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tags" Target="tags/tag1.xml" /><Relationship Id="rId4" Type="http://schemas.openxmlformats.org/officeDocument/2006/relationships/presProps" Target="presProps.xml" /><Relationship Id="rId5" Type="http://schemas.openxmlformats.org/officeDocument/2006/relationships/viewProps" Target="viewProps.xml" /><Relationship Id="rId6" Type="http://schemas.openxmlformats.org/officeDocument/2006/relationships/theme" Target="theme/theme1.xml" /><Relationship Id="rId7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9605EA-C58C-4D96-B1E3-41727A1DDC0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E91FD84-9453-467A-A572-DC7AC171AE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9548C84-6CFA-4A68-A7D0-1D43319B49C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EC92110-0545-405E-9ACE-E8EF37E745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7EDEBCF-CD9D-4DCA-90C4-D377F02AE8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EB232D3-7544-4C3F-BB38-0FB9F780504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DCE2695-1A90-48AF-861C-30DC77371A7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9F03B4B-5D3C-49E6-891C-4805C76106B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EF6EB9A-00D1-4768-8AEF-A711C9C6D17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BCF9152-2CB1-43B3-A3A5-ACF08669A3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D8F912E-46D3-46A2-9149-EC9C7AB7C89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New shape" title=""/>
          <p:cNvSpPr txBox="1"/>
          <p:nvPr/>
        </p:nvSpPr>
        <p:spPr>
          <a:xfrm>
            <a:off x="127000" y="127000"/>
            <a:ext cx="6350000" cy="25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err="1"/>
              <a:t>This is a simple texst for spell checking</a:t>
            </a:r>
          </a:p>
        </p:txBody>
      </p:sp>
      <p:sp>
        <p:nvSpPr>
          <p:cNvPr id="3" name="TextBox"/>
          <p:cNvSpPr txBox="1">
            <a:spLocks noGrp="1" noSelect="1" noRot="1" noMove="1"/>
          </p:cNvSpPr>
          <p:nvPr/>
        </p:nvSpPr>
        <p:spPr>
          <a:xfrm>
            <a:off x="1366520" y="2644140"/>
            <a:ext cx="6411372" cy="156966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lang="en-US" sz="3200" b="1" noProof="1" dirty="0">
                <a:solidFill>
                  <a:prstClr val="red">
                    <a:lumOff val="30000"/>
                    <a:alpha val="40000"/>
                  </a:prstClr>
                </a:solidFill>
                <a:effectLst>
                  <a:outerShdw blurRad="50800" dist="38100" algn="tr" rotWithShape="0">
                    <a:prstClr val="black">
                      <a:alpha val="8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pPr algn="ctr"/>
            <a:r>
              <a:t>Evaluation only.</a:t>
            </a:r>
          </a:p>
          <a:p>
            <a:pPr algn="ctr"/>
            <a:r>
              <a:t>Created with Aspose.Slides for .NET 4.6.2 25.12.</a:t>
            </a:r>
          </a:p>
          <a:p>
            <a:pPr algn="ctr"/>
            <a:r>
              <a:t>Copyright 2004-2025Aspose Pty Ltd.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5.12.14"/>
  <p:tag name="AS_TITLE" val="Aspose.Slides for .NET 4.6.2"/>
  <p:tag name="AS_VERSION" val="25.1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</Paragraphs>
  <Slides>1</Slides>
  <Notes>0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4">
      <vt:lpstr>Arial</vt:lpstr>
      <vt:lpstr>Calibri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2025-12-08T12:05:07.338</cp:lastPrinted>
  <dcterms:created xsi:type="dcterms:W3CDTF">2025-12-08T10:05:07Z</dcterms:created>
  <dcterms:modified xsi:type="dcterms:W3CDTF">2025-12-08T10:05:07Z</dcterms:modified>
</cp:coreProperties>
</file>