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715" r:id="rId4"/>
  </p:sldMasterIdLst>
  <p:notesMasterIdLst>
    <p:notesMasterId r:id="rId62"/>
  </p:notesMasterIdLst>
  <p:handoutMasterIdLst>
    <p:handoutMasterId r:id="rId63"/>
  </p:handoutMasterIdLst>
  <p:sldIdLst>
    <p:sldId id="2076138211" r:id="rId5"/>
    <p:sldId id="2147481119" r:id="rId6"/>
    <p:sldId id="2076138066" r:id="rId7"/>
    <p:sldId id="2147481125" r:id="rId8"/>
    <p:sldId id="2147481236" r:id="rId9"/>
    <p:sldId id="2147481237" r:id="rId10"/>
    <p:sldId id="2147481126" r:id="rId11"/>
    <p:sldId id="2147481238" r:id="rId12"/>
    <p:sldId id="1883" r:id="rId13"/>
    <p:sldId id="2147481153" r:id="rId14"/>
    <p:sldId id="2147481212" r:id="rId15"/>
    <p:sldId id="2147481191" r:id="rId16"/>
    <p:sldId id="2147481215" r:id="rId17"/>
    <p:sldId id="2147481222" r:id="rId18"/>
    <p:sldId id="2147478116" r:id="rId19"/>
    <p:sldId id="2147481223" r:id="rId20"/>
    <p:sldId id="2147481192" r:id="rId21"/>
    <p:sldId id="2147481228" r:id="rId22"/>
    <p:sldId id="2147481197" r:id="rId23"/>
    <p:sldId id="2147481230" r:id="rId24"/>
    <p:sldId id="2147481173" r:id="rId25"/>
    <p:sldId id="2147481172" r:id="rId26"/>
    <p:sldId id="2147481200" r:id="rId27"/>
    <p:sldId id="2147481168" r:id="rId28"/>
    <p:sldId id="2147481227" r:id="rId29"/>
    <p:sldId id="2147481224" r:id="rId30"/>
    <p:sldId id="2147481235" r:id="rId31"/>
    <p:sldId id="2147479604" r:id="rId32"/>
    <p:sldId id="2147481231" r:id="rId33"/>
    <p:sldId id="2147481201" r:id="rId34"/>
    <p:sldId id="2147481232" r:id="rId35"/>
    <p:sldId id="2147481202" r:id="rId36"/>
    <p:sldId id="2147481233" r:id="rId37"/>
    <p:sldId id="2147481234" r:id="rId38"/>
    <p:sldId id="2147481179" r:id="rId39"/>
    <p:sldId id="2147481199" r:id="rId40"/>
    <p:sldId id="2147481180" r:id="rId41"/>
    <p:sldId id="2147481218" r:id="rId42"/>
    <p:sldId id="2147481219" r:id="rId43"/>
    <p:sldId id="2147481177" r:id="rId44"/>
    <p:sldId id="2147481181" r:id="rId45"/>
    <p:sldId id="2147481203" r:id="rId46"/>
    <p:sldId id="2147481204" r:id="rId47"/>
    <p:sldId id="2147481205" r:id="rId48"/>
    <p:sldId id="2147481225" r:id="rId49"/>
    <p:sldId id="2147481182" r:id="rId50"/>
    <p:sldId id="2147481206" r:id="rId51"/>
    <p:sldId id="1872" r:id="rId52"/>
    <p:sldId id="2147481226" r:id="rId53"/>
    <p:sldId id="2147481133" r:id="rId54"/>
    <p:sldId id="2147481207" r:id="rId55"/>
    <p:sldId id="2147481220" r:id="rId56"/>
    <p:sldId id="2147481184" r:id="rId57"/>
    <p:sldId id="2147481140" r:id="rId58"/>
    <p:sldId id="2147481193" r:id="rId59"/>
    <p:sldId id="2147481229" r:id="rId60"/>
    <p:sldId id="2147481141" r:id="rId61"/>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Overview" id="{A8597677-30A3-4E1F-8F6A-4B253A74CE0C}">
          <p14:sldIdLst>
            <p14:sldId id="2076138211"/>
            <p14:sldId id="2147481119"/>
            <p14:sldId id="2076138066"/>
          </p14:sldIdLst>
        </p14:section>
        <p14:section name="(A) Planning and logistics" id="{C785D8DC-CABC-4039-BF56-632C7F820F32}">
          <p14:sldIdLst>
            <p14:sldId id="2147481125"/>
            <p14:sldId id="2147481236"/>
            <p14:sldId id="2147481237"/>
            <p14:sldId id="2147481126"/>
            <p14:sldId id="2147481238"/>
            <p14:sldId id="1883"/>
            <p14:sldId id="2147481153"/>
            <p14:sldId id="2147481212"/>
            <p14:sldId id="2147481191"/>
          </p14:sldIdLst>
        </p14:section>
        <p14:section name="(B) Asset production and roll out" id="{5176A257-6ADE-4050-8DFB-39EDE31EFBE3}">
          <p14:sldIdLst>
            <p14:sldId id="2147481215"/>
            <p14:sldId id="2147481222"/>
            <p14:sldId id="2147478116"/>
          </p14:sldIdLst>
        </p14:section>
        <p14:section name="1. Preparation" id="{38319FAB-2232-4617-8EA6-12E5A7BAF1BE}">
          <p14:sldIdLst>
            <p14:sldId id="2147481223"/>
            <p14:sldId id="2147481192"/>
            <p14:sldId id="2147481228"/>
            <p14:sldId id="2147481197"/>
            <p14:sldId id="2147481230"/>
            <p14:sldId id="2147481173"/>
            <p14:sldId id="2147481172"/>
            <p14:sldId id="2147481200"/>
            <p14:sldId id="2147481168"/>
            <p14:sldId id="2147481227"/>
          </p14:sldIdLst>
        </p14:section>
        <p14:section name="2. Planning" id="{38709ADF-5872-4D9B-8C7B-676CE1E09DAA}">
          <p14:sldIdLst>
            <p14:sldId id="2147481224"/>
            <p14:sldId id="2147481235"/>
            <p14:sldId id="2147479604"/>
            <p14:sldId id="2147481231"/>
            <p14:sldId id="2147481201"/>
            <p14:sldId id="2147481232"/>
            <p14:sldId id="2147481202"/>
            <p14:sldId id="2147481233"/>
            <p14:sldId id="2147481234"/>
            <p14:sldId id="2147481179"/>
            <p14:sldId id="2147481199"/>
            <p14:sldId id="2147481180"/>
            <p14:sldId id="2147481218"/>
            <p14:sldId id="2147481219"/>
            <p14:sldId id="2147481177"/>
            <p14:sldId id="2147481181"/>
            <p14:sldId id="2147481203"/>
            <p14:sldId id="2147481204"/>
            <p14:sldId id="2147481205"/>
          </p14:sldIdLst>
        </p14:section>
        <p14:section name="3. Event Day" id="{A61123DB-C4ED-48F3-8766-C51C40726B35}">
          <p14:sldIdLst>
            <p14:sldId id="2147481225"/>
            <p14:sldId id="2147481182"/>
            <p14:sldId id="2147481206"/>
            <p14:sldId id="1872"/>
          </p14:sldIdLst>
        </p14:section>
        <p14:section name="4. Post-Event" id="{8A4CE464-18CA-4B88-8B66-63D787D550FF}">
          <p14:sldIdLst>
            <p14:sldId id="2147481226"/>
            <p14:sldId id="2147481133"/>
            <p14:sldId id="2147481207"/>
            <p14:sldId id="2147481220"/>
            <p14:sldId id="2147481184"/>
            <p14:sldId id="2147481140"/>
          </p14:sldIdLst>
        </p14:section>
        <p14:section name="Closing" id="{EB732537-745A-406B-A2D2-C87F4A3DD8E4}">
          <p14:sldIdLst>
            <p14:sldId id="2147481193"/>
            <p14:sldId id="2147481229"/>
            <p14:sldId id="2147481141"/>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E6BCA0D-B2FE-6FF2-BE99-EFDBDEE89D26}" name="Bill Barraugh" initials="BB" userId="S::billb@4techwriters.com::e5c6d0ed-c90f-4af8-a271-2aaef7b2507d" providerId="AD"/>
  <p188:author id="{510D8F14-A022-0A99-8116-51D39974EA9F}" name="Anne Fernando" initials="AF" userId="S::anfern@microsoft.com::c02b9aa4-0131-48a6-ac5f-35d8d38dc7d1" providerId="AD"/>
  <p188:author id="{66D27F1A-982F-5BEE-7849-327BA1B8490D}" name="Paul Wilcox" initials="PW" userId="S::paul@diamondsolutionsgroup.com::df6802e0-5b6f-4a31-97b7-76e4cee89eef" providerId="AD"/>
  <p188:author id="{442F96B6-5AAD-652E-4440-A48C17971FA6}" name="Leon Wright" initials="LW" userId="S::lewright@microsoft.com::a342188d-5466-40cc-b20c-8a9cd5a1436d" providerId="AD"/>
  <p188:author id="{254B16E8-B197-0DFE-E46F-5ECE68C887F9}" name="Michael Aschner" initials="MA" userId="S::Michael@diamondsolutionsgroup.com::1a5b7e12-f528-446b-b4e7-1f014334e45a" providerId="AD"/>
  <p188:author id="{A80F36EA-E1E2-58CB-9B22-4DBE6C294258}" name="Lucas Svaren (24 Seven LLC)" initials="" userId="S::v-lsvaren@microsoft.com::934f1cbd-601a-4358-85c8-a1666ccb1fa3"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Saku Uchikawa" initials="SU" lastIdx="11" clrIdx="0"/>
  <p:cmAuthor id="1" name="Mary Feil-Jacobs" initials="MFJ" lastIdx="43" clrIdx="1"/>
  <p:cmAuthor id="2" name="Monica Lueder" initials="ML" lastIdx="22" clrIdx="2">
    <p:extLst>
      <p:ext uri="{19B8F6BF-5375-455C-9EA6-DF929625EA0E}">
        <p15:presenceInfo xmlns:p15="http://schemas.microsoft.com/office/powerpoint/2012/main" userId="S-1-5-21-2127521184-1604012920-1887927527-2598260" providerId="AD"/>
      </p:ext>
    </p:extLst>
  </p:cmAuthor>
  <p:cmAuthor id="3" name="Mary Feil-Jacobs" initials="MF" lastIdx="28" clrIdx="3">
    <p:extLst>
      <p:ext uri="{19B8F6BF-5375-455C-9EA6-DF929625EA0E}">
        <p15:presenceInfo xmlns:p15="http://schemas.microsoft.com/office/powerpoint/2012/main" userId="S-1-5-21-2127521184-1604012920-1887927527-65006" providerId="AD"/>
      </p:ext>
    </p:extLst>
  </p:cmAuthor>
  <p:cmAuthor id="4" name="Tracy Tran" initials="TT" lastIdx="9" clrIdx="4">
    <p:extLst>
      <p:ext uri="{19B8F6BF-5375-455C-9EA6-DF929625EA0E}">
        <p15:presenceInfo xmlns:p15="http://schemas.microsoft.com/office/powerpoint/2012/main" userId="S::tracyt@microsoft.com::7b485f56-8fe8-4efc-a1b3-85e720327ac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14C72"/>
    <a:srgbClr val="00486E"/>
    <a:srgbClr val="01456A"/>
    <a:srgbClr val="024466"/>
    <a:srgbClr val="136BA5"/>
    <a:srgbClr val="37814E"/>
    <a:srgbClr val="449E60"/>
    <a:srgbClr val="52B471"/>
    <a:srgbClr val="8C48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941E9B-AC0D-422C-8950-50BE0E8A933A}" v="5" dt="2024-12-17T18:38:58.0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349" autoAdjust="0"/>
    <p:restoredTop sz="85212" autoAdjust="0"/>
  </p:normalViewPr>
  <p:slideViewPr>
    <p:cSldViewPr snapToGrid="0">
      <p:cViewPr varScale="1">
        <p:scale>
          <a:sx n="62" d="100"/>
          <a:sy n="62" d="100"/>
        </p:scale>
        <p:origin x="96" y="696"/>
      </p:cViewPr>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handoutMaster" Target="handoutMasters/handoutMaster1.xml"/><Relationship Id="rId68" Type="http://schemas.openxmlformats.org/officeDocument/2006/relationships/tableStyles" Target="tableStyles.xml"/><Relationship Id="rId7" Type="http://schemas.openxmlformats.org/officeDocument/2006/relationships/slide" Target="slides/slide3.xml"/><Relationship Id="rId71"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commentAuthors" Target="commentAuthors.xml"/><Relationship Id="rId69"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e Fernando" userId="c02b9aa4-0131-48a6-ac5f-35d8d38dc7d1" providerId="ADAL" clId="{0B45668D-A7E7-47C5-98F3-6CBD64707D7C}"/>
    <pc:docChg chg="modSld">
      <pc:chgData name="Anne Fernando" userId="c02b9aa4-0131-48a6-ac5f-35d8d38dc7d1" providerId="ADAL" clId="{0B45668D-A7E7-47C5-98F3-6CBD64707D7C}" dt="2024-09-18T23:04:58.329" v="50" actId="20577"/>
      <pc:docMkLst>
        <pc:docMk/>
      </pc:docMkLst>
      <pc:sldChg chg="modSp mod">
        <pc:chgData name="Anne Fernando" userId="c02b9aa4-0131-48a6-ac5f-35d8d38dc7d1" providerId="ADAL" clId="{0B45668D-A7E7-47C5-98F3-6CBD64707D7C}" dt="2024-09-18T23:04:35.267" v="32" actId="20577"/>
        <pc:sldMkLst>
          <pc:docMk/>
          <pc:sldMk cId="100322816" sldId="1883"/>
        </pc:sldMkLst>
      </pc:sldChg>
      <pc:sldChg chg="modSp mod">
        <pc:chgData name="Anne Fernando" userId="c02b9aa4-0131-48a6-ac5f-35d8d38dc7d1" providerId="ADAL" clId="{0B45668D-A7E7-47C5-98F3-6CBD64707D7C}" dt="2024-09-18T23:03:59.636" v="8" actId="20577"/>
        <pc:sldMkLst>
          <pc:docMk/>
          <pc:sldMk cId="1529636032" sldId="2076138211"/>
        </pc:sldMkLst>
      </pc:sldChg>
      <pc:sldChg chg="modSp mod">
        <pc:chgData name="Anne Fernando" userId="c02b9aa4-0131-48a6-ac5f-35d8d38dc7d1" providerId="ADAL" clId="{0B45668D-A7E7-47C5-98F3-6CBD64707D7C}" dt="2024-09-18T23:04:58.329" v="50" actId="20577"/>
        <pc:sldMkLst>
          <pc:docMk/>
          <pc:sldMk cId="4256533501" sldId="2147481229"/>
        </pc:sldMkLst>
      </pc:sldChg>
    </pc:docChg>
  </pc:docChgLst>
  <pc:docChgLst>
    <pc:chgData name="Anne Fernando" userId="S::anfern@microsoft.com::c02b9aa4-0131-48a6-ac5f-35d8d38dc7d1" providerId="AD" clId="Web-{43AD134D-1354-4EF9-3CFA-4B75C952761C}"/>
    <pc:docChg chg="modSld">
      <pc:chgData name="Anne Fernando" userId="S::anfern@microsoft.com::c02b9aa4-0131-48a6-ac5f-35d8d38dc7d1" providerId="AD" clId="Web-{43AD134D-1354-4EF9-3CFA-4B75C952761C}" dt="2024-05-14T20:25:13.179" v="141" actId="20577"/>
      <pc:docMkLst>
        <pc:docMk/>
      </pc:docMkLst>
      <pc:sldChg chg="modSp">
        <pc:chgData name="Anne Fernando" userId="S::anfern@microsoft.com::c02b9aa4-0131-48a6-ac5f-35d8d38dc7d1" providerId="AD" clId="Web-{43AD134D-1354-4EF9-3CFA-4B75C952761C}" dt="2024-05-14T20:25:13.179" v="141" actId="20577"/>
        <pc:sldMkLst>
          <pc:docMk/>
          <pc:sldMk cId="100322816" sldId="1883"/>
        </pc:sldMkLst>
      </pc:sldChg>
      <pc:sldChg chg="modSp">
        <pc:chgData name="Anne Fernando" userId="S::anfern@microsoft.com::c02b9aa4-0131-48a6-ac5f-35d8d38dc7d1" providerId="AD" clId="Web-{43AD134D-1354-4EF9-3CFA-4B75C952761C}" dt="2024-05-14T20:17:32.243" v="64" actId="20577"/>
        <pc:sldMkLst>
          <pc:docMk/>
          <pc:sldMk cId="845465518" sldId="2147481210"/>
        </pc:sldMkLst>
      </pc:sldChg>
      <pc:sldChg chg="modSp">
        <pc:chgData name="Anne Fernando" userId="S::anfern@microsoft.com::c02b9aa4-0131-48a6-ac5f-35d8d38dc7d1" providerId="AD" clId="Web-{43AD134D-1354-4EF9-3CFA-4B75C952761C}" dt="2024-05-14T20:21:35.500" v="117" actId="20577"/>
        <pc:sldMkLst>
          <pc:docMk/>
          <pc:sldMk cId="1852909152" sldId="2147481214"/>
        </pc:sldMkLst>
      </pc:sldChg>
    </pc:docChg>
  </pc:docChgLst>
  <pc:docChgLst>
    <pc:chgData name="Anne Fernando" userId="c02b9aa4-0131-48a6-ac5f-35d8d38dc7d1" providerId="ADAL" clId="{C1941E9B-AC0D-422C-8950-50BE0E8A933A}"/>
    <pc:docChg chg="undo custSel modSld modMainMaster">
      <pc:chgData name="Anne Fernando" userId="c02b9aa4-0131-48a6-ac5f-35d8d38dc7d1" providerId="ADAL" clId="{C1941E9B-AC0D-422C-8950-50BE0E8A933A}" dt="2024-12-18T18:30:35.250" v="68" actId="20577"/>
      <pc:docMkLst>
        <pc:docMk/>
      </pc:docMkLst>
      <pc:sldChg chg="addSp delSp modSp mod">
        <pc:chgData name="Anne Fernando" userId="c02b9aa4-0131-48a6-ac5f-35d8d38dc7d1" providerId="ADAL" clId="{C1941E9B-AC0D-422C-8950-50BE0E8A933A}" dt="2024-12-17T18:39:02.851" v="20" actId="478"/>
        <pc:sldMkLst>
          <pc:docMk/>
          <pc:sldMk cId="1529636032" sldId="2076138211"/>
        </pc:sldMkLst>
        <pc:picChg chg="add del mod">
          <ac:chgData name="Anne Fernando" userId="c02b9aa4-0131-48a6-ac5f-35d8d38dc7d1" providerId="ADAL" clId="{C1941E9B-AC0D-422C-8950-50BE0E8A933A}" dt="2024-12-17T18:37:42.398" v="9" actId="478"/>
          <ac:picMkLst>
            <pc:docMk/>
            <pc:sldMk cId="1529636032" sldId="2076138211"/>
            <ac:picMk id="8" creationId="{7E7DE816-394B-7CEF-A9B3-75D5D2565204}"/>
          </ac:picMkLst>
        </pc:picChg>
        <pc:picChg chg="add del mod">
          <ac:chgData name="Anne Fernando" userId="c02b9aa4-0131-48a6-ac5f-35d8d38dc7d1" providerId="ADAL" clId="{C1941E9B-AC0D-422C-8950-50BE0E8A933A}" dt="2024-12-17T18:39:02.851" v="20" actId="478"/>
          <ac:picMkLst>
            <pc:docMk/>
            <pc:sldMk cId="1529636032" sldId="2076138211"/>
            <ac:picMk id="10" creationId="{EDBD1332-A438-9998-8453-C6BC4C0D8DBE}"/>
          </ac:picMkLst>
        </pc:picChg>
        <pc:picChg chg="add del mod">
          <ac:chgData name="Anne Fernando" userId="c02b9aa4-0131-48a6-ac5f-35d8d38dc7d1" providerId="ADAL" clId="{C1941E9B-AC0D-422C-8950-50BE0E8A933A}" dt="2024-12-17T18:37:37.297" v="7" actId="478"/>
          <ac:picMkLst>
            <pc:docMk/>
            <pc:sldMk cId="1529636032" sldId="2076138211"/>
            <ac:picMk id="12" creationId="{E210D14F-C012-B107-EC2A-EB1725A48340}"/>
          </ac:picMkLst>
        </pc:picChg>
      </pc:sldChg>
      <pc:sldChg chg="modSp mod">
        <pc:chgData name="Anne Fernando" userId="c02b9aa4-0131-48a6-ac5f-35d8d38dc7d1" providerId="ADAL" clId="{C1941E9B-AC0D-422C-8950-50BE0E8A933A}" dt="2024-12-18T18:30:35.250" v="68" actId="20577"/>
        <pc:sldMkLst>
          <pc:docMk/>
          <pc:sldMk cId="4256533501" sldId="2147481229"/>
        </pc:sldMkLst>
        <pc:spChg chg="mod">
          <ac:chgData name="Anne Fernando" userId="c02b9aa4-0131-48a6-ac5f-35d8d38dc7d1" providerId="ADAL" clId="{C1941E9B-AC0D-422C-8950-50BE0E8A933A}" dt="2024-12-18T18:30:35.250" v="68" actId="20577"/>
          <ac:spMkLst>
            <pc:docMk/>
            <pc:sldMk cId="4256533501" sldId="2147481229"/>
            <ac:spMk id="3" creationId="{4850B609-0743-C2B6-5346-981A1DE4ED9C}"/>
          </ac:spMkLst>
        </pc:spChg>
      </pc:sldChg>
      <pc:sldChg chg="modSp mod">
        <pc:chgData name="Anne Fernando" userId="c02b9aa4-0131-48a6-ac5f-35d8d38dc7d1" providerId="ADAL" clId="{C1941E9B-AC0D-422C-8950-50BE0E8A933A}" dt="2024-12-17T18:39:38.027" v="48" actId="20577"/>
        <pc:sldMkLst>
          <pc:docMk/>
          <pc:sldMk cId="4040796417" sldId="2147481238"/>
        </pc:sldMkLst>
        <pc:spChg chg="mod">
          <ac:chgData name="Anne Fernando" userId="c02b9aa4-0131-48a6-ac5f-35d8d38dc7d1" providerId="ADAL" clId="{C1941E9B-AC0D-422C-8950-50BE0E8A933A}" dt="2024-12-17T18:39:38.027" v="48" actId="20577"/>
          <ac:spMkLst>
            <pc:docMk/>
            <pc:sldMk cId="4040796417" sldId="2147481238"/>
            <ac:spMk id="27" creationId="{F6729B3E-48D9-7CAA-3C40-F8DEDACE8423}"/>
          </ac:spMkLst>
        </pc:spChg>
      </pc:sldChg>
      <pc:sldMasterChg chg="modSldLayout">
        <pc:chgData name="Anne Fernando" userId="c02b9aa4-0131-48a6-ac5f-35d8d38dc7d1" providerId="ADAL" clId="{C1941E9B-AC0D-422C-8950-50BE0E8A933A}" dt="2024-12-17T18:52:57.399" v="67" actId="478"/>
        <pc:sldMasterMkLst>
          <pc:docMk/>
          <pc:sldMasterMk cId="687996619" sldId="2147485715"/>
        </pc:sldMasterMkLst>
        <pc:sldLayoutChg chg="addSp delSp modSp mod">
          <pc:chgData name="Anne Fernando" userId="c02b9aa4-0131-48a6-ac5f-35d8d38dc7d1" providerId="ADAL" clId="{C1941E9B-AC0D-422C-8950-50BE0E8A933A}" dt="2024-12-17T18:52:57.399" v="67" actId="478"/>
          <pc:sldLayoutMkLst>
            <pc:docMk/>
            <pc:sldMasterMk cId="687996619" sldId="2147485715"/>
            <pc:sldLayoutMk cId="554796539" sldId="2147485767"/>
          </pc:sldLayoutMkLst>
          <pc:picChg chg="mod">
            <ac:chgData name="Anne Fernando" userId="c02b9aa4-0131-48a6-ac5f-35d8d38dc7d1" providerId="ADAL" clId="{C1941E9B-AC0D-422C-8950-50BE0E8A933A}" dt="2024-12-17T18:38:17.110" v="15" actId="1076"/>
            <ac:picMkLst>
              <pc:docMk/>
              <pc:sldMasterMk cId="687996619" sldId="2147485715"/>
              <pc:sldLayoutMk cId="554796539" sldId="2147485767"/>
              <ac:picMk id="2" creationId="{6B1CE931-25E3-561F-E582-DD9662E622D9}"/>
            </ac:picMkLst>
          </pc:picChg>
          <pc:picChg chg="add mod">
            <ac:chgData name="Anne Fernando" userId="c02b9aa4-0131-48a6-ac5f-35d8d38dc7d1" providerId="ADAL" clId="{C1941E9B-AC0D-422C-8950-50BE0E8A933A}" dt="2024-12-17T18:38:41.919" v="17"/>
            <ac:picMkLst>
              <pc:docMk/>
              <pc:sldMasterMk cId="687996619" sldId="2147485715"/>
              <pc:sldLayoutMk cId="554796539" sldId="2147485767"/>
              <ac:picMk id="3" creationId="{EDBD1332-A438-9998-8453-C6BC4C0D8DBE}"/>
            </ac:picMkLst>
          </pc:picChg>
          <pc:picChg chg="del mod modCrop">
            <ac:chgData name="Anne Fernando" userId="c02b9aa4-0131-48a6-ac5f-35d8d38dc7d1" providerId="ADAL" clId="{C1941E9B-AC0D-422C-8950-50BE0E8A933A}" dt="2024-12-17T18:52:57.399" v="67" actId="478"/>
            <ac:picMkLst>
              <pc:docMk/>
              <pc:sldMasterMk cId="687996619" sldId="2147485715"/>
              <pc:sldLayoutMk cId="554796539" sldId="2147485767"/>
              <ac:picMk id="4" creationId="{9C458D51-B0C8-13B8-87CD-D9F63E349006}"/>
            </ac:picMkLst>
          </pc:picChg>
        </pc:sldLayoutChg>
      </pc:sldMasterChg>
    </pc:docChg>
  </pc:docChgLst>
  <pc:docChgLst>
    <pc:chgData name="Theresa Skora" userId="41717d20-c6ad-4695-8ce0-295ec72ef142" providerId="ADAL" clId="{6BDBFB48-A880-40B2-906C-FF164EA44AC8}"/>
    <pc:docChg chg="undo custSel modSld sldOrd modMainMaster modSection">
      <pc:chgData name="Theresa Skora" userId="41717d20-c6ad-4695-8ce0-295ec72ef142" providerId="ADAL" clId="{6BDBFB48-A880-40B2-906C-FF164EA44AC8}" dt="2024-05-08T18:12:19.231" v="67" actId="12789"/>
      <pc:docMkLst>
        <pc:docMk/>
      </pc:docMkLst>
      <pc:sldChg chg="addSp modSp mod">
        <pc:chgData name="Theresa Skora" userId="41717d20-c6ad-4695-8ce0-295ec72ef142" providerId="ADAL" clId="{6BDBFB48-A880-40B2-906C-FF164EA44AC8}" dt="2024-05-08T18:12:19.231" v="67" actId="12789"/>
        <pc:sldMkLst>
          <pc:docMk/>
          <pc:sldMk cId="1529636032" sldId="2076138211"/>
        </pc:sldMkLst>
      </pc:sldChg>
      <pc:sldChg chg="modSp mod">
        <pc:chgData name="Theresa Skora" userId="41717d20-c6ad-4695-8ce0-295ec72ef142" providerId="ADAL" clId="{6BDBFB48-A880-40B2-906C-FF164EA44AC8}" dt="2024-05-08T18:10:40.374" v="63" actId="14100"/>
        <pc:sldMkLst>
          <pc:docMk/>
          <pc:sldMk cId="2493787325" sldId="2147478116"/>
        </pc:sldMkLst>
      </pc:sldChg>
      <pc:sldChg chg="ord">
        <pc:chgData name="Theresa Skora" userId="41717d20-c6ad-4695-8ce0-295ec72ef142" providerId="ADAL" clId="{6BDBFB48-A880-40B2-906C-FF164EA44AC8}" dt="2024-05-08T18:08:13.978" v="44"/>
        <pc:sldMkLst>
          <pc:docMk/>
          <pc:sldMk cId="3084138560" sldId="2147481119"/>
        </pc:sldMkLst>
      </pc:sldChg>
      <pc:sldChg chg="delSp modSp mod modClrScheme chgLayout">
        <pc:chgData name="Theresa Skora" userId="41717d20-c6ad-4695-8ce0-295ec72ef142" providerId="ADAL" clId="{6BDBFB48-A880-40B2-906C-FF164EA44AC8}" dt="2024-05-08T18:10:12.211" v="62" actId="14100"/>
        <pc:sldMkLst>
          <pc:docMk/>
          <pc:sldMk cId="2406231661" sldId="2147481191"/>
        </pc:sldMkLst>
      </pc:sldChg>
      <pc:sldChg chg="modSp mod">
        <pc:chgData name="Theresa Skora" userId="41717d20-c6ad-4695-8ce0-295ec72ef142" providerId="ADAL" clId="{6BDBFB48-A880-40B2-906C-FF164EA44AC8}" dt="2024-05-08T18:08:50.538" v="48" actId="1076"/>
        <pc:sldMkLst>
          <pc:docMk/>
          <pc:sldMk cId="3118226153" sldId="2147481227"/>
        </pc:sldMkLst>
      </pc:sldChg>
      <pc:sldChg chg="ord">
        <pc:chgData name="Theresa Skora" userId="41717d20-c6ad-4695-8ce0-295ec72ef142" providerId="ADAL" clId="{6BDBFB48-A880-40B2-906C-FF164EA44AC8}" dt="2024-05-08T18:08:28.970" v="46"/>
        <pc:sldMkLst>
          <pc:docMk/>
          <pc:sldMk cId="4256533501" sldId="2147481229"/>
        </pc:sldMkLst>
      </pc:sldChg>
      <pc:sldMasterChg chg="mod addSldLayout modSldLayout">
        <pc:chgData name="Theresa Skora" userId="41717d20-c6ad-4695-8ce0-295ec72ef142" providerId="ADAL" clId="{6BDBFB48-A880-40B2-906C-FF164EA44AC8}" dt="2024-05-08T18:12:02.624" v="65" actId="6014"/>
        <pc:sldMasterMkLst>
          <pc:docMk/>
          <pc:sldMasterMk cId="687996619" sldId="2147485715"/>
        </pc:sldMasterMkLst>
        <pc:sldLayoutChg chg="addSp modSp add mod modTransition">
          <pc:chgData name="Theresa Skora" userId="41717d20-c6ad-4695-8ce0-295ec72ef142" providerId="ADAL" clId="{6BDBFB48-A880-40B2-906C-FF164EA44AC8}" dt="2024-05-08T18:09:53.111" v="58" actId="208"/>
          <pc:sldLayoutMkLst>
            <pc:docMk/>
            <pc:sldMasterMk cId="687996619" sldId="2147485715"/>
            <pc:sldLayoutMk cId="4088644151" sldId="2147485783"/>
          </pc:sldLayoutMkLst>
        </pc:sldLayoutChg>
      </pc:sldMasterChg>
    </pc:docChg>
  </pc:docChgLst>
  <pc:docChgLst>
    <pc:chgData name="Anne Fernando" userId="c02b9aa4-0131-48a6-ac5f-35d8d38dc7d1" providerId="ADAL" clId="{6522472B-CB10-4648-BAC1-4F2F97C7088B}"/>
    <pc:docChg chg="undo custSel addSld delSld modSld modSection">
      <pc:chgData name="Anne Fernando" userId="c02b9aa4-0131-48a6-ac5f-35d8d38dc7d1" providerId="ADAL" clId="{6522472B-CB10-4648-BAC1-4F2F97C7088B}" dt="2024-05-22T23:50:31.024" v="3071" actId="20577"/>
      <pc:docMkLst>
        <pc:docMk/>
      </pc:docMkLst>
      <pc:sldChg chg="addSp delSp modSp del mod modShow">
        <pc:chgData name="Anne Fernando" userId="c02b9aa4-0131-48a6-ac5f-35d8d38dc7d1" providerId="ADAL" clId="{6522472B-CB10-4648-BAC1-4F2F97C7088B}" dt="2024-05-22T19:04:16.146" v="657" actId="47"/>
        <pc:sldMkLst>
          <pc:docMk/>
          <pc:sldMk cId="1383894711" sldId="1855"/>
        </pc:sldMkLst>
      </pc:sldChg>
      <pc:sldChg chg="modSp mod">
        <pc:chgData name="Anne Fernando" userId="c02b9aa4-0131-48a6-ac5f-35d8d38dc7d1" providerId="ADAL" clId="{6522472B-CB10-4648-BAC1-4F2F97C7088B}" dt="2024-05-22T21:53:00.350" v="2559" actId="20577"/>
        <pc:sldMkLst>
          <pc:docMk/>
          <pc:sldMk cId="100322816" sldId="1883"/>
        </pc:sldMkLst>
      </pc:sldChg>
      <pc:sldChg chg="addSp delSp modSp mod">
        <pc:chgData name="Anne Fernando" userId="c02b9aa4-0131-48a6-ac5f-35d8d38dc7d1" providerId="ADAL" clId="{6522472B-CB10-4648-BAC1-4F2F97C7088B}" dt="2024-05-22T21:25:13.441" v="1480" actId="2085"/>
        <pc:sldMkLst>
          <pc:docMk/>
          <pc:sldMk cId="2247423283" sldId="2147481173"/>
        </pc:sldMkLst>
      </pc:sldChg>
      <pc:sldChg chg="addSp delSp modSp mod">
        <pc:chgData name="Anne Fernando" userId="c02b9aa4-0131-48a6-ac5f-35d8d38dc7d1" providerId="ADAL" clId="{6522472B-CB10-4648-BAC1-4F2F97C7088B}" dt="2024-05-22T21:20:49.997" v="1382" actId="164"/>
        <pc:sldMkLst>
          <pc:docMk/>
          <pc:sldMk cId="32931888" sldId="2147481197"/>
        </pc:sldMkLst>
      </pc:sldChg>
      <pc:sldChg chg="delSp modSp del mod">
        <pc:chgData name="Anne Fernando" userId="c02b9aa4-0131-48a6-ac5f-35d8d38dc7d1" providerId="ADAL" clId="{6522472B-CB10-4648-BAC1-4F2F97C7088B}" dt="2024-05-22T22:05:47.243" v="3016" actId="47"/>
        <pc:sldMkLst>
          <pc:docMk/>
          <pc:sldMk cId="845465518" sldId="2147481210"/>
        </pc:sldMkLst>
      </pc:sldChg>
      <pc:sldChg chg="add del">
        <pc:chgData name="Anne Fernando" userId="c02b9aa4-0131-48a6-ac5f-35d8d38dc7d1" providerId="ADAL" clId="{6522472B-CB10-4648-BAC1-4F2F97C7088B}" dt="2024-05-22T21:29:07.477" v="1699" actId="47"/>
        <pc:sldMkLst>
          <pc:docMk/>
          <pc:sldMk cId="2253326171" sldId="2147481211"/>
        </pc:sldMkLst>
      </pc:sldChg>
      <pc:sldChg chg="delSp del mod">
        <pc:chgData name="Anne Fernando" userId="c02b9aa4-0131-48a6-ac5f-35d8d38dc7d1" providerId="ADAL" clId="{6522472B-CB10-4648-BAC1-4F2F97C7088B}" dt="2024-05-22T22:05:49.777" v="3017" actId="47"/>
        <pc:sldMkLst>
          <pc:docMk/>
          <pc:sldMk cId="442857114" sldId="2147481213"/>
        </pc:sldMkLst>
      </pc:sldChg>
      <pc:sldChg chg="delSp mod">
        <pc:chgData name="Anne Fernando" userId="c02b9aa4-0131-48a6-ac5f-35d8d38dc7d1" providerId="ADAL" clId="{6522472B-CB10-4648-BAC1-4F2F97C7088B}" dt="2024-05-22T21:26:44.701" v="1483" actId="478"/>
        <pc:sldMkLst>
          <pc:docMk/>
          <pc:sldMk cId="1852909152" sldId="2147481214"/>
        </pc:sldMkLst>
      </pc:sldChg>
      <pc:sldChg chg="modSp del mod">
        <pc:chgData name="Anne Fernando" userId="c02b9aa4-0131-48a6-ac5f-35d8d38dc7d1" providerId="ADAL" clId="{6522472B-CB10-4648-BAC1-4F2F97C7088B}" dt="2024-05-22T18:51:42.105" v="144" actId="47"/>
        <pc:sldMkLst>
          <pc:docMk/>
          <pc:sldMk cId="3271764593" sldId="2147481221"/>
        </pc:sldMkLst>
      </pc:sldChg>
      <pc:sldChg chg="addSp delSp modSp add mod">
        <pc:chgData name="Anne Fernando" userId="c02b9aa4-0131-48a6-ac5f-35d8d38dc7d1" providerId="ADAL" clId="{6522472B-CB10-4648-BAC1-4F2F97C7088B}" dt="2024-05-22T21:10:35.328" v="1070" actId="20577"/>
        <pc:sldMkLst>
          <pc:docMk/>
          <pc:sldMk cId="1369229782" sldId="2147481236"/>
        </pc:sldMkLst>
      </pc:sldChg>
      <pc:sldChg chg="modSp add mod">
        <pc:chgData name="Anne Fernando" userId="c02b9aa4-0131-48a6-ac5f-35d8d38dc7d1" providerId="ADAL" clId="{6522472B-CB10-4648-BAC1-4F2F97C7088B}" dt="2024-05-22T21:16:02.764" v="1271" actId="14100"/>
        <pc:sldMkLst>
          <pc:docMk/>
          <pc:sldMk cId="2237032969" sldId="2147481237"/>
        </pc:sldMkLst>
      </pc:sldChg>
      <pc:sldChg chg="addSp delSp modSp add mod">
        <pc:chgData name="Anne Fernando" userId="c02b9aa4-0131-48a6-ac5f-35d8d38dc7d1" providerId="ADAL" clId="{6522472B-CB10-4648-BAC1-4F2F97C7088B}" dt="2024-05-22T22:06:25.145" v="3033" actId="20577"/>
        <pc:sldMkLst>
          <pc:docMk/>
          <pc:sldMk cId="4040796417" sldId="2147481238"/>
        </pc:sldMkLst>
      </pc:sldChg>
      <pc:sldChg chg="modSp new mod">
        <pc:chgData name="Anne Fernando" userId="c02b9aa4-0131-48a6-ac5f-35d8d38dc7d1" providerId="ADAL" clId="{6522472B-CB10-4648-BAC1-4F2F97C7088B}" dt="2024-05-22T23:50:22.041" v="3049" actId="20577"/>
        <pc:sldMkLst>
          <pc:docMk/>
          <pc:sldMk cId="2910942578" sldId="2147481239"/>
        </pc:sldMkLst>
      </pc:sldChg>
      <pc:sldChg chg="modSp add mod">
        <pc:chgData name="Anne Fernando" userId="c02b9aa4-0131-48a6-ac5f-35d8d38dc7d1" providerId="ADAL" clId="{6522472B-CB10-4648-BAC1-4F2F97C7088B}" dt="2024-05-22T23:50:31.024" v="3071" actId="20577"/>
        <pc:sldMkLst>
          <pc:docMk/>
          <pc:sldMk cId="854028433" sldId="2147481240"/>
        </pc:sldMkLst>
      </pc:sldChg>
    </pc:docChg>
  </pc:docChgLst>
  <pc:docChgLst>
    <pc:chgData name="Paul Wilcox" userId="df6802e0-5b6f-4a31-97b7-76e4cee89eef" providerId="ADAL" clId="{CCA45F5D-40F6-40D9-A4E0-D44032C72EAF}"/>
    <pc:docChg chg="undo custSel addSld delSld modSld modMainMaster modSection">
      <pc:chgData name="Paul Wilcox" userId="df6802e0-5b6f-4a31-97b7-76e4cee89eef" providerId="ADAL" clId="{CCA45F5D-40F6-40D9-A4E0-D44032C72EAF}" dt="2024-05-08T22:00:43.486" v="503" actId="962"/>
      <pc:docMkLst>
        <pc:docMk/>
      </pc:docMkLst>
      <pc:sldChg chg="modSp mod">
        <pc:chgData name="Paul Wilcox" userId="df6802e0-5b6f-4a31-97b7-76e4cee89eef" providerId="ADAL" clId="{CCA45F5D-40F6-40D9-A4E0-D44032C72EAF}" dt="2024-05-08T21:35:54.358" v="333" actId="13244"/>
        <pc:sldMkLst>
          <pc:docMk/>
          <pc:sldMk cId="1383894711" sldId="1855"/>
        </pc:sldMkLst>
      </pc:sldChg>
      <pc:sldChg chg="modSp mod">
        <pc:chgData name="Paul Wilcox" userId="df6802e0-5b6f-4a31-97b7-76e4cee89eef" providerId="ADAL" clId="{CCA45F5D-40F6-40D9-A4E0-D44032C72EAF}" dt="2024-05-08T21:58:28.075" v="480" actId="962"/>
        <pc:sldMkLst>
          <pc:docMk/>
          <pc:sldMk cId="2209546966" sldId="1872"/>
        </pc:sldMkLst>
      </pc:sldChg>
      <pc:sldChg chg="modSp mod">
        <pc:chgData name="Paul Wilcox" userId="df6802e0-5b6f-4a31-97b7-76e4cee89eef" providerId="ADAL" clId="{CCA45F5D-40F6-40D9-A4E0-D44032C72EAF}" dt="2024-05-08T21:36:44.331" v="339" actId="962"/>
        <pc:sldMkLst>
          <pc:docMk/>
          <pc:sldMk cId="100322816" sldId="1883"/>
        </pc:sldMkLst>
      </pc:sldChg>
      <pc:sldChg chg="modSp mod">
        <pc:chgData name="Paul Wilcox" userId="df6802e0-5b6f-4a31-97b7-76e4cee89eef" providerId="ADAL" clId="{CCA45F5D-40F6-40D9-A4E0-D44032C72EAF}" dt="2024-05-08T21:35:37.097" v="330" actId="13244"/>
        <pc:sldMkLst>
          <pc:docMk/>
          <pc:sldMk cId="3714435771" sldId="2076138066"/>
        </pc:sldMkLst>
      </pc:sldChg>
      <pc:sldChg chg="modSp mod">
        <pc:chgData name="Paul Wilcox" userId="df6802e0-5b6f-4a31-97b7-76e4cee89eef" providerId="ADAL" clId="{CCA45F5D-40F6-40D9-A4E0-D44032C72EAF}" dt="2024-05-08T21:28:56.295" v="251" actId="962"/>
        <pc:sldMkLst>
          <pc:docMk/>
          <pc:sldMk cId="1529636032" sldId="2076138211"/>
        </pc:sldMkLst>
      </pc:sldChg>
      <pc:sldChg chg="modSp mod">
        <pc:chgData name="Paul Wilcox" userId="df6802e0-5b6f-4a31-97b7-76e4cee89eef" providerId="ADAL" clId="{CCA45F5D-40F6-40D9-A4E0-D44032C72EAF}" dt="2024-05-08T21:31:26.701" v="283" actId="962"/>
        <pc:sldMkLst>
          <pc:docMk/>
          <pc:sldMk cId="2493787325" sldId="2147478116"/>
        </pc:sldMkLst>
      </pc:sldChg>
      <pc:sldChg chg="del">
        <pc:chgData name="Paul Wilcox" userId="df6802e0-5b6f-4a31-97b7-76e4cee89eef" providerId="ADAL" clId="{CCA45F5D-40F6-40D9-A4E0-D44032C72EAF}" dt="2024-05-08T20:25:29.248" v="131" actId="47"/>
        <pc:sldMkLst>
          <pc:docMk/>
          <pc:sldMk cId="4275410243" sldId="2147479594"/>
        </pc:sldMkLst>
      </pc:sldChg>
      <pc:sldChg chg="modSp mod">
        <pc:chgData name="Paul Wilcox" userId="df6802e0-5b6f-4a31-97b7-76e4cee89eef" providerId="ADAL" clId="{CCA45F5D-40F6-40D9-A4E0-D44032C72EAF}" dt="2024-05-08T21:42:45.621" v="410" actId="962"/>
        <pc:sldMkLst>
          <pc:docMk/>
          <pc:sldMk cId="2314139077" sldId="2147479604"/>
        </pc:sldMkLst>
      </pc:sldChg>
      <pc:sldChg chg="modSp mod">
        <pc:chgData name="Paul Wilcox" userId="df6802e0-5b6f-4a31-97b7-76e4cee89eef" providerId="ADAL" clId="{CCA45F5D-40F6-40D9-A4E0-D44032C72EAF}" dt="2024-05-08T21:35:27.731" v="329" actId="13244"/>
        <pc:sldMkLst>
          <pc:docMk/>
          <pc:sldMk cId="3084138560" sldId="2147481119"/>
        </pc:sldMkLst>
      </pc:sldChg>
      <pc:sldChg chg="modSp mod">
        <pc:chgData name="Paul Wilcox" userId="df6802e0-5b6f-4a31-97b7-76e4cee89eef" providerId="ADAL" clId="{CCA45F5D-40F6-40D9-A4E0-D44032C72EAF}" dt="2024-05-08T21:35:43.641" v="331" actId="13244"/>
        <pc:sldMkLst>
          <pc:docMk/>
          <pc:sldMk cId="2292355440" sldId="2147481125"/>
        </pc:sldMkLst>
      </pc:sldChg>
      <pc:sldChg chg="modSp mod addCm">
        <pc:chgData name="Paul Wilcox" userId="df6802e0-5b6f-4a31-97b7-76e4cee89eef" providerId="ADAL" clId="{CCA45F5D-40F6-40D9-A4E0-D44032C72EAF}" dt="2024-05-08T21:36:20.315" v="338" actId="13244"/>
        <pc:sldMkLst>
          <pc:docMk/>
          <pc:sldMk cId="628800543" sldId="2147481126"/>
        </pc:sldMkLst>
        <pc:extLst>
          <p:ext xmlns:p="http://schemas.openxmlformats.org/presentationml/2006/main" uri="{D6D511B9-2390-475A-947B-AFAB55BFBCF1}">
            <pc226:cmChg xmlns:pc226="http://schemas.microsoft.com/office/powerpoint/2022/06/main/command" chg="add">
              <pc226:chgData name="Paul Wilcox" userId="df6802e0-5b6f-4a31-97b7-76e4cee89eef" providerId="ADAL" clId="{CCA45F5D-40F6-40D9-A4E0-D44032C72EAF}" dt="2024-05-08T20:24:09.757" v="129"/>
              <pc2:cmMkLst xmlns:pc2="http://schemas.microsoft.com/office/powerpoint/2019/9/main/command">
                <pc:docMk/>
                <pc:sldMk cId="628800543" sldId="2147481126"/>
                <pc2:cmMk id="{F0D96F4A-8234-4D3E-96EC-D0272B72F7F3}"/>
              </pc2:cmMkLst>
            </pc226:cmChg>
          </p:ext>
        </pc:extLst>
      </pc:sldChg>
      <pc:sldChg chg="modSp mod">
        <pc:chgData name="Paul Wilcox" userId="df6802e0-5b6f-4a31-97b7-76e4cee89eef" providerId="ADAL" clId="{CCA45F5D-40F6-40D9-A4E0-D44032C72EAF}" dt="2024-05-08T21:58:46.460" v="483" actId="962"/>
        <pc:sldMkLst>
          <pc:docMk/>
          <pc:sldMk cId="51888931" sldId="2147481133"/>
        </pc:sldMkLst>
      </pc:sldChg>
      <pc:sldChg chg="modSp mod modTransition">
        <pc:chgData name="Paul Wilcox" userId="df6802e0-5b6f-4a31-97b7-76e4cee89eef" providerId="ADAL" clId="{CCA45F5D-40F6-40D9-A4E0-D44032C72EAF}" dt="2024-05-08T21:59:37.880" v="495" actId="962"/>
        <pc:sldMkLst>
          <pc:docMk/>
          <pc:sldMk cId="3241879305" sldId="2147481140"/>
        </pc:sldMkLst>
      </pc:sldChg>
      <pc:sldChg chg="modSp mod">
        <pc:chgData name="Paul Wilcox" userId="df6802e0-5b6f-4a31-97b7-76e4cee89eef" providerId="ADAL" clId="{CCA45F5D-40F6-40D9-A4E0-D44032C72EAF}" dt="2024-05-08T21:37:35.117" v="346" actId="962"/>
        <pc:sldMkLst>
          <pc:docMk/>
          <pc:sldMk cId="2394868593" sldId="2147481153"/>
        </pc:sldMkLst>
      </pc:sldChg>
      <pc:sldChg chg="modSp mod">
        <pc:chgData name="Paul Wilcox" userId="df6802e0-5b6f-4a31-97b7-76e4cee89eef" providerId="ADAL" clId="{CCA45F5D-40F6-40D9-A4E0-D44032C72EAF}" dt="2024-05-08T21:41:42.213" v="394" actId="13244"/>
        <pc:sldMkLst>
          <pc:docMk/>
          <pc:sldMk cId="3561874576" sldId="2147481168"/>
        </pc:sldMkLst>
      </pc:sldChg>
      <pc:sldChg chg="modSp mod">
        <pc:chgData name="Paul Wilcox" userId="df6802e0-5b6f-4a31-97b7-76e4cee89eef" providerId="ADAL" clId="{CCA45F5D-40F6-40D9-A4E0-D44032C72EAF}" dt="2024-05-08T21:40:56.623" v="384" actId="962"/>
        <pc:sldMkLst>
          <pc:docMk/>
          <pc:sldMk cId="377143590" sldId="2147481172"/>
        </pc:sldMkLst>
      </pc:sldChg>
      <pc:sldChg chg="modSp mod">
        <pc:chgData name="Paul Wilcox" userId="df6802e0-5b6f-4a31-97b7-76e4cee89eef" providerId="ADAL" clId="{CCA45F5D-40F6-40D9-A4E0-D44032C72EAF}" dt="2024-05-08T21:40:27.982" v="378" actId="962"/>
        <pc:sldMkLst>
          <pc:docMk/>
          <pc:sldMk cId="2247423283" sldId="2147481173"/>
        </pc:sldMkLst>
      </pc:sldChg>
      <pc:sldChg chg="modSp mod">
        <pc:chgData name="Paul Wilcox" userId="df6802e0-5b6f-4a31-97b7-76e4cee89eef" providerId="ADAL" clId="{CCA45F5D-40F6-40D9-A4E0-D44032C72EAF}" dt="2024-05-08T21:32:42.957" v="304" actId="962"/>
        <pc:sldMkLst>
          <pc:docMk/>
          <pc:sldMk cId="2390337481" sldId="2147481177"/>
        </pc:sldMkLst>
      </pc:sldChg>
      <pc:sldChg chg="modSp mod">
        <pc:chgData name="Paul Wilcox" userId="df6802e0-5b6f-4a31-97b7-76e4cee89eef" providerId="ADAL" clId="{CCA45F5D-40F6-40D9-A4E0-D44032C72EAF}" dt="2024-05-08T21:32:24.533" v="301" actId="962"/>
        <pc:sldMkLst>
          <pc:docMk/>
          <pc:sldMk cId="3658137825" sldId="2147481179"/>
        </pc:sldMkLst>
      </pc:sldChg>
      <pc:sldChg chg="modSp mod">
        <pc:chgData name="Paul Wilcox" userId="df6802e0-5b6f-4a31-97b7-76e4cee89eef" providerId="ADAL" clId="{CCA45F5D-40F6-40D9-A4E0-D44032C72EAF}" dt="2024-05-08T21:56:19.174" v="443" actId="962"/>
        <pc:sldMkLst>
          <pc:docMk/>
          <pc:sldMk cId="3708732720" sldId="2147481180"/>
        </pc:sldMkLst>
      </pc:sldChg>
      <pc:sldChg chg="modSp mod">
        <pc:chgData name="Paul Wilcox" userId="df6802e0-5b6f-4a31-97b7-76e4cee89eef" providerId="ADAL" clId="{CCA45F5D-40F6-40D9-A4E0-D44032C72EAF}" dt="2024-05-08T21:57:00.115" v="457" actId="962"/>
        <pc:sldMkLst>
          <pc:docMk/>
          <pc:sldMk cId="104655235" sldId="2147481181"/>
        </pc:sldMkLst>
      </pc:sldChg>
      <pc:sldChg chg="modSp mod">
        <pc:chgData name="Paul Wilcox" userId="df6802e0-5b6f-4a31-97b7-76e4cee89eef" providerId="ADAL" clId="{CCA45F5D-40F6-40D9-A4E0-D44032C72EAF}" dt="2024-05-08T21:58:07.176" v="473" actId="962"/>
        <pc:sldMkLst>
          <pc:docMk/>
          <pc:sldMk cId="826997841" sldId="2147481182"/>
        </pc:sldMkLst>
      </pc:sldChg>
      <pc:sldChg chg="modSp mod">
        <pc:chgData name="Paul Wilcox" userId="df6802e0-5b6f-4a31-97b7-76e4cee89eef" providerId="ADAL" clId="{CCA45F5D-40F6-40D9-A4E0-D44032C72EAF}" dt="2024-05-08T21:59:11.758" v="489" actId="962"/>
        <pc:sldMkLst>
          <pc:docMk/>
          <pc:sldMk cId="1904928737" sldId="2147481184"/>
        </pc:sldMkLst>
      </pc:sldChg>
      <pc:sldChg chg="modSp mod">
        <pc:chgData name="Paul Wilcox" userId="df6802e0-5b6f-4a31-97b7-76e4cee89eef" providerId="ADAL" clId="{CCA45F5D-40F6-40D9-A4E0-D44032C72EAF}" dt="2024-05-08T21:37:04.565" v="341" actId="962"/>
        <pc:sldMkLst>
          <pc:docMk/>
          <pc:sldMk cId="2406231661" sldId="2147481191"/>
        </pc:sldMkLst>
      </pc:sldChg>
      <pc:sldChg chg="modSp mod">
        <pc:chgData name="Paul Wilcox" userId="df6802e0-5b6f-4a31-97b7-76e4cee89eef" providerId="ADAL" clId="{CCA45F5D-40F6-40D9-A4E0-D44032C72EAF}" dt="2024-05-08T21:38:18.205" v="354" actId="962"/>
        <pc:sldMkLst>
          <pc:docMk/>
          <pc:sldMk cId="3283588430" sldId="2147481192"/>
        </pc:sldMkLst>
      </pc:sldChg>
      <pc:sldChg chg="modSp mod">
        <pc:chgData name="Paul Wilcox" userId="df6802e0-5b6f-4a31-97b7-76e4cee89eef" providerId="ADAL" clId="{CCA45F5D-40F6-40D9-A4E0-D44032C72EAF}" dt="2024-05-08T21:59:57.733" v="498" actId="13244"/>
        <pc:sldMkLst>
          <pc:docMk/>
          <pc:sldMk cId="1092052333" sldId="2147481193"/>
        </pc:sldMkLst>
      </pc:sldChg>
      <pc:sldChg chg="modSp mod">
        <pc:chgData name="Paul Wilcox" userId="df6802e0-5b6f-4a31-97b7-76e4cee89eef" providerId="ADAL" clId="{CCA45F5D-40F6-40D9-A4E0-D44032C72EAF}" dt="2024-05-08T21:39:39.965" v="372" actId="13244"/>
        <pc:sldMkLst>
          <pc:docMk/>
          <pc:sldMk cId="32931888" sldId="2147481197"/>
        </pc:sldMkLst>
      </pc:sldChg>
      <pc:sldChg chg="modSp mod">
        <pc:chgData name="Paul Wilcox" userId="df6802e0-5b6f-4a31-97b7-76e4cee89eef" providerId="ADAL" clId="{CCA45F5D-40F6-40D9-A4E0-D44032C72EAF}" dt="2024-05-08T21:56:08.536" v="438" actId="962"/>
        <pc:sldMkLst>
          <pc:docMk/>
          <pc:sldMk cId="2439537262" sldId="2147481199"/>
        </pc:sldMkLst>
      </pc:sldChg>
      <pc:sldChg chg="modSp mod">
        <pc:chgData name="Paul Wilcox" userId="df6802e0-5b6f-4a31-97b7-76e4cee89eef" providerId="ADAL" clId="{CCA45F5D-40F6-40D9-A4E0-D44032C72EAF}" dt="2024-05-08T21:41:17.133" v="389" actId="13244"/>
        <pc:sldMkLst>
          <pc:docMk/>
          <pc:sldMk cId="3356198743" sldId="2147481200"/>
        </pc:sldMkLst>
      </pc:sldChg>
      <pc:sldChg chg="modSp mod">
        <pc:chgData name="Paul Wilcox" userId="df6802e0-5b6f-4a31-97b7-76e4cee89eef" providerId="ADAL" clId="{CCA45F5D-40F6-40D9-A4E0-D44032C72EAF}" dt="2024-05-08T21:54:39.824" v="418" actId="13244"/>
        <pc:sldMkLst>
          <pc:docMk/>
          <pc:sldMk cId="548335162" sldId="2147481201"/>
        </pc:sldMkLst>
      </pc:sldChg>
      <pc:sldChg chg="modSp mod">
        <pc:chgData name="Paul Wilcox" userId="df6802e0-5b6f-4a31-97b7-76e4cee89eef" providerId="ADAL" clId="{CCA45F5D-40F6-40D9-A4E0-D44032C72EAF}" dt="2024-05-08T21:55:03.433" v="426" actId="962"/>
        <pc:sldMkLst>
          <pc:docMk/>
          <pc:sldMk cId="1454132824" sldId="2147481202"/>
        </pc:sldMkLst>
      </pc:sldChg>
      <pc:sldChg chg="modSp mod">
        <pc:chgData name="Paul Wilcox" userId="df6802e0-5b6f-4a31-97b7-76e4cee89eef" providerId="ADAL" clId="{CCA45F5D-40F6-40D9-A4E0-D44032C72EAF}" dt="2024-05-08T21:57:11.993" v="461" actId="13244"/>
        <pc:sldMkLst>
          <pc:docMk/>
          <pc:sldMk cId="3451882076" sldId="2147481203"/>
        </pc:sldMkLst>
      </pc:sldChg>
      <pc:sldChg chg="modSp mod">
        <pc:chgData name="Paul Wilcox" userId="df6802e0-5b6f-4a31-97b7-76e4cee89eef" providerId="ADAL" clId="{CCA45F5D-40F6-40D9-A4E0-D44032C72EAF}" dt="2024-05-08T21:57:30.029" v="465" actId="962"/>
        <pc:sldMkLst>
          <pc:docMk/>
          <pc:sldMk cId="710377540" sldId="2147481204"/>
        </pc:sldMkLst>
      </pc:sldChg>
      <pc:sldChg chg="modSp mod">
        <pc:chgData name="Paul Wilcox" userId="df6802e0-5b6f-4a31-97b7-76e4cee89eef" providerId="ADAL" clId="{CCA45F5D-40F6-40D9-A4E0-D44032C72EAF}" dt="2024-05-08T21:57:50.336" v="470" actId="962"/>
        <pc:sldMkLst>
          <pc:docMk/>
          <pc:sldMk cId="3403249251" sldId="2147481205"/>
        </pc:sldMkLst>
      </pc:sldChg>
      <pc:sldChg chg="modSp mod">
        <pc:chgData name="Paul Wilcox" userId="df6802e0-5b6f-4a31-97b7-76e4cee89eef" providerId="ADAL" clId="{CCA45F5D-40F6-40D9-A4E0-D44032C72EAF}" dt="2024-05-08T21:58:20.154" v="477" actId="962"/>
        <pc:sldMkLst>
          <pc:docMk/>
          <pc:sldMk cId="1942350061" sldId="2147481206"/>
        </pc:sldMkLst>
      </pc:sldChg>
      <pc:sldChg chg="modSp mod">
        <pc:chgData name="Paul Wilcox" userId="df6802e0-5b6f-4a31-97b7-76e4cee89eef" providerId="ADAL" clId="{CCA45F5D-40F6-40D9-A4E0-D44032C72EAF}" dt="2024-05-08T21:59:20.964" v="493" actId="962"/>
        <pc:sldMkLst>
          <pc:docMk/>
          <pc:sldMk cId="2551863663" sldId="2147481207"/>
        </pc:sldMkLst>
      </pc:sldChg>
      <pc:sldChg chg="delSp">
        <pc:chgData name="Paul Wilcox" userId="df6802e0-5b6f-4a31-97b7-76e4cee89eef" providerId="ADAL" clId="{CCA45F5D-40F6-40D9-A4E0-D44032C72EAF}" dt="2024-05-08T21:30:03.829" v="268" actId="478"/>
        <pc:sldMkLst>
          <pc:docMk/>
          <pc:sldMk cId="845465518" sldId="2147481210"/>
        </pc:sldMkLst>
      </pc:sldChg>
      <pc:sldChg chg="delSp modSp mod">
        <pc:chgData name="Paul Wilcox" userId="df6802e0-5b6f-4a31-97b7-76e4cee89eef" providerId="ADAL" clId="{CCA45F5D-40F6-40D9-A4E0-D44032C72EAF}" dt="2024-05-08T21:37:46.361" v="348" actId="962"/>
        <pc:sldMkLst>
          <pc:docMk/>
          <pc:sldMk cId="2253326171" sldId="2147481211"/>
        </pc:sldMkLst>
      </pc:sldChg>
      <pc:sldChg chg="delSp modSp mod">
        <pc:chgData name="Paul Wilcox" userId="df6802e0-5b6f-4a31-97b7-76e4cee89eef" providerId="ADAL" clId="{CCA45F5D-40F6-40D9-A4E0-D44032C72EAF}" dt="2024-05-08T22:00:40.353" v="502" actId="962"/>
        <pc:sldMkLst>
          <pc:docMk/>
          <pc:sldMk cId="1786239914" sldId="2147481212"/>
        </pc:sldMkLst>
      </pc:sldChg>
      <pc:sldChg chg="delSp">
        <pc:chgData name="Paul Wilcox" userId="df6802e0-5b6f-4a31-97b7-76e4cee89eef" providerId="ADAL" clId="{CCA45F5D-40F6-40D9-A4E0-D44032C72EAF}" dt="2024-05-08T21:30:08.621" v="269" actId="478"/>
        <pc:sldMkLst>
          <pc:docMk/>
          <pc:sldMk cId="442857114" sldId="2147481213"/>
        </pc:sldMkLst>
      </pc:sldChg>
      <pc:sldChg chg="delSp">
        <pc:chgData name="Paul Wilcox" userId="df6802e0-5b6f-4a31-97b7-76e4cee89eef" providerId="ADAL" clId="{CCA45F5D-40F6-40D9-A4E0-D44032C72EAF}" dt="2024-05-08T21:30:12.719" v="270" actId="478"/>
        <pc:sldMkLst>
          <pc:docMk/>
          <pc:sldMk cId="1852909152" sldId="2147481214"/>
        </pc:sldMkLst>
      </pc:sldChg>
      <pc:sldChg chg="modSp mod">
        <pc:chgData name="Paul Wilcox" userId="df6802e0-5b6f-4a31-97b7-76e4cee89eef" providerId="ADAL" clId="{CCA45F5D-40F6-40D9-A4E0-D44032C72EAF}" dt="2024-05-08T21:37:56.215" v="349" actId="962"/>
        <pc:sldMkLst>
          <pc:docMk/>
          <pc:sldMk cId="3079038169" sldId="2147481215"/>
        </pc:sldMkLst>
      </pc:sldChg>
      <pc:sldChg chg="modSp mod">
        <pc:chgData name="Paul Wilcox" userId="df6802e0-5b6f-4a31-97b7-76e4cee89eef" providerId="ADAL" clId="{CCA45F5D-40F6-40D9-A4E0-D44032C72EAF}" dt="2024-05-08T21:56:31.901" v="448" actId="13244"/>
        <pc:sldMkLst>
          <pc:docMk/>
          <pc:sldMk cId="1790019468" sldId="2147481218"/>
        </pc:sldMkLst>
      </pc:sldChg>
      <pc:sldChg chg="modSp mod">
        <pc:chgData name="Paul Wilcox" userId="df6802e0-5b6f-4a31-97b7-76e4cee89eef" providerId="ADAL" clId="{CCA45F5D-40F6-40D9-A4E0-D44032C72EAF}" dt="2024-05-08T21:56:44.183" v="453" actId="13244"/>
        <pc:sldMkLst>
          <pc:docMk/>
          <pc:sldMk cId="3469595089" sldId="2147481219"/>
        </pc:sldMkLst>
      </pc:sldChg>
      <pc:sldChg chg="modSp mod">
        <pc:chgData name="Paul Wilcox" userId="df6802e0-5b6f-4a31-97b7-76e4cee89eef" providerId="ADAL" clId="{CCA45F5D-40F6-40D9-A4E0-D44032C72EAF}" dt="2024-05-08T22:00:20.436" v="500" actId="13244"/>
        <pc:sldMkLst>
          <pc:docMk/>
          <pc:sldMk cId="4290854729" sldId="2147481220"/>
        </pc:sldMkLst>
      </pc:sldChg>
      <pc:sldChg chg="modSp mod">
        <pc:chgData name="Paul Wilcox" userId="df6802e0-5b6f-4a31-97b7-76e4cee89eef" providerId="ADAL" clId="{CCA45F5D-40F6-40D9-A4E0-D44032C72EAF}" dt="2024-05-08T22:00:36.483" v="501" actId="962"/>
        <pc:sldMkLst>
          <pc:docMk/>
          <pc:sldMk cId="3271764593" sldId="2147481221"/>
        </pc:sldMkLst>
      </pc:sldChg>
      <pc:sldChg chg="modSp mod">
        <pc:chgData name="Paul Wilcox" userId="df6802e0-5b6f-4a31-97b7-76e4cee89eef" providerId="ADAL" clId="{CCA45F5D-40F6-40D9-A4E0-D44032C72EAF}" dt="2024-05-08T22:00:43.486" v="503" actId="962"/>
        <pc:sldMkLst>
          <pc:docMk/>
          <pc:sldMk cId="2419106191" sldId="2147481222"/>
        </pc:sldMkLst>
      </pc:sldChg>
      <pc:sldChg chg="modSp mod">
        <pc:chgData name="Paul Wilcox" userId="df6802e0-5b6f-4a31-97b7-76e4cee89eef" providerId="ADAL" clId="{CCA45F5D-40F6-40D9-A4E0-D44032C72EAF}" dt="2024-05-08T21:37:59.795" v="350" actId="962"/>
        <pc:sldMkLst>
          <pc:docMk/>
          <pc:sldMk cId="2171154110" sldId="2147481223"/>
        </pc:sldMkLst>
      </pc:sldChg>
      <pc:sldChg chg="modSp mod">
        <pc:chgData name="Paul Wilcox" userId="df6802e0-5b6f-4a31-97b7-76e4cee89eef" providerId="ADAL" clId="{CCA45F5D-40F6-40D9-A4E0-D44032C72EAF}" dt="2024-05-08T21:42:13.826" v="400" actId="962"/>
        <pc:sldMkLst>
          <pc:docMk/>
          <pc:sldMk cId="3118226153" sldId="2147481227"/>
        </pc:sldMkLst>
      </pc:sldChg>
      <pc:sldChg chg="modSp mod">
        <pc:chgData name="Paul Wilcox" userId="df6802e0-5b6f-4a31-97b7-76e4cee89eef" providerId="ADAL" clId="{CCA45F5D-40F6-40D9-A4E0-D44032C72EAF}" dt="2024-05-08T21:39:11.008" v="369" actId="962"/>
        <pc:sldMkLst>
          <pc:docMk/>
          <pc:sldMk cId="1452509636" sldId="2147481228"/>
        </pc:sldMkLst>
      </pc:sldChg>
      <pc:sldChg chg="modSp mod">
        <pc:chgData name="Paul Wilcox" userId="df6802e0-5b6f-4a31-97b7-76e4cee89eef" providerId="ADAL" clId="{CCA45F5D-40F6-40D9-A4E0-D44032C72EAF}" dt="2024-05-08T22:00:10.394" v="499" actId="962"/>
        <pc:sldMkLst>
          <pc:docMk/>
          <pc:sldMk cId="4256533501" sldId="2147481229"/>
        </pc:sldMkLst>
      </pc:sldChg>
      <pc:sldChg chg="modSp mod">
        <pc:chgData name="Paul Wilcox" userId="df6802e0-5b6f-4a31-97b7-76e4cee89eef" providerId="ADAL" clId="{CCA45F5D-40F6-40D9-A4E0-D44032C72EAF}" dt="2024-05-08T21:39:57.783" v="375" actId="13244"/>
        <pc:sldMkLst>
          <pc:docMk/>
          <pc:sldMk cId="3855409120" sldId="2147481230"/>
        </pc:sldMkLst>
      </pc:sldChg>
      <pc:sldChg chg="modSp mod">
        <pc:chgData name="Paul Wilcox" userId="df6802e0-5b6f-4a31-97b7-76e4cee89eef" providerId="ADAL" clId="{CCA45F5D-40F6-40D9-A4E0-D44032C72EAF}" dt="2024-05-08T21:42:57.893" v="414" actId="962"/>
        <pc:sldMkLst>
          <pc:docMk/>
          <pc:sldMk cId="3308963675" sldId="2147481231"/>
        </pc:sldMkLst>
      </pc:sldChg>
      <pc:sldChg chg="modSp mod">
        <pc:chgData name="Paul Wilcox" userId="df6802e0-5b6f-4a31-97b7-76e4cee89eef" providerId="ADAL" clId="{CCA45F5D-40F6-40D9-A4E0-D44032C72EAF}" dt="2024-05-08T21:54:52.273" v="422" actId="962"/>
        <pc:sldMkLst>
          <pc:docMk/>
          <pc:sldMk cId="3866357180" sldId="2147481232"/>
        </pc:sldMkLst>
      </pc:sldChg>
      <pc:sldChg chg="modSp mod">
        <pc:chgData name="Paul Wilcox" userId="df6802e0-5b6f-4a31-97b7-76e4cee89eef" providerId="ADAL" clId="{CCA45F5D-40F6-40D9-A4E0-D44032C72EAF}" dt="2024-05-08T21:55:13.910" v="430" actId="962"/>
        <pc:sldMkLst>
          <pc:docMk/>
          <pc:sldMk cId="2514446892" sldId="2147481233"/>
        </pc:sldMkLst>
      </pc:sldChg>
      <pc:sldChg chg="modSp mod">
        <pc:chgData name="Paul Wilcox" userId="df6802e0-5b6f-4a31-97b7-76e4cee89eef" providerId="ADAL" clId="{CCA45F5D-40F6-40D9-A4E0-D44032C72EAF}" dt="2024-05-08T21:55:53.369" v="434" actId="962"/>
        <pc:sldMkLst>
          <pc:docMk/>
          <pc:sldMk cId="512342691" sldId="2147481234"/>
        </pc:sldMkLst>
      </pc:sldChg>
      <pc:sldChg chg="add del">
        <pc:chgData name="Paul Wilcox" userId="df6802e0-5b6f-4a31-97b7-76e4cee89eef" providerId="ADAL" clId="{CCA45F5D-40F6-40D9-A4E0-D44032C72EAF}" dt="2024-05-08T20:20:13.629" v="48"/>
        <pc:sldMkLst>
          <pc:docMk/>
          <pc:sldMk cId="1961021057" sldId="2147481235"/>
        </pc:sldMkLst>
      </pc:sldChg>
      <pc:sldChg chg="modSp add mod modClrScheme chgLayout">
        <pc:chgData name="Paul Wilcox" userId="df6802e0-5b6f-4a31-97b7-76e4cee89eef" providerId="ADAL" clId="{CCA45F5D-40F6-40D9-A4E0-D44032C72EAF}" dt="2024-05-08T21:42:32.171" v="406" actId="962"/>
        <pc:sldMkLst>
          <pc:docMk/>
          <pc:sldMk cId="2640654224" sldId="2147481235"/>
        </pc:sldMkLst>
      </pc:sldChg>
      <pc:sldMasterChg chg="delSldLayout modSldLayout">
        <pc:chgData name="Paul Wilcox" userId="df6802e0-5b6f-4a31-97b7-76e4cee89eef" providerId="ADAL" clId="{CCA45F5D-40F6-40D9-A4E0-D44032C72EAF}" dt="2024-05-08T21:18:03.376" v="250" actId="207"/>
        <pc:sldMasterMkLst>
          <pc:docMk/>
          <pc:sldMasterMk cId="687996619" sldId="2147485715"/>
        </pc:sldMasterMkLst>
        <pc:sldLayoutChg chg="del">
          <pc:chgData name="Paul Wilcox" userId="df6802e0-5b6f-4a31-97b7-76e4cee89eef" providerId="ADAL" clId="{CCA45F5D-40F6-40D9-A4E0-D44032C72EAF}" dt="2024-05-08T21:17:10.032" v="243" actId="2696"/>
          <pc:sldLayoutMkLst>
            <pc:docMk/>
            <pc:sldMasterMk cId="687996619" sldId="2147485715"/>
            <pc:sldLayoutMk cId="1270698095" sldId="2147485716"/>
          </pc:sldLayoutMkLst>
        </pc:sldLayoutChg>
        <pc:sldLayoutChg chg="del">
          <pc:chgData name="Paul Wilcox" userId="df6802e0-5b6f-4a31-97b7-76e4cee89eef" providerId="ADAL" clId="{CCA45F5D-40F6-40D9-A4E0-D44032C72EAF}" dt="2024-05-08T21:17:11.251" v="244" actId="2696"/>
          <pc:sldLayoutMkLst>
            <pc:docMk/>
            <pc:sldMasterMk cId="687996619" sldId="2147485715"/>
            <pc:sldLayoutMk cId="114750174" sldId="2147485720"/>
          </pc:sldLayoutMkLst>
        </pc:sldLayoutChg>
        <pc:sldLayoutChg chg="del">
          <pc:chgData name="Paul Wilcox" userId="df6802e0-5b6f-4a31-97b7-76e4cee89eef" providerId="ADAL" clId="{CCA45F5D-40F6-40D9-A4E0-D44032C72EAF}" dt="2024-05-08T21:17:15.870" v="245" actId="2696"/>
          <pc:sldLayoutMkLst>
            <pc:docMk/>
            <pc:sldMasterMk cId="687996619" sldId="2147485715"/>
            <pc:sldLayoutMk cId="3548808639" sldId="2147485721"/>
          </pc:sldLayoutMkLst>
        </pc:sldLayoutChg>
        <pc:sldLayoutChg chg="del">
          <pc:chgData name="Paul Wilcox" userId="df6802e0-5b6f-4a31-97b7-76e4cee89eef" providerId="ADAL" clId="{CCA45F5D-40F6-40D9-A4E0-D44032C72EAF}" dt="2024-05-08T21:17:20.280" v="246" actId="2696"/>
          <pc:sldLayoutMkLst>
            <pc:docMk/>
            <pc:sldMasterMk cId="687996619" sldId="2147485715"/>
            <pc:sldLayoutMk cId="3748281221" sldId="2147485726"/>
          </pc:sldLayoutMkLst>
        </pc:sldLayoutChg>
        <pc:sldLayoutChg chg="del">
          <pc:chgData name="Paul Wilcox" userId="df6802e0-5b6f-4a31-97b7-76e4cee89eef" providerId="ADAL" clId="{CCA45F5D-40F6-40D9-A4E0-D44032C72EAF}" dt="2024-05-08T21:17:27.306" v="247" actId="2696"/>
          <pc:sldLayoutMkLst>
            <pc:docMk/>
            <pc:sldMasterMk cId="687996619" sldId="2147485715"/>
            <pc:sldLayoutMk cId="1229272845" sldId="2147485737"/>
          </pc:sldLayoutMkLst>
        </pc:sldLayoutChg>
        <pc:sldLayoutChg chg="del">
          <pc:chgData name="Paul Wilcox" userId="df6802e0-5b6f-4a31-97b7-76e4cee89eef" providerId="ADAL" clId="{CCA45F5D-40F6-40D9-A4E0-D44032C72EAF}" dt="2024-05-08T21:17:28.248" v="248" actId="2696"/>
          <pc:sldLayoutMkLst>
            <pc:docMk/>
            <pc:sldMasterMk cId="687996619" sldId="2147485715"/>
            <pc:sldLayoutMk cId="1903255518" sldId="2147485738"/>
          </pc:sldLayoutMkLst>
        </pc:sldLayoutChg>
        <pc:sldLayoutChg chg="del">
          <pc:chgData name="Paul Wilcox" userId="df6802e0-5b6f-4a31-97b7-76e4cee89eef" providerId="ADAL" clId="{CCA45F5D-40F6-40D9-A4E0-D44032C72EAF}" dt="2024-05-08T21:17:29.600" v="249" actId="2696"/>
          <pc:sldLayoutMkLst>
            <pc:docMk/>
            <pc:sldMasterMk cId="687996619" sldId="2147485715"/>
            <pc:sldLayoutMk cId="3285533039" sldId="2147485739"/>
          </pc:sldLayoutMkLst>
        </pc:sldLayoutChg>
        <pc:sldLayoutChg chg="modSp">
          <pc:chgData name="Paul Wilcox" userId="df6802e0-5b6f-4a31-97b7-76e4cee89eef" providerId="ADAL" clId="{CCA45F5D-40F6-40D9-A4E0-D44032C72EAF}" dt="2024-05-08T21:18:03.376" v="250" actId="207"/>
          <pc:sldLayoutMkLst>
            <pc:docMk/>
            <pc:sldMasterMk cId="687996619" sldId="2147485715"/>
            <pc:sldLayoutMk cId="3552369320" sldId="2147485772"/>
          </pc:sldLayoutMkLst>
        </pc:sldLayoutChg>
      </pc:sldMasterChg>
    </pc:docChg>
  </pc:docChgLst>
  <pc:docChgLst>
    <pc:chgData name="Anne Fernando" userId="c02b9aa4-0131-48a6-ac5f-35d8d38dc7d1" providerId="ADAL" clId="{2FF169FB-6DC0-432F-B0C9-EFEBC8555611}"/>
    <pc:docChg chg="undo custSel delSld modSld modSection">
      <pc:chgData name="Anne Fernando" userId="c02b9aa4-0131-48a6-ac5f-35d8d38dc7d1" providerId="ADAL" clId="{2FF169FB-6DC0-432F-B0C9-EFEBC8555611}" dt="2024-05-30T22:20:10.463" v="124" actId="20577"/>
      <pc:docMkLst>
        <pc:docMk/>
      </pc:docMkLst>
      <pc:sldChg chg="modSp mod">
        <pc:chgData name="Anne Fernando" userId="c02b9aa4-0131-48a6-ac5f-35d8d38dc7d1" providerId="ADAL" clId="{2FF169FB-6DC0-432F-B0C9-EFEBC8555611}" dt="2024-05-30T22:17:03.717" v="62" actId="20577"/>
        <pc:sldMkLst>
          <pc:docMk/>
          <pc:sldMk cId="2314139077" sldId="2147479604"/>
        </pc:sldMkLst>
      </pc:sldChg>
      <pc:sldChg chg="addCm delCm">
        <pc:chgData name="Anne Fernando" userId="c02b9aa4-0131-48a6-ac5f-35d8d38dc7d1" providerId="ADAL" clId="{2FF169FB-6DC0-432F-B0C9-EFEBC8555611}" dt="2024-05-24T16:26:08.192" v="41"/>
        <pc:sldMkLst>
          <pc:docMk/>
          <pc:sldMk cId="2292355440" sldId="2147481125"/>
        </pc:sldMkLst>
        <pc:extLst>
          <p:ext xmlns:p="http://schemas.openxmlformats.org/presentationml/2006/main" uri="{D6D511B9-2390-475A-947B-AFAB55BFBCF1}">
            <pc226:cmChg xmlns:pc226="http://schemas.microsoft.com/office/powerpoint/2022/06/main/command" chg="add del">
              <pc226:chgData name="Anne Fernando" userId="c02b9aa4-0131-48a6-ac5f-35d8d38dc7d1" providerId="ADAL" clId="{2FF169FB-6DC0-432F-B0C9-EFEBC8555611}" dt="2024-05-24T16:26:08.192" v="41"/>
              <pc2:cmMkLst xmlns:pc2="http://schemas.microsoft.com/office/powerpoint/2019/9/main/command">
                <pc:docMk/>
                <pc:sldMk cId="2292355440" sldId="2147481125"/>
                <pc2:cmMk id="{3DB0D265-20BA-4941-B943-3410426C272E}"/>
              </pc2:cmMkLst>
            </pc226:cmChg>
          </p:ext>
        </pc:extLst>
      </pc:sldChg>
      <pc:sldChg chg="delCm">
        <pc:chgData name="Anne Fernando" userId="c02b9aa4-0131-48a6-ac5f-35d8d38dc7d1" providerId="ADAL" clId="{2FF169FB-6DC0-432F-B0C9-EFEBC8555611}" dt="2024-05-24T16:25:36.310" v="39"/>
        <pc:sldMkLst>
          <pc:docMk/>
          <pc:sldMk cId="628800543" sldId="2147481126"/>
        </pc:sldMkLst>
        <pc:extLst>
          <p:ext xmlns:p="http://schemas.openxmlformats.org/presentationml/2006/main" uri="{D6D511B9-2390-475A-947B-AFAB55BFBCF1}">
            <pc226:cmChg xmlns:pc226="http://schemas.microsoft.com/office/powerpoint/2022/06/main/command" chg="del">
              <pc226:chgData name="Anne Fernando" userId="c02b9aa4-0131-48a6-ac5f-35d8d38dc7d1" providerId="ADAL" clId="{2FF169FB-6DC0-432F-B0C9-EFEBC8555611}" dt="2024-05-24T16:25:36.310" v="39"/>
              <pc2:cmMkLst xmlns:pc2="http://schemas.microsoft.com/office/powerpoint/2019/9/main/command">
                <pc:docMk/>
                <pc:sldMk cId="628800543" sldId="2147481126"/>
                <pc2:cmMk id="{15973D10-FCF9-413B-A105-1CCCA1F7FCDE}"/>
              </pc2:cmMkLst>
            </pc226:cmChg>
            <pc226:cmChg xmlns:pc226="http://schemas.microsoft.com/office/powerpoint/2022/06/main/command" chg="del">
              <pc226:chgData name="Anne Fernando" userId="c02b9aa4-0131-48a6-ac5f-35d8d38dc7d1" providerId="ADAL" clId="{2FF169FB-6DC0-432F-B0C9-EFEBC8555611}" dt="2024-05-24T16:25:36.310" v="39"/>
              <pc2:cmMkLst xmlns:pc2="http://schemas.microsoft.com/office/powerpoint/2019/9/main/command">
                <pc:docMk/>
                <pc:sldMk cId="628800543" sldId="2147481126"/>
                <pc2:cmMk id="{34E60811-022D-4602-BABB-23CDD0DFF5AF}"/>
              </pc2:cmMkLst>
            </pc226:cmChg>
            <pc226:cmChg xmlns:pc226="http://schemas.microsoft.com/office/powerpoint/2022/06/main/command" chg="del">
              <pc226:chgData name="Anne Fernando" userId="c02b9aa4-0131-48a6-ac5f-35d8d38dc7d1" providerId="ADAL" clId="{2FF169FB-6DC0-432F-B0C9-EFEBC8555611}" dt="2024-05-24T16:25:36.310" v="39"/>
              <pc2:cmMkLst xmlns:pc2="http://schemas.microsoft.com/office/powerpoint/2019/9/main/command">
                <pc:docMk/>
                <pc:sldMk cId="628800543" sldId="2147481126"/>
                <pc2:cmMk id="{F0D96F4A-8234-4D3E-96EC-D0272B72F7F3}"/>
              </pc2:cmMkLst>
            </pc226:cmChg>
          </p:ext>
        </pc:extLst>
      </pc:sldChg>
      <pc:sldChg chg="modSp mod">
        <pc:chgData name="Anne Fernando" userId="c02b9aa4-0131-48a6-ac5f-35d8d38dc7d1" providerId="ADAL" clId="{2FF169FB-6DC0-432F-B0C9-EFEBC8555611}" dt="2024-05-30T22:18:32.740" v="82" actId="6549"/>
        <pc:sldMkLst>
          <pc:docMk/>
          <pc:sldMk cId="104655235" sldId="2147481181"/>
        </pc:sldMkLst>
      </pc:sldChg>
      <pc:sldChg chg="modNotesTx">
        <pc:chgData name="Anne Fernando" userId="c02b9aa4-0131-48a6-ac5f-35d8d38dc7d1" providerId="ADAL" clId="{2FF169FB-6DC0-432F-B0C9-EFEBC8555611}" dt="2024-05-24T16:24:40.523" v="38" actId="6549"/>
        <pc:sldMkLst>
          <pc:docMk/>
          <pc:sldMk cId="3283588430" sldId="2147481192"/>
        </pc:sldMkLst>
      </pc:sldChg>
      <pc:sldChg chg="addSp delSp modSp mod delCm">
        <pc:chgData name="Anne Fernando" userId="c02b9aa4-0131-48a6-ac5f-35d8d38dc7d1" providerId="ADAL" clId="{2FF169FB-6DC0-432F-B0C9-EFEBC8555611}" dt="2024-05-24T16:32:06.908" v="59" actId="20577"/>
        <pc:sldMkLst>
          <pc:docMk/>
          <pc:sldMk cId="1092052333" sldId="2147481193"/>
        </pc:sldMkLst>
        <pc:extLst>
          <p:ext xmlns:p="http://schemas.openxmlformats.org/presentationml/2006/main" uri="{D6D511B9-2390-475A-947B-AFAB55BFBCF1}">
            <pc226:cmChg xmlns:pc226="http://schemas.microsoft.com/office/powerpoint/2022/06/main/command" chg="del">
              <pc226:chgData name="Anne Fernando" userId="c02b9aa4-0131-48a6-ac5f-35d8d38dc7d1" providerId="ADAL" clId="{2FF169FB-6DC0-432F-B0C9-EFEBC8555611}" dt="2024-05-24T16:25:36.310" v="39"/>
              <pc2:cmMkLst xmlns:pc2="http://schemas.microsoft.com/office/powerpoint/2019/9/main/command">
                <pc:docMk/>
                <pc:sldMk cId="1092052333" sldId="2147481193"/>
                <pc2:cmMk id="{CD78C732-F34A-46B8-B61A-8EA1914C46E9}"/>
              </pc2:cmMkLst>
            </pc226:cmChg>
          </p:ext>
        </pc:extLst>
      </pc:sldChg>
      <pc:sldChg chg="addSp delSp mod">
        <pc:chgData name="Anne Fernando" userId="c02b9aa4-0131-48a6-ac5f-35d8d38dc7d1" providerId="ADAL" clId="{2FF169FB-6DC0-432F-B0C9-EFEBC8555611}" dt="2024-05-24T16:16:41.091" v="3" actId="164"/>
        <pc:sldMkLst>
          <pc:docMk/>
          <pc:sldMk cId="32931888" sldId="2147481197"/>
        </pc:sldMkLst>
      </pc:sldChg>
      <pc:sldChg chg="modSp mod">
        <pc:chgData name="Anne Fernando" userId="c02b9aa4-0131-48a6-ac5f-35d8d38dc7d1" providerId="ADAL" clId="{2FF169FB-6DC0-432F-B0C9-EFEBC8555611}" dt="2024-05-30T22:17:35.766" v="68" actId="20577"/>
        <pc:sldMkLst>
          <pc:docMk/>
          <pc:sldMk cId="548335162" sldId="2147481201"/>
        </pc:sldMkLst>
      </pc:sldChg>
      <pc:sldChg chg="modSp mod">
        <pc:chgData name="Anne Fernando" userId="c02b9aa4-0131-48a6-ac5f-35d8d38dc7d1" providerId="ADAL" clId="{2FF169FB-6DC0-432F-B0C9-EFEBC8555611}" dt="2024-05-30T22:17:45.643" v="74" actId="20577"/>
        <pc:sldMkLst>
          <pc:docMk/>
          <pc:sldMk cId="1454132824" sldId="2147481202"/>
        </pc:sldMkLst>
      </pc:sldChg>
      <pc:sldChg chg="del">
        <pc:chgData name="Anne Fernando" userId="c02b9aa4-0131-48a6-ac5f-35d8d38dc7d1" providerId="ADAL" clId="{2FF169FB-6DC0-432F-B0C9-EFEBC8555611}" dt="2024-05-24T16:15:59.689" v="0" actId="47"/>
        <pc:sldMkLst>
          <pc:docMk/>
          <pc:sldMk cId="1852909152" sldId="2147481214"/>
        </pc:sldMkLst>
      </pc:sldChg>
      <pc:sldChg chg="modNotesTx">
        <pc:chgData name="Anne Fernando" userId="c02b9aa4-0131-48a6-ac5f-35d8d38dc7d1" providerId="ADAL" clId="{2FF169FB-6DC0-432F-B0C9-EFEBC8555611}" dt="2024-05-24T16:24:32.396" v="37" actId="6549"/>
        <pc:sldMkLst>
          <pc:docMk/>
          <pc:sldMk cId="1452509636" sldId="2147481228"/>
        </pc:sldMkLst>
      </pc:sldChg>
      <pc:sldChg chg="modSp mod">
        <pc:chgData name="Anne Fernando" userId="c02b9aa4-0131-48a6-ac5f-35d8d38dc7d1" providerId="ADAL" clId="{2FF169FB-6DC0-432F-B0C9-EFEBC8555611}" dt="2024-05-30T22:20:10.463" v="124" actId="20577"/>
        <pc:sldMkLst>
          <pc:docMk/>
          <pc:sldMk cId="4256533501" sldId="2147481229"/>
        </pc:sldMkLst>
      </pc:sldChg>
      <pc:sldChg chg="addSp delSp modSp mod">
        <pc:chgData name="Anne Fernando" userId="c02b9aa4-0131-48a6-ac5f-35d8d38dc7d1" providerId="ADAL" clId="{2FF169FB-6DC0-432F-B0C9-EFEBC8555611}" dt="2024-05-24T16:18:16.059" v="27" actId="164"/>
        <pc:sldMkLst>
          <pc:docMk/>
          <pc:sldMk cId="3855409120" sldId="2147481230"/>
        </pc:sldMkLst>
      </pc:sldChg>
      <pc:sldChg chg="modSp mod">
        <pc:chgData name="Anne Fernando" userId="c02b9aa4-0131-48a6-ac5f-35d8d38dc7d1" providerId="ADAL" clId="{2FF169FB-6DC0-432F-B0C9-EFEBC8555611}" dt="2024-05-30T22:17:29.230" v="65" actId="20577"/>
        <pc:sldMkLst>
          <pc:docMk/>
          <pc:sldMk cId="3308963675" sldId="2147481231"/>
        </pc:sldMkLst>
      </pc:sldChg>
      <pc:sldChg chg="modSp mod">
        <pc:chgData name="Anne Fernando" userId="c02b9aa4-0131-48a6-ac5f-35d8d38dc7d1" providerId="ADAL" clId="{2FF169FB-6DC0-432F-B0C9-EFEBC8555611}" dt="2024-05-30T22:17:40.241" v="71" actId="20577"/>
        <pc:sldMkLst>
          <pc:docMk/>
          <pc:sldMk cId="3866357180" sldId="2147481232"/>
        </pc:sldMkLst>
      </pc:sldChg>
      <pc:sldChg chg="modSp mod">
        <pc:chgData name="Anne Fernando" userId="c02b9aa4-0131-48a6-ac5f-35d8d38dc7d1" providerId="ADAL" clId="{2FF169FB-6DC0-432F-B0C9-EFEBC8555611}" dt="2024-05-30T22:17:53.495" v="77" actId="20577"/>
        <pc:sldMkLst>
          <pc:docMk/>
          <pc:sldMk cId="2514446892" sldId="2147481233"/>
        </pc:sldMkLst>
      </pc:sldChg>
      <pc:sldChg chg="modSp mod">
        <pc:chgData name="Anne Fernando" userId="c02b9aa4-0131-48a6-ac5f-35d8d38dc7d1" providerId="ADAL" clId="{2FF169FB-6DC0-432F-B0C9-EFEBC8555611}" dt="2024-05-30T22:17:56.944" v="80" actId="20577"/>
        <pc:sldMkLst>
          <pc:docMk/>
          <pc:sldMk cId="512342691" sldId="2147481234"/>
        </pc:sldMkLst>
      </pc:sldChg>
      <pc:sldChg chg="del">
        <pc:chgData name="Anne Fernando" userId="c02b9aa4-0131-48a6-ac5f-35d8d38dc7d1" providerId="ADAL" clId="{2FF169FB-6DC0-432F-B0C9-EFEBC8555611}" dt="2024-05-24T16:15:59.689" v="0" actId="47"/>
        <pc:sldMkLst>
          <pc:docMk/>
          <pc:sldMk cId="2910942578" sldId="2147481239"/>
        </pc:sldMkLst>
      </pc:sldChg>
      <pc:sldChg chg="del">
        <pc:chgData name="Anne Fernando" userId="c02b9aa4-0131-48a6-ac5f-35d8d38dc7d1" providerId="ADAL" clId="{2FF169FB-6DC0-432F-B0C9-EFEBC8555611}" dt="2024-05-24T16:15:59.689" v="0" actId="47"/>
        <pc:sldMkLst>
          <pc:docMk/>
          <pc:sldMk cId="854028433" sldId="214748124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anose="020B0502040204020203"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CF88C960-3F96-4611-A26A-77E1B83627F8}" type="datetime8">
              <a:rPr lang="en-US" smtClean="0">
                <a:latin typeface="Segoe UI" panose="020B0502040204020203" pitchFamily="34" charset="0"/>
              </a:rPr>
              <a:t>12/18/2024 10:30 AM</a:t>
            </a:fld>
            <a:endParaRPr lang="en-US">
              <a:latin typeface="Segoe UI" panose="020B0502040204020203"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anose="020B0502040204020203" pitchFamily="34" charset="0"/>
                <a:ea typeface="Segoe UI" pitchFamily="34" charset="0"/>
                <a:cs typeface="Segoe UI" panose="020B0502040204020203" pitchFamily="34"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anose="020B0502040204020203" pitchFamily="34" charset="0"/>
              </a:rPr>
              <a:t>‹#›</a:t>
            </a:fld>
            <a:endParaRPr lang="en-US">
              <a:latin typeface="Segoe UI" panose="020B0502040204020203"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b="0" i="0">
                <a:latin typeface="Segoe UI" panose="020B0502040204020203"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b="0" i="0">
                <a:latin typeface="Segoe UI" panose="020B0502040204020203" pitchFamily="34" charset="0"/>
                <a:cs typeface="Segoe UI" panose="020B0502040204020203" pitchFamily="34" charset="0"/>
              </a:defRPr>
            </a:lvl1p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b="0" i="0">
                <a:latin typeface="Segoe UI" panose="020B0502040204020203" pitchFamily="34" charset="0"/>
              </a:defRPr>
            </a:lvl1pPr>
          </a:lstStyle>
          <a:p>
            <a:fld id="{10E1ACAC-9355-415D-9B94-950A2C119927}" type="datetime8">
              <a:rPr lang="en-US" smtClean="0"/>
              <a:t>12/18/2024 10:30 AM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b="0" i="0">
                <a:latin typeface="Segoe UI" panose="020B0502040204020203"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b="0" i="0" kern="1200">
        <a:solidFill>
          <a:schemeClr val="tx1"/>
        </a:solidFill>
        <a:latin typeface="Segoe UI" panose="020B0502040204020203" pitchFamily="34"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b="0" i="0" kern="1200">
        <a:solidFill>
          <a:schemeClr val="tx1"/>
        </a:solidFill>
        <a:latin typeface="Segoe UI" panose="020B0502040204020203" pitchFamily="34"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b="0" i="0" kern="1200">
        <a:solidFill>
          <a:schemeClr val="tx1"/>
        </a:solidFill>
        <a:latin typeface="Segoe UI" panose="020B0502040204020203" pitchFamily="34"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b="0" i="0" kern="1200">
        <a:solidFill>
          <a:schemeClr val="tx1"/>
        </a:solidFill>
        <a:latin typeface="Segoe UI" panose="020B0502040204020203" pitchFamily="34"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b="0" i="0" kern="1200">
        <a:solidFill>
          <a:schemeClr val="tx1"/>
        </a:solidFill>
        <a:latin typeface="Segoe UI" panose="020B0502040204020203" pitchFamily="34"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10E1ACAC-9355-415D-9B94-950A2C119927}" type="datetime8">
              <a:rPr lang="en-US" smtClean="0"/>
              <a:t>12/18/2024 10:30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a:t>
            </a:fld>
            <a:endParaRPr lang="en-US"/>
          </a:p>
        </p:txBody>
      </p:sp>
    </p:spTree>
    <p:extLst>
      <p:ext uri="{BB962C8B-B14F-4D97-AF65-F5344CB8AC3E}">
        <p14:creationId xmlns:p14="http://schemas.microsoft.com/office/powerpoint/2010/main" val="3497571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base">
              <a:lnSpc>
                <a:spcPct val="107000"/>
              </a:lnSpc>
              <a:spcBef>
                <a:spcPts val="0"/>
              </a:spcBef>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Header Placeholder 3"/>
          <p:cNvSpPr>
            <a:spLocks noGrp="1"/>
          </p:cNvSpPr>
          <p:nvPr>
            <p:ph type="hdr" sz="quarter"/>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CBF0EDDE-601E-4AD4-B593-A167BB8BE940}"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t>12/18/2024 10:30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388898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Segoe UI"/>
            </a:endParaRP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51BBA8-1486-4982-A3BB-1EA957E1F44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3823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20954C-FD2D-4FE6-9D89-3F54B3EB9424}" type="slidenum">
              <a:rPr lang="en-US" smtClean="0"/>
              <a:t>5</a:t>
            </a:fld>
            <a:endParaRPr lang="en-US"/>
          </a:p>
        </p:txBody>
      </p:sp>
    </p:spTree>
    <p:extLst>
      <p:ext uri="{BB962C8B-B14F-4D97-AF65-F5344CB8AC3E}">
        <p14:creationId xmlns:p14="http://schemas.microsoft.com/office/powerpoint/2010/main" val="3323243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base">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Header Placeholder 3"/>
          <p:cNvSpPr>
            <a:spLocks noGrp="1"/>
          </p:cNvSpPr>
          <p:nvPr>
            <p:ph type="hdr" sz="quarter"/>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CBF0EDDE-601E-4AD4-B593-A167BB8BE940}"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t>12/18/2024 10:30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896136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20954C-FD2D-4FE6-9D89-3F54B3EB9424}" type="slidenum">
              <a:rPr lang="en-US" smtClean="0"/>
              <a:t>14</a:t>
            </a:fld>
            <a:endParaRPr lang="en-US"/>
          </a:p>
        </p:txBody>
      </p:sp>
    </p:spTree>
    <p:extLst>
      <p:ext uri="{BB962C8B-B14F-4D97-AF65-F5344CB8AC3E}">
        <p14:creationId xmlns:p14="http://schemas.microsoft.com/office/powerpoint/2010/main" val="1203613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F874F3BA-366A-4D36-8028-00724E3325B8}" type="datetime8">
              <a:rPr kumimoji="0" lang="en-US" sz="1200" b="0" i="0" u="none" strike="noStrike" kern="1200" cap="none" spc="0" normalizeH="0" baseline="0" noProof="0" smtClean="0">
                <a:ln>
                  <a:noFill/>
                </a:ln>
                <a:solidFill>
                  <a:prstClr val="black"/>
                </a:solidFill>
                <a:effectLst/>
                <a:uLnTx/>
                <a:uFillTx/>
                <a:ea typeface="+mn-ea"/>
                <a:cs typeface="+mn-cs"/>
              </a:rPr>
              <a:t>12/18/2024 10:30 AM</a:t>
            </a:fld>
            <a:endParaRPr kumimoji="0" lang="en-US" sz="1200" b="0" i="0" u="none" strike="noStrike" kern="1200" cap="none" spc="0" normalizeH="0" baseline="0" noProof="0">
              <a:ln>
                <a:noFill/>
              </a:ln>
              <a:solidFill>
                <a:prstClr val="black"/>
              </a:solidFill>
              <a:effectLst/>
              <a:uLnTx/>
              <a:uFillTx/>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ea typeface="+mn-ea"/>
              <a:cs typeface="+mn-cs"/>
            </a:endParaRPr>
          </a:p>
        </p:txBody>
      </p:sp>
    </p:spTree>
    <p:extLst>
      <p:ext uri="{BB962C8B-B14F-4D97-AF65-F5344CB8AC3E}">
        <p14:creationId xmlns:p14="http://schemas.microsoft.com/office/powerpoint/2010/main" val="414789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10E1ACAC-9355-415D-9B94-950A2C119927}" type="datetime8">
              <a:rPr lang="en-US" smtClean="0"/>
              <a:t>12/18/2024 10:30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17</a:t>
            </a:fld>
            <a:endParaRPr lang="en-US"/>
          </a:p>
        </p:txBody>
      </p:sp>
    </p:spTree>
    <p:extLst>
      <p:ext uri="{BB962C8B-B14F-4D97-AF65-F5344CB8AC3E}">
        <p14:creationId xmlns:p14="http://schemas.microsoft.com/office/powerpoint/2010/main" val="3563963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10E1ACAC-9355-415D-9B94-950A2C119927}" type="datetime8">
              <a:rPr lang="en-US" smtClean="0"/>
              <a:t>12/18/2024 10:30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13100051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16707836-BD48-4142-BF21-B8E65D36C5D3}" type="datetime8">
              <a:rPr lang="en-US" smtClean="0"/>
              <a:t>12/18/2024 10:30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41448485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0518BC43-9624-4AE3-8C84-86ABEF15D5C5}" type="datetime8">
              <a:rPr lang="en-US" smtClean="0"/>
              <a:t>12/18/2024 10:30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9961374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5B3E007C-FA37-480F-B281-51A2194B4875}" type="datetime8">
              <a:rPr lang="en-US" smtClean="0"/>
              <a:t>12/18/2024 10:30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53</a:t>
            </a:fld>
            <a:endParaRPr lang="en-US"/>
          </a:p>
        </p:txBody>
      </p:sp>
    </p:spTree>
    <p:extLst>
      <p:ext uri="{BB962C8B-B14F-4D97-AF65-F5344CB8AC3E}">
        <p14:creationId xmlns:p14="http://schemas.microsoft.com/office/powerpoint/2010/main" val="38928753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EE6224-0F82-40BB-9959-08860EEA536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2758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Segoe UI"/>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51BBA8-1486-4982-A3BB-1EA957E1F44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945994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slide" Target="../slides/slide3.xml"/><Relationship Id="rId7" Type="http://schemas.openxmlformats.org/officeDocument/2006/relationships/slide" Target="../slides/slide13.xml"/><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slide" Target="../slides/slide4.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slide" Target="../slides/slide3.xml"/><Relationship Id="rId7" Type="http://schemas.openxmlformats.org/officeDocument/2006/relationships/slide" Target="../slides/slide13.xml"/><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slide" Target="../slides/slide4.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slide" Target="../slides/slide3.xml"/><Relationship Id="rId7" Type="http://schemas.openxmlformats.org/officeDocument/2006/relationships/slide" Target="../slides/slide13.xml"/><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slide" Target="../slides/slide4.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8" Type="http://schemas.openxmlformats.org/officeDocument/2006/relationships/slide" Target="../slides/slide13.xml"/><Relationship Id="rId3" Type="http://schemas.microsoft.com/office/2007/relationships/hdphoto" Target="../media/hdphoto1.wdp"/><Relationship Id="rId7" Type="http://schemas.openxmlformats.org/officeDocument/2006/relationships/slide" Target="../slides/slide4.xml"/><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slide" Target="../slides/slide3.xml"/></Relationships>
</file>

<file path=ppt/slideLayouts/_rels/slideLayout6.xml.rels><?xml version="1.0" encoding="UTF-8" standalone="yes"?>
<Relationships xmlns="http://schemas.openxmlformats.org/package/2006/relationships"><Relationship Id="rId8" Type="http://schemas.openxmlformats.org/officeDocument/2006/relationships/slide" Target="../slides/slide13.xml"/><Relationship Id="rId3" Type="http://schemas.microsoft.com/office/2007/relationships/hdphoto" Target="../media/hdphoto1.wdp"/><Relationship Id="rId7" Type="http://schemas.openxmlformats.org/officeDocument/2006/relationships/slide" Target="../slides/slide4.xml"/><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slide" Target="../slides/slide3.xml"/></Relationships>
</file>

<file path=ppt/slideLayouts/_rels/slideLayout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8" Type="http://schemas.openxmlformats.org/officeDocument/2006/relationships/slide" Target="../slides/slide13.xml"/><Relationship Id="rId3" Type="http://schemas.microsoft.com/office/2007/relationships/hdphoto" Target="../media/hdphoto1.wdp"/><Relationship Id="rId7" Type="http://schemas.openxmlformats.org/officeDocument/2006/relationships/slide" Target="../slides/slide4.xml"/><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slide" Target="../slides/slide3.xml"/></Relationships>
</file>

<file path=ppt/slideLayouts/_rels/slideLayout9.xml.rels><?xml version="1.0" encoding="UTF-8" standalone="yes"?>
<Relationships xmlns="http://schemas.openxmlformats.org/package/2006/relationships"><Relationship Id="rId3" Type="http://schemas.openxmlformats.org/officeDocument/2006/relationships/slide" Target="../slides/slide3.xml"/><Relationship Id="rId7" Type="http://schemas.openxmlformats.org/officeDocument/2006/relationships/slide" Target="../slides/slide13.xml"/><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slide" Target="../slides/slide4.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3" Type="http://schemas.openxmlformats.org/officeDocument/2006/relationships/slide" Target="../slides/slide3.xml"/><Relationship Id="rId7" Type="http://schemas.openxmlformats.org/officeDocument/2006/relationships/slide" Target="../slides/slide13.xml"/><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slide" Target="../slides/slide4.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11.xml.rels><?xml version="1.0" encoding="UTF-8" standalone="yes"?>
<Relationships xmlns="http://schemas.openxmlformats.org/package/2006/relationships"><Relationship Id="rId3" Type="http://schemas.openxmlformats.org/officeDocument/2006/relationships/slide" Target="../slides/slide3.xml"/><Relationship Id="rId7" Type="http://schemas.openxmlformats.org/officeDocument/2006/relationships/slide" Target="../slides/slide13.xml"/><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slide" Target="../slides/slide4.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3" Type="http://schemas.openxmlformats.org/officeDocument/2006/relationships/slide" Target="../slides/slide3.xml"/><Relationship Id="rId7" Type="http://schemas.openxmlformats.org/officeDocument/2006/relationships/slide" Target="../slides/slide13.xml"/><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slide" Target="../slides/slide4.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8" Type="http://schemas.openxmlformats.org/officeDocument/2006/relationships/slide" Target="../slides/slide13.xml"/><Relationship Id="rId3" Type="http://schemas.microsoft.com/office/2007/relationships/hdphoto" Target="../media/hdphoto1.wdp"/><Relationship Id="rId7" Type="http://schemas.openxmlformats.org/officeDocument/2006/relationships/slide" Target="../slides/slide4.xml"/><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slide" Target="../slides/slide3.xml"/></Relationships>
</file>

<file path=ppt/slideLayouts/_rels/slideLayout20.xml.rels><?xml version="1.0" encoding="UTF-8" standalone="yes"?>
<Relationships xmlns="http://schemas.openxmlformats.org/package/2006/relationships"><Relationship Id="rId8" Type="http://schemas.openxmlformats.org/officeDocument/2006/relationships/slide" Target="../slides/slide13.xml"/><Relationship Id="rId3" Type="http://schemas.microsoft.com/office/2007/relationships/hdphoto" Target="../media/hdphoto1.wdp"/><Relationship Id="rId7" Type="http://schemas.openxmlformats.org/officeDocument/2006/relationships/slide" Target="../slides/slide4.xml"/><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slide" Target="../slides/slide3.xml"/></Relationships>
</file>

<file path=ppt/slideLayouts/_rels/slideLayout21.xml.rels><?xml version="1.0" encoding="UTF-8" standalone="yes"?>
<Relationships xmlns="http://schemas.openxmlformats.org/package/2006/relationships"><Relationship Id="rId8" Type="http://schemas.openxmlformats.org/officeDocument/2006/relationships/slide" Target="../slides/slide13.xml"/><Relationship Id="rId3" Type="http://schemas.microsoft.com/office/2007/relationships/hdphoto" Target="../media/hdphoto1.wdp"/><Relationship Id="rId7" Type="http://schemas.openxmlformats.org/officeDocument/2006/relationships/slide" Target="../slides/slide4.xml"/><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slide" Target="../slides/slide3.xml"/></Relationships>
</file>

<file path=ppt/slideLayouts/_rels/slideLayout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8" Type="http://schemas.openxmlformats.org/officeDocument/2006/relationships/slide" Target="../slides/slide13.xml"/><Relationship Id="rId3" Type="http://schemas.microsoft.com/office/2007/relationships/hdphoto" Target="../media/hdphoto1.wdp"/><Relationship Id="rId7" Type="http://schemas.openxmlformats.org/officeDocument/2006/relationships/slide" Target="../slides/slide4.xml"/><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slide" Target="../slides/slide3.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s/slide3.xml"/><Relationship Id="rId1" Type="http://schemas.openxmlformats.org/officeDocument/2006/relationships/slideMaster" Target="../slideMasters/slideMaster1.xml"/><Relationship Id="rId6" Type="http://schemas.openxmlformats.org/officeDocument/2006/relationships/slide" Target="../slides/slide13.xml"/><Relationship Id="rId5" Type="http://schemas.openxmlformats.org/officeDocument/2006/relationships/slide" Target="../slides/slide4.xml"/><Relationship Id="rId4" Type="http://schemas.openxmlformats.org/officeDocument/2006/relationships/image" Target="../media/image5.sv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s/slide3.xml"/><Relationship Id="rId1" Type="http://schemas.openxmlformats.org/officeDocument/2006/relationships/slideMaster" Target="../slideMasters/slideMaster1.xml"/><Relationship Id="rId6" Type="http://schemas.openxmlformats.org/officeDocument/2006/relationships/slide" Target="../slides/slide13.xml"/><Relationship Id="rId5" Type="http://schemas.openxmlformats.org/officeDocument/2006/relationships/slide" Target="../slides/slide4.xml"/><Relationship Id="rId4" Type="http://schemas.openxmlformats.org/officeDocument/2006/relationships/image" Target="../media/image5.sv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s/slide3.xml"/><Relationship Id="rId1" Type="http://schemas.openxmlformats.org/officeDocument/2006/relationships/slideMaster" Target="../slideMasters/slideMaster1.xml"/><Relationship Id="rId6" Type="http://schemas.openxmlformats.org/officeDocument/2006/relationships/slide" Target="../slides/slide13.xml"/><Relationship Id="rId5" Type="http://schemas.openxmlformats.org/officeDocument/2006/relationships/slide" Target="../slides/slide4.xml"/><Relationship Id="rId4" Type="http://schemas.openxmlformats.org/officeDocument/2006/relationships/image" Target="../media/image5.sv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s/slide3.xml"/><Relationship Id="rId1" Type="http://schemas.openxmlformats.org/officeDocument/2006/relationships/slideMaster" Target="../slideMasters/slideMaster1.xml"/><Relationship Id="rId6" Type="http://schemas.openxmlformats.org/officeDocument/2006/relationships/slide" Target="../slides/slide13.xml"/><Relationship Id="rId5" Type="http://schemas.openxmlformats.org/officeDocument/2006/relationships/slide" Target="../slides/slide4.xml"/><Relationship Id="rId4" Type="http://schemas.openxmlformats.org/officeDocument/2006/relationships/image" Target="../media/image5.svg"/></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CSP Masters Program - Copilot title 1">
    <p:spTree>
      <p:nvGrpSpPr>
        <p:cNvPr id="1" name=""/>
        <p:cNvGrpSpPr/>
        <p:nvPr/>
      </p:nvGrpSpPr>
      <p:grpSpPr>
        <a:xfrm>
          <a:off x="0" y="0"/>
          <a:ext cx="0" cy="0"/>
          <a:chOff x="0" y="0"/>
          <a:chExt cx="0" cy="0"/>
        </a:xfrm>
      </p:grpSpPr>
      <p:pic>
        <p:nvPicPr>
          <p:cNvPr id="2" name="Picture 1" descr="A colorful logo in a spiral&#10;&#10;Description automatically generated">
            <a:extLst>
              <a:ext uri="{FF2B5EF4-FFF2-40B4-BE49-F238E27FC236}">
                <a16:creationId xmlns:a16="http://schemas.microsoft.com/office/drawing/2014/main" id="{6B1CE931-25E3-561F-E582-DD9662E622D9}"/>
              </a:ext>
            </a:extLst>
          </p:cNvPr>
          <p:cNvPicPr>
            <a:picLocks noChangeAspect="1"/>
          </p:cNvPicPr>
          <p:nvPr userDrawn="1"/>
        </p:nvPicPr>
        <p:blipFill rotWithShape="1">
          <a:blip r:embed="rId2"/>
          <a:srcRect l="15445" t="13058" r="42090" b="51114"/>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3A9922AE-499A-8913-51FD-060B72D0BE01}"/>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283297" y="281709"/>
            <a:ext cx="2440148" cy="902855"/>
          </a:xfrm>
          <a:prstGeom prst="rect">
            <a:avLst/>
          </a:prstGeom>
        </p:spPr>
      </p:pic>
      <p:sp>
        <p:nvSpPr>
          <p:cNvPr id="9" name="Title 1">
            <a:extLst>
              <a:ext uri="{FF2B5EF4-FFF2-40B4-BE49-F238E27FC236}">
                <a16:creationId xmlns:a16="http://schemas.microsoft.com/office/drawing/2014/main" id="{0B916564-33C2-CD0E-E05A-76907EB69EDD}"/>
              </a:ext>
            </a:extLst>
          </p:cNvPr>
          <p:cNvSpPr>
            <a:spLocks noGrp="1"/>
          </p:cNvSpPr>
          <p:nvPr>
            <p:ph type="title" hasCustomPrompt="1"/>
          </p:nvPr>
        </p:nvSpPr>
        <p:spPr>
          <a:xfrm>
            <a:off x="588263" y="2302431"/>
            <a:ext cx="4167887" cy="1231106"/>
          </a:xfrm>
        </p:spPr>
        <p:txBody>
          <a:bodyPr anchor="b" anchorCtr="0">
            <a:spAutoFit/>
          </a:bodyPr>
          <a:lstStyle>
            <a:lvl1pPr>
              <a:defRPr kumimoji="0" lang="en-US" sz="4000" b="0" i="0" u="none" strike="noStrike" kern="1200" cap="none" spc="-50" normalizeH="0" baseline="0" dirty="0">
                <a:ln w="3175">
                  <a:noFill/>
                </a:ln>
                <a:gradFill>
                  <a:gsLst>
                    <a:gs pos="21000">
                      <a:srgbClr val="0078D4"/>
                    </a:gs>
                    <a:gs pos="100000">
                      <a:srgbClr val="C03BC4"/>
                    </a:gs>
                  </a:gsLst>
                  <a:lin ang="2400000" scaled="0"/>
                </a:gradFill>
                <a:effectLst/>
                <a:uLnTx/>
                <a:uFillTx/>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a:t>Event name or presentation title </a:t>
            </a:r>
          </a:p>
        </p:txBody>
      </p:sp>
      <p:sp>
        <p:nvSpPr>
          <p:cNvPr id="10" name="Text Placeholder 4">
            <a:extLst>
              <a:ext uri="{FF2B5EF4-FFF2-40B4-BE49-F238E27FC236}">
                <a16:creationId xmlns:a16="http://schemas.microsoft.com/office/drawing/2014/main" id="{3DE2905F-5DD9-A6E6-9622-A302EC289098}"/>
              </a:ext>
            </a:extLst>
          </p:cNvPr>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Tree>
    <p:extLst>
      <p:ext uri="{BB962C8B-B14F-4D97-AF65-F5344CB8AC3E}">
        <p14:creationId xmlns:p14="http://schemas.microsoft.com/office/powerpoint/2010/main" val="554796539"/>
      </p:ext>
    </p:extLst>
  </p:cSld>
  <p:clrMapOvr>
    <a:masterClrMapping/>
  </p:clrMapOvr>
  <p:transition>
    <p:fade/>
  </p:transition>
  <p:extLst>
    <p:ext uri="{DCECCB84-F9BA-43D5-87BE-67443E8EF086}">
      <p15:sldGuideLst xmlns:p15="http://schemas.microsoft.com/office/powerpoint/2012/main">
        <p15:guide id="2" pos="3360">
          <p15:clr>
            <a:srgbClr val="FBAE40"/>
          </p15:clr>
        </p15:guide>
        <p15:guide id="6" orient="horz" pos="904">
          <p15:clr>
            <a:srgbClr val="5ACBF0"/>
          </p15:clr>
        </p15:guide>
        <p15:guide id="7" orient="horz" pos="1276">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6" name="Picture 5" descr="A colorful objects in the air&#10;&#10;Description automatically generated">
            <a:extLst>
              <a:ext uri="{FF2B5EF4-FFF2-40B4-BE49-F238E27FC236}">
                <a16:creationId xmlns:a16="http://schemas.microsoft.com/office/drawing/2014/main" id="{5D25AF53-A32B-923A-43C6-465AFFD1652E}"/>
              </a:ext>
            </a:extLst>
          </p:cNvPr>
          <p:cNvPicPr>
            <a:picLocks noChangeAspect="1"/>
          </p:cNvPicPr>
          <p:nvPr userDrawn="1"/>
        </p:nvPicPr>
        <p:blipFill rotWithShape="1">
          <a:blip r:embed="rId2"/>
          <a:srcRect l="21616" t="15622" r="34379" b="47250"/>
          <a:stretch/>
        </p:blipFill>
        <p:spPr>
          <a:xfrm>
            <a:off x="0" y="0"/>
            <a:ext cx="12192000" cy="6858000"/>
          </a:xfrm>
          <a:prstGeom prst="rect">
            <a:avLst/>
          </a:prstGeom>
        </p:spPr>
      </p:pic>
      <p:sp>
        <p:nvSpPr>
          <p:cNvPr id="8" name="Title 1">
            <a:extLst>
              <a:ext uri="{FF2B5EF4-FFF2-40B4-BE49-F238E27FC236}">
                <a16:creationId xmlns:a16="http://schemas.microsoft.com/office/drawing/2014/main" id="{C9BB8A45-557B-4137-EB5C-B7905DF5574E}"/>
              </a:ext>
            </a:extLst>
          </p:cNvPr>
          <p:cNvSpPr>
            <a:spLocks noGrp="1"/>
          </p:cNvSpPr>
          <p:nvPr>
            <p:ph type="title" hasCustomPrompt="1"/>
          </p:nvPr>
        </p:nvSpPr>
        <p:spPr>
          <a:xfrm>
            <a:off x="588263" y="2503124"/>
            <a:ext cx="5782720" cy="430887"/>
          </a:xfrm>
        </p:spPr>
        <p:txBody>
          <a:bodyPr wrap="square" anchor="b" anchorCtr="0">
            <a:spAutoFit/>
          </a:bodyPr>
          <a:lstStyle>
            <a:lvl1pPr>
              <a:defRPr sz="2800">
                <a:gradFill>
                  <a:gsLst>
                    <a:gs pos="21000">
                      <a:srgbClr val="0078D4"/>
                    </a:gs>
                    <a:gs pos="100000">
                      <a:srgbClr val="C03BC4"/>
                    </a:gs>
                  </a:gsLst>
                  <a:lin ang="2400000" scaled="0"/>
                </a:gradFill>
              </a:defRPr>
            </a:lvl1pPr>
          </a:lstStyle>
          <a:p>
            <a:r>
              <a:rPr lang="en-US"/>
              <a:t>Event name or presentation title </a:t>
            </a:r>
          </a:p>
        </p:txBody>
      </p:sp>
      <p:sp>
        <p:nvSpPr>
          <p:cNvPr id="10" name="Slide Number Placeholder 4">
            <a:extLst>
              <a:ext uri="{FF2B5EF4-FFF2-40B4-BE49-F238E27FC236}">
                <a16:creationId xmlns:a16="http://schemas.microsoft.com/office/drawing/2014/main" id="{3B9B3327-7F96-1EB8-CE30-2B7F35169811}"/>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bg1"/>
                </a:solidFill>
              </a:defRPr>
            </a:lvl1pPr>
          </a:lstStyle>
          <a:p>
            <a:fld id="{8F93FC27-A1D1-4A1D-8E2D-C92B07A03756}" type="slidenum">
              <a:rPr lang="en-US" smtClean="0"/>
              <a:pPr/>
              <a:t>‹#›</a:t>
            </a:fld>
            <a:endParaRPr lang="en-US"/>
          </a:p>
        </p:txBody>
      </p:sp>
      <p:grpSp>
        <p:nvGrpSpPr>
          <p:cNvPr id="11" name="Group 10">
            <a:extLst>
              <a:ext uri="{FF2B5EF4-FFF2-40B4-BE49-F238E27FC236}">
                <a16:creationId xmlns:a16="http://schemas.microsoft.com/office/drawing/2014/main" id="{8FC6524A-DEC8-FF98-5841-56DBC960D285}"/>
              </a:ext>
            </a:extLst>
          </p:cNvPr>
          <p:cNvGrpSpPr/>
          <p:nvPr userDrawn="1"/>
        </p:nvGrpSpPr>
        <p:grpSpPr>
          <a:xfrm>
            <a:off x="9752967" y="6398361"/>
            <a:ext cx="274320" cy="274320"/>
            <a:chOff x="11001662" y="6398361"/>
            <a:chExt cx="274320" cy="274320"/>
          </a:xfrm>
        </p:grpSpPr>
        <p:sp>
          <p:nvSpPr>
            <p:cNvPr id="12" name="TextBox 11">
              <a:extLst>
                <a:ext uri="{FF2B5EF4-FFF2-40B4-BE49-F238E27FC236}">
                  <a16:creationId xmlns:a16="http://schemas.microsoft.com/office/drawing/2014/main" id="{BDACBA3B-61D6-9510-9122-466D475041C8}"/>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13" name="Graphic 12" descr="Home with solid fill">
              <a:hlinkClick r:id="rId3" action="ppaction://hlinksldjump"/>
              <a:extLst>
                <a:ext uri="{FF2B5EF4-FFF2-40B4-BE49-F238E27FC236}">
                  <a16:creationId xmlns:a16="http://schemas.microsoft.com/office/drawing/2014/main" id="{6D718E4C-2105-CDFD-0F0A-E7C9D6D1E88C}"/>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36918" y="6433618"/>
              <a:ext cx="203809" cy="203807"/>
            </a:xfrm>
            <a:prstGeom prst="rect">
              <a:avLst/>
            </a:prstGeom>
          </p:spPr>
        </p:pic>
      </p:grpSp>
      <p:sp>
        <p:nvSpPr>
          <p:cNvPr id="14" name="TextBox 13">
            <a:hlinkClick r:id="rId6" action="ppaction://hlinksldjump"/>
            <a:extLst>
              <a:ext uri="{FF2B5EF4-FFF2-40B4-BE49-F238E27FC236}">
                <a16:creationId xmlns:a16="http://schemas.microsoft.com/office/drawing/2014/main" id="{4B685953-A982-C762-13BC-FAF8703D5210}"/>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15" name="TextBox 14">
            <a:hlinkClick r:id="rId7" action="ppaction://hlinksldjump"/>
            <a:extLst>
              <a:ext uri="{FF2B5EF4-FFF2-40B4-BE49-F238E27FC236}">
                <a16:creationId xmlns:a16="http://schemas.microsoft.com/office/drawing/2014/main" id="{B8B2104A-0F67-CD0D-0F59-D2E9C487B8FB}"/>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 name="TextBox 1">
            <a:hlinkClick r:id="" action="ppaction://hlinkshowjump?jump=previousslide"/>
            <a:extLst>
              <a:ext uri="{FF2B5EF4-FFF2-40B4-BE49-F238E27FC236}">
                <a16:creationId xmlns:a16="http://schemas.microsoft.com/office/drawing/2014/main" id="{F09E1392-2C79-B751-42A3-400B0D4F2540}"/>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3" name="TextBox 2">
            <a:hlinkClick r:id="" action="ppaction://hlinkshowjump?jump=nextslide"/>
            <a:extLst>
              <a:ext uri="{FF2B5EF4-FFF2-40B4-BE49-F238E27FC236}">
                <a16:creationId xmlns:a16="http://schemas.microsoft.com/office/drawing/2014/main" id="{B084F5CA-6D0A-BC0A-CB52-415175278A82}"/>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2774024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pic>
        <p:nvPicPr>
          <p:cNvPr id="6" name="Picture 5" descr="A colorful objects in the air&#10;&#10;Description automatically generated">
            <a:extLst>
              <a:ext uri="{FF2B5EF4-FFF2-40B4-BE49-F238E27FC236}">
                <a16:creationId xmlns:a16="http://schemas.microsoft.com/office/drawing/2014/main" id="{5D25AF53-A32B-923A-43C6-465AFFD1652E}"/>
              </a:ext>
            </a:extLst>
          </p:cNvPr>
          <p:cNvPicPr>
            <a:picLocks noChangeAspect="1"/>
          </p:cNvPicPr>
          <p:nvPr userDrawn="1"/>
        </p:nvPicPr>
        <p:blipFill rotWithShape="1">
          <a:blip r:embed="rId2"/>
          <a:srcRect l="24696" t="49945" r="31299" b="12927"/>
          <a:stretch/>
        </p:blipFill>
        <p:spPr>
          <a:xfrm>
            <a:off x="0" y="0"/>
            <a:ext cx="12192000" cy="6858000"/>
          </a:xfrm>
          <a:prstGeom prst="rect">
            <a:avLst/>
          </a:prstGeom>
        </p:spPr>
      </p:pic>
      <p:sp>
        <p:nvSpPr>
          <p:cNvPr id="8" name="Title 1">
            <a:extLst>
              <a:ext uri="{FF2B5EF4-FFF2-40B4-BE49-F238E27FC236}">
                <a16:creationId xmlns:a16="http://schemas.microsoft.com/office/drawing/2014/main" id="{C9BB8A45-557B-4137-EB5C-B7905DF5574E}"/>
              </a:ext>
            </a:extLst>
          </p:cNvPr>
          <p:cNvSpPr>
            <a:spLocks noGrp="1"/>
          </p:cNvSpPr>
          <p:nvPr>
            <p:ph type="title" hasCustomPrompt="1"/>
          </p:nvPr>
        </p:nvSpPr>
        <p:spPr>
          <a:xfrm>
            <a:off x="588263" y="2503124"/>
            <a:ext cx="5782720" cy="430887"/>
          </a:xfrm>
        </p:spPr>
        <p:txBody>
          <a:bodyPr wrap="square" anchor="b" anchorCtr="0">
            <a:spAutoFit/>
          </a:bodyPr>
          <a:lstStyle>
            <a:lvl1pPr>
              <a:defRPr sz="2800">
                <a:gradFill>
                  <a:gsLst>
                    <a:gs pos="21000">
                      <a:srgbClr val="0078D4"/>
                    </a:gs>
                    <a:gs pos="100000">
                      <a:srgbClr val="C03BC4"/>
                    </a:gs>
                  </a:gsLst>
                  <a:lin ang="2400000" scaled="0"/>
                </a:gradFill>
              </a:defRPr>
            </a:lvl1pPr>
          </a:lstStyle>
          <a:p>
            <a:r>
              <a:rPr lang="en-US"/>
              <a:t>Event name or presentation title </a:t>
            </a:r>
          </a:p>
        </p:txBody>
      </p:sp>
      <p:sp>
        <p:nvSpPr>
          <p:cNvPr id="10" name="Slide Number Placeholder 4">
            <a:extLst>
              <a:ext uri="{FF2B5EF4-FFF2-40B4-BE49-F238E27FC236}">
                <a16:creationId xmlns:a16="http://schemas.microsoft.com/office/drawing/2014/main" id="{3B9B3327-7F96-1EB8-CE30-2B7F35169811}"/>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20" name="Group 19">
            <a:extLst>
              <a:ext uri="{FF2B5EF4-FFF2-40B4-BE49-F238E27FC236}">
                <a16:creationId xmlns:a16="http://schemas.microsoft.com/office/drawing/2014/main" id="{3C2D64A7-DF5E-F467-8633-04B8EEC975D0}"/>
              </a:ext>
            </a:extLst>
          </p:cNvPr>
          <p:cNvGrpSpPr/>
          <p:nvPr userDrawn="1"/>
        </p:nvGrpSpPr>
        <p:grpSpPr>
          <a:xfrm>
            <a:off x="9752967" y="6398361"/>
            <a:ext cx="274320" cy="274320"/>
            <a:chOff x="11001662" y="6398361"/>
            <a:chExt cx="274320" cy="274320"/>
          </a:xfrm>
        </p:grpSpPr>
        <p:sp>
          <p:nvSpPr>
            <p:cNvPr id="21" name="TextBox 20">
              <a:extLst>
                <a:ext uri="{FF2B5EF4-FFF2-40B4-BE49-F238E27FC236}">
                  <a16:creationId xmlns:a16="http://schemas.microsoft.com/office/drawing/2014/main" id="{A3F6E149-3959-96A8-1B39-0791F2BC574D}"/>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22" name="Graphic 21" descr="Home with solid fill">
              <a:hlinkClick r:id="rId3" action="ppaction://hlinksldjump"/>
              <a:extLst>
                <a:ext uri="{FF2B5EF4-FFF2-40B4-BE49-F238E27FC236}">
                  <a16:creationId xmlns:a16="http://schemas.microsoft.com/office/drawing/2014/main" id="{215428E5-2A1E-23C4-0CFE-49CFF7B604FF}"/>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36918" y="6433618"/>
              <a:ext cx="203809" cy="203807"/>
            </a:xfrm>
            <a:prstGeom prst="rect">
              <a:avLst/>
            </a:prstGeom>
          </p:spPr>
        </p:pic>
      </p:grpSp>
      <p:sp>
        <p:nvSpPr>
          <p:cNvPr id="23" name="TextBox 22">
            <a:hlinkClick r:id="rId6" action="ppaction://hlinksldjump"/>
            <a:extLst>
              <a:ext uri="{FF2B5EF4-FFF2-40B4-BE49-F238E27FC236}">
                <a16:creationId xmlns:a16="http://schemas.microsoft.com/office/drawing/2014/main" id="{B435BD7A-EB80-113A-3E68-047D96FE0CA4}"/>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4" name="TextBox 23">
            <a:hlinkClick r:id="rId7" action="ppaction://hlinksldjump"/>
            <a:extLst>
              <a:ext uri="{FF2B5EF4-FFF2-40B4-BE49-F238E27FC236}">
                <a16:creationId xmlns:a16="http://schemas.microsoft.com/office/drawing/2014/main" id="{3F7815D1-518B-1F1C-B5C8-E7327FF516BA}"/>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5" name="TextBox 24">
            <a:hlinkClick r:id="" action="ppaction://hlinkshowjump?jump=previousslide"/>
            <a:extLst>
              <a:ext uri="{FF2B5EF4-FFF2-40B4-BE49-F238E27FC236}">
                <a16:creationId xmlns:a16="http://schemas.microsoft.com/office/drawing/2014/main" id="{5E379F77-ACB2-E4A8-3948-F2B114802A0A}"/>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6" name="TextBox 25">
            <a:hlinkClick r:id="" action="ppaction://hlinkshowjump?jump=nextslide"/>
            <a:extLst>
              <a:ext uri="{FF2B5EF4-FFF2-40B4-BE49-F238E27FC236}">
                <a16:creationId xmlns:a16="http://schemas.microsoft.com/office/drawing/2014/main" id="{FA72BA04-A36D-CB8C-2AFF-8234D11DCA34}"/>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2381043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pic>
        <p:nvPicPr>
          <p:cNvPr id="2" name="Picture 1" descr="A close-up of various colored squares&#10;&#10;Description automatically generated">
            <a:extLst>
              <a:ext uri="{FF2B5EF4-FFF2-40B4-BE49-F238E27FC236}">
                <a16:creationId xmlns:a16="http://schemas.microsoft.com/office/drawing/2014/main" id="{B893E98A-E3E0-68D5-EC88-91F6F484F395}"/>
              </a:ext>
            </a:extLst>
          </p:cNvPr>
          <p:cNvPicPr>
            <a:picLocks noChangeAspect="1"/>
          </p:cNvPicPr>
          <p:nvPr userDrawn="1"/>
        </p:nvPicPr>
        <p:blipFill rotWithShape="1">
          <a:blip r:embed="rId2"/>
          <a:srcRect l="14049" t="18855" r="3" b="6390"/>
          <a:stretch/>
        </p:blipFill>
        <p:spPr>
          <a:xfrm flipH="1">
            <a:off x="0" y="0"/>
            <a:ext cx="12192000" cy="6858000"/>
          </a:xfrm>
          <a:prstGeom prst="rect">
            <a:avLst/>
          </a:prstGeom>
        </p:spPr>
      </p:pic>
      <p:sp>
        <p:nvSpPr>
          <p:cNvPr id="5" name="Title 1">
            <a:extLst>
              <a:ext uri="{FF2B5EF4-FFF2-40B4-BE49-F238E27FC236}">
                <a16:creationId xmlns:a16="http://schemas.microsoft.com/office/drawing/2014/main" id="{689B81C7-BA7E-746B-39CA-4F19BE2DA960}"/>
              </a:ext>
            </a:extLst>
          </p:cNvPr>
          <p:cNvSpPr>
            <a:spLocks noGrp="1"/>
          </p:cNvSpPr>
          <p:nvPr>
            <p:ph type="title" hasCustomPrompt="1"/>
          </p:nvPr>
        </p:nvSpPr>
        <p:spPr>
          <a:xfrm>
            <a:off x="588263" y="2072237"/>
            <a:ext cx="3864467" cy="861774"/>
          </a:xfrm>
        </p:spPr>
        <p:txBody>
          <a:bodyPr wrap="square" anchor="b" anchorCtr="0">
            <a:spAutoFit/>
          </a:bodyPr>
          <a:lstStyle>
            <a:lvl1pPr>
              <a:defRPr sz="2800">
                <a:gradFill>
                  <a:gsLst>
                    <a:gs pos="0">
                      <a:schemeClr val="accent4"/>
                    </a:gs>
                    <a:gs pos="100000">
                      <a:srgbClr val="0736C3"/>
                    </a:gs>
                  </a:gsLst>
                  <a:lin ang="2700000" scaled="1"/>
                </a:gradFill>
              </a:defRPr>
            </a:lvl1pPr>
          </a:lstStyle>
          <a:p>
            <a:r>
              <a:rPr lang="en-US"/>
              <a:t>Event name or presentation title </a:t>
            </a:r>
          </a:p>
        </p:txBody>
      </p:sp>
      <p:sp>
        <p:nvSpPr>
          <p:cNvPr id="7" name="Slide Number Placeholder 4">
            <a:extLst>
              <a:ext uri="{FF2B5EF4-FFF2-40B4-BE49-F238E27FC236}">
                <a16:creationId xmlns:a16="http://schemas.microsoft.com/office/drawing/2014/main" id="{24EEC2A0-DF21-8EB8-4F73-E88F5E020CBA}"/>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15" name="Group 14">
            <a:extLst>
              <a:ext uri="{FF2B5EF4-FFF2-40B4-BE49-F238E27FC236}">
                <a16:creationId xmlns:a16="http://schemas.microsoft.com/office/drawing/2014/main" id="{E897FC48-89A8-1F96-1C26-E0C5C44E0003}"/>
              </a:ext>
            </a:extLst>
          </p:cNvPr>
          <p:cNvGrpSpPr/>
          <p:nvPr userDrawn="1"/>
        </p:nvGrpSpPr>
        <p:grpSpPr>
          <a:xfrm>
            <a:off x="9752967" y="6398361"/>
            <a:ext cx="274320" cy="274320"/>
            <a:chOff x="11001662" y="6398361"/>
            <a:chExt cx="274320" cy="274320"/>
          </a:xfrm>
        </p:grpSpPr>
        <p:sp>
          <p:nvSpPr>
            <p:cNvPr id="16" name="TextBox 15">
              <a:extLst>
                <a:ext uri="{FF2B5EF4-FFF2-40B4-BE49-F238E27FC236}">
                  <a16:creationId xmlns:a16="http://schemas.microsoft.com/office/drawing/2014/main" id="{EBF473FE-FFF5-F869-2854-18B841E98B9B}"/>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17" name="Graphic 16" descr="Home with solid fill">
              <a:hlinkClick r:id="rId3" action="ppaction://hlinksldjump"/>
              <a:extLst>
                <a:ext uri="{FF2B5EF4-FFF2-40B4-BE49-F238E27FC236}">
                  <a16:creationId xmlns:a16="http://schemas.microsoft.com/office/drawing/2014/main" id="{89260396-0A4D-8BE9-9CF9-C1B629E90DA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36918" y="6433618"/>
              <a:ext cx="203809" cy="203807"/>
            </a:xfrm>
            <a:prstGeom prst="rect">
              <a:avLst/>
            </a:prstGeom>
          </p:spPr>
        </p:pic>
      </p:grpSp>
      <p:sp>
        <p:nvSpPr>
          <p:cNvPr id="18" name="TextBox 17">
            <a:hlinkClick r:id="rId6" action="ppaction://hlinksldjump"/>
            <a:extLst>
              <a:ext uri="{FF2B5EF4-FFF2-40B4-BE49-F238E27FC236}">
                <a16:creationId xmlns:a16="http://schemas.microsoft.com/office/drawing/2014/main" id="{E543C65E-4CAB-20B7-4A3B-4981FA6C4990}"/>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19" name="TextBox 18">
            <a:hlinkClick r:id="rId7" action="ppaction://hlinksldjump"/>
            <a:extLst>
              <a:ext uri="{FF2B5EF4-FFF2-40B4-BE49-F238E27FC236}">
                <a16:creationId xmlns:a16="http://schemas.microsoft.com/office/drawing/2014/main" id="{A6AE03B8-3AA6-B6B0-00E6-385879803884}"/>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0" name="TextBox 19">
            <a:hlinkClick r:id="" action="ppaction://hlinkshowjump?jump=previousslide"/>
            <a:extLst>
              <a:ext uri="{FF2B5EF4-FFF2-40B4-BE49-F238E27FC236}">
                <a16:creationId xmlns:a16="http://schemas.microsoft.com/office/drawing/2014/main" id="{27F66A8A-3992-4398-4AC1-4B1C819F583B}"/>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1" name="TextBox 20">
            <a:hlinkClick r:id="" action="ppaction://hlinkshowjump?jump=nextslide"/>
            <a:extLst>
              <a:ext uri="{FF2B5EF4-FFF2-40B4-BE49-F238E27FC236}">
                <a16:creationId xmlns:a16="http://schemas.microsoft.com/office/drawing/2014/main" id="{A0ED2FDA-58DA-FE39-6174-ABFE5AE01A10}"/>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3552369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2" name="Picture 1" descr="A blurry image of a person's hand&#10;&#10;Description automatically generated">
            <a:extLst>
              <a:ext uri="{FF2B5EF4-FFF2-40B4-BE49-F238E27FC236}">
                <a16:creationId xmlns:a16="http://schemas.microsoft.com/office/drawing/2014/main" id="{D5AAD626-0FF6-FBA0-BA7F-1E92B7248346}"/>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858000"/>
          </a:xfrm>
          <a:prstGeom prst="rect">
            <a:avLst/>
          </a:prstGeom>
        </p:spPr>
      </p:pic>
      <p:sp>
        <p:nvSpPr>
          <p:cNvPr id="3" name="Title 2">
            <a:extLst>
              <a:ext uri="{FF2B5EF4-FFF2-40B4-BE49-F238E27FC236}">
                <a16:creationId xmlns:a16="http://schemas.microsoft.com/office/drawing/2014/main" id="{3A2DD64C-91AA-0F9F-782C-C9626477CBF5}"/>
              </a:ext>
            </a:extLst>
          </p:cNvPr>
          <p:cNvSpPr>
            <a:spLocks noGrp="1"/>
          </p:cNvSpPr>
          <p:nvPr>
            <p:ph type="title"/>
          </p:nvPr>
        </p:nvSpPr>
        <p:spPr/>
        <p:txBody>
          <a:bodyPr/>
          <a:lstStyle/>
          <a:p>
            <a:r>
              <a:rPr lang="en-US"/>
              <a:t>Click to edit Master title style</a:t>
            </a:r>
          </a:p>
        </p:txBody>
      </p:sp>
      <p:sp>
        <p:nvSpPr>
          <p:cNvPr id="6" name="Text Placeholder 5">
            <a:extLst>
              <a:ext uri="{FF2B5EF4-FFF2-40B4-BE49-F238E27FC236}">
                <a16:creationId xmlns:a16="http://schemas.microsoft.com/office/drawing/2014/main" id="{B9DAEE96-3FBA-ED5E-8648-B6963189A336}"/>
              </a:ext>
            </a:extLst>
          </p:cNvPr>
          <p:cNvSpPr>
            <a:spLocks noGrp="1"/>
          </p:cNvSpPr>
          <p:nvPr>
            <p:ph type="body" sz="quarter" idx="10"/>
          </p:nvPr>
        </p:nvSpPr>
        <p:spPr>
          <a:xfrm>
            <a:off x="584200" y="1435100"/>
            <a:ext cx="11025188" cy="3146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41202"/>
            <a:ext cx="8321040"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8" name="Slide Number Placeholder 4">
            <a:extLst>
              <a:ext uri="{FF2B5EF4-FFF2-40B4-BE49-F238E27FC236}">
                <a16:creationId xmlns:a16="http://schemas.microsoft.com/office/drawing/2014/main" id="{363FBAD1-5C2A-57EE-8316-747F18BA3ED2}"/>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22" name="Group 21">
            <a:extLst>
              <a:ext uri="{FF2B5EF4-FFF2-40B4-BE49-F238E27FC236}">
                <a16:creationId xmlns:a16="http://schemas.microsoft.com/office/drawing/2014/main" id="{40D4E577-3BF6-01F9-E8C4-D3B42609D7F0}"/>
              </a:ext>
            </a:extLst>
          </p:cNvPr>
          <p:cNvGrpSpPr/>
          <p:nvPr userDrawn="1"/>
        </p:nvGrpSpPr>
        <p:grpSpPr>
          <a:xfrm>
            <a:off x="9752967" y="6398361"/>
            <a:ext cx="274320" cy="274320"/>
            <a:chOff x="11001662" y="6398361"/>
            <a:chExt cx="274320" cy="274320"/>
          </a:xfrm>
        </p:grpSpPr>
        <p:sp>
          <p:nvSpPr>
            <p:cNvPr id="23" name="TextBox 22">
              <a:extLst>
                <a:ext uri="{FF2B5EF4-FFF2-40B4-BE49-F238E27FC236}">
                  <a16:creationId xmlns:a16="http://schemas.microsoft.com/office/drawing/2014/main" id="{A7C8A6CF-7BF0-78DB-3D37-1A358A5BBC75}"/>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24" name="Graphic 23" descr="Home with solid fill">
              <a:hlinkClick r:id="rId4" action="ppaction://hlinksldjump"/>
              <a:extLst>
                <a:ext uri="{FF2B5EF4-FFF2-40B4-BE49-F238E27FC236}">
                  <a16:creationId xmlns:a16="http://schemas.microsoft.com/office/drawing/2014/main" id="{9F6C3F0F-CD68-3414-293D-593FD14C31EE}"/>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1036918" y="6433618"/>
              <a:ext cx="203809" cy="203807"/>
            </a:xfrm>
            <a:prstGeom prst="rect">
              <a:avLst/>
            </a:prstGeom>
          </p:spPr>
        </p:pic>
      </p:grpSp>
      <p:sp>
        <p:nvSpPr>
          <p:cNvPr id="25" name="TextBox 24">
            <a:hlinkClick r:id="rId7" action="ppaction://hlinksldjump"/>
            <a:extLst>
              <a:ext uri="{FF2B5EF4-FFF2-40B4-BE49-F238E27FC236}">
                <a16:creationId xmlns:a16="http://schemas.microsoft.com/office/drawing/2014/main" id="{59ECBB63-8463-2CE5-7E7A-B527C9B76723}"/>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6" name="TextBox 25">
            <a:hlinkClick r:id="rId8" action="ppaction://hlinksldjump"/>
            <a:extLst>
              <a:ext uri="{FF2B5EF4-FFF2-40B4-BE49-F238E27FC236}">
                <a16:creationId xmlns:a16="http://schemas.microsoft.com/office/drawing/2014/main" id="{FBBD456E-F130-A818-349C-35EFD16A8D1E}"/>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7" name="TextBox 26">
            <a:hlinkClick r:id="" action="ppaction://hlinkshowjump?jump=previousslide"/>
            <a:extLst>
              <a:ext uri="{FF2B5EF4-FFF2-40B4-BE49-F238E27FC236}">
                <a16:creationId xmlns:a16="http://schemas.microsoft.com/office/drawing/2014/main" id="{CD327039-F9CB-E6C7-7BF1-C04EA49CD7EA}"/>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8" name="TextBox 27">
            <a:hlinkClick r:id="" action="ppaction://hlinkshowjump?jump=nextslide"/>
            <a:extLst>
              <a:ext uri="{FF2B5EF4-FFF2-40B4-BE49-F238E27FC236}">
                <a16:creationId xmlns:a16="http://schemas.microsoft.com/office/drawing/2014/main" id="{BDFBD0AC-D60F-176F-3FEB-7B9D14FD288A}"/>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375765089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2" name="Picture 1" descr="A blurry image of a person's hand&#10;&#10;Description automatically generated">
            <a:extLst>
              <a:ext uri="{FF2B5EF4-FFF2-40B4-BE49-F238E27FC236}">
                <a16:creationId xmlns:a16="http://schemas.microsoft.com/office/drawing/2014/main" id="{D5AAD626-0FF6-FBA0-BA7F-1E92B7248346}"/>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858000"/>
          </a:xfrm>
          <a:prstGeom prst="rect">
            <a:avLst/>
          </a:prstGeom>
        </p:spPr>
      </p:pic>
      <p:sp>
        <p:nvSpPr>
          <p:cNvPr id="5" name="Rectangle 4">
            <a:extLst>
              <a:ext uri="{FF2B5EF4-FFF2-40B4-BE49-F238E27FC236}">
                <a16:creationId xmlns:a16="http://schemas.microsoft.com/office/drawing/2014/main" id="{4D8CB3F5-1CC2-D302-C94C-47AD4EFDA0DE}"/>
              </a:ext>
            </a:extLst>
          </p:cNvPr>
          <p:cNvSpPr/>
          <p:nvPr userDrawn="1"/>
        </p:nvSpPr>
        <p:spPr bwMode="auto">
          <a:xfrm>
            <a:off x="5428527" y="0"/>
            <a:ext cx="6763472" cy="6858000"/>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3A2DD64C-91AA-0F9F-782C-C9626477CBF5}"/>
              </a:ext>
            </a:extLst>
          </p:cNvPr>
          <p:cNvSpPr>
            <a:spLocks noGrp="1"/>
          </p:cNvSpPr>
          <p:nvPr>
            <p:ph type="title"/>
          </p:nvPr>
        </p:nvSpPr>
        <p:spPr/>
        <p:txBody>
          <a:bodyPr/>
          <a:lstStyle/>
          <a:p>
            <a:r>
              <a:rPr lang="en-US"/>
              <a:t>Click to edit Master title style</a:t>
            </a:r>
          </a:p>
        </p:txBody>
      </p:sp>
      <p:sp>
        <p:nvSpPr>
          <p:cNvPr id="6" name="Text Placeholder 5">
            <a:extLst>
              <a:ext uri="{FF2B5EF4-FFF2-40B4-BE49-F238E27FC236}">
                <a16:creationId xmlns:a16="http://schemas.microsoft.com/office/drawing/2014/main" id="{B9DAEE96-3FBA-ED5E-8648-B6963189A336}"/>
              </a:ext>
            </a:extLst>
          </p:cNvPr>
          <p:cNvSpPr>
            <a:spLocks noGrp="1"/>
          </p:cNvSpPr>
          <p:nvPr>
            <p:ph type="body" sz="quarter" idx="10"/>
          </p:nvPr>
        </p:nvSpPr>
        <p:spPr>
          <a:xfrm>
            <a:off x="584200" y="1435100"/>
            <a:ext cx="11025188" cy="3146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41202"/>
            <a:ext cx="8321040"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8" name="Slide Number Placeholder 4">
            <a:extLst>
              <a:ext uri="{FF2B5EF4-FFF2-40B4-BE49-F238E27FC236}">
                <a16:creationId xmlns:a16="http://schemas.microsoft.com/office/drawing/2014/main" id="{363FBAD1-5C2A-57EE-8316-747F18BA3ED2}"/>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22" name="Group 21">
            <a:extLst>
              <a:ext uri="{FF2B5EF4-FFF2-40B4-BE49-F238E27FC236}">
                <a16:creationId xmlns:a16="http://schemas.microsoft.com/office/drawing/2014/main" id="{40D4E577-3BF6-01F9-E8C4-D3B42609D7F0}"/>
              </a:ext>
            </a:extLst>
          </p:cNvPr>
          <p:cNvGrpSpPr/>
          <p:nvPr userDrawn="1"/>
        </p:nvGrpSpPr>
        <p:grpSpPr>
          <a:xfrm>
            <a:off x="9752967" y="6398361"/>
            <a:ext cx="274320" cy="274320"/>
            <a:chOff x="11001662" y="6398361"/>
            <a:chExt cx="274320" cy="274320"/>
          </a:xfrm>
        </p:grpSpPr>
        <p:sp>
          <p:nvSpPr>
            <p:cNvPr id="23" name="TextBox 22">
              <a:extLst>
                <a:ext uri="{FF2B5EF4-FFF2-40B4-BE49-F238E27FC236}">
                  <a16:creationId xmlns:a16="http://schemas.microsoft.com/office/drawing/2014/main" id="{A7C8A6CF-7BF0-78DB-3D37-1A358A5BBC75}"/>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24" name="Graphic 23" descr="Home with solid fill">
              <a:hlinkClick r:id="rId4" action="ppaction://hlinksldjump"/>
              <a:extLst>
                <a:ext uri="{FF2B5EF4-FFF2-40B4-BE49-F238E27FC236}">
                  <a16:creationId xmlns:a16="http://schemas.microsoft.com/office/drawing/2014/main" id="{9F6C3F0F-CD68-3414-293D-593FD14C31EE}"/>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1036918" y="6433618"/>
              <a:ext cx="203809" cy="203807"/>
            </a:xfrm>
            <a:prstGeom prst="rect">
              <a:avLst/>
            </a:prstGeom>
          </p:spPr>
        </p:pic>
      </p:grpSp>
      <p:sp>
        <p:nvSpPr>
          <p:cNvPr id="25" name="TextBox 24">
            <a:hlinkClick r:id="rId7" action="ppaction://hlinksldjump"/>
            <a:extLst>
              <a:ext uri="{FF2B5EF4-FFF2-40B4-BE49-F238E27FC236}">
                <a16:creationId xmlns:a16="http://schemas.microsoft.com/office/drawing/2014/main" id="{59ECBB63-8463-2CE5-7E7A-B527C9B76723}"/>
              </a:ext>
            </a:extLst>
          </p:cNvPr>
          <p:cNvSpPr txBox="1"/>
          <p:nvPr userDrawn="1"/>
        </p:nvSpPr>
        <p:spPr>
          <a:xfrm>
            <a:off x="10626114" y="6398366"/>
            <a:ext cx="275648" cy="274320"/>
          </a:xfrm>
          <a:prstGeom prst="ellipse">
            <a:avLst/>
          </a:prstGeom>
          <a:solidFill>
            <a:schemeClr val="bg1"/>
          </a:solidFill>
          <a:ln w="3175">
            <a:solidFill>
              <a:schemeClr val="accent4"/>
            </a:solid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6" name="TextBox 25">
            <a:hlinkClick r:id="rId8" action="ppaction://hlinksldjump"/>
            <a:extLst>
              <a:ext uri="{FF2B5EF4-FFF2-40B4-BE49-F238E27FC236}">
                <a16:creationId xmlns:a16="http://schemas.microsoft.com/office/drawing/2014/main" id="{FBBD456E-F130-A818-349C-35EFD16A8D1E}"/>
              </a:ext>
            </a:extLst>
          </p:cNvPr>
          <p:cNvSpPr txBox="1"/>
          <p:nvPr userDrawn="1"/>
        </p:nvSpPr>
        <p:spPr>
          <a:xfrm>
            <a:off x="11063351" y="6399001"/>
            <a:ext cx="275648" cy="274320"/>
          </a:xfrm>
          <a:prstGeom prst="ellipse">
            <a:avLst/>
          </a:prstGeom>
          <a:solidFill>
            <a:schemeClr val="bg1"/>
          </a:solidFill>
          <a:ln w="3175">
            <a:solidFill>
              <a:schemeClr val="accent4"/>
            </a:solid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7" name="TextBox 26">
            <a:hlinkClick r:id="" action="ppaction://hlinkshowjump?jump=previousslide"/>
            <a:extLst>
              <a:ext uri="{FF2B5EF4-FFF2-40B4-BE49-F238E27FC236}">
                <a16:creationId xmlns:a16="http://schemas.microsoft.com/office/drawing/2014/main" id="{CD327039-F9CB-E6C7-7BF1-C04EA49CD7EA}"/>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8" name="TextBox 27">
            <a:hlinkClick r:id="" action="ppaction://hlinkshowjump?jump=nextslide"/>
            <a:extLst>
              <a:ext uri="{FF2B5EF4-FFF2-40B4-BE49-F238E27FC236}">
                <a16:creationId xmlns:a16="http://schemas.microsoft.com/office/drawing/2014/main" id="{BDFBD0AC-D60F-176F-3FEB-7B9D14FD288A}"/>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4088644151"/>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intro tex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30D0933-331C-20E6-8B54-189E355842BD}"/>
              </a:ext>
            </a:extLst>
          </p:cNvPr>
          <p:cNvGrpSpPr/>
          <p:nvPr userDrawn="1"/>
        </p:nvGrpSpPr>
        <p:grpSpPr>
          <a:xfrm>
            <a:off x="0" y="0"/>
            <a:ext cx="12192000" cy="6858000"/>
            <a:chOff x="0" y="0"/>
            <a:chExt cx="12192000" cy="6858000"/>
          </a:xfrm>
        </p:grpSpPr>
        <p:pic>
          <p:nvPicPr>
            <p:cNvPr id="7" name="Picture 6" descr="A blurry image of a person's hand&#10;&#10;Description automatically generated">
              <a:extLst>
                <a:ext uri="{FF2B5EF4-FFF2-40B4-BE49-F238E27FC236}">
                  <a16:creationId xmlns:a16="http://schemas.microsoft.com/office/drawing/2014/main" id="{309D89FB-9578-9875-2B29-70D7CE5F7AB2}"/>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692900"/>
            </a:xfrm>
            <a:prstGeom prst="rect">
              <a:avLst/>
            </a:prstGeom>
          </p:spPr>
        </p:pic>
        <p:sp>
          <p:nvSpPr>
            <p:cNvPr id="8" name="Rectangle 7">
              <a:extLst>
                <a:ext uri="{FF2B5EF4-FFF2-40B4-BE49-F238E27FC236}">
                  <a16:creationId xmlns:a16="http://schemas.microsoft.com/office/drawing/2014/main" id="{C5BE598B-F121-F2AE-9B69-D8971CDF6C99}"/>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itle 2">
            <a:extLst>
              <a:ext uri="{FF2B5EF4-FFF2-40B4-BE49-F238E27FC236}">
                <a16:creationId xmlns:a16="http://schemas.microsoft.com/office/drawing/2014/main" id="{3A2DD64C-91AA-0F9F-782C-C9626477CBF5}"/>
              </a:ext>
            </a:extLst>
          </p:cNvPr>
          <p:cNvSpPr>
            <a:spLocks noGrp="1"/>
          </p:cNvSpPr>
          <p:nvPr>
            <p:ph type="title"/>
          </p:nvPr>
        </p:nvSpPr>
        <p:spPr/>
        <p:txBody>
          <a:bodyPr/>
          <a:lstStyle/>
          <a:p>
            <a:r>
              <a:rPr lang="en-US"/>
              <a:t>Click to edit Master title style</a:t>
            </a:r>
          </a:p>
        </p:txBody>
      </p:sp>
      <p:sp>
        <p:nvSpPr>
          <p:cNvPr id="6" name="Text Placeholder 5">
            <a:extLst>
              <a:ext uri="{FF2B5EF4-FFF2-40B4-BE49-F238E27FC236}">
                <a16:creationId xmlns:a16="http://schemas.microsoft.com/office/drawing/2014/main" id="{B9DAEE96-3FBA-ED5E-8648-B6963189A336}"/>
              </a:ext>
            </a:extLst>
          </p:cNvPr>
          <p:cNvSpPr>
            <a:spLocks noGrp="1"/>
          </p:cNvSpPr>
          <p:nvPr>
            <p:ph type="body" sz="quarter" idx="10"/>
          </p:nvPr>
        </p:nvSpPr>
        <p:spPr>
          <a:xfrm>
            <a:off x="584200" y="1206500"/>
            <a:ext cx="10204450" cy="615553"/>
          </a:xfrm>
        </p:spPr>
        <p:txBody>
          <a:bodyPr/>
          <a:lstStyle>
            <a:lvl1pPr>
              <a:defRPr sz="1400">
                <a:latin typeface="+mn-lt"/>
              </a:defRPr>
            </a:lvl1pPr>
            <a:lvl2pPr>
              <a:defRPr sz="1600"/>
            </a:lvl2pPr>
          </a:lstStyle>
          <a:p>
            <a:pPr lvl="0"/>
            <a:r>
              <a:rPr lang="en-US"/>
              <a:t>Click to edit Master text styles</a:t>
            </a:r>
          </a:p>
          <a:p>
            <a:pPr lvl="1"/>
            <a:endParaRPr lang="en-US"/>
          </a:p>
        </p:txBody>
      </p:sp>
      <p:sp>
        <p:nvSpPr>
          <p:cNvPr id="2" name="Text Placeholder 5">
            <a:extLst>
              <a:ext uri="{FF2B5EF4-FFF2-40B4-BE49-F238E27FC236}">
                <a16:creationId xmlns:a16="http://schemas.microsoft.com/office/drawing/2014/main" id="{A29CF6A1-2A54-EAFF-779A-CAFDF3C03C38}"/>
              </a:ext>
            </a:extLst>
          </p:cNvPr>
          <p:cNvSpPr>
            <a:spLocks noGrp="1"/>
          </p:cNvSpPr>
          <p:nvPr>
            <p:ph type="body" sz="quarter" idx="11"/>
          </p:nvPr>
        </p:nvSpPr>
        <p:spPr>
          <a:xfrm>
            <a:off x="584200" y="2412168"/>
            <a:ext cx="11025188" cy="1455783"/>
          </a:xfrm>
        </p:spPr>
        <p:txBody>
          <a:bodyPr/>
          <a:lstStyle>
            <a:lvl1pPr>
              <a:defRPr sz="16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10">
            <a:extLst>
              <a:ext uri="{FF2B5EF4-FFF2-40B4-BE49-F238E27FC236}">
                <a16:creationId xmlns:a16="http://schemas.microsoft.com/office/drawing/2014/main" id="{D0DB0521-F5C1-19DD-E8E1-A51202BCEF01}"/>
              </a:ext>
            </a:extLst>
          </p:cNvPr>
          <p:cNvSpPr>
            <a:spLocks noGrp="1"/>
          </p:cNvSpPr>
          <p:nvPr>
            <p:ph type="ftr" sz="quarter" idx="3"/>
          </p:nvPr>
        </p:nvSpPr>
        <p:spPr>
          <a:xfrm>
            <a:off x="584201" y="6441202"/>
            <a:ext cx="11025188"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9" name="Slide Number Placeholder 4">
            <a:extLst>
              <a:ext uri="{FF2B5EF4-FFF2-40B4-BE49-F238E27FC236}">
                <a16:creationId xmlns:a16="http://schemas.microsoft.com/office/drawing/2014/main" id="{2D17340B-9933-B238-7D6E-D0237E91E5A1}"/>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3719134347"/>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4" name="Picture 3" descr="A blurry image of a person's hand&#10;&#10;Description automatically generated">
            <a:extLst>
              <a:ext uri="{FF2B5EF4-FFF2-40B4-BE49-F238E27FC236}">
                <a16:creationId xmlns:a16="http://schemas.microsoft.com/office/drawing/2014/main" id="{981B8DF7-34EC-6688-A88F-ED8C3597D696}"/>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858000"/>
          </a:xfrm>
          <a:prstGeom prst="rect">
            <a:avLst/>
          </a:prstGeom>
        </p:spPr>
      </p:pic>
      <p:sp>
        <p:nvSpPr>
          <p:cNvPr id="5" name="Title 4">
            <a:extLst>
              <a:ext uri="{FF2B5EF4-FFF2-40B4-BE49-F238E27FC236}">
                <a16:creationId xmlns:a16="http://schemas.microsoft.com/office/drawing/2014/main" id="{90A9B380-75A5-7CED-05A1-1EC949DF36A8}"/>
              </a:ext>
            </a:extLst>
          </p:cNvPr>
          <p:cNvSpPr>
            <a:spLocks noGrp="1"/>
          </p:cNvSpPr>
          <p:nvPr>
            <p:ph type="title"/>
          </p:nvPr>
        </p:nvSpPr>
        <p:spPr/>
        <p:txBody>
          <a:bodyPr/>
          <a:lstStyle/>
          <a:p>
            <a:r>
              <a:rPr lang="en-US"/>
              <a:t>Click to edit Master title style</a:t>
            </a:r>
          </a:p>
        </p:txBody>
      </p:sp>
      <p:sp>
        <p:nvSpPr>
          <p:cNvPr id="2" name="Footer Placeholder 10">
            <a:extLst>
              <a:ext uri="{FF2B5EF4-FFF2-40B4-BE49-F238E27FC236}">
                <a16:creationId xmlns:a16="http://schemas.microsoft.com/office/drawing/2014/main" id="{2F0B32A3-39CB-22FB-7D7C-4A7C773B0A95}"/>
              </a:ext>
            </a:extLst>
          </p:cNvPr>
          <p:cNvSpPr>
            <a:spLocks noGrp="1"/>
          </p:cNvSpPr>
          <p:nvPr>
            <p:ph type="ftr" sz="quarter" idx="3"/>
          </p:nvPr>
        </p:nvSpPr>
        <p:spPr>
          <a:xfrm>
            <a:off x="584201" y="6441202"/>
            <a:ext cx="8046720"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7" name="Slide Number Placeholder 4">
            <a:extLst>
              <a:ext uri="{FF2B5EF4-FFF2-40B4-BE49-F238E27FC236}">
                <a16:creationId xmlns:a16="http://schemas.microsoft.com/office/drawing/2014/main" id="{69196B4D-AFDF-22DB-1EE2-E6B448001399}"/>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16" name="Group 15">
            <a:extLst>
              <a:ext uri="{FF2B5EF4-FFF2-40B4-BE49-F238E27FC236}">
                <a16:creationId xmlns:a16="http://schemas.microsoft.com/office/drawing/2014/main" id="{EF912E9B-C945-A1C5-32BA-8CFCB1D72294}"/>
              </a:ext>
            </a:extLst>
          </p:cNvPr>
          <p:cNvGrpSpPr/>
          <p:nvPr userDrawn="1"/>
        </p:nvGrpSpPr>
        <p:grpSpPr>
          <a:xfrm>
            <a:off x="9752967" y="6398361"/>
            <a:ext cx="274320" cy="274320"/>
            <a:chOff x="11001662" y="6398361"/>
            <a:chExt cx="274320" cy="274320"/>
          </a:xfrm>
        </p:grpSpPr>
        <p:sp>
          <p:nvSpPr>
            <p:cNvPr id="17" name="TextBox 16">
              <a:extLst>
                <a:ext uri="{FF2B5EF4-FFF2-40B4-BE49-F238E27FC236}">
                  <a16:creationId xmlns:a16="http://schemas.microsoft.com/office/drawing/2014/main" id="{2E23DFE0-A8EE-9BE7-1CA7-0D967C6523A9}"/>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18" name="Graphic 17" descr="Home with solid fill">
              <a:hlinkClick r:id="rId4" action="ppaction://hlinksldjump"/>
              <a:extLst>
                <a:ext uri="{FF2B5EF4-FFF2-40B4-BE49-F238E27FC236}">
                  <a16:creationId xmlns:a16="http://schemas.microsoft.com/office/drawing/2014/main" id="{19C671D2-21E2-D684-5EA2-E65AD9886F7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1036918" y="6433618"/>
              <a:ext cx="203809" cy="203807"/>
            </a:xfrm>
            <a:prstGeom prst="rect">
              <a:avLst/>
            </a:prstGeom>
          </p:spPr>
        </p:pic>
      </p:grpSp>
      <p:sp>
        <p:nvSpPr>
          <p:cNvPr id="24" name="TextBox 23">
            <a:hlinkClick r:id="rId7" action="ppaction://hlinksldjump"/>
            <a:extLst>
              <a:ext uri="{FF2B5EF4-FFF2-40B4-BE49-F238E27FC236}">
                <a16:creationId xmlns:a16="http://schemas.microsoft.com/office/drawing/2014/main" id="{EFDCDF6C-788F-1F3A-E9FC-6A5A69B53022}"/>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5" name="TextBox 24">
            <a:hlinkClick r:id="rId8" action="ppaction://hlinksldjump"/>
            <a:extLst>
              <a:ext uri="{FF2B5EF4-FFF2-40B4-BE49-F238E27FC236}">
                <a16:creationId xmlns:a16="http://schemas.microsoft.com/office/drawing/2014/main" id="{8491DEEB-3ECC-610C-3429-C7842CDCA25A}"/>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6" name="TextBox 25">
            <a:hlinkClick r:id="" action="ppaction://hlinkshowjump?jump=previousslide"/>
            <a:extLst>
              <a:ext uri="{FF2B5EF4-FFF2-40B4-BE49-F238E27FC236}">
                <a16:creationId xmlns:a16="http://schemas.microsoft.com/office/drawing/2014/main" id="{EE6FD696-1177-C9F6-1F5E-439AC5133AF6}"/>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7" name="TextBox 26">
            <a:hlinkClick r:id="" action="ppaction://hlinkshowjump?jump=nextslide"/>
            <a:extLst>
              <a:ext uri="{FF2B5EF4-FFF2-40B4-BE49-F238E27FC236}">
                <a16:creationId xmlns:a16="http://schemas.microsoft.com/office/drawing/2014/main" id="{80185A87-E1F4-A19D-42FD-FB1162A22509}"/>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575009905"/>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7" name="Picture 6" descr="A colorful logo in a spiral&#10;&#10;Description automatically generated">
            <a:extLst>
              <a:ext uri="{FF2B5EF4-FFF2-40B4-BE49-F238E27FC236}">
                <a16:creationId xmlns:a16="http://schemas.microsoft.com/office/drawing/2014/main" id="{C8CDFCA7-78ED-FD8B-4E4B-8A5ACD7081C8}"/>
              </a:ext>
            </a:extLst>
          </p:cNvPr>
          <p:cNvPicPr>
            <a:picLocks noChangeAspect="1"/>
          </p:cNvPicPr>
          <p:nvPr userDrawn="1"/>
        </p:nvPicPr>
        <p:blipFill rotWithShape="1">
          <a:blip r:embed="rId2"/>
          <a:srcRect l="41454" t="3198" r="25352" b="68795"/>
          <a:stretch/>
        </p:blipFill>
        <p:spPr>
          <a:xfrm flipH="1">
            <a:off x="0" y="0"/>
            <a:ext cx="12192000" cy="6858000"/>
          </a:xfrm>
          <a:prstGeom prst="rect">
            <a:avLst/>
          </a:prstGeom>
        </p:spPr>
      </p:pic>
      <p:sp>
        <p:nvSpPr>
          <p:cNvPr id="5" name="Title 4">
            <a:extLst>
              <a:ext uri="{FF2B5EF4-FFF2-40B4-BE49-F238E27FC236}">
                <a16:creationId xmlns:a16="http://schemas.microsoft.com/office/drawing/2014/main" id="{90A9B380-75A5-7CED-05A1-1EC949DF36A8}"/>
              </a:ext>
            </a:extLst>
          </p:cNvPr>
          <p:cNvSpPr>
            <a:spLocks noGrp="1"/>
          </p:cNvSpPr>
          <p:nvPr>
            <p:ph type="title"/>
          </p:nvPr>
        </p:nvSpPr>
        <p:spPr>
          <a:xfrm>
            <a:off x="574816" y="3013502"/>
            <a:ext cx="11018520" cy="677108"/>
          </a:xfrm>
        </p:spPr>
        <p:txBody>
          <a:bodyPr/>
          <a:lstStyle>
            <a:lvl1pPr>
              <a:defRPr kumimoji="0" lang="en-US" sz="4400" b="0" i="0" u="none" strike="noStrike" kern="1200" cap="none" spc="-150" normalizeH="0" baseline="0" dirty="0">
                <a:ln w="3175">
                  <a:noFill/>
                </a:ln>
                <a:gradFill>
                  <a:gsLst>
                    <a:gs pos="21000">
                      <a:srgbClr val="0078D4"/>
                    </a:gs>
                    <a:gs pos="100000">
                      <a:srgbClr val="C03BC4"/>
                    </a:gs>
                  </a:gsLst>
                  <a:lin ang="2400000" scaled="0"/>
                </a:gradFill>
                <a:effectLst/>
                <a:uLnTx/>
                <a:uFillTx/>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a:t>Click to edit Master title style</a:t>
            </a:r>
          </a:p>
        </p:txBody>
      </p:sp>
      <p:sp>
        <p:nvSpPr>
          <p:cNvPr id="2" name="Footer Placeholder 10">
            <a:extLst>
              <a:ext uri="{FF2B5EF4-FFF2-40B4-BE49-F238E27FC236}">
                <a16:creationId xmlns:a16="http://schemas.microsoft.com/office/drawing/2014/main" id="{2F0B32A3-39CB-22FB-7D7C-4A7C773B0A95}"/>
              </a:ext>
            </a:extLst>
          </p:cNvPr>
          <p:cNvSpPr>
            <a:spLocks noGrp="1"/>
          </p:cNvSpPr>
          <p:nvPr>
            <p:ph type="ftr" sz="quarter" idx="3"/>
          </p:nvPr>
        </p:nvSpPr>
        <p:spPr>
          <a:xfrm>
            <a:off x="584201" y="6441202"/>
            <a:ext cx="8778240"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9" name="Slide Number Placeholder 4">
            <a:extLst>
              <a:ext uri="{FF2B5EF4-FFF2-40B4-BE49-F238E27FC236}">
                <a16:creationId xmlns:a16="http://schemas.microsoft.com/office/drawing/2014/main" id="{C2871679-3B97-8C10-1BE0-014D78F94568}"/>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21" name="Group 20">
            <a:extLst>
              <a:ext uri="{FF2B5EF4-FFF2-40B4-BE49-F238E27FC236}">
                <a16:creationId xmlns:a16="http://schemas.microsoft.com/office/drawing/2014/main" id="{6F7F8AAB-8C9A-3E64-3F84-4C62467EFFA4}"/>
              </a:ext>
            </a:extLst>
          </p:cNvPr>
          <p:cNvGrpSpPr/>
          <p:nvPr userDrawn="1"/>
        </p:nvGrpSpPr>
        <p:grpSpPr>
          <a:xfrm>
            <a:off x="9752967" y="6398361"/>
            <a:ext cx="274320" cy="274320"/>
            <a:chOff x="11001662" y="6398361"/>
            <a:chExt cx="274320" cy="274320"/>
          </a:xfrm>
        </p:grpSpPr>
        <p:sp>
          <p:nvSpPr>
            <p:cNvPr id="22" name="TextBox 21">
              <a:extLst>
                <a:ext uri="{FF2B5EF4-FFF2-40B4-BE49-F238E27FC236}">
                  <a16:creationId xmlns:a16="http://schemas.microsoft.com/office/drawing/2014/main" id="{7361D1EF-89BD-F7F5-C1FC-1C069D68EAD6}"/>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23" name="Graphic 22" descr="Home with solid fill">
              <a:hlinkClick r:id="rId3" action="ppaction://hlinksldjump"/>
              <a:extLst>
                <a:ext uri="{FF2B5EF4-FFF2-40B4-BE49-F238E27FC236}">
                  <a16:creationId xmlns:a16="http://schemas.microsoft.com/office/drawing/2014/main" id="{84977887-AC28-D873-B203-D276F5633D0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36918" y="6433618"/>
              <a:ext cx="203809" cy="203807"/>
            </a:xfrm>
            <a:prstGeom prst="rect">
              <a:avLst/>
            </a:prstGeom>
          </p:spPr>
        </p:pic>
      </p:grpSp>
      <p:sp>
        <p:nvSpPr>
          <p:cNvPr id="24" name="TextBox 23">
            <a:hlinkClick r:id="rId6" action="ppaction://hlinksldjump"/>
            <a:extLst>
              <a:ext uri="{FF2B5EF4-FFF2-40B4-BE49-F238E27FC236}">
                <a16:creationId xmlns:a16="http://schemas.microsoft.com/office/drawing/2014/main" id="{599BC65B-CD8C-E75C-0BEC-9E797C2A443D}"/>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5" name="TextBox 24">
            <a:hlinkClick r:id="rId7" action="ppaction://hlinksldjump"/>
            <a:extLst>
              <a:ext uri="{FF2B5EF4-FFF2-40B4-BE49-F238E27FC236}">
                <a16:creationId xmlns:a16="http://schemas.microsoft.com/office/drawing/2014/main" id="{D20EB35B-5048-8B65-6095-51EB7870491C}"/>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6" name="TextBox 25">
            <a:hlinkClick r:id="" action="ppaction://hlinkshowjump?jump=previousslide"/>
            <a:extLst>
              <a:ext uri="{FF2B5EF4-FFF2-40B4-BE49-F238E27FC236}">
                <a16:creationId xmlns:a16="http://schemas.microsoft.com/office/drawing/2014/main" id="{1BF0E25D-A454-A144-2251-2487D08B1655}"/>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7" name="TextBox 26">
            <a:hlinkClick r:id="" action="ppaction://hlinkshowjump?jump=nextslide"/>
            <a:extLst>
              <a:ext uri="{FF2B5EF4-FFF2-40B4-BE49-F238E27FC236}">
                <a16:creationId xmlns:a16="http://schemas.microsoft.com/office/drawing/2014/main" id="{FB411486-58FE-96EE-1CF6-D695A6AFC581}"/>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1717461609"/>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Agenda 2">
    <p:spTree>
      <p:nvGrpSpPr>
        <p:cNvPr id="1" name=""/>
        <p:cNvGrpSpPr/>
        <p:nvPr/>
      </p:nvGrpSpPr>
      <p:grpSpPr>
        <a:xfrm>
          <a:off x="0" y="0"/>
          <a:ext cx="0" cy="0"/>
          <a:chOff x="0" y="0"/>
          <a:chExt cx="0" cy="0"/>
        </a:xfrm>
      </p:grpSpPr>
      <p:pic>
        <p:nvPicPr>
          <p:cNvPr id="4" name="Picture 3" descr="A colorful objects in the air&#10;&#10;Description automatically generated">
            <a:extLst>
              <a:ext uri="{FF2B5EF4-FFF2-40B4-BE49-F238E27FC236}">
                <a16:creationId xmlns:a16="http://schemas.microsoft.com/office/drawing/2014/main" id="{AD6A995C-D197-33DA-08A3-FD067EE49FCA}"/>
              </a:ext>
            </a:extLst>
          </p:cNvPr>
          <p:cNvPicPr>
            <a:picLocks noChangeAspect="1"/>
          </p:cNvPicPr>
          <p:nvPr userDrawn="1"/>
        </p:nvPicPr>
        <p:blipFill rotWithShape="1">
          <a:blip r:embed="rId2"/>
          <a:srcRect l="9598" t="16713" r="46275" b="46056"/>
          <a:stretch/>
        </p:blipFill>
        <p:spPr>
          <a:xfrm>
            <a:off x="0" y="0"/>
            <a:ext cx="12192000" cy="6858000"/>
          </a:xfrm>
          <a:prstGeom prst="rect">
            <a:avLst/>
          </a:prstGeom>
        </p:spPr>
      </p:pic>
      <p:sp>
        <p:nvSpPr>
          <p:cNvPr id="5" name="Title 4">
            <a:extLst>
              <a:ext uri="{FF2B5EF4-FFF2-40B4-BE49-F238E27FC236}">
                <a16:creationId xmlns:a16="http://schemas.microsoft.com/office/drawing/2014/main" id="{90A9B380-75A5-7CED-05A1-1EC949DF36A8}"/>
              </a:ext>
            </a:extLst>
          </p:cNvPr>
          <p:cNvSpPr>
            <a:spLocks noGrp="1"/>
          </p:cNvSpPr>
          <p:nvPr>
            <p:ph type="title"/>
          </p:nvPr>
        </p:nvSpPr>
        <p:spPr>
          <a:xfrm>
            <a:off x="574816" y="3013502"/>
            <a:ext cx="11018520" cy="677108"/>
          </a:xfrm>
        </p:spPr>
        <p:txBody>
          <a:bodyPr/>
          <a:lstStyle>
            <a:lvl1pPr>
              <a:defRPr kumimoji="0" lang="en-US" sz="4400" b="0" i="0" u="none" strike="noStrike" kern="1200" cap="none" spc="-150" normalizeH="0" baseline="0" dirty="0">
                <a:ln w="3175">
                  <a:noFill/>
                </a:ln>
                <a:gradFill>
                  <a:gsLst>
                    <a:gs pos="21000">
                      <a:srgbClr val="0078D4"/>
                    </a:gs>
                    <a:gs pos="100000">
                      <a:srgbClr val="C03BC4"/>
                    </a:gs>
                  </a:gsLst>
                  <a:lin ang="2400000" scaled="0"/>
                </a:gradFill>
                <a:effectLst/>
                <a:uLnTx/>
                <a:uFillTx/>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a:t>Click to edit Master title style</a:t>
            </a:r>
          </a:p>
        </p:txBody>
      </p:sp>
      <p:sp>
        <p:nvSpPr>
          <p:cNvPr id="2" name="Footer Placeholder 10">
            <a:extLst>
              <a:ext uri="{FF2B5EF4-FFF2-40B4-BE49-F238E27FC236}">
                <a16:creationId xmlns:a16="http://schemas.microsoft.com/office/drawing/2014/main" id="{2F0B32A3-39CB-22FB-7D7C-4A7C773B0A95}"/>
              </a:ext>
            </a:extLst>
          </p:cNvPr>
          <p:cNvSpPr>
            <a:spLocks noGrp="1"/>
          </p:cNvSpPr>
          <p:nvPr>
            <p:ph type="ftr" sz="quarter" idx="3"/>
          </p:nvPr>
        </p:nvSpPr>
        <p:spPr>
          <a:xfrm>
            <a:off x="584201" y="6441202"/>
            <a:ext cx="8778240"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9" name="Slide Number Placeholder 4">
            <a:extLst>
              <a:ext uri="{FF2B5EF4-FFF2-40B4-BE49-F238E27FC236}">
                <a16:creationId xmlns:a16="http://schemas.microsoft.com/office/drawing/2014/main" id="{C2871679-3B97-8C10-1BE0-014D78F94568}"/>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21" name="Group 20">
            <a:extLst>
              <a:ext uri="{FF2B5EF4-FFF2-40B4-BE49-F238E27FC236}">
                <a16:creationId xmlns:a16="http://schemas.microsoft.com/office/drawing/2014/main" id="{6F7F8AAB-8C9A-3E64-3F84-4C62467EFFA4}"/>
              </a:ext>
            </a:extLst>
          </p:cNvPr>
          <p:cNvGrpSpPr/>
          <p:nvPr userDrawn="1"/>
        </p:nvGrpSpPr>
        <p:grpSpPr>
          <a:xfrm>
            <a:off x="9752967" y="6398361"/>
            <a:ext cx="274320" cy="274320"/>
            <a:chOff x="11001662" y="6398361"/>
            <a:chExt cx="274320" cy="274320"/>
          </a:xfrm>
        </p:grpSpPr>
        <p:sp>
          <p:nvSpPr>
            <p:cNvPr id="22" name="TextBox 21">
              <a:extLst>
                <a:ext uri="{FF2B5EF4-FFF2-40B4-BE49-F238E27FC236}">
                  <a16:creationId xmlns:a16="http://schemas.microsoft.com/office/drawing/2014/main" id="{7361D1EF-89BD-F7F5-C1FC-1C069D68EAD6}"/>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23" name="Graphic 22" descr="Home with solid fill">
              <a:hlinkClick r:id="rId3" action="ppaction://hlinksldjump"/>
              <a:extLst>
                <a:ext uri="{FF2B5EF4-FFF2-40B4-BE49-F238E27FC236}">
                  <a16:creationId xmlns:a16="http://schemas.microsoft.com/office/drawing/2014/main" id="{84977887-AC28-D873-B203-D276F5633D0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36918" y="6433618"/>
              <a:ext cx="203809" cy="203807"/>
            </a:xfrm>
            <a:prstGeom prst="rect">
              <a:avLst/>
            </a:prstGeom>
          </p:spPr>
        </p:pic>
      </p:grpSp>
      <p:sp>
        <p:nvSpPr>
          <p:cNvPr id="24" name="TextBox 23">
            <a:hlinkClick r:id="rId6" action="ppaction://hlinksldjump"/>
            <a:extLst>
              <a:ext uri="{FF2B5EF4-FFF2-40B4-BE49-F238E27FC236}">
                <a16:creationId xmlns:a16="http://schemas.microsoft.com/office/drawing/2014/main" id="{599BC65B-CD8C-E75C-0BEC-9E797C2A443D}"/>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5" name="TextBox 24">
            <a:hlinkClick r:id="rId7" action="ppaction://hlinksldjump"/>
            <a:extLst>
              <a:ext uri="{FF2B5EF4-FFF2-40B4-BE49-F238E27FC236}">
                <a16:creationId xmlns:a16="http://schemas.microsoft.com/office/drawing/2014/main" id="{D20EB35B-5048-8B65-6095-51EB7870491C}"/>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6" name="TextBox 25">
            <a:hlinkClick r:id="" action="ppaction://hlinkshowjump?jump=previousslide"/>
            <a:extLst>
              <a:ext uri="{FF2B5EF4-FFF2-40B4-BE49-F238E27FC236}">
                <a16:creationId xmlns:a16="http://schemas.microsoft.com/office/drawing/2014/main" id="{1BF0E25D-A454-A144-2251-2487D08B1655}"/>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7" name="TextBox 26">
            <a:hlinkClick r:id="" action="ppaction://hlinkshowjump?jump=nextslide"/>
            <a:extLst>
              <a:ext uri="{FF2B5EF4-FFF2-40B4-BE49-F238E27FC236}">
                <a16:creationId xmlns:a16="http://schemas.microsoft.com/office/drawing/2014/main" id="{FB411486-58FE-96EE-1CF6-D695A6AFC581}"/>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91629379"/>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Agenda 2">
    <p:spTree>
      <p:nvGrpSpPr>
        <p:cNvPr id="1" name=""/>
        <p:cNvGrpSpPr/>
        <p:nvPr/>
      </p:nvGrpSpPr>
      <p:grpSpPr>
        <a:xfrm>
          <a:off x="0" y="0"/>
          <a:ext cx="0" cy="0"/>
          <a:chOff x="0" y="0"/>
          <a:chExt cx="0" cy="0"/>
        </a:xfrm>
      </p:grpSpPr>
      <p:pic>
        <p:nvPicPr>
          <p:cNvPr id="7" name="Picture 6" descr="A colorful logo in a spiral&#10;&#10;Description automatically generated">
            <a:extLst>
              <a:ext uri="{FF2B5EF4-FFF2-40B4-BE49-F238E27FC236}">
                <a16:creationId xmlns:a16="http://schemas.microsoft.com/office/drawing/2014/main" id="{C8CDFCA7-78ED-FD8B-4E4B-8A5ACD7081C8}"/>
              </a:ext>
            </a:extLst>
          </p:cNvPr>
          <p:cNvPicPr>
            <a:picLocks noChangeAspect="1"/>
          </p:cNvPicPr>
          <p:nvPr userDrawn="1"/>
        </p:nvPicPr>
        <p:blipFill rotWithShape="1">
          <a:blip r:embed="rId2"/>
          <a:srcRect l="54939" t="37615" r="11867" b="34378"/>
          <a:stretch/>
        </p:blipFill>
        <p:spPr>
          <a:xfrm flipH="1">
            <a:off x="0" y="0"/>
            <a:ext cx="12192000" cy="6858000"/>
          </a:xfrm>
          <a:prstGeom prst="rect">
            <a:avLst/>
          </a:prstGeom>
        </p:spPr>
      </p:pic>
      <p:sp>
        <p:nvSpPr>
          <p:cNvPr id="5" name="Title 4">
            <a:extLst>
              <a:ext uri="{FF2B5EF4-FFF2-40B4-BE49-F238E27FC236}">
                <a16:creationId xmlns:a16="http://schemas.microsoft.com/office/drawing/2014/main" id="{90A9B380-75A5-7CED-05A1-1EC949DF36A8}"/>
              </a:ext>
            </a:extLst>
          </p:cNvPr>
          <p:cNvSpPr>
            <a:spLocks noGrp="1"/>
          </p:cNvSpPr>
          <p:nvPr>
            <p:ph type="title"/>
          </p:nvPr>
        </p:nvSpPr>
        <p:spPr>
          <a:xfrm>
            <a:off x="574816" y="3013502"/>
            <a:ext cx="6130784" cy="1354217"/>
          </a:xfrm>
        </p:spPr>
        <p:txBody>
          <a:bodyPr/>
          <a:lstStyle>
            <a:lvl1pPr>
              <a:defRPr kumimoji="0" lang="en-US" sz="4400" b="0" i="0" u="none" strike="noStrike" kern="1200" cap="none" spc="-150" normalizeH="0" baseline="0" dirty="0">
                <a:ln w="3175">
                  <a:noFill/>
                </a:ln>
                <a:gradFill>
                  <a:gsLst>
                    <a:gs pos="21000">
                      <a:srgbClr val="0078D4"/>
                    </a:gs>
                    <a:gs pos="100000">
                      <a:srgbClr val="52B471"/>
                    </a:gs>
                  </a:gsLst>
                  <a:lin ang="2400000" scaled="0"/>
                </a:gradFill>
                <a:effectLst/>
                <a:uLnTx/>
                <a:uFillTx/>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a:t>Click to edit Master title style</a:t>
            </a:r>
          </a:p>
        </p:txBody>
      </p:sp>
      <p:sp>
        <p:nvSpPr>
          <p:cNvPr id="2" name="Footer Placeholder 10">
            <a:extLst>
              <a:ext uri="{FF2B5EF4-FFF2-40B4-BE49-F238E27FC236}">
                <a16:creationId xmlns:a16="http://schemas.microsoft.com/office/drawing/2014/main" id="{2F0B32A3-39CB-22FB-7D7C-4A7C773B0A95}"/>
              </a:ext>
            </a:extLst>
          </p:cNvPr>
          <p:cNvSpPr>
            <a:spLocks noGrp="1"/>
          </p:cNvSpPr>
          <p:nvPr>
            <p:ph type="ftr" sz="quarter" idx="3"/>
          </p:nvPr>
        </p:nvSpPr>
        <p:spPr>
          <a:xfrm>
            <a:off x="584201" y="6441202"/>
            <a:ext cx="8961120"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3" name="Slide Number Placeholder 4">
            <a:extLst>
              <a:ext uri="{FF2B5EF4-FFF2-40B4-BE49-F238E27FC236}">
                <a16:creationId xmlns:a16="http://schemas.microsoft.com/office/drawing/2014/main" id="{84DC23CE-2579-B1EB-52EE-BBD4EC167C8C}"/>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bg1"/>
                </a:solidFill>
              </a:defRPr>
            </a:lvl1pPr>
          </a:lstStyle>
          <a:p>
            <a:fld id="{8F93FC27-A1D1-4A1D-8E2D-C92B07A03756}" type="slidenum">
              <a:rPr lang="en-US" smtClean="0"/>
              <a:pPr/>
              <a:t>‹#›</a:t>
            </a:fld>
            <a:endParaRPr lang="en-US"/>
          </a:p>
        </p:txBody>
      </p:sp>
      <p:grpSp>
        <p:nvGrpSpPr>
          <p:cNvPr id="21" name="Group 20">
            <a:extLst>
              <a:ext uri="{FF2B5EF4-FFF2-40B4-BE49-F238E27FC236}">
                <a16:creationId xmlns:a16="http://schemas.microsoft.com/office/drawing/2014/main" id="{BFB29D56-EB26-B75E-5B6B-54FC7A92F477}"/>
              </a:ext>
            </a:extLst>
          </p:cNvPr>
          <p:cNvGrpSpPr/>
          <p:nvPr userDrawn="1"/>
        </p:nvGrpSpPr>
        <p:grpSpPr>
          <a:xfrm>
            <a:off x="9752967" y="6398361"/>
            <a:ext cx="274320" cy="274320"/>
            <a:chOff x="11001662" y="6398361"/>
            <a:chExt cx="274320" cy="274320"/>
          </a:xfrm>
        </p:grpSpPr>
        <p:sp>
          <p:nvSpPr>
            <p:cNvPr id="22" name="TextBox 21">
              <a:extLst>
                <a:ext uri="{FF2B5EF4-FFF2-40B4-BE49-F238E27FC236}">
                  <a16:creationId xmlns:a16="http://schemas.microsoft.com/office/drawing/2014/main" id="{3E4517B0-6221-AA1F-7974-0D7546464BA0}"/>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23" name="Graphic 22" descr="Home with solid fill">
              <a:hlinkClick r:id="rId3" action="ppaction://hlinksldjump"/>
              <a:extLst>
                <a:ext uri="{FF2B5EF4-FFF2-40B4-BE49-F238E27FC236}">
                  <a16:creationId xmlns:a16="http://schemas.microsoft.com/office/drawing/2014/main" id="{2E153A50-974A-495A-CA1C-12904AD25A0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36918" y="6433618"/>
              <a:ext cx="203809" cy="203807"/>
            </a:xfrm>
            <a:prstGeom prst="rect">
              <a:avLst/>
            </a:prstGeom>
          </p:spPr>
        </p:pic>
      </p:grpSp>
      <p:sp>
        <p:nvSpPr>
          <p:cNvPr id="24" name="TextBox 23">
            <a:hlinkClick r:id="rId6" action="ppaction://hlinksldjump"/>
            <a:extLst>
              <a:ext uri="{FF2B5EF4-FFF2-40B4-BE49-F238E27FC236}">
                <a16:creationId xmlns:a16="http://schemas.microsoft.com/office/drawing/2014/main" id="{1DCE97EA-3F62-8215-E049-35E905800AAF}"/>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5" name="TextBox 24">
            <a:hlinkClick r:id="rId7" action="ppaction://hlinksldjump"/>
            <a:extLst>
              <a:ext uri="{FF2B5EF4-FFF2-40B4-BE49-F238E27FC236}">
                <a16:creationId xmlns:a16="http://schemas.microsoft.com/office/drawing/2014/main" id="{8E5D697E-1865-8C3A-F9B6-3A35F984A5BB}"/>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6" name="TextBox 25">
            <a:hlinkClick r:id="" action="ppaction://hlinkshowjump?jump=previousslide"/>
            <a:extLst>
              <a:ext uri="{FF2B5EF4-FFF2-40B4-BE49-F238E27FC236}">
                <a16:creationId xmlns:a16="http://schemas.microsoft.com/office/drawing/2014/main" id="{20178656-4592-C254-AA1B-C76B9656C52B}"/>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7" name="TextBox 26">
            <a:hlinkClick r:id="" action="ppaction://hlinkshowjump?jump=nextslide"/>
            <a:extLst>
              <a:ext uri="{FF2B5EF4-FFF2-40B4-BE49-F238E27FC236}">
                <a16:creationId xmlns:a16="http://schemas.microsoft.com/office/drawing/2014/main" id="{E80D3345-2528-5DE1-EF38-29E50606F36C}"/>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3658595513"/>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Agenda 2">
    <p:spTree>
      <p:nvGrpSpPr>
        <p:cNvPr id="1" name=""/>
        <p:cNvGrpSpPr/>
        <p:nvPr/>
      </p:nvGrpSpPr>
      <p:grpSpPr>
        <a:xfrm>
          <a:off x="0" y="0"/>
          <a:ext cx="0" cy="0"/>
          <a:chOff x="0" y="0"/>
          <a:chExt cx="0" cy="0"/>
        </a:xfrm>
      </p:grpSpPr>
      <p:pic>
        <p:nvPicPr>
          <p:cNvPr id="7" name="Picture 6" descr="A colorful logo in a spiral&#10;&#10;Description automatically generated">
            <a:extLst>
              <a:ext uri="{FF2B5EF4-FFF2-40B4-BE49-F238E27FC236}">
                <a16:creationId xmlns:a16="http://schemas.microsoft.com/office/drawing/2014/main" id="{C8CDFCA7-78ED-FD8B-4E4B-8A5ACD7081C8}"/>
              </a:ext>
            </a:extLst>
          </p:cNvPr>
          <p:cNvPicPr>
            <a:picLocks noChangeAspect="1"/>
          </p:cNvPicPr>
          <p:nvPr userDrawn="1"/>
        </p:nvPicPr>
        <p:blipFill rotWithShape="1">
          <a:blip r:embed="rId2"/>
          <a:srcRect l="12202" t="18010" r="54604" b="53983"/>
          <a:stretch/>
        </p:blipFill>
        <p:spPr>
          <a:xfrm flipH="1">
            <a:off x="0" y="0"/>
            <a:ext cx="12192000" cy="6858000"/>
          </a:xfrm>
          <a:prstGeom prst="rect">
            <a:avLst/>
          </a:prstGeom>
        </p:spPr>
      </p:pic>
      <p:sp>
        <p:nvSpPr>
          <p:cNvPr id="5" name="Title 4">
            <a:extLst>
              <a:ext uri="{FF2B5EF4-FFF2-40B4-BE49-F238E27FC236}">
                <a16:creationId xmlns:a16="http://schemas.microsoft.com/office/drawing/2014/main" id="{90A9B380-75A5-7CED-05A1-1EC949DF36A8}"/>
              </a:ext>
            </a:extLst>
          </p:cNvPr>
          <p:cNvSpPr>
            <a:spLocks noGrp="1"/>
          </p:cNvSpPr>
          <p:nvPr>
            <p:ph type="title"/>
          </p:nvPr>
        </p:nvSpPr>
        <p:spPr>
          <a:xfrm>
            <a:off x="5374908" y="3013502"/>
            <a:ext cx="6130784" cy="1354217"/>
          </a:xfrm>
        </p:spPr>
        <p:txBody>
          <a:bodyPr/>
          <a:lstStyle>
            <a:lvl1pPr>
              <a:defRPr kumimoji="0" lang="en-US" sz="4400" b="0" i="0" u="none" strike="noStrike" kern="1200" cap="none" spc="-150" normalizeH="0" baseline="0" dirty="0">
                <a:ln w="3175">
                  <a:noFill/>
                </a:ln>
                <a:gradFill>
                  <a:gsLst>
                    <a:gs pos="21000">
                      <a:srgbClr val="8C48FF"/>
                    </a:gs>
                    <a:gs pos="100000">
                      <a:srgbClr val="C03BC4"/>
                    </a:gs>
                  </a:gsLst>
                  <a:lin ang="2400000" scaled="0"/>
                </a:gradFill>
                <a:effectLst/>
                <a:uLnTx/>
                <a:uFillTx/>
                <a:latin typeface="+mj-lt"/>
                <a:ea typeface="+mn-ea"/>
                <a:cs typeface="Segoe UI Semibold" panose="020B0702040204020203"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a:t>Click to edit Master title style</a:t>
            </a:r>
          </a:p>
        </p:txBody>
      </p:sp>
      <p:sp>
        <p:nvSpPr>
          <p:cNvPr id="2" name="Footer Placeholder 10">
            <a:extLst>
              <a:ext uri="{FF2B5EF4-FFF2-40B4-BE49-F238E27FC236}">
                <a16:creationId xmlns:a16="http://schemas.microsoft.com/office/drawing/2014/main" id="{2F0B32A3-39CB-22FB-7D7C-4A7C773B0A95}"/>
              </a:ext>
            </a:extLst>
          </p:cNvPr>
          <p:cNvSpPr>
            <a:spLocks noGrp="1"/>
          </p:cNvSpPr>
          <p:nvPr>
            <p:ph type="ftr" sz="quarter" idx="3"/>
          </p:nvPr>
        </p:nvSpPr>
        <p:spPr>
          <a:xfrm>
            <a:off x="584201" y="6441202"/>
            <a:ext cx="11025188"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3" name="Slide Number Placeholder 4">
            <a:extLst>
              <a:ext uri="{FF2B5EF4-FFF2-40B4-BE49-F238E27FC236}">
                <a16:creationId xmlns:a16="http://schemas.microsoft.com/office/drawing/2014/main" id="{84DC23CE-2579-B1EB-52EE-BBD4EC167C8C}"/>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16" name="Group 15">
            <a:extLst>
              <a:ext uri="{FF2B5EF4-FFF2-40B4-BE49-F238E27FC236}">
                <a16:creationId xmlns:a16="http://schemas.microsoft.com/office/drawing/2014/main" id="{442425FA-525D-D066-E5D9-6A37CBED4C28}"/>
              </a:ext>
            </a:extLst>
          </p:cNvPr>
          <p:cNvGrpSpPr/>
          <p:nvPr userDrawn="1"/>
        </p:nvGrpSpPr>
        <p:grpSpPr>
          <a:xfrm>
            <a:off x="9752967" y="6398361"/>
            <a:ext cx="274320" cy="274320"/>
            <a:chOff x="11001662" y="6398361"/>
            <a:chExt cx="274320" cy="274320"/>
          </a:xfrm>
        </p:grpSpPr>
        <p:sp>
          <p:nvSpPr>
            <p:cNvPr id="17" name="TextBox 16">
              <a:extLst>
                <a:ext uri="{FF2B5EF4-FFF2-40B4-BE49-F238E27FC236}">
                  <a16:creationId xmlns:a16="http://schemas.microsoft.com/office/drawing/2014/main" id="{1F9C00E8-AF24-AB95-6E15-6026DB9DCF8F}"/>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18" name="Graphic 17" descr="Home with solid fill">
              <a:hlinkClick r:id="rId3" action="ppaction://hlinksldjump"/>
              <a:extLst>
                <a:ext uri="{FF2B5EF4-FFF2-40B4-BE49-F238E27FC236}">
                  <a16:creationId xmlns:a16="http://schemas.microsoft.com/office/drawing/2014/main" id="{DEA12446-DF06-4402-4A3B-54A96D2DDD77}"/>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36918" y="6433618"/>
              <a:ext cx="203809" cy="203807"/>
            </a:xfrm>
            <a:prstGeom prst="rect">
              <a:avLst/>
            </a:prstGeom>
          </p:spPr>
        </p:pic>
      </p:grpSp>
      <p:sp>
        <p:nvSpPr>
          <p:cNvPr id="19" name="TextBox 18">
            <a:hlinkClick r:id="rId6" action="ppaction://hlinksldjump"/>
            <a:extLst>
              <a:ext uri="{FF2B5EF4-FFF2-40B4-BE49-F238E27FC236}">
                <a16:creationId xmlns:a16="http://schemas.microsoft.com/office/drawing/2014/main" id="{7EF7B1C1-0A25-66E5-2198-607692F2F9BA}"/>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0" name="TextBox 19">
            <a:hlinkClick r:id="rId7" action="ppaction://hlinksldjump"/>
            <a:extLst>
              <a:ext uri="{FF2B5EF4-FFF2-40B4-BE49-F238E27FC236}">
                <a16:creationId xmlns:a16="http://schemas.microsoft.com/office/drawing/2014/main" id="{E09CEEBA-61DE-5FC6-C5BF-E889424A81F5}"/>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1" name="TextBox 20">
            <a:hlinkClick r:id="" action="ppaction://hlinkshowjump?jump=previousslide"/>
            <a:extLst>
              <a:ext uri="{FF2B5EF4-FFF2-40B4-BE49-F238E27FC236}">
                <a16:creationId xmlns:a16="http://schemas.microsoft.com/office/drawing/2014/main" id="{F2257CF1-9AAB-5F76-A433-72F4DDDBC5A1}"/>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2" name="TextBox 21">
            <a:hlinkClick r:id="" action="ppaction://hlinkshowjump?jump=nextslide"/>
            <a:extLst>
              <a:ext uri="{FF2B5EF4-FFF2-40B4-BE49-F238E27FC236}">
                <a16:creationId xmlns:a16="http://schemas.microsoft.com/office/drawing/2014/main" id="{09C67F2F-D3EC-E07F-3EA6-7161797652E4}"/>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2882114281"/>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No backgound - 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F178E1B-908A-F34D-06CD-1931EB203ECF}"/>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0A9B380-75A5-7CED-05A1-1EC949DF36A8}"/>
              </a:ext>
            </a:extLst>
          </p:cNvPr>
          <p:cNvSpPr>
            <a:spLocks noGrp="1"/>
          </p:cNvSpPr>
          <p:nvPr>
            <p:ph type="title"/>
          </p:nvPr>
        </p:nvSpPr>
        <p:spPr/>
        <p:txBody>
          <a:bodyPr/>
          <a:lstStyle/>
          <a:p>
            <a:r>
              <a:rPr lang="en-US"/>
              <a:t>Click to edit Master title style</a:t>
            </a:r>
          </a:p>
        </p:txBody>
      </p:sp>
      <p:sp>
        <p:nvSpPr>
          <p:cNvPr id="2" name="Footer Placeholder 10">
            <a:extLst>
              <a:ext uri="{FF2B5EF4-FFF2-40B4-BE49-F238E27FC236}">
                <a16:creationId xmlns:a16="http://schemas.microsoft.com/office/drawing/2014/main" id="{2F0B32A3-39CB-22FB-7D7C-4A7C773B0A95}"/>
              </a:ext>
            </a:extLst>
          </p:cNvPr>
          <p:cNvSpPr>
            <a:spLocks noGrp="1"/>
          </p:cNvSpPr>
          <p:nvPr>
            <p:ph type="ftr" sz="quarter" idx="3"/>
          </p:nvPr>
        </p:nvSpPr>
        <p:spPr>
          <a:xfrm>
            <a:off x="584201" y="6441202"/>
            <a:ext cx="11025188"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3" name="Slide Number Placeholder 4">
            <a:extLst>
              <a:ext uri="{FF2B5EF4-FFF2-40B4-BE49-F238E27FC236}">
                <a16:creationId xmlns:a16="http://schemas.microsoft.com/office/drawing/2014/main" id="{B6B06D93-AE77-96A0-30C3-A74D516FF773}"/>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2341962468"/>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No background - 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64BF0F-965B-5914-4627-2C9273E020F2}"/>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A2DD64C-91AA-0F9F-782C-C9626477CBF5}"/>
              </a:ext>
            </a:extLst>
          </p:cNvPr>
          <p:cNvSpPr>
            <a:spLocks noGrp="1"/>
          </p:cNvSpPr>
          <p:nvPr>
            <p:ph type="title"/>
          </p:nvPr>
        </p:nvSpPr>
        <p:spPr/>
        <p:txBody>
          <a:bodyPr/>
          <a:lstStyle/>
          <a:p>
            <a:r>
              <a:rPr lang="en-US"/>
              <a:t>Click to edit Master title style</a:t>
            </a:r>
          </a:p>
        </p:txBody>
      </p:sp>
      <p:sp>
        <p:nvSpPr>
          <p:cNvPr id="6" name="Text Placeholder 5">
            <a:extLst>
              <a:ext uri="{FF2B5EF4-FFF2-40B4-BE49-F238E27FC236}">
                <a16:creationId xmlns:a16="http://schemas.microsoft.com/office/drawing/2014/main" id="{B9DAEE96-3FBA-ED5E-8648-B6963189A336}"/>
              </a:ext>
            </a:extLst>
          </p:cNvPr>
          <p:cNvSpPr>
            <a:spLocks noGrp="1"/>
          </p:cNvSpPr>
          <p:nvPr>
            <p:ph type="body" sz="quarter" idx="10"/>
          </p:nvPr>
        </p:nvSpPr>
        <p:spPr>
          <a:xfrm>
            <a:off x="584200" y="1435100"/>
            <a:ext cx="11025188" cy="3146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41202"/>
            <a:ext cx="11025188"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2" name="Slide Number Placeholder 4">
            <a:extLst>
              <a:ext uri="{FF2B5EF4-FFF2-40B4-BE49-F238E27FC236}">
                <a16:creationId xmlns:a16="http://schemas.microsoft.com/office/drawing/2014/main" id="{A5E954C3-B409-4448-81E2-AB30E10FF1C7}"/>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3366189801"/>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No background - Two Columns">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852273-B857-20CA-59FC-EB5BE3F44C92}"/>
              </a:ext>
            </a:extLst>
          </p:cNvPr>
          <p:cNvSpPr>
            <a:spLocks noGrp="1"/>
          </p:cNvSpPr>
          <p:nvPr>
            <p:ph type="title"/>
          </p:nvPr>
        </p:nvSpPr>
        <p:spPr/>
        <p:txBody>
          <a:bodyPr/>
          <a:lstStyle/>
          <a:p>
            <a:r>
              <a:rPr lang="en-US"/>
              <a:t>Click to edit Master title style</a:t>
            </a:r>
          </a:p>
        </p:txBody>
      </p:sp>
      <p:sp>
        <p:nvSpPr>
          <p:cNvPr id="5" name="Text Placeholder 4">
            <a:extLst>
              <a:ext uri="{FF2B5EF4-FFF2-40B4-BE49-F238E27FC236}">
                <a16:creationId xmlns:a16="http://schemas.microsoft.com/office/drawing/2014/main" id="{B240255C-FB5A-E644-85A2-27A97D45B42A}"/>
              </a:ext>
            </a:extLst>
          </p:cNvPr>
          <p:cNvSpPr>
            <a:spLocks noGrp="1"/>
          </p:cNvSpPr>
          <p:nvPr>
            <p:ph type="body" sz="quarter" idx="13"/>
          </p:nvPr>
        </p:nvSpPr>
        <p:spPr>
          <a:xfrm>
            <a:off x="584200" y="1435100"/>
            <a:ext cx="5214938" cy="21288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699D8670-E78C-69F4-3EAE-0C5C4F91711F}"/>
              </a:ext>
            </a:extLst>
          </p:cNvPr>
          <p:cNvSpPr>
            <a:spLocks noGrp="1"/>
          </p:cNvSpPr>
          <p:nvPr>
            <p:ph type="body" sz="quarter" idx="14"/>
          </p:nvPr>
        </p:nvSpPr>
        <p:spPr>
          <a:xfrm>
            <a:off x="6394450" y="1435100"/>
            <a:ext cx="5214938" cy="21288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10">
            <a:extLst>
              <a:ext uri="{FF2B5EF4-FFF2-40B4-BE49-F238E27FC236}">
                <a16:creationId xmlns:a16="http://schemas.microsoft.com/office/drawing/2014/main" id="{22BDE9B7-BF0F-DF45-BCD0-D6165D547D13}"/>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endParaRPr lang="en-US"/>
          </a:p>
        </p:txBody>
      </p:sp>
      <p:sp>
        <p:nvSpPr>
          <p:cNvPr id="3" name="Rectangle 2">
            <a:extLst>
              <a:ext uri="{FF2B5EF4-FFF2-40B4-BE49-F238E27FC236}">
                <a16:creationId xmlns:a16="http://schemas.microsoft.com/office/drawing/2014/main" id="{714C1368-183A-6A5B-98F3-79A3F801C10B}"/>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4">
            <a:extLst>
              <a:ext uri="{FF2B5EF4-FFF2-40B4-BE49-F238E27FC236}">
                <a16:creationId xmlns:a16="http://schemas.microsoft.com/office/drawing/2014/main" id="{DADCB80F-AA0A-3A16-10DF-A9D6482FA910}"/>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394546881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3">
          <p15:clr>
            <a:srgbClr val="FBAE40"/>
          </p15:clr>
        </p15:guide>
        <p15:guide id="5" pos="4027">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No background - Two Columns">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59C7A637-9C83-8E2C-B673-0817ED3CE231}"/>
              </a:ext>
            </a:extLst>
          </p:cNvPr>
          <p:cNvGrpSpPr/>
          <p:nvPr userDrawn="1"/>
        </p:nvGrpSpPr>
        <p:grpSpPr>
          <a:xfrm>
            <a:off x="0" y="0"/>
            <a:ext cx="12192000" cy="6858000"/>
            <a:chOff x="0" y="0"/>
            <a:chExt cx="12192000" cy="6858000"/>
          </a:xfrm>
        </p:grpSpPr>
        <p:pic>
          <p:nvPicPr>
            <p:cNvPr id="4" name="Picture 3" descr="A blurry image of a person's hand&#10;&#10;Description automatically generated">
              <a:extLst>
                <a:ext uri="{FF2B5EF4-FFF2-40B4-BE49-F238E27FC236}">
                  <a16:creationId xmlns:a16="http://schemas.microsoft.com/office/drawing/2014/main" id="{4B2161EF-6401-91A8-EFC2-CEF94AC79EE9}"/>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692900"/>
            </a:xfrm>
            <a:prstGeom prst="rect">
              <a:avLst/>
            </a:prstGeom>
          </p:spPr>
        </p:pic>
        <p:sp>
          <p:nvSpPr>
            <p:cNvPr id="6" name="Rectangle 5">
              <a:extLst>
                <a:ext uri="{FF2B5EF4-FFF2-40B4-BE49-F238E27FC236}">
                  <a16:creationId xmlns:a16="http://schemas.microsoft.com/office/drawing/2014/main" id="{4A542778-2116-B763-7B8E-64EDCA14B275}"/>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Title 8">
            <a:extLst>
              <a:ext uri="{FF2B5EF4-FFF2-40B4-BE49-F238E27FC236}">
                <a16:creationId xmlns:a16="http://schemas.microsoft.com/office/drawing/2014/main" id="{F2852273-B857-20CA-59FC-EB5BE3F44C92}"/>
              </a:ext>
            </a:extLst>
          </p:cNvPr>
          <p:cNvSpPr>
            <a:spLocks noGrp="1"/>
          </p:cNvSpPr>
          <p:nvPr>
            <p:ph type="title"/>
          </p:nvPr>
        </p:nvSpPr>
        <p:spPr/>
        <p:txBody>
          <a:bodyPr/>
          <a:lstStyle/>
          <a:p>
            <a:r>
              <a:rPr lang="en-US"/>
              <a:t>Click to edit Master title style</a:t>
            </a:r>
          </a:p>
        </p:txBody>
      </p:sp>
      <p:sp>
        <p:nvSpPr>
          <p:cNvPr id="5" name="Text Placeholder 4">
            <a:extLst>
              <a:ext uri="{FF2B5EF4-FFF2-40B4-BE49-F238E27FC236}">
                <a16:creationId xmlns:a16="http://schemas.microsoft.com/office/drawing/2014/main" id="{B240255C-FB5A-E644-85A2-27A97D45B42A}"/>
              </a:ext>
            </a:extLst>
          </p:cNvPr>
          <p:cNvSpPr>
            <a:spLocks noGrp="1"/>
          </p:cNvSpPr>
          <p:nvPr>
            <p:ph type="body" sz="quarter" idx="13"/>
          </p:nvPr>
        </p:nvSpPr>
        <p:spPr>
          <a:xfrm>
            <a:off x="584200" y="1435100"/>
            <a:ext cx="5214938" cy="21288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699D8670-E78C-69F4-3EAE-0C5C4F91711F}"/>
              </a:ext>
            </a:extLst>
          </p:cNvPr>
          <p:cNvSpPr>
            <a:spLocks noGrp="1"/>
          </p:cNvSpPr>
          <p:nvPr>
            <p:ph type="body" sz="quarter" idx="14"/>
          </p:nvPr>
        </p:nvSpPr>
        <p:spPr>
          <a:xfrm>
            <a:off x="6394450" y="1435100"/>
            <a:ext cx="5214938" cy="21288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10">
            <a:extLst>
              <a:ext uri="{FF2B5EF4-FFF2-40B4-BE49-F238E27FC236}">
                <a16:creationId xmlns:a16="http://schemas.microsoft.com/office/drawing/2014/main" id="{22BDE9B7-BF0F-DF45-BCD0-D6165D547D13}"/>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endParaRPr lang="en-US"/>
          </a:p>
        </p:txBody>
      </p:sp>
      <p:sp>
        <p:nvSpPr>
          <p:cNvPr id="3" name="Rectangle 2">
            <a:extLst>
              <a:ext uri="{FF2B5EF4-FFF2-40B4-BE49-F238E27FC236}">
                <a16:creationId xmlns:a16="http://schemas.microsoft.com/office/drawing/2014/main" id="{714C1368-183A-6A5B-98F3-79A3F801C10B}"/>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lide Number Placeholder 4">
            <a:extLst>
              <a:ext uri="{FF2B5EF4-FFF2-40B4-BE49-F238E27FC236}">
                <a16:creationId xmlns:a16="http://schemas.microsoft.com/office/drawing/2014/main" id="{52A53D53-666C-6B88-F6C9-212526E45609}"/>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336214257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3">
          <p15:clr>
            <a:srgbClr val="FBAE40"/>
          </p15:clr>
        </p15:guide>
        <p15:guide id="5" pos="4027">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DEF4037-A609-A9B8-078B-CE087FCC2FBE}"/>
              </a:ext>
            </a:extLst>
          </p:cNvPr>
          <p:cNvGrpSpPr/>
          <p:nvPr userDrawn="1"/>
        </p:nvGrpSpPr>
        <p:grpSpPr>
          <a:xfrm>
            <a:off x="0" y="0"/>
            <a:ext cx="12192000" cy="6858000"/>
            <a:chOff x="0" y="0"/>
            <a:chExt cx="12192000" cy="6858000"/>
          </a:xfrm>
        </p:grpSpPr>
        <p:pic>
          <p:nvPicPr>
            <p:cNvPr id="5" name="Picture 4" descr="A blurry image of a person's hand&#10;&#10;Description automatically generated">
              <a:extLst>
                <a:ext uri="{FF2B5EF4-FFF2-40B4-BE49-F238E27FC236}">
                  <a16:creationId xmlns:a16="http://schemas.microsoft.com/office/drawing/2014/main" id="{BCB1914C-784C-0230-3C4C-01B077CCF6D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692900"/>
            </a:xfrm>
            <a:prstGeom prst="rect">
              <a:avLst/>
            </a:prstGeom>
          </p:spPr>
        </p:pic>
        <p:sp>
          <p:nvSpPr>
            <p:cNvPr id="8" name="Rectangle 7">
              <a:extLst>
                <a:ext uri="{FF2B5EF4-FFF2-40B4-BE49-F238E27FC236}">
                  <a16:creationId xmlns:a16="http://schemas.microsoft.com/office/drawing/2014/main" id="{A9938F55-19E6-E840-1084-01B2A085047D}"/>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6">
            <a:extLst>
              <a:ext uri="{FF2B5EF4-FFF2-40B4-BE49-F238E27FC236}">
                <a16:creationId xmlns:a16="http://schemas.microsoft.com/office/drawing/2014/main" id="{94584EB2-E663-4E79-1330-9D1AE176D89B}"/>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47054975-9B72-B5D8-DC2C-2A1B1887D311}"/>
              </a:ext>
            </a:extLst>
          </p:cNvPr>
          <p:cNvSpPr>
            <a:spLocks noGrp="1"/>
          </p:cNvSpPr>
          <p:nvPr>
            <p:ph type="body" sz="quarter" idx="11" hasCustomPrompt="1"/>
          </p:nvPr>
        </p:nvSpPr>
        <p:spPr>
          <a:xfrm>
            <a:off x="574675" y="941388"/>
            <a:ext cx="11018520" cy="341632"/>
          </a:xfrm>
        </p:spPr>
        <p:txBody>
          <a:bodyPr tIns="64008"/>
          <a:lstStyle>
            <a:lvl1pPr>
              <a:defRPr sz="1800">
                <a:solidFill>
                  <a:schemeClr val="tx1"/>
                </a:solidFill>
                <a:latin typeface="+mn-lt"/>
              </a:defRPr>
            </a:lvl1pPr>
          </a:lstStyle>
          <a:p>
            <a:pPr lvl="0"/>
            <a:r>
              <a:rPr lang="en-US"/>
              <a:t>Subtitle</a:t>
            </a:r>
          </a:p>
        </p:txBody>
      </p:sp>
      <p:sp>
        <p:nvSpPr>
          <p:cNvPr id="6" name="Text Placeholder 5">
            <a:extLst>
              <a:ext uri="{FF2B5EF4-FFF2-40B4-BE49-F238E27FC236}">
                <a16:creationId xmlns:a16="http://schemas.microsoft.com/office/drawing/2014/main" id="{B9DAEE96-3FBA-ED5E-8648-B6963189A336}"/>
              </a:ext>
            </a:extLst>
          </p:cNvPr>
          <p:cNvSpPr>
            <a:spLocks noGrp="1"/>
          </p:cNvSpPr>
          <p:nvPr>
            <p:ph type="body" sz="quarter" idx="10"/>
          </p:nvPr>
        </p:nvSpPr>
        <p:spPr>
          <a:xfrm>
            <a:off x="584200" y="2019300"/>
            <a:ext cx="11025188" cy="2562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0">
            <a:extLst>
              <a:ext uri="{FF2B5EF4-FFF2-40B4-BE49-F238E27FC236}">
                <a16:creationId xmlns:a16="http://schemas.microsoft.com/office/drawing/2014/main" id="{8522C0CB-7CA6-6339-77AF-EA5B1984FA00}"/>
              </a:ext>
            </a:extLst>
          </p:cNvPr>
          <p:cNvSpPr>
            <a:spLocks noGrp="1"/>
          </p:cNvSpPr>
          <p:nvPr>
            <p:ph type="ftr" sz="quarter" idx="3"/>
          </p:nvPr>
        </p:nvSpPr>
        <p:spPr>
          <a:xfrm>
            <a:off x="584201" y="6441202"/>
            <a:ext cx="11025188"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9" name="Slide Number Placeholder 4">
            <a:extLst>
              <a:ext uri="{FF2B5EF4-FFF2-40B4-BE49-F238E27FC236}">
                <a16:creationId xmlns:a16="http://schemas.microsoft.com/office/drawing/2014/main" id="{611FA6A4-D4B9-9739-6382-631FB775BC01}"/>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93158296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eyebrow and content">
    <p:spTree>
      <p:nvGrpSpPr>
        <p:cNvPr id="1" name=""/>
        <p:cNvGrpSpPr/>
        <p:nvPr/>
      </p:nvGrpSpPr>
      <p:grpSpPr>
        <a:xfrm>
          <a:off x="0" y="0"/>
          <a:ext cx="0" cy="0"/>
          <a:chOff x="0" y="0"/>
          <a:chExt cx="0" cy="0"/>
        </a:xfrm>
      </p:grpSpPr>
      <p:pic>
        <p:nvPicPr>
          <p:cNvPr id="5" name="Picture 4" descr="A blurry image of a person's hand&#10;&#10;Description automatically generated">
            <a:extLst>
              <a:ext uri="{FF2B5EF4-FFF2-40B4-BE49-F238E27FC236}">
                <a16:creationId xmlns:a16="http://schemas.microsoft.com/office/drawing/2014/main" id="{30EA2969-34DD-DAA8-1D7E-246D83F08671}"/>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858000"/>
          </a:xfrm>
          <a:prstGeom prst="rect">
            <a:avLst/>
          </a:prstGeom>
        </p:spPr>
      </p:pic>
      <p:sp>
        <p:nvSpPr>
          <p:cNvPr id="2" name="Title 1">
            <a:extLst>
              <a:ext uri="{FF2B5EF4-FFF2-40B4-BE49-F238E27FC236}">
                <a16:creationId xmlns:a16="http://schemas.microsoft.com/office/drawing/2014/main" id="{75C45BD7-3F2C-830D-5256-48E37AFC511B}"/>
              </a:ext>
            </a:extLst>
          </p:cNvPr>
          <p:cNvSpPr>
            <a:spLocks noGrp="1"/>
          </p:cNvSpPr>
          <p:nvPr>
            <p:ph type="title"/>
          </p:nvPr>
        </p:nvSpPr>
        <p:spPr>
          <a:xfrm>
            <a:off x="574816" y="510988"/>
            <a:ext cx="11018520" cy="430887"/>
          </a:xfrm>
        </p:spPr>
        <p:txBody>
          <a:bodyPr/>
          <a:lstStyle/>
          <a:p>
            <a:r>
              <a:rPr lang="en-US"/>
              <a:t>Click to edit Master title style</a:t>
            </a:r>
          </a:p>
        </p:txBody>
      </p:sp>
      <p:sp>
        <p:nvSpPr>
          <p:cNvPr id="6" name="Eyebrow placeholder">
            <a:extLst>
              <a:ext uri="{FF2B5EF4-FFF2-40B4-BE49-F238E27FC236}">
                <a16:creationId xmlns:a16="http://schemas.microsoft.com/office/drawing/2014/main" id="{48B9C26C-7246-D5C5-B758-D000638734BF}"/>
              </a:ext>
            </a:extLst>
          </p:cNvPr>
          <p:cNvSpPr>
            <a:spLocks noGrp="1"/>
          </p:cNvSpPr>
          <p:nvPr>
            <p:ph type="body" sz="quarter" idx="10"/>
          </p:nvPr>
        </p:nvSpPr>
        <p:spPr>
          <a:xfrm>
            <a:off x="574816" y="246888"/>
            <a:ext cx="11018838" cy="246221"/>
          </a:xfrm>
        </p:spPr>
        <p:txBody>
          <a:bodyPr/>
          <a:lstStyle>
            <a:lvl1pPr marL="0" indent="0">
              <a:buNone/>
              <a:defRPr sz="1600">
                <a:solidFill>
                  <a:schemeClr val="accent2"/>
                </a:solidFill>
                <a:latin typeface="+mj-lt"/>
              </a:defRPr>
            </a:lvl1pPr>
          </a:lstStyle>
          <a:p>
            <a:pPr lvl="0"/>
            <a:r>
              <a:rPr lang="en-US"/>
              <a:t>Click to edit Master text styles</a:t>
            </a:r>
          </a:p>
        </p:txBody>
      </p:sp>
      <p:sp>
        <p:nvSpPr>
          <p:cNvPr id="3" name="Text Placeholder 5">
            <a:extLst>
              <a:ext uri="{FF2B5EF4-FFF2-40B4-BE49-F238E27FC236}">
                <a16:creationId xmlns:a16="http://schemas.microsoft.com/office/drawing/2014/main" id="{9726B72F-F30C-C802-754B-00F8619DF7CF}"/>
              </a:ext>
            </a:extLst>
          </p:cNvPr>
          <p:cNvSpPr>
            <a:spLocks noGrp="1"/>
          </p:cNvSpPr>
          <p:nvPr>
            <p:ph type="body" sz="quarter" idx="11"/>
          </p:nvPr>
        </p:nvSpPr>
        <p:spPr>
          <a:xfrm>
            <a:off x="584200" y="2019300"/>
            <a:ext cx="11025188" cy="2562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4">
            <a:extLst>
              <a:ext uri="{FF2B5EF4-FFF2-40B4-BE49-F238E27FC236}">
                <a16:creationId xmlns:a16="http://schemas.microsoft.com/office/drawing/2014/main" id="{D167E468-CDA1-75E9-AB86-FAD0C1101203}"/>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2941358550"/>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Eyebrow title and subtitle">
    <p:spTree>
      <p:nvGrpSpPr>
        <p:cNvPr id="1" name=""/>
        <p:cNvGrpSpPr/>
        <p:nvPr/>
      </p:nvGrpSpPr>
      <p:grpSpPr>
        <a:xfrm>
          <a:off x="0" y="0"/>
          <a:ext cx="0" cy="0"/>
          <a:chOff x="0" y="0"/>
          <a:chExt cx="0" cy="0"/>
        </a:xfrm>
      </p:grpSpPr>
      <p:pic>
        <p:nvPicPr>
          <p:cNvPr id="7" name="Picture 6" descr="A blurry image of a person's hand&#10;&#10;Description automatically generated">
            <a:extLst>
              <a:ext uri="{FF2B5EF4-FFF2-40B4-BE49-F238E27FC236}">
                <a16:creationId xmlns:a16="http://schemas.microsoft.com/office/drawing/2014/main" id="{FAFCF619-AC26-2E4C-2904-F86EAFD2B3CE}"/>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858000"/>
          </a:xfrm>
          <a:prstGeom prst="rect">
            <a:avLst/>
          </a:prstGeom>
        </p:spPr>
      </p:pic>
      <p:sp>
        <p:nvSpPr>
          <p:cNvPr id="2" name="Title 1">
            <a:extLst>
              <a:ext uri="{FF2B5EF4-FFF2-40B4-BE49-F238E27FC236}">
                <a16:creationId xmlns:a16="http://schemas.microsoft.com/office/drawing/2014/main" id="{75C45BD7-3F2C-830D-5256-48E37AFC511B}"/>
              </a:ext>
            </a:extLst>
          </p:cNvPr>
          <p:cNvSpPr>
            <a:spLocks noGrp="1"/>
          </p:cNvSpPr>
          <p:nvPr>
            <p:ph type="title"/>
          </p:nvPr>
        </p:nvSpPr>
        <p:spPr>
          <a:xfrm>
            <a:off x="574816" y="510988"/>
            <a:ext cx="11018520" cy="430887"/>
          </a:xfrm>
        </p:spPr>
        <p:txBody>
          <a:bodyPr/>
          <a:lstStyle/>
          <a:p>
            <a:r>
              <a:rPr lang="en-US"/>
              <a:t>Click to edit Master title style</a:t>
            </a:r>
          </a:p>
        </p:txBody>
      </p:sp>
      <p:sp>
        <p:nvSpPr>
          <p:cNvPr id="5" name="Text Placeholder 2">
            <a:extLst>
              <a:ext uri="{FF2B5EF4-FFF2-40B4-BE49-F238E27FC236}">
                <a16:creationId xmlns:a16="http://schemas.microsoft.com/office/drawing/2014/main" id="{3ABDF8D8-0F08-FD6F-E5FE-7EE6DC72BE9E}"/>
              </a:ext>
            </a:extLst>
          </p:cNvPr>
          <p:cNvSpPr>
            <a:spLocks noGrp="1"/>
          </p:cNvSpPr>
          <p:nvPr>
            <p:ph type="body" sz="quarter" idx="11" hasCustomPrompt="1"/>
          </p:nvPr>
        </p:nvSpPr>
        <p:spPr>
          <a:xfrm>
            <a:off x="574675" y="941388"/>
            <a:ext cx="11018520" cy="341632"/>
          </a:xfrm>
        </p:spPr>
        <p:txBody>
          <a:bodyPr tIns="64008"/>
          <a:lstStyle>
            <a:lvl1pPr>
              <a:defRPr sz="1800">
                <a:solidFill>
                  <a:schemeClr val="tx1"/>
                </a:solidFill>
                <a:latin typeface="+mn-lt"/>
              </a:defRPr>
            </a:lvl1pPr>
          </a:lstStyle>
          <a:p>
            <a:pPr lvl="0"/>
            <a:r>
              <a:rPr lang="en-US"/>
              <a:t>Subtitle</a:t>
            </a:r>
          </a:p>
        </p:txBody>
      </p:sp>
      <p:sp>
        <p:nvSpPr>
          <p:cNvPr id="3" name="Eyebrow placeholder">
            <a:extLst>
              <a:ext uri="{FF2B5EF4-FFF2-40B4-BE49-F238E27FC236}">
                <a16:creationId xmlns:a16="http://schemas.microsoft.com/office/drawing/2014/main" id="{7A979B28-27F8-3F49-0EE7-BF83B791B93D}"/>
              </a:ext>
            </a:extLst>
          </p:cNvPr>
          <p:cNvSpPr>
            <a:spLocks noGrp="1"/>
          </p:cNvSpPr>
          <p:nvPr>
            <p:ph type="body" sz="quarter" idx="10"/>
          </p:nvPr>
        </p:nvSpPr>
        <p:spPr>
          <a:xfrm>
            <a:off x="574816" y="246888"/>
            <a:ext cx="11018838" cy="246221"/>
          </a:xfrm>
        </p:spPr>
        <p:txBody>
          <a:bodyPr/>
          <a:lstStyle>
            <a:lvl1pPr marL="0" indent="0">
              <a:buNone/>
              <a:defRPr sz="1600">
                <a:solidFill>
                  <a:schemeClr val="accent2"/>
                </a:solidFill>
                <a:latin typeface="+mj-lt"/>
              </a:defRPr>
            </a:lvl1pPr>
          </a:lstStyle>
          <a:p>
            <a:pPr lvl="0"/>
            <a:r>
              <a:rPr lang="en-US"/>
              <a:t>Click to edit Master text styles</a:t>
            </a:r>
          </a:p>
        </p:txBody>
      </p:sp>
      <p:sp>
        <p:nvSpPr>
          <p:cNvPr id="6" name="Slide Number Placeholder 4">
            <a:extLst>
              <a:ext uri="{FF2B5EF4-FFF2-40B4-BE49-F238E27FC236}">
                <a16:creationId xmlns:a16="http://schemas.microsoft.com/office/drawing/2014/main" id="{E05EAC64-3A04-D414-8BE8-5AA3D8730FCC}"/>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17" name="Group 16">
            <a:extLst>
              <a:ext uri="{FF2B5EF4-FFF2-40B4-BE49-F238E27FC236}">
                <a16:creationId xmlns:a16="http://schemas.microsoft.com/office/drawing/2014/main" id="{7F92C9A1-450B-04FE-45E9-DC22E9AEB611}"/>
              </a:ext>
            </a:extLst>
          </p:cNvPr>
          <p:cNvGrpSpPr/>
          <p:nvPr userDrawn="1"/>
        </p:nvGrpSpPr>
        <p:grpSpPr>
          <a:xfrm>
            <a:off x="9752967" y="6398361"/>
            <a:ext cx="274320" cy="274320"/>
            <a:chOff x="11001662" y="6398361"/>
            <a:chExt cx="274320" cy="274320"/>
          </a:xfrm>
        </p:grpSpPr>
        <p:sp>
          <p:nvSpPr>
            <p:cNvPr id="18" name="TextBox 17">
              <a:extLst>
                <a:ext uri="{FF2B5EF4-FFF2-40B4-BE49-F238E27FC236}">
                  <a16:creationId xmlns:a16="http://schemas.microsoft.com/office/drawing/2014/main" id="{44B35C63-3A29-4E61-5718-29291A111295}"/>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19" name="Graphic 18" descr="Home with solid fill">
              <a:hlinkClick r:id="rId4" action="ppaction://hlinksldjump"/>
              <a:extLst>
                <a:ext uri="{FF2B5EF4-FFF2-40B4-BE49-F238E27FC236}">
                  <a16:creationId xmlns:a16="http://schemas.microsoft.com/office/drawing/2014/main" id="{849ED1CA-9B49-045E-C02A-2E6645ABF518}"/>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1036918" y="6433618"/>
              <a:ext cx="203809" cy="203807"/>
            </a:xfrm>
            <a:prstGeom prst="rect">
              <a:avLst/>
            </a:prstGeom>
          </p:spPr>
        </p:pic>
      </p:grpSp>
      <p:sp>
        <p:nvSpPr>
          <p:cNvPr id="20" name="TextBox 19">
            <a:hlinkClick r:id="rId7" action="ppaction://hlinksldjump"/>
            <a:extLst>
              <a:ext uri="{FF2B5EF4-FFF2-40B4-BE49-F238E27FC236}">
                <a16:creationId xmlns:a16="http://schemas.microsoft.com/office/drawing/2014/main" id="{668F8730-6C78-D381-21B7-3F43161EE2B9}"/>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1" name="TextBox 20">
            <a:hlinkClick r:id="rId8" action="ppaction://hlinksldjump"/>
            <a:extLst>
              <a:ext uri="{FF2B5EF4-FFF2-40B4-BE49-F238E27FC236}">
                <a16:creationId xmlns:a16="http://schemas.microsoft.com/office/drawing/2014/main" id="{35586B51-DF88-F8F6-247E-AA09CBAEA42A}"/>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2" name="TextBox 21">
            <a:hlinkClick r:id="" action="ppaction://hlinkshowjump?jump=previousslide"/>
            <a:extLst>
              <a:ext uri="{FF2B5EF4-FFF2-40B4-BE49-F238E27FC236}">
                <a16:creationId xmlns:a16="http://schemas.microsoft.com/office/drawing/2014/main" id="{6E6CA270-5C4E-0C26-2D38-C95F0DB0FBB3}"/>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3" name="TextBox 22">
            <a:hlinkClick r:id="" action="ppaction://hlinkshowjump?jump=nextslide"/>
            <a:extLst>
              <a:ext uri="{FF2B5EF4-FFF2-40B4-BE49-F238E27FC236}">
                <a16:creationId xmlns:a16="http://schemas.microsoft.com/office/drawing/2014/main" id="{D156AE45-F7DA-C6F0-6DC6-7B9F794C4277}"/>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1388444913"/>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only ">
    <p:spTree>
      <p:nvGrpSpPr>
        <p:cNvPr id="1" name=""/>
        <p:cNvGrpSpPr/>
        <p:nvPr/>
      </p:nvGrpSpPr>
      <p:grpSpPr>
        <a:xfrm>
          <a:off x="0" y="0"/>
          <a:ext cx="0" cy="0"/>
          <a:chOff x="0" y="0"/>
          <a:chExt cx="0" cy="0"/>
        </a:xfrm>
      </p:grpSpPr>
      <p:pic>
        <p:nvPicPr>
          <p:cNvPr id="4" name="Picture 3" descr="A blurry image of a person's hand&#10;&#10;Description automatically generated">
            <a:extLst>
              <a:ext uri="{FF2B5EF4-FFF2-40B4-BE49-F238E27FC236}">
                <a16:creationId xmlns:a16="http://schemas.microsoft.com/office/drawing/2014/main" id="{F5C40B06-A260-9D9D-4EAD-700D31A9650F}"/>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l="26740" t="28503"/>
          <a:stretch/>
        </p:blipFill>
        <p:spPr>
          <a:xfrm>
            <a:off x="0" y="0"/>
            <a:ext cx="12192000" cy="6858000"/>
          </a:xfrm>
          <a:prstGeom prst="rect">
            <a:avLst/>
          </a:prstGeom>
        </p:spPr>
      </p:pic>
      <p:sp>
        <p:nvSpPr>
          <p:cNvPr id="7" name="Title 6">
            <a:extLst>
              <a:ext uri="{FF2B5EF4-FFF2-40B4-BE49-F238E27FC236}">
                <a16:creationId xmlns:a16="http://schemas.microsoft.com/office/drawing/2014/main" id="{94584EB2-E663-4E79-1330-9D1AE176D89B}"/>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47054975-9B72-B5D8-DC2C-2A1B1887D311}"/>
              </a:ext>
            </a:extLst>
          </p:cNvPr>
          <p:cNvSpPr>
            <a:spLocks noGrp="1"/>
          </p:cNvSpPr>
          <p:nvPr>
            <p:ph type="body" sz="quarter" idx="11" hasCustomPrompt="1"/>
          </p:nvPr>
        </p:nvSpPr>
        <p:spPr>
          <a:xfrm>
            <a:off x="574675" y="941388"/>
            <a:ext cx="11018520" cy="341632"/>
          </a:xfrm>
        </p:spPr>
        <p:txBody>
          <a:bodyPr tIns="64008"/>
          <a:lstStyle>
            <a:lvl1pPr>
              <a:defRPr sz="1800">
                <a:solidFill>
                  <a:schemeClr val="tx1"/>
                </a:solidFill>
                <a:latin typeface="+mn-lt"/>
              </a:defRPr>
            </a:lvl1pPr>
          </a:lstStyle>
          <a:p>
            <a:pPr lvl="0"/>
            <a:r>
              <a:rPr lang="en-US"/>
              <a:t>Subtitle</a:t>
            </a:r>
          </a:p>
        </p:txBody>
      </p:sp>
      <p:sp>
        <p:nvSpPr>
          <p:cNvPr id="6" name="Slide Number Placeholder 4">
            <a:extLst>
              <a:ext uri="{FF2B5EF4-FFF2-40B4-BE49-F238E27FC236}">
                <a16:creationId xmlns:a16="http://schemas.microsoft.com/office/drawing/2014/main" id="{F7FBD511-C969-68A5-7F25-B20E059BB19A}"/>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11" name="Group 10">
            <a:extLst>
              <a:ext uri="{FF2B5EF4-FFF2-40B4-BE49-F238E27FC236}">
                <a16:creationId xmlns:a16="http://schemas.microsoft.com/office/drawing/2014/main" id="{704A8D86-D1F1-C5B9-D0FA-7D9A6B86018D}"/>
              </a:ext>
            </a:extLst>
          </p:cNvPr>
          <p:cNvGrpSpPr/>
          <p:nvPr userDrawn="1"/>
        </p:nvGrpSpPr>
        <p:grpSpPr>
          <a:xfrm>
            <a:off x="9752967" y="6398361"/>
            <a:ext cx="274320" cy="274320"/>
            <a:chOff x="11001662" y="6398361"/>
            <a:chExt cx="274320" cy="274320"/>
          </a:xfrm>
        </p:grpSpPr>
        <p:sp>
          <p:nvSpPr>
            <p:cNvPr id="12" name="TextBox 11">
              <a:extLst>
                <a:ext uri="{FF2B5EF4-FFF2-40B4-BE49-F238E27FC236}">
                  <a16:creationId xmlns:a16="http://schemas.microsoft.com/office/drawing/2014/main" id="{935C37AE-9827-64E1-6747-7DBABF96EFD0}"/>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18" name="Graphic 17" descr="Home with solid fill">
              <a:hlinkClick r:id="rId4" action="ppaction://hlinksldjump"/>
              <a:extLst>
                <a:ext uri="{FF2B5EF4-FFF2-40B4-BE49-F238E27FC236}">
                  <a16:creationId xmlns:a16="http://schemas.microsoft.com/office/drawing/2014/main" id="{3C1FE82B-D26F-7FAD-1968-60C8FDCA3AFE}"/>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1036918" y="6433618"/>
              <a:ext cx="203809" cy="203807"/>
            </a:xfrm>
            <a:prstGeom prst="rect">
              <a:avLst/>
            </a:prstGeom>
          </p:spPr>
        </p:pic>
      </p:grpSp>
      <p:sp>
        <p:nvSpPr>
          <p:cNvPr id="19" name="TextBox 18">
            <a:hlinkClick r:id="rId7" action="ppaction://hlinksldjump"/>
            <a:extLst>
              <a:ext uri="{FF2B5EF4-FFF2-40B4-BE49-F238E27FC236}">
                <a16:creationId xmlns:a16="http://schemas.microsoft.com/office/drawing/2014/main" id="{83D2B2D4-FD46-D938-02D2-2898785C9789}"/>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0" name="TextBox 19">
            <a:hlinkClick r:id="rId8" action="ppaction://hlinksldjump"/>
            <a:extLst>
              <a:ext uri="{FF2B5EF4-FFF2-40B4-BE49-F238E27FC236}">
                <a16:creationId xmlns:a16="http://schemas.microsoft.com/office/drawing/2014/main" id="{CD84FE2A-1864-7612-CC93-4919BC4837ED}"/>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1" name="TextBox 20">
            <a:hlinkClick r:id="" action="ppaction://hlinkshowjump?jump=previousslide"/>
            <a:extLst>
              <a:ext uri="{FF2B5EF4-FFF2-40B4-BE49-F238E27FC236}">
                <a16:creationId xmlns:a16="http://schemas.microsoft.com/office/drawing/2014/main" id="{AF7D5846-58D0-4149-A729-5F46127B5499}"/>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2" name="TextBox 21">
            <a:hlinkClick r:id="" action="ppaction://hlinkshowjump?jump=nextslide"/>
            <a:extLst>
              <a:ext uri="{FF2B5EF4-FFF2-40B4-BE49-F238E27FC236}">
                <a16:creationId xmlns:a16="http://schemas.microsoft.com/office/drawing/2014/main" id="{F51258BF-EB3D-7DCF-F2B5-4FC49110AA04}"/>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2843602328"/>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Itle and subtitle only ">
    <p:spTree>
      <p:nvGrpSpPr>
        <p:cNvPr id="1" name=""/>
        <p:cNvGrpSpPr/>
        <p:nvPr/>
      </p:nvGrpSpPr>
      <p:grpSpPr>
        <a:xfrm>
          <a:off x="0" y="0"/>
          <a:ext cx="0" cy="0"/>
          <a:chOff x="0" y="0"/>
          <a:chExt cx="0" cy="0"/>
        </a:xfrm>
      </p:grpSpPr>
      <p:pic>
        <p:nvPicPr>
          <p:cNvPr id="4" name="Picture 3" descr="A blurry image of a person's hand&#10;&#10;Description automatically generated">
            <a:extLst>
              <a:ext uri="{FF2B5EF4-FFF2-40B4-BE49-F238E27FC236}">
                <a16:creationId xmlns:a16="http://schemas.microsoft.com/office/drawing/2014/main" id="{F5C40B06-A260-9D9D-4EAD-700D31A9650F}"/>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l="26740" t="28503"/>
          <a:stretch/>
        </p:blipFill>
        <p:spPr>
          <a:xfrm>
            <a:off x="0" y="0"/>
            <a:ext cx="12192000" cy="6858000"/>
          </a:xfrm>
          <a:prstGeom prst="rect">
            <a:avLst/>
          </a:prstGeom>
        </p:spPr>
      </p:pic>
      <p:sp>
        <p:nvSpPr>
          <p:cNvPr id="7" name="Title 6">
            <a:extLst>
              <a:ext uri="{FF2B5EF4-FFF2-40B4-BE49-F238E27FC236}">
                <a16:creationId xmlns:a16="http://schemas.microsoft.com/office/drawing/2014/main" id="{94584EB2-E663-4E79-1330-9D1AE176D89B}"/>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47054975-9B72-B5D8-DC2C-2A1B1887D311}"/>
              </a:ext>
            </a:extLst>
          </p:cNvPr>
          <p:cNvSpPr>
            <a:spLocks noGrp="1"/>
          </p:cNvSpPr>
          <p:nvPr>
            <p:ph type="body" sz="quarter" idx="11" hasCustomPrompt="1"/>
          </p:nvPr>
        </p:nvSpPr>
        <p:spPr>
          <a:xfrm>
            <a:off x="574675" y="941388"/>
            <a:ext cx="11018520" cy="341632"/>
          </a:xfrm>
        </p:spPr>
        <p:txBody>
          <a:bodyPr tIns="64008"/>
          <a:lstStyle>
            <a:lvl1pPr>
              <a:defRPr sz="1800">
                <a:solidFill>
                  <a:schemeClr val="tx1"/>
                </a:solidFill>
                <a:latin typeface="+mn-lt"/>
              </a:defRPr>
            </a:lvl1pPr>
          </a:lstStyle>
          <a:p>
            <a:pPr lvl="0"/>
            <a:r>
              <a:rPr lang="en-US"/>
              <a:t>Subtitle</a:t>
            </a:r>
          </a:p>
        </p:txBody>
      </p:sp>
      <p:sp>
        <p:nvSpPr>
          <p:cNvPr id="6" name="Slide Number Placeholder 4">
            <a:extLst>
              <a:ext uri="{FF2B5EF4-FFF2-40B4-BE49-F238E27FC236}">
                <a16:creationId xmlns:a16="http://schemas.microsoft.com/office/drawing/2014/main" id="{F7FBD511-C969-68A5-7F25-B20E059BB19A}"/>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11" name="Group 10">
            <a:extLst>
              <a:ext uri="{FF2B5EF4-FFF2-40B4-BE49-F238E27FC236}">
                <a16:creationId xmlns:a16="http://schemas.microsoft.com/office/drawing/2014/main" id="{D346EDE9-C829-3D1F-BFF1-AE6572001D01}"/>
              </a:ext>
            </a:extLst>
          </p:cNvPr>
          <p:cNvGrpSpPr/>
          <p:nvPr userDrawn="1"/>
        </p:nvGrpSpPr>
        <p:grpSpPr>
          <a:xfrm>
            <a:off x="9752967" y="6398361"/>
            <a:ext cx="274320" cy="274320"/>
            <a:chOff x="11001662" y="6398361"/>
            <a:chExt cx="274320" cy="274320"/>
          </a:xfrm>
        </p:grpSpPr>
        <p:sp>
          <p:nvSpPr>
            <p:cNvPr id="12" name="TextBox 11">
              <a:extLst>
                <a:ext uri="{FF2B5EF4-FFF2-40B4-BE49-F238E27FC236}">
                  <a16:creationId xmlns:a16="http://schemas.microsoft.com/office/drawing/2014/main" id="{701DD52C-A2A1-3F3A-0799-E9544C2130D3}"/>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18" name="Graphic 17" descr="Home with solid fill">
              <a:hlinkClick r:id="rId4" action="ppaction://hlinksldjump"/>
              <a:extLst>
                <a:ext uri="{FF2B5EF4-FFF2-40B4-BE49-F238E27FC236}">
                  <a16:creationId xmlns:a16="http://schemas.microsoft.com/office/drawing/2014/main" id="{FDCB1B34-1EE9-0141-E020-66DA11161FCF}"/>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1036918" y="6433618"/>
              <a:ext cx="203809" cy="203807"/>
            </a:xfrm>
            <a:prstGeom prst="rect">
              <a:avLst/>
            </a:prstGeom>
          </p:spPr>
        </p:pic>
      </p:grpSp>
      <p:sp>
        <p:nvSpPr>
          <p:cNvPr id="19" name="TextBox 18">
            <a:hlinkClick r:id="rId7" action="ppaction://hlinksldjump"/>
            <a:extLst>
              <a:ext uri="{FF2B5EF4-FFF2-40B4-BE49-F238E27FC236}">
                <a16:creationId xmlns:a16="http://schemas.microsoft.com/office/drawing/2014/main" id="{C0CE582C-D863-D08E-1766-86AEAB36DD7C}"/>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0" name="TextBox 19">
            <a:hlinkClick r:id="rId8" action="ppaction://hlinksldjump"/>
            <a:extLst>
              <a:ext uri="{FF2B5EF4-FFF2-40B4-BE49-F238E27FC236}">
                <a16:creationId xmlns:a16="http://schemas.microsoft.com/office/drawing/2014/main" id="{DA4C47B3-5A1D-1DA5-B9F4-EED7BD709046}"/>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1" name="TextBox 20">
            <a:hlinkClick r:id="" action="ppaction://hlinkshowjump?jump=previousslide"/>
            <a:extLst>
              <a:ext uri="{FF2B5EF4-FFF2-40B4-BE49-F238E27FC236}">
                <a16:creationId xmlns:a16="http://schemas.microsoft.com/office/drawing/2014/main" id="{286E7D42-3190-EA93-B956-0842E856D9BB}"/>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2" name="TextBox 21">
            <a:hlinkClick r:id="" action="ppaction://hlinkshowjump?jump=nextslide"/>
            <a:extLst>
              <a:ext uri="{FF2B5EF4-FFF2-40B4-BE49-F238E27FC236}">
                <a16:creationId xmlns:a16="http://schemas.microsoft.com/office/drawing/2014/main" id="{2C71B24C-6D3A-A1E2-6A11-BC508EA01615}"/>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105027468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Eyebrow and title only">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FDF0EE6-10BF-3375-600E-D7D82456A675}"/>
              </a:ext>
            </a:extLst>
          </p:cNvPr>
          <p:cNvGrpSpPr/>
          <p:nvPr userDrawn="1"/>
        </p:nvGrpSpPr>
        <p:grpSpPr>
          <a:xfrm>
            <a:off x="0" y="0"/>
            <a:ext cx="12192000" cy="6858000"/>
            <a:chOff x="0" y="0"/>
            <a:chExt cx="12192000" cy="6858000"/>
          </a:xfrm>
        </p:grpSpPr>
        <p:pic>
          <p:nvPicPr>
            <p:cNvPr id="5" name="Picture 4" descr="A blurry image of a person's hand&#10;&#10;Description automatically generated">
              <a:extLst>
                <a:ext uri="{FF2B5EF4-FFF2-40B4-BE49-F238E27FC236}">
                  <a16:creationId xmlns:a16="http://schemas.microsoft.com/office/drawing/2014/main" id="{5594B1F8-FC13-CF06-C949-7E92A50B1644}"/>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692900"/>
            </a:xfrm>
            <a:prstGeom prst="rect">
              <a:avLst/>
            </a:prstGeom>
          </p:spPr>
        </p:pic>
        <p:sp>
          <p:nvSpPr>
            <p:cNvPr id="7" name="Rectangle 6">
              <a:extLst>
                <a:ext uri="{FF2B5EF4-FFF2-40B4-BE49-F238E27FC236}">
                  <a16:creationId xmlns:a16="http://schemas.microsoft.com/office/drawing/2014/main" id="{F3218ED4-3869-4937-C6A4-76DB2C1B9A43}"/>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5C45BD7-3F2C-830D-5256-48E37AFC511B}"/>
              </a:ext>
            </a:extLst>
          </p:cNvPr>
          <p:cNvSpPr>
            <a:spLocks noGrp="1"/>
          </p:cNvSpPr>
          <p:nvPr>
            <p:ph type="title"/>
          </p:nvPr>
        </p:nvSpPr>
        <p:spPr>
          <a:xfrm>
            <a:off x="574816" y="510988"/>
            <a:ext cx="11018520" cy="430887"/>
          </a:xfrm>
        </p:spPr>
        <p:txBody>
          <a:bodyPr/>
          <a:lstStyle/>
          <a:p>
            <a:r>
              <a:rPr lang="en-US"/>
              <a:t>Click to edit Master title style</a:t>
            </a:r>
          </a:p>
        </p:txBody>
      </p:sp>
      <p:sp>
        <p:nvSpPr>
          <p:cNvPr id="3" name="Eyebrow placeholder">
            <a:extLst>
              <a:ext uri="{FF2B5EF4-FFF2-40B4-BE49-F238E27FC236}">
                <a16:creationId xmlns:a16="http://schemas.microsoft.com/office/drawing/2014/main" id="{23E98592-EE2D-456F-76E2-F8BED7A0F24B}"/>
              </a:ext>
            </a:extLst>
          </p:cNvPr>
          <p:cNvSpPr>
            <a:spLocks noGrp="1"/>
          </p:cNvSpPr>
          <p:nvPr>
            <p:ph type="body" sz="quarter" idx="10"/>
          </p:nvPr>
        </p:nvSpPr>
        <p:spPr>
          <a:xfrm>
            <a:off x="574816" y="246888"/>
            <a:ext cx="11018838" cy="246221"/>
          </a:xfrm>
        </p:spPr>
        <p:txBody>
          <a:bodyPr/>
          <a:lstStyle>
            <a:lvl1pPr marL="0" indent="0">
              <a:buNone/>
              <a:defRPr sz="1600">
                <a:solidFill>
                  <a:schemeClr val="accent2"/>
                </a:solidFill>
                <a:latin typeface="+mj-lt"/>
              </a:defRPr>
            </a:lvl1pPr>
          </a:lstStyle>
          <a:p>
            <a:pPr lvl="0"/>
            <a:r>
              <a:rPr lang="en-US"/>
              <a:t>Click to edit Master text styles</a:t>
            </a:r>
          </a:p>
        </p:txBody>
      </p:sp>
      <p:sp>
        <p:nvSpPr>
          <p:cNvPr id="6" name="Slide Number Placeholder 4">
            <a:extLst>
              <a:ext uri="{FF2B5EF4-FFF2-40B4-BE49-F238E27FC236}">
                <a16:creationId xmlns:a16="http://schemas.microsoft.com/office/drawing/2014/main" id="{93B14476-C310-377E-9A79-4B21FCBADCBF}"/>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2047875035"/>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Content half width">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DF1E218-2AA9-E59E-CD79-58EC82F9A527}"/>
              </a:ext>
            </a:extLst>
          </p:cNvPr>
          <p:cNvGrpSpPr/>
          <p:nvPr userDrawn="1"/>
        </p:nvGrpSpPr>
        <p:grpSpPr>
          <a:xfrm>
            <a:off x="0" y="0"/>
            <a:ext cx="12192000" cy="6858000"/>
            <a:chOff x="0" y="0"/>
            <a:chExt cx="12192000" cy="6858000"/>
          </a:xfrm>
        </p:grpSpPr>
        <p:pic>
          <p:nvPicPr>
            <p:cNvPr id="2" name="Picture 1" descr="A blurry image of a person's hand&#10;&#10;Description automatically generated">
              <a:extLst>
                <a:ext uri="{FF2B5EF4-FFF2-40B4-BE49-F238E27FC236}">
                  <a16:creationId xmlns:a16="http://schemas.microsoft.com/office/drawing/2014/main" id="{D5AAD626-0FF6-FBA0-BA7F-1E92B7248346}"/>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692900"/>
            </a:xfrm>
            <a:prstGeom prst="rect">
              <a:avLst/>
            </a:prstGeom>
          </p:spPr>
        </p:pic>
        <p:sp>
          <p:nvSpPr>
            <p:cNvPr id="5" name="Rectangle 4">
              <a:extLst>
                <a:ext uri="{FF2B5EF4-FFF2-40B4-BE49-F238E27FC236}">
                  <a16:creationId xmlns:a16="http://schemas.microsoft.com/office/drawing/2014/main" id="{9664BF0F-965B-5914-4627-2C9273E020F2}"/>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itle 2">
            <a:extLst>
              <a:ext uri="{FF2B5EF4-FFF2-40B4-BE49-F238E27FC236}">
                <a16:creationId xmlns:a16="http://schemas.microsoft.com/office/drawing/2014/main" id="{3A2DD64C-91AA-0F9F-782C-C9626477CBF5}"/>
              </a:ext>
            </a:extLst>
          </p:cNvPr>
          <p:cNvSpPr>
            <a:spLocks noGrp="1"/>
          </p:cNvSpPr>
          <p:nvPr>
            <p:ph type="title" hasCustomPrompt="1"/>
          </p:nvPr>
        </p:nvSpPr>
        <p:spPr>
          <a:xfrm>
            <a:off x="574816" y="510988"/>
            <a:ext cx="5573741" cy="861774"/>
          </a:xfrm>
        </p:spPr>
        <p:txBody>
          <a:bodyPr/>
          <a:lstStyle>
            <a:lvl1pPr>
              <a:defRPr/>
            </a:lvl1pPr>
          </a:lstStyle>
          <a:p>
            <a:r>
              <a:rPr lang="en-US"/>
              <a:t>Click to edit Master </a:t>
            </a:r>
            <a:br>
              <a:rPr lang="en-US"/>
            </a:br>
            <a:r>
              <a:rPr lang="en-US"/>
              <a:t>title style</a:t>
            </a:r>
          </a:p>
        </p:txBody>
      </p:sp>
      <p:sp>
        <p:nvSpPr>
          <p:cNvPr id="6" name="Text Placeholder 5">
            <a:extLst>
              <a:ext uri="{FF2B5EF4-FFF2-40B4-BE49-F238E27FC236}">
                <a16:creationId xmlns:a16="http://schemas.microsoft.com/office/drawing/2014/main" id="{B9DAEE96-3FBA-ED5E-8648-B6963189A336}"/>
              </a:ext>
            </a:extLst>
          </p:cNvPr>
          <p:cNvSpPr>
            <a:spLocks noGrp="1"/>
          </p:cNvSpPr>
          <p:nvPr>
            <p:ph type="body" sz="quarter" idx="10"/>
          </p:nvPr>
        </p:nvSpPr>
        <p:spPr>
          <a:xfrm>
            <a:off x="584200" y="1908969"/>
            <a:ext cx="5577114" cy="3146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41202"/>
            <a:ext cx="11025188"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8" name="Slide Number Placeholder 4">
            <a:extLst>
              <a:ext uri="{FF2B5EF4-FFF2-40B4-BE49-F238E27FC236}">
                <a16:creationId xmlns:a16="http://schemas.microsoft.com/office/drawing/2014/main" id="{D4FC2733-4549-1D6E-C0AF-E1EDBFE2B0D6}"/>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3857648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Half white half gradi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93B630B-98F0-A558-44D6-C08F95FB3C1E}"/>
              </a:ext>
              <a:ext uri="{C183D7F6-B498-43B3-948B-1728B52AA6E4}">
                <adec:decorative xmlns:adec="http://schemas.microsoft.com/office/drawing/2017/decorative" val="1"/>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692900"/>
          </a:xfrm>
          <a:prstGeom prst="rect">
            <a:avLst/>
          </a:prstGeom>
        </p:spPr>
      </p:pic>
      <p:sp>
        <p:nvSpPr>
          <p:cNvPr id="2" name="Rectangle 1">
            <a:extLst>
              <a:ext uri="{FF2B5EF4-FFF2-40B4-BE49-F238E27FC236}">
                <a16:creationId xmlns:a16="http://schemas.microsoft.com/office/drawing/2014/main" id="{173B2449-29BC-FA3D-8E8C-DCCEE8B99D26}"/>
              </a:ext>
              <a:ext uri="{C183D7F6-B498-43B3-948B-1728B52AA6E4}">
                <adec:decorative xmlns:adec="http://schemas.microsoft.com/office/drawing/2017/decorative" val="1"/>
              </a:ext>
            </a:extLst>
          </p:cNvPr>
          <p:cNvSpPr/>
          <p:nvPr userDrawn="1"/>
        </p:nvSpPr>
        <p:spPr>
          <a:xfrm>
            <a:off x="-5081" y="0"/>
            <a:ext cx="5883367" cy="677545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sz="quarter" idx="10"/>
          </p:nvPr>
        </p:nvSpPr>
        <p:spPr>
          <a:xfrm>
            <a:off x="574816" y="1828801"/>
            <a:ext cx="4599528" cy="4171950"/>
          </a:xfrm>
        </p:spPr>
        <p:txBody>
          <a:bodyPr>
            <a:noAutofit/>
          </a:bodyPr>
          <a:lstStyle>
            <a:lvl1pPr marL="0" indent="0">
              <a:lnSpc>
                <a:spcPct val="100000"/>
              </a:lnSpc>
              <a:spcBef>
                <a:spcPts val="1600"/>
              </a:spcBef>
              <a:buNone/>
              <a:defRPr sz="1600">
                <a:solidFill>
                  <a:schemeClr val="accent2"/>
                </a:solidFill>
                <a:latin typeface="+mj-lt"/>
              </a:defRPr>
            </a:lvl1pPr>
            <a:lvl2pPr marL="0" indent="0">
              <a:lnSpc>
                <a:spcPct val="100000"/>
              </a:lnSpc>
              <a:spcBef>
                <a:spcPts val="900"/>
              </a:spcBef>
              <a:buNone/>
              <a:defRPr sz="1400">
                <a:solidFill>
                  <a:srgbClr val="000000"/>
                </a:solidFill>
              </a:defRPr>
            </a:lvl2pPr>
            <a:lvl3pPr>
              <a:lnSpc>
                <a:spcPct val="100000"/>
              </a:lnSpc>
              <a:defRPr sz="1401">
                <a:solidFill>
                  <a:srgbClr val="000000"/>
                </a:solidFill>
              </a:defRPr>
            </a:lvl3pPr>
            <a:lvl4pPr>
              <a:lnSpc>
                <a:spcPct val="100000"/>
              </a:lnSpc>
              <a:defRPr sz="1200">
                <a:solidFill>
                  <a:srgbClr val="000000"/>
                </a:solidFill>
              </a:defRPr>
            </a:lvl4pPr>
            <a:lvl5pPr>
              <a:lnSpc>
                <a:spcPct val="100000"/>
              </a:lnSpc>
              <a:defRPr sz="1001">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321A61E-DF9E-F052-06B1-83ADA07FFD3F}"/>
              </a:ext>
              <a:ext uri="{C183D7F6-B498-43B3-948B-1728B52AA6E4}">
                <adec:decorative xmlns:adec="http://schemas.microsoft.com/office/drawing/2017/decorative" val="1"/>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0B9A94C-F8F8-2A22-B125-7808DDC912F3}"/>
              </a:ext>
            </a:extLst>
          </p:cNvPr>
          <p:cNvSpPr>
            <a:spLocks noGrp="1"/>
          </p:cNvSpPr>
          <p:nvPr>
            <p:ph type="title"/>
          </p:nvPr>
        </p:nvSpPr>
        <p:spPr>
          <a:xfrm>
            <a:off x="574816" y="510988"/>
            <a:ext cx="4744670" cy="430887"/>
          </a:xfrm>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31EF2119-5603-F331-9581-10F473DFB139}"/>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18" name="Group 17">
            <a:extLst>
              <a:ext uri="{FF2B5EF4-FFF2-40B4-BE49-F238E27FC236}">
                <a16:creationId xmlns:a16="http://schemas.microsoft.com/office/drawing/2014/main" id="{06ACC869-7BAE-BA8F-2F06-2D0240BD7FF6}"/>
              </a:ext>
            </a:extLst>
          </p:cNvPr>
          <p:cNvGrpSpPr/>
          <p:nvPr userDrawn="1"/>
        </p:nvGrpSpPr>
        <p:grpSpPr>
          <a:xfrm>
            <a:off x="9752967" y="6398361"/>
            <a:ext cx="274320" cy="274320"/>
            <a:chOff x="11001662" y="6398361"/>
            <a:chExt cx="274320" cy="274320"/>
          </a:xfrm>
        </p:grpSpPr>
        <p:sp>
          <p:nvSpPr>
            <p:cNvPr id="19" name="TextBox 18">
              <a:extLst>
                <a:ext uri="{FF2B5EF4-FFF2-40B4-BE49-F238E27FC236}">
                  <a16:creationId xmlns:a16="http://schemas.microsoft.com/office/drawing/2014/main" id="{BBEA7FD3-1764-EEE4-D230-CAD8A235C65A}"/>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20" name="Graphic 19" descr="Home with solid fill">
              <a:hlinkClick r:id="rId4" action="ppaction://hlinksldjump"/>
              <a:extLst>
                <a:ext uri="{FF2B5EF4-FFF2-40B4-BE49-F238E27FC236}">
                  <a16:creationId xmlns:a16="http://schemas.microsoft.com/office/drawing/2014/main" id="{081BE5B5-F3DF-55D0-A243-93D39A3C9A8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1036918" y="6433618"/>
              <a:ext cx="203809" cy="203807"/>
            </a:xfrm>
            <a:prstGeom prst="rect">
              <a:avLst/>
            </a:prstGeom>
          </p:spPr>
        </p:pic>
      </p:grpSp>
      <p:sp>
        <p:nvSpPr>
          <p:cNvPr id="21" name="TextBox 20">
            <a:hlinkClick r:id="rId7" action="ppaction://hlinksldjump"/>
            <a:extLst>
              <a:ext uri="{FF2B5EF4-FFF2-40B4-BE49-F238E27FC236}">
                <a16:creationId xmlns:a16="http://schemas.microsoft.com/office/drawing/2014/main" id="{944590A2-6E69-1D7A-FC1D-13F116627A0B}"/>
              </a:ext>
            </a:extLst>
          </p:cNvPr>
          <p:cNvSpPr txBox="1"/>
          <p:nvPr userDrawn="1"/>
        </p:nvSpPr>
        <p:spPr>
          <a:xfrm>
            <a:off x="10626114" y="6398366"/>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22" name="TextBox 21">
            <a:hlinkClick r:id="rId8" action="ppaction://hlinksldjump"/>
            <a:extLst>
              <a:ext uri="{FF2B5EF4-FFF2-40B4-BE49-F238E27FC236}">
                <a16:creationId xmlns:a16="http://schemas.microsoft.com/office/drawing/2014/main" id="{1A250786-6F35-D1FA-1E2C-86D8274B12E1}"/>
              </a:ext>
            </a:extLst>
          </p:cNvPr>
          <p:cNvSpPr txBox="1"/>
          <p:nvPr userDrawn="1"/>
        </p:nvSpPr>
        <p:spPr>
          <a:xfrm>
            <a:off x="11063351" y="6399001"/>
            <a:ext cx="275648" cy="274320"/>
          </a:xfrm>
          <a:prstGeom prst="ellipse">
            <a:avLst/>
          </a:prstGeom>
          <a:solidFill>
            <a:schemeClr val="bg1"/>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3" name="TextBox 22">
            <a:hlinkClick r:id="" action="ppaction://hlinkshowjump?jump=previousslide"/>
            <a:extLst>
              <a:ext uri="{FF2B5EF4-FFF2-40B4-BE49-F238E27FC236}">
                <a16:creationId xmlns:a16="http://schemas.microsoft.com/office/drawing/2014/main" id="{CEB975F5-0402-9906-381C-00AA1BB22596}"/>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4" name="TextBox 23">
            <a:hlinkClick r:id="" action="ppaction://hlinkshowjump?jump=nextslide"/>
            <a:extLst>
              <a:ext uri="{FF2B5EF4-FFF2-40B4-BE49-F238E27FC236}">
                <a16:creationId xmlns:a16="http://schemas.microsoft.com/office/drawing/2014/main" id="{788A3C86-9938-17BF-67E3-8842B164FCB7}"/>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2181031997"/>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ird white half gradien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3B2449-29BC-FA3D-8E8C-DCCEE8B99D26}"/>
              </a:ext>
              <a:ext uri="{C183D7F6-B498-43B3-948B-1728B52AA6E4}">
                <adec:decorative xmlns:adec="http://schemas.microsoft.com/office/drawing/2017/decorative" val="1"/>
              </a:ext>
            </a:extLst>
          </p:cNvPr>
          <p:cNvSpPr/>
          <p:nvPr userDrawn="1"/>
        </p:nvSpPr>
        <p:spPr>
          <a:xfrm>
            <a:off x="-5080" y="0"/>
            <a:ext cx="4356100" cy="6858000"/>
          </a:xfrm>
          <a:prstGeom prst="rect">
            <a:avLst/>
          </a:prstGeom>
          <a:gradFill flip="none" rotWithShape="1">
            <a:gsLst>
              <a:gs pos="11000">
                <a:schemeClr val="accent4"/>
              </a:gs>
              <a:gs pos="100000">
                <a:srgbClr val="C03BC4"/>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sz="quarter" idx="10"/>
          </p:nvPr>
        </p:nvSpPr>
        <p:spPr>
          <a:xfrm>
            <a:off x="574816" y="1446836"/>
            <a:ext cx="3418450" cy="4171950"/>
          </a:xfrm>
        </p:spPr>
        <p:txBody>
          <a:bodyPr>
            <a:noAutofit/>
          </a:bodyPr>
          <a:lstStyle>
            <a:lvl1pPr marL="0" indent="0">
              <a:lnSpc>
                <a:spcPct val="100000"/>
              </a:lnSpc>
              <a:spcBef>
                <a:spcPts val="1600"/>
              </a:spcBef>
              <a:buNone/>
              <a:defRPr sz="1600">
                <a:solidFill>
                  <a:schemeClr val="bg1"/>
                </a:solidFill>
                <a:latin typeface="+mj-lt"/>
              </a:defRPr>
            </a:lvl1pPr>
            <a:lvl2pPr marL="0" indent="0">
              <a:lnSpc>
                <a:spcPct val="100000"/>
              </a:lnSpc>
              <a:spcBef>
                <a:spcPts val="900"/>
              </a:spcBef>
              <a:buNone/>
              <a:defRPr sz="1400">
                <a:solidFill>
                  <a:schemeClr val="bg1"/>
                </a:solidFill>
              </a:defRPr>
            </a:lvl2pPr>
            <a:lvl3pPr>
              <a:lnSpc>
                <a:spcPct val="100000"/>
              </a:lnSpc>
              <a:defRPr sz="1401">
                <a:solidFill>
                  <a:schemeClr val="bg1"/>
                </a:solidFill>
              </a:defRPr>
            </a:lvl3pPr>
            <a:lvl4pPr>
              <a:lnSpc>
                <a:spcPct val="100000"/>
              </a:lnSpc>
              <a:defRPr sz="1200">
                <a:solidFill>
                  <a:schemeClr val="bg1"/>
                </a:solidFill>
              </a:defRPr>
            </a:lvl4pPr>
            <a:lvl5pPr>
              <a:lnSpc>
                <a:spcPct val="100000"/>
              </a:lnSpc>
              <a:defRPr sz="1001">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5">
            <a:extLst>
              <a:ext uri="{FF2B5EF4-FFF2-40B4-BE49-F238E27FC236}">
                <a16:creationId xmlns:a16="http://schemas.microsoft.com/office/drawing/2014/main" id="{A0B9A94C-F8F8-2A22-B125-7808DDC912F3}"/>
              </a:ext>
            </a:extLst>
          </p:cNvPr>
          <p:cNvSpPr>
            <a:spLocks noGrp="1"/>
          </p:cNvSpPr>
          <p:nvPr>
            <p:ph type="title"/>
          </p:nvPr>
        </p:nvSpPr>
        <p:spPr>
          <a:xfrm>
            <a:off x="574816" y="510988"/>
            <a:ext cx="3418450" cy="861774"/>
          </a:xfrm>
        </p:spPr>
        <p:txBody>
          <a:bodyPr wrap="square">
            <a:spAutoFit/>
          </a:bodyPr>
          <a:lstStyle>
            <a:lvl1pPr>
              <a:defRPr>
                <a:solidFill>
                  <a:schemeClr val="bg1"/>
                </a:solidFill>
              </a:defRPr>
            </a:lvl1pPr>
          </a:lstStyle>
          <a:p>
            <a:r>
              <a:rPr lang="en-US"/>
              <a:t>Click to edit Master title style</a:t>
            </a:r>
          </a:p>
        </p:txBody>
      </p:sp>
      <p:sp>
        <p:nvSpPr>
          <p:cNvPr id="8" name="Eyebrow placeholder">
            <a:extLst>
              <a:ext uri="{FF2B5EF4-FFF2-40B4-BE49-F238E27FC236}">
                <a16:creationId xmlns:a16="http://schemas.microsoft.com/office/drawing/2014/main" id="{B0B136DF-1567-C57A-E4C1-C541F62F78C1}"/>
              </a:ext>
            </a:extLst>
          </p:cNvPr>
          <p:cNvSpPr>
            <a:spLocks noGrp="1"/>
          </p:cNvSpPr>
          <p:nvPr>
            <p:ph type="body" sz="quarter" idx="11"/>
          </p:nvPr>
        </p:nvSpPr>
        <p:spPr>
          <a:xfrm>
            <a:off x="574816" y="246888"/>
            <a:ext cx="3418450" cy="246221"/>
          </a:xfrm>
        </p:spPr>
        <p:txBody>
          <a:bodyPr/>
          <a:lstStyle>
            <a:lvl1pPr marL="0" indent="0">
              <a:buNone/>
              <a:defRPr sz="1600">
                <a:solidFill>
                  <a:schemeClr val="bg1"/>
                </a:solidFill>
                <a:latin typeface="+mn-lt"/>
              </a:defRPr>
            </a:lvl1pPr>
          </a:lstStyle>
          <a:p>
            <a:pPr lvl="0"/>
            <a:r>
              <a:rPr lang="en-US"/>
              <a:t>Click to edit Master text styles</a:t>
            </a:r>
          </a:p>
        </p:txBody>
      </p:sp>
      <p:sp>
        <p:nvSpPr>
          <p:cNvPr id="11" name="Rounded Rectangle 1">
            <a:extLst>
              <a:ext uri="{FF2B5EF4-FFF2-40B4-BE49-F238E27FC236}">
                <a16:creationId xmlns:a16="http://schemas.microsoft.com/office/drawing/2014/main" id="{A364C5BA-B05D-814C-10DF-3F8EFD0D86D5}"/>
              </a:ext>
              <a:ext uri="{C183D7F6-B498-43B3-948B-1728B52AA6E4}">
                <adec:decorative xmlns:adec="http://schemas.microsoft.com/office/drawing/2017/decorative" val="1"/>
              </a:ext>
            </a:extLst>
          </p:cNvPr>
          <p:cNvSpPr/>
          <p:nvPr userDrawn="1"/>
        </p:nvSpPr>
        <p:spPr bwMode="auto">
          <a:xfrm rot="16200000">
            <a:off x="10952834" y="-649307"/>
            <a:ext cx="430211" cy="2048124"/>
          </a:xfrm>
          <a:prstGeom prst="round2SameRect">
            <a:avLst>
              <a:gd name="adj1" fmla="val 50000"/>
              <a:gd name="adj2" fmla="val 0"/>
            </a:avLst>
          </a:prstGeom>
          <a:solidFill>
            <a:schemeClr val="accent6"/>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chemeClr val="bg1"/>
              </a:solidFill>
              <a:effectLst/>
              <a:uLnTx/>
              <a:uFillTx/>
              <a:latin typeface="+mj-lt"/>
              <a:ea typeface="+mn-ea"/>
              <a:cs typeface="Segoe UI" pitchFamily="34" charset="0"/>
            </a:endParaRPr>
          </a:p>
        </p:txBody>
      </p:sp>
      <p:sp>
        <p:nvSpPr>
          <p:cNvPr id="9" name="Eyebrow placeholder">
            <a:extLst>
              <a:ext uri="{FF2B5EF4-FFF2-40B4-BE49-F238E27FC236}">
                <a16:creationId xmlns:a16="http://schemas.microsoft.com/office/drawing/2014/main" id="{E5007553-2304-3B37-0313-3D47AD44AC55}"/>
              </a:ext>
            </a:extLst>
          </p:cNvPr>
          <p:cNvSpPr>
            <a:spLocks noGrp="1"/>
          </p:cNvSpPr>
          <p:nvPr>
            <p:ph type="body" sz="quarter" idx="12"/>
          </p:nvPr>
        </p:nvSpPr>
        <p:spPr>
          <a:xfrm>
            <a:off x="6652855" y="282422"/>
            <a:ext cx="3418450" cy="184666"/>
          </a:xfrm>
        </p:spPr>
        <p:txBody>
          <a:bodyPr/>
          <a:lstStyle>
            <a:lvl1pPr marL="0" indent="0" algn="r" defTabSz="932742" rtl="0" eaLnBrk="1" latinLnBrk="0" hangingPunct="1">
              <a:lnSpc>
                <a:spcPct val="100000"/>
              </a:lnSpc>
              <a:spcBef>
                <a:spcPct val="0"/>
              </a:spcBef>
              <a:buNone/>
              <a:defRPr lang="en-US" sz="1200" b="0" i="0" kern="1200" cap="none" spc="0" baseline="0" dirty="0">
                <a:ln w="3175">
                  <a:noFill/>
                </a:ln>
                <a:solidFill>
                  <a:schemeClr val="accent6"/>
                </a:solidFill>
                <a:effectLst/>
                <a:latin typeface="+mj-lt"/>
                <a:ea typeface="+mn-ea"/>
                <a:cs typeface="Segoe UI" pitchFamily="34" charset="0"/>
              </a:defRPr>
            </a:lvl1pPr>
          </a:lstStyle>
          <a:p>
            <a:pPr lvl="0"/>
            <a:r>
              <a:rPr lang="en-US"/>
              <a:t>Click to edit Master text styles</a:t>
            </a:r>
          </a:p>
        </p:txBody>
      </p:sp>
      <p:sp>
        <p:nvSpPr>
          <p:cNvPr id="10" name="Eyebrow placeholder">
            <a:extLst>
              <a:ext uri="{FF2B5EF4-FFF2-40B4-BE49-F238E27FC236}">
                <a16:creationId xmlns:a16="http://schemas.microsoft.com/office/drawing/2014/main" id="{1489D108-D367-5F79-4C8D-1D50209548C5}"/>
              </a:ext>
            </a:extLst>
          </p:cNvPr>
          <p:cNvSpPr>
            <a:spLocks noGrp="1"/>
          </p:cNvSpPr>
          <p:nvPr>
            <p:ph type="body" sz="quarter" idx="13" hasCustomPrompt="1"/>
          </p:nvPr>
        </p:nvSpPr>
        <p:spPr>
          <a:xfrm>
            <a:off x="10248900" y="251645"/>
            <a:ext cx="1859280" cy="246221"/>
          </a:xfrm>
        </p:spPr>
        <p:txBody>
          <a:bodyPr/>
          <a:lstStyle>
            <a:lvl1pPr marL="0" indent="0" algn="ctr" defTabSz="932742" rtl="0" eaLnBrk="1" latinLnBrk="0" hangingPunct="1">
              <a:lnSpc>
                <a:spcPct val="100000"/>
              </a:lnSpc>
              <a:spcBef>
                <a:spcPct val="0"/>
              </a:spcBef>
              <a:buNone/>
              <a:defRPr kumimoji="0" lang="en-US" sz="1600" b="0" i="0" u="none" strike="noStrike" kern="1200" cap="none" spc="0" normalizeH="0" baseline="0" dirty="0">
                <a:ln>
                  <a:noFill/>
                </a:ln>
                <a:solidFill>
                  <a:schemeClr val="bg1"/>
                </a:solidFill>
                <a:effectLst/>
                <a:uLnTx/>
                <a:uFillTx/>
                <a:latin typeface="+mj-lt"/>
                <a:ea typeface="+mn-ea"/>
                <a:cs typeface="Segoe UI" pitchFamily="34" charset="0"/>
              </a:defRPr>
            </a:lvl1pPr>
          </a:lstStyle>
          <a:p>
            <a:pPr marL="0" marR="0" lvl="0" indent="0" algn="ctr" defTabSz="1025719" rtl="0" eaLnBrk="1" fontAlgn="base" latinLnBrk="0" hangingPunct="1">
              <a:lnSpc>
                <a:spcPct val="100000"/>
              </a:lnSpc>
              <a:spcBef>
                <a:spcPct val="0"/>
              </a:spcBef>
              <a:spcAft>
                <a:spcPct val="0"/>
              </a:spcAft>
              <a:buClrTx/>
              <a:buSzTx/>
              <a:buFontTx/>
              <a:buNone/>
              <a:tabLst/>
              <a:defRPr/>
            </a:pPr>
            <a:r>
              <a:rPr lang="en-US"/>
              <a:t>Text Here</a:t>
            </a:r>
          </a:p>
        </p:txBody>
      </p:sp>
      <p:sp>
        <p:nvSpPr>
          <p:cNvPr id="13" name="Slide Number Placeholder 4">
            <a:extLst>
              <a:ext uri="{FF2B5EF4-FFF2-40B4-BE49-F238E27FC236}">
                <a16:creationId xmlns:a16="http://schemas.microsoft.com/office/drawing/2014/main" id="{CF596113-B1E9-A312-AA1A-B2668661EE32}"/>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15" name="Group 14">
            <a:extLst>
              <a:ext uri="{FF2B5EF4-FFF2-40B4-BE49-F238E27FC236}">
                <a16:creationId xmlns:a16="http://schemas.microsoft.com/office/drawing/2014/main" id="{08C6D8FD-D2D6-535F-9377-980EBA52D783}"/>
              </a:ext>
            </a:extLst>
          </p:cNvPr>
          <p:cNvGrpSpPr/>
          <p:nvPr userDrawn="1"/>
        </p:nvGrpSpPr>
        <p:grpSpPr>
          <a:xfrm>
            <a:off x="9752967" y="6398361"/>
            <a:ext cx="274320" cy="274320"/>
            <a:chOff x="11001662" y="6398361"/>
            <a:chExt cx="274320" cy="274320"/>
          </a:xfrm>
        </p:grpSpPr>
        <p:sp>
          <p:nvSpPr>
            <p:cNvPr id="16" name="TextBox 15">
              <a:extLst>
                <a:ext uri="{FF2B5EF4-FFF2-40B4-BE49-F238E27FC236}">
                  <a16:creationId xmlns:a16="http://schemas.microsoft.com/office/drawing/2014/main" id="{88994CBB-F0FA-1B60-4A2F-074A74289F2D}"/>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17" name="Graphic 16" descr="Home with solid fill">
              <a:hlinkClick r:id="rId2" action="ppaction://hlinksldjump"/>
              <a:extLst>
                <a:ext uri="{FF2B5EF4-FFF2-40B4-BE49-F238E27FC236}">
                  <a16:creationId xmlns:a16="http://schemas.microsoft.com/office/drawing/2014/main" id="{09569A89-6011-8174-250C-D0CA727DFE4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036918" y="6433618"/>
              <a:ext cx="203809" cy="203807"/>
            </a:xfrm>
            <a:prstGeom prst="rect">
              <a:avLst/>
            </a:prstGeom>
          </p:spPr>
        </p:pic>
      </p:grpSp>
      <p:sp>
        <p:nvSpPr>
          <p:cNvPr id="18" name="TextBox 17">
            <a:hlinkClick r:id="rId5" action="ppaction://hlinksldjump"/>
            <a:extLst>
              <a:ext uri="{FF2B5EF4-FFF2-40B4-BE49-F238E27FC236}">
                <a16:creationId xmlns:a16="http://schemas.microsoft.com/office/drawing/2014/main" id="{F48171C0-FE76-96A2-325F-6BD8DCE53D5A}"/>
              </a:ext>
            </a:extLst>
          </p:cNvPr>
          <p:cNvSpPr txBox="1"/>
          <p:nvPr userDrawn="1"/>
        </p:nvSpPr>
        <p:spPr>
          <a:xfrm>
            <a:off x="10626114" y="6398366"/>
            <a:ext cx="275648" cy="274320"/>
          </a:xfrm>
          <a:prstGeom prst="ellipse">
            <a:avLst/>
          </a:prstGeom>
          <a:solidFill>
            <a:schemeClr val="bg1"/>
          </a:solidFill>
          <a:ln w="3175">
            <a:solidFill>
              <a:schemeClr val="accent4"/>
            </a:solid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19" name="TextBox 18">
            <a:hlinkClick r:id="rId6" action="ppaction://hlinksldjump"/>
            <a:extLst>
              <a:ext uri="{FF2B5EF4-FFF2-40B4-BE49-F238E27FC236}">
                <a16:creationId xmlns:a16="http://schemas.microsoft.com/office/drawing/2014/main" id="{9C5CA579-0383-2379-7F6C-D9434EBAD90B}"/>
              </a:ext>
            </a:extLst>
          </p:cNvPr>
          <p:cNvSpPr txBox="1"/>
          <p:nvPr userDrawn="1"/>
        </p:nvSpPr>
        <p:spPr>
          <a:xfrm>
            <a:off x="11063351" y="6399001"/>
            <a:ext cx="275648" cy="274320"/>
          </a:xfrm>
          <a:prstGeom prst="ellipse">
            <a:avLst/>
          </a:prstGeom>
          <a:solidFill>
            <a:schemeClr val="bg1"/>
          </a:solidFill>
          <a:ln w="3175">
            <a:solidFill>
              <a:schemeClr val="accent4"/>
            </a:solid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0" name="TextBox 19">
            <a:hlinkClick r:id="" action="ppaction://hlinkshowjump?jump=previousslide"/>
            <a:extLst>
              <a:ext uri="{FF2B5EF4-FFF2-40B4-BE49-F238E27FC236}">
                <a16:creationId xmlns:a16="http://schemas.microsoft.com/office/drawing/2014/main" id="{3BF632BF-381A-A3B0-185C-C94A585AF9A2}"/>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1" name="TextBox 20">
            <a:hlinkClick r:id="" action="ppaction://hlinkshowjump?jump=nextslide"/>
            <a:extLst>
              <a:ext uri="{FF2B5EF4-FFF2-40B4-BE49-F238E27FC236}">
                <a16:creationId xmlns:a16="http://schemas.microsoft.com/office/drawing/2014/main" id="{7B969B2A-CE28-D646-61FB-A31B3D352667}"/>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367210547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hird white half gradien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3B2449-29BC-FA3D-8E8C-DCCEE8B99D26}"/>
              </a:ext>
              <a:ext uri="{C183D7F6-B498-43B3-948B-1728B52AA6E4}">
                <adec:decorative xmlns:adec="http://schemas.microsoft.com/office/drawing/2017/decorative" val="1"/>
              </a:ext>
            </a:extLst>
          </p:cNvPr>
          <p:cNvSpPr/>
          <p:nvPr userDrawn="1"/>
        </p:nvSpPr>
        <p:spPr>
          <a:xfrm>
            <a:off x="-5080" y="0"/>
            <a:ext cx="4356100" cy="6858000"/>
          </a:xfrm>
          <a:prstGeom prst="rect">
            <a:avLst/>
          </a:prstGeom>
          <a:gradFill flip="none" rotWithShape="1">
            <a:gsLst>
              <a:gs pos="11000">
                <a:schemeClr val="accent4"/>
              </a:gs>
              <a:gs pos="100000">
                <a:srgbClr val="C03BC4"/>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sz="quarter" idx="10"/>
          </p:nvPr>
        </p:nvSpPr>
        <p:spPr>
          <a:xfrm>
            <a:off x="574816" y="1446836"/>
            <a:ext cx="3418450" cy="4171950"/>
          </a:xfrm>
        </p:spPr>
        <p:txBody>
          <a:bodyPr>
            <a:noAutofit/>
          </a:bodyPr>
          <a:lstStyle>
            <a:lvl1pPr marL="0" indent="0">
              <a:lnSpc>
                <a:spcPct val="100000"/>
              </a:lnSpc>
              <a:spcBef>
                <a:spcPts val="1600"/>
              </a:spcBef>
              <a:buNone/>
              <a:defRPr sz="1600">
                <a:solidFill>
                  <a:schemeClr val="bg1"/>
                </a:solidFill>
                <a:latin typeface="+mj-lt"/>
              </a:defRPr>
            </a:lvl1pPr>
            <a:lvl2pPr marL="0" indent="0">
              <a:lnSpc>
                <a:spcPct val="100000"/>
              </a:lnSpc>
              <a:spcBef>
                <a:spcPts val="900"/>
              </a:spcBef>
              <a:buNone/>
              <a:defRPr sz="1400">
                <a:solidFill>
                  <a:schemeClr val="bg1"/>
                </a:solidFill>
              </a:defRPr>
            </a:lvl2pPr>
            <a:lvl3pPr>
              <a:lnSpc>
                <a:spcPct val="100000"/>
              </a:lnSpc>
              <a:defRPr sz="1401">
                <a:solidFill>
                  <a:schemeClr val="bg1"/>
                </a:solidFill>
              </a:defRPr>
            </a:lvl3pPr>
            <a:lvl4pPr>
              <a:lnSpc>
                <a:spcPct val="100000"/>
              </a:lnSpc>
              <a:defRPr sz="1200">
                <a:solidFill>
                  <a:schemeClr val="bg1"/>
                </a:solidFill>
              </a:defRPr>
            </a:lvl4pPr>
            <a:lvl5pPr>
              <a:lnSpc>
                <a:spcPct val="100000"/>
              </a:lnSpc>
              <a:defRPr sz="1001">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5">
            <a:extLst>
              <a:ext uri="{FF2B5EF4-FFF2-40B4-BE49-F238E27FC236}">
                <a16:creationId xmlns:a16="http://schemas.microsoft.com/office/drawing/2014/main" id="{A0B9A94C-F8F8-2A22-B125-7808DDC912F3}"/>
              </a:ext>
            </a:extLst>
          </p:cNvPr>
          <p:cNvSpPr>
            <a:spLocks noGrp="1"/>
          </p:cNvSpPr>
          <p:nvPr>
            <p:ph type="title"/>
          </p:nvPr>
        </p:nvSpPr>
        <p:spPr>
          <a:xfrm>
            <a:off x="574816" y="510988"/>
            <a:ext cx="3418450" cy="861774"/>
          </a:xfrm>
        </p:spPr>
        <p:txBody>
          <a:bodyPr wrap="square">
            <a:spAutoFit/>
          </a:bodyPr>
          <a:lstStyle>
            <a:lvl1pPr>
              <a:defRPr>
                <a:solidFill>
                  <a:schemeClr val="bg1"/>
                </a:solidFill>
              </a:defRPr>
            </a:lvl1pPr>
          </a:lstStyle>
          <a:p>
            <a:r>
              <a:rPr lang="en-US"/>
              <a:t>Click to edit Master title style</a:t>
            </a:r>
          </a:p>
        </p:txBody>
      </p:sp>
      <p:sp>
        <p:nvSpPr>
          <p:cNvPr id="8" name="Eyebrow placeholder">
            <a:extLst>
              <a:ext uri="{FF2B5EF4-FFF2-40B4-BE49-F238E27FC236}">
                <a16:creationId xmlns:a16="http://schemas.microsoft.com/office/drawing/2014/main" id="{B0B136DF-1567-C57A-E4C1-C541F62F78C1}"/>
              </a:ext>
            </a:extLst>
          </p:cNvPr>
          <p:cNvSpPr>
            <a:spLocks noGrp="1"/>
          </p:cNvSpPr>
          <p:nvPr>
            <p:ph type="body" sz="quarter" idx="11"/>
          </p:nvPr>
        </p:nvSpPr>
        <p:spPr>
          <a:xfrm>
            <a:off x="574816" y="246888"/>
            <a:ext cx="3418450" cy="246221"/>
          </a:xfrm>
        </p:spPr>
        <p:txBody>
          <a:bodyPr/>
          <a:lstStyle>
            <a:lvl1pPr marL="0" indent="0">
              <a:buNone/>
              <a:defRPr sz="1600">
                <a:solidFill>
                  <a:schemeClr val="bg1"/>
                </a:solidFill>
                <a:latin typeface="+mn-lt"/>
              </a:defRPr>
            </a:lvl1pPr>
          </a:lstStyle>
          <a:p>
            <a:pPr lvl="0"/>
            <a:r>
              <a:rPr lang="en-US"/>
              <a:t>Click to edit Master text styles</a:t>
            </a:r>
          </a:p>
        </p:txBody>
      </p:sp>
      <p:sp>
        <p:nvSpPr>
          <p:cNvPr id="11" name="Rounded Rectangle 1">
            <a:extLst>
              <a:ext uri="{FF2B5EF4-FFF2-40B4-BE49-F238E27FC236}">
                <a16:creationId xmlns:a16="http://schemas.microsoft.com/office/drawing/2014/main" id="{A364C5BA-B05D-814C-10DF-3F8EFD0D86D5}"/>
              </a:ext>
              <a:ext uri="{C183D7F6-B498-43B3-948B-1728B52AA6E4}">
                <adec:decorative xmlns:adec="http://schemas.microsoft.com/office/drawing/2017/decorative" val="1"/>
              </a:ext>
            </a:extLst>
          </p:cNvPr>
          <p:cNvSpPr/>
          <p:nvPr userDrawn="1"/>
        </p:nvSpPr>
        <p:spPr bwMode="auto">
          <a:xfrm rot="16200000">
            <a:off x="10952834" y="-649307"/>
            <a:ext cx="430211" cy="2048124"/>
          </a:xfrm>
          <a:prstGeom prst="round2SameRect">
            <a:avLst>
              <a:gd name="adj1" fmla="val 50000"/>
              <a:gd name="adj2" fmla="val 0"/>
            </a:avLst>
          </a:prstGeom>
          <a:solidFill>
            <a:schemeClr val="accent4"/>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chemeClr val="bg1"/>
              </a:solidFill>
              <a:effectLst/>
              <a:uLnTx/>
              <a:uFillTx/>
              <a:latin typeface="+mj-lt"/>
              <a:ea typeface="+mn-ea"/>
              <a:cs typeface="Segoe UI" pitchFamily="34" charset="0"/>
            </a:endParaRPr>
          </a:p>
        </p:txBody>
      </p:sp>
      <p:sp>
        <p:nvSpPr>
          <p:cNvPr id="9" name="Eyebrow placeholder">
            <a:extLst>
              <a:ext uri="{FF2B5EF4-FFF2-40B4-BE49-F238E27FC236}">
                <a16:creationId xmlns:a16="http://schemas.microsoft.com/office/drawing/2014/main" id="{E5007553-2304-3B37-0313-3D47AD44AC55}"/>
              </a:ext>
            </a:extLst>
          </p:cNvPr>
          <p:cNvSpPr>
            <a:spLocks noGrp="1"/>
          </p:cNvSpPr>
          <p:nvPr>
            <p:ph type="body" sz="quarter" idx="12"/>
          </p:nvPr>
        </p:nvSpPr>
        <p:spPr>
          <a:xfrm>
            <a:off x="6652855" y="282422"/>
            <a:ext cx="3418450" cy="184666"/>
          </a:xfrm>
        </p:spPr>
        <p:txBody>
          <a:bodyPr/>
          <a:lstStyle>
            <a:lvl1pPr marL="0" indent="0" algn="r" defTabSz="932742" rtl="0" eaLnBrk="1" latinLnBrk="0" hangingPunct="1">
              <a:lnSpc>
                <a:spcPct val="100000"/>
              </a:lnSpc>
              <a:spcBef>
                <a:spcPct val="0"/>
              </a:spcBef>
              <a:buNone/>
              <a:defRPr lang="en-US" sz="1200" b="0" i="0" kern="1200" cap="none" spc="0" baseline="0" dirty="0">
                <a:ln w="3175">
                  <a:noFill/>
                </a:ln>
                <a:solidFill>
                  <a:schemeClr val="accent4"/>
                </a:solidFill>
                <a:effectLst/>
                <a:latin typeface="+mj-lt"/>
                <a:ea typeface="+mn-ea"/>
                <a:cs typeface="Segoe UI" pitchFamily="34" charset="0"/>
              </a:defRPr>
            </a:lvl1pPr>
          </a:lstStyle>
          <a:p>
            <a:pPr lvl="0"/>
            <a:r>
              <a:rPr lang="en-US"/>
              <a:t>Click to edit Master text styles</a:t>
            </a:r>
          </a:p>
        </p:txBody>
      </p:sp>
      <p:sp>
        <p:nvSpPr>
          <p:cNvPr id="10" name="Eyebrow placeholder">
            <a:extLst>
              <a:ext uri="{FF2B5EF4-FFF2-40B4-BE49-F238E27FC236}">
                <a16:creationId xmlns:a16="http://schemas.microsoft.com/office/drawing/2014/main" id="{1489D108-D367-5F79-4C8D-1D50209548C5}"/>
              </a:ext>
            </a:extLst>
          </p:cNvPr>
          <p:cNvSpPr>
            <a:spLocks noGrp="1"/>
          </p:cNvSpPr>
          <p:nvPr>
            <p:ph type="body" sz="quarter" idx="13" hasCustomPrompt="1"/>
          </p:nvPr>
        </p:nvSpPr>
        <p:spPr>
          <a:xfrm>
            <a:off x="10248900" y="251645"/>
            <a:ext cx="1859280" cy="246221"/>
          </a:xfrm>
        </p:spPr>
        <p:txBody>
          <a:bodyPr/>
          <a:lstStyle>
            <a:lvl1pPr marL="0" indent="0" algn="ctr" defTabSz="932742" rtl="0" eaLnBrk="1" latinLnBrk="0" hangingPunct="1">
              <a:lnSpc>
                <a:spcPct val="100000"/>
              </a:lnSpc>
              <a:spcBef>
                <a:spcPct val="0"/>
              </a:spcBef>
              <a:buNone/>
              <a:defRPr kumimoji="0" lang="en-US" sz="1600" b="0" i="0" u="none" strike="noStrike" kern="1200" cap="none" spc="0" normalizeH="0" baseline="0" dirty="0">
                <a:ln>
                  <a:noFill/>
                </a:ln>
                <a:solidFill>
                  <a:schemeClr val="bg1"/>
                </a:solidFill>
                <a:effectLst/>
                <a:uLnTx/>
                <a:uFillTx/>
                <a:latin typeface="+mj-lt"/>
                <a:ea typeface="+mn-ea"/>
                <a:cs typeface="Segoe UI" pitchFamily="34" charset="0"/>
              </a:defRPr>
            </a:lvl1pPr>
          </a:lstStyle>
          <a:p>
            <a:pPr marL="0" marR="0" lvl="0" indent="0" algn="ctr" defTabSz="1025719" rtl="0" eaLnBrk="1" fontAlgn="base" latinLnBrk="0" hangingPunct="1">
              <a:lnSpc>
                <a:spcPct val="100000"/>
              </a:lnSpc>
              <a:spcBef>
                <a:spcPct val="0"/>
              </a:spcBef>
              <a:spcAft>
                <a:spcPct val="0"/>
              </a:spcAft>
              <a:buClrTx/>
              <a:buSzTx/>
              <a:buFontTx/>
              <a:buNone/>
              <a:tabLst/>
              <a:defRPr/>
            </a:pPr>
            <a:r>
              <a:rPr lang="en-US"/>
              <a:t>Text Here</a:t>
            </a:r>
          </a:p>
        </p:txBody>
      </p:sp>
      <p:sp>
        <p:nvSpPr>
          <p:cNvPr id="13" name="Slide Number Placeholder 4">
            <a:extLst>
              <a:ext uri="{FF2B5EF4-FFF2-40B4-BE49-F238E27FC236}">
                <a16:creationId xmlns:a16="http://schemas.microsoft.com/office/drawing/2014/main" id="{CF596113-B1E9-A312-AA1A-B2668661EE32}"/>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15" name="Group 14">
            <a:extLst>
              <a:ext uri="{FF2B5EF4-FFF2-40B4-BE49-F238E27FC236}">
                <a16:creationId xmlns:a16="http://schemas.microsoft.com/office/drawing/2014/main" id="{6022C3C4-74A3-C38B-889E-EEE982A1AC40}"/>
              </a:ext>
            </a:extLst>
          </p:cNvPr>
          <p:cNvGrpSpPr/>
          <p:nvPr userDrawn="1"/>
        </p:nvGrpSpPr>
        <p:grpSpPr>
          <a:xfrm>
            <a:off x="9752967" y="6398361"/>
            <a:ext cx="274320" cy="274320"/>
            <a:chOff x="11001662" y="6398361"/>
            <a:chExt cx="274320" cy="274320"/>
          </a:xfrm>
        </p:grpSpPr>
        <p:sp>
          <p:nvSpPr>
            <p:cNvPr id="16" name="TextBox 15">
              <a:extLst>
                <a:ext uri="{FF2B5EF4-FFF2-40B4-BE49-F238E27FC236}">
                  <a16:creationId xmlns:a16="http://schemas.microsoft.com/office/drawing/2014/main" id="{D914F99F-46AA-59BE-20F9-CB2B1F9E74B3}"/>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17" name="Graphic 16" descr="Home with solid fill">
              <a:hlinkClick r:id="rId2" action="ppaction://hlinksldjump"/>
              <a:extLst>
                <a:ext uri="{FF2B5EF4-FFF2-40B4-BE49-F238E27FC236}">
                  <a16:creationId xmlns:a16="http://schemas.microsoft.com/office/drawing/2014/main" id="{04435F3D-91A8-FE8D-21EC-2FA9408F1330}"/>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036918" y="6433618"/>
              <a:ext cx="203809" cy="203807"/>
            </a:xfrm>
            <a:prstGeom prst="rect">
              <a:avLst/>
            </a:prstGeom>
          </p:spPr>
        </p:pic>
      </p:grpSp>
      <p:sp>
        <p:nvSpPr>
          <p:cNvPr id="18" name="TextBox 17">
            <a:hlinkClick r:id="rId5" action="ppaction://hlinksldjump"/>
            <a:extLst>
              <a:ext uri="{FF2B5EF4-FFF2-40B4-BE49-F238E27FC236}">
                <a16:creationId xmlns:a16="http://schemas.microsoft.com/office/drawing/2014/main" id="{E367E532-544D-B7DF-CF82-62AE1ED19EB4}"/>
              </a:ext>
            </a:extLst>
          </p:cNvPr>
          <p:cNvSpPr txBox="1"/>
          <p:nvPr userDrawn="1"/>
        </p:nvSpPr>
        <p:spPr>
          <a:xfrm>
            <a:off x="10626114" y="6398366"/>
            <a:ext cx="275648" cy="274320"/>
          </a:xfrm>
          <a:prstGeom prst="ellipse">
            <a:avLst/>
          </a:prstGeom>
          <a:solidFill>
            <a:schemeClr val="bg1"/>
          </a:solidFill>
          <a:ln w="3175">
            <a:solidFill>
              <a:schemeClr val="accent4"/>
            </a:solid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19" name="TextBox 18">
            <a:hlinkClick r:id="rId6" action="ppaction://hlinksldjump"/>
            <a:extLst>
              <a:ext uri="{FF2B5EF4-FFF2-40B4-BE49-F238E27FC236}">
                <a16:creationId xmlns:a16="http://schemas.microsoft.com/office/drawing/2014/main" id="{8EF74982-A14E-E442-ECD6-AB09052D8599}"/>
              </a:ext>
            </a:extLst>
          </p:cNvPr>
          <p:cNvSpPr txBox="1"/>
          <p:nvPr userDrawn="1"/>
        </p:nvSpPr>
        <p:spPr>
          <a:xfrm>
            <a:off x="11063351" y="6399001"/>
            <a:ext cx="275648" cy="274320"/>
          </a:xfrm>
          <a:prstGeom prst="ellipse">
            <a:avLst/>
          </a:prstGeom>
          <a:solidFill>
            <a:schemeClr val="bg1"/>
          </a:solidFill>
          <a:ln w="3175">
            <a:solidFill>
              <a:schemeClr val="accent4"/>
            </a:solid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0" name="TextBox 19">
            <a:hlinkClick r:id="" action="ppaction://hlinkshowjump?jump=previousslide"/>
            <a:extLst>
              <a:ext uri="{FF2B5EF4-FFF2-40B4-BE49-F238E27FC236}">
                <a16:creationId xmlns:a16="http://schemas.microsoft.com/office/drawing/2014/main" id="{CA765AEA-3E80-0B37-AAD3-910A3D0077C5}"/>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1" name="TextBox 20">
            <a:hlinkClick r:id="" action="ppaction://hlinkshowjump?jump=nextslide"/>
            <a:extLst>
              <a:ext uri="{FF2B5EF4-FFF2-40B4-BE49-F238E27FC236}">
                <a16:creationId xmlns:a16="http://schemas.microsoft.com/office/drawing/2014/main" id="{84F50FB2-1F66-7FA8-184C-4F0ED580666C}"/>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2350137858"/>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Third white half gradien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3B2449-29BC-FA3D-8E8C-DCCEE8B99D26}"/>
              </a:ext>
              <a:ext uri="{C183D7F6-B498-43B3-948B-1728B52AA6E4}">
                <adec:decorative xmlns:adec="http://schemas.microsoft.com/office/drawing/2017/decorative" val="1"/>
              </a:ext>
            </a:extLst>
          </p:cNvPr>
          <p:cNvSpPr/>
          <p:nvPr userDrawn="1"/>
        </p:nvSpPr>
        <p:spPr>
          <a:xfrm>
            <a:off x="-5080" y="0"/>
            <a:ext cx="4356100" cy="6858000"/>
          </a:xfrm>
          <a:prstGeom prst="rect">
            <a:avLst/>
          </a:prstGeom>
          <a:gradFill flip="none" rotWithShape="1">
            <a:gsLst>
              <a:gs pos="11000">
                <a:schemeClr val="accent4"/>
              </a:gs>
              <a:gs pos="100000">
                <a:srgbClr val="C03BC4"/>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sz="quarter" idx="10"/>
          </p:nvPr>
        </p:nvSpPr>
        <p:spPr>
          <a:xfrm>
            <a:off x="574816" y="1446836"/>
            <a:ext cx="3418450" cy="4171950"/>
          </a:xfrm>
        </p:spPr>
        <p:txBody>
          <a:bodyPr>
            <a:noAutofit/>
          </a:bodyPr>
          <a:lstStyle>
            <a:lvl1pPr marL="0" indent="0">
              <a:lnSpc>
                <a:spcPct val="100000"/>
              </a:lnSpc>
              <a:spcBef>
                <a:spcPts val="1600"/>
              </a:spcBef>
              <a:buNone/>
              <a:defRPr sz="1600">
                <a:solidFill>
                  <a:schemeClr val="bg1"/>
                </a:solidFill>
                <a:latin typeface="+mj-lt"/>
              </a:defRPr>
            </a:lvl1pPr>
            <a:lvl2pPr marL="0" indent="0">
              <a:lnSpc>
                <a:spcPct val="100000"/>
              </a:lnSpc>
              <a:spcBef>
                <a:spcPts val="900"/>
              </a:spcBef>
              <a:buNone/>
              <a:defRPr sz="1400">
                <a:solidFill>
                  <a:schemeClr val="bg1"/>
                </a:solidFill>
              </a:defRPr>
            </a:lvl2pPr>
            <a:lvl3pPr>
              <a:lnSpc>
                <a:spcPct val="100000"/>
              </a:lnSpc>
              <a:defRPr sz="1401">
                <a:solidFill>
                  <a:schemeClr val="bg1"/>
                </a:solidFill>
              </a:defRPr>
            </a:lvl3pPr>
            <a:lvl4pPr>
              <a:lnSpc>
                <a:spcPct val="100000"/>
              </a:lnSpc>
              <a:defRPr sz="1200">
                <a:solidFill>
                  <a:schemeClr val="bg1"/>
                </a:solidFill>
              </a:defRPr>
            </a:lvl4pPr>
            <a:lvl5pPr>
              <a:lnSpc>
                <a:spcPct val="100000"/>
              </a:lnSpc>
              <a:defRPr sz="1001">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5">
            <a:extLst>
              <a:ext uri="{FF2B5EF4-FFF2-40B4-BE49-F238E27FC236}">
                <a16:creationId xmlns:a16="http://schemas.microsoft.com/office/drawing/2014/main" id="{A0B9A94C-F8F8-2A22-B125-7808DDC912F3}"/>
              </a:ext>
            </a:extLst>
          </p:cNvPr>
          <p:cNvSpPr>
            <a:spLocks noGrp="1"/>
          </p:cNvSpPr>
          <p:nvPr>
            <p:ph type="title"/>
          </p:nvPr>
        </p:nvSpPr>
        <p:spPr>
          <a:xfrm>
            <a:off x="574816" y="510988"/>
            <a:ext cx="3418450" cy="861774"/>
          </a:xfrm>
        </p:spPr>
        <p:txBody>
          <a:bodyPr wrap="square">
            <a:spAutoFit/>
          </a:bodyPr>
          <a:lstStyle>
            <a:lvl1pPr>
              <a:defRPr>
                <a:solidFill>
                  <a:schemeClr val="bg1"/>
                </a:solidFill>
              </a:defRPr>
            </a:lvl1pPr>
          </a:lstStyle>
          <a:p>
            <a:r>
              <a:rPr lang="en-US"/>
              <a:t>Click to edit Master title style</a:t>
            </a:r>
          </a:p>
        </p:txBody>
      </p:sp>
      <p:sp>
        <p:nvSpPr>
          <p:cNvPr id="8" name="Eyebrow placeholder">
            <a:extLst>
              <a:ext uri="{FF2B5EF4-FFF2-40B4-BE49-F238E27FC236}">
                <a16:creationId xmlns:a16="http://schemas.microsoft.com/office/drawing/2014/main" id="{B0B136DF-1567-C57A-E4C1-C541F62F78C1}"/>
              </a:ext>
            </a:extLst>
          </p:cNvPr>
          <p:cNvSpPr>
            <a:spLocks noGrp="1"/>
          </p:cNvSpPr>
          <p:nvPr>
            <p:ph type="body" sz="quarter" idx="11"/>
          </p:nvPr>
        </p:nvSpPr>
        <p:spPr>
          <a:xfrm>
            <a:off x="574816" y="246888"/>
            <a:ext cx="3418450" cy="246221"/>
          </a:xfrm>
        </p:spPr>
        <p:txBody>
          <a:bodyPr/>
          <a:lstStyle>
            <a:lvl1pPr marL="0" indent="0">
              <a:buNone/>
              <a:defRPr sz="1600">
                <a:solidFill>
                  <a:schemeClr val="bg1"/>
                </a:solidFill>
                <a:latin typeface="+mn-lt"/>
              </a:defRPr>
            </a:lvl1pPr>
          </a:lstStyle>
          <a:p>
            <a:pPr lvl="0"/>
            <a:r>
              <a:rPr lang="en-US"/>
              <a:t>Click to edit Master text styles</a:t>
            </a:r>
          </a:p>
        </p:txBody>
      </p:sp>
      <p:sp>
        <p:nvSpPr>
          <p:cNvPr id="11" name="Rounded Rectangle 1">
            <a:extLst>
              <a:ext uri="{FF2B5EF4-FFF2-40B4-BE49-F238E27FC236}">
                <a16:creationId xmlns:a16="http://schemas.microsoft.com/office/drawing/2014/main" id="{A364C5BA-B05D-814C-10DF-3F8EFD0D86D5}"/>
              </a:ext>
              <a:ext uri="{C183D7F6-B498-43B3-948B-1728B52AA6E4}">
                <adec:decorative xmlns:adec="http://schemas.microsoft.com/office/drawing/2017/decorative" val="1"/>
              </a:ext>
            </a:extLst>
          </p:cNvPr>
          <p:cNvSpPr/>
          <p:nvPr userDrawn="1"/>
        </p:nvSpPr>
        <p:spPr bwMode="auto">
          <a:xfrm rot="16200000">
            <a:off x="10952834" y="-649307"/>
            <a:ext cx="430211" cy="2048124"/>
          </a:xfrm>
          <a:prstGeom prst="round2SameRect">
            <a:avLst>
              <a:gd name="adj1" fmla="val 50000"/>
              <a:gd name="adj2" fmla="val 0"/>
            </a:avLst>
          </a:prstGeom>
          <a:solidFill>
            <a:srgbClr val="8C48FF"/>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chemeClr val="bg1"/>
              </a:solidFill>
              <a:effectLst/>
              <a:uLnTx/>
              <a:uFillTx/>
              <a:latin typeface="+mj-lt"/>
              <a:ea typeface="+mn-ea"/>
              <a:cs typeface="Segoe UI" pitchFamily="34" charset="0"/>
            </a:endParaRPr>
          </a:p>
        </p:txBody>
      </p:sp>
      <p:sp>
        <p:nvSpPr>
          <p:cNvPr id="9" name="Eyebrow placeholder">
            <a:extLst>
              <a:ext uri="{FF2B5EF4-FFF2-40B4-BE49-F238E27FC236}">
                <a16:creationId xmlns:a16="http://schemas.microsoft.com/office/drawing/2014/main" id="{E5007553-2304-3B37-0313-3D47AD44AC55}"/>
              </a:ext>
            </a:extLst>
          </p:cNvPr>
          <p:cNvSpPr>
            <a:spLocks noGrp="1"/>
          </p:cNvSpPr>
          <p:nvPr>
            <p:ph type="body" sz="quarter" idx="12"/>
          </p:nvPr>
        </p:nvSpPr>
        <p:spPr>
          <a:xfrm>
            <a:off x="6652855" y="282422"/>
            <a:ext cx="3418450" cy="184666"/>
          </a:xfrm>
        </p:spPr>
        <p:txBody>
          <a:bodyPr/>
          <a:lstStyle>
            <a:lvl1pPr marL="0" indent="0" algn="r" defTabSz="932742" rtl="0" eaLnBrk="1" latinLnBrk="0" hangingPunct="1">
              <a:lnSpc>
                <a:spcPct val="100000"/>
              </a:lnSpc>
              <a:spcBef>
                <a:spcPct val="0"/>
              </a:spcBef>
              <a:buNone/>
              <a:defRPr lang="en-US" sz="1200" b="0" i="0" kern="1200" cap="none" spc="0" baseline="0" dirty="0">
                <a:ln w="3175">
                  <a:noFill/>
                </a:ln>
                <a:solidFill>
                  <a:srgbClr val="8C48FF"/>
                </a:solidFill>
                <a:effectLst/>
                <a:latin typeface="+mj-lt"/>
                <a:ea typeface="+mn-ea"/>
                <a:cs typeface="Segoe UI" pitchFamily="34" charset="0"/>
              </a:defRPr>
            </a:lvl1pPr>
          </a:lstStyle>
          <a:p>
            <a:pPr lvl="0"/>
            <a:r>
              <a:rPr lang="en-US"/>
              <a:t>Click to edit Master text styles</a:t>
            </a:r>
          </a:p>
        </p:txBody>
      </p:sp>
      <p:sp>
        <p:nvSpPr>
          <p:cNvPr id="10" name="Eyebrow placeholder">
            <a:extLst>
              <a:ext uri="{FF2B5EF4-FFF2-40B4-BE49-F238E27FC236}">
                <a16:creationId xmlns:a16="http://schemas.microsoft.com/office/drawing/2014/main" id="{1489D108-D367-5F79-4C8D-1D50209548C5}"/>
              </a:ext>
            </a:extLst>
          </p:cNvPr>
          <p:cNvSpPr>
            <a:spLocks noGrp="1"/>
          </p:cNvSpPr>
          <p:nvPr>
            <p:ph type="body" sz="quarter" idx="13" hasCustomPrompt="1"/>
          </p:nvPr>
        </p:nvSpPr>
        <p:spPr>
          <a:xfrm>
            <a:off x="10248900" y="251645"/>
            <a:ext cx="1859280" cy="246221"/>
          </a:xfrm>
        </p:spPr>
        <p:txBody>
          <a:bodyPr/>
          <a:lstStyle>
            <a:lvl1pPr marL="0" indent="0" algn="ctr" defTabSz="932742" rtl="0" eaLnBrk="1" latinLnBrk="0" hangingPunct="1">
              <a:lnSpc>
                <a:spcPct val="100000"/>
              </a:lnSpc>
              <a:spcBef>
                <a:spcPct val="0"/>
              </a:spcBef>
              <a:buNone/>
              <a:defRPr kumimoji="0" lang="en-US" sz="1600" b="0" i="0" u="none" strike="noStrike" kern="1200" cap="none" spc="0" normalizeH="0" baseline="0" dirty="0">
                <a:ln>
                  <a:noFill/>
                </a:ln>
                <a:solidFill>
                  <a:schemeClr val="bg1"/>
                </a:solidFill>
                <a:effectLst/>
                <a:uLnTx/>
                <a:uFillTx/>
                <a:latin typeface="+mj-lt"/>
                <a:ea typeface="+mn-ea"/>
                <a:cs typeface="Segoe UI" pitchFamily="34" charset="0"/>
              </a:defRPr>
            </a:lvl1pPr>
          </a:lstStyle>
          <a:p>
            <a:pPr marL="0" marR="0" lvl="0" indent="0" algn="ctr" defTabSz="1025719" rtl="0" eaLnBrk="1" fontAlgn="base" latinLnBrk="0" hangingPunct="1">
              <a:lnSpc>
                <a:spcPct val="100000"/>
              </a:lnSpc>
              <a:spcBef>
                <a:spcPct val="0"/>
              </a:spcBef>
              <a:spcAft>
                <a:spcPct val="0"/>
              </a:spcAft>
              <a:buClrTx/>
              <a:buSzTx/>
              <a:buFontTx/>
              <a:buNone/>
              <a:tabLst/>
              <a:defRPr/>
            </a:pPr>
            <a:r>
              <a:rPr lang="en-US"/>
              <a:t>Text Here</a:t>
            </a:r>
          </a:p>
        </p:txBody>
      </p:sp>
      <p:sp>
        <p:nvSpPr>
          <p:cNvPr id="13" name="Slide Number Placeholder 4">
            <a:extLst>
              <a:ext uri="{FF2B5EF4-FFF2-40B4-BE49-F238E27FC236}">
                <a16:creationId xmlns:a16="http://schemas.microsoft.com/office/drawing/2014/main" id="{CF596113-B1E9-A312-AA1A-B2668661EE32}"/>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15" name="Group 14">
            <a:extLst>
              <a:ext uri="{FF2B5EF4-FFF2-40B4-BE49-F238E27FC236}">
                <a16:creationId xmlns:a16="http://schemas.microsoft.com/office/drawing/2014/main" id="{E5E3B7B4-8782-437F-9733-1488E4BD4D32}"/>
              </a:ext>
            </a:extLst>
          </p:cNvPr>
          <p:cNvGrpSpPr/>
          <p:nvPr userDrawn="1"/>
        </p:nvGrpSpPr>
        <p:grpSpPr>
          <a:xfrm>
            <a:off x="9752967" y="6398361"/>
            <a:ext cx="274320" cy="274320"/>
            <a:chOff x="11001662" y="6398361"/>
            <a:chExt cx="274320" cy="274320"/>
          </a:xfrm>
        </p:grpSpPr>
        <p:sp>
          <p:nvSpPr>
            <p:cNvPr id="16" name="TextBox 15">
              <a:extLst>
                <a:ext uri="{FF2B5EF4-FFF2-40B4-BE49-F238E27FC236}">
                  <a16:creationId xmlns:a16="http://schemas.microsoft.com/office/drawing/2014/main" id="{0318B3BE-BDF0-BDFA-A24D-7CDC84D52628}"/>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17" name="Graphic 16" descr="Home with solid fill">
              <a:hlinkClick r:id="rId2" action="ppaction://hlinksldjump"/>
              <a:extLst>
                <a:ext uri="{FF2B5EF4-FFF2-40B4-BE49-F238E27FC236}">
                  <a16:creationId xmlns:a16="http://schemas.microsoft.com/office/drawing/2014/main" id="{20924846-B9CB-A573-DC24-13DFD20871F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036918" y="6433618"/>
              <a:ext cx="203809" cy="203807"/>
            </a:xfrm>
            <a:prstGeom prst="rect">
              <a:avLst/>
            </a:prstGeom>
          </p:spPr>
        </p:pic>
      </p:grpSp>
      <p:sp>
        <p:nvSpPr>
          <p:cNvPr id="18" name="TextBox 17">
            <a:hlinkClick r:id="rId5" action="ppaction://hlinksldjump"/>
            <a:extLst>
              <a:ext uri="{FF2B5EF4-FFF2-40B4-BE49-F238E27FC236}">
                <a16:creationId xmlns:a16="http://schemas.microsoft.com/office/drawing/2014/main" id="{523009D0-2304-225C-B0C6-16C698C10A44}"/>
              </a:ext>
            </a:extLst>
          </p:cNvPr>
          <p:cNvSpPr txBox="1"/>
          <p:nvPr userDrawn="1"/>
        </p:nvSpPr>
        <p:spPr>
          <a:xfrm>
            <a:off x="10626114" y="6398366"/>
            <a:ext cx="275648" cy="274320"/>
          </a:xfrm>
          <a:prstGeom prst="ellipse">
            <a:avLst/>
          </a:prstGeom>
          <a:solidFill>
            <a:schemeClr val="bg1"/>
          </a:solidFill>
          <a:ln w="3175">
            <a:solidFill>
              <a:schemeClr val="accent4"/>
            </a:solid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19" name="TextBox 18">
            <a:hlinkClick r:id="rId6" action="ppaction://hlinksldjump"/>
            <a:extLst>
              <a:ext uri="{FF2B5EF4-FFF2-40B4-BE49-F238E27FC236}">
                <a16:creationId xmlns:a16="http://schemas.microsoft.com/office/drawing/2014/main" id="{0EE0B5E8-0685-9FCB-EB3C-8FC5A3B56FC6}"/>
              </a:ext>
            </a:extLst>
          </p:cNvPr>
          <p:cNvSpPr txBox="1"/>
          <p:nvPr userDrawn="1"/>
        </p:nvSpPr>
        <p:spPr>
          <a:xfrm>
            <a:off x="11063351" y="6399001"/>
            <a:ext cx="275648" cy="274320"/>
          </a:xfrm>
          <a:prstGeom prst="ellipse">
            <a:avLst/>
          </a:prstGeom>
          <a:solidFill>
            <a:schemeClr val="bg1"/>
          </a:solidFill>
          <a:ln w="3175">
            <a:solidFill>
              <a:schemeClr val="accent4"/>
            </a:solid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0" name="TextBox 19">
            <a:hlinkClick r:id="" action="ppaction://hlinkshowjump?jump=previousslide"/>
            <a:extLst>
              <a:ext uri="{FF2B5EF4-FFF2-40B4-BE49-F238E27FC236}">
                <a16:creationId xmlns:a16="http://schemas.microsoft.com/office/drawing/2014/main" id="{03ACC020-D149-AD65-AFCE-2604B33A418A}"/>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1" name="TextBox 20">
            <a:hlinkClick r:id="" action="ppaction://hlinkshowjump?jump=nextslide"/>
            <a:extLst>
              <a:ext uri="{FF2B5EF4-FFF2-40B4-BE49-F238E27FC236}">
                <a16:creationId xmlns:a16="http://schemas.microsoft.com/office/drawing/2014/main" id="{203BB861-6B2A-2FB7-EAAA-D6299B775988}"/>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384125880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3_Third white half gradien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3B2449-29BC-FA3D-8E8C-DCCEE8B99D26}"/>
              </a:ext>
              <a:ext uri="{C183D7F6-B498-43B3-948B-1728B52AA6E4}">
                <adec:decorative xmlns:adec="http://schemas.microsoft.com/office/drawing/2017/decorative" val="1"/>
              </a:ext>
            </a:extLst>
          </p:cNvPr>
          <p:cNvSpPr/>
          <p:nvPr userDrawn="1"/>
        </p:nvSpPr>
        <p:spPr>
          <a:xfrm>
            <a:off x="-5080" y="0"/>
            <a:ext cx="4356100" cy="6858000"/>
          </a:xfrm>
          <a:prstGeom prst="rect">
            <a:avLst/>
          </a:prstGeom>
          <a:gradFill flip="none" rotWithShape="1">
            <a:gsLst>
              <a:gs pos="11000">
                <a:schemeClr val="accent4"/>
              </a:gs>
              <a:gs pos="100000">
                <a:srgbClr val="C03BC4"/>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sz="quarter" idx="10"/>
          </p:nvPr>
        </p:nvSpPr>
        <p:spPr>
          <a:xfrm>
            <a:off x="574816" y="1446836"/>
            <a:ext cx="3418450" cy="4171950"/>
          </a:xfrm>
        </p:spPr>
        <p:txBody>
          <a:bodyPr>
            <a:noAutofit/>
          </a:bodyPr>
          <a:lstStyle>
            <a:lvl1pPr marL="0" indent="0">
              <a:lnSpc>
                <a:spcPct val="100000"/>
              </a:lnSpc>
              <a:spcBef>
                <a:spcPts val="1600"/>
              </a:spcBef>
              <a:buNone/>
              <a:defRPr sz="1600">
                <a:solidFill>
                  <a:schemeClr val="bg1"/>
                </a:solidFill>
                <a:latin typeface="+mj-lt"/>
              </a:defRPr>
            </a:lvl1pPr>
            <a:lvl2pPr marL="0" indent="0">
              <a:lnSpc>
                <a:spcPct val="100000"/>
              </a:lnSpc>
              <a:spcBef>
                <a:spcPts val="900"/>
              </a:spcBef>
              <a:buNone/>
              <a:defRPr sz="1400">
                <a:solidFill>
                  <a:schemeClr val="bg1"/>
                </a:solidFill>
              </a:defRPr>
            </a:lvl2pPr>
            <a:lvl3pPr>
              <a:lnSpc>
                <a:spcPct val="100000"/>
              </a:lnSpc>
              <a:defRPr sz="1401">
                <a:solidFill>
                  <a:schemeClr val="bg1"/>
                </a:solidFill>
              </a:defRPr>
            </a:lvl3pPr>
            <a:lvl4pPr>
              <a:lnSpc>
                <a:spcPct val="100000"/>
              </a:lnSpc>
              <a:defRPr sz="1200">
                <a:solidFill>
                  <a:schemeClr val="bg1"/>
                </a:solidFill>
              </a:defRPr>
            </a:lvl4pPr>
            <a:lvl5pPr>
              <a:lnSpc>
                <a:spcPct val="100000"/>
              </a:lnSpc>
              <a:defRPr sz="1001">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5">
            <a:extLst>
              <a:ext uri="{FF2B5EF4-FFF2-40B4-BE49-F238E27FC236}">
                <a16:creationId xmlns:a16="http://schemas.microsoft.com/office/drawing/2014/main" id="{A0B9A94C-F8F8-2A22-B125-7808DDC912F3}"/>
              </a:ext>
            </a:extLst>
          </p:cNvPr>
          <p:cNvSpPr>
            <a:spLocks noGrp="1"/>
          </p:cNvSpPr>
          <p:nvPr>
            <p:ph type="title"/>
          </p:nvPr>
        </p:nvSpPr>
        <p:spPr>
          <a:xfrm>
            <a:off x="574816" y="510988"/>
            <a:ext cx="3418450" cy="861774"/>
          </a:xfrm>
        </p:spPr>
        <p:txBody>
          <a:bodyPr wrap="square">
            <a:spAutoFit/>
          </a:bodyPr>
          <a:lstStyle>
            <a:lvl1pPr>
              <a:defRPr>
                <a:solidFill>
                  <a:schemeClr val="bg1"/>
                </a:solidFill>
              </a:defRPr>
            </a:lvl1pPr>
          </a:lstStyle>
          <a:p>
            <a:r>
              <a:rPr lang="en-US"/>
              <a:t>Click to edit Master title style</a:t>
            </a:r>
          </a:p>
        </p:txBody>
      </p:sp>
      <p:sp>
        <p:nvSpPr>
          <p:cNvPr id="8" name="Eyebrow placeholder">
            <a:extLst>
              <a:ext uri="{FF2B5EF4-FFF2-40B4-BE49-F238E27FC236}">
                <a16:creationId xmlns:a16="http://schemas.microsoft.com/office/drawing/2014/main" id="{B0B136DF-1567-C57A-E4C1-C541F62F78C1}"/>
              </a:ext>
            </a:extLst>
          </p:cNvPr>
          <p:cNvSpPr>
            <a:spLocks noGrp="1"/>
          </p:cNvSpPr>
          <p:nvPr>
            <p:ph type="body" sz="quarter" idx="11"/>
          </p:nvPr>
        </p:nvSpPr>
        <p:spPr>
          <a:xfrm>
            <a:off x="574816" y="246888"/>
            <a:ext cx="3418450" cy="246221"/>
          </a:xfrm>
        </p:spPr>
        <p:txBody>
          <a:bodyPr/>
          <a:lstStyle>
            <a:lvl1pPr marL="0" indent="0">
              <a:buNone/>
              <a:defRPr sz="1600">
                <a:solidFill>
                  <a:schemeClr val="bg1"/>
                </a:solidFill>
                <a:latin typeface="+mn-lt"/>
              </a:defRPr>
            </a:lvl1pPr>
          </a:lstStyle>
          <a:p>
            <a:pPr lvl="0"/>
            <a:r>
              <a:rPr lang="en-US"/>
              <a:t>Click to edit Master text styles</a:t>
            </a:r>
          </a:p>
        </p:txBody>
      </p:sp>
      <p:sp>
        <p:nvSpPr>
          <p:cNvPr id="11" name="Rounded Rectangle 1">
            <a:extLst>
              <a:ext uri="{FF2B5EF4-FFF2-40B4-BE49-F238E27FC236}">
                <a16:creationId xmlns:a16="http://schemas.microsoft.com/office/drawing/2014/main" id="{A364C5BA-B05D-814C-10DF-3F8EFD0D86D5}"/>
              </a:ext>
              <a:ext uri="{C183D7F6-B498-43B3-948B-1728B52AA6E4}">
                <adec:decorative xmlns:adec="http://schemas.microsoft.com/office/drawing/2017/decorative" val="1"/>
              </a:ext>
            </a:extLst>
          </p:cNvPr>
          <p:cNvSpPr/>
          <p:nvPr userDrawn="1"/>
        </p:nvSpPr>
        <p:spPr bwMode="auto">
          <a:xfrm rot="16200000">
            <a:off x="10952834" y="-649307"/>
            <a:ext cx="430211" cy="2048124"/>
          </a:xfrm>
          <a:prstGeom prst="round2SameRect">
            <a:avLst>
              <a:gd name="adj1" fmla="val 50000"/>
              <a:gd name="adj2" fmla="val 0"/>
            </a:avLst>
          </a:prstGeom>
          <a:solidFill>
            <a:srgbClr val="52B471"/>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chemeClr val="bg1"/>
              </a:solidFill>
              <a:effectLst/>
              <a:uLnTx/>
              <a:uFillTx/>
              <a:latin typeface="+mj-lt"/>
              <a:ea typeface="+mn-ea"/>
              <a:cs typeface="Segoe UI" pitchFamily="34" charset="0"/>
            </a:endParaRPr>
          </a:p>
        </p:txBody>
      </p:sp>
      <p:sp>
        <p:nvSpPr>
          <p:cNvPr id="9" name="Eyebrow placeholder">
            <a:extLst>
              <a:ext uri="{FF2B5EF4-FFF2-40B4-BE49-F238E27FC236}">
                <a16:creationId xmlns:a16="http://schemas.microsoft.com/office/drawing/2014/main" id="{E5007553-2304-3B37-0313-3D47AD44AC55}"/>
              </a:ext>
            </a:extLst>
          </p:cNvPr>
          <p:cNvSpPr>
            <a:spLocks noGrp="1"/>
          </p:cNvSpPr>
          <p:nvPr>
            <p:ph type="body" sz="quarter" idx="12"/>
          </p:nvPr>
        </p:nvSpPr>
        <p:spPr>
          <a:xfrm>
            <a:off x="6652855" y="282422"/>
            <a:ext cx="3418450" cy="184666"/>
          </a:xfrm>
        </p:spPr>
        <p:txBody>
          <a:bodyPr/>
          <a:lstStyle>
            <a:lvl1pPr marL="0" indent="0" algn="r" defTabSz="932742" rtl="0" eaLnBrk="1" latinLnBrk="0" hangingPunct="1">
              <a:lnSpc>
                <a:spcPct val="100000"/>
              </a:lnSpc>
              <a:spcBef>
                <a:spcPct val="0"/>
              </a:spcBef>
              <a:buNone/>
              <a:defRPr lang="en-US" sz="1200" b="0" i="0" kern="1200" cap="none" spc="0" baseline="0" dirty="0">
                <a:ln w="3175">
                  <a:noFill/>
                </a:ln>
                <a:solidFill>
                  <a:srgbClr val="52B471"/>
                </a:solidFill>
                <a:effectLst/>
                <a:latin typeface="+mj-lt"/>
                <a:ea typeface="+mn-ea"/>
                <a:cs typeface="Segoe UI" pitchFamily="34" charset="0"/>
              </a:defRPr>
            </a:lvl1pPr>
          </a:lstStyle>
          <a:p>
            <a:pPr lvl="0"/>
            <a:r>
              <a:rPr lang="en-US"/>
              <a:t>Click to edit Master text styles</a:t>
            </a:r>
          </a:p>
        </p:txBody>
      </p:sp>
      <p:sp>
        <p:nvSpPr>
          <p:cNvPr id="10" name="Eyebrow placeholder">
            <a:extLst>
              <a:ext uri="{FF2B5EF4-FFF2-40B4-BE49-F238E27FC236}">
                <a16:creationId xmlns:a16="http://schemas.microsoft.com/office/drawing/2014/main" id="{1489D108-D367-5F79-4C8D-1D50209548C5}"/>
              </a:ext>
            </a:extLst>
          </p:cNvPr>
          <p:cNvSpPr>
            <a:spLocks noGrp="1"/>
          </p:cNvSpPr>
          <p:nvPr>
            <p:ph type="body" sz="quarter" idx="13" hasCustomPrompt="1"/>
          </p:nvPr>
        </p:nvSpPr>
        <p:spPr>
          <a:xfrm>
            <a:off x="10248900" y="251645"/>
            <a:ext cx="1859280" cy="246221"/>
          </a:xfrm>
        </p:spPr>
        <p:txBody>
          <a:bodyPr/>
          <a:lstStyle>
            <a:lvl1pPr marL="0" indent="0" algn="ctr" defTabSz="932742" rtl="0" eaLnBrk="1" latinLnBrk="0" hangingPunct="1">
              <a:lnSpc>
                <a:spcPct val="100000"/>
              </a:lnSpc>
              <a:spcBef>
                <a:spcPct val="0"/>
              </a:spcBef>
              <a:buNone/>
              <a:defRPr kumimoji="0" lang="en-US" sz="1600" b="0" i="0" u="none" strike="noStrike" kern="1200" cap="none" spc="0" normalizeH="0" baseline="0" dirty="0">
                <a:ln>
                  <a:noFill/>
                </a:ln>
                <a:solidFill>
                  <a:schemeClr val="bg1"/>
                </a:solidFill>
                <a:effectLst/>
                <a:uLnTx/>
                <a:uFillTx/>
                <a:latin typeface="+mj-lt"/>
                <a:ea typeface="+mn-ea"/>
                <a:cs typeface="Segoe UI" pitchFamily="34" charset="0"/>
              </a:defRPr>
            </a:lvl1pPr>
          </a:lstStyle>
          <a:p>
            <a:pPr marL="0" marR="0" lvl="0" indent="0" algn="ctr" defTabSz="1025719" rtl="0" eaLnBrk="1" fontAlgn="base" latinLnBrk="0" hangingPunct="1">
              <a:lnSpc>
                <a:spcPct val="100000"/>
              </a:lnSpc>
              <a:spcBef>
                <a:spcPct val="0"/>
              </a:spcBef>
              <a:spcAft>
                <a:spcPct val="0"/>
              </a:spcAft>
              <a:buClrTx/>
              <a:buSzTx/>
              <a:buFontTx/>
              <a:buNone/>
              <a:tabLst/>
              <a:defRPr/>
            </a:pPr>
            <a:r>
              <a:rPr lang="en-US"/>
              <a:t>Text Here</a:t>
            </a:r>
          </a:p>
        </p:txBody>
      </p:sp>
      <p:sp>
        <p:nvSpPr>
          <p:cNvPr id="13" name="Slide Number Placeholder 4">
            <a:extLst>
              <a:ext uri="{FF2B5EF4-FFF2-40B4-BE49-F238E27FC236}">
                <a16:creationId xmlns:a16="http://schemas.microsoft.com/office/drawing/2014/main" id="{CF596113-B1E9-A312-AA1A-B2668661EE32}"/>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grpSp>
        <p:nvGrpSpPr>
          <p:cNvPr id="15" name="Group 14">
            <a:extLst>
              <a:ext uri="{FF2B5EF4-FFF2-40B4-BE49-F238E27FC236}">
                <a16:creationId xmlns:a16="http://schemas.microsoft.com/office/drawing/2014/main" id="{C53C0CF0-6CE5-5C3B-6154-DCC68F2AB5A4}"/>
              </a:ext>
            </a:extLst>
          </p:cNvPr>
          <p:cNvGrpSpPr/>
          <p:nvPr userDrawn="1"/>
        </p:nvGrpSpPr>
        <p:grpSpPr>
          <a:xfrm>
            <a:off x="9752967" y="6398361"/>
            <a:ext cx="274320" cy="274320"/>
            <a:chOff x="11001662" y="6398361"/>
            <a:chExt cx="274320" cy="274320"/>
          </a:xfrm>
        </p:grpSpPr>
        <p:sp>
          <p:nvSpPr>
            <p:cNvPr id="16" name="TextBox 15">
              <a:extLst>
                <a:ext uri="{FF2B5EF4-FFF2-40B4-BE49-F238E27FC236}">
                  <a16:creationId xmlns:a16="http://schemas.microsoft.com/office/drawing/2014/main" id="{56CA29C0-0F72-D584-1546-FC3F0B1ACA9B}"/>
                </a:ext>
              </a:extLst>
            </p:cNvPr>
            <p:cNvSpPr txBox="1"/>
            <p:nvPr userDrawn="1"/>
          </p:nvSpPr>
          <p:spPr>
            <a:xfrm>
              <a:off x="11001662" y="6398361"/>
              <a:ext cx="274320"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oAutofit/>
            </a:bodyPr>
            <a:lstStyle/>
            <a:p>
              <a:pPr algn="ctr"/>
              <a:endParaRPr lang="en-US" sz="1200">
                <a:solidFill>
                  <a:schemeClr val="accent4"/>
                </a:solidFill>
                <a:latin typeface="+mj-lt"/>
              </a:endParaRPr>
            </a:p>
          </p:txBody>
        </p:sp>
        <p:pic>
          <p:nvPicPr>
            <p:cNvPr id="17" name="Graphic 16" descr="Home with solid fill">
              <a:hlinkClick r:id="rId2" action="ppaction://hlinksldjump"/>
              <a:extLst>
                <a:ext uri="{FF2B5EF4-FFF2-40B4-BE49-F238E27FC236}">
                  <a16:creationId xmlns:a16="http://schemas.microsoft.com/office/drawing/2014/main" id="{624E199C-EA45-593D-5155-792F0EAEB32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036918" y="6433618"/>
              <a:ext cx="203809" cy="203807"/>
            </a:xfrm>
            <a:prstGeom prst="rect">
              <a:avLst/>
            </a:prstGeom>
          </p:spPr>
        </p:pic>
      </p:grpSp>
      <p:sp>
        <p:nvSpPr>
          <p:cNvPr id="18" name="TextBox 17">
            <a:hlinkClick r:id="rId5" action="ppaction://hlinksldjump"/>
            <a:extLst>
              <a:ext uri="{FF2B5EF4-FFF2-40B4-BE49-F238E27FC236}">
                <a16:creationId xmlns:a16="http://schemas.microsoft.com/office/drawing/2014/main" id="{3954D973-EA23-B5D2-0397-0ACB31F4F4F7}"/>
              </a:ext>
            </a:extLst>
          </p:cNvPr>
          <p:cNvSpPr txBox="1"/>
          <p:nvPr userDrawn="1"/>
        </p:nvSpPr>
        <p:spPr>
          <a:xfrm>
            <a:off x="10626114" y="6398366"/>
            <a:ext cx="275648" cy="274320"/>
          </a:xfrm>
          <a:prstGeom prst="ellipse">
            <a:avLst/>
          </a:prstGeom>
          <a:solidFill>
            <a:schemeClr val="bg1"/>
          </a:solidFill>
          <a:ln w="3175">
            <a:solidFill>
              <a:schemeClr val="accent4"/>
            </a:solid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A</a:t>
            </a:r>
          </a:p>
        </p:txBody>
      </p:sp>
      <p:sp>
        <p:nvSpPr>
          <p:cNvPr id="19" name="TextBox 18">
            <a:hlinkClick r:id="rId6" action="ppaction://hlinksldjump"/>
            <a:extLst>
              <a:ext uri="{FF2B5EF4-FFF2-40B4-BE49-F238E27FC236}">
                <a16:creationId xmlns:a16="http://schemas.microsoft.com/office/drawing/2014/main" id="{D9297F74-A04A-D4A6-721D-5C3BACFCAB77}"/>
              </a:ext>
            </a:extLst>
          </p:cNvPr>
          <p:cNvSpPr txBox="1"/>
          <p:nvPr userDrawn="1"/>
        </p:nvSpPr>
        <p:spPr>
          <a:xfrm>
            <a:off x="11063351" y="6399001"/>
            <a:ext cx="275648" cy="274320"/>
          </a:xfrm>
          <a:prstGeom prst="ellipse">
            <a:avLst/>
          </a:prstGeom>
          <a:solidFill>
            <a:schemeClr val="bg1"/>
          </a:solidFill>
          <a:ln w="3175">
            <a:solidFill>
              <a:schemeClr val="accent4"/>
            </a:solid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accent4"/>
                </a:solidFill>
                <a:latin typeface="+mj-lt"/>
              </a:rPr>
              <a:t>B</a:t>
            </a:r>
          </a:p>
        </p:txBody>
      </p:sp>
      <p:sp>
        <p:nvSpPr>
          <p:cNvPr id="20" name="TextBox 19">
            <a:hlinkClick r:id="" action="ppaction://hlinkshowjump?jump=previousslide"/>
            <a:extLst>
              <a:ext uri="{FF2B5EF4-FFF2-40B4-BE49-F238E27FC236}">
                <a16:creationId xmlns:a16="http://schemas.microsoft.com/office/drawing/2014/main" id="{EC81BCEB-0A6A-852B-5D4B-4163ABD45FC5}"/>
              </a:ext>
            </a:extLst>
          </p:cNvPr>
          <p:cNvSpPr txBox="1"/>
          <p:nvPr userDrawn="1"/>
        </p:nvSpPr>
        <p:spPr>
          <a:xfrm>
            <a:off x="9315729"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
        <p:nvSpPr>
          <p:cNvPr id="26" name="TextBox 25">
            <a:hlinkClick r:id="" action="ppaction://hlinkshowjump?jump=nextslide"/>
            <a:extLst>
              <a:ext uri="{FF2B5EF4-FFF2-40B4-BE49-F238E27FC236}">
                <a16:creationId xmlns:a16="http://schemas.microsoft.com/office/drawing/2014/main" id="{5651F9EE-903F-5D80-EBFB-DEBB903D2039}"/>
              </a:ext>
            </a:extLst>
          </p:cNvPr>
          <p:cNvSpPr txBox="1"/>
          <p:nvPr userDrawn="1"/>
        </p:nvSpPr>
        <p:spPr>
          <a:xfrm>
            <a:off x="10188877" y="6398366"/>
            <a:ext cx="275648" cy="274320"/>
          </a:xfrm>
          <a:prstGeom prst="ellipse">
            <a:avLst/>
          </a:prstGeom>
          <a:solidFill>
            <a:schemeClr val="accent4"/>
          </a:solidFill>
          <a:ln w="3175">
            <a:noFill/>
          </a:ln>
          <a:effectLst>
            <a:outerShdw blurRad="76200" dist="38100" dir="2700000" algn="tl" rotWithShape="0">
              <a:prstClr val="black">
                <a:alpha val="25000"/>
              </a:prstClr>
            </a:outerShdw>
          </a:effectLst>
        </p:spPr>
        <p:txBody>
          <a:bodyPr wrap="none" lIns="45720" tIns="45720" rIns="45720" bIns="45720" rtlCol="0" anchor="ctr" anchorCtr="0">
            <a:noAutofit/>
          </a:bodyPr>
          <a:lstStyle/>
          <a:p>
            <a:pPr algn="ctr"/>
            <a:r>
              <a:rPr lang="en-US" sz="1600">
                <a:solidFill>
                  <a:schemeClr val="bg1"/>
                </a:solidFill>
                <a:latin typeface="+mj-lt"/>
                <a:sym typeface="Wingdings" panose="05000000000000000000" pitchFamily="2" charset="2"/>
              </a:rPr>
              <a:t></a:t>
            </a:r>
            <a:endParaRPr lang="en-US" sz="1600">
              <a:solidFill>
                <a:schemeClr val="bg1"/>
              </a:solidFill>
              <a:latin typeface="+mj-lt"/>
            </a:endParaRPr>
          </a:p>
        </p:txBody>
      </p:sp>
    </p:spTree>
    <p:extLst>
      <p:ext uri="{BB962C8B-B14F-4D97-AF65-F5344CB8AC3E}">
        <p14:creationId xmlns:p14="http://schemas.microsoft.com/office/powerpoint/2010/main" val="3769681251"/>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Half white half gradient">
    <p:spTree>
      <p:nvGrpSpPr>
        <p:cNvPr id="1" name=""/>
        <p:cNvGrpSpPr/>
        <p:nvPr/>
      </p:nvGrpSpPr>
      <p:grpSpPr>
        <a:xfrm>
          <a:off x="0" y="0"/>
          <a:ext cx="0" cy="0"/>
          <a:chOff x="0" y="0"/>
          <a:chExt cx="0" cy="0"/>
        </a:xfrm>
      </p:grpSpPr>
      <p:pic>
        <p:nvPicPr>
          <p:cNvPr id="8" name="Picture 7" descr="A colorful logo in a spiral&#10;&#10;Description automatically generated">
            <a:extLst>
              <a:ext uri="{FF2B5EF4-FFF2-40B4-BE49-F238E27FC236}">
                <a16:creationId xmlns:a16="http://schemas.microsoft.com/office/drawing/2014/main" id="{D5CC03C5-DF34-0105-E2E1-CB17FC891B9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173B2449-29BC-FA3D-8E8C-DCCEE8B99D26}"/>
              </a:ext>
              <a:ext uri="{C183D7F6-B498-43B3-948B-1728B52AA6E4}">
                <adec:decorative xmlns:adec="http://schemas.microsoft.com/office/drawing/2017/decorative" val="1"/>
              </a:ext>
            </a:extLst>
          </p:cNvPr>
          <p:cNvSpPr/>
          <p:nvPr userDrawn="1"/>
        </p:nvSpPr>
        <p:spPr>
          <a:xfrm>
            <a:off x="-5080" y="0"/>
            <a:ext cx="4356100" cy="677545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sz="quarter" idx="10"/>
          </p:nvPr>
        </p:nvSpPr>
        <p:spPr>
          <a:xfrm>
            <a:off x="574816" y="1828801"/>
            <a:ext cx="3267979" cy="4171950"/>
          </a:xfrm>
        </p:spPr>
        <p:txBody>
          <a:bodyPr>
            <a:noAutofit/>
          </a:bodyPr>
          <a:lstStyle>
            <a:lvl1pPr marL="0" indent="0">
              <a:lnSpc>
                <a:spcPct val="100000"/>
              </a:lnSpc>
              <a:spcBef>
                <a:spcPts val="1600"/>
              </a:spcBef>
              <a:buNone/>
              <a:defRPr sz="1600">
                <a:solidFill>
                  <a:schemeClr val="accent2"/>
                </a:solidFill>
                <a:latin typeface="+mj-lt"/>
              </a:defRPr>
            </a:lvl1pPr>
            <a:lvl2pPr marL="0" indent="0">
              <a:lnSpc>
                <a:spcPct val="100000"/>
              </a:lnSpc>
              <a:spcBef>
                <a:spcPts val="900"/>
              </a:spcBef>
              <a:buNone/>
              <a:defRPr sz="1400">
                <a:solidFill>
                  <a:srgbClr val="000000"/>
                </a:solidFill>
              </a:defRPr>
            </a:lvl2pPr>
            <a:lvl3pPr>
              <a:lnSpc>
                <a:spcPct val="100000"/>
              </a:lnSpc>
              <a:defRPr sz="1401">
                <a:solidFill>
                  <a:srgbClr val="000000"/>
                </a:solidFill>
              </a:defRPr>
            </a:lvl3pPr>
            <a:lvl4pPr>
              <a:lnSpc>
                <a:spcPct val="100000"/>
              </a:lnSpc>
              <a:defRPr sz="1200">
                <a:solidFill>
                  <a:srgbClr val="000000"/>
                </a:solidFill>
              </a:defRPr>
            </a:lvl4pPr>
            <a:lvl5pPr>
              <a:lnSpc>
                <a:spcPct val="100000"/>
              </a:lnSpc>
              <a:defRPr sz="1001">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321A61E-DF9E-F052-06B1-83ADA07FFD3F}"/>
              </a:ext>
              <a:ext uri="{C183D7F6-B498-43B3-948B-1728B52AA6E4}">
                <adec:decorative xmlns:adec="http://schemas.microsoft.com/office/drawing/2017/decorative" val="1"/>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0B9A94C-F8F8-2A22-B125-7808DDC912F3}"/>
              </a:ext>
            </a:extLst>
          </p:cNvPr>
          <p:cNvSpPr>
            <a:spLocks noGrp="1"/>
          </p:cNvSpPr>
          <p:nvPr>
            <p:ph type="title"/>
          </p:nvPr>
        </p:nvSpPr>
        <p:spPr>
          <a:xfrm>
            <a:off x="574816" y="510988"/>
            <a:ext cx="3267979" cy="430887"/>
          </a:xfrm>
        </p:spPr>
        <p:txBody>
          <a:bodyPr/>
          <a:lstStyle/>
          <a:p>
            <a:r>
              <a:rPr lang="en-US"/>
              <a:t>Click to edit Master title style</a:t>
            </a:r>
          </a:p>
        </p:txBody>
      </p:sp>
      <p:sp>
        <p:nvSpPr>
          <p:cNvPr id="9" name="Slide Number Placeholder 4">
            <a:extLst>
              <a:ext uri="{FF2B5EF4-FFF2-40B4-BE49-F238E27FC236}">
                <a16:creationId xmlns:a16="http://schemas.microsoft.com/office/drawing/2014/main" id="{67F1375F-105C-B1EC-0FB9-83964A7536DB}"/>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146845831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1"/>
        </a:solidFill>
        <a:effectLst/>
      </p:bgPr>
    </p:bg>
    <p:spTree>
      <p:nvGrpSpPr>
        <p:cNvPr id="1" name=""/>
        <p:cNvGrpSpPr/>
        <p:nvPr/>
      </p:nvGrpSpPr>
      <p:grpSpPr>
        <a:xfrm>
          <a:off x="0" y="0"/>
          <a:ext cx="0" cy="0"/>
          <a:chOff x="0" y="0"/>
          <a:chExt cx="0" cy="0"/>
        </a:xfrm>
      </p:grpSpPr>
      <p:pic>
        <p:nvPicPr>
          <p:cNvPr id="7" name="Picture 6" descr="A close-up of various colored squares&#10;&#10;Description automatically generated">
            <a:extLst>
              <a:ext uri="{FF2B5EF4-FFF2-40B4-BE49-F238E27FC236}">
                <a16:creationId xmlns:a16="http://schemas.microsoft.com/office/drawing/2014/main" id="{9D846BCE-797B-CD42-BAAC-CDAF9B74DBC4}"/>
              </a:ext>
            </a:extLst>
          </p:cNvPr>
          <p:cNvPicPr>
            <a:picLocks noChangeAspect="1"/>
          </p:cNvPicPr>
          <p:nvPr userDrawn="1"/>
        </p:nvPicPr>
        <p:blipFill rotWithShape="1">
          <a:blip r:embed="rId2"/>
          <a:srcRect l="-4" t="13021" r="3"/>
          <a:stretch/>
        </p:blipFill>
        <p:spPr>
          <a:xfrm flipH="1">
            <a:off x="0" y="0"/>
            <a:ext cx="12192000" cy="6858000"/>
          </a:xfrm>
          <a:prstGeom prst="rect">
            <a:avLst/>
          </a:prstGeom>
        </p:spPr>
      </p:pic>
      <p:sp>
        <p:nvSpPr>
          <p:cNvPr id="2" name="Text Box 3"/>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bg1"/>
                </a:solidFill>
                <a:cs typeface="Segoe UI" pitchFamily="34" charset="0"/>
              </a:rPr>
              <a:t>© Copyright Microsoft Corporation. All rights reserved. </a:t>
            </a:r>
          </a:p>
        </p:txBody>
      </p:sp>
      <p:pic>
        <p:nvPicPr>
          <p:cNvPr id="5" name="MS logo gray - EMF">
            <a:extLst>
              <a:ext uri="{FF2B5EF4-FFF2-40B4-BE49-F238E27FC236}">
                <a16:creationId xmlns:a16="http://schemas.microsoft.com/office/drawing/2014/main" id="{6C88F8DF-99E1-F91B-C80F-987B6DD657FA}"/>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283297" y="281709"/>
            <a:ext cx="2440148" cy="902855"/>
          </a:xfrm>
          <a:prstGeom prst="rect">
            <a:avLst/>
          </a:prstGeom>
        </p:spPr>
      </p:pic>
      <p:sp>
        <p:nvSpPr>
          <p:cNvPr id="4" name="Title 1">
            <a:extLst>
              <a:ext uri="{FF2B5EF4-FFF2-40B4-BE49-F238E27FC236}">
                <a16:creationId xmlns:a16="http://schemas.microsoft.com/office/drawing/2014/main" id="{7EEB9BC1-F8A9-D267-565C-9DB4879C9DF4}"/>
              </a:ext>
            </a:extLst>
          </p:cNvPr>
          <p:cNvSpPr>
            <a:spLocks noGrp="1"/>
          </p:cNvSpPr>
          <p:nvPr>
            <p:ph type="title" hasCustomPrompt="1"/>
          </p:nvPr>
        </p:nvSpPr>
        <p:spPr>
          <a:xfrm>
            <a:off x="584200" y="3182778"/>
            <a:ext cx="3683000" cy="492443"/>
          </a:xfrm>
        </p:spPr>
        <p:txBody>
          <a:bodyPr wrap="square" rIns="0" anchor="ctr" anchorCtr="0">
            <a:spAutoFit/>
          </a:bodyPr>
          <a:lstStyle>
            <a:lvl1pPr>
              <a:lnSpc>
                <a:spcPct val="100000"/>
              </a:lnSpc>
              <a:defRPr sz="3200" b="0" spc="-49" baseline="0">
                <a:solidFill>
                  <a:srgbClr val="000000"/>
                </a:solidFill>
                <a:latin typeface="+mj-lt"/>
                <a:cs typeface="Segoe UI Semilight" panose="020B0402040204020203" pitchFamily="34" charset="0"/>
              </a:defRPr>
            </a:lvl1pPr>
          </a:lstStyle>
          <a:p>
            <a:r>
              <a:rPr lang="en-US"/>
              <a:t>Divider slide</a:t>
            </a:r>
          </a:p>
        </p:txBody>
      </p:sp>
      <p:sp>
        <p:nvSpPr>
          <p:cNvPr id="6" name="Slide Number Placeholder 4">
            <a:extLst>
              <a:ext uri="{FF2B5EF4-FFF2-40B4-BE49-F238E27FC236}">
                <a16:creationId xmlns:a16="http://schemas.microsoft.com/office/drawing/2014/main" id="{7FBDC260-0BF0-294E-967D-CFCE08D4067E}"/>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bg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1358614223"/>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losing logo slide 2">
    <p:bg>
      <p:bgPr>
        <a:solidFill>
          <a:schemeClr val="accent1"/>
        </a:solidFill>
        <a:effectLst/>
      </p:bgPr>
    </p:bg>
    <p:spTree>
      <p:nvGrpSpPr>
        <p:cNvPr id="1" name=""/>
        <p:cNvGrpSpPr/>
        <p:nvPr/>
      </p:nvGrpSpPr>
      <p:grpSpPr>
        <a:xfrm>
          <a:off x="0" y="0"/>
          <a:ext cx="0" cy="0"/>
          <a:chOff x="0" y="0"/>
          <a:chExt cx="0" cy="0"/>
        </a:xfrm>
      </p:grpSpPr>
      <p:pic>
        <p:nvPicPr>
          <p:cNvPr id="7" name="Picture 6" descr="A close-up of various colored squares&#10;&#10;Description automatically generated">
            <a:extLst>
              <a:ext uri="{FF2B5EF4-FFF2-40B4-BE49-F238E27FC236}">
                <a16:creationId xmlns:a16="http://schemas.microsoft.com/office/drawing/2014/main" id="{9D846BCE-797B-CD42-BAAC-CDAF9B74DBC4}"/>
              </a:ext>
            </a:extLst>
          </p:cNvPr>
          <p:cNvPicPr>
            <a:picLocks noChangeAspect="1"/>
          </p:cNvPicPr>
          <p:nvPr userDrawn="1"/>
        </p:nvPicPr>
        <p:blipFill rotWithShape="1">
          <a:blip r:embed="rId2"/>
          <a:srcRect l="-4" t="13021" r="3"/>
          <a:stretch/>
        </p:blipFill>
        <p:spPr>
          <a:xfrm flipH="1">
            <a:off x="0" y="0"/>
            <a:ext cx="12192000" cy="6858000"/>
          </a:xfrm>
          <a:prstGeom prst="rect">
            <a:avLst/>
          </a:prstGeom>
        </p:spPr>
      </p:pic>
      <p:sp>
        <p:nvSpPr>
          <p:cNvPr id="2" name="Text Box 3"/>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bg1"/>
                </a:solidFill>
                <a:cs typeface="Segoe UI" pitchFamily="34" charset="0"/>
              </a:rPr>
              <a:t>© Copyright Microsoft Corporation. All rights reserved. </a:t>
            </a:r>
          </a:p>
        </p:txBody>
      </p:sp>
      <p:pic>
        <p:nvPicPr>
          <p:cNvPr id="5" name="MS logo gray - EMF">
            <a:extLst>
              <a:ext uri="{FF2B5EF4-FFF2-40B4-BE49-F238E27FC236}">
                <a16:creationId xmlns:a16="http://schemas.microsoft.com/office/drawing/2014/main" id="{6C88F8DF-99E1-F91B-C80F-987B6DD657FA}"/>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283297" y="281709"/>
            <a:ext cx="2440148" cy="902855"/>
          </a:xfrm>
          <a:prstGeom prst="rect">
            <a:avLst/>
          </a:prstGeom>
        </p:spPr>
      </p:pic>
    </p:spTree>
    <p:extLst>
      <p:ext uri="{BB962C8B-B14F-4D97-AF65-F5344CB8AC3E}">
        <p14:creationId xmlns:p14="http://schemas.microsoft.com/office/powerpoint/2010/main" val="141281524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Black Notes slide Layout">
    <p:bg bwMode="black">
      <p:bgPr>
        <a:solidFill>
          <a:srgbClr val="000000"/>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a:xfrm>
            <a:off x="588263" y="510988"/>
            <a:ext cx="11018520" cy="430887"/>
          </a:xfrm>
        </p:spPr>
        <p:txBody>
          <a:bodyPr/>
          <a:lstStyle>
            <a:lvl1pPr>
              <a:defRPr b="0">
                <a:gradFill>
                  <a:gsLst>
                    <a:gs pos="1250">
                      <a:schemeClr val="tx1"/>
                    </a:gs>
                    <a:gs pos="100000">
                      <a:schemeClr val="tx1"/>
                    </a:gs>
                  </a:gsLst>
                  <a:lin ang="5400000" scaled="0"/>
                </a:gradFill>
                <a:latin typeface="+mj-lt"/>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gradFill>
                  <a:gsLst>
                    <a:gs pos="0">
                      <a:srgbClr val="000000"/>
                    </a:gs>
                    <a:gs pos="100000">
                      <a:srgbClr val="000000"/>
                    </a:gs>
                  </a:gsLst>
                  <a:lin ang="5400000" scaled="0"/>
                </a:gra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3138772881"/>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74816" y="510988"/>
            <a:ext cx="11018520" cy="430887"/>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517338"/>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5" name="Slide Number Placeholder 4">
            <a:extLst>
              <a:ext uri="{FF2B5EF4-FFF2-40B4-BE49-F238E27FC236}">
                <a16:creationId xmlns:a16="http://schemas.microsoft.com/office/drawing/2014/main" id="{80A4F1D7-3A7D-4034-C8B1-F829749DAE02}"/>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687996619"/>
      </p:ext>
    </p:extLst>
  </p:cSld>
  <p:clrMap bg1="lt1" tx1="dk1" bg2="lt2" tx2="dk2" accent1="accent1" accent2="accent2" accent3="accent3" accent4="accent4" accent5="accent5" accent6="accent6" hlink="hlink" folHlink="folHlink"/>
  <p:sldLayoutIdLst>
    <p:sldLayoutId id="2147485767" r:id="rId1"/>
    <p:sldLayoutId id="2147485770" r:id="rId2"/>
    <p:sldLayoutId id="2147485777" r:id="rId3"/>
    <p:sldLayoutId id="2147485772" r:id="rId4"/>
    <p:sldLayoutId id="2147485722" r:id="rId5"/>
    <p:sldLayoutId id="2147485783" r:id="rId6"/>
    <p:sldLayoutId id="2147485723" r:id="rId7"/>
    <p:sldLayoutId id="2147485724" r:id="rId8"/>
    <p:sldLayoutId id="2147485768" r:id="rId9"/>
    <p:sldLayoutId id="2147485782" r:id="rId10"/>
    <p:sldLayoutId id="2147485775" r:id="rId11"/>
    <p:sldLayoutId id="2147485776" r:id="rId12"/>
    <p:sldLayoutId id="2147485725" r:id="rId13"/>
    <p:sldLayoutId id="2147485727" r:id="rId14"/>
    <p:sldLayoutId id="2147485728" r:id="rId15"/>
    <p:sldLayoutId id="2147485729" r:id="rId16"/>
    <p:sldLayoutId id="2147485730" r:id="rId17"/>
    <p:sldLayoutId id="2147485731" r:id="rId18"/>
    <p:sldLayoutId id="2147485732" r:id="rId19"/>
    <p:sldLayoutId id="2147485733" r:id="rId20"/>
    <p:sldLayoutId id="2147485781" r:id="rId21"/>
    <p:sldLayoutId id="2147485734" r:id="rId22"/>
    <p:sldLayoutId id="2147485735" r:id="rId23"/>
    <p:sldLayoutId id="2147485736" r:id="rId24"/>
    <p:sldLayoutId id="2147485773" r:id="rId25"/>
    <p:sldLayoutId id="2147485778" r:id="rId26"/>
    <p:sldLayoutId id="2147485779" r:id="rId27"/>
    <p:sldLayoutId id="2147485780" r:id="rId28"/>
    <p:sldLayoutId id="2147485771" r:id="rId29"/>
    <p:sldLayoutId id="2147485769" r:id="rId30"/>
    <p:sldLayoutId id="2147485774" r:id="rId31"/>
    <p:sldLayoutId id="2147485740" r:id="rId32"/>
  </p:sldLayoutIdLst>
  <p:transition>
    <p:fade/>
  </p:transition>
  <p:hf hdr="0" ftr="0" dt="0"/>
  <p:txStyles>
    <p:titleStyle>
      <a:lvl1pPr algn="l" defTabSz="932742" rtl="0" eaLnBrk="1" latinLnBrk="0" hangingPunct="1">
        <a:lnSpc>
          <a:spcPct val="100000"/>
        </a:lnSpc>
        <a:spcBef>
          <a:spcPct val="0"/>
        </a:spcBef>
        <a:buNone/>
        <a:defRPr lang="en-US" sz="2800" b="0" kern="1200" cap="none" spc="-50" baseline="0" dirty="0" smtClean="0">
          <a:ln w="3175">
            <a:noFill/>
          </a:ln>
          <a:solidFill>
            <a:srgbClr val="000000"/>
          </a:solidFill>
          <a:effectLst/>
          <a:latin typeface="+mj-lt"/>
          <a:ea typeface="+mn-ea"/>
          <a:cs typeface="Segoe UI" pitchFamily="34" charset="0"/>
        </a:defRPr>
      </a:lvl1pPr>
    </p:titleStyle>
    <p:bodyStyle>
      <a:lvl1pPr marL="0" marR="0" indent="0" algn="l" defTabSz="932742" rtl="0" eaLnBrk="1" fontAlgn="auto" latinLnBrk="0" hangingPunct="1">
        <a:lnSpc>
          <a:spcPct val="100000"/>
        </a:lnSpc>
        <a:spcBef>
          <a:spcPts val="1800"/>
        </a:spcBef>
        <a:spcAft>
          <a:spcPts val="0"/>
        </a:spcAft>
        <a:buClrTx/>
        <a:buSzPct val="90000"/>
        <a:buFont typeface="Wingdings" panose="05000000000000000000" pitchFamily="2" charset="2"/>
        <a:buNone/>
        <a:tabLst/>
        <a:defRPr sz="1800" kern="1200" spc="0" baseline="0">
          <a:solidFill>
            <a:srgbClr val="000000"/>
          </a:solidFill>
          <a:latin typeface="+mj-lt"/>
          <a:ea typeface="+mn-ea"/>
          <a:cs typeface="Segoe UI Semilight" panose="020B0402040204020203" pitchFamily="34" charset="0"/>
        </a:defRPr>
      </a:lvl1pPr>
      <a:lvl2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1600" kern="1200" spc="0" baseline="0">
          <a:solidFill>
            <a:srgbClr val="000000"/>
          </a:solidFill>
          <a:latin typeface="+mn-lt"/>
          <a:ea typeface="+mn-ea"/>
          <a:cs typeface="+mn-cs"/>
        </a:defRPr>
      </a:lvl2pPr>
      <a:lvl3pPr marL="200025" marR="0" indent="-200025" algn="l" defTabSz="932742" rtl="0" eaLnBrk="1" fontAlgn="auto" latinLnBrk="0" hangingPunct="1">
        <a:lnSpc>
          <a:spcPct val="100000"/>
        </a:lnSpc>
        <a:spcBef>
          <a:spcPts val="6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402336"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4pPr>
      <a:lvl5pPr marL="603504" marR="0" indent="-20116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540">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0.xml"/><Relationship Id="rId5" Type="http://schemas.openxmlformats.org/officeDocument/2006/relationships/image" Target="../media/image11.jpeg"/><Relationship Id="rId4" Type="http://schemas.openxmlformats.org/officeDocument/2006/relationships/image" Target="../media/image10.jpeg"/></Relationships>
</file>

<file path=ppt/slides/_rels/slide3.xml.rels><?xml version="1.0" encoding="UTF-8" standalone="yes"?>
<Relationships xmlns="http://schemas.openxmlformats.org/package/2006/relationships"><Relationship Id="rId8" Type="http://schemas.openxmlformats.org/officeDocument/2006/relationships/image" Target="../media/image150.png"/><Relationship Id="rId13" Type="http://schemas.openxmlformats.org/officeDocument/2006/relationships/slide" Target="slide26.xml"/><Relationship Id="rId1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slide" Target="slide13.xml"/><Relationship Id="rId12" Type="http://schemas.openxmlformats.org/officeDocument/2006/relationships/image" Target="../media/image15.png"/><Relationship Id="rId17" Type="http://schemas.openxmlformats.org/officeDocument/2006/relationships/image" Target="../media/image180.png"/><Relationship Id="rId2" Type="http://schemas.openxmlformats.org/officeDocument/2006/relationships/notesSlide" Target="../notesSlides/notesSlide3.xml"/><Relationship Id="rId16" Type="http://schemas.openxmlformats.org/officeDocument/2006/relationships/slide" Target="slide45.xml"/><Relationship Id="rId20" Type="http://schemas.openxmlformats.org/officeDocument/2006/relationships/image" Target="../media/image190.png"/><Relationship Id="rId1" Type="http://schemas.openxmlformats.org/officeDocument/2006/relationships/slideLayout" Target="../slideLayouts/slideLayout20.xml"/><Relationship Id="rId6" Type="http://schemas.openxmlformats.org/officeDocument/2006/relationships/image" Target="../media/image13.png"/><Relationship Id="rId11" Type="http://schemas.openxmlformats.org/officeDocument/2006/relationships/image" Target="../media/image160.png"/><Relationship Id="rId5" Type="http://schemas.openxmlformats.org/officeDocument/2006/relationships/image" Target="../media/image140.png"/><Relationship Id="rId15" Type="http://schemas.openxmlformats.org/officeDocument/2006/relationships/image" Target="../media/image16.png"/><Relationship Id="rId10" Type="http://schemas.openxmlformats.org/officeDocument/2006/relationships/slide" Target="slide16.xml"/><Relationship Id="rId19" Type="http://schemas.openxmlformats.org/officeDocument/2006/relationships/slide" Target="slide49.xml"/><Relationship Id="rId4" Type="http://schemas.openxmlformats.org/officeDocument/2006/relationships/slide" Target="slide4.xml"/><Relationship Id="rId9" Type="http://schemas.openxmlformats.org/officeDocument/2006/relationships/image" Target="../media/image14.png"/><Relationship Id="rId14" Type="http://schemas.openxmlformats.org/officeDocument/2006/relationships/image" Target="../media/image17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0.xml"/><Relationship Id="rId5" Type="http://schemas.openxmlformats.org/officeDocument/2006/relationships/hyperlink" Target="https://copilot.cloud.microsoft/en-US/prompts" TargetMode="External"/><Relationship Id="rId4" Type="http://schemas.openxmlformats.org/officeDocument/2006/relationships/hyperlink" Target="https://adoption.microsoft.com/en-us/copilot-scenario-library/"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learn.microsoft.com/en-us/training/paths/craft-effective-prompts-copilot-microsoft-365/" TargetMode="Externa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5.xml"/><Relationship Id="rId6" Type="http://schemas.openxmlformats.org/officeDocument/2006/relationships/slide" Target="slide23.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8" Type="http://schemas.openxmlformats.org/officeDocument/2006/relationships/image" Target="../media/image270.png"/><Relationship Id="rId13" Type="http://schemas.openxmlformats.org/officeDocument/2006/relationships/slide" Target="slide49.xml"/><Relationship Id="rId3" Type="http://schemas.openxmlformats.org/officeDocument/2006/relationships/image" Target="../media/image24.png"/><Relationship Id="rId7" Type="http://schemas.openxmlformats.org/officeDocument/2006/relationships/slide" Target="slide26.xml"/><Relationship Id="rId12"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25.png"/><Relationship Id="rId11" Type="http://schemas.openxmlformats.org/officeDocument/2006/relationships/image" Target="../media/image280.png"/><Relationship Id="rId5" Type="http://schemas.openxmlformats.org/officeDocument/2006/relationships/image" Target="../media/image260.png"/><Relationship Id="rId10" Type="http://schemas.openxmlformats.org/officeDocument/2006/relationships/slide" Target="slide45.xml"/><Relationship Id="rId4" Type="http://schemas.openxmlformats.org/officeDocument/2006/relationships/slide" Target="slide16.xml"/><Relationship Id="rId9" Type="http://schemas.openxmlformats.org/officeDocument/2006/relationships/image" Target="../media/image26.png"/><Relationship Id="rId14" Type="http://schemas.openxmlformats.org/officeDocument/2006/relationships/image" Target="../media/image29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5.xml"/><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5.xml"/><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25.xml"/><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 Target="slide12.xml"/><Relationship Id="rId1" Type="http://schemas.openxmlformats.org/officeDocument/2006/relationships/slideLayout" Target="../slideLayouts/slideLayout25.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6.xml"/></Relationships>
</file>

<file path=ppt/slides/_rels/slide3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2" Type="http://schemas.openxmlformats.org/officeDocument/2006/relationships/hyperlink" Target="https://adoption.microsoft.com/en-us/copilot/" TargetMode="External"/><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6.xml"/><Relationship Id="rId5" Type="http://schemas.openxmlformats.org/officeDocument/2006/relationships/image" Target="../media/image56.png"/><Relationship Id="rId4" Type="http://schemas.openxmlformats.org/officeDocument/2006/relationships/image" Target="../media/image55.png"/></Relationships>
</file>

<file path=ppt/slides/_rels/slide3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6.xml"/></Relationships>
</file>

<file path=ppt/slides/_rels/slide3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6.xml"/></Relationships>
</file>

<file path=ppt/slides/_rels/slide3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 Target="slide32.xml"/><Relationship Id="rId1" Type="http://schemas.openxmlformats.org/officeDocument/2006/relationships/slideLayout" Target="../slideLayouts/slideLayout26.xml"/><Relationship Id="rId5" Type="http://schemas.openxmlformats.org/officeDocument/2006/relationships/image" Target="../media/image52.png"/><Relationship Id="rId4" Type="http://schemas.openxmlformats.org/officeDocument/2006/relationships/image" Target="../media/image51.png"/></Relationships>
</file>

<file path=ppt/slides/_rels/slide42.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6.xml"/></Relationships>
</file>

<file path=ppt/slides/_rels/slide4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6.xml"/></Relationships>
</file>

<file path=ppt/slides/_rels/slide44.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0.xml"/></Relationships>
</file>

<file path=ppt/slides/_rels/slide4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7.xml"/></Relationships>
</file>

<file path=ppt/slides/_rels/slide4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0.xml"/></Relationships>
</file>

<file path=ppt/slides/_rels/slide51.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8.xml"/></Relationships>
</file>

<file path=ppt/slides/_rels/slide5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8.xml"/></Relationships>
</file>

<file path=ppt/slides/_rels/slide53.xml.rels><?xml version="1.0" encoding="UTF-8" standalone="yes"?>
<Relationships xmlns="http://schemas.openxmlformats.org/package/2006/relationships"><Relationship Id="rId3" Type="http://schemas.openxmlformats.org/officeDocument/2006/relationships/hyperlink" Target="https://forms.microsoft.com/"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8" Type="http://schemas.openxmlformats.org/officeDocument/2006/relationships/hyperlink" Target="https://adoption.microsoft.com/en-us/customer-hub/" TargetMode="External"/><Relationship Id="rId13" Type="http://schemas.openxmlformats.org/officeDocument/2006/relationships/image" Target="../media/image71.png"/><Relationship Id="rId3" Type="http://schemas.openxmlformats.org/officeDocument/2006/relationships/hyperlink" Target="https://www.microsoft.com/en-us/microsoft-copilot/ai-get-ready" TargetMode="External"/><Relationship Id="rId7" Type="http://schemas.openxmlformats.org/officeDocument/2006/relationships/hyperlink" Target="https://adoption.microsoft.com/en-us/copilot/" TargetMode="External"/><Relationship Id="rId12" Type="http://schemas.openxmlformats.org/officeDocument/2006/relationships/image" Target="../media/image70.png"/><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image" Target="../media/image68.png"/><Relationship Id="rId11" Type="http://schemas.openxmlformats.org/officeDocument/2006/relationships/hyperlink" Target="https://aka.ms/DriveAdoption" TargetMode="External"/><Relationship Id="rId5" Type="http://schemas.openxmlformats.org/officeDocument/2006/relationships/image" Target="../media/image67.png"/><Relationship Id="rId10" Type="http://schemas.openxmlformats.org/officeDocument/2006/relationships/hyperlink" Target="https://learn.microsoft.com/" TargetMode="External"/><Relationship Id="rId4" Type="http://schemas.openxmlformats.org/officeDocument/2006/relationships/hyperlink" Target="https://copilot.cloud.microsoft/en-US/prompts" TargetMode="External"/><Relationship Id="rId9" Type="http://schemas.openxmlformats.org/officeDocument/2006/relationships/image" Target="../media/image69.png"/><Relationship Id="rId14" Type="http://schemas.openxmlformats.org/officeDocument/2006/relationships/image" Target="../media/image72.png"/></Relationships>
</file>

<file path=ppt/slides/_rels/slide56.xml.rels><?xml version="1.0" encoding="UTF-8" standalone="yes"?>
<Relationships xmlns="http://schemas.openxmlformats.org/package/2006/relationships"><Relationship Id="rId3" Type="http://schemas.openxmlformats.org/officeDocument/2006/relationships/hyperlink" Target="https://adoption.microsoft.com/en-us/copilot/"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0E8C8-738B-CF43-BC5F-6391E9A2AA25}"/>
              </a:ext>
            </a:extLst>
          </p:cNvPr>
          <p:cNvSpPr>
            <a:spLocks noGrp="1"/>
          </p:cNvSpPr>
          <p:nvPr>
            <p:ph type="title"/>
          </p:nvPr>
        </p:nvSpPr>
        <p:spPr>
          <a:xfrm>
            <a:off x="588963" y="1492441"/>
            <a:ext cx="5997032" cy="1231106"/>
          </a:xfrm>
        </p:spPr>
        <p:txBody>
          <a:bodyPr/>
          <a:lstStyle/>
          <a:p>
            <a:r>
              <a:rPr lang="en-US" dirty="0"/>
              <a:t>Microsoft 365 Copilot Launch Day Kit</a:t>
            </a:r>
          </a:p>
        </p:txBody>
      </p:sp>
      <p:sp>
        <p:nvSpPr>
          <p:cNvPr id="3" name="Text Placeholder 2">
            <a:extLst>
              <a:ext uri="{FF2B5EF4-FFF2-40B4-BE49-F238E27FC236}">
                <a16:creationId xmlns:a16="http://schemas.microsoft.com/office/drawing/2014/main" id="{F45DDDC5-98F1-8441-96D9-A7EEB705C0E1}"/>
              </a:ext>
            </a:extLst>
          </p:cNvPr>
          <p:cNvSpPr>
            <a:spLocks noGrp="1"/>
          </p:cNvSpPr>
          <p:nvPr>
            <p:ph type="body" sz="quarter" idx="12"/>
          </p:nvPr>
        </p:nvSpPr>
        <p:spPr>
          <a:xfrm>
            <a:off x="582613" y="3094299"/>
            <a:ext cx="3422228" cy="615553"/>
          </a:xfrm>
        </p:spPr>
        <p:txBody>
          <a:bodyPr/>
          <a:lstStyle/>
          <a:p>
            <a:r>
              <a:rPr lang="en-US" sz="2000"/>
              <a:t>Instructions for a successful Launch Day</a:t>
            </a:r>
          </a:p>
        </p:txBody>
      </p:sp>
      <p:grpSp>
        <p:nvGrpSpPr>
          <p:cNvPr id="4" name="Group 3">
            <a:extLst>
              <a:ext uri="{FF2B5EF4-FFF2-40B4-BE49-F238E27FC236}">
                <a16:creationId xmlns:a16="http://schemas.microsoft.com/office/drawing/2014/main" id="{1AD05B93-177B-8048-1130-787A4E5F4168}"/>
              </a:ext>
              <a:ext uri="{C183D7F6-B498-43B3-948B-1728B52AA6E4}">
                <adec:decorative xmlns:adec="http://schemas.microsoft.com/office/drawing/2017/decorative" val="1"/>
              </a:ext>
            </a:extLst>
          </p:cNvPr>
          <p:cNvGrpSpPr/>
          <p:nvPr/>
        </p:nvGrpSpPr>
        <p:grpSpPr>
          <a:xfrm>
            <a:off x="-1" y="4205165"/>
            <a:ext cx="3722254" cy="643930"/>
            <a:chOff x="-1" y="5211787"/>
            <a:chExt cx="5174733" cy="643930"/>
          </a:xfrm>
        </p:grpSpPr>
        <p:sp useBgFill="1">
          <p:nvSpPr>
            <p:cNvPr id="5" name="Rounded Rectangle 1">
              <a:extLst>
                <a:ext uri="{FF2B5EF4-FFF2-40B4-BE49-F238E27FC236}">
                  <a16:creationId xmlns:a16="http://schemas.microsoft.com/office/drawing/2014/main" id="{F08FD925-ADAC-6BC4-95A2-294E6A1E5B99}"/>
                </a:ext>
                <a:ext uri="{C183D7F6-B498-43B3-948B-1728B52AA6E4}">
                  <adec:decorative xmlns:adec="http://schemas.microsoft.com/office/drawing/2017/decorative" val="1"/>
                </a:ext>
              </a:extLst>
            </p:cNvPr>
            <p:cNvSpPr/>
            <p:nvPr/>
          </p:nvSpPr>
          <p:spPr bwMode="auto">
            <a:xfrm rot="5400000">
              <a:off x="2265401" y="2946385"/>
              <a:ext cx="643930" cy="5174733"/>
            </a:xfrm>
            <a:prstGeom prst="round2SameRect">
              <a:avLst>
                <a:gd name="adj1" fmla="val 50000"/>
                <a:gd name="adj2" fmla="val 0"/>
              </a:avLst>
            </a:prstGeom>
            <a:solidFill>
              <a:sysClr val="window" lastClr="FFFFFF"/>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horz"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76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6" name="TextBox 5">
              <a:extLst>
                <a:ext uri="{FF2B5EF4-FFF2-40B4-BE49-F238E27FC236}">
                  <a16:creationId xmlns:a16="http://schemas.microsoft.com/office/drawing/2014/main" id="{825AD609-AB54-BC30-25AB-732C767C0142}"/>
                </a:ext>
              </a:extLst>
            </p:cNvPr>
            <p:cNvSpPr txBox="1"/>
            <p:nvPr/>
          </p:nvSpPr>
          <p:spPr>
            <a:xfrm>
              <a:off x="574817" y="5410641"/>
              <a:ext cx="3966237" cy="246221"/>
            </a:xfrm>
            <a:prstGeom prst="rect">
              <a:avLst/>
            </a:prstGeom>
            <a:noFill/>
          </p:spPr>
          <p:txBody>
            <a:bodyPr wrap="square" lIns="0" tIns="0" rIns="0" bIns="0">
              <a:spAutoFit/>
            </a:bodyPr>
            <a:lstStyle/>
            <a:p>
              <a:pPr defTabSz="502920">
                <a:defRPr/>
              </a:pPr>
              <a:r>
                <a:rPr lang="en-US" sz="1600">
                  <a:solidFill>
                    <a:srgbClr val="8C48FF"/>
                  </a:solidFill>
                  <a:latin typeface="+mj-lt"/>
                  <a:cs typeface="Segoe Sans Display" pitchFamily="2" charset="0"/>
                </a:rPr>
                <a:t>View this in Slideshow mode!</a:t>
              </a:r>
              <a:endParaRPr lang="en-US" sz="1600">
                <a:solidFill>
                  <a:srgbClr val="8C48FF"/>
                </a:solidFill>
                <a:cs typeface="Segoe Sans Display" pitchFamily="2" charset="0"/>
              </a:endParaRPr>
            </a:p>
          </p:txBody>
        </p:sp>
      </p:grpSp>
    </p:spTree>
    <p:extLst>
      <p:ext uri="{BB962C8B-B14F-4D97-AF65-F5344CB8AC3E}">
        <p14:creationId xmlns:p14="http://schemas.microsoft.com/office/powerpoint/2010/main" val="1529636032"/>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40C62B6F-9C35-41CC-44DF-86F66602AA8B}"/>
              </a:ext>
              <a:ext uri="{C183D7F6-B498-43B3-948B-1728B52AA6E4}">
                <adec:decorative xmlns:adec="http://schemas.microsoft.com/office/drawing/2017/decorative" val="1"/>
              </a:ext>
            </a:extLst>
          </p:cNvPr>
          <p:cNvSpPr/>
          <p:nvPr/>
        </p:nvSpPr>
        <p:spPr bwMode="auto">
          <a:xfrm>
            <a:off x="9007284" y="2174241"/>
            <a:ext cx="2609900" cy="3586480"/>
          </a:xfrm>
          <a:prstGeom prst="roundRect">
            <a:avLst>
              <a:gd name="adj" fmla="val 837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3" name="Rectangle: Rounded Corners 2">
            <a:extLst>
              <a:ext uri="{FF2B5EF4-FFF2-40B4-BE49-F238E27FC236}">
                <a16:creationId xmlns:a16="http://schemas.microsoft.com/office/drawing/2014/main" id="{B8393374-A1CE-3195-B832-57F620BED638}"/>
              </a:ext>
              <a:ext uri="{C183D7F6-B498-43B3-948B-1728B52AA6E4}">
                <adec:decorative xmlns:adec="http://schemas.microsoft.com/office/drawing/2017/decorative" val="1"/>
              </a:ext>
            </a:extLst>
          </p:cNvPr>
          <p:cNvSpPr/>
          <p:nvPr/>
        </p:nvSpPr>
        <p:spPr bwMode="auto">
          <a:xfrm>
            <a:off x="6265751" y="2174241"/>
            <a:ext cx="2609900" cy="3586480"/>
          </a:xfrm>
          <a:prstGeom prst="roundRect">
            <a:avLst>
              <a:gd name="adj" fmla="val 837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 name="Rectangle: Rounded Corners 1">
            <a:extLst>
              <a:ext uri="{FF2B5EF4-FFF2-40B4-BE49-F238E27FC236}">
                <a16:creationId xmlns:a16="http://schemas.microsoft.com/office/drawing/2014/main" id="{A7CD748B-B2A3-DDAE-3626-36F396C1192C}"/>
              </a:ext>
              <a:ext uri="{C183D7F6-B498-43B3-948B-1728B52AA6E4}">
                <adec:decorative xmlns:adec="http://schemas.microsoft.com/office/drawing/2017/decorative" val="1"/>
              </a:ext>
            </a:extLst>
          </p:cNvPr>
          <p:cNvSpPr/>
          <p:nvPr/>
        </p:nvSpPr>
        <p:spPr bwMode="auto">
          <a:xfrm>
            <a:off x="3486100" y="2174241"/>
            <a:ext cx="2609900" cy="3586480"/>
          </a:xfrm>
          <a:prstGeom prst="roundRect">
            <a:avLst>
              <a:gd name="adj" fmla="val 837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5" name="Rectangle: Top Corners Rounded 4">
            <a:extLst>
              <a:ext uri="{FF2B5EF4-FFF2-40B4-BE49-F238E27FC236}">
                <a16:creationId xmlns:a16="http://schemas.microsoft.com/office/drawing/2014/main" id="{1D46FF10-AEB5-0769-6042-3A840E296B85}"/>
              </a:ext>
              <a:ext uri="{C183D7F6-B498-43B3-948B-1728B52AA6E4}">
                <adec:decorative xmlns:adec="http://schemas.microsoft.com/office/drawing/2017/decorative" val="1"/>
              </a:ext>
            </a:extLst>
          </p:cNvPr>
          <p:cNvSpPr/>
          <p:nvPr/>
        </p:nvSpPr>
        <p:spPr bwMode="auto">
          <a:xfrm rot="5400000">
            <a:off x="-509290" y="2453835"/>
            <a:ext cx="4178465" cy="3159890"/>
          </a:xfrm>
          <a:prstGeom prst="round2SameRect">
            <a:avLst>
              <a:gd name="adj1" fmla="val 5082"/>
              <a:gd name="adj2" fmla="val 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pic>
        <p:nvPicPr>
          <p:cNvPr id="14" name="Picture 13">
            <a:extLst>
              <a:ext uri="{FF2B5EF4-FFF2-40B4-BE49-F238E27FC236}">
                <a16:creationId xmlns:a16="http://schemas.microsoft.com/office/drawing/2014/main" id="{E4B11E32-6DB0-6AEA-3AF4-0933FA676B24}"/>
              </a:ext>
              <a:ext uri="{C183D7F6-B498-43B3-948B-1728B52AA6E4}">
                <adec:decorative xmlns:adec="http://schemas.microsoft.com/office/drawing/2017/decorative" val="1"/>
              </a:ext>
            </a:extLst>
          </p:cNvPr>
          <p:cNvPicPr>
            <a:picLocks noChangeAspect="1"/>
          </p:cNvPicPr>
          <p:nvPr/>
        </p:nvPicPr>
        <p:blipFill rotWithShape="1">
          <a:blip r:embed="rId3"/>
          <a:srcRect l="18033" t="12993" r="17119" b="2586"/>
          <a:stretch/>
        </p:blipFill>
        <p:spPr>
          <a:xfrm>
            <a:off x="6439791" y="2326640"/>
            <a:ext cx="2261820" cy="1965342"/>
          </a:xfrm>
          <a:prstGeom prst="roundRect">
            <a:avLst>
              <a:gd name="adj" fmla="val 8499"/>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pic>
      <p:pic>
        <p:nvPicPr>
          <p:cNvPr id="15" name="Picture 14">
            <a:extLst>
              <a:ext uri="{FF2B5EF4-FFF2-40B4-BE49-F238E27FC236}">
                <a16:creationId xmlns:a16="http://schemas.microsoft.com/office/drawing/2014/main" id="{0D3BDFEB-0C82-1EB7-CEBA-17DE28DF2C92}"/>
              </a:ext>
              <a:ext uri="{C183D7F6-B498-43B3-948B-1728B52AA6E4}">
                <adec:decorative xmlns:adec="http://schemas.microsoft.com/office/drawing/2017/decorative" val="1"/>
              </a:ext>
            </a:extLst>
          </p:cNvPr>
          <p:cNvPicPr>
            <a:picLocks noChangeAspect="1"/>
          </p:cNvPicPr>
          <p:nvPr/>
        </p:nvPicPr>
        <p:blipFill rotWithShape="1">
          <a:blip r:embed="rId4"/>
          <a:srcRect l="1602" r="21675"/>
          <a:stretch/>
        </p:blipFill>
        <p:spPr>
          <a:xfrm>
            <a:off x="3660141" y="2326640"/>
            <a:ext cx="2261820" cy="1965342"/>
          </a:xfrm>
          <a:prstGeom prst="roundRect">
            <a:avLst>
              <a:gd name="adj" fmla="val 8499"/>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pic>
      <p:sp>
        <p:nvSpPr>
          <p:cNvPr id="12" name="Title 11">
            <a:extLst>
              <a:ext uri="{FF2B5EF4-FFF2-40B4-BE49-F238E27FC236}">
                <a16:creationId xmlns:a16="http://schemas.microsoft.com/office/drawing/2014/main" id="{C9A4ACD8-86A3-97CA-1B78-2FAF5A99E295}"/>
              </a:ext>
            </a:extLst>
          </p:cNvPr>
          <p:cNvSpPr>
            <a:spLocks noGrp="1"/>
          </p:cNvSpPr>
          <p:nvPr>
            <p:ph type="title"/>
          </p:nvPr>
        </p:nvSpPr>
        <p:spPr>
          <a:xfrm>
            <a:off x="574816" y="510988"/>
            <a:ext cx="11018520" cy="430887"/>
          </a:xfrm>
        </p:spPr>
        <p:txBody>
          <a:bodyPr/>
          <a:lstStyle/>
          <a:p>
            <a:r>
              <a:rPr lang="en-US"/>
              <a:t>Overview of Copilot Launch Day</a:t>
            </a:r>
          </a:p>
        </p:txBody>
      </p:sp>
      <p:sp>
        <p:nvSpPr>
          <p:cNvPr id="13" name="Text Placeholder 12">
            <a:extLst>
              <a:ext uri="{FF2B5EF4-FFF2-40B4-BE49-F238E27FC236}">
                <a16:creationId xmlns:a16="http://schemas.microsoft.com/office/drawing/2014/main" id="{04B61F80-0C5B-8C79-D53F-AB2A4EF15505}"/>
              </a:ext>
            </a:extLst>
          </p:cNvPr>
          <p:cNvSpPr>
            <a:spLocks noGrp="1"/>
          </p:cNvSpPr>
          <p:nvPr>
            <p:ph type="body" sz="quarter" idx="11"/>
          </p:nvPr>
        </p:nvSpPr>
        <p:spPr>
          <a:xfrm>
            <a:off x="574675" y="941388"/>
            <a:ext cx="11018838" cy="618631"/>
          </a:xfrm>
        </p:spPr>
        <p:txBody>
          <a:bodyPr/>
          <a:lstStyle/>
          <a:p>
            <a:r>
              <a:rPr lang="en-US">
                <a:solidFill>
                  <a:srgbClr val="8C48FF"/>
                </a:solidFill>
                <a:latin typeface="+mj-lt"/>
              </a:rPr>
              <a:t>Copilot Launch Day </a:t>
            </a:r>
            <a:r>
              <a:rPr lang="en-US"/>
              <a:t>is a corporate event for employees to learn and experience the value of Copilot to accelerate the adoption of AI into the corporate workflow.</a:t>
            </a:r>
          </a:p>
        </p:txBody>
      </p:sp>
      <p:sp>
        <p:nvSpPr>
          <p:cNvPr id="4" name="TextBox 3">
            <a:extLst>
              <a:ext uri="{FF2B5EF4-FFF2-40B4-BE49-F238E27FC236}">
                <a16:creationId xmlns:a16="http://schemas.microsoft.com/office/drawing/2014/main" id="{D89E20AA-21CF-FE19-1081-B856A3AA6FE7}"/>
              </a:ext>
            </a:extLst>
          </p:cNvPr>
          <p:cNvSpPr txBox="1"/>
          <p:nvPr/>
        </p:nvSpPr>
        <p:spPr>
          <a:xfrm>
            <a:off x="574816" y="2255089"/>
            <a:ext cx="2148050" cy="3293209"/>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AU" sz="1600" b="0" i="0" u="none" strike="noStrike" kern="1200" cap="none" spc="0" normalizeH="0" baseline="0" noProof="0">
                <a:ln>
                  <a:noFill/>
                </a:ln>
                <a:solidFill>
                  <a:srgbClr val="8C48FF"/>
                </a:solidFill>
                <a:effectLst/>
                <a:uLnTx/>
                <a:uFillTx/>
                <a:latin typeface="+mj-lt"/>
              </a:rPr>
              <a:t>Make this event kit work for your</a:t>
            </a:r>
            <a:r>
              <a:rPr kumimoji="0" lang="en-AU" sz="1600" b="0" i="0" u="none" strike="noStrike" kern="1200" cap="none" spc="0" normalizeH="0" noProof="0">
                <a:ln>
                  <a:noFill/>
                </a:ln>
                <a:solidFill>
                  <a:srgbClr val="8C48FF"/>
                </a:solidFill>
                <a:effectLst/>
                <a:uLnTx/>
                <a:uFillTx/>
                <a:latin typeface="+mj-lt"/>
              </a:rPr>
              <a:t> unique environment:</a:t>
            </a:r>
            <a:endParaRPr lang="en-AU" sz="1600" baseline="0">
              <a:solidFill>
                <a:srgbClr val="8C48FF"/>
              </a:solidFill>
            </a:endParaRPr>
          </a:p>
          <a:p>
            <a:pPr marL="233363" marR="0" lvl="0" indent="-233363"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en-AU" sz="1400"/>
              <a:t>Leverage scenarios that are relevant </a:t>
            </a:r>
          </a:p>
          <a:p>
            <a:pPr marL="233363" marR="0" lvl="0" indent="-233363"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kumimoji="0" lang="en-AU" sz="1400" b="0" i="0" u="none" strike="noStrike" kern="1200" cap="none" spc="0" normalizeH="0" baseline="0" noProof="0">
                <a:ln>
                  <a:noFill/>
                </a:ln>
                <a:effectLst/>
                <a:uLnTx/>
                <a:uFillTx/>
              </a:rPr>
              <a:t>Customize</a:t>
            </a:r>
            <a:r>
              <a:rPr kumimoji="0" lang="en-AU" sz="1400" b="0" i="0" u="none" strike="noStrike" kern="1200" cap="none" spc="0" normalizeH="0" noProof="0">
                <a:ln>
                  <a:noFill/>
                </a:ln>
                <a:effectLst/>
                <a:uLnTx/>
                <a:uFillTx/>
              </a:rPr>
              <a:t> </a:t>
            </a:r>
            <a:r>
              <a:rPr kumimoji="0" lang="en-AU" sz="1400" b="0" i="0" u="none" strike="noStrike" kern="1200" cap="none" spc="0" normalizeH="0" baseline="0" noProof="0">
                <a:ln>
                  <a:noFill/>
                </a:ln>
                <a:effectLst/>
                <a:uLnTx/>
                <a:uFillTx/>
              </a:rPr>
              <a:t>Copilot trainings as needed</a:t>
            </a:r>
          </a:p>
          <a:p>
            <a:pPr marL="233363" marR="0" lvl="0" indent="-233363"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kumimoji="0" lang="en-AU" sz="1400" b="0" i="0" u="none" strike="noStrike" kern="1200" cap="none" spc="0" normalizeH="0" baseline="0" noProof="0">
                <a:ln>
                  <a:noFill/>
                </a:ln>
                <a:effectLst/>
                <a:uLnTx/>
                <a:uFillTx/>
              </a:rPr>
              <a:t>Pick </a:t>
            </a:r>
            <a:r>
              <a:rPr lang="en-AU" sz="1400"/>
              <a:t>key </a:t>
            </a:r>
            <a:r>
              <a:rPr kumimoji="0" lang="en-AU" sz="1400" b="0" i="0" u="none" strike="noStrike" kern="1200" cap="none" spc="0" normalizeH="0" baseline="0" noProof="0">
                <a:ln>
                  <a:noFill/>
                </a:ln>
                <a:effectLst/>
                <a:uLnTx/>
                <a:uFillTx/>
              </a:rPr>
              <a:t>guest</a:t>
            </a:r>
            <a:r>
              <a:rPr kumimoji="0" lang="en-AU" sz="1400" b="0" i="0" u="none" strike="noStrike" kern="1200" cap="none" spc="0" normalizeH="0" noProof="0">
                <a:ln>
                  <a:noFill/>
                </a:ln>
                <a:effectLst/>
                <a:uLnTx/>
                <a:uFillTx/>
              </a:rPr>
              <a:t> speakers who will drive</a:t>
            </a:r>
            <a:r>
              <a:rPr lang="en-AU" sz="1400"/>
              <a:t> your business users to attend</a:t>
            </a:r>
            <a:endParaRPr kumimoji="0" lang="en-AU" sz="1400" b="0" i="0" u="none" strike="noStrike" kern="1200" cap="none" spc="0" normalizeH="0" baseline="0" noProof="0">
              <a:ln>
                <a:noFill/>
              </a:ln>
              <a:effectLst/>
              <a:uLnTx/>
              <a:uFillTx/>
            </a:endParaRPr>
          </a:p>
          <a:p>
            <a:pPr marL="233363" marR="0" lvl="0" indent="-233363"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en-AU" sz="1400"/>
              <a:t>Leverage suggestions for content &amp; activities</a:t>
            </a:r>
            <a:endParaRPr kumimoji="0" lang="en-AU" sz="1400" b="0" i="0" u="none" strike="noStrike" kern="1200" cap="none" spc="0" normalizeH="0" baseline="0" noProof="0">
              <a:ln>
                <a:noFill/>
              </a:ln>
              <a:effectLst/>
              <a:uLnTx/>
              <a:uFillTx/>
            </a:endParaRPr>
          </a:p>
        </p:txBody>
      </p:sp>
      <p:sp>
        <p:nvSpPr>
          <p:cNvPr id="24" name="Rectangle 23">
            <a:extLst>
              <a:ext uri="{FF2B5EF4-FFF2-40B4-BE49-F238E27FC236}">
                <a16:creationId xmlns:a16="http://schemas.microsoft.com/office/drawing/2014/main" id="{85CD8056-D403-75F2-DAB3-0CC0F2EABB30}"/>
              </a:ext>
            </a:extLst>
          </p:cNvPr>
          <p:cNvSpPr/>
          <p:nvPr/>
        </p:nvSpPr>
        <p:spPr bwMode="auto">
          <a:xfrm>
            <a:off x="3660141" y="4500622"/>
            <a:ext cx="2059311" cy="338554"/>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45720" rIns="91440" bIns="45720" numCol="1" spcCol="0" rtlCol="0" fromWordArt="0" anchor="t" anchorCtr="0" forceAA="0" compatLnSpc="1">
            <a:prstTxWarp prst="textNoShape">
              <a:avLst/>
            </a:prstTxWarp>
            <a:spAutoFit/>
          </a:bodyPr>
          <a:lstStyle/>
          <a:p>
            <a:pPr marL="0" marR="0" lvl="0" indent="0" defTabSz="932472" rtl="0" eaLnBrk="1" fontAlgn="base" latinLnBrk="0" hangingPunct="1">
              <a:lnSpc>
                <a:spcPct val="100000"/>
              </a:lnSpc>
              <a:spcBef>
                <a:spcPct val="0"/>
              </a:spcBef>
              <a:spcAft>
                <a:spcPts val="600"/>
              </a:spcAft>
              <a:buClrTx/>
              <a:buSzTx/>
              <a:buFontTx/>
              <a:buNone/>
              <a:tabLst/>
              <a:defRPr/>
            </a:pPr>
            <a:r>
              <a:rPr kumimoji="0" lang="en-US" sz="1600" b="0" i="0" u="none" strike="noStrike" kern="1200" cap="none" spc="0" normalizeH="0" baseline="0" noProof="0">
                <a:ln>
                  <a:noFill/>
                </a:ln>
                <a:solidFill>
                  <a:schemeClr val="tx1"/>
                </a:solidFill>
                <a:effectLst/>
                <a:uLnTx/>
                <a:uFillTx/>
                <a:latin typeface="+mj-lt"/>
                <a:ea typeface="+mn-ea"/>
                <a:cs typeface="Segoe UI" pitchFamily="34" charset="0"/>
              </a:rPr>
              <a:t>Demonstrate</a:t>
            </a:r>
          </a:p>
        </p:txBody>
      </p:sp>
      <p:sp>
        <p:nvSpPr>
          <p:cNvPr id="28" name="Rectangle 27">
            <a:extLst>
              <a:ext uri="{FF2B5EF4-FFF2-40B4-BE49-F238E27FC236}">
                <a16:creationId xmlns:a16="http://schemas.microsoft.com/office/drawing/2014/main" id="{6E48980A-3B1E-6B0D-5D64-83B747A92D07}"/>
              </a:ext>
              <a:ext uri="{C183D7F6-B498-43B3-948B-1728B52AA6E4}">
                <adec:decorative xmlns:adec="http://schemas.microsoft.com/office/drawing/2017/decorative" val="0"/>
              </a:ext>
            </a:extLst>
          </p:cNvPr>
          <p:cNvSpPr/>
          <p:nvPr/>
        </p:nvSpPr>
        <p:spPr>
          <a:xfrm flipH="1">
            <a:off x="3660140" y="4880563"/>
            <a:ext cx="2283459" cy="646331"/>
          </a:xfrm>
          <a:prstGeom prst="rect">
            <a:avLst/>
          </a:prstGeom>
        </p:spPr>
        <p:txBody>
          <a:bodyPr wrap="square" lIns="0" tIns="0" rIns="0" bIns="0" anchor="t" anchorCtr="0">
            <a:spAutoFit/>
          </a:bodyPr>
          <a:lstStyle/>
          <a:p>
            <a:pPr marL="0" marR="0" lvl="0" indent="0" defTabSz="932472" rtl="0" eaLnBrk="1" fontAlgn="base" latinLnBrk="0" hangingPunct="1">
              <a:lnSpc>
                <a:spcPct val="100000"/>
              </a:lnSpc>
              <a:spcBef>
                <a:spcPct val="0"/>
              </a:spcBef>
              <a:spcAft>
                <a:spcPts val="600"/>
              </a:spcAft>
              <a:buClrTx/>
              <a:buSzTx/>
              <a:buFontTx/>
              <a:buNone/>
              <a:tabLst/>
              <a:defRPr/>
            </a:pPr>
            <a:r>
              <a:rPr kumimoji="0" lang="en-US" sz="1400" b="0" i="0" u="none" strike="noStrike" kern="1200" cap="none" spc="0" normalizeH="0" baseline="0" noProof="0">
                <a:ln>
                  <a:noFill/>
                </a:ln>
                <a:effectLst/>
                <a:uLnTx/>
                <a:uFillTx/>
                <a:ea typeface="+mn-ea"/>
                <a:cs typeface="Segoe UI" pitchFamily="34" charset="0"/>
              </a:rPr>
              <a:t>Introduce and highlight the value of Copilot</a:t>
            </a:r>
            <a:r>
              <a:rPr kumimoji="0" lang="en-US" sz="1400" b="0" i="0" u="none" strike="noStrike" kern="1200" cap="none" spc="0" normalizeH="0" noProof="0">
                <a:ln>
                  <a:noFill/>
                </a:ln>
                <a:effectLst/>
                <a:uLnTx/>
                <a:uFillTx/>
                <a:ea typeface="+mn-ea"/>
                <a:cs typeface="Segoe UI" pitchFamily="34" charset="0"/>
              </a:rPr>
              <a:t> to enhance productivity.</a:t>
            </a:r>
            <a:endParaRPr kumimoji="0" lang="en-US" sz="1400" b="0" i="0" u="none" strike="noStrike" kern="1200" cap="none" spc="0" normalizeH="0" baseline="0" noProof="0">
              <a:ln>
                <a:noFill/>
              </a:ln>
              <a:effectLst/>
              <a:uLnTx/>
              <a:uFillTx/>
              <a:ea typeface="+mn-ea"/>
              <a:cs typeface="Segoe UI" pitchFamily="34" charset="0"/>
            </a:endParaRPr>
          </a:p>
        </p:txBody>
      </p:sp>
      <p:sp>
        <p:nvSpPr>
          <p:cNvPr id="25" name="Rectangle 24">
            <a:extLst>
              <a:ext uri="{FF2B5EF4-FFF2-40B4-BE49-F238E27FC236}">
                <a16:creationId xmlns:a16="http://schemas.microsoft.com/office/drawing/2014/main" id="{97944E17-2653-84CC-4EBE-1E509AF3D144}"/>
              </a:ext>
            </a:extLst>
          </p:cNvPr>
          <p:cNvSpPr/>
          <p:nvPr/>
        </p:nvSpPr>
        <p:spPr bwMode="auto">
          <a:xfrm>
            <a:off x="6439791" y="4500622"/>
            <a:ext cx="1831645" cy="338554"/>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45720" rIns="91440" bIns="45720" numCol="1" spcCol="0" rtlCol="0" fromWordArt="0" anchor="t" anchorCtr="0" forceAA="0" compatLnSpc="1">
            <a:prstTxWarp prst="textNoShape">
              <a:avLst/>
            </a:prstTxWarp>
            <a:spAutoFit/>
          </a:bodyPr>
          <a:lstStyle/>
          <a:p>
            <a:pPr marL="0" marR="0" lvl="0" indent="0" defTabSz="932472" rtl="0" eaLnBrk="1" fontAlgn="base" latinLnBrk="0" hangingPunct="1">
              <a:lnSpc>
                <a:spcPct val="100000"/>
              </a:lnSpc>
              <a:spcBef>
                <a:spcPct val="0"/>
              </a:spcBef>
              <a:spcAft>
                <a:spcPts val="600"/>
              </a:spcAft>
              <a:buClrTx/>
              <a:buSzTx/>
              <a:buFontTx/>
              <a:buNone/>
              <a:tabLst/>
              <a:defRPr/>
            </a:pPr>
            <a:r>
              <a:rPr kumimoji="0" lang="en-US" sz="1600" b="0" i="0" u="none" strike="noStrike" kern="1200" cap="none" spc="0" normalizeH="0" baseline="0" noProof="0">
                <a:ln>
                  <a:noFill/>
                </a:ln>
                <a:solidFill>
                  <a:schemeClr val="tx1"/>
                </a:solidFill>
                <a:effectLst/>
                <a:uLnTx/>
                <a:uFillTx/>
                <a:latin typeface="+mj-lt"/>
                <a:ea typeface="+mn-ea"/>
                <a:cs typeface="Segoe UI" pitchFamily="34" charset="0"/>
              </a:rPr>
              <a:t>Train</a:t>
            </a:r>
          </a:p>
        </p:txBody>
      </p:sp>
      <p:sp>
        <p:nvSpPr>
          <p:cNvPr id="29" name="Rectangle 28">
            <a:extLst>
              <a:ext uri="{FF2B5EF4-FFF2-40B4-BE49-F238E27FC236}">
                <a16:creationId xmlns:a16="http://schemas.microsoft.com/office/drawing/2014/main" id="{C9F663CE-0574-A7E6-EAE0-FBC02C230DBF}"/>
              </a:ext>
              <a:ext uri="{C183D7F6-B498-43B3-948B-1728B52AA6E4}">
                <adec:decorative xmlns:adec="http://schemas.microsoft.com/office/drawing/2017/decorative" val="0"/>
              </a:ext>
            </a:extLst>
          </p:cNvPr>
          <p:cNvSpPr/>
          <p:nvPr/>
        </p:nvSpPr>
        <p:spPr>
          <a:xfrm flipH="1">
            <a:off x="6439790" y="4880563"/>
            <a:ext cx="2120882" cy="646331"/>
          </a:xfrm>
          <a:prstGeom prst="rect">
            <a:avLst/>
          </a:prstGeom>
        </p:spPr>
        <p:txBody>
          <a:bodyPr wrap="square" lIns="0" tIns="0" rIns="0" bIns="0" anchor="t" anchorCtr="0">
            <a:spAutoFit/>
          </a:bodyPr>
          <a:lstStyle/>
          <a:p>
            <a:pPr marL="0" marR="0" lvl="0" indent="0" defTabSz="932472" rtl="0" eaLnBrk="1" fontAlgn="base" latinLnBrk="0" hangingPunct="1">
              <a:lnSpc>
                <a:spcPct val="100000"/>
              </a:lnSpc>
              <a:spcBef>
                <a:spcPct val="0"/>
              </a:spcBef>
              <a:spcAft>
                <a:spcPts val="600"/>
              </a:spcAft>
              <a:buClrTx/>
              <a:buSzTx/>
              <a:buFontTx/>
              <a:buNone/>
              <a:tabLst/>
              <a:defRPr/>
            </a:pPr>
            <a:r>
              <a:rPr kumimoji="0" lang="en-US" sz="1400" b="0" i="0" u="none" strike="noStrike" kern="1200" cap="none" spc="0" normalizeH="0" baseline="0" noProof="0">
                <a:ln>
                  <a:noFill/>
                </a:ln>
                <a:effectLst/>
                <a:uLnTx/>
                <a:uFillTx/>
                <a:ea typeface="+mn-ea"/>
                <a:cs typeface="Segoe UI" pitchFamily="34" charset="0"/>
              </a:rPr>
              <a:t>Educate and train your employees on Copilot</a:t>
            </a:r>
            <a:r>
              <a:rPr kumimoji="0" lang="en-US" sz="1400" b="0" i="0" u="none" strike="noStrike" kern="1200" cap="none" spc="0" normalizeH="0" noProof="0">
                <a:ln>
                  <a:noFill/>
                </a:ln>
                <a:effectLst/>
                <a:uLnTx/>
                <a:uFillTx/>
                <a:ea typeface="+mn-ea"/>
                <a:cs typeface="Segoe UI" pitchFamily="34" charset="0"/>
              </a:rPr>
              <a:t> integration.</a:t>
            </a:r>
            <a:endParaRPr kumimoji="0" lang="en-US" sz="1400" b="0" i="0" u="none" strike="noStrike" kern="1200" cap="none" spc="0" normalizeH="0" baseline="0" noProof="0">
              <a:ln>
                <a:noFill/>
              </a:ln>
              <a:effectLst/>
              <a:uLnTx/>
              <a:uFillTx/>
              <a:ea typeface="+mn-ea"/>
              <a:cs typeface="Segoe UI" pitchFamily="34" charset="0"/>
            </a:endParaRPr>
          </a:p>
        </p:txBody>
      </p:sp>
      <p:sp>
        <p:nvSpPr>
          <p:cNvPr id="26" name="Rectangle 25">
            <a:extLst>
              <a:ext uri="{FF2B5EF4-FFF2-40B4-BE49-F238E27FC236}">
                <a16:creationId xmlns:a16="http://schemas.microsoft.com/office/drawing/2014/main" id="{C210E218-0B8A-1F9C-C8D9-BD6E3278029B}"/>
              </a:ext>
            </a:extLst>
          </p:cNvPr>
          <p:cNvSpPr/>
          <p:nvPr/>
        </p:nvSpPr>
        <p:spPr bwMode="auto">
          <a:xfrm>
            <a:off x="9177036" y="4500622"/>
            <a:ext cx="2109374" cy="338554"/>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45720" rIns="91440" bIns="45720" numCol="1" spcCol="0" rtlCol="0" fromWordArt="0" anchor="t" anchorCtr="0" forceAA="0" compatLnSpc="1">
            <a:prstTxWarp prst="textNoShape">
              <a:avLst/>
            </a:prstTxWarp>
            <a:spAutoFit/>
          </a:bodyPr>
          <a:lstStyle/>
          <a:p>
            <a:pPr marL="0" marR="0" lvl="0" indent="0" defTabSz="932472"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a:noFill/>
                </a:ln>
                <a:solidFill>
                  <a:schemeClr val="tx1"/>
                </a:solidFill>
                <a:effectLst/>
                <a:uLnTx/>
                <a:uFillTx/>
                <a:latin typeface="+mj-lt"/>
                <a:ea typeface="+mn-ea"/>
                <a:cs typeface="+mn-cs"/>
              </a:rPr>
              <a:t>Accelerate</a:t>
            </a:r>
          </a:p>
        </p:txBody>
      </p:sp>
      <p:sp>
        <p:nvSpPr>
          <p:cNvPr id="30" name="Rectangle 29">
            <a:extLst>
              <a:ext uri="{FF2B5EF4-FFF2-40B4-BE49-F238E27FC236}">
                <a16:creationId xmlns:a16="http://schemas.microsoft.com/office/drawing/2014/main" id="{A331F279-1DD6-B2BC-DF9E-61892ADE0AE3}"/>
              </a:ext>
              <a:ext uri="{C183D7F6-B498-43B3-948B-1728B52AA6E4}">
                <adec:decorative xmlns:adec="http://schemas.microsoft.com/office/drawing/2017/decorative" val="0"/>
              </a:ext>
            </a:extLst>
          </p:cNvPr>
          <p:cNvSpPr/>
          <p:nvPr/>
        </p:nvSpPr>
        <p:spPr>
          <a:xfrm flipH="1">
            <a:off x="9177035" y="4880563"/>
            <a:ext cx="2368885" cy="646331"/>
          </a:xfrm>
          <a:prstGeom prst="rect">
            <a:avLst/>
          </a:prstGeom>
        </p:spPr>
        <p:txBody>
          <a:bodyPr wrap="square" lIns="0" tIns="0" rIns="0" bIns="0" anchor="t" anchorCtr="0">
            <a:spAutoFit/>
          </a:bodyPr>
          <a:lstStyle/>
          <a:p>
            <a:pPr marL="0" marR="0" lvl="0" indent="0" defTabSz="932472" rtl="0" eaLnBrk="1" fontAlgn="base" latinLnBrk="0" hangingPunct="1">
              <a:lnSpc>
                <a:spcPct val="100000"/>
              </a:lnSpc>
              <a:spcBef>
                <a:spcPct val="0"/>
              </a:spcBef>
              <a:spcAft>
                <a:spcPts val="600"/>
              </a:spcAft>
              <a:buClrTx/>
              <a:buSzTx/>
              <a:buFontTx/>
              <a:buNone/>
              <a:tabLst/>
              <a:defRPr/>
            </a:pPr>
            <a:r>
              <a:rPr kumimoji="0" lang="en-US" sz="1400" b="0" i="0" u="none" strike="noStrike" kern="1200" cap="none" spc="0" normalizeH="0" baseline="0" noProof="0">
                <a:ln>
                  <a:noFill/>
                </a:ln>
                <a:effectLst/>
                <a:uLnTx/>
                <a:uFillTx/>
                <a:ea typeface="+mn-ea"/>
                <a:cs typeface="Segoe UI" pitchFamily="34" charset="0"/>
              </a:rPr>
              <a:t>Accelerate </a:t>
            </a:r>
            <a:r>
              <a:rPr lang="en-US" sz="1400">
                <a:cs typeface="Segoe UI" pitchFamily="34" charset="0"/>
              </a:rPr>
              <a:t>adoption with Copilot scenario</a:t>
            </a:r>
            <a:r>
              <a:rPr kumimoji="0" lang="en-US" sz="1400" b="0" i="0" u="none" strike="noStrike" kern="1200" cap="none" spc="0" normalizeH="0" baseline="0" noProof="0">
                <a:ln>
                  <a:noFill/>
                </a:ln>
                <a:effectLst/>
                <a:uLnTx/>
                <a:uFillTx/>
                <a:ea typeface="+mn-ea"/>
                <a:cs typeface="Segoe UI" pitchFamily="34" charset="0"/>
              </a:rPr>
              <a:t> workshops and pilots.</a:t>
            </a:r>
          </a:p>
        </p:txBody>
      </p:sp>
      <p:pic>
        <p:nvPicPr>
          <p:cNvPr id="6" name="Picture 5">
            <a:extLst>
              <a:ext uri="{FF2B5EF4-FFF2-40B4-BE49-F238E27FC236}">
                <a16:creationId xmlns:a16="http://schemas.microsoft.com/office/drawing/2014/main" id="{DF012273-BB53-7C79-7726-28D13CDD35D6}"/>
              </a:ext>
              <a:ext uri="{C183D7F6-B498-43B3-948B-1728B52AA6E4}">
                <adec:decorative xmlns:adec="http://schemas.microsoft.com/office/drawing/2017/decorative" val="1"/>
              </a:ext>
            </a:extLst>
          </p:cNvPr>
          <p:cNvPicPr>
            <a:picLocks noChangeAspect="1"/>
          </p:cNvPicPr>
          <p:nvPr/>
        </p:nvPicPr>
        <p:blipFill rotWithShape="1">
          <a:blip r:embed="rId5"/>
          <a:srcRect l="16578" t="1816" r="25850" b="9249"/>
          <a:stretch/>
        </p:blipFill>
        <p:spPr>
          <a:xfrm>
            <a:off x="9177036" y="2326640"/>
            <a:ext cx="2261820" cy="1965342"/>
          </a:xfrm>
          <a:prstGeom prst="roundRect">
            <a:avLst>
              <a:gd name="adj" fmla="val 8499"/>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pic>
      <p:sp>
        <p:nvSpPr>
          <p:cNvPr id="7" name="Slide Number Placeholder 6">
            <a:extLst>
              <a:ext uri="{FF2B5EF4-FFF2-40B4-BE49-F238E27FC236}">
                <a16:creationId xmlns:a16="http://schemas.microsoft.com/office/drawing/2014/main" id="{46AC6650-2247-C927-F729-4A341BBCD879}"/>
              </a:ext>
            </a:extLst>
          </p:cNvPr>
          <p:cNvSpPr>
            <a:spLocks noGrp="1"/>
          </p:cNvSpPr>
          <p:nvPr>
            <p:ph type="sldNum" sz="quarter" idx="4"/>
          </p:nvPr>
        </p:nvSpPr>
        <p:spPr/>
        <p:txBody>
          <a:bodyPr/>
          <a:lstStyle/>
          <a:p>
            <a:fld id="{8F93FC27-A1D1-4A1D-8E2D-C92B07A03756}" type="slidenum">
              <a:rPr lang="en-US" smtClean="0"/>
              <a:pPr/>
              <a:t>2</a:t>
            </a:fld>
            <a:endParaRPr lang="en-US"/>
          </a:p>
        </p:txBody>
      </p:sp>
    </p:spTree>
    <p:extLst>
      <p:ext uri="{BB962C8B-B14F-4D97-AF65-F5344CB8AC3E}">
        <p14:creationId xmlns:p14="http://schemas.microsoft.com/office/powerpoint/2010/main" val="3084138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Rounded Corners 35">
            <a:extLst>
              <a:ext uri="{FF2B5EF4-FFF2-40B4-BE49-F238E27FC236}">
                <a16:creationId xmlns:a16="http://schemas.microsoft.com/office/drawing/2014/main" id="{58177FCA-EEE4-E246-5DE0-82159143A15D}"/>
              </a:ext>
              <a:ext uri="{C183D7F6-B498-43B3-948B-1728B52AA6E4}">
                <adec:decorative xmlns:adec="http://schemas.microsoft.com/office/drawing/2017/decorative" val="1"/>
              </a:ext>
            </a:extLst>
          </p:cNvPr>
          <p:cNvSpPr/>
          <p:nvPr/>
        </p:nvSpPr>
        <p:spPr bwMode="auto">
          <a:xfrm>
            <a:off x="4693920" y="1980604"/>
            <a:ext cx="3858519" cy="3996042"/>
          </a:xfrm>
          <a:prstGeom prst="roundRect">
            <a:avLst>
              <a:gd name="adj" fmla="val 3291"/>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34" name="Rectangle: Rounded Corners 33">
            <a:extLst>
              <a:ext uri="{FF2B5EF4-FFF2-40B4-BE49-F238E27FC236}">
                <a16:creationId xmlns:a16="http://schemas.microsoft.com/office/drawing/2014/main" id="{88D1C166-9AF3-1DB6-5361-9ECE6DB6CD61}"/>
              </a:ext>
              <a:ext uri="{C183D7F6-B498-43B3-948B-1728B52AA6E4}">
                <adec:decorative xmlns:adec="http://schemas.microsoft.com/office/drawing/2017/decorative" val="1"/>
              </a:ext>
            </a:extLst>
          </p:cNvPr>
          <p:cNvSpPr/>
          <p:nvPr/>
        </p:nvSpPr>
        <p:spPr bwMode="auto">
          <a:xfrm>
            <a:off x="581766" y="1980604"/>
            <a:ext cx="3858519" cy="3996042"/>
          </a:xfrm>
          <a:prstGeom prst="roundRect">
            <a:avLst>
              <a:gd name="adj" fmla="val 3291"/>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4" name="Left Brace 23">
            <a:extLst>
              <a:ext uri="{FF2B5EF4-FFF2-40B4-BE49-F238E27FC236}">
                <a16:creationId xmlns:a16="http://schemas.microsoft.com/office/drawing/2014/main" id="{5DC89FB7-04D4-B5E2-1900-87108157844A}"/>
              </a:ext>
              <a:ext uri="{C183D7F6-B498-43B3-948B-1728B52AA6E4}">
                <adec:decorative xmlns:adec="http://schemas.microsoft.com/office/drawing/2017/decorative" val="1"/>
              </a:ext>
            </a:extLst>
          </p:cNvPr>
          <p:cNvSpPr/>
          <p:nvPr/>
        </p:nvSpPr>
        <p:spPr>
          <a:xfrm>
            <a:off x="8552439" y="495952"/>
            <a:ext cx="538414" cy="5480694"/>
          </a:xfrm>
          <a:prstGeom prst="leftBrace">
            <a:avLst>
              <a:gd name="adj1" fmla="val 0"/>
              <a:gd name="adj2" fmla="val 50000"/>
            </a:avLst>
          </a:prstGeom>
          <a:ln w="28575">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itle 4">
            <a:extLst>
              <a:ext uri="{FF2B5EF4-FFF2-40B4-BE49-F238E27FC236}">
                <a16:creationId xmlns:a16="http://schemas.microsoft.com/office/drawing/2014/main" id="{F0DE30B9-5AEC-4F16-971E-93BE7ACC4A60}"/>
              </a:ext>
            </a:extLst>
          </p:cNvPr>
          <p:cNvSpPr>
            <a:spLocks noGrp="1"/>
          </p:cNvSpPr>
          <p:nvPr>
            <p:ph type="title"/>
          </p:nvPr>
        </p:nvSpPr>
        <p:spPr/>
        <p:txBody>
          <a:bodyPr/>
          <a:lstStyle/>
          <a:p>
            <a:r>
              <a:rPr lang="en-US"/>
              <a:t>About the </a:t>
            </a:r>
            <a:r>
              <a:rPr lang="en-US">
                <a:solidFill>
                  <a:srgbClr val="8C48FF"/>
                </a:solidFill>
              </a:rPr>
              <a:t>Launch Day Kit</a:t>
            </a:r>
          </a:p>
        </p:txBody>
      </p:sp>
      <p:sp>
        <p:nvSpPr>
          <p:cNvPr id="3" name="Text Placeholder 2">
            <a:extLst>
              <a:ext uri="{FF2B5EF4-FFF2-40B4-BE49-F238E27FC236}">
                <a16:creationId xmlns:a16="http://schemas.microsoft.com/office/drawing/2014/main" id="{E9281750-6E0D-9ECF-8645-8F0B111AD8D2}"/>
              </a:ext>
            </a:extLst>
          </p:cNvPr>
          <p:cNvSpPr>
            <a:spLocks noGrp="1"/>
          </p:cNvSpPr>
          <p:nvPr>
            <p:ph type="body" sz="quarter" idx="11"/>
          </p:nvPr>
        </p:nvSpPr>
        <p:spPr>
          <a:xfrm>
            <a:off x="574675" y="941388"/>
            <a:ext cx="6029325" cy="618631"/>
          </a:xfrm>
        </p:spPr>
        <p:txBody>
          <a:bodyPr/>
          <a:lstStyle/>
          <a:p>
            <a:r>
              <a:rPr lang="en-AU" noProof="0"/>
              <a:t>This Launch </a:t>
            </a:r>
            <a:r>
              <a:rPr lang="en-AU"/>
              <a:t>Day Kit is organized into 2 sections. </a:t>
            </a:r>
            <a:br>
              <a:rPr lang="en-AU"/>
            </a:br>
            <a:r>
              <a:rPr lang="en-AU"/>
              <a:t>Click to zoom into each section.</a:t>
            </a:r>
          </a:p>
        </p:txBody>
      </p:sp>
      <p:sp>
        <p:nvSpPr>
          <p:cNvPr id="52" name="TextBox 51">
            <a:extLst>
              <a:ext uri="{FF2B5EF4-FFF2-40B4-BE49-F238E27FC236}">
                <a16:creationId xmlns:a16="http://schemas.microsoft.com/office/drawing/2014/main" id="{8B19A6D9-F5D4-F725-4DD8-6EF5C4AEF8AD}"/>
              </a:ext>
            </a:extLst>
          </p:cNvPr>
          <p:cNvSpPr txBox="1"/>
          <p:nvPr/>
        </p:nvSpPr>
        <p:spPr>
          <a:xfrm>
            <a:off x="768899" y="4270514"/>
            <a:ext cx="3462353" cy="984885"/>
          </a:xfrm>
          <a:prstGeom prst="rect">
            <a:avLst/>
          </a:prstGeom>
          <a:noFill/>
        </p:spPr>
        <p:txBody>
          <a:bodyPr wrap="square" lIns="0" tIns="0" rIns="0" bIns="0">
            <a:spAutoFit/>
          </a:bodyPr>
          <a:lstStyle/>
          <a:p>
            <a:pPr lvl="0" defTabSz="914400">
              <a:spcAft>
                <a:spcPts val="1200"/>
              </a:spcAft>
              <a:defRPr/>
            </a:pPr>
            <a:r>
              <a:rPr lang="en-AU" sz="1600">
                <a:gradFill>
                  <a:gsLst>
                    <a:gs pos="2917">
                      <a:srgbClr val="000000"/>
                    </a:gs>
                    <a:gs pos="30000">
                      <a:srgbClr val="000000"/>
                    </a:gs>
                  </a:gsLst>
                  <a:lin ang="5400000" scaled="0"/>
                </a:gradFill>
              </a:rPr>
              <a:t>The Section (A), “</a:t>
            </a:r>
            <a:r>
              <a:rPr lang="en-AU" sz="1600">
                <a:solidFill>
                  <a:srgbClr val="8C48FF"/>
                </a:solidFill>
                <a:latin typeface="+mj-lt"/>
              </a:rPr>
              <a:t>Planning and logistics</a:t>
            </a:r>
            <a:r>
              <a:rPr lang="en-AU" sz="1600">
                <a:gradFill>
                  <a:gsLst>
                    <a:gs pos="2917">
                      <a:srgbClr val="000000"/>
                    </a:gs>
                    <a:gs pos="30000">
                      <a:srgbClr val="000000"/>
                    </a:gs>
                  </a:gsLst>
                  <a:lin ang="5400000" scaled="0"/>
                </a:gradFill>
              </a:rPr>
              <a:t>” is an </a:t>
            </a:r>
            <a:r>
              <a:rPr lang="en-AU" sz="1600">
                <a:gradFill>
                  <a:gsLst>
                    <a:gs pos="2917">
                      <a:srgbClr val="000000"/>
                    </a:gs>
                    <a:gs pos="30000">
                      <a:srgbClr val="000000"/>
                    </a:gs>
                  </a:gsLst>
                  <a:lin ang="5400000" scaled="0"/>
                </a:gradFill>
                <a:latin typeface="+mj-lt"/>
              </a:rPr>
              <a:t>abbreviated guide </a:t>
            </a:r>
            <a:r>
              <a:rPr lang="en-AU" sz="1600">
                <a:gradFill>
                  <a:gsLst>
                    <a:gs pos="2917">
                      <a:srgbClr val="000000"/>
                    </a:gs>
                    <a:gs pos="30000">
                      <a:srgbClr val="000000"/>
                    </a:gs>
                  </a:gsLst>
                  <a:lin ang="5400000" scaled="0"/>
                </a:gradFill>
              </a:rPr>
              <a:t>including a timeline and suggested action items for each planning phase. </a:t>
            </a:r>
            <a:endParaRPr kumimoji="0" lang="en-US" sz="1600" b="0" i="0" u="none" strike="noStrike" kern="1200" cap="none" spc="0" normalizeH="0" baseline="0" noProof="0">
              <a:ln>
                <a:noFill/>
              </a:ln>
              <a:solidFill>
                <a:srgbClr val="000000"/>
              </a:solidFill>
              <a:effectLst/>
              <a:uLnTx/>
              <a:uFillTx/>
              <a:latin typeface="Segoe UI"/>
            </a:endParaRPr>
          </a:p>
        </p:txBody>
      </p:sp>
      <mc:AlternateContent xmlns:mc="http://schemas.openxmlformats.org/markup-compatibility/2006" xmlns:psez="http://schemas.microsoft.com/office/powerpoint/2016/sectionzoom">
        <mc:Choice Requires="psez">
          <p:graphicFrame>
            <p:nvGraphicFramePr>
              <p:cNvPr id="25" name="Section Zoom 24">
                <a:extLst>
                  <a:ext uri="{FF2B5EF4-FFF2-40B4-BE49-F238E27FC236}">
                    <a16:creationId xmlns:a16="http://schemas.microsoft.com/office/drawing/2014/main" id="{2922FC57-00DE-7AE2-8F72-743B228E4A15}"/>
                  </a:ext>
                  <a:ext uri="{C183D7F6-B498-43B3-948B-1728B52AA6E4}">
                    <adec:decorative xmlns:adec="http://schemas.microsoft.com/office/drawing/2017/decorative" val="1"/>
                  </a:ext>
                </a:extLst>
              </p:cNvPr>
              <p:cNvGraphicFramePr>
                <a:graphicFrameLocks noChangeAspect="1"/>
              </p:cNvGraphicFramePr>
              <p:nvPr>
                <p:extLst>
                  <p:ext uri="{D42A27DB-BD31-4B8C-83A1-F6EECF244321}">
                    <p14:modId xmlns:p14="http://schemas.microsoft.com/office/powerpoint/2010/main" val="4023418936"/>
                  </p:ext>
                </p:extLst>
              </p:nvPr>
            </p:nvGraphicFramePr>
            <p:xfrm>
              <a:off x="783709" y="2156310"/>
              <a:ext cx="3447543" cy="1939243"/>
            </p:xfrm>
            <a:graphic>
              <a:graphicData uri="http://schemas.microsoft.com/office/powerpoint/2016/sectionzoom">
                <psez:sectionZm>
                  <psez:sectionZmObj sectionId="{C785D8DC-CABC-4039-BF56-632C7F820F32}">
                    <psez:zmPr id="{87714E37-BF64-475B-AE42-A51DDA413A40}" transitionDur="1000">
                      <p166:blipFill xmlns:p166="http://schemas.microsoft.com/office/powerpoint/2016/6/main">
                        <a:blip r:embed="rId3"/>
                        <a:stretch>
                          <a:fillRect/>
                        </a:stretch>
                      </p166:blipFill>
                      <p166:spPr xmlns:p166="http://schemas.microsoft.com/office/powerpoint/2016/6/main">
                        <a:xfrm>
                          <a:off x="0" y="0"/>
                          <a:ext cx="3447543" cy="1939243"/>
                        </a:xfrm>
                        <a:prstGeom prst="rect">
                          <a:avLst/>
                        </a:prstGeom>
                        <a:ln w="3175">
                          <a:solidFill>
                            <a:prstClr val="ltGray"/>
                          </a:solidFill>
                        </a:ln>
                        <a:effectLst>
                          <a:outerShdw blurRad="127000" dist="88900" dir="2700000" algn="tl" rotWithShape="0">
                            <a:prstClr val="black">
                              <a:alpha val="25000"/>
                            </a:prstClr>
                          </a:outerShdw>
                        </a:effectLst>
                      </p166:spPr>
                    </psez:zmPr>
                  </psez:sectionZmObj>
                </psez:sectionZm>
              </a:graphicData>
            </a:graphic>
          </p:graphicFrame>
        </mc:Choice>
        <mc:Fallback xmlns="">
          <p:pic>
            <p:nvPicPr>
              <p:cNvPr id="25" name="Section Zoom 24">
                <a:hlinkClick r:id="rId4" action="ppaction://hlinksldjump"/>
                <a:extLst>
                  <a:ext uri="{FF2B5EF4-FFF2-40B4-BE49-F238E27FC236}">
                    <a16:creationId xmlns:a16="http://schemas.microsoft.com/office/drawing/2014/main" id="{2922FC57-00DE-7AE2-8F72-743B228E4A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783709" y="2156310"/>
                <a:ext cx="3447543" cy="1939243"/>
              </a:xfrm>
              <a:prstGeom prst="rect">
                <a:avLst/>
              </a:prstGeom>
              <a:ln w="3175">
                <a:solidFill>
                  <a:prstClr val="ltGray"/>
                </a:solidFill>
              </a:ln>
              <a:effectLst>
                <a:outerShdw blurRad="127000" dist="88900" dir="2700000" algn="tl" rotWithShape="0">
                  <a:prstClr val="black">
                    <a:alpha val="25000"/>
                  </a:prstClr>
                </a:outerShdw>
              </a:effectLst>
            </p:spPr>
          </p:pic>
        </mc:Fallback>
      </mc:AlternateContent>
      <mc:AlternateContent xmlns:mc="http://schemas.openxmlformats.org/markup-compatibility/2006" xmlns:psez="http://schemas.microsoft.com/office/powerpoint/2016/sectionzoom">
        <mc:Choice Requires="psez">
          <p:graphicFrame>
            <p:nvGraphicFramePr>
              <p:cNvPr id="30" name="Section Zoom 29">
                <a:extLst>
                  <a:ext uri="{FF2B5EF4-FFF2-40B4-BE49-F238E27FC236}">
                    <a16:creationId xmlns:a16="http://schemas.microsoft.com/office/drawing/2014/main" id="{F2E09981-9AA6-7C4D-7F55-DB9E91CE124C}"/>
                  </a:ext>
                  <a:ext uri="{C183D7F6-B498-43B3-948B-1728B52AA6E4}">
                    <adec:decorative xmlns:adec="http://schemas.microsoft.com/office/drawing/2017/decorative" val="1"/>
                  </a:ext>
                </a:extLst>
              </p:cNvPr>
              <p:cNvGraphicFramePr>
                <a:graphicFrameLocks noChangeAspect="1"/>
              </p:cNvGraphicFramePr>
              <p:nvPr>
                <p:extLst>
                  <p:ext uri="{D42A27DB-BD31-4B8C-83A1-F6EECF244321}">
                    <p14:modId xmlns:p14="http://schemas.microsoft.com/office/powerpoint/2010/main" val="279641160"/>
                  </p:ext>
                </p:extLst>
              </p:nvPr>
            </p:nvGraphicFramePr>
            <p:xfrm>
              <a:off x="4921288" y="2156309"/>
              <a:ext cx="3447543" cy="1939243"/>
            </p:xfrm>
            <a:graphic>
              <a:graphicData uri="http://schemas.microsoft.com/office/powerpoint/2016/sectionzoom">
                <psez:sectionZm>
                  <psez:sectionZmObj sectionId="{5176A257-6ADE-4050-8DFB-39EDE31EFBE3}">
                    <psez:zmPr id="{CA908C1E-3B5F-499B-9536-C064DA4453EA}" transitionDur="1000">
                      <p166:blipFill xmlns:p166="http://schemas.microsoft.com/office/powerpoint/2016/6/main">
                        <a:blip r:embed="rId6"/>
                        <a:stretch>
                          <a:fillRect/>
                        </a:stretch>
                      </p166:blipFill>
                      <p166:spPr xmlns:p166="http://schemas.microsoft.com/office/powerpoint/2016/6/main">
                        <a:xfrm>
                          <a:off x="0" y="0"/>
                          <a:ext cx="3447543" cy="1939243"/>
                        </a:xfrm>
                        <a:prstGeom prst="rect">
                          <a:avLst/>
                        </a:prstGeom>
                        <a:ln w="3175">
                          <a:solidFill>
                            <a:prstClr val="ltGray"/>
                          </a:solidFill>
                        </a:ln>
                        <a:effectLst>
                          <a:outerShdw blurRad="127000" dist="88900" dir="2700000" algn="tl" rotWithShape="0">
                            <a:prstClr val="black">
                              <a:alpha val="25000"/>
                            </a:prstClr>
                          </a:outerShdw>
                        </a:effectLst>
                      </p166:spPr>
                    </psez:zmPr>
                  </psez:sectionZmObj>
                </psez:sectionZm>
              </a:graphicData>
            </a:graphic>
          </p:graphicFrame>
        </mc:Choice>
        <mc:Fallback xmlns="">
          <p:pic>
            <p:nvPicPr>
              <p:cNvPr id="30" name="Section Zoom 29">
                <a:hlinkClick r:id="rId7" action="ppaction://hlinksldjump"/>
                <a:extLst>
                  <a:ext uri="{FF2B5EF4-FFF2-40B4-BE49-F238E27FC236}">
                    <a16:creationId xmlns:a16="http://schemas.microsoft.com/office/drawing/2014/main" id="{F2E09981-9AA6-7C4D-7F55-DB9E91CE12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8"/>
              <a:stretch>
                <a:fillRect/>
              </a:stretch>
            </p:blipFill>
            <p:spPr>
              <a:xfrm>
                <a:off x="4921288" y="2156309"/>
                <a:ext cx="3447543" cy="1939243"/>
              </a:xfrm>
              <a:prstGeom prst="rect">
                <a:avLst/>
              </a:prstGeom>
              <a:ln w="3175">
                <a:solidFill>
                  <a:prstClr val="ltGray"/>
                </a:solidFill>
              </a:ln>
              <a:effectLst>
                <a:outerShdw blurRad="127000" dist="88900" dir="2700000" algn="tl" rotWithShape="0">
                  <a:prstClr val="black">
                    <a:alpha val="25000"/>
                  </a:prstClr>
                </a:outerShdw>
              </a:effectLst>
            </p:spPr>
          </p:pic>
        </mc:Fallback>
      </mc:AlternateContent>
      <p:grpSp>
        <p:nvGrpSpPr>
          <p:cNvPr id="22" name="Group 21">
            <a:extLst>
              <a:ext uri="{FF2B5EF4-FFF2-40B4-BE49-F238E27FC236}">
                <a16:creationId xmlns:a16="http://schemas.microsoft.com/office/drawing/2014/main" id="{CACE10A4-39E9-855E-FA01-9B5D98FE58C6}"/>
              </a:ext>
              <a:ext uri="{C183D7F6-B498-43B3-948B-1728B52AA6E4}">
                <adec:decorative xmlns:adec="http://schemas.microsoft.com/office/drawing/2017/decorative" val="1"/>
              </a:ext>
            </a:extLst>
          </p:cNvPr>
          <p:cNvGrpSpPr/>
          <p:nvPr/>
        </p:nvGrpSpPr>
        <p:grpSpPr>
          <a:xfrm>
            <a:off x="9230439" y="487446"/>
            <a:ext cx="2203518" cy="5489200"/>
            <a:chOff x="9243844" y="-536145"/>
            <a:chExt cx="2654026" cy="6611464"/>
          </a:xfrm>
        </p:grpSpPr>
        <p:grpSp>
          <p:nvGrpSpPr>
            <p:cNvPr id="18" name="Group 17">
              <a:extLst>
                <a:ext uri="{FF2B5EF4-FFF2-40B4-BE49-F238E27FC236}">
                  <a16:creationId xmlns:a16="http://schemas.microsoft.com/office/drawing/2014/main" id="{145BA7A8-9E17-F319-76F6-B3D589F468BA}"/>
                </a:ext>
              </a:extLst>
            </p:cNvPr>
            <p:cNvGrpSpPr/>
            <p:nvPr/>
          </p:nvGrpSpPr>
          <p:grpSpPr>
            <a:xfrm>
              <a:off x="9243844" y="-536145"/>
              <a:ext cx="2654026" cy="1572702"/>
              <a:chOff x="9242318" y="-536145"/>
              <a:chExt cx="2654026" cy="1572702"/>
            </a:xfrm>
          </p:grpSpPr>
          <p:sp>
            <p:nvSpPr>
              <p:cNvPr id="2" name="Rectangle: Rounded Corners 1">
                <a:extLst>
                  <a:ext uri="{FF2B5EF4-FFF2-40B4-BE49-F238E27FC236}">
                    <a16:creationId xmlns:a16="http://schemas.microsoft.com/office/drawing/2014/main" id="{859C129D-0E0A-5AD3-6BA2-E528356F0F71}"/>
                  </a:ext>
                </a:extLst>
              </p:cNvPr>
              <p:cNvSpPr/>
              <p:nvPr/>
            </p:nvSpPr>
            <p:spPr bwMode="auto">
              <a:xfrm>
                <a:off x="9242318" y="-536145"/>
                <a:ext cx="2654026" cy="1572702"/>
              </a:xfrm>
              <a:prstGeom prst="roundRect">
                <a:avLst>
                  <a:gd name="adj" fmla="val 10506"/>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932205">
                  <a:spcBef>
                    <a:spcPts val="600"/>
                  </a:spcBef>
                  <a:defRPr/>
                </a:pPr>
                <a:endParaRPr lang="en-US" sz="2000">
                  <a:solidFill>
                    <a:schemeClr val="tx1"/>
                  </a:solidFill>
                  <a:cs typeface="Segoe Sans Display" pitchFamily="2" charset="0"/>
                </a:endParaRPr>
              </a:p>
            </p:txBody>
          </p:sp>
          <mc:AlternateContent xmlns:mc="http://schemas.openxmlformats.org/markup-compatibility/2006" xmlns:psez="http://schemas.microsoft.com/office/powerpoint/2016/sectionzoom">
            <mc:Choice Requires="psez">
              <p:graphicFrame>
                <p:nvGraphicFramePr>
                  <p:cNvPr id="9" name="Section Zoom 8">
                    <a:extLst>
                      <a:ext uri="{FF2B5EF4-FFF2-40B4-BE49-F238E27FC236}">
                        <a16:creationId xmlns:a16="http://schemas.microsoft.com/office/drawing/2014/main" id="{FC02EE61-29E9-3785-AD01-B97B178FDD8E}"/>
                      </a:ext>
                    </a:extLst>
                  </p:cNvPr>
                  <p:cNvGraphicFramePr>
                    <a:graphicFrameLocks noChangeAspect="1"/>
                  </p:cNvGraphicFramePr>
                  <p:nvPr>
                    <p:extLst>
                      <p:ext uri="{D42A27DB-BD31-4B8C-83A1-F6EECF244321}">
                        <p14:modId xmlns:p14="http://schemas.microsoft.com/office/powerpoint/2010/main" val="1921422336"/>
                      </p:ext>
                    </p:extLst>
                  </p:nvPr>
                </p:nvGraphicFramePr>
                <p:xfrm>
                  <a:off x="9360917" y="-413438"/>
                  <a:ext cx="2359624" cy="1327288"/>
                </p:xfrm>
                <a:graphic>
                  <a:graphicData uri="http://schemas.microsoft.com/office/powerpoint/2016/sectionzoom">
                    <psez:sectionZm>
                      <psez:sectionZmObj sectionId="{38319FAB-2232-4617-8EA6-12E5A7BAF1BE}">
                        <psez:zmPr id="{B4DDB836-BBAE-4708-82D3-FEDC6FBB3AAA}" transitionDur="1000">
                          <p166:blipFill xmlns:p166="http://schemas.microsoft.com/office/powerpoint/2016/6/main">
                            <a:blip r:embed="rId9"/>
                            <a:stretch>
                              <a:fillRect/>
                            </a:stretch>
                          </p166:blipFill>
                          <p166:spPr xmlns:p166="http://schemas.microsoft.com/office/powerpoint/2016/6/main">
                            <a:xfrm>
                              <a:off x="0" y="0"/>
                              <a:ext cx="1959089" cy="1101987"/>
                            </a:xfrm>
                            <a:prstGeom prst="rect">
                              <a:avLst/>
                            </a:prstGeom>
                            <a:ln w="3175">
                              <a:solidFill>
                                <a:prstClr val="ltGray"/>
                              </a:solidFill>
                            </a:ln>
                          </p166:spPr>
                        </psez:zmPr>
                      </psez:sectionZmObj>
                    </psez:sectionZm>
                  </a:graphicData>
                </a:graphic>
              </p:graphicFrame>
            </mc:Choice>
            <mc:Fallback xmlns="">
              <p:pic>
                <p:nvPicPr>
                  <p:cNvPr id="9" name="Section Zoom 8">
                    <a:hlinkClick r:id="rId10" action="ppaction://hlinksldjump"/>
                    <a:extLst>
                      <a:ext uri="{FF2B5EF4-FFF2-40B4-BE49-F238E27FC236}">
                        <a16:creationId xmlns:a16="http://schemas.microsoft.com/office/drawing/2014/main" id="{FC02EE61-29E9-3785-AD01-B97B178FDD8E}"/>
                      </a:ext>
                    </a:extLst>
                  </p:cNvPr>
                  <p:cNvPicPr>
                    <a:picLocks noGrp="1" noRot="1" noChangeAspect="1" noMove="1" noResize="1" noEditPoints="1" noAdjustHandles="1" noChangeArrowheads="1" noChangeShapeType="1"/>
                  </p:cNvPicPr>
                  <p:nvPr/>
                </p:nvPicPr>
                <p:blipFill>
                  <a:blip r:embed="rId11"/>
                  <a:stretch>
                    <a:fillRect/>
                  </a:stretch>
                </p:blipFill>
                <p:spPr>
                  <a:xfrm>
                    <a:off x="9328906" y="589324"/>
                    <a:ext cx="1959089" cy="1101987"/>
                  </a:xfrm>
                  <a:prstGeom prst="rect">
                    <a:avLst/>
                  </a:prstGeom>
                  <a:ln w="3175">
                    <a:solidFill>
                      <a:prstClr val="ltGray"/>
                    </a:solidFill>
                  </a:ln>
                </p:spPr>
              </p:pic>
            </mc:Fallback>
          </mc:AlternateContent>
        </p:grpSp>
        <p:grpSp>
          <p:nvGrpSpPr>
            <p:cNvPr id="19" name="Group 18">
              <a:extLst>
                <a:ext uri="{FF2B5EF4-FFF2-40B4-BE49-F238E27FC236}">
                  <a16:creationId xmlns:a16="http://schemas.microsoft.com/office/drawing/2014/main" id="{3E5DD609-FC96-F58F-A577-8320C0C9BE60}"/>
                </a:ext>
              </a:extLst>
            </p:cNvPr>
            <p:cNvGrpSpPr/>
            <p:nvPr/>
          </p:nvGrpSpPr>
          <p:grpSpPr>
            <a:xfrm>
              <a:off x="9243844" y="1143442"/>
              <a:ext cx="2654026" cy="1572702"/>
              <a:chOff x="9242318" y="1131239"/>
              <a:chExt cx="2654026" cy="1572702"/>
            </a:xfrm>
          </p:grpSpPr>
          <p:sp>
            <p:nvSpPr>
              <p:cNvPr id="4" name="Rectangle: Rounded Corners 3">
                <a:extLst>
                  <a:ext uri="{FF2B5EF4-FFF2-40B4-BE49-F238E27FC236}">
                    <a16:creationId xmlns:a16="http://schemas.microsoft.com/office/drawing/2014/main" id="{94A16D39-6ED4-104E-4779-86BB10646687}"/>
                  </a:ext>
                </a:extLst>
              </p:cNvPr>
              <p:cNvSpPr/>
              <p:nvPr/>
            </p:nvSpPr>
            <p:spPr bwMode="auto">
              <a:xfrm>
                <a:off x="9242318" y="1131239"/>
                <a:ext cx="2654026" cy="1572702"/>
              </a:xfrm>
              <a:prstGeom prst="roundRect">
                <a:avLst>
                  <a:gd name="adj" fmla="val 10506"/>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932205">
                  <a:spcBef>
                    <a:spcPts val="600"/>
                  </a:spcBef>
                  <a:defRPr/>
                </a:pPr>
                <a:endParaRPr lang="en-US" sz="2000">
                  <a:solidFill>
                    <a:schemeClr val="tx1"/>
                  </a:solidFill>
                  <a:cs typeface="Segoe Sans Display" pitchFamily="2" charset="0"/>
                </a:endParaRPr>
              </a:p>
            </p:txBody>
          </p:sp>
          <mc:AlternateContent xmlns:mc="http://schemas.openxmlformats.org/markup-compatibility/2006" xmlns:psez="http://schemas.microsoft.com/office/powerpoint/2016/sectionzoom">
            <mc:Choice Requires="psez">
              <p:graphicFrame>
                <p:nvGraphicFramePr>
                  <p:cNvPr id="10" name="Section Zoom 9">
                    <a:extLst>
                      <a:ext uri="{FF2B5EF4-FFF2-40B4-BE49-F238E27FC236}">
                        <a16:creationId xmlns:a16="http://schemas.microsoft.com/office/drawing/2014/main" id="{B37AED5B-07AB-51C8-0938-11A47F15F3A1}"/>
                      </a:ext>
                    </a:extLst>
                  </p:cNvPr>
                  <p:cNvGraphicFramePr>
                    <a:graphicFrameLocks noChangeAspect="1"/>
                  </p:cNvGraphicFramePr>
                  <p:nvPr>
                    <p:extLst>
                      <p:ext uri="{D42A27DB-BD31-4B8C-83A1-F6EECF244321}">
                        <p14:modId xmlns:p14="http://schemas.microsoft.com/office/powerpoint/2010/main" val="2511784123"/>
                      </p:ext>
                    </p:extLst>
                  </p:nvPr>
                </p:nvGraphicFramePr>
                <p:xfrm>
                  <a:off x="9401026" y="1253946"/>
                  <a:ext cx="2359624" cy="1327288"/>
                </p:xfrm>
                <a:graphic>
                  <a:graphicData uri="http://schemas.microsoft.com/office/powerpoint/2016/sectionzoom">
                    <psez:sectionZm>
                      <psez:sectionZmObj sectionId="{38709ADF-5872-4D9B-8C7B-676CE1E09DAA}">
                        <psez:zmPr id="{36FA991A-3293-4256-977B-6F1707B05B77}" transitionDur="1000">
                          <p166:blipFill xmlns:p166="http://schemas.microsoft.com/office/powerpoint/2016/6/main">
                            <a:blip r:embed="rId12"/>
                            <a:stretch>
                              <a:fillRect/>
                            </a:stretch>
                          </p166:blipFill>
                          <p166:spPr xmlns:p166="http://schemas.microsoft.com/office/powerpoint/2016/6/main">
                            <a:xfrm>
                              <a:off x="0" y="0"/>
                              <a:ext cx="1959089" cy="1101987"/>
                            </a:xfrm>
                            <a:prstGeom prst="rect">
                              <a:avLst/>
                            </a:prstGeom>
                            <a:ln w="3175">
                              <a:solidFill>
                                <a:prstClr val="ltGray"/>
                              </a:solidFill>
                            </a:ln>
                          </p166:spPr>
                        </psez:zmPr>
                      </psez:sectionZmObj>
                    </psez:sectionZm>
                  </a:graphicData>
                </a:graphic>
              </p:graphicFrame>
            </mc:Choice>
            <mc:Fallback xmlns="">
              <p:pic>
                <p:nvPicPr>
                  <p:cNvPr id="10" name="Section Zoom 9">
                    <a:hlinkClick r:id="rId13" action="ppaction://hlinksldjump"/>
                    <a:extLst>
                      <a:ext uri="{FF2B5EF4-FFF2-40B4-BE49-F238E27FC236}">
                        <a16:creationId xmlns:a16="http://schemas.microsoft.com/office/drawing/2014/main" id="{B37AED5B-07AB-51C8-0938-11A47F15F3A1}"/>
                      </a:ext>
                    </a:extLst>
                  </p:cNvPr>
                  <p:cNvPicPr>
                    <a:picLocks noGrp="1" noRot="1" noChangeAspect="1" noMove="1" noResize="1" noEditPoints="1" noAdjustHandles="1" noChangeArrowheads="1" noChangeShapeType="1"/>
                  </p:cNvPicPr>
                  <p:nvPr/>
                </p:nvPicPr>
                <p:blipFill>
                  <a:blip r:embed="rId14"/>
                  <a:stretch>
                    <a:fillRect/>
                  </a:stretch>
                </p:blipFill>
                <p:spPr>
                  <a:xfrm>
                    <a:off x="9362207" y="1983809"/>
                    <a:ext cx="1959089" cy="1101987"/>
                  </a:xfrm>
                  <a:prstGeom prst="rect">
                    <a:avLst/>
                  </a:prstGeom>
                  <a:ln w="3175">
                    <a:solidFill>
                      <a:prstClr val="ltGray"/>
                    </a:solidFill>
                  </a:ln>
                </p:spPr>
              </p:pic>
            </mc:Fallback>
          </mc:AlternateContent>
        </p:grpSp>
        <p:grpSp>
          <p:nvGrpSpPr>
            <p:cNvPr id="20" name="Group 19">
              <a:extLst>
                <a:ext uri="{FF2B5EF4-FFF2-40B4-BE49-F238E27FC236}">
                  <a16:creationId xmlns:a16="http://schemas.microsoft.com/office/drawing/2014/main" id="{2AE0CBA7-9140-31FA-AE5F-4C346EEC0D29}"/>
                </a:ext>
              </a:extLst>
            </p:cNvPr>
            <p:cNvGrpSpPr/>
            <p:nvPr/>
          </p:nvGrpSpPr>
          <p:grpSpPr>
            <a:xfrm>
              <a:off x="9243844" y="2823029"/>
              <a:ext cx="2654026" cy="1572702"/>
              <a:chOff x="9242318" y="2826648"/>
              <a:chExt cx="2654026" cy="1572702"/>
            </a:xfrm>
          </p:grpSpPr>
          <p:sp>
            <p:nvSpPr>
              <p:cNvPr id="7" name="Rectangle: Rounded Corners 6">
                <a:extLst>
                  <a:ext uri="{FF2B5EF4-FFF2-40B4-BE49-F238E27FC236}">
                    <a16:creationId xmlns:a16="http://schemas.microsoft.com/office/drawing/2014/main" id="{7E2EB880-A07B-967C-7C01-9C2FD5F81BA3}"/>
                  </a:ext>
                </a:extLst>
              </p:cNvPr>
              <p:cNvSpPr/>
              <p:nvPr/>
            </p:nvSpPr>
            <p:spPr bwMode="auto">
              <a:xfrm>
                <a:off x="9242318" y="2826648"/>
                <a:ext cx="2654026" cy="1572702"/>
              </a:xfrm>
              <a:prstGeom prst="roundRect">
                <a:avLst>
                  <a:gd name="adj" fmla="val 10506"/>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932205">
                  <a:spcBef>
                    <a:spcPts val="600"/>
                  </a:spcBef>
                  <a:defRPr/>
                </a:pPr>
                <a:endParaRPr lang="en-US" sz="2000">
                  <a:solidFill>
                    <a:schemeClr val="tx1"/>
                  </a:solidFill>
                  <a:cs typeface="Segoe Sans Display" pitchFamily="2" charset="0"/>
                </a:endParaRPr>
              </a:p>
            </p:txBody>
          </p:sp>
          <mc:AlternateContent xmlns:mc="http://schemas.openxmlformats.org/markup-compatibility/2006" xmlns:psez="http://schemas.microsoft.com/office/powerpoint/2016/sectionzoom">
            <mc:Choice Requires="psez">
              <p:graphicFrame>
                <p:nvGraphicFramePr>
                  <p:cNvPr id="11" name="Section Zoom 10">
                    <a:extLst>
                      <a:ext uri="{FF2B5EF4-FFF2-40B4-BE49-F238E27FC236}">
                        <a16:creationId xmlns:a16="http://schemas.microsoft.com/office/drawing/2014/main" id="{78E7853E-06EF-5EB3-B48F-0542C3CBE316}"/>
                      </a:ext>
                    </a:extLst>
                  </p:cNvPr>
                  <p:cNvGraphicFramePr>
                    <a:graphicFrameLocks noChangeAspect="1"/>
                  </p:cNvGraphicFramePr>
                  <p:nvPr>
                    <p:extLst>
                      <p:ext uri="{D42A27DB-BD31-4B8C-83A1-F6EECF244321}">
                        <p14:modId xmlns:p14="http://schemas.microsoft.com/office/powerpoint/2010/main" val="1928634401"/>
                      </p:ext>
                    </p:extLst>
                  </p:nvPr>
                </p:nvGraphicFramePr>
                <p:xfrm>
                  <a:off x="9393998" y="2949355"/>
                  <a:ext cx="2359624" cy="1327288"/>
                </p:xfrm>
                <a:graphic>
                  <a:graphicData uri="http://schemas.microsoft.com/office/powerpoint/2016/sectionzoom">
                    <psez:sectionZm>
                      <psez:sectionZmObj sectionId="{A61123DB-C4ED-48F3-8766-C51C40726B35}">
                        <psez:zmPr id="{44840D8B-9909-4773-B3C6-BCCFDF5A2157}" transitionDur="1000">
                          <p166:blipFill xmlns:p166="http://schemas.microsoft.com/office/powerpoint/2016/6/main">
                            <a:blip r:embed="rId15"/>
                            <a:stretch>
                              <a:fillRect/>
                            </a:stretch>
                          </p166:blipFill>
                          <p166:spPr xmlns:p166="http://schemas.microsoft.com/office/powerpoint/2016/6/main">
                            <a:xfrm>
                              <a:off x="0" y="0"/>
                              <a:ext cx="1959089" cy="1101987"/>
                            </a:xfrm>
                            <a:prstGeom prst="rect">
                              <a:avLst/>
                            </a:prstGeom>
                            <a:ln w="3175">
                              <a:solidFill>
                                <a:prstClr val="ltGray"/>
                              </a:solidFill>
                            </a:ln>
                          </p166:spPr>
                        </psez:zmPr>
                      </psez:sectionZmObj>
                    </psez:sectionZm>
                  </a:graphicData>
                </a:graphic>
              </p:graphicFrame>
            </mc:Choice>
            <mc:Fallback xmlns="">
              <p:pic>
                <p:nvPicPr>
                  <p:cNvPr id="11" name="Section Zoom 10">
                    <a:hlinkClick r:id="rId16" action="ppaction://hlinksldjump"/>
                    <a:extLst>
                      <a:ext uri="{FF2B5EF4-FFF2-40B4-BE49-F238E27FC236}">
                        <a16:creationId xmlns:a16="http://schemas.microsoft.com/office/drawing/2014/main" id="{78E7853E-06EF-5EB3-B48F-0542C3CBE316}"/>
                      </a:ext>
                    </a:extLst>
                  </p:cNvPr>
                  <p:cNvPicPr>
                    <a:picLocks noGrp="1" noRot="1" noChangeAspect="1" noMove="1" noResize="1" noEditPoints="1" noAdjustHandles="1" noChangeArrowheads="1" noChangeShapeType="1"/>
                  </p:cNvPicPr>
                  <p:nvPr/>
                </p:nvPicPr>
                <p:blipFill>
                  <a:blip r:embed="rId17"/>
                  <a:stretch>
                    <a:fillRect/>
                  </a:stretch>
                </p:blipFill>
                <p:spPr>
                  <a:xfrm>
                    <a:off x="9356372" y="3378294"/>
                    <a:ext cx="1959089" cy="1101987"/>
                  </a:xfrm>
                  <a:prstGeom prst="rect">
                    <a:avLst/>
                  </a:prstGeom>
                  <a:ln w="3175">
                    <a:solidFill>
                      <a:prstClr val="ltGray"/>
                    </a:solidFill>
                  </a:ln>
                </p:spPr>
              </p:pic>
            </mc:Fallback>
          </mc:AlternateContent>
        </p:grpSp>
        <p:grpSp>
          <p:nvGrpSpPr>
            <p:cNvPr id="21" name="Group 20">
              <a:extLst>
                <a:ext uri="{FF2B5EF4-FFF2-40B4-BE49-F238E27FC236}">
                  <a16:creationId xmlns:a16="http://schemas.microsoft.com/office/drawing/2014/main" id="{AA799434-538B-3964-C6DB-0FCDA13EF673}"/>
                </a:ext>
              </a:extLst>
            </p:cNvPr>
            <p:cNvGrpSpPr/>
            <p:nvPr/>
          </p:nvGrpSpPr>
          <p:grpSpPr>
            <a:xfrm>
              <a:off x="9243844" y="4502617"/>
              <a:ext cx="2654026" cy="1572702"/>
              <a:chOff x="9245370" y="4502617"/>
              <a:chExt cx="2654026" cy="1572702"/>
            </a:xfrm>
          </p:grpSpPr>
          <p:sp>
            <p:nvSpPr>
              <p:cNvPr id="8" name="Rectangle: Rounded Corners 7">
                <a:extLst>
                  <a:ext uri="{FF2B5EF4-FFF2-40B4-BE49-F238E27FC236}">
                    <a16:creationId xmlns:a16="http://schemas.microsoft.com/office/drawing/2014/main" id="{E32AC1A5-230C-E1B5-D59D-BC8A9A599B0D}"/>
                  </a:ext>
                </a:extLst>
              </p:cNvPr>
              <p:cNvSpPr/>
              <p:nvPr/>
            </p:nvSpPr>
            <p:spPr bwMode="auto">
              <a:xfrm>
                <a:off x="9245370" y="4502617"/>
                <a:ext cx="2654026" cy="1572702"/>
              </a:xfrm>
              <a:prstGeom prst="roundRect">
                <a:avLst>
                  <a:gd name="adj" fmla="val 10506"/>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932205">
                  <a:spcBef>
                    <a:spcPts val="600"/>
                  </a:spcBef>
                  <a:defRPr/>
                </a:pPr>
                <a:endParaRPr lang="en-US" sz="2000">
                  <a:solidFill>
                    <a:schemeClr val="tx1"/>
                  </a:solidFill>
                  <a:cs typeface="Segoe Sans Display" pitchFamily="2" charset="0"/>
                </a:endParaRPr>
              </a:p>
            </p:txBody>
          </p:sp>
          <mc:AlternateContent xmlns:mc="http://schemas.openxmlformats.org/markup-compatibility/2006" xmlns:psez="http://schemas.microsoft.com/office/powerpoint/2016/sectionzoom">
            <mc:Choice Requires="psez">
              <p:graphicFrame>
                <p:nvGraphicFramePr>
                  <p:cNvPr id="12" name="Section Zoom 11">
                    <a:extLst>
                      <a:ext uri="{FF2B5EF4-FFF2-40B4-BE49-F238E27FC236}">
                        <a16:creationId xmlns:a16="http://schemas.microsoft.com/office/drawing/2014/main" id="{58159EE4-3CC1-1957-31A1-D4FE3D55AEF4}"/>
                      </a:ext>
                    </a:extLst>
                  </p:cNvPr>
                  <p:cNvGraphicFramePr>
                    <a:graphicFrameLocks noChangeAspect="1"/>
                  </p:cNvGraphicFramePr>
                  <p:nvPr>
                    <p:extLst>
                      <p:ext uri="{D42A27DB-BD31-4B8C-83A1-F6EECF244321}">
                        <p14:modId xmlns:p14="http://schemas.microsoft.com/office/powerpoint/2010/main" val="1167081889"/>
                      </p:ext>
                    </p:extLst>
                  </p:nvPr>
                </p:nvGraphicFramePr>
                <p:xfrm>
                  <a:off x="9398161" y="4625325"/>
                  <a:ext cx="2359624" cy="1327288"/>
                </p:xfrm>
                <a:graphic>
                  <a:graphicData uri="http://schemas.microsoft.com/office/powerpoint/2016/sectionzoom">
                    <psez:sectionZm>
                      <psez:sectionZmObj sectionId="{8A4CE464-18CA-4B88-8B66-63D787D550FF}">
                        <psez:zmPr id="{F9706FD9-6835-4D49-B87C-E5EC9A60746E}" transitionDur="1000">
                          <p166:blipFill xmlns:p166="http://schemas.microsoft.com/office/powerpoint/2016/6/main">
                            <a:blip r:embed="rId18"/>
                            <a:stretch>
                              <a:fillRect/>
                            </a:stretch>
                          </p166:blipFill>
                          <p166:spPr xmlns:p166="http://schemas.microsoft.com/office/powerpoint/2016/6/main">
                            <a:xfrm>
                              <a:off x="0" y="0"/>
                              <a:ext cx="1959089" cy="1101987"/>
                            </a:xfrm>
                            <a:prstGeom prst="rect">
                              <a:avLst/>
                            </a:prstGeom>
                            <a:ln w="3175">
                              <a:solidFill>
                                <a:prstClr val="ltGray"/>
                              </a:solidFill>
                            </a:ln>
                          </p166:spPr>
                        </psez:zmPr>
                      </psez:sectionZmObj>
                    </psez:sectionZm>
                  </a:graphicData>
                </a:graphic>
              </p:graphicFrame>
            </mc:Choice>
            <mc:Fallback xmlns="">
              <p:pic>
                <p:nvPicPr>
                  <p:cNvPr id="12" name="Section Zoom 11">
                    <a:hlinkClick r:id="rId19" action="ppaction://hlinksldjump"/>
                    <a:extLst>
                      <a:ext uri="{FF2B5EF4-FFF2-40B4-BE49-F238E27FC236}">
                        <a16:creationId xmlns:a16="http://schemas.microsoft.com/office/drawing/2014/main" id="{58159EE4-3CC1-1957-31A1-D4FE3D55AEF4}"/>
                      </a:ext>
                    </a:extLst>
                  </p:cNvPr>
                  <p:cNvPicPr>
                    <a:picLocks noGrp="1" noRot="1" noChangeAspect="1" noMove="1" noResize="1" noEditPoints="1" noAdjustHandles="1" noChangeArrowheads="1" noChangeShapeType="1"/>
                  </p:cNvPicPr>
                  <p:nvPr/>
                </p:nvPicPr>
                <p:blipFill>
                  <a:blip r:embed="rId20"/>
                  <a:stretch>
                    <a:fillRect/>
                  </a:stretch>
                </p:blipFill>
                <p:spPr>
                  <a:xfrm>
                    <a:off x="9357294" y="4772782"/>
                    <a:ext cx="1959089" cy="1101987"/>
                  </a:xfrm>
                  <a:prstGeom prst="rect">
                    <a:avLst/>
                  </a:prstGeom>
                  <a:ln w="3175">
                    <a:solidFill>
                      <a:prstClr val="ltGray"/>
                    </a:solidFill>
                  </a:ln>
                </p:spPr>
              </p:pic>
            </mc:Fallback>
          </mc:AlternateContent>
        </p:grpSp>
      </p:grpSp>
      <p:sp>
        <p:nvSpPr>
          <p:cNvPr id="13" name="TextBox 12">
            <a:extLst>
              <a:ext uri="{FF2B5EF4-FFF2-40B4-BE49-F238E27FC236}">
                <a16:creationId xmlns:a16="http://schemas.microsoft.com/office/drawing/2014/main" id="{292D7264-90B1-8DA2-B23C-AAA4777D6CC5}"/>
              </a:ext>
            </a:extLst>
          </p:cNvPr>
          <p:cNvSpPr txBox="1"/>
          <p:nvPr/>
        </p:nvSpPr>
        <p:spPr>
          <a:xfrm>
            <a:off x="4918105" y="4270514"/>
            <a:ext cx="3447543" cy="1477328"/>
          </a:xfrm>
          <a:prstGeom prst="rect">
            <a:avLst/>
          </a:prstGeom>
          <a:noFill/>
        </p:spPr>
        <p:txBody>
          <a:bodyPr wrap="square" lIns="0" tIns="0" rIns="0" bIns="0">
            <a:spAutoFit/>
          </a:bodyPr>
          <a:lstStyle/>
          <a:p>
            <a:pPr lvl="0" defTabSz="914400">
              <a:spcAft>
                <a:spcPts val="1200"/>
              </a:spcAft>
              <a:defRPr/>
            </a:pPr>
            <a:r>
              <a:rPr lang="en-AU" sz="1600">
                <a:gradFill>
                  <a:gsLst>
                    <a:gs pos="2917">
                      <a:srgbClr val="000000"/>
                    </a:gs>
                    <a:gs pos="30000">
                      <a:srgbClr val="000000"/>
                    </a:gs>
                  </a:gsLst>
                  <a:lin ang="5400000" scaled="0"/>
                </a:gradFill>
              </a:rPr>
              <a:t>The Section (B), “</a:t>
            </a:r>
            <a:r>
              <a:rPr lang="en-US" sz="1600">
                <a:solidFill>
                  <a:srgbClr val="8C48FF"/>
                </a:solidFill>
                <a:latin typeface="+mj-lt"/>
              </a:rPr>
              <a:t>Asset production and roll-out</a:t>
            </a:r>
            <a:r>
              <a:rPr lang="en-US" sz="1600">
                <a:gradFill>
                  <a:gsLst>
                    <a:gs pos="2917">
                      <a:srgbClr val="000000"/>
                    </a:gs>
                    <a:gs pos="30000">
                      <a:srgbClr val="000000"/>
                    </a:gs>
                  </a:gsLst>
                  <a:lin ang="5400000" scaled="0"/>
                </a:gradFill>
              </a:rPr>
              <a:t>” is a </a:t>
            </a:r>
            <a:r>
              <a:rPr lang="en-US" sz="1600">
                <a:gradFill>
                  <a:gsLst>
                    <a:gs pos="2917">
                      <a:srgbClr val="000000"/>
                    </a:gs>
                    <a:gs pos="30000">
                      <a:srgbClr val="000000"/>
                    </a:gs>
                  </a:gsLst>
                  <a:lin ang="5400000" scaled="0"/>
                </a:gradFill>
                <a:latin typeface="+mj-lt"/>
              </a:rPr>
              <a:t>complete 4-phase asset toolkit and guide </a:t>
            </a:r>
            <a:r>
              <a:rPr lang="en-US" sz="1600">
                <a:gradFill>
                  <a:gsLst>
                    <a:gs pos="2917">
                      <a:srgbClr val="000000"/>
                    </a:gs>
                    <a:gs pos="30000">
                      <a:srgbClr val="000000"/>
                    </a:gs>
                  </a:gsLst>
                  <a:lin ang="5400000" scaled="0"/>
                </a:gradFill>
              </a:rPr>
              <a:t>with pre-designed assets, instructions for customizing and recommended action items for a successful launch event.</a:t>
            </a:r>
          </a:p>
        </p:txBody>
      </p:sp>
      <p:grpSp>
        <p:nvGrpSpPr>
          <p:cNvPr id="37" name="Group 36">
            <a:extLst>
              <a:ext uri="{FF2B5EF4-FFF2-40B4-BE49-F238E27FC236}">
                <a16:creationId xmlns:a16="http://schemas.microsoft.com/office/drawing/2014/main" id="{34B3913A-64E9-239D-71E4-84A4F1842D1F}"/>
              </a:ext>
              <a:ext uri="{C183D7F6-B498-43B3-948B-1728B52AA6E4}">
                <adec:decorative xmlns:adec="http://schemas.microsoft.com/office/drawing/2017/decorative" val="1"/>
              </a:ext>
            </a:extLst>
          </p:cNvPr>
          <p:cNvGrpSpPr/>
          <p:nvPr/>
        </p:nvGrpSpPr>
        <p:grpSpPr>
          <a:xfrm>
            <a:off x="3027680" y="6245275"/>
            <a:ext cx="5956300" cy="612726"/>
            <a:chOff x="4003040" y="6245275"/>
            <a:chExt cx="5956300" cy="612726"/>
          </a:xfrm>
        </p:grpSpPr>
        <p:sp useBgFill="1">
          <p:nvSpPr>
            <p:cNvPr id="32" name="Rounded Rectangle 1">
              <a:extLst>
                <a:ext uri="{FF2B5EF4-FFF2-40B4-BE49-F238E27FC236}">
                  <a16:creationId xmlns:a16="http://schemas.microsoft.com/office/drawing/2014/main" id="{D5358F81-1F08-89A9-C1EA-1C664BC816C1}"/>
                </a:ext>
                <a:ext uri="{C183D7F6-B498-43B3-948B-1728B52AA6E4}">
                  <adec:decorative xmlns:adec="http://schemas.microsoft.com/office/drawing/2017/decorative" val="1"/>
                </a:ext>
              </a:extLst>
            </p:cNvPr>
            <p:cNvSpPr/>
            <p:nvPr/>
          </p:nvSpPr>
          <p:spPr bwMode="auto">
            <a:xfrm>
              <a:off x="4003040" y="6245275"/>
              <a:ext cx="5956300" cy="612726"/>
            </a:xfrm>
            <a:prstGeom prst="homePlate">
              <a:avLst/>
            </a:prstGeom>
            <a:solidFill>
              <a:sysClr val="window" lastClr="FFFFFF"/>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horz"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76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31" name="TextBox 30">
              <a:extLst>
                <a:ext uri="{FF2B5EF4-FFF2-40B4-BE49-F238E27FC236}">
                  <a16:creationId xmlns:a16="http://schemas.microsoft.com/office/drawing/2014/main" id="{E6D1CF1F-54DF-D250-3DAA-5F842EE771F3}"/>
                </a:ext>
              </a:extLst>
            </p:cNvPr>
            <p:cNvSpPr txBox="1"/>
            <p:nvPr/>
          </p:nvSpPr>
          <p:spPr>
            <a:xfrm>
              <a:off x="4231252" y="6366971"/>
              <a:ext cx="5367870" cy="369332"/>
            </a:xfrm>
            <a:prstGeom prst="rect">
              <a:avLst/>
            </a:prstGeom>
            <a:noFill/>
          </p:spPr>
          <p:txBody>
            <a:bodyPr wrap="square" lIns="0" tIns="0" rIns="0" bIns="0" anchor="ctr" anchorCtr="0">
              <a:spAutoFit/>
            </a:bodyPr>
            <a:lstStyle/>
            <a:p>
              <a:pPr lvl="0" defTabSz="914400">
                <a:spcAft>
                  <a:spcPts val="1200"/>
                </a:spcAft>
                <a:defRPr/>
              </a:pPr>
              <a:r>
                <a:rPr lang="en-US" sz="1200">
                  <a:gradFill>
                    <a:gsLst>
                      <a:gs pos="2917">
                        <a:srgbClr val="000000"/>
                      </a:gs>
                      <a:gs pos="30000">
                        <a:srgbClr val="000000"/>
                      </a:gs>
                    </a:gsLst>
                    <a:lin ang="5400000" scaled="0"/>
                  </a:gradFill>
                </a:rPr>
                <a:t>If you are viewing this deck in slideshow mode, here are navigation buttons for </a:t>
              </a:r>
              <a:r>
                <a:rPr lang="en-US" sz="1200">
                  <a:solidFill>
                    <a:schemeClr val="accent4"/>
                  </a:solidFill>
                  <a:latin typeface="+mj-lt"/>
                </a:rPr>
                <a:t>Previous Page</a:t>
              </a:r>
              <a:r>
                <a:rPr lang="en-US" sz="1200">
                  <a:gradFill>
                    <a:gsLst>
                      <a:gs pos="2917">
                        <a:srgbClr val="000000"/>
                      </a:gs>
                      <a:gs pos="30000">
                        <a:srgbClr val="000000"/>
                      </a:gs>
                    </a:gsLst>
                    <a:lin ang="5400000" scaled="0"/>
                  </a:gradFill>
                </a:rPr>
                <a:t>, </a:t>
              </a:r>
              <a:r>
                <a:rPr lang="en-US" sz="1200">
                  <a:solidFill>
                    <a:schemeClr val="accent4"/>
                  </a:solidFill>
                  <a:latin typeface="+mj-lt"/>
                </a:rPr>
                <a:t>Home</a:t>
              </a:r>
              <a:r>
                <a:rPr lang="en-US" sz="1200">
                  <a:gradFill>
                    <a:gsLst>
                      <a:gs pos="2917">
                        <a:srgbClr val="000000"/>
                      </a:gs>
                      <a:gs pos="30000">
                        <a:srgbClr val="000000"/>
                      </a:gs>
                    </a:gsLst>
                    <a:lin ang="5400000" scaled="0"/>
                  </a:gradFill>
                </a:rPr>
                <a:t> (you are here), </a:t>
              </a:r>
              <a:r>
                <a:rPr lang="en-US" sz="1200">
                  <a:solidFill>
                    <a:schemeClr val="accent4"/>
                  </a:solidFill>
                  <a:latin typeface="+mj-lt"/>
                </a:rPr>
                <a:t>Next Page</a:t>
              </a:r>
              <a:r>
                <a:rPr lang="en-US" sz="1200">
                  <a:gradFill>
                    <a:gsLst>
                      <a:gs pos="2917">
                        <a:srgbClr val="000000"/>
                      </a:gs>
                      <a:gs pos="30000">
                        <a:srgbClr val="000000"/>
                      </a:gs>
                    </a:gsLst>
                    <a:lin ang="5400000" scaled="0"/>
                  </a:gradFill>
                </a:rPr>
                <a:t>, </a:t>
              </a:r>
              <a:r>
                <a:rPr lang="en-US" sz="1200">
                  <a:solidFill>
                    <a:schemeClr val="accent4"/>
                  </a:solidFill>
                  <a:latin typeface="+mj-lt"/>
                </a:rPr>
                <a:t>Section A</a:t>
              </a:r>
              <a:r>
                <a:rPr lang="en-US" sz="1200">
                  <a:gradFill>
                    <a:gsLst>
                      <a:gs pos="2917">
                        <a:srgbClr val="000000"/>
                      </a:gs>
                      <a:gs pos="30000">
                        <a:srgbClr val="000000"/>
                      </a:gs>
                    </a:gsLst>
                    <a:lin ang="5400000" scaled="0"/>
                  </a:gradFill>
                </a:rPr>
                <a:t>, and </a:t>
              </a:r>
              <a:r>
                <a:rPr lang="en-US" sz="1200">
                  <a:solidFill>
                    <a:schemeClr val="accent4"/>
                  </a:solidFill>
                  <a:latin typeface="+mj-lt"/>
                </a:rPr>
                <a:t>Section B.</a:t>
              </a:r>
              <a:endParaRPr lang="en-US" sz="1200">
                <a:gradFill>
                  <a:gsLst>
                    <a:gs pos="2917">
                      <a:srgbClr val="000000"/>
                    </a:gs>
                    <a:gs pos="30000">
                      <a:srgbClr val="000000"/>
                    </a:gs>
                  </a:gsLst>
                  <a:lin ang="5400000" scaled="0"/>
                </a:gradFill>
              </a:endParaRPr>
            </a:p>
          </p:txBody>
        </p:sp>
      </p:grpSp>
      <p:sp>
        <p:nvSpPr>
          <p:cNvPr id="15" name="Slide Number Placeholder 14">
            <a:extLst>
              <a:ext uri="{FF2B5EF4-FFF2-40B4-BE49-F238E27FC236}">
                <a16:creationId xmlns:a16="http://schemas.microsoft.com/office/drawing/2014/main" id="{5710CE16-643F-6588-D891-2F2CE5888D57}"/>
              </a:ext>
            </a:extLst>
          </p:cNvPr>
          <p:cNvSpPr>
            <a:spLocks noGrp="1"/>
          </p:cNvSpPr>
          <p:nvPr>
            <p:ph type="sldNum" sz="quarter" idx="4"/>
          </p:nvPr>
        </p:nvSpPr>
        <p:spPr/>
        <p:txBody>
          <a:bodyPr/>
          <a:lstStyle/>
          <a:p>
            <a:fld id="{8F93FC27-A1D1-4A1D-8E2D-C92B07A03756}" type="slidenum">
              <a:rPr lang="en-US" smtClean="0"/>
              <a:pPr/>
              <a:t>3</a:t>
            </a:fld>
            <a:endParaRPr lang="en-US"/>
          </a:p>
        </p:txBody>
      </p:sp>
    </p:spTree>
    <p:extLst>
      <p:ext uri="{BB962C8B-B14F-4D97-AF65-F5344CB8AC3E}">
        <p14:creationId xmlns:p14="http://schemas.microsoft.com/office/powerpoint/2010/main" val="3714435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461E1DF-C00B-CD0A-D265-9165248D61E8}"/>
              </a:ext>
            </a:extLst>
          </p:cNvPr>
          <p:cNvSpPr>
            <a:spLocks noGrp="1"/>
          </p:cNvSpPr>
          <p:nvPr>
            <p:ph type="title"/>
          </p:nvPr>
        </p:nvSpPr>
        <p:spPr/>
        <p:txBody>
          <a:bodyPr/>
          <a:lstStyle/>
          <a:p>
            <a:r>
              <a:rPr lang="en-US" sz="5400"/>
              <a:t>Planning and logistics</a:t>
            </a:r>
          </a:p>
        </p:txBody>
      </p:sp>
      <p:sp>
        <p:nvSpPr>
          <p:cNvPr id="30" name="TextBox 29">
            <a:extLst>
              <a:ext uri="{FF2B5EF4-FFF2-40B4-BE49-F238E27FC236}">
                <a16:creationId xmlns:a16="http://schemas.microsoft.com/office/drawing/2014/main" id="{CBED190F-481B-24B1-55AF-8117E65F83C7}"/>
              </a:ext>
            </a:extLst>
          </p:cNvPr>
          <p:cNvSpPr txBox="1"/>
          <p:nvPr/>
        </p:nvSpPr>
        <p:spPr>
          <a:xfrm>
            <a:off x="585216" y="586764"/>
            <a:ext cx="3847887" cy="2554545"/>
          </a:xfrm>
          <a:prstGeom prst="rect">
            <a:avLst/>
          </a:prstGeom>
          <a:noFill/>
        </p:spPr>
        <p:txBody>
          <a:bodyPr wrap="square" lIns="0" tIns="0" rIns="0" bIns="0"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600" b="0" i="0" u="none" strike="noStrike" kern="1200" cap="none" spc="0" normalizeH="0" baseline="0" noProof="0">
                <a:ln>
                  <a:noFill/>
                </a:ln>
                <a:solidFill>
                  <a:schemeClr val="accent4"/>
                </a:solidFill>
                <a:uLnTx/>
                <a:uFillTx/>
              </a:rPr>
              <a:t>(A)</a:t>
            </a:r>
          </a:p>
        </p:txBody>
      </p:sp>
      <p:sp>
        <p:nvSpPr>
          <p:cNvPr id="2" name="Title 15">
            <a:extLst>
              <a:ext uri="{FF2B5EF4-FFF2-40B4-BE49-F238E27FC236}">
                <a16:creationId xmlns:a16="http://schemas.microsoft.com/office/drawing/2014/main" id="{4BEE3D8F-E082-F653-F461-BDE14C968C2F}"/>
              </a:ext>
            </a:extLst>
          </p:cNvPr>
          <p:cNvSpPr txBox="1">
            <a:spLocks/>
          </p:cNvSpPr>
          <p:nvPr/>
        </p:nvSpPr>
        <p:spPr>
          <a:xfrm>
            <a:off x="574817" y="3992428"/>
            <a:ext cx="3052304" cy="1846659"/>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kumimoji="0" lang="en-US" sz="4400" b="0" i="0" u="none" strike="noStrike" kern="1200" cap="none" spc="-150" normalizeH="0" baseline="0" dirty="0">
                <a:ln w="3175">
                  <a:noFill/>
                </a:ln>
                <a:gradFill>
                  <a:gsLst>
                    <a:gs pos="21000">
                      <a:srgbClr val="8C48FF"/>
                    </a:gs>
                    <a:gs pos="100000">
                      <a:srgbClr val="C03BC4"/>
                    </a:gs>
                  </a:gsLst>
                  <a:lin ang="2400000" scaled="0"/>
                </a:gradFill>
                <a:effectLst/>
                <a:uLnTx/>
                <a:uFillTx/>
                <a:latin typeface="Segoe UI Semibold" panose="020B0702040204020203" pitchFamily="34" charset="0"/>
                <a:ea typeface="+mn-ea"/>
                <a:cs typeface="Segoe UI Semibold" panose="020B0702040204020203" pitchFamily="34" charset="0"/>
              </a:defRPr>
            </a:lvl1pPr>
          </a:lstStyle>
          <a:p>
            <a:r>
              <a:rPr lang="en-US" sz="2000" spc="0">
                <a:solidFill>
                  <a:schemeClr val="tx1"/>
                </a:solidFill>
                <a:latin typeface="+mn-lt"/>
              </a:rPr>
              <a:t>This section focuses on event planning aspects including venue logistics, presenter training, and launch day activities to consider. </a:t>
            </a:r>
          </a:p>
        </p:txBody>
      </p:sp>
      <p:sp>
        <p:nvSpPr>
          <p:cNvPr id="32" name="Slide Number Placeholder 31">
            <a:extLst>
              <a:ext uri="{FF2B5EF4-FFF2-40B4-BE49-F238E27FC236}">
                <a16:creationId xmlns:a16="http://schemas.microsoft.com/office/drawing/2014/main" id="{98503FD6-9DB2-56CF-E334-C6D5163E49BD}"/>
              </a:ext>
            </a:extLst>
          </p:cNvPr>
          <p:cNvSpPr>
            <a:spLocks noGrp="1"/>
          </p:cNvSpPr>
          <p:nvPr>
            <p:ph type="sldNum" sz="quarter" idx="4"/>
          </p:nvPr>
        </p:nvSpPr>
        <p:spPr/>
        <p:txBody>
          <a:bodyPr/>
          <a:lstStyle/>
          <a:p>
            <a:fld id="{8F93FC27-A1D1-4A1D-8E2D-C92B07A03756}" type="slidenum">
              <a:rPr lang="en-US" smtClean="0"/>
              <a:pPr/>
              <a:t>4</a:t>
            </a:fld>
            <a:endParaRPr lang="en-US"/>
          </a:p>
        </p:txBody>
      </p:sp>
    </p:spTree>
    <p:extLst>
      <p:ext uri="{BB962C8B-B14F-4D97-AF65-F5344CB8AC3E}">
        <p14:creationId xmlns:p14="http://schemas.microsoft.com/office/powerpoint/2010/main" val="2292355440"/>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39FD91D5-8890-14F9-C4AC-81F1F144C0A1}"/>
              </a:ext>
              <a:ext uri="{C183D7F6-B498-43B3-948B-1728B52AA6E4}">
                <adec:decorative xmlns:adec="http://schemas.microsoft.com/office/drawing/2017/decorative" val="1"/>
              </a:ext>
            </a:extLst>
          </p:cNvPr>
          <p:cNvPicPr>
            <a:picLocks noChangeAspect="1"/>
          </p:cNvPicPr>
          <p:nvPr/>
        </p:nvPicPr>
        <p:blipFill rotWithShape="1">
          <a:blip r:embed="rId3"/>
          <a:srcRect l="9598" t="53944" r="46275" b="34211"/>
          <a:stretch/>
        </p:blipFill>
        <p:spPr>
          <a:xfrm>
            <a:off x="0" y="0"/>
            <a:ext cx="12192000" cy="2181858"/>
          </a:xfrm>
          <a:prstGeom prst="rect">
            <a:avLst/>
          </a:prstGeom>
        </p:spPr>
      </p:pic>
      <p:sp>
        <p:nvSpPr>
          <p:cNvPr id="90" name="Rectangle 89">
            <a:extLst>
              <a:ext uri="{FF2B5EF4-FFF2-40B4-BE49-F238E27FC236}">
                <a16:creationId xmlns:a16="http://schemas.microsoft.com/office/drawing/2014/main" id="{C1F63009-5072-11F4-8247-276B52959D4C}"/>
              </a:ext>
              <a:ext uri="{C183D7F6-B498-43B3-948B-1728B52AA6E4}">
                <adec:decorative xmlns:adec="http://schemas.microsoft.com/office/drawing/2017/decorative" val="1"/>
              </a:ext>
            </a:extLst>
          </p:cNvPr>
          <p:cNvSpPr/>
          <p:nvPr/>
        </p:nvSpPr>
        <p:spPr bwMode="auto">
          <a:xfrm>
            <a:off x="0" y="2669541"/>
            <a:ext cx="944130" cy="414726"/>
          </a:xfrm>
          <a:prstGeom prst="rect">
            <a:avLst/>
          </a:prstGeom>
          <a:gradFill>
            <a:gsLst>
              <a:gs pos="46000">
                <a:schemeClr val="bg1">
                  <a:alpha val="82000"/>
                </a:schemeClr>
              </a:gs>
              <a:gs pos="100000">
                <a:schemeClr val="bg1">
                  <a:alpha val="200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
            <a:extLst>
              <a:ext uri="{FF2B5EF4-FFF2-40B4-BE49-F238E27FC236}">
                <a16:creationId xmlns:a16="http://schemas.microsoft.com/office/drawing/2014/main" id="{EF4D9E2A-4F42-F9BB-FD65-239FC28B7D65}"/>
              </a:ext>
            </a:extLst>
          </p:cNvPr>
          <p:cNvSpPr>
            <a:spLocks noGrp="1"/>
          </p:cNvSpPr>
          <p:nvPr>
            <p:ph type="title"/>
          </p:nvPr>
        </p:nvSpPr>
        <p:spPr>
          <a:xfrm>
            <a:off x="574816" y="510988"/>
            <a:ext cx="11018520" cy="430887"/>
          </a:xfrm>
        </p:spPr>
        <p:txBody>
          <a:bodyPr/>
          <a:lstStyle/>
          <a:p>
            <a:r>
              <a:rPr lang="en-US"/>
              <a:t>Planning and logistics timeline</a:t>
            </a:r>
          </a:p>
        </p:txBody>
      </p:sp>
      <p:sp>
        <p:nvSpPr>
          <p:cNvPr id="2" name="Text Placeholder 1">
            <a:extLst>
              <a:ext uri="{FF2B5EF4-FFF2-40B4-BE49-F238E27FC236}">
                <a16:creationId xmlns:a16="http://schemas.microsoft.com/office/drawing/2014/main" id="{598A38E3-2377-DD3D-81CB-FC5F87941760}"/>
              </a:ext>
            </a:extLst>
          </p:cNvPr>
          <p:cNvSpPr>
            <a:spLocks noGrp="1"/>
          </p:cNvSpPr>
          <p:nvPr>
            <p:ph type="body" sz="quarter" idx="11"/>
          </p:nvPr>
        </p:nvSpPr>
        <p:spPr>
          <a:xfrm>
            <a:off x="574676" y="941388"/>
            <a:ext cx="5363137" cy="557076"/>
          </a:xfrm>
        </p:spPr>
        <p:txBody>
          <a:bodyPr/>
          <a:lstStyle/>
          <a:p>
            <a:r>
              <a:rPr lang="en-US" sz="1600"/>
              <a:t>This suggested timeline outlines the event planning aspects of launch day, including attendee/presenter preparation, venue logistics, partner engagement, and more. </a:t>
            </a:r>
            <a:endParaRPr lang="en-US" sz="1600">
              <a:latin typeface="+mj-lt"/>
            </a:endParaRPr>
          </a:p>
        </p:txBody>
      </p:sp>
      <p:grpSp>
        <p:nvGrpSpPr>
          <p:cNvPr id="123" name="Group 122">
            <a:extLst>
              <a:ext uri="{FF2B5EF4-FFF2-40B4-BE49-F238E27FC236}">
                <a16:creationId xmlns:a16="http://schemas.microsoft.com/office/drawing/2014/main" id="{C387B8A2-C16A-6081-B725-C33A82EEE8A1}"/>
              </a:ext>
              <a:ext uri="{C183D7F6-B498-43B3-948B-1728B52AA6E4}">
                <adec:decorative xmlns:adec="http://schemas.microsoft.com/office/drawing/2017/decorative" val="1"/>
              </a:ext>
            </a:extLst>
          </p:cNvPr>
          <p:cNvGrpSpPr/>
          <p:nvPr/>
        </p:nvGrpSpPr>
        <p:grpSpPr>
          <a:xfrm>
            <a:off x="0" y="5198332"/>
            <a:ext cx="944130" cy="1161388"/>
            <a:chOff x="0" y="4855538"/>
            <a:chExt cx="944130" cy="1161388"/>
          </a:xfrm>
        </p:grpSpPr>
        <p:sp>
          <p:nvSpPr>
            <p:cNvPr id="92" name="Rectangle 91">
              <a:extLst>
                <a:ext uri="{FF2B5EF4-FFF2-40B4-BE49-F238E27FC236}">
                  <a16:creationId xmlns:a16="http://schemas.microsoft.com/office/drawing/2014/main" id="{AE3B752F-8294-C1E7-0022-D1542610754A}"/>
                </a:ext>
              </a:extLst>
            </p:cNvPr>
            <p:cNvSpPr/>
            <p:nvPr/>
          </p:nvSpPr>
          <p:spPr bwMode="auto">
            <a:xfrm>
              <a:off x="0" y="4855538"/>
              <a:ext cx="944130" cy="1161388"/>
            </a:xfrm>
            <a:prstGeom prst="rect">
              <a:avLst/>
            </a:prstGeom>
            <a:gradFill>
              <a:gsLst>
                <a:gs pos="46000">
                  <a:schemeClr val="bg1">
                    <a:alpha val="82000"/>
                  </a:schemeClr>
                </a:gs>
                <a:gs pos="100000">
                  <a:schemeClr val="bg1">
                    <a:alpha val="200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30" name="Invitiation text">
              <a:extLst>
                <a:ext uri="{FF2B5EF4-FFF2-40B4-BE49-F238E27FC236}">
                  <a16:creationId xmlns:a16="http://schemas.microsoft.com/office/drawing/2014/main" id="{154821E4-6B3F-23A6-AFCB-38BF6B145BCB}"/>
                </a:ext>
              </a:extLst>
            </p:cNvPr>
            <p:cNvSpPr txBox="1"/>
            <p:nvPr/>
          </p:nvSpPr>
          <p:spPr>
            <a:xfrm>
              <a:off x="154244" y="5015863"/>
              <a:ext cx="784713" cy="184666"/>
            </a:xfrm>
            <a:prstGeom prst="rect">
              <a:avLst/>
            </a:prstGeom>
            <a:noFill/>
          </p:spPr>
          <p:txBody>
            <a:bodyPr wrap="square" lIns="0" tIns="0" rIns="0" bIns="0" rtlCol="0" anchor="ctr" anchorCtr="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200" b="0" i="0" u="none" strike="noStrike" kern="1200" cap="none" spc="0" normalizeH="0" baseline="0" noProof="0">
                  <a:ln>
                    <a:noFill/>
                  </a:ln>
                  <a:solidFill>
                    <a:srgbClr val="000000"/>
                  </a:solidFill>
                  <a:effectLst/>
                  <a:uLnTx/>
                  <a:uFillTx/>
                  <a:latin typeface="+mj-lt"/>
                  <a:cs typeface="Segoe UI" panose="020B0502040204020203" pitchFamily="34" charset="0"/>
                </a:rPr>
                <a:t>Execution</a:t>
              </a:r>
              <a:endParaRPr kumimoji="1" lang="en-US" altLang="zh-CN" sz="12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p:txBody>
        </p:sp>
      </p:grpSp>
      <p:grpSp>
        <p:nvGrpSpPr>
          <p:cNvPr id="124" name="Group 123">
            <a:extLst>
              <a:ext uri="{FF2B5EF4-FFF2-40B4-BE49-F238E27FC236}">
                <a16:creationId xmlns:a16="http://schemas.microsoft.com/office/drawing/2014/main" id="{3BE7C629-4711-3F12-C290-7F21580D7583}"/>
              </a:ext>
              <a:ext uri="{C183D7F6-B498-43B3-948B-1728B52AA6E4}">
                <adec:decorative xmlns:adec="http://schemas.microsoft.com/office/drawing/2017/decorative" val="1"/>
              </a:ext>
            </a:extLst>
          </p:cNvPr>
          <p:cNvGrpSpPr/>
          <p:nvPr/>
        </p:nvGrpSpPr>
        <p:grpSpPr>
          <a:xfrm>
            <a:off x="0" y="3824891"/>
            <a:ext cx="944130" cy="1205157"/>
            <a:chOff x="0" y="3446431"/>
            <a:chExt cx="944130" cy="1205157"/>
          </a:xfrm>
        </p:grpSpPr>
        <p:sp>
          <p:nvSpPr>
            <p:cNvPr id="91" name="Rectangle 90">
              <a:extLst>
                <a:ext uri="{FF2B5EF4-FFF2-40B4-BE49-F238E27FC236}">
                  <a16:creationId xmlns:a16="http://schemas.microsoft.com/office/drawing/2014/main" id="{377ED3E6-A5DD-B348-99F2-0B5BDE09D310}"/>
                </a:ext>
              </a:extLst>
            </p:cNvPr>
            <p:cNvSpPr/>
            <p:nvPr/>
          </p:nvSpPr>
          <p:spPr bwMode="auto">
            <a:xfrm>
              <a:off x="0" y="3446431"/>
              <a:ext cx="944130" cy="1205157"/>
            </a:xfrm>
            <a:prstGeom prst="rect">
              <a:avLst/>
            </a:prstGeom>
            <a:gradFill>
              <a:gsLst>
                <a:gs pos="46000">
                  <a:schemeClr val="bg1">
                    <a:alpha val="82000"/>
                  </a:schemeClr>
                </a:gs>
                <a:gs pos="100000">
                  <a:schemeClr val="bg1">
                    <a:alpha val="200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32" name="Invitiation text">
              <a:extLst>
                <a:ext uri="{FF2B5EF4-FFF2-40B4-BE49-F238E27FC236}">
                  <a16:creationId xmlns:a16="http://schemas.microsoft.com/office/drawing/2014/main" id="{CD5F32BF-0FA3-2C93-1385-B7A7B0FA7AD6}"/>
                </a:ext>
              </a:extLst>
            </p:cNvPr>
            <p:cNvSpPr txBox="1"/>
            <p:nvPr/>
          </p:nvSpPr>
          <p:spPr>
            <a:xfrm>
              <a:off x="154245" y="3610090"/>
              <a:ext cx="640080" cy="184666"/>
            </a:xfrm>
            <a:prstGeom prst="rect">
              <a:avLst/>
            </a:prstGeom>
            <a:noFill/>
          </p:spPr>
          <p:txBody>
            <a:bodyPr wrap="square" lIns="0" tIns="0" rIns="0" bIns="0" rtlCol="0" anchor="ctr" anchorCtr="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200">
                  <a:solidFill>
                    <a:srgbClr val="000000"/>
                  </a:solidFill>
                  <a:latin typeface="+mj-lt"/>
                  <a:ea typeface="+mn-ea"/>
                  <a:cs typeface="Segoe UI" panose="020B0502040204020203" pitchFamily="34" charset="0"/>
                </a:rPr>
                <a:t>Logistics</a:t>
              </a:r>
              <a:endParaRPr kumimoji="1" lang="en-US" altLang="zh-CN" sz="12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p:txBody>
        </p:sp>
      </p:grpSp>
      <p:sp>
        <p:nvSpPr>
          <p:cNvPr id="45" name="Right Brace 44">
            <a:extLst>
              <a:ext uri="{FF2B5EF4-FFF2-40B4-BE49-F238E27FC236}">
                <a16:creationId xmlns:a16="http://schemas.microsoft.com/office/drawing/2014/main" id="{88D1BF2C-17FC-5604-D869-BD805DB7EAB2}"/>
              </a:ext>
              <a:ext uri="{C183D7F6-B498-43B3-948B-1728B52AA6E4}">
                <adec:decorative xmlns:adec="http://schemas.microsoft.com/office/drawing/2017/decorative" val="1"/>
              </a:ext>
            </a:extLst>
          </p:cNvPr>
          <p:cNvSpPr/>
          <p:nvPr/>
        </p:nvSpPr>
        <p:spPr>
          <a:xfrm rot="16200000">
            <a:off x="2107808" y="1146928"/>
            <a:ext cx="295147" cy="2622499"/>
          </a:xfrm>
          <a:prstGeom prst="rightBrace">
            <a:avLst>
              <a:gd name="adj1" fmla="val 0"/>
              <a:gd name="adj2" fmla="val 50000"/>
            </a:avLst>
          </a:prstGeom>
          <a:ln w="1905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Title 1">
            <a:extLst>
              <a:ext uri="{FF2B5EF4-FFF2-40B4-BE49-F238E27FC236}">
                <a16:creationId xmlns:a16="http://schemas.microsoft.com/office/drawing/2014/main" id="{8F77C1E1-E90A-D5F4-0DF6-DD27B1CDCF00}"/>
              </a:ext>
              <a:ext uri="{C183D7F6-B498-43B3-948B-1728B52AA6E4}">
                <adec:decorative xmlns:adec="http://schemas.microsoft.com/office/drawing/2017/decorative" val="1"/>
              </a:ext>
            </a:extLst>
          </p:cNvPr>
          <p:cNvSpPr txBox="1">
            <a:spLocks/>
          </p:cNvSpPr>
          <p:nvPr/>
        </p:nvSpPr>
        <p:spPr>
          <a:xfrm>
            <a:off x="1463032" y="1993616"/>
            <a:ext cx="1584697" cy="302955"/>
          </a:xfrm>
          <a:prstGeom prst="roundRect">
            <a:avLst>
              <a:gd name="adj" fmla="val 50000"/>
            </a:avLst>
          </a:prstGeom>
          <a:solidFill>
            <a:schemeClr val="accent6"/>
          </a:solidFill>
          <a:ln>
            <a:noFill/>
          </a:ln>
          <a:effectLst>
            <a:outerShdw blurRad="63500" dist="127000" dir="2700000" algn="tl" rotWithShape="0">
              <a:prstClr val="black">
                <a:alpha val="20000"/>
              </a:prstClr>
            </a:outerShdw>
          </a:effectLst>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ctr"/>
            <a:r>
              <a:rPr lang="en-GB" sz="1400" spc="0"/>
              <a:t>1. Preparation</a:t>
            </a:r>
          </a:p>
        </p:txBody>
      </p:sp>
      <p:sp>
        <p:nvSpPr>
          <p:cNvPr id="5" name="Title 1">
            <a:extLst>
              <a:ext uri="{FF2B5EF4-FFF2-40B4-BE49-F238E27FC236}">
                <a16:creationId xmlns:a16="http://schemas.microsoft.com/office/drawing/2014/main" id="{4E38F304-1678-571B-AD34-879C27B5D8DB}"/>
              </a:ext>
              <a:ext uri="{C183D7F6-B498-43B3-948B-1728B52AA6E4}">
                <adec:decorative xmlns:adec="http://schemas.microsoft.com/office/drawing/2017/decorative" val="1"/>
              </a:ext>
            </a:extLst>
          </p:cNvPr>
          <p:cNvSpPr txBox="1">
            <a:spLocks/>
          </p:cNvSpPr>
          <p:nvPr/>
        </p:nvSpPr>
        <p:spPr>
          <a:xfrm>
            <a:off x="5015204" y="1993616"/>
            <a:ext cx="2858796" cy="302955"/>
          </a:xfrm>
          <a:prstGeom prst="roundRect">
            <a:avLst>
              <a:gd name="adj" fmla="val 50000"/>
            </a:avLst>
          </a:prstGeom>
          <a:solidFill>
            <a:schemeClr val="accent4"/>
          </a:solidFill>
          <a:ln>
            <a:noFill/>
          </a:ln>
          <a:effectLst>
            <a:outerShdw blurRad="63500" dist="127000" dir="2700000" algn="tl" rotWithShape="0">
              <a:prstClr val="black">
                <a:alpha val="20000"/>
              </a:prstClr>
            </a:outerShdw>
          </a:effectLst>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ctr"/>
            <a:r>
              <a:rPr lang="en-GB" sz="1400" spc="0"/>
              <a:t>2. Planning &amp; Communications</a:t>
            </a:r>
          </a:p>
        </p:txBody>
      </p:sp>
      <p:sp>
        <p:nvSpPr>
          <p:cNvPr id="22" name="Right Brace 21">
            <a:extLst>
              <a:ext uri="{FF2B5EF4-FFF2-40B4-BE49-F238E27FC236}">
                <a16:creationId xmlns:a16="http://schemas.microsoft.com/office/drawing/2014/main" id="{44D3256E-0BF9-F25C-FD6D-334D93436E8A}"/>
              </a:ext>
              <a:ext uri="{C183D7F6-B498-43B3-948B-1728B52AA6E4}">
                <adec:decorative xmlns:adec="http://schemas.microsoft.com/office/drawing/2017/decorative" val="1"/>
              </a:ext>
            </a:extLst>
          </p:cNvPr>
          <p:cNvSpPr/>
          <p:nvPr/>
        </p:nvSpPr>
        <p:spPr>
          <a:xfrm rot="16200000">
            <a:off x="6297029" y="-249479"/>
            <a:ext cx="295147" cy="5415311"/>
          </a:xfrm>
          <a:prstGeom prst="rightBrace">
            <a:avLst>
              <a:gd name="adj1" fmla="val 0"/>
              <a:gd name="adj2" fmla="val 50000"/>
            </a:avLst>
          </a:prstGeom>
          <a:ln w="1905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56" name="Straight Arrow Connector 55">
            <a:extLst>
              <a:ext uri="{FF2B5EF4-FFF2-40B4-BE49-F238E27FC236}">
                <a16:creationId xmlns:a16="http://schemas.microsoft.com/office/drawing/2014/main" id="{700693FD-495C-1F17-476F-D18ACD66FA01}"/>
              </a:ext>
              <a:ext uri="{C183D7F6-B498-43B3-948B-1728B52AA6E4}">
                <adec:decorative xmlns:adec="http://schemas.microsoft.com/office/drawing/2017/decorative" val="1"/>
              </a:ext>
            </a:extLst>
          </p:cNvPr>
          <p:cNvCxnSpPr>
            <a:cxnSpLocks/>
            <a:endCxn id="139" idx="0"/>
          </p:cNvCxnSpPr>
          <p:nvPr/>
        </p:nvCxnSpPr>
        <p:spPr>
          <a:xfrm flipH="1">
            <a:off x="4349992" y="3084266"/>
            <a:ext cx="2178" cy="2776805"/>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22AA252-F27B-DA99-75DA-54132F2E2007}"/>
              </a:ext>
            </a:extLst>
          </p:cNvPr>
          <p:cNvSpPr/>
          <p:nvPr/>
        </p:nvSpPr>
        <p:spPr>
          <a:xfrm>
            <a:off x="3736947" y="3198380"/>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Finalize attendee/ presenter logistics</a:t>
            </a:r>
          </a:p>
        </p:txBody>
      </p:sp>
      <p:sp>
        <p:nvSpPr>
          <p:cNvPr id="6" name="Rectangle 5">
            <a:extLst>
              <a:ext uri="{FF2B5EF4-FFF2-40B4-BE49-F238E27FC236}">
                <a16:creationId xmlns:a16="http://schemas.microsoft.com/office/drawing/2014/main" id="{EF470B05-DD22-5249-B543-64F27CB412AA}"/>
              </a:ext>
            </a:extLst>
          </p:cNvPr>
          <p:cNvSpPr/>
          <p:nvPr/>
        </p:nvSpPr>
        <p:spPr>
          <a:xfrm>
            <a:off x="3736947" y="2669540"/>
            <a:ext cx="1226090"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4"/>
                </a:solidFill>
                <a:effectLst/>
                <a:uLnTx/>
                <a:uFillTx/>
                <a:latin typeface="Segoe Sans Display Semibold"/>
                <a:ea typeface="+mn-ea"/>
                <a:cs typeface="+mn-cs"/>
              </a:rPr>
              <a:t>T-</a:t>
            </a:r>
            <a:r>
              <a:rPr lang="en-US" sz="1400">
                <a:solidFill>
                  <a:schemeClr val="accent4"/>
                </a:solidFill>
                <a:latin typeface="Segoe Sans Display Semibold"/>
              </a:rPr>
              <a:t>4</a:t>
            </a:r>
            <a:r>
              <a:rPr kumimoji="0" lang="en-US" sz="1400" b="0" i="0" u="none" strike="noStrike" kern="1200" cap="none" spc="0" normalizeH="0" baseline="0" noProof="0">
                <a:ln>
                  <a:noFill/>
                </a:ln>
                <a:solidFill>
                  <a:schemeClr val="accent4"/>
                </a:solidFill>
                <a:effectLst/>
                <a:uLnTx/>
                <a:uFillTx/>
                <a:latin typeface="Segoe Sans Display Semibold"/>
                <a:ea typeface="+mn-ea"/>
                <a:cs typeface="+mn-cs"/>
              </a:rPr>
              <a:t> weeks</a:t>
            </a:r>
          </a:p>
        </p:txBody>
      </p:sp>
      <p:sp>
        <p:nvSpPr>
          <p:cNvPr id="138" name="Rectangle 137">
            <a:extLst>
              <a:ext uri="{FF2B5EF4-FFF2-40B4-BE49-F238E27FC236}">
                <a16:creationId xmlns:a16="http://schemas.microsoft.com/office/drawing/2014/main" id="{FD3D4EDC-5D5A-925B-0397-828CC44F2F9A}"/>
              </a:ext>
            </a:extLst>
          </p:cNvPr>
          <p:cNvSpPr/>
          <p:nvPr/>
        </p:nvSpPr>
        <p:spPr>
          <a:xfrm>
            <a:off x="3736947" y="5183586"/>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Roll out communications plan</a:t>
            </a:r>
          </a:p>
        </p:txBody>
      </p:sp>
      <p:sp>
        <p:nvSpPr>
          <p:cNvPr id="139" name="Rectangle 138">
            <a:extLst>
              <a:ext uri="{FF2B5EF4-FFF2-40B4-BE49-F238E27FC236}">
                <a16:creationId xmlns:a16="http://schemas.microsoft.com/office/drawing/2014/main" id="{A437759E-3309-F78C-4084-26A11A614492}"/>
              </a:ext>
            </a:extLst>
          </p:cNvPr>
          <p:cNvSpPr/>
          <p:nvPr/>
        </p:nvSpPr>
        <p:spPr>
          <a:xfrm>
            <a:off x="3736947" y="5861071"/>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Finalize booth activities, contests &amp; prizes</a:t>
            </a:r>
          </a:p>
        </p:txBody>
      </p:sp>
      <p:sp>
        <p:nvSpPr>
          <p:cNvPr id="17" name="Rectangle 16">
            <a:extLst>
              <a:ext uri="{FF2B5EF4-FFF2-40B4-BE49-F238E27FC236}">
                <a16:creationId xmlns:a16="http://schemas.microsoft.com/office/drawing/2014/main" id="{7C34CBEF-A93A-748C-F091-5C68DCC90A48}"/>
              </a:ext>
            </a:extLst>
          </p:cNvPr>
          <p:cNvSpPr/>
          <p:nvPr/>
        </p:nvSpPr>
        <p:spPr>
          <a:xfrm>
            <a:off x="5133354" y="2669540"/>
            <a:ext cx="1226090"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4"/>
                </a:solidFill>
                <a:effectLst/>
                <a:uLnTx/>
                <a:uFillTx/>
                <a:latin typeface="Segoe Sans Display Semibold"/>
                <a:ea typeface="+mn-ea"/>
                <a:cs typeface="+mn-cs"/>
              </a:rPr>
              <a:t>T-3 weeks</a:t>
            </a:r>
          </a:p>
        </p:txBody>
      </p:sp>
      <p:cxnSp>
        <p:nvCxnSpPr>
          <p:cNvPr id="58" name="Straight Arrow Connector 57">
            <a:extLst>
              <a:ext uri="{FF2B5EF4-FFF2-40B4-BE49-F238E27FC236}">
                <a16:creationId xmlns:a16="http://schemas.microsoft.com/office/drawing/2014/main" id="{4B5213B8-B4B8-F331-6FE6-765CDB4F1677}"/>
              </a:ext>
              <a:ext uri="{C183D7F6-B498-43B3-948B-1728B52AA6E4}">
                <adec:decorative xmlns:adec="http://schemas.microsoft.com/office/drawing/2017/decorative" val="1"/>
              </a:ext>
            </a:extLst>
          </p:cNvPr>
          <p:cNvCxnSpPr>
            <a:cxnSpLocks/>
            <a:endCxn id="38" idx="0"/>
          </p:cNvCxnSpPr>
          <p:nvPr/>
        </p:nvCxnSpPr>
        <p:spPr>
          <a:xfrm flipH="1">
            <a:off x="5744220" y="3084266"/>
            <a:ext cx="2179" cy="2081761"/>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E33A8EA8-DDF5-9BCC-91E0-71CAF5655F9E}"/>
              </a:ext>
            </a:extLst>
          </p:cNvPr>
          <p:cNvSpPr/>
          <p:nvPr/>
        </p:nvSpPr>
        <p:spPr>
          <a:xfrm>
            <a:off x="5135530" y="3207087"/>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Prepare &amp; train presenters &amp; partners</a:t>
            </a:r>
            <a:endPar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endParaRPr>
          </a:p>
        </p:txBody>
      </p:sp>
      <p:sp>
        <p:nvSpPr>
          <p:cNvPr id="24" name="Rectangle 23">
            <a:extLst>
              <a:ext uri="{FF2B5EF4-FFF2-40B4-BE49-F238E27FC236}">
                <a16:creationId xmlns:a16="http://schemas.microsoft.com/office/drawing/2014/main" id="{30751200-967A-B886-774E-96456D7E7C5C}"/>
              </a:ext>
            </a:extLst>
          </p:cNvPr>
          <p:cNvSpPr/>
          <p:nvPr/>
        </p:nvSpPr>
        <p:spPr>
          <a:xfrm>
            <a:off x="6529761" y="2669540"/>
            <a:ext cx="1226090"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4"/>
                </a:solidFill>
                <a:effectLst/>
                <a:uLnTx/>
                <a:uFillTx/>
                <a:latin typeface="Segoe Sans Display Semibold"/>
                <a:ea typeface="+mn-ea"/>
                <a:cs typeface="+mn-cs"/>
              </a:rPr>
              <a:t>T-2 weeks</a:t>
            </a:r>
          </a:p>
        </p:txBody>
      </p:sp>
      <p:cxnSp>
        <p:nvCxnSpPr>
          <p:cNvPr id="64" name="Straight Arrow Connector 63">
            <a:extLst>
              <a:ext uri="{FF2B5EF4-FFF2-40B4-BE49-F238E27FC236}">
                <a16:creationId xmlns:a16="http://schemas.microsoft.com/office/drawing/2014/main" id="{E5EAEE60-551B-C57C-60EE-9E01B5051AE5}"/>
              </a:ext>
              <a:ext uri="{C183D7F6-B498-43B3-948B-1728B52AA6E4}">
                <adec:decorative xmlns:adec="http://schemas.microsoft.com/office/drawing/2017/decorative" val="1"/>
              </a:ext>
            </a:extLst>
          </p:cNvPr>
          <p:cNvCxnSpPr>
            <a:cxnSpLocks/>
            <a:endCxn id="141" idx="0"/>
          </p:cNvCxnSpPr>
          <p:nvPr/>
        </p:nvCxnSpPr>
        <p:spPr>
          <a:xfrm flipH="1">
            <a:off x="7142806" y="3084266"/>
            <a:ext cx="1" cy="2117399"/>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BC8C8834-C995-BB33-24A7-C476AACF30A3}"/>
              </a:ext>
            </a:extLst>
          </p:cNvPr>
          <p:cNvSpPr/>
          <p:nvPr/>
        </p:nvSpPr>
        <p:spPr>
          <a:xfrm>
            <a:off x="6529761" y="3215076"/>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S</a:t>
            </a:r>
            <a:r>
              <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rPr>
              <a:t>end out partner study guide</a:t>
            </a:r>
          </a:p>
        </p:txBody>
      </p:sp>
      <p:sp>
        <p:nvSpPr>
          <p:cNvPr id="96" name="Rectangle 95">
            <a:extLst>
              <a:ext uri="{FF2B5EF4-FFF2-40B4-BE49-F238E27FC236}">
                <a16:creationId xmlns:a16="http://schemas.microsoft.com/office/drawing/2014/main" id="{ADC79751-CA3D-D1E5-B2ED-04388FC9F119}"/>
              </a:ext>
            </a:extLst>
          </p:cNvPr>
          <p:cNvSpPr/>
          <p:nvPr/>
        </p:nvSpPr>
        <p:spPr>
          <a:xfrm>
            <a:off x="6524586" y="4296480"/>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rPr>
              <a:t>Walk through venue location </a:t>
            </a:r>
          </a:p>
        </p:txBody>
      </p:sp>
      <p:sp>
        <p:nvSpPr>
          <p:cNvPr id="141" name="Rectangle 140">
            <a:extLst>
              <a:ext uri="{FF2B5EF4-FFF2-40B4-BE49-F238E27FC236}">
                <a16:creationId xmlns:a16="http://schemas.microsoft.com/office/drawing/2014/main" id="{E144C3D8-A8DD-CDA3-C532-7D50183159B8}"/>
              </a:ext>
            </a:extLst>
          </p:cNvPr>
          <p:cNvSpPr/>
          <p:nvPr/>
        </p:nvSpPr>
        <p:spPr>
          <a:xfrm>
            <a:off x="6529761" y="5201665"/>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Gather inventory (name tags, pens, handouts, </a:t>
            </a:r>
            <a:r>
              <a:rPr lang="en-US" sz="1050" dirty="0" err="1">
                <a:solidFill>
                  <a:srgbClr val="000000">
                    <a:hueOff val="0"/>
                    <a:satOff val="0"/>
                    <a:lumOff val="0"/>
                    <a:alphaOff val="0"/>
                  </a:srgbClr>
                </a:solidFill>
                <a:latin typeface="Segoe Sans Display"/>
              </a:rPr>
              <a:t>etc</a:t>
            </a:r>
            <a:r>
              <a:rPr lang="en-US" sz="1050" dirty="0">
                <a:solidFill>
                  <a:srgbClr val="000000">
                    <a:hueOff val="0"/>
                    <a:satOff val="0"/>
                    <a:lumOff val="0"/>
                    <a:alphaOff val="0"/>
                  </a:srgbClr>
                </a:solidFill>
                <a:latin typeface="Segoe Sans Display"/>
              </a:rPr>
              <a:t>)</a:t>
            </a:r>
          </a:p>
        </p:txBody>
      </p:sp>
      <p:sp>
        <p:nvSpPr>
          <p:cNvPr id="27" name="Rectangle 26">
            <a:extLst>
              <a:ext uri="{FF2B5EF4-FFF2-40B4-BE49-F238E27FC236}">
                <a16:creationId xmlns:a16="http://schemas.microsoft.com/office/drawing/2014/main" id="{B42D3226-FA14-6CD1-CBD5-039C68F70D53}"/>
              </a:ext>
            </a:extLst>
          </p:cNvPr>
          <p:cNvSpPr/>
          <p:nvPr/>
        </p:nvSpPr>
        <p:spPr>
          <a:xfrm>
            <a:off x="7926168" y="2669540"/>
            <a:ext cx="1226090"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4"/>
                </a:solidFill>
                <a:effectLst/>
                <a:uLnTx/>
                <a:uFillTx/>
                <a:latin typeface="Segoe Sans Display Semibold"/>
                <a:ea typeface="+mn-ea"/>
                <a:cs typeface="+mn-cs"/>
              </a:rPr>
              <a:t>T-1 week</a:t>
            </a:r>
          </a:p>
        </p:txBody>
      </p:sp>
      <p:cxnSp>
        <p:nvCxnSpPr>
          <p:cNvPr id="67" name="Straight Arrow Connector 66">
            <a:extLst>
              <a:ext uri="{FF2B5EF4-FFF2-40B4-BE49-F238E27FC236}">
                <a16:creationId xmlns:a16="http://schemas.microsoft.com/office/drawing/2014/main" id="{AD392639-4F2A-6109-9F57-B7992FFB4014}"/>
              </a:ext>
              <a:ext uri="{C183D7F6-B498-43B3-948B-1728B52AA6E4}">
                <adec:decorative xmlns:adec="http://schemas.microsoft.com/office/drawing/2017/decorative" val="1"/>
              </a:ext>
            </a:extLst>
          </p:cNvPr>
          <p:cNvCxnSpPr>
            <a:cxnSpLocks/>
            <a:endCxn id="29" idx="0"/>
          </p:cNvCxnSpPr>
          <p:nvPr/>
        </p:nvCxnSpPr>
        <p:spPr>
          <a:xfrm>
            <a:off x="8541389" y="3760361"/>
            <a:ext cx="0" cy="2104543"/>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238D31D9-A235-F714-71A3-4742527D63BD}"/>
              </a:ext>
            </a:extLst>
          </p:cNvPr>
          <p:cNvSpPr/>
          <p:nvPr/>
        </p:nvSpPr>
        <p:spPr>
          <a:xfrm>
            <a:off x="7928344" y="5864904"/>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Send Speaker </a:t>
            </a:r>
            <a:b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b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email</a:t>
            </a:r>
          </a:p>
        </p:txBody>
      </p:sp>
      <p:sp>
        <p:nvSpPr>
          <p:cNvPr id="31" name="Rectangle 30">
            <a:extLst>
              <a:ext uri="{FF2B5EF4-FFF2-40B4-BE49-F238E27FC236}">
                <a16:creationId xmlns:a16="http://schemas.microsoft.com/office/drawing/2014/main" id="{16CE596C-ED12-E721-514E-BF2F0C0327BB}"/>
              </a:ext>
            </a:extLst>
          </p:cNvPr>
          <p:cNvSpPr/>
          <p:nvPr/>
        </p:nvSpPr>
        <p:spPr>
          <a:xfrm>
            <a:off x="7926167" y="4296480"/>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rPr>
              <a:t>Dry run presentation</a:t>
            </a:r>
          </a:p>
        </p:txBody>
      </p:sp>
      <p:sp>
        <p:nvSpPr>
          <p:cNvPr id="144" name="Rectangle 143">
            <a:extLst>
              <a:ext uri="{FF2B5EF4-FFF2-40B4-BE49-F238E27FC236}">
                <a16:creationId xmlns:a16="http://schemas.microsoft.com/office/drawing/2014/main" id="{781B1B4B-1526-CE47-264D-25BB77FCBA61}"/>
              </a:ext>
            </a:extLst>
          </p:cNvPr>
          <p:cNvSpPr/>
          <p:nvPr/>
        </p:nvSpPr>
        <p:spPr>
          <a:xfrm>
            <a:off x="7926168" y="3213267"/>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Touch base with presenters &amp; partners</a:t>
            </a:r>
          </a:p>
        </p:txBody>
      </p:sp>
      <p:sp>
        <p:nvSpPr>
          <p:cNvPr id="40" name="Rectangle 39">
            <a:extLst>
              <a:ext uri="{FF2B5EF4-FFF2-40B4-BE49-F238E27FC236}">
                <a16:creationId xmlns:a16="http://schemas.microsoft.com/office/drawing/2014/main" id="{CE2B0C64-63E6-2DAE-C07F-DB9BA9E33B59}"/>
              </a:ext>
            </a:extLst>
          </p:cNvPr>
          <p:cNvSpPr/>
          <p:nvPr/>
        </p:nvSpPr>
        <p:spPr>
          <a:xfrm>
            <a:off x="944130" y="2669540"/>
            <a:ext cx="1226089"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6"/>
                </a:solidFill>
                <a:effectLst/>
                <a:uLnTx/>
                <a:uFillTx/>
                <a:latin typeface="Segoe Sans Display Semibold"/>
                <a:ea typeface="+mn-ea"/>
                <a:cs typeface="+mn-cs"/>
              </a:rPr>
              <a:t>T-</a:t>
            </a:r>
            <a:r>
              <a:rPr lang="en-US" sz="1400">
                <a:solidFill>
                  <a:schemeClr val="accent6"/>
                </a:solidFill>
                <a:latin typeface="Segoe Sans Display Semibold"/>
              </a:rPr>
              <a:t>8</a:t>
            </a:r>
            <a:r>
              <a:rPr kumimoji="0" lang="en-US" sz="1400" b="0" i="0" u="none" strike="noStrike" kern="1200" cap="none" spc="0" normalizeH="0" baseline="0" noProof="0">
                <a:ln>
                  <a:noFill/>
                </a:ln>
                <a:solidFill>
                  <a:schemeClr val="accent6"/>
                </a:solidFill>
                <a:effectLst/>
                <a:uLnTx/>
                <a:uFillTx/>
                <a:latin typeface="Segoe Sans Display Semibold"/>
                <a:ea typeface="+mn-ea"/>
                <a:cs typeface="+mn-cs"/>
              </a:rPr>
              <a:t> weeks</a:t>
            </a:r>
          </a:p>
        </p:txBody>
      </p:sp>
      <p:cxnSp>
        <p:nvCxnSpPr>
          <p:cNvPr id="65" name="Straight Arrow Connector 64">
            <a:extLst>
              <a:ext uri="{FF2B5EF4-FFF2-40B4-BE49-F238E27FC236}">
                <a16:creationId xmlns:a16="http://schemas.microsoft.com/office/drawing/2014/main" id="{09ECC8CD-0BD1-3040-EE5D-78561A52D39F}"/>
              </a:ext>
              <a:ext uri="{C183D7F6-B498-43B3-948B-1728B52AA6E4}">
                <adec:decorative xmlns:adec="http://schemas.microsoft.com/office/drawing/2017/decorative" val="1"/>
              </a:ext>
            </a:extLst>
          </p:cNvPr>
          <p:cNvCxnSpPr>
            <a:cxnSpLocks/>
            <a:endCxn id="129" idx="0"/>
          </p:cNvCxnSpPr>
          <p:nvPr/>
        </p:nvCxnSpPr>
        <p:spPr>
          <a:xfrm flipH="1">
            <a:off x="1552002" y="3084266"/>
            <a:ext cx="7353" cy="2776805"/>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66" name="Rectangle 65">
            <a:extLst>
              <a:ext uri="{FF2B5EF4-FFF2-40B4-BE49-F238E27FC236}">
                <a16:creationId xmlns:a16="http://schemas.microsoft.com/office/drawing/2014/main" id="{2F13869D-9EAD-DA58-CE07-689AB82B3A41}"/>
              </a:ext>
            </a:extLst>
          </p:cNvPr>
          <p:cNvSpPr/>
          <p:nvPr/>
        </p:nvSpPr>
        <p:spPr>
          <a:xfrm>
            <a:off x="946309" y="3808643"/>
            <a:ext cx="1226089"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a:solidFill>
                  <a:srgbClr val="000000">
                    <a:hueOff val="0"/>
                    <a:satOff val="0"/>
                    <a:lumOff val="0"/>
                    <a:alphaOff val="0"/>
                  </a:srgbClr>
                </a:solidFill>
                <a:latin typeface="Segoe Sans Display"/>
              </a:rPr>
              <a:t>Choose venue, date, time</a:t>
            </a:r>
            <a:endPar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endParaRPr>
          </a:p>
        </p:txBody>
      </p:sp>
      <p:sp>
        <p:nvSpPr>
          <p:cNvPr id="128" name="Rectangle 127">
            <a:extLst>
              <a:ext uri="{FF2B5EF4-FFF2-40B4-BE49-F238E27FC236}">
                <a16:creationId xmlns:a16="http://schemas.microsoft.com/office/drawing/2014/main" id="{819F1047-A3EA-F691-E484-A84AAD74461C}"/>
              </a:ext>
            </a:extLst>
          </p:cNvPr>
          <p:cNvSpPr/>
          <p:nvPr/>
        </p:nvSpPr>
        <p:spPr>
          <a:xfrm>
            <a:off x="944132" y="3191455"/>
            <a:ext cx="1226089"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0" tIns="27302" rIns="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Create v-team Engage champions</a:t>
            </a:r>
            <a:endPar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endParaRPr>
          </a:p>
        </p:txBody>
      </p:sp>
      <p:sp>
        <p:nvSpPr>
          <p:cNvPr id="129" name="Rectangle 128">
            <a:extLst>
              <a:ext uri="{FF2B5EF4-FFF2-40B4-BE49-F238E27FC236}">
                <a16:creationId xmlns:a16="http://schemas.microsoft.com/office/drawing/2014/main" id="{69884104-B9A7-A275-FE30-67E5A5D1FF20}"/>
              </a:ext>
            </a:extLst>
          </p:cNvPr>
          <p:cNvSpPr/>
          <p:nvPr/>
        </p:nvSpPr>
        <p:spPr>
          <a:xfrm>
            <a:off x="938957" y="5861071"/>
            <a:ext cx="1226089"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rPr>
              <a:t>Identify partners to invite</a:t>
            </a:r>
          </a:p>
        </p:txBody>
      </p:sp>
      <p:sp>
        <p:nvSpPr>
          <p:cNvPr id="51" name="Rectangle 50">
            <a:extLst>
              <a:ext uri="{FF2B5EF4-FFF2-40B4-BE49-F238E27FC236}">
                <a16:creationId xmlns:a16="http://schemas.microsoft.com/office/drawing/2014/main" id="{04C589F0-E59B-9D22-7F82-882C25EC5917}"/>
              </a:ext>
            </a:extLst>
          </p:cNvPr>
          <p:cNvSpPr/>
          <p:nvPr/>
        </p:nvSpPr>
        <p:spPr>
          <a:xfrm>
            <a:off x="2340540" y="2669540"/>
            <a:ext cx="1226090"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6"/>
                </a:solidFill>
                <a:effectLst/>
                <a:uLnTx/>
                <a:uFillTx/>
                <a:latin typeface="Segoe Sans Display Semibold"/>
                <a:ea typeface="+mn-ea"/>
                <a:cs typeface="+mn-cs"/>
              </a:rPr>
              <a:t>T-</a:t>
            </a:r>
            <a:r>
              <a:rPr lang="en-US" sz="1400">
                <a:solidFill>
                  <a:schemeClr val="accent6"/>
                </a:solidFill>
                <a:latin typeface="Segoe Sans Display Semibold"/>
              </a:rPr>
              <a:t>6</a:t>
            </a:r>
            <a:r>
              <a:rPr kumimoji="0" lang="en-US" sz="1400" b="0" i="0" u="none" strike="noStrike" kern="1200" cap="none" spc="0" normalizeH="0" baseline="0" noProof="0">
                <a:ln>
                  <a:noFill/>
                </a:ln>
                <a:solidFill>
                  <a:schemeClr val="accent6"/>
                </a:solidFill>
                <a:effectLst/>
                <a:uLnTx/>
                <a:uFillTx/>
                <a:latin typeface="Segoe Sans Display Semibold"/>
                <a:ea typeface="+mn-ea"/>
                <a:cs typeface="+mn-cs"/>
              </a:rPr>
              <a:t> weeks</a:t>
            </a:r>
          </a:p>
        </p:txBody>
      </p:sp>
      <p:cxnSp>
        <p:nvCxnSpPr>
          <p:cNvPr id="75" name="Straight Arrow Connector 74">
            <a:extLst>
              <a:ext uri="{FF2B5EF4-FFF2-40B4-BE49-F238E27FC236}">
                <a16:creationId xmlns:a16="http://schemas.microsoft.com/office/drawing/2014/main" id="{E6085BF0-ECBE-52B9-0DDF-4ECFD48899E4}"/>
              </a:ext>
              <a:ext uri="{C183D7F6-B498-43B3-948B-1728B52AA6E4}">
                <adec:decorative xmlns:adec="http://schemas.microsoft.com/office/drawing/2017/decorative" val="1"/>
              </a:ext>
            </a:extLst>
          </p:cNvPr>
          <p:cNvCxnSpPr>
            <a:cxnSpLocks/>
            <a:endCxn id="8" idx="0"/>
          </p:cNvCxnSpPr>
          <p:nvPr/>
        </p:nvCxnSpPr>
        <p:spPr>
          <a:xfrm flipH="1">
            <a:off x="2953584" y="3084266"/>
            <a:ext cx="2178" cy="2776805"/>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76" name="Rectangle 75">
            <a:extLst>
              <a:ext uri="{FF2B5EF4-FFF2-40B4-BE49-F238E27FC236}">
                <a16:creationId xmlns:a16="http://schemas.microsoft.com/office/drawing/2014/main" id="{3DC252F3-4B25-5B37-C375-3AA5C117DEF5}"/>
              </a:ext>
            </a:extLst>
          </p:cNvPr>
          <p:cNvSpPr/>
          <p:nvPr/>
        </p:nvSpPr>
        <p:spPr>
          <a:xfrm>
            <a:off x="2340539" y="3831559"/>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rPr>
              <a:t>Secure caterer &amp; photographer</a:t>
            </a:r>
          </a:p>
        </p:txBody>
      </p:sp>
      <p:sp>
        <p:nvSpPr>
          <p:cNvPr id="82" name="Rectangle 81">
            <a:extLst>
              <a:ext uri="{FF2B5EF4-FFF2-40B4-BE49-F238E27FC236}">
                <a16:creationId xmlns:a16="http://schemas.microsoft.com/office/drawing/2014/main" id="{B64AF86A-ECA1-A68D-B520-9FE9DEA9B4FA}"/>
              </a:ext>
            </a:extLst>
          </p:cNvPr>
          <p:cNvSpPr/>
          <p:nvPr/>
        </p:nvSpPr>
        <p:spPr>
          <a:xfrm>
            <a:off x="2340539" y="4506101"/>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Send partner invitations</a:t>
            </a:r>
            <a:endPar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endParaRPr>
          </a:p>
        </p:txBody>
      </p:sp>
      <p:sp>
        <p:nvSpPr>
          <p:cNvPr id="83" name="Rectangle 82">
            <a:extLst>
              <a:ext uri="{FF2B5EF4-FFF2-40B4-BE49-F238E27FC236}">
                <a16:creationId xmlns:a16="http://schemas.microsoft.com/office/drawing/2014/main" id="{3C84A95C-B6BB-DA99-597B-EC2C33BB31C6}"/>
              </a:ext>
            </a:extLst>
          </p:cNvPr>
          <p:cNvSpPr/>
          <p:nvPr/>
        </p:nvSpPr>
        <p:spPr>
          <a:xfrm>
            <a:off x="2340539" y="5180643"/>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rPr>
              <a:t>Confirm agenda &amp; session details</a:t>
            </a:r>
          </a:p>
        </p:txBody>
      </p:sp>
      <p:sp>
        <p:nvSpPr>
          <p:cNvPr id="136" name="Rectangle 135">
            <a:extLst>
              <a:ext uri="{FF2B5EF4-FFF2-40B4-BE49-F238E27FC236}">
                <a16:creationId xmlns:a16="http://schemas.microsoft.com/office/drawing/2014/main" id="{19B68291-4607-FC47-1A16-14034EB521BC}"/>
              </a:ext>
            </a:extLst>
          </p:cNvPr>
          <p:cNvSpPr/>
          <p:nvPr/>
        </p:nvSpPr>
        <p:spPr>
          <a:xfrm>
            <a:off x="2340539" y="3198122"/>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0" tIns="27302" rIns="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rPr>
              <a:t>Identify attendees </a:t>
            </a:r>
            <a:br>
              <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rPr>
            </a:br>
            <a:r>
              <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rPr>
              <a:t>&amp; presenters</a:t>
            </a:r>
          </a:p>
        </p:txBody>
      </p:sp>
      <p:sp>
        <p:nvSpPr>
          <p:cNvPr id="8" name="Rectangle 7">
            <a:extLst>
              <a:ext uri="{FF2B5EF4-FFF2-40B4-BE49-F238E27FC236}">
                <a16:creationId xmlns:a16="http://schemas.microsoft.com/office/drawing/2014/main" id="{4DA16422-88BA-63B4-A6BA-FDFCB6873BFF}"/>
              </a:ext>
            </a:extLst>
          </p:cNvPr>
          <p:cNvSpPr/>
          <p:nvPr/>
        </p:nvSpPr>
        <p:spPr>
          <a:xfrm>
            <a:off x="2340539" y="5861071"/>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Set up the Registration landing page</a:t>
            </a:r>
            <a:endPar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endParaRPr>
          </a:p>
        </p:txBody>
      </p:sp>
      <p:sp>
        <p:nvSpPr>
          <p:cNvPr id="11" name="Title 1">
            <a:extLst>
              <a:ext uri="{FF2B5EF4-FFF2-40B4-BE49-F238E27FC236}">
                <a16:creationId xmlns:a16="http://schemas.microsoft.com/office/drawing/2014/main" id="{CEFAA42F-9B74-8E37-A441-39AE3F9F634D}"/>
              </a:ext>
            </a:extLst>
          </p:cNvPr>
          <p:cNvSpPr txBox="1">
            <a:spLocks/>
          </p:cNvSpPr>
          <p:nvPr/>
        </p:nvSpPr>
        <p:spPr>
          <a:xfrm>
            <a:off x="9322575" y="1993616"/>
            <a:ext cx="1226086" cy="302955"/>
          </a:xfrm>
          <a:prstGeom prst="roundRect">
            <a:avLst>
              <a:gd name="adj" fmla="val 50000"/>
            </a:avLst>
          </a:prstGeom>
          <a:solidFill>
            <a:srgbClr val="8C48FF"/>
          </a:solidFill>
          <a:ln>
            <a:noFill/>
          </a:ln>
          <a:effectLst>
            <a:outerShdw blurRad="63500" dist="127000" dir="2700000" algn="tl" rotWithShape="0">
              <a:prstClr val="black">
                <a:alpha val="20000"/>
              </a:prstClr>
            </a:outerShdw>
          </a:effectLst>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ctr"/>
            <a:r>
              <a:rPr lang="en-GB" sz="1400" spc="0"/>
              <a:t>3. Event Day</a:t>
            </a:r>
          </a:p>
        </p:txBody>
      </p:sp>
      <p:cxnSp>
        <p:nvCxnSpPr>
          <p:cNvPr id="81" name="Straight Arrow Connector 80">
            <a:extLst>
              <a:ext uri="{FF2B5EF4-FFF2-40B4-BE49-F238E27FC236}">
                <a16:creationId xmlns:a16="http://schemas.microsoft.com/office/drawing/2014/main" id="{5D63F18A-7C7D-53D8-39F4-09DF9A89ADEA}"/>
              </a:ext>
              <a:ext uri="{C183D7F6-B498-43B3-948B-1728B52AA6E4}">
                <adec:decorative xmlns:adec="http://schemas.microsoft.com/office/drawing/2017/decorative" val="1"/>
              </a:ext>
            </a:extLst>
          </p:cNvPr>
          <p:cNvCxnSpPr>
            <a:cxnSpLocks/>
            <a:endCxn id="110" idx="0"/>
          </p:cNvCxnSpPr>
          <p:nvPr/>
        </p:nvCxnSpPr>
        <p:spPr>
          <a:xfrm>
            <a:off x="9935620" y="2296571"/>
            <a:ext cx="0" cy="3564500"/>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52B39A48-CFBC-3AAD-EC7A-26FB9145DD37}"/>
              </a:ext>
            </a:extLst>
          </p:cNvPr>
          <p:cNvSpPr/>
          <p:nvPr/>
        </p:nvSpPr>
        <p:spPr>
          <a:xfrm>
            <a:off x="9322575" y="2669540"/>
            <a:ext cx="1226090" cy="414726"/>
          </a:xfrm>
          <a:prstGeom prst="rect">
            <a:avLst/>
          </a:prstGeom>
          <a:solidFill>
            <a:schemeClr val="bg1"/>
          </a:solidFill>
          <a:ln w="53975" cap="sq">
            <a:solidFill>
              <a:srgbClr val="8C48FF"/>
            </a:solidFill>
            <a:miter lim="800000"/>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rgbClr val="8C48FF"/>
                </a:solidFill>
                <a:effectLst/>
                <a:uLnTx/>
                <a:uFillTx/>
                <a:latin typeface="Segoe Sans Display Semibold"/>
                <a:ea typeface="+mn-ea"/>
                <a:cs typeface="+mn-cs"/>
              </a:rPr>
              <a:t>Launch Day</a:t>
            </a:r>
          </a:p>
        </p:txBody>
      </p:sp>
      <p:sp>
        <p:nvSpPr>
          <p:cNvPr id="88" name="Rectangle 87">
            <a:extLst>
              <a:ext uri="{FF2B5EF4-FFF2-40B4-BE49-F238E27FC236}">
                <a16:creationId xmlns:a16="http://schemas.microsoft.com/office/drawing/2014/main" id="{2EE01A00-D507-9D18-0858-59E346EC239E}"/>
              </a:ext>
            </a:extLst>
          </p:cNvPr>
          <p:cNvSpPr/>
          <p:nvPr/>
        </p:nvSpPr>
        <p:spPr>
          <a:xfrm>
            <a:off x="9322575" y="3828615"/>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a:solidFill>
                  <a:srgbClr val="000000">
                    <a:hueOff val="0"/>
                    <a:satOff val="0"/>
                    <a:lumOff val="0"/>
                    <a:alphaOff val="0"/>
                  </a:srgbClr>
                </a:solidFill>
                <a:latin typeface="Segoe Sans Display"/>
              </a:rPr>
              <a:t>Set up booth items</a:t>
            </a:r>
            <a:endPar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endParaRPr>
          </a:p>
        </p:txBody>
      </p:sp>
      <p:sp>
        <p:nvSpPr>
          <p:cNvPr id="109" name="Rectangle 108">
            <a:extLst>
              <a:ext uri="{FF2B5EF4-FFF2-40B4-BE49-F238E27FC236}">
                <a16:creationId xmlns:a16="http://schemas.microsoft.com/office/drawing/2014/main" id="{7C8417C1-BC11-4067-2A63-14DABB1A22BE}"/>
              </a:ext>
            </a:extLst>
          </p:cNvPr>
          <p:cNvSpPr/>
          <p:nvPr/>
        </p:nvSpPr>
        <p:spPr>
          <a:xfrm>
            <a:off x="9322575" y="5188808"/>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Take photos for post-event communications</a:t>
            </a:r>
          </a:p>
        </p:txBody>
      </p:sp>
      <p:sp>
        <p:nvSpPr>
          <p:cNvPr id="110" name="Rectangle 109">
            <a:extLst>
              <a:ext uri="{FF2B5EF4-FFF2-40B4-BE49-F238E27FC236}">
                <a16:creationId xmlns:a16="http://schemas.microsoft.com/office/drawing/2014/main" id="{DAD001FB-D3F3-FAF1-F2A6-D08D34CF668E}"/>
              </a:ext>
            </a:extLst>
          </p:cNvPr>
          <p:cNvSpPr/>
          <p:nvPr/>
        </p:nvSpPr>
        <p:spPr>
          <a:xfrm>
            <a:off x="9322575" y="5861071"/>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0" tIns="27302" rIns="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Introduce survey &amp; collect feedback</a:t>
            </a:r>
          </a:p>
        </p:txBody>
      </p:sp>
      <p:sp>
        <p:nvSpPr>
          <p:cNvPr id="145" name="Rectangle 144">
            <a:extLst>
              <a:ext uri="{FF2B5EF4-FFF2-40B4-BE49-F238E27FC236}">
                <a16:creationId xmlns:a16="http://schemas.microsoft.com/office/drawing/2014/main" id="{8FBAEC72-2EE6-DA6B-5E4D-834567368093}"/>
              </a:ext>
            </a:extLst>
          </p:cNvPr>
          <p:cNvSpPr/>
          <p:nvPr/>
        </p:nvSpPr>
        <p:spPr>
          <a:xfrm>
            <a:off x="9322575" y="4506101"/>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a:solidFill>
                  <a:srgbClr val="000000">
                    <a:hueOff val="0"/>
                    <a:satOff val="0"/>
                    <a:lumOff val="0"/>
                    <a:alphaOff val="0"/>
                  </a:srgbClr>
                </a:solidFill>
                <a:latin typeface="Segoe Sans Display"/>
              </a:rPr>
              <a:t>Test AV equipment</a:t>
            </a:r>
            <a:endPar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endParaRPr>
          </a:p>
        </p:txBody>
      </p:sp>
      <p:sp>
        <p:nvSpPr>
          <p:cNvPr id="89" name="Invitiation text">
            <a:extLst>
              <a:ext uri="{FF2B5EF4-FFF2-40B4-BE49-F238E27FC236}">
                <a16:creationId xmlns:a16="http://schemas.microsoft.com/office/drawing/2014/main" id="{8F8728B6-E94E-2F94-7DBA-25524C910F3B}"/>
              </a:ext>
              <a:ext uri="{C183D7F6-B498-43B3-948B-1728B52AA6E4}">
                <adec:decorative xmlns:adec="http://schemas.microsoft.com/office/drawing/2017/decorative" val="1"/>
              </a:ext>
            </a:extLst>
          </p:cNvPr>
          <p:cNvSpPr txBox="1"/>
          <p:nvPr/>
        </p:nvSpPr>
        <p:spPr>
          <a:xfrm>
            <a:off x="154245" y="2771458"/>
            <a:ext cx="640080" cy="184666"/>
          </a:xfrm>
          <a:prstGeom prst="rect">
            <a:avLst/>
          </a:prstGeom>
          <a:noFill/>
        </p:spPr>
        <p:txBody>
          <a:bodyPr wrap="square" lIns="0" tIns="0" rIns="0" bIns="0" rtlCol="0" anchor="ctr" anchorCtr="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200" b="0" i="0" u="none" strike="noStrike" kern="1200" cap="none" spc="0" normalizeH="0" baseline="0" noProof="0">
                <a:ln>
                  <a:noFill/>
                </a:ln>
                <a:solidFill>
                  <a:srgbClr val="000000"/>
                </a:solidFill>
                <a:effectLst/>
                <a:uLnTx/>
                <a:uFillTx/>
                <a:latin typeface="+mj-lt"/>
                <a:cs typeface="Segoe UI" panose="020B0502040204020203" pitchFamily="34" charset="0"/>
              </a:rPr>
              <a:t>Timing</a:t>
            </a:r>
            <a:endParaRPr kumimoji="1" lang="en-US" altLang="zh-CN" sz="12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p:txBody>
      </p:sp>
      <p:cxnSp>
        <p:nvCxnSpPr>
          <p:cNvPr id="71" name="Straight Arrow Connector 70">
            <a:extLst>
              <a:ext uri="{FF2B5EF4-FFF2-40B4-BE49-F238E27FC236}">
                <a16:creationId xmlns:a16="http://schemas.microsoft.com/office/drawing/2014/main" id="{A97C29DD-1B2C-D259-8A41-95B68030F267}"/>
              </a:ext>
              <a:ext uri="{C183D7F6-B498-43B3-948B-1728B52AA6E4}">
                <adec:decorative xmlns:adec="http://schemas.microsoft.com/office/drawing/2017/decorative" val="1"/>
              </a:ext>
            </a:extLst>
          </p:cNvPr>
          <p:cNvCxnSpPr>
            <a:cxnSpLocks/>
            <a:endCxn id="113" idx="0"/>
          </p:cNvCxnSpPr>
          <p:nvPr/>
        </p:nvCxnSpPr>
        <p:spPr>
          <a:xfrm>
            <a:off x="11337202" y="2181860"/>
            <a:ext cx="0" cy="3667296"/>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53D9974E-FC1B-6EA1-BE2A-09511CE3907A}"/>
              </a:ext>
            </a:extLst>
          </p:cNvPr>
          <p:cNvSpPr/>
          <p:nvPr/>
        </p:nvSpPr>
        <p:spPr>
          <a:xfrm>
            <a:off x="10724157" y="5172548"/>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Review survey results</a:t>
            </a:r>
          </a:p>
        </p:txBody>
      </p:sp>
      <p:sp>
        <p:nvSpPr>
          <p:cNvPr id="43" name="Rectangle 42">
            <a:extLst>
              <a:ext uri="{FF2B5EF4-FFF2-40B4-BE49-F238E27FC236}">
                <a16:creationId xmlns:a16="http://schemas.microsoft.com/office/drawing/2014/main" id="{01BD406F-A6C9-1601-FA52-2CF3D6E49EF3}"/>
              </a:ext>
            </a:extLst>
          </p:cNvPr>
          <p:cNvSpPr/>
          <p:nvPr/>
        </p:nvSpPr>
        <p:spPr>
          <a:xfrm>
            <a:off x="10724157" y="3831558"/>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Publish social media post &amp; send email</a:t>
            </a:r>
          </a:p>
        </p:txBody>
      </p:sp>
      <p:sp>
        <p:nvSpPr>
          <p:cNvPr id="39" name="Rectangle 38">
            <a:extLst>
              <a:ext uri="{FF2B5EF4-FFF2-40B4-BE49-F238E27FC236}">
                <a16:creationId xmlns:a16="http://schemas.microsoft.com/office/drawing/2014/main" id="{7BE813E9-ABE3-8885-8471-42131C1A51E8}"/>
              </a:ext>
            </a:extLst>
          </p:cNvPr>
          <p:cNvSpPr/>
          <p:nvPr/>
        </p:nvSpPr>
        <p:spPr>
          <a:xfrm>
            <a:off x="10724157" y="2669540"/>
            <a:ext cx="1226090"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rgbClr val="37814E"/>
                </a:solidFill>
                <a:effectLst/>
                <a:uLnTx/>
                <a:uFillTx/>
                <a:latin typeface="Segoe Sans Display Semibold"/>
                <a:ea typeface="+mn-ea"/>
                <a:cs typeface="+mn-cs"/>
              </a:rPr>
              <a:t>T+1 day…</a:t>
            </a:r>
          </a:p>
        </p:txBody>
      </p:sp>
      <p:sp>
        <p:nvSpPr>
          <p:cNvPr id="14" name="Title 1">
            <a:extLst>
              <a:ext uri="{FF2B5EF4-FFF2-40B4-BE49-F238E27FC236}">
                <a16:creationId xmlns:a16="http://schemas.microsoft.com/office/drawing/2014/main" id="{A781EBEA-955D-FAA6-569A-471A62945622}"/>
              </a:ext>
            </a:extLst>
          </p:cNvPr>
          <p:cNvSpPr txBox="1">
            <a:spLocks/>
          </p:cNvSpPr>
          <p:nvPr/>
        </p:nvSpPr>
        <p:spPr>
          <a:xfrm>
            <a:off x="10718983" y="1993616"/>
            <a:ext cx="1236438" cy="302955"/>
          </a:xfrm>
          <a:prstGeom prst="roundRect">
            <a:avLst>
              <a:gd name="adj" fmla="val 50000"/>
            </a:avLst>
          </a:prstGeom>
          <a:solidFill>
            <a:srgbClr val="52B471"/>
          </a:solidFill>
          <a:ln>
            <a:noFill/>
          </a:ln>
          <a:effectLst>
            <a:outerShdw blurRad="63500" dist="127000" dir="2700000" algn="tl" rotWithShape="0">
              <a:prstClr val="black">
                <a:alpha val="20000"/>
              </a:prstClr>
            </a:outerShdw>
          </a:effectLst>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ctr"/>
            <a:r>
              <a:rPr lang="en-GB" sz="1400" spc="0">
                <a:solidFill>
                  <a:schemeClr val="tx1"/>
                </a:solidFill>
              </a:rPr>
              <a:t>4. Post-Event</a:t>
            </a:r>
          </a:p>
        </p:txBody>
      </p:sp>
      <p:sp>
        <p:nvSpPr>
          <p:cNvPr id="113" name="Rectangle 112">
            <a:extLst>
              <a:ext uri="{FF2B5EF4-FFF2-40B4-BE49-F238E27FC236}">
                <a16:creationId xmlns:a16="http://schemas.microsoft.com/office/drawing/2014/main" id="{2CE9128E-0C62-90A2-0C20-8A9285134D03}"/>
              </a:ext>
            </a:extLst>
          </p:cNvPr>
          <p:cNvSpPr/>
          <p:nvPr/>
        </p:nvSpPr>
        <p:spPr>
          <a:xfrm>
            <a:off x="10724157" y="5849156"/>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rPr>
              <a:t>Other ways to keep engaged with attendees</a:t>
            </a:r>
          </a:p>
        </p:txBody>
      </p:sp>
      <p:grpSp>
        <p:nvGrpSpPr>
          <p:cNvPr id="125" name="Group 124">
            <a:extLst>
              <a:ext uri="{FF2B5EF4-FFF2-40B4-BE49-F238E27FC236}">
                <a16:creationId xmlns:a16="http://schemas.microsoft.com/office/drawing/2014/main" id="{96A3C5B9-5D05-1E6F-F0D6-BA426BED5FD9}"/>
              </a:ext>
              <a:ext uri="{C183D7F6-B498-43B3-948B-1728B52AA6E4}">
                <adec:decorative xmlns:adec="http://schemas.microsoft.com/office/drawing/2017/decorative" val="1"/>
              </a:ext>
            </a:extLst>
          </p:cNvPr>
          <p:cNvGrpSpPr/>
          <p:nvPr/>
        </p:nvGrpSpPr>
        <p:grpSpPr>
          <a:xfrm>
            <a:off x="0" y="3191455"/>
            <a:ext cx="1063649" cy="505316"/>
            <a:chOff x="0" y="4855538"/>
            <a:chExt cx="1063649" cy="505316"/>
          </a:xfrm>
        </p:grpSpPr>
        <p:sp>
          <p:nvSpPr>
            <p:cNvPr id="126" name="Rectangle 125">
              <a:extLst>
                <a:ext uri="{FF2B5EF4-FFF2-40B4-BE49-F238E27FC236}">
                  <a16:creationId xmlns:a16="http://schemas.microsoft.com/office/drawing/2014/main" id="{02349BF1-AF71-3269-9EB5-D9843447E0C5}"/>
                </a:ext>
              </a:extLst>
            </p:cNvPr>
            <p:cNvSpPr/>
            <p:nvPr/>
          </p:nvSpPr>
          <p:spPr bwMode="auto">
            <a:xfrm>
              <a:off x="0" y="4855538"/>
              <a:ext cx="944130" cy="505316"/>
            </a:xfrm>
            <a:prstGeom prst="rect">
              <a:avLst/>
            </a:prstGeom>
            <a:gradFill>
              <a:gsLst>
                <a:gs pos="46000">
                  <a:schemeClr val="bg1">
                    <a:alpha val="82000"/>
                  </a:schemeClr>
                </a:gs>
                <a:gs pos="100000">
                  <a:schemeClr val="bg1">
                    <a:alpha val="200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127" name="Invitiation text">
              <a:extLst>
                <a:ext uri="{FF2B5EF4-FFF2-40B4-BE49-F238E27FC236}">
                  <a16:creationId xmlns:a16="http://schemas.microsoft.com/office/drawing/2014/main" id="{22B73DA3-3D2D-AFB4-AB5E-28B63EF894F1}"/>
                </a:ext>
              </a:extLst>
            </p:cNvPr>
            <p:cNvSpPr txBox="1"/>
            <p:nvPr/>
          </p:nvSpPr>
          <p:spPr>
            <a:xfrm>
              <a:off x="119519" y="5023557"/>
              <a:ext cx="944130" cy="169277"/>
            </a:xfrm>
            <a:prstGeom prst="rect">
              <a:avLst/>
            </a:prstGeom>
            <a:noFill/>
          </p:spPr>
          <p:txBody>
            <a:bodyPr wrap="square" lIns="0" tIns="0" rIns="0" bIns="0" rtlCol="0" anchor="ctr" anchorCtr="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100" b="0" i="0" u="none" strike="noStrike" kern="1200" cap="none" spc="0" normalizeH="0" baseline="0" noProof="0">
                  <a:ln>
                    <a:noFill/>
                  </a:ln>
                  <a:solidFill>
                    <a:srgbClr val="000000"/>
                  </a:solidFill>
                  <a:effectLst/>
                  <a:uLnTx/>
                  <a:uFillTx/>
                  <a:latin typeface="+mj-lt"/>
                  <a:cs typeface="Segoe UI" panose="020B0502040204020203" pitchFamily="34" charset="0"/>
                </a:rPr>
                <a:t>Participants</a:t>
              </a:r>
              <a:endParaRPr kumimoji="1" lang="en-US" altLang="zh-CN" sz="11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p:txBody>
        </p:sp>
      </p:grpSp>
      <p:sp>
        <p:nvSpPr>
          <p:cNvPr id="153" name="Slide Number Placeholder 152">
            <a:extLst>
              <a:ext uri="{FF2B5EF4-FFF2-40B4-BE49-F238E27FC236}">
                <a16:creationId xmlns:a16="http://schemas.microsoft.com/office/drawing/2014/main" id="{6B7227CF-E142-756A-0989-2FB945707D58}"/>
              </a:ext>
            </a:extLst>
          </p:cNvPr>
          <p:cNvSpPr>
            <a:spLocks noGrp="1"/>
          </p:cNvSpPr>
          <p:nvPr>
            <p:ph type="sldNum" sz="quarter" idx="4"/>
          </p:nvPr>
        </p:nvSpPr>
        <p:spPr/>
        <p:txBody>
          <a:bodyPr/>
          <a:lstStyle/>
          <a:p>
            <a:fld id="{8F93FC27-A1D1-4A1D-8E2D-C92B07A03756}" type="slidenum">
              <a:rPr lang="en-US" smtClean="0"/>
              <a:pPr/>
              <a:t>5</a:t>
            </a:fld>
            <a:endParaRPr lang="en-US"/>
          </a:p>
        </p:txBody>
      </p:sp>
      <p:sp>
        <p:nvSpPr>
          <p:cNvPr id="34" name="Rectangle 33">
            <a:extLst>
              <a:ext uri="{FF2B5EF4-FFF2-40B4-BE49-F238E27FC236}">
                <a16:creationId xmlns:a16="http://schemas.microsoft.com/office/drawing/2014/main" id="{D128E84A-010A-EE37-3DCF-9FD3CBC966C3}"/>
              </a:ext>
            </a:extLst>
          </p:cNvPr>
          <p:cNvSpPr/>
          <p:nvPr/>
        </p:nvSpPr>
        <p:spPr>
          <a:xfrm>
            <a:off x="3739122" y="3828615"/>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Secure AV equipment</a:t>
            </a:r>
            <a:endPar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endParaRPr>
          </a:p>
        </p:txBody>
      </p:sp>
      <p:sp>
        <p:nvSpPr>
          <p:cNvPr id="35" name="Rectangle 34">
            <a:extLst>
              <a:ext uri="{FF2B5EF4-FFF2-40B4-BE49-F238E27FC236}">
                <a16:creationId xmlns:a16="http://schemas.microsoft.com/office/drawing/2014/main" id="{6AEBE28A-7BB1-74FB-3F3F-9286C6345F26}"/>
              </a:ext>
            </a:extLst>
          </p:cNvPr>
          <p:cNvSpPr/>
          <p:nvPr/>
        </p:nvSpPr>
        <p:spPr>
          <a:xfrm>
            <a:off x="946309" y="4393606"/>
            <a:ext cx="1226089"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Draft event budget</a:t>
            </a:r>
            <a:endPar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endParaRPr>
          </a:p>
        </p:txBody>
      </p:sp>
      <p:sp>
        <p:nvSpPr>
          <p:cNvPr id="9" name="Rectangle 8">
            <a:extLst>
              <a:ext uri="{FF2B5EF4-FFF2-40B4-BE49-F238E27FC236}">
                <a16:creationId xmlns:a16="http://schemas.microsoft.com/office/drawing/2014/main" id="{FD2BFE9B-104F-CBA1-624A-4CAD552E3309}"/>
              </a:ext>
            </a:extLst>
          </p:cNvPr>
          <p:cNvSpPr/>
          <p:nvPr/>
        </p:nvSpPr>
        <p:spPr>
          <a:xfrm>
            <a:off x="5123004" y="3828615"/>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Finalize venue logistics</a:t>
            </a:r>
          </a:p>
        </p:txBody>
      </p:sp>
      <p:sp>
        <p:nvSpPr>
          <p:cNvPr id="38" name="Rectangle 37">
            <a:extLst>
              <a:ext uri="{FF2B5EF4-FFF2-40B4-BE49-F238E27FC236}">
                <a16:creationId xmlns:a16="http://schemas.microsoft.com/office/drawing/2014/main" id="{1519FA48-DBFE-E774-F0F6-BEAECEEEF0FC}"/>
              </a:ext>
            </a:extLst>
          </p:cNvPr>
          <p:cNvSpPr/>
          <p:nvPr/>
        </p:nvSpPr>
        <p:spPr>
          <a:xfrm>
            <a:off x="5131175" y="5166027"/>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Print any banners or onsite assets</a:t>
            </a:r>
          </a:p>
        </p:txBody>
      </p:sp>
      <p:sp>
        <p:nvSpPr>
          <p:cNvPr id="10" name="Rectangle 9">
            <a:extLst>
              <a:ext uri="{FF2B5EF4-FFF2-40B4-BE49-F238E27FC236}">
                <a16:creationId xmlns:a16="http://schemas.microsoft.com/office/drawing/2014/main" id="{E7430510-20A8-60FD-E2A3-611D54D83B00}"/>
              </a:ext>
            </a:extLst>
          </p:cNvPr>
          <p:cNvSpPr/>
          <p:nvPr/>
        </p:nvSpPr>
        <p:spPr>
          <a:xfrm>
            <a:off x="5123004" y="4495337"/>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dirty="0">
                <a:solidFill>
                  <a:srgbClr val="000000">
                    <a:hueOff val="0"/>
                    <a:satOff val="0"/>
                    <a:lumOff val="0"/>
                    <a:alphaOff val="0"/>
                  </a:srgbClr>
                </a:solidFill>
                <a:latin typeface="Segoe Sans Display"/>
              </a:rPr>
              <a:t>Finalize catering, room layout, </a:t>
            </a:r>
            <a:r>
              <a:rPr lang="en-US" sz="1050" dirty="0" err="1">
                <a:solidFill>
                  <a:srgbClr val="000000">
                    <a:hueOff val="0"/>
                    <a:satOff val="0"/>
                    <a:lumOff val="0"/>
                    <a:alphaOff val="0"/>
                  </a:srgbClr>
                </a:solidFill>
                <a:latin typeface="Segoe Sans Display"/>
              </a:rPr>
              <a:t>etc</a:t>
            </a:r>
            <a:endParaRPr lang="en-US" sz="1050" dirty="0">
              <a:solidFill>
                <a:srgbClr val="000000">
                  <a:hueOff val="0"/>
                  <a:satOff val="0"/>
                  <a:lumOff val="0"/>
                  <a:alphaOff val="0"/>
                </a:srgbClr>
              </a:solidFill>
              <a:latin typeface="Segoe Sans Display"/>
            </a:endParaRPr>
          </a:p>
        </p:txBody>
      </p:sp>
      <p:sp>
        <p:nvSpPr>
          <p:cNvPr id="44" name="Rectangle 43">
            <a:extLst>
              <a:ext uri="{FF2B5EF4-FFF2-40B4-BE49-F238E27FC236}">
                <a16:creationId xmlns:a16="http://schemas.microsoft.com/office/drawing/2014/main" id="{A1FE1E76-C2A4-9CB0-2AFC-CF348ABBDCF4}"/>
              </a:ext>
            </a:extLst>
          </p:cNvPr>
          <p:cNvSpPr/>
          <p:nvPr/>
        </p:nvSpPr>
        <p:spPr>
          <a:xfrm>
            <a:off x="7936518" y="5209109"/>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dirty="0">
                <a:ln>
                  <a:noFill/>
                </a:ln>
                <a:solidFill>
                  <a:srgbClr val="000000">
                    <a:hueOff val="0"/>
                    <a:satOff val="0"/>
                    <a:lumOff val="0"/>
                    <a:alphaOff val="0"/>
                  </a:srgbClr>
                </a:solidFill>
                <a:effectLst/>
                <a:uLnTx/>
                <a:uFillTx/>
                <a:latin typeface="Segoe Sans Display"/>
                <a:ea typeface="+mn-ea"/>
                <a:cs typeface="+mn-cs"/>
              </a:rPr>
              <a:t>Print leave behind materials </a:t>
            </a:r>
          </a:p>
        </p:txBody>
      </p:sp>
    </p:spTree>
    <p:extLst>
      <p:ext uri="{BB962C8B-B14F-4D97-AF65-F5344CB8AC3E}">
        <p14:creationId xmlns:p14="http://schemas.microsoft.com/office/powerpoint/2010/main" val="136922978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9E0BEE9F-F35A-DE11-CF5E-251F52D75471}"/>
              </a:ext>
              <a:ext uri="{C183D7F6-B498-43B3-948B-1728B52AA6E4}">
                <adec:decorative xmlns:adec="http://schemas.microsoft.com/office/drawing/2017/decorative" val="1"/>
              </a:ext>
            </a:extLst>
          </p:cNvPr>
          <p:cNvSpPr/>
          <p:nvPr/>
        </p:nvSpPr>
        <p:spPr bwMode="auto">
          <a:xfrm>
            <a:off x="3553114" y="254968"/>
            <a:ext cx="8044405" cy="6101381"/>
          </a:xfrm>
          <a:prstGeom prst="roundRect">
            <a:avLst>
              <a:gd name="adj" fmla="val 4171"/>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
            <a:extLst>
              <a:ext uri="{FF2B5EF4-FFF2-40B4-BE49-F238E27FC236}">
                <a16:creationId xmlns:a16="http://schemas.microsoft.com/office/drawing/2014/main" id="{594F76E3-2ED1-B0C9-8C8A-E989D45A087F}"/>
              </a:ext>
            </a:extLst>
          </p:cNvPr>
          <p:cNvSpPr>
            <a:spLocks noGrp="1"/>
          </p:cNvSpPr>
          <p:nvPr>
            <p:ph type="title"/>
          </p:nvPr>
        </p:nvSpPr>
        <p:spPr>
          <a:xfrm>
            <a:off x="574816" y="510988"/>
            <a:ext cx="2615424" cy="430887"/>
          </a:xfrm>
        </p:spPr>
        <p:txBody>
          <a:bodyPr/>
          <a:lstStyle/>
          <a:p>
            <a:r>
              <a:rPr lang="en-US"/>
              <a:t>Workback schedule example</a:t>
            </a:r>
          </a:p>
        </p:txBody>
      </p:sp>
      <p:sp>
        <p:nvSpPr>
          <p:cNvPr id="2" name="Text Placeholder 1">
            <a:extLst>
              <a:ext uri="{FF2B5EF4-FFF2-40B4-BE49-F238E27FC236}">
                <a16:creationId xmlns:a16="http://schemas.microsoft.com/office/drawing/2014/main" id="{D84FCC24-5B31-2D48-FD30-53AA31FBB1AF}"/>
              </a:ext>
            </a:extLst>
          </p:cNvPr>
          <p:cNvSpPr>
            <a:spLocks noGrp="1"/>
          </p:cNvSpPr>
          <p:nvPr>
            <p:ph type="body" sz="quarter" idx="10"/>
          </p:nvPr>
        </p:nvSpPr>
        <p:spPr>
          <a:xfrm>
            <a:off x="584200" y="2247900"/>
            <a:ext cx="2301240" cy="1384995"/>
          </a:xfrm>
        </p:spPr>
        <p:txBody>
          <a:bodyPr/>
          <a:lstStyle/>
          <a:p>
            <a:r>
              <a:rPr lang="en-US"/>
              <a:t>Keep in mind, this schedule is structured to be flexible to fit your unique planning and execution needs.</a:t>
            </a:r>
          </a:p>
        </p:txBody>
      </p:sp>
      <p:graphicFrame>
        <p:nvGraphicFramePr>
          <p:cNvPr id="8" name="Table 7">
            <a:extLst>
              <a:ext uri="{FF2B5EF4-FFF2-40B4-BE49-F238E27FC236}">
                <a16:creationId xmlns:a16="http://schemas.microsoft.com/office/drawing/2014/main" id="{5CA02EA1-B005-4F63-91D0-541E284B8619}"/>
              </a:ext>
            </a:extLst>
          </p:cNvPr>
          <p:cNvGraphicFramePr/>
          <p:nvPr>
            <p:extLst>
              <p:ext uri="{D42A27DB-BD31-4B8C-83A1-F6EECF244321}">
                <p14:modId xmlns:p14="http://schemas.microsoft.com/office/powerpoint/2010/main" val="2296610796"/>
              </p:ext>
            </p:extLst>
          </p:nvPr>
        </p:nvGraphicFramePr>
        <p:xfrm>
          <a:off x="3904956" y="254967"/>
          <a:ext cx="7471256" cy="6159564"/>
        </p:xfrm>
        <a:graphic>
          <a:graphicData uri="http://schemas.openxmlformats.org/drawingml/2006/table">
            <a:tbl>
              <a:tblPr firstRow="1"/>
              <a:tblGrid>
                <a:gridCol w="1895029">
                  <a:extLst>
                    <a:ext uri="{9D8B030D-6E8A-4147-A177-3AD203B41FA5}">
                      <a16:colId xmlns:a16="http://schemas.microsoft.com/office/drawing/2014/main" val="2467906759"/>
                    </a:ext>
                  </a:extLst>
                </a:gridCol>
                <a:gridCol w="5576227">
                  <a:extLst>
                    <a:ext uri="{9D8B030D-6E8A-4147-A177-3AD203B41FA5}">
                      <a16:colId xmlns:a16="http://schemas.microsoft.com/office/drawing/2014/main" val="277695818"/>
                    </a:ext>
                  </a:extLst>
                </a:gridCol>
              </a:tblGrid>
              <a:tr h="744080">
                <a:tc>
                  <a:txBody>
                    <a:bodyPr/>
                    <a:lstStyle/>
                    <a:p>
                      <a:pPr marL="0" marR="0" algn="l" fontAlgn="base">
                        <a:lnSpc>
                          <a:spcPct val="107000"/>
                        </a:lnSpc>
                        <a:spcBef>
                          <a:spcPts val="0"/>
                        </a:spcBef>
                        <a:spcAft>
                          <a:spcPts val="0"/>
                        </a:spcAft>
                      </a:pPr>
                      <a:r>
                        <a:rPr lang="en-US" sz="1600" b="0" i="0" u="none" strike="noStrike" kern="1200">
                          <a:solidFill>
                            <a:schemeClr val="accent6"/>
                          </a:solidFill>
                          <a:effectLst/>
                          <a:latin typeface="+mj-lt"/>
                          <a:ea typeface="Times New Roman" panose="02020603050405020304" pitchFamily="18" charset="0"/>
                          <a:cs typeface="Calibri" panose="020F0502020204030204" pitchFamily="34" charset="0"/>
                        </a:rPr>
                        <a:t>T-8 weeks  </a:t>
                      </a:r>
                      <a:endParaRPr lang="en-US" sz="2400" b="0" i="0" u="none" strike="noStrike">
                        <a:solidFill>
                          <a:schemeClr val="accent6"/>
                        </a:solidFill>
                        <a:effectLst/>
                        <a:latin typeface="+mj-lt"/>
                      </a:endParaRPr>
                    </a:p>
                  </a:txBody>
                  <a:tcPr marT="91440" marB="9144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Create v-team. Engage the Copilot champions community if your organization has one.</a:t>
                      </a:r>
                    </a:p>
                    <a:p>
                      <a:pPr marL="171450" marR="0" lvl="0" indent="-171450" algn="l" defTabSz="932742" rtl="0" eaLnBrk="1" fontAlgn="base" latinLnBrk="0" hangingPunct="1">
                        <a:lnSpc>
                          <a:spcPct val="100000"/>
                        </a:lnSpc>
                        <a:spcBef>
                          <a:spcPts val="300"/>
                        </a:spcBef>
                        <a:spcAft>
                          <a:spcPts val="0"/>
                        </a:spcAft>
                        <a:buClrTx/>
                        <a:buSzPct val="100000"/>
                        <a:buFont typeface="Arial" panose="020B0604020202020204" pitchFamily="34" charset="0"/>
                        <a:buChar char="•"/>
                        <a:tabLst>
                          <a:tab pos="457200" algn="l"/>
                        </a:tabLst>
                        <a:defRPr/>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Secure date and time. Reserve location. </a:t>
                      </a:r>
                    </a:p>
                    <a:p>
                      <a:pPr marL="171450" marR="0" lvl="0" indent="-171450" algn="l" defTabSz="932742" rtl="0" eaLnBrk="1" fontAlgn="base" latinLnBrk="0" hangingPunct="1">
                        <a:lnSpc>
                          <a:spcPct val="100000"/>
                        </a:lnSpc>
                        <a:spcBef>
                          <a:spcPts val="300"/>
                        </a:spcBef>
                        <a:spcAft>
                          <a:spcPts val="0"/>
                        </a:spcAft>
                        <a:buClrTx/>
                        <a:buSzPct val="100000"/>
                        <a:buFont typeface="Arial" panose="020B0604020202020204" pitchFamily="34" charset="0"/>
                        <a:buChar char="•"/>
                        <a:tabLst>
                          <a:tab pos="457200" algn="l"/>
                        </a:tabLst>
                        <a:defRPr/>
                      </a:pPr>
                      <a:r>
                        <a:rPr lang="en-US" sz="1000" b="0" i="0" u="none" strike="noStrike" kern="1200" dirty="0">
                          <a:solidFill>
                            <a:srgbClr val="000000"/>
                          </a:solidFill>
                          <a:effectLst/>
                          <a:latin typeface="+mn-lt"/>
                          <a:cs typeface="Calibri" panose="020F0502020204030204" pitchFamily="34" charset="0"/>
                        </a:rPr>
                        <a:t>Draft event budget</a:t>
                      </a:r>
                    </a:p>
                    <a:p>
                      <a:pPr marL="171450" marR="0" lvl="0" indent="-171450" algn="l" defTabSz="932742" rtl="0" eaLnBrk="1" fontAlgn="base" latinLnBrk="0" hangingPunct="1">
                        <a:lnSpc>
                          <a:spcPct val="100000"/>
                        </a:lnSpc>
                        <a:spcBef>
                          <a:spcPts val="300"/>
                        </a:spcBef>
                        <a:spcAft>
                          <a:spcPts val="0"/>
                        </a:spcAft>
                        <a:buClrTx/>
                        <a:buSzPct val="100000"/>
                        <a:buFont typeface="Arial" panose="020B0604020202020204" pitchFamily="34" charset="0"/>
                        <a:buChar char="•"/>
                        <a:tabLst>
                          <a:tab pos="457200" algn="l"/>
                        </a:tabLst>
                        <a:defRPr/>
                      </a:pPr>
                      <a:r>
                        <a:rPr lang="en-US" sz="1000" b="0" i="0" u="none" strike="noStrike" kern="1200" dirty="0">
                          <a:solidFill>
                            <a:srgbClr val="000000"/>
                          </a:solidFill>
                          <a:effectLst/>
                          <a:latin typeface="+mn-lt"/>
                          <a:cs typeface="Calibri" panose="020F0502020204030204" pitchFamily="34" charset="0"/>
                        </a:rPr>
                        <a:t>Identify partners to invite</a:t>
                      </a:r>
                      <a:endParaRPr lang="en-US" sz="1000" b="0" i="0" u="none" strike="noStrike" dirty="0">
                        <a:effectLst/>
                        <a:latin typeface="+mn-lt"/>
                      </a:endParaRPr>
                    </a:p>
                  </a:txBody>
                  <a:tcPr marT="91440" marB="9144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17440407"/>
                  </a:ext>
                </a:extLst>
              </a:tr>
              <a:tr h="900399">
                <a:tc>
                  <a:txBody>
                    <a:bodyPr/>
                    <a:lstStyle/>
                    <a:p>
                      <a:pPr marL="0" marR="0" algn="l" fontAlgn="base">
                        <a:lnSpc>
                          <a:spcPct val="107000"/>
                        </a:lnSpc>
                        <a:spcBef>
                          <a:spcPts val="0"/>
                        </a:spcBef>
                        <a:spcAft>
                          <a:spcPts val="0"/>
                        </a:spcAft>
                      </a:pPr>
                      <a:r>
                        <a:rPr lang="en-US" sz="1600" b="0" i="0" u="none" strike="noStrike" kern="1200" dirty="0">
                          <a:solidFill>
                            <a:schemeClr val="accent6"/>
                          </a:solidFill>
                          <a:effectLst/>
                          <a:latin typeface="+mj-lt"/>
                          <a:ea typeface="Times New Roman" panose="02020603050405020304" pitchFamily="18" charset="0"/>
                          <a:cs typeface="Calibri" panose="020F0502020204030204" pitchFamily="34" charset="0"/>
                        </a:rPr>
                        <a:t>T-6 weeks  </a:t>
                      </a:r>
                      <a:endParaRPr lang="en-US" sz="2400" b="0" i="0" u="none" strike="noStrike" dirty="0">
                        <a:solidFill>
                          <a:schemeClr val="accent6"/>
                        </a:solidFill>
                        <a:effectLst/>
                        <a:latin typeface="+mj-lt"/>
                      </a:endParaRPr>
                    </a:p>
                  </a:txBody>
                  <a:tcPr marT="91440" marB="9144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marR="0" lvl="0" indent="-171450" algn="l" defTabSz="932742" rtl="0" eaLnBrk="1" fontAlgn="base" latinLnBrk="0" hangingPunct="1">
                        <a:lnSpc>
                          <a:spcPct val="100000"/>
                        </a:lnSpc>
                        <a:spcBef>
                          <a:spcPts val="300"/>
                        </a:spcBef>
                        <a:spcAft>
                          <a:spcPts val="0"/>
                        </a:spcAft>
                        <a:buClrTx/>
                        <a:buSzPct val="100000"/>
                        <a:buFont typeface="Arial" panose="020B0604020202020204" pitchFamily="34" charset="0"/>
                        <a:buChar char="•"/>
                        <a:tabLst>
                          <a:tab pos="457200" algn="l"/>
                        </a:tabLst>
                        <a:defRPr/>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Draft agenda &amp; session details</a:t>
                      </a:r>
                    </a:p>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Secure internal speakers</a:t>
                      </a:r>
                    </a:p>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Send partner invitations</a:t>
                      </a:r>
                    </a:p>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Set up Registration Landing page for attendees</a:t>
                      </a:r>
                    </a:p>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Secure caterer &amp; photographer</a:t>
                      </a:r>
                    </a:p>
                  </a:txBody>
                  <a:tcPr marT="91440" marB="9144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77241685"/>
                  </a:ext>
                </a:extLst>
              </a:tr>
              <a:tr h="744080">
                <a:tc>
                  <a:txBody>
                    <a:bodyPr/>
                    <a:lstStyle/>
                    <a:p>
                      <a:pPr marL="0" marR="0" algn="l" fontAlgn="base">
                        <a:lnSpc>
                          <a:spcPct val="107000"/>
                        </a:lnSpc>
                        <a:spcBef>
                          <a:spcPts val="0"/>
                        </a:spcBef>
                        <a:spcAft>
                          <a:spcPts val="0"/>
                        </a:spcAft>
                      </a:pPr>
                      <a:r>
                        <a:rPr lang="en-US" sz="1600" b="0" i="0" u="none" strike="noStrike" kern="1200" dirty="0">
                          <a:solidFill>
                            <a:schemeClr val="accent4"/>
                          </a:solidFill>
                          <a:effectLst/>
                          <a:latin typeface="+mj-lt"/>
                          <a:ea typeface="Times New Roman" panose="02020603050405020304" pitchFamily="18" charset="0"/>
                          <a:cs typeface="Calibri" panose="020F0502020204030204" pitchFamily="34" charset="0"/>
                        </a:rPr>
                        <a:t>T-4 weeks  </a:t>
                      </a:r>
                      <a:endParaRPr lang="en-US" sz="2400" b="0" i="0" u="none" strike="noStrike" dirty="0">
                        <a:solidFill>
                          <a:schemeClr val="accent4"/>
                        </a:solidFill>
                        <a:effectLst/>
                        <a:latin typeface="+mj-lt"/>
                      </a:endParaRPr>
                    </a:p>
                  </a:txBody>
                  <a:tcPr marT="91440" marB="9144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marR="0" lvl="0" indent="-171450" algn="l" defTabSz="932742" rtl="0" eaLnBrk="1" fontAlgn="base" latinLnBrk="0" hangingPunct="1">
                        <a:lnSpc>
                          <a:spcPct val="100000"/>
                        </a:lnSpc>
                        <a:spcBef>
                          <a:spcPts val="300"/>
                        </a:spcBef>
                        <a:spcAft>
                          <a:spcPts val="0"/>
                        </a:spcAft>
                        <a:buClrTx/>
                        <a:buSzPct val="100000"/>
                        <a:buFont typeface="Arial" panose="020B0604020202020204" pitchFamily="34" charset="0"/>
                        <a:buChar char="•"/>
                        <a:tabLst>
                          <a:tab pos="457200" algn="l"/>
                        </a:tabLst>
                        <a:defRPr/>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Send attendee invitation email reminders </a:t>
                      </a:r>
                    </a:p>
                    <a:p>
                      <a:pPr marL="171450" marR="0" lvl="0" indent="-171450" algn="l" defTabSz="932742" rtl="0" eaLnBrk="1" fontAlgn="base" latinLnBrk="0" hangingPunct="1">
                        <a:lnSpc>
                          <a:spcPct val="100000"/>
                        </a:lnSpc>
                        <a:spcBef>
                          <a:spcPts val="300"/>
                        </a:spcBef>
                        <a:spcAft>
                          <a:spcPts val="0"/>
                        </a:spcAft>
                        <a:buClrTx/>
                        <a:buSzPct val="100000"/>
                        <a:buFont typeface="Arial" panose="020B0604020202020204" pitchFamily="34" charset="0"/>
                        <a:buChar char="•"/>
                        <a:tabLst>
                          <a:tab pos="457200" algn="l"/>
                        </a:tabLst>
                        <a:defRPr/>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Get in contact with presenters (internal or from partners) who will lead sessions or host demos </a:t>
                      </a:r>
                      <a:endParaRPr lang="en-US" sz="1000" b="0" i="0" u="none" strike="noStrike" dirty="0">
                        <a:effectLst/>
                        <a:latin typeface="+mn-lt"/>
                      </a:endParaRPr>
                    </a:p>
                    <a:p>
                      <a:pPr marL="171450" marR="0" indent="-171450" algn="l" fontAlgn="base">
                        <a:lnSpc>
                          <a:spcPct val="100000"/>
                        </a:lnSpc>
                        <a:spcBef>
                          <a:spcPts val="300"/>
                        </a:spcBef>
                        <a:spcAft>
                          <a:spcPts val="0"/>
                        </a:spcAft>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cs typeface="Calibri" panose="020F0502020204030204" pitchFamily="34" charset="0"/>
                        </a:rPr>
                        <a:t>Rollout communications plan</a:t>
                      </a:r>
                    </a:p>
                    <a:p>
                      <a:pPr marL="171450" marR="0" indent="-171450" algn="l" fontAlgn="base">
                        <a:lnSpc>
                          <a:spcPct val="100000"/>
                        </a:lnSpc>
                        <a:spcBef>
                          <a:spcPts val="300"/>
                        </a:spcBef>
                        <a:spcAft>
                          <a:spcPts val="0"/>
                        </a:spcAft>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cs typeface="Calibri" panose="020F0502020204030204" pitchFamily="34" charset="0"/>
                        </a:rPr>
                        <a:t>Finalize booth activities, contests &amp; prizes</a:t>
                      </a:r>
                      <a:endParaRPr lang="en-US" sz="1000" b="0" i="0" u="none" strike="noStrike" dirty="0">
                        <a:effectLst/>
                        <a:latin typeface="+mn-lt"/>
                      </a:endParaRPr>
                    </a:p>
                  </a:txBody>
                  <a:tcPr marT="91440" marB="9144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07112076"/>
                  </a:ext>
                </a:extLst>
              </a:tr>
              <a:tr h="587761">
                <a:tc>
                  <a:txBody>
                    <a:bodyPr/>
                    <a:lstStyle/>
                    <a:p>
                      <a:pPr marL="0" marR="0" algn="l" fontAlgn="base">
                        <a:lnSpc>
                          <a:spcPct val="107000"/>
                        </a:lnSpc>
                        <a:spcBef>
                          <a:spcPts val="0"/>
                        </a:spcBef>
                        <a:spcAft>
                          <a:spcPts val="0"/>
                        </a:spcAft>
                      </a:pPr>
                      <a:r>
                        <a:rPr lang="en-US" sz="1600" b="0" i="0" u="none" strike="noStrike" kern="1200" dirty="0">
                          <a:solidFill>
                            <a:schemeClr val="accent4"/>
                          </a:solidFill>
                          <a:effectLst/>
                          <a:latin typeface="+mj-lt"/>
                          <a:cs typeface="Calibri" panose="020F0502020204030204" pitchFamily="34" charset="0"/>
                        </a:rPr>
                        <a:t>T-3 weeks </a:t>
                      </a:r>
                      <a:endParaRPr lang="en-US" sz="2400" b="0" i="0" u="none" strike="noStrike" dirty="0">
                        <a:solidFill>
                          <a:schemeClr val="accent4"/>
                        </a:solidFill>
                        <a:effectLst/>
                        <a:latin typeface="+mj-lt"/>
                      </a:endParaRPr>
                    </a:p>
                  </a:txBody>
                  <a:tcPr marT="91440" marB="9144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dirty="0">
                          <a:effectLst/>
                          <a:latin typeface="+mn-lt"/>
                        </a:rPr>
                        <a:t>Prepare and train presenters &amp; partners</a:t>
                      </a:r>
                    </a:p>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Finalize venue logistics-catering, room layout, RSVPs, set-up/take-down </a:t>
                      </a:r>
                    </a:p>
                    <a:p>
                      <a:pPr marL="171450" marR="0" lvl="0" indent="-171450" algn="l" defTabSz="932742" rtl="0" eaLnBrk="1" fontAlgn="base" latinLnBrk="0" hangingPunct="1">
                        <a:lnSpc>
                          <a:spcPct val="100000"/>
                        </a:lnSpc>
                        <a:spcBef>
                          <a:spcPts val="300"/>
                        </a:spcBef>
                        <a:spcAft>
                          <a:spcPts val="0"/>
                        </a:spcAft>
                        <a:buClrTx/>
                        <a:buSzPct val="100000"/>
                        <a:buFont typeface="Arial" panose="020B0604020202020204" pitchFamily="34" charset="0"/>
                        <a:buChar char="•"/>
                        <a:tabLst>
                          <a:tab pos="457200" algn="l"/>
                        </a:tabLst>
                        <a:defRPr/>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Print any banners or onsite assets </a:t>
                      </a:r>
                      <a:endParaRPr lang="en-US" sz="1000" b="0" i="0" u="none" strike="noStrike" dirty="0">
                        <a:effectLst/>
                        <a:latin typeface="+mn-lt"/>
                      </a:endParaRPr>
                    </a:p>
                  </a:txBody>
                  <a:tcPr marT="91440" marB="9144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5161984"/>
                  </a:ext>
                </a:extLst>
              </a:tr>
              <a:tr h="587761">
                <a:tc>
                  <a:txBody>
                    <a:bodyPr/>
                    <a:lstStyle/>
                    <a:p>
                      <a:pPr marL="0" marR="0" algn="l" fontAlgn="base">
                        <a:lnSpc>
                          <a:spcPct val="107000"/>
                        </a:lnSpc>
                        <a:spcBef>
                          <a:spcPts val="0"/>
                        </a:spcBef>
                        <a:spcAft>
                          <a:spcPts val="0"/>
                        </a:spcAft>
                      </a:pPr>
                      <a:r>
                        <a:rPr lang="en-US" sz="1600" b="0" i="0" u="none" strike="noStrike" kern="1200" dirty="0">
                          <a:solidFill>
                            <a:schemeClr val="accent4"/>
                          </a:solidFill>
                          <a:effectLst/>
                          <a:latin typeface="+mj-lt"/>
                          <a:ea typeface="Times New Roman" panose="02020603050405020304" pitchFamily="18" charset="0"/>
                          <a:cs typeface="Calibri" panose="020F0502020204030204" pitchFamily="34" charset="0"/>
                        </a:rPr>
                        <a:t>T-2 weeks  </a:t>
                      </a:r>
                      <a:endParaRPr lang="en-US" sz="2400" b="0" i="0" u="none" strike="noStrike" dirty="0">
                        <a:solidFill>
                          <a:schemeClr val="accent4"/>
                        </a:solidFill>
                        <a:effectLst/>
                        <a:latin typeface="+mj-lt"/>
                      </a:endParaRPr>
                    </a:p>
                  </a:txBody>
                  <a:tcPr marT="91440" marB="9144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Send out partner study-guide if needed</a:t>
                      </a:r>
                    </a:p>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Walk through venue location </a:t>
                      </a:r>
                    </a:p>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cs typeface="Calibri" panose="020F0502020204030204" pitchFamily="34" charset="0"/>
                        </a:rPr>
                        <a:t>Gather inventory needed for event (name tags, pens, handouts, SWAG)</a:t>
                      </a:r>
                      <a:endParaRPr lang="en-US" sz="1000" b="0" i="0" u="none" strike="noStrike" dirty="0">
                        <a:effectLst/>
                        <a:latin typeface="+mn-lt"/>
                      </a:endParaRPr>
                    </a:p>
                  </a:txBody>
                  <a:tcPr marT="91440" marB="9144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18397490"/>
                  </a:ext>
                </a:extLst>
              </a:tr>
              <a:tr h="587761">
                <a:tc>
                  <a:txBody>
                    <a:bodyPr/>
                    <a:lstStyle/>
                    <a:p>
                      <a:pPr marL="0" marR="0" algn="l" fontAlgn="base">
                        <a:lnSpc>
                          <a:spcPct val="107000"/>
                        </a:lnSpc>
                        <a:spcBef>
                          <a:spcPts val="0"/>
                        </a:spcBef>
                        <a:spcAft>
                          <a:spcPts val="0"/>
                        </a:spcAft>
                      </a:pPr>
                      <a:r>
                        <a:rPr lang="en-US" sz="1600" b="0" i="0" u="none" strike="noStrike" kern="1200" dirty="0">
                          <a:solidFill>
                            <a:schemeClr val="accent4"/>
                          </a:solidFill>
                          <a:effectLst/>
                          <a:latin typeface="+mj-lt"/>
                          <a:ea typeface="Times New Roman" panose="02020603050405020304" pitchFamily="18" charset="0"/>
                          <a:cs typeface="Calibri" panose="020F0502020204030204" pitchFamily="34" charset="0"/>
                        </a:rPr>
                        <a:t>T-1 week </a:t>
                      </a:r>
                      <a:endParaRPr lang="en-US" sz="2400" b="0" i="0" u="none" strike="noStrike" dirty="0">
                        <a:solidFill>
                          <a:schemeClr val="accent4"/>
                        </a:solidFill>
                        <a:effectLst/>
                        <a:latin typeface="+mj-lt"/>
                      </a:endParaRPr>
                    </a:p>
                  </a:txBody>
                  <a:tcPr marT="91440" marB="9144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marR="0" indent="-171450" algn="l" fontAlgn="base">
                        <a:lnSpc>
                          <a:spcPct val="100000"/>
                        </a:lnSpc>
                        <a:spcBef>
                          <a:spcPts val="300"/>
                        </a:spcBef>
                        <a:spcAft>
                          <a:spcPts val="0"/>
                        </a:spcAft>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Touch base with presenters &amp; partners. Do Dry-runs.</a:t>
                      </a:r>
                    </a:p>
                    <a:p>
                      <a:pPr marL="171450" marR="0" indent="-171450" algn="l" fontAlgn="base">
                        <a:lnSpc>
                          <a:spcPct val="100000"/>
                        </a:lnSpc>
                        <a:spcBef>
                          <a:spcPts val="300"/>
                        </a:spcBef>
                        <a:spcAft>
                          <a:spcPts val="0"/>
                        </a:spcAft>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Print handouts and organize leave behind materials </a:t>
                      </a:r>
                    </a:p>
                    <a:p>
                      <a:pPr marL="171450" marR="0" indent="-171450" algn="l" fontAlgn="base">
                        <a:lnSpc>
                          <a:spcPct val="100000"/>
                        </a:lnSpc>
                        <a:spcBef>
                          <a:spcPts val="300"/>
                        </a:spcBef>
                        <a:spcAft>
                          <a:spcPts val="0"/>
                        </a:spcAft>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cs typeface="Calibri" panose="020F0502020204030204" pitchFamily="34" charset="0"/>
                        </a:rPr>
                        <a:t>Send speaker emails with logistics details</a:t>
                      </a:r>
                      <a:endParaRPr lang="en-US" sz="1000" b="0" i="0" u="none" strike="noStrike" dirty="0">
                        <a:effectLst/>
                        <a:latin typeface="+mn-lt"/>
                      </a:endParaRPr>
                    </a:p>
                  </a:txBody>
                  <a:tcPr marT="91440" marB="9144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3092400"/>
                  </a:ext>
                </a:extLst>
              </a:tr>
              <a:tr h="431441">
                <a:tc>
                  <a:txBody>
                    <a:bodyPr/>
                    <a:lstStyle/>
                    <a:p>
                      <a:pPr marL="0" marR="0" algn="l" fontAlgn="base">
                        <a:lnSpc>
                          <a:spcPct val="107000"/>
                        </a:lnSpc>
                        <a:spcBef>
                          <a:spcPts val="0"/>
                        </a:spcBef>
                        <a:spcAft>
                          <a:spcPts val="0"/>
                        </a:spcAft>
                      </a:pPr>
                      <a:r>
                        <a:rPr lang="en-US" sz="1600" b="0" i="0" u="none" strike="noStrike" kern="1200" dirty="0">
                          <a:solidFill>
                            <a:srgbClr val="8C48FF"/>
                          </a:solidFill>
                          <a:effectLst/>
                          <a:latin typeface="+mj-lt"/>
                          <a:ea typeface="Times New Roman" panose="02020603050405020304" pitchFamily="18" charset="0"/>
                          <a:cs typeface="Calibri" panose="020F0502020204030204" pitchFamily="34" charset="0"/>
                        </a:rPr>
                        <a:t>Event Day</a:t>
                      </a:r>
                      <a:endParaRPr lang="en-US" sz="2400" b="0" i="0" u="none" strike="noStrike" dirty="0">
                        <a:solidFill>
                          <a:srgbClr val="8C48FF"/>
                        </a:solidFill>
                        <a:effectLst/>
                        <a:latin typeface="+mj-lt"/>
                      </a:endParaRPr>
                    </a:p>
                  </a:txBody>
                  <a:tcPr marT="91440" marB="9144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Setup event space, test AV equipment </a:t>
                      </a:r>
                    </a:p>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Take lots of photos for internal excitement, and collect feedback</a:t>
                      </a:r>
                      <a:endParaRPr lang="en-US" sz="1000" b="0" i="0" u="none" strike="noStrike" dirty="0">
                        <a:effectLst/>
                        <a:latin typeface="+mn-lt"/>
                      </a:endParaRPr>
                    </a:p>
                  </a:txBody>
                  <a:tcPr marT="91440" marB="9144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77904383"/>
                  </a:ext>
                </a:extLst>
              </a:tr>
              <a:tr h="346039">
                <a:tc>
                  <a:txBody>
                    <a:bodyPr/>
                    <a:lstStyle/>
                    <a:p>
                      <a:pPr marL="0" marR="0" algn="l" fontAlgn="base">
                        <a:lnSpc>
                          <a:spcPct val="107000"/>
                        </a:lnSpc>
                        <a:spcBef>
                          <a:spcPts val="0"/>
                        </a:spcBef>
                        <a:spcAft>
                          <a:spcPts val="0"/>
                        </a:spcAft>
                      </a:pPr>
                      <a:r>
                        <a:rPr lang="en-US" sz="1600" b="0" i="0" u="none" strike="noStrike" kern="1200">
                          <a:solidFill>
                            <a:srgbClr val="52B471"/>
                          </a:solidFill>
                          <a:effectLst/>
                          <a:latin typeface="+mj-lt"/>
                          <a:ea typeface="Times New Roman" panose="02020603050405020304" pitchFamily="18" charset="0"/>
                          <a:cs typeface="Calibri" panose="020F0502020204030204" pitchFamily="34" charset="0"/>
                        </a:rPr>
                        <a:t>Post-Event Day</a:t>
                      </a:r>
                      <a:endParaRPr lang="en-US" sz="2400" b="0" i="0" u="none" strike="noStrike">
                        <a:solidFill>
                          <a:srgbClr val="52B471"/>
                        </a:solidFill>
                        <a:effectLst/>
                        <a:latin typeface="+mj-lt"/>
                      </a:endParaRPr>
                    </a:p>
                  </a:txBody>
                  <a:tcPr marT="91440" marB="9144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marR="0" indent="-171450" algn="l" fontAlgn="base">
                        <a:lnSpc>
                          <a:spcPct val="100000"/>
                        </a:lnSpc>
                        <a:spcBef>
                          <a:spcPts val="300"/>
                        </a:spcBef>
                        <a:spcAft>
                          <a:spcPts val="0"/>
                        </a:spcAft>
                        <a:buClrTx/>
                        <a:buSzPct val="100000"/>
                        <a:buFont typeface="Arial" panose="020B0604020202020204" pitchFamily="34" charset="0"/>
                        <a:buChar char="•"/>
                        <a:tabLst>
                          <a:tab pos="457200" algn="l"/>
                        </a:tabLst>
                      </a:pPr>
                      <a:r>
                        <a:rPr lang="en-US" sz="1000" b="0" i="0" u="none" strike="noStrike" kern="1200" dirty="0">
                          <a:solidFill>
                            <a:srgbClr val="000000"/>
                          </a:solidFill>
                          <a:effectLst/>
                          <a:latin typeface="+mn-lt"/>
                          <a:ea typeface="Times New Roman" panose="02020603050405020304" pitchFamily="18" charset="0"/>
                          <a:cs typeface="Calibri" panose="020F0502020204030204" pitchFamily="34" charset="0"/>
                        </a:rPr>
                        <a:t>Send survey and thank you email to attendees </a:t>
                      </a:r>
                      <a:endParaRPr lang="en-US" sz="1000" b="0" i="0" u="none" strike="noStrike" dirty="0">
                        <a:effectLst/>
                        <a:latin typeface="+mn-lt"/>
                      </a:endParaRPr>
                    </a:p>
                  </a:txBody>
                  <a:tcPr marT="91440" marB="9144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84041941"/>
                  </a:ext>
                </a:extLst>
              </a:tr>
            </a:tbl>
          </a:graphicData>
        </a:graphic>
      </p:graphicFrame>
      <p:sp>
        <p:nvSpPr>
          <p:cNvPr id="6" name="Slide Number Placeholder 5">
            <a:extLst>
              <a:ext uri="{FF2B5EF4-FFF2-40B4-BE49-F238E27FC236}">
                <a16:creationId xmlns:a16="http://schemas.microsoft.com/office/drawing/2014/main" id="{B578B381-DDB4-6D45-2FC9-F1FCDFC2C8B4}"/>
              </a:ext>
            </a:extLst>
          </p:cNvPr>
          <p:cNvSpPr>
            <a:spLocks noGrp="1"/>
          </p:cNvSpPr>
          <p:nvPr>
            <p:ph type="sldNum" sz="quarter" idx="4"/>
          </p:nvPr>
        </p:nvSpPr>
        <p:spPr/>
        <p:txBody>
          <a:bodyPr/>
          <a:lstStyle/>
          <a:p>
            <a:fld id="{8F93FC27-A1D1-4A1D-8E2D-C92B07A03756}" type="slidenum">
              <a:rPr lang="en-US" smtClean="0"/>
              <a:pPr/>
              <a:t>6</a:t>
            </a:fld>
            <a:endParaRPr lang="en-US"/>
          </a:p>
        </p:txBody>
      </p:sp>
    </p:spTree>
    <p:extLst>
      <p:ext uri="{BB962C8B-B14F-4D97-AF65-F5344CB8AC3E}">
        <p14:creationId xmlns:p14="http://schemas.microsoft.com/office/powerpoint/2010/main" val="2237032969"/>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618BDD-BF33-0CE2-B0DF-AA2C83712C9E}"/>
              </a:ext>
              <a:ext uri="{C183D7F6-B498-43B3-948B-1728B52AA6E4}">
                <adec:decorative xmlns:adec="http://schemas.microsoft.com/office/drawing/2017/decorative" val="1"/>
              </a:ext>
            </a:extLst>
          </p:cNvPr>
          <p:cNvPicPr>
            <a:picLocks noChangeAspect="1"/>
          </p:cNvPicPr>
          <p:nvPr/>
        </p:nvPicPr>
        <p:blipFill rotWithShape="1">
          <a:blip r:embed="rId2"/>
          <a:srcRect l="9598" t="53944" r="46275" b="32291"/>
          <a:stretch/>
        </p:blipFill>
        <p:spPr>
          <a:xfrm>
            <a:off x="0" y="0"/>
            <a:ext cx="12192000" cy="2535474"/>
          </a:xfrm>
          <a:prstGeom prst="rect">
            <a:avLst/>
          </a:prstGeom>
        </p:spPr>
      </p:pic>
      <p:sp>
        <p:nvSpPr>
          <p:cNvPr id="10" name="Rectangle: Rounded Corners 9">
            <a:extLst>
              <a:ext uri="{FF2B5EF4-FFF2-40B4-BE49-F238E27FC236}">
                <a16:creationId xmlns:a16="http://schemas.microsoft.com/office/drawing/2014/main" id="{1732A25A-2889-6B4C-1EBF-75D3B6795981}"/>
              </a:ext>
              <a:ext uri="{C183D7F6-B498-43B3-948B-1728B52AA6E4}">
                <adec:decorative xmlns:adec="http://schemas.microsoft.com/office/drawing/2017/decorative" val="1"/>
              </a:ext>
            </a:extLst>
          </p:cNvPr>
          <p:cNvSpPr/>
          <p:nvPr/>
        </p:nvSpPr>
        <p:spPr bwMode="auto">
          <a:xfrm>
            <a:off x="524719" y="1933339"/>
            <a:ext cx="11397205" cy="4247542"/>
          </a:xfrm>
          <a:prstGeom prst="roundRect">
            <a:avLst>
              <a:gd name="adj" fmla="val 4171"/>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F2147FA9-4FA9-8C53-012B-3F10993B7A91}"/>
              </a:ext>
            </a:extLst>
          </p:cNvPr>
          <p:cNvSpPr>
            <a:spLocks noGrp="1"/>
          </p:cNvSpPr>
          <p:nvPr>
            <p:ph type="title"/>
          </p:nvPr>
        </p:nvSpPr>
        <p:spPr/>
        <p:txBody>
          <a:bodyPr/>
          <a:lstStyle/>
          <a:p>
            <a:r>
              <a:rPr lang="en-US" dirty="0"/>
              <a:t>Potential Launch Day activities</a:t>
            </a:r>
          </a:p>
        </p:txBody>
      </p:sp>
      <p:sp>
        <p:nvSpPr>
          <p:cNvPr id="16" name="Text Placeholder 15">
            <a:extLst>
              <a:ext uri="{FF2B5EF4-FFF2-40B4-BE49-F238E27FC236}">
                <a16:creationId xmlns:a16="http://schemas.microsoft.com/office/drawing/2014/main" id="{CAF8F1EB-9EF2-C837-38A3-F3EFA908177D}"/>
              </a:ext>
            </a:extLst>
          </p:cNvPr>
          <p:cNvSpPr>
            <a:spLocks noGrp="1"/>
          </p:cNvSpPr>
          <p:nvPr>
            <p:ph type="body" sz="quarter" idx="11"/>
          </p:nvPr>
        </p:nvSpPr>
        <p:spPr>
          <a:xfrm>
            <a:off x="574675" y="941388"/>
            <a:ext cx="5258966" cy="544514"/>
          </a:xfrm>
        </p:spPr>
        <p:txBody>
          <a:bodyPr/>
          <a:lstStyle/>
          <a:p>
            <a:r>
              <a:rPr lang="en-US"/>
              <a:t>Leverage meaningful activities to encourage attendance and participation</a:t>
            </a:r>
          </a:p>
        </p:txBody>
      </p:sp>
      <p:sp>
        <p:nvSpPr>
          <p:cNvPr id="5" name="Title 1">
            <a:extLst>
              <a:ext uri="{FF2B5EF4-FFF2-40B4-BE49-F238E27FC236}">
                <a16:creationId xmlns:a16="http://schemas.microsoft.com/office/drawing/2014/main" id="{7DA39FD1-326C-3346-5B3C-DD1CA6DAA373}"/>
              </a:ext>
            </a:extLst>
          </p:cNvPr>
          <p:cNvSpPr txBox="1">
            <a:spLocks/>
          </p:cNvSpPr>
          <p:nvPr/>
        </p:nvSpPr>
        <p:spPr>
          <a:xfrm>
            <a:off x="840006" y="2115932"/>
            <a:ext cx="6298665" cy="307777"/>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r>
              <a:rPr lang="en-GB" sz="2000" spc="0" dirty="0">
                <a:gradFill>
                  <a:gsLst>
                    <a:gs pos="21000">
                      <a:srgbClr val="0078D4"/>
                    </a:gs>
                    <a:gs pos="100000">
                      <a:srgbClr val="C03BC4"/>
                    </a:gs>
                  </a:gsLst>
                  <a:lin ang="2400000" scaled="0"/>
                </a:gradFill>
                <a:cs typeface="Segoe UI" pitchFamily="34" charset="0"/>
              </a:rPr>
              <a:t>Activities to consider</a:t>
            </a:r>
          </a:p>
        </p:txBody>
      </p:sp>
      <p:sp>
        <p:nvSpPr>
          <p:cNvPr id="11" name="Title 1">
            <a:extLst>
              <a:ext uri="{FF2B5EF4-FFF2-40B4-BE49-F238E27FC236}">
                <a16:creationId xmlns:a16="http://schemas.microsoft.com/office/drawing/2014/main" id="{4E8724A9-49A7-BE78-F81F-A907C709A267}"/>
              </a:ext>
            </a:extLst>
          </p:cNvPr>
          <p:cNvSpPr txBox="1">
            <a:spLocks/>
          </p:cNvSpPr>
          <p:nvPr/>
        </p:nvSpPr>
        <p:spPr>
          <a:xfrm>
            <a:off x="840006" y="2755393"/>
            <a:ext cx="1584697" cy="346234"/>
          </a:xfrm>
          <a:prstGeom prst="roundRect">
            <a:avLst>
              <a:gd name="adj" fmla="val 50000"/>
            </a:avLst>
          </a:prstGeom>
          <a:solidFill>
            <a:schemeClr val="accent4"/>
          </a:solidFill>
          <a:ln>
            <a:noFill/>
          </a:ln>
          <a:effectLst>
            <a:outerShdw blurRad="63500" dist="127000" dir="2700000" algn="tl" rotWithShape="0">
              <a:prstClr val="black">
                <a:alpha val="20000"/>
              </a:prstClr>
            </a:outerShdw>
          </a:effectLst>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ctr"/>
            <a:r>
              <a:rPr lang="en-GB" sz="1600" spc="0"/>
              <a:t>Introduce</a:t>
            </a:r>
          </a:p>
        </p:txBody>
      </p:sp>
      <p:sp>
        <p:nvSpPr>
          <p:cNvPr id="15" name="Content Placeholder 3">
            <a:extLst>
              <a:ext uri="{FF2B5EF4-FFF2-40B4-BE49-F238E27FC236}">
                <a16:creationId xmlns:a16="http://schemas.microsoft.com/office/drawing/2014/main" id="{46B8902D-AF99-15D0-E436-D5571A105D9E}"/>
              </a:ext>
            </a:extLst>
          </p:cNvPr>
          <p:cNvSpPr txBox="1">
            <a:spLocks/>
          </p:cNvSpPr>
          <p:nvPr/>
        </p:nvSpPr>
        <p:spPr>
          <a:xfrm>
            <a:off x="840006" y="3237502"/>
            <a:ext cx="3291840" cy="2708275"/>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ts val="1800"/>
              </a:spcBef>
              <a:spcAft>
                <a:spcPts val="0"/>
              </a:spcAft>
              <a:buClrTx/>
              <a:buSzPct val="90000"/>
              <a:buFont typeface="Wingdings" panose="05000000000000000000" pitchFamily="2" charset="2"/>
              <a:buNone/>
              <a:tabLst/>
              <a:defRPr sz="1800" kern="1200" spc="0" baseline="0">
                <a:solidFill>
                  <a:srgbClr val="000000"/>
                </a:solidFill>
                <a:latin typeface="+mj-lt"/>
                <a:ea typeface="+mn-ea"/>
                <a:cs typeface="Segoe UI Semilight" panose="020B0402040204020203" pitchFamily="34" charset="0"/>
              </a:defRPr>
            </a:lvl1pPr>
            <a:lvl2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1600" kern="1200" spc="0" baseline="0">
                <a:solidFill>
                  <a:srgbClr val="000000"/>
                </a:solidFill>
                <a:latin typeface="+mn-lt"/>
                <a:ea typeface="+mn-ea"/>
                <a:cs typeface="+mn-cs"/>
              </a:defRPr>
            </a:lvl2pPr>
            <a:lvl3pPr marL="200025" marR="0" indent="-200025" algn="l" defTabSz="932742" rtl="0" eaLnBrk="1" fontAlgn="auto" latinLnBrk="0" hangingPunct="1">
              <a:lnSpc>
                <a:spcPct val="100000"/>
              </a:lnSpc>
              <a:spcBef>
                <a:spcPts val="6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402336"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4pPr>
            <a:lvl5pPr marL="603504" marR="0" indent="-20116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en-US" sz="1200" dirty="0">
                <a:solidFill>
                  <a:schemeClr val="accent4"/>
                </a:solidFill>
                <a:latin typeface="+mj-lt"/>
              </a:rPr>
              <a:t>Demos</a:t>
            </a:r>
            <a:r>
              <a:rPr lang="en-US" sz="1200" dirty="0">
                <a:solidFill>
                  <a:schemeClr val="tx1"/>
                </a:solidFill>
              </a:rPr>
              <a:t>:</a:t>
            </a:r>
            <a:r>
              <a:rPr lang="en-US" sz="1200" dirty="0">
                <a:solidFill>
                  <a:schemeClr val="tx1"/>
                </a:solidFill>
                <a:latin typeface="+mj-lt"/>
              </a:rPr>
              <a:t> </a:t>
            </a:r>
            <a:r>
              <a:rPr lang="en-US" sz="1200" dirty="0">
                <a:solidFill>
                  <a:schemeClr val="tx1"/>
                </a:solidFill>
              </a:rPr>
              <a:t>Demo the capabilities of Copilot for common tasks across multiple surfaces – the Chat experience as well as Microsoft 365 applications.</a:t>
            </a:r>
          </a:p>
          <a:p>
            <a:pPr lvl="1"/>
            <a:r>
              <a:rPr lang="en-US" sz="1200" dirty="0">
                <a:solidFill>
                  <a:schemeClr val="accent4"/>
                </a:solidFill>
                <a:latin typeface="+mj-lt"/>
              </a:rPr>
              <a:t>Scenarios walkthrough</a:t>
            </a:r>
            <a:r>
              <a:rPr lang="en-US" sz="1200" dirty="0">
                <a:solidFill>
                  <a:schemeClr val="tx1"/>
                </a:solidFill>
                <a:latin typeface="+mj-lt"/>
              </a:rPr>
              <a:t>: </a:t>
            </a:r>
            <a:r>
              <a:rPr lang="en-US" sz="1200" dirty="0">
                <a:solidFill>
                  <a:schemeClr val="tx1"/>
                </a:solidFill>
              </a:rPr>
              <a:t>Showcase workflow scenarios across each major department as offered in the Copilot Scenario Library.</a:t>
            </a:r>
          </a:p>
          <a:p>
            <a:pPr lvl="1"/>
            <a:r>
              <a:rPr lang="en-US" sz="1200" dirty="0">
                <a:solidFill>
                  <a:schemeClr val="accent4"/>
                </a:solidFill>
                <a:latin typeface="+mj-lt"/>
              </a:rPr>
              <a:t>Roundtable discussions</a:t>
            </a:r>
            <a:r>
              <a:rPr lang="en-US" sz="1200" dirty="0">
                <a:solidFill>
                  <a:schemeClr val="tx1"/>
                </a:solidFill>
                <a:latin typeface="+mj-lt"/>
              </a:rPr>
              <a:t>: </a:t>
            </a:r>
            <a:r>
              <a:rPr lang="en-US" sz="1200" dirty="0">
                <a:solidFill>
                  <a:schemeClr val="tx1"/>
                </a:solidFill>
              </a:rPr>
              <a:t>Divide into departmental teams and have business-users share how they would like to leverage Copilot in their workflows. Leverage roundtables to gather scenarios that are important to the company – and document for wider sharing later.</a:t>
            </a:r>
          </a:p>
        </p:txBody>
      </p:sp>
      <p:sp>
        <p:nvSpPr>
          <p:cNvPr id="17" name="Title 1">
            <a:extLst>
              <a:ext uri="{FF2B5EF4-FFF2-40B4-BE49-F238E27FC236}">
                <a16:creationId xmlns:a16="http://schemas.microsoft.com/office/drawing/2014/main" id="{8A74E890-96B1-0EB8-CCEE-8B9AE18634E4}"/>
              </a:ext>
            </a:extLst>
          </p:cNvPr>
          <p:cNvSpPr txBox="1">
            <a:spLocks/>
          </p:cNvSpPr>
          <p:nvPr/>
        </p:nvSpPr>
        <p:spPr>
          <a:xfrm>
            <a:off x="4741330" y="2755393"/>
            <a:ext cx="1584697" cy="346234"/>
          </a:xfrm>
          <a:prstGeom prst="roundRect">
            <a:avLst>
              <a:gd name="adj" fmla="val 50000"/>
            </a:avLst>
          </a:prstGeom>
          <a:solidFill>
            <a:srgbClr val="8C48FF"/>
          </a:solidFill>
          <a:ln>
            <a:noFill/>
          </a:ln>
          <a:effectLst>
            <a:outerShdw blurRad="63500" dist="127000" dir="2700000" algn="tl" rotWithShape="0">
              <a:prstClr val="black">
                <a:alpha val="20000"/>
              </a:prstClr>
            </a:outerShdw>
          </a:effectLst>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ctr"/>
            <a:r>
              <a:rPr lang="en-GB" sz="1600" spc="0"/>
              <a:t>Engage</a:t>
            </a:r>
          </a:p>
        </p:txBody>
      </p:sp>
      <p:sp>
        <p:nvSpPr>
          <p:cNvPr id="18" name="Content Placeholder 3">
            <a:extLst>
              <a:ext uri="{FF2B5EF4-FFF2-40B4-BE49-F238E27FC236}">
                <a16:creationId xmlns:a16="http://schemas.microsoft.com/office/drawing/2014/main" id="{4AAD161C-6D5D-8EEE-B3F5-BF28F69F5518}"/>
              </a:ext>
            </a:extLst>
          </p:cNvPr>
          <p:cNvSpPr txBox="1">
            <a:spLocks/>
          </p:cNvSpPr>
          <p:nvPr/>
        </p:nvSpPr>
        <p:spPr>
          <a:xfrm>
            <a:off x="4741330" y="3237502"/>
            <a:ext cx="2937694" cy="1631216"/>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ts val="1800"/>
              </a:spcBef>
              <a:spcAft>
                <a:spcPts val="0"/>
              </a:spcAft>
              <a:buClrTx/>
              <a:buSzPct val="90000"/>
              <a:buFont typeface="Wingdings" panose="05000000000000000000" pitchFamily="2" charset="2"/>
              <a:buNone/>
              <a:tabLst/>
              <a:defRPr sz="1800" kern="1200" spc="0" baseline="0">
                <a:solidFill>
                  <a:srgbClr val="000000"/>
                </a:solidFill>
                <a:latin typeface="+mj-lt"/>
                <a:ea typeface="+mn-ea"/>
                <a:cs typeface="Segoe UI Semilight" panose="020B0402040204020203" pitchFamily="34" charset="0"/>
              </a:defRPr>
            </a:lvl1pPr>
            <a:lvl2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1600" kern="1200" spc="0" baseline="0">
                <a:solidFill>
                  <a:srgbClr val="000000"/>
                </a:solidFill>
                <a:latin typeface="+mn-lt"/>
                <a:ea typeface="+mn-ea"/>
                <a:cs typeface="+mn-cs"/>
              </a:defRPr>
            </a:lvl2pPr>
            <a:lvl3pPr marL="200025" marR="0" indent="-200025" algn="l" defTabSz="932742" rtl="0" eaLnBrk="1" fontAlgn="auto" latinLnBrk="0" hangingPunct="1">
              <a:lnSpc>
                <a:spcPct val="100000"/>
              </a:lnSpc>
              <a:spcBef>
                <a:spcPts val="6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402336"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4pPr>
            <a:lvl5pPr marL="603504" marR="0" indent="-20116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en-US" sz="1200">
                <a:solidFill>
                  <a:srgbClr val="8C48FF"/>
                </a:solidFill>
                <a:latin typeface="+mj-lt"/>
              </a:rPr>
              <a:t>Prompt training</a:t>
            </a:r>
            <a:r>
              <a:rPr lang="en-US" sz="1200">
                <a:solidFill>
                  <a:schemeClr val="tx1"/>
                </a:solidFill>
                <a:latin typeface="+mj-lt"/>
              </a:rPr>
              <a:t>: </a:t>
            </a:r>
            <a:r>
              <a:rPr lang="en-US" sz="1200">
                <a:solidFill>
                  <a:schemeClr val="tx1"/>
                </a:solidFill>
              </a:rPr>
              <a:t>Offer prompt training sessions to help business users try their hand at using Copilot as well as learn how to use it better.</a:t>
            </a:r>
          </a:p>
          <a:p>
            <a:pPr lvl="1"/>
            <a:r>
              <a:rPr lang="en-US" sz="1200">
                <a:solidFill>
                  <a:srgbClr val="8C48FF"/>
                </a:solidFill>
                <a:latin typeface="+mj-lt"/>
              </a:rPr>
              <a:t>Contests</a:t>
            </a:r>
            <a:r>
              <a:rPr lang="en-US" sz="1200">
                <a:solidFill>
                  <a:schemeClr val="tx1"/>
                </a:solidFill>
                <a:latin typeface="+mj-lt"/>
              </a:rPr>
              <a:t>: </a:t>
            </a:r>
            <a:r>
              <a:rPr lang="en-US" sz="1200">
                <a:solidFill>
                  <a:schemeClr val="tx1"/>
                </a:solidFill>
              </a:rPr>
              <a:t>Encourage participation in contests to test your employees prompt building skills across M365 applications for prizes and bragging rights.</a:t>
            </a:r>
          </a:p>
        </p:txBody>
      </p:sp>
      <p:sp>
        <p:nvSpPr>
          <p:cNvPr id="19" name="Title 1">
            <a:extLst>
              <a:ext uri="{FF2B5EF4-FFF2-40B4-BE49-F238E27FC236}">
                <a16:creationId xmlns:a16="http://schemas.microsoft.com/office/drawing/2014/main" id="{3459D085-50C1-E0D2-C4B3-59DBC8758E7F}"/>
              </a:ext>
            </a:extLst>
          </p:cNvPr>
          <p:cNvSpPr txBox="1">
            <a:spLocks/>
          </p:cNvSpPr>
          <p:nvPr/>
        </p:nvSpPr>
        <p:spPr>
          <a:xfrm>
            <a:off x="8288508" y="2755393"/>
            <a:ext cx="1584697" cy="346234"/>
          </a:xfrm>
          <a:prstGeom prst="roundRect">
            <a:avLst>
              <a:gd name="adj" fmla="val 50000"/>
            </a:avLst>
          </a:prstGeom>
          <a:solidFill>
            <a:schemeClr val="accent6"/>
          </a:solidFill>
          <a:ln>
            <a:noFill/>
          </a:ln>
          <a:effectLst>
            <a:outerShdw blurRad="63500" dist="127000" dir="2700000" algn="tl" rotWithShape="0">
              <a:prstClr val="black">
                <a:alpha val="20000"/>
              </a:prstClr>
            </a:outerShdw>
          </a:effectLst>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ctr"/>
            <a:r>
              <a:rPr lang="en-GB" sz="1600" spc="0"/>
              <a:t>Entice</a:t>
            </a:r>
          </a:p>
        </p:txBody>
      </p:sp>
      <p:sp>
        <p:nvSpPr>
          <p:cNvPr id="12" name="Content Placeholder 3">
            <a:extLst>
              <a:ext uri="{FF2B5EF4-FFF2-40B4-BE49-F238E27FC236}">
                <a16:creationId xmlns:a16="http://schemas.microsoft.com/office/drawing/2014/main" id="{CE8D4627-FD1F-6791-7CB8-1C7A605A4A94}"/>
              </a:ext>
            </a:extLst>
          </p:cNvPr>
          <p:cNvSpPr txBox="1">
            <a:spLocks/>
          </p:cNvSpPr>
          <p:nvPr/>
        </p:nvSpPr>
        <p:spPr>
          <a:xfrm>
            <a:off x="8288508" y="3237502"/>
            <a:ext cx="3291840" cy="2339102"/>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ts val="1800"/>
              </a:spcBef>
              <a:spcAft>
                <a:spcPts val="0"/>
              </a:spcAft>
              <a:buClrTx/>
              <a:buSzPct val="90000"/>
              <a:buFont typeface="Wingdings" panose="05000000000000000000" pitchFamily="2" charset="2"/>
              <a:buNone/>
              <a:tabLst/>
              <a:defRPr sz="1800" kern="1200" spc="0" baseline="0">
                <a:solidFill>
                  <a:srgbClr val="000000"/>
                </a:solidFill>
                <a:latin typeface="+mj-lt"/>
                <a:ea typeface="+mn-ea"/>
                <a:cs typeface="Segoe UI Semilight" panose="020B0402040204020203" pitchFamily="34" charset="0"/>
              </a:defRPr>
            </a:lvl1pPr>
            <a:lvl2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1600" kern="1200" spc="0" baseline="0">
                <a:solidFill>
                  <a:srgbClr val="000000"/>
                </a:solidFill>
                <a:latin typeface="+mn-lt"/>
                <a:ea typeface="+mn-ea"/>
                <a:cs typeface="+mn-cs"/>
              </a:defRPr>
            </a:lvl2pPr>
            <a:lvl3pPr marL="200025" marR="0" indent="-200025" algn="l" defTabSz="932742" rtl="0" eaLnBrk="1" fontAlgn="auto" latinLnBrk="0" hangingPunct="1">
              <a:lnSpc>
                <a:spcPct val="100000"/>
              </a:lnSpc>
              <a:spcBef>
                <a:spcPts val="6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402336"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4pPr>
            <a:lvl5pPr marL="603504" marR="0" indent="-20116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en-US" sz="1200">
                <a:solidFill>
                  <a:schemeClr val="accent6"/>
                </a:solidFill>
                <a:latin typeface="+mj-lt"/>
              </a:rPr>
              <a:t>Photobooth</a:t>
            </a:r>
            <a:r>
              <a:rPr lang="en-US" sz="1200">
                <a:solidFill>
                  <a:schemeClr val="tx1"/>
                </a:solidFill>
                <a:latin typeface="+mj-lt"/>
              </a:rPr>
              <a:t>: </a:t>
            </a:r>
            <a:r>
              <a:rPr lang="en-US" sz="1200">
                <a:solidFill>
                  <a:schemeClr val="tx1"/>
                </a:solidFill>
              </a:rPr>
              <a:t>Offer a photobooth with props to encourage picture taking and fun to publish in your social media.</a:t>
            </a:r>
          </a:p>
          <a:p>
            <a:pPr lvl="1"/>
            <a:r>
              <a:rPr lang="en-US" sz="1200">
                <a:solidFill>
                  <a:schemeClr val="accent6"/>
                </a:solidFill>
                <a:latin typeface="+mj-lt"/>
              </a:rPr>
              <a:t>SWAG</a:t>
            </a:r>
            <a:r>
              <a:rPr lang="en-US" sz="1200">
                <a:solidFill>
                  <a:schemeClr val="tx1"/>
                </a:solidFill>
                <a:latin typeface="+mj-lt"/>
              </a:rPr>
              <a:t>: </a:t>
            </a:r>
            <a:r>
              <a:rPr lang="en-US" sz="1200">
                <a:solidFill>
                  <a:schemeClr val="tx1"/>
                </a:solidFill>
              </a:rPr>
              <a:t>Offer swag for participants that attend and actively engage at the booths and event-activities. Consider having swag available for speakers and as contest-prizes too.</a:t>
            </a:r>
          </a:p>
          <a:p>
            <a:pPr lvl="1"/>
            <a:r>
              <a:rPr lang="en-US" sz="1200">
                <a:solidFill>
                  <a:schemeClr val="accent6"/>
                </a:solidFill>
                <a:latin typeface="Segoe Sans Display Semibold"/>
              </a:rPr>
              <a:t>Punch card / passport</a:t>
            </a:r>
            <a:r>
              <a:rPr lang="en-US" sz="1200">
                <a:solidFill>
                  <a:schemeClr val="tx1"/>
                </a:solidFill>
                <a:latin typeface="Segoe Sans Display Semibold"/>
              </a:rPr>
              <a:t>: </a:t>
            </a:r>
            <a:r>
              <a:rPr lang="en-US" sz="1200">
                <a:solidFill>
                  <a:schemeClr val="tx1"/>
                </a:solidFill>
              </a:rPr>
              <a:t>Leverage a simple booklet to ensure business users explore key activities with prizes or swag as a sweetener to checking off all activities.</a:t>
            </a:r>
          </a:p>
        </p:txBody>
      </p:sp>
      <p:cxnSp>
        <p:nvCxnSpPr>
          <p:cNvPr id="20" name="Straight Connector 19">
            <a:extLst>
              <a:ext uri="{FF2B5EF4-FFF2-40B4-BE49-F238E27FC236}">
                <a16:creationId xmlns:a16="http://schemas.microsoft.com/office/drawing/2014/main" id="{C753D6B3-EB01-8F43-A84B-204DB03A84A0}"/>
              </a:ext>
              <a:ext uri="{C183D7F6-B498-43B3-948B-1728B52AA6E4}">
                <adec:decorative xmlns:adec="http://schemas.microsoft.com/office/drawing/2017/decorative" val="1"/>
              </a:ext>
            </a:extLst>
          </p:cNvPr>
          <p:cNvCxnSpPr>
            <a:cxnSpLocks/>
          </p:cNvCxnSpPr>
          <p:nvPr/>
        </p:nvCxnSpPr>
        <p:spPr>
          <a:xfrm>
            <a:off x="840006" y="2535474"/>
            <a:ext cx="10753189" cy="0"/>
          </a:xfrm>
          <a:prstGeom prst="line">
            <a:avLst/>
          </a:prstGeom>
          <a:noFill/>
          <a:ln w="9525" cap="flat" cmpd="sng" algn="ctr">
            <a:solidFill>
              <a:schemeClr val="accent1"/>
            </a:solidFill>
            <a:prstDash val="solid"/>
            <a:headEnd type="none" w="lg" len="med"/>
            <a:tailEnd type="none" w="lg" len="med"/>
          </a:ln>
          <a:effectLst/>
        </p:spPr>
      </p:cxnSp>
      <p:sp>
        <p:nvSpPr>
          <p:cNvPr id="25" name="Slide Number Placeholder 24">
            <a:extLst>
              <a:ext uri="{FF2B5EF4-FFF2-40B4-BE49-F238E27FC236}">
                <a16:creationId xmlns:a16="http://schemas.microsoft.com/office/drawing/2014/main" id="{4148A004-61DE-C596-2623-3C56E340658B}"/>
              </a:ext>
            </a:extLst>
          </p:cNvPr>
          <p:cNvSpPr>
            <a:spLocks noGrp="1"/>
          </p:cNvSpPr>
          <p:nvPr>
            <p:ph type="sldNum" sz="quarter" idx="4"/>
          </p:nvPr>
        </p:nvSpPr>
        <p:spPr/>
        <p:txBody>
          <a:bodyPr/>
          <a:lstStyle/>
          <a:p>
            <a:fld id="{8F93FC27-A1D1-4A1D-8E2D-C92B07A03756}" type="slidenum">
              <a:rPr lang="en-US" smtClean="0"/>
              <a:pPr/>
              <a:t>7</a:t>
            </a:fld>
            <a:endParaRPr lang="en-US"/>
          </a:p>
        </p:txBody>
      </p:sp>
    </p:spTree>
    <p:extLst>
      <p:ext uri="{BB962C8B-B14F-4D97-AF65-F5344CB8AC3E}">
        <p14:creationId xmlns:p14="http://schemas.microsoft.com/office/powerpoint/2010/main" val="628800543"/>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47C600EF-4963-8433-139A-FEA273169D49}"/>
              </a:ext>
              <a:ext uri="{C183D7F6-B498-43B3-948B-1728B52AA6E4}">
                <adec:decorative xmlns:adec="http://schemas.microsoft.com/office/drawing/2017/decorative" val="1"/>
              </a:ext>
            </a:extLst>
          </p:cNvPr>
          <p:cNvSpPr/>
          <p:nvPr/>
        </p:nvSpPr>
        <p:spPr bwMode="auto">
          <a:xfrm>
            <a:off x="7673465" y="2383127"/>
            <a:ext cx="3651759" cy="3212751"/>
          </a:xfrm>
          <a:prstGeom prst="roundRect">
            <a:avLst>
              <a:gd name="adj" fmla="val 837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2" name="Rectangle: Rounded Corners 21">
            <a:extLst>
              <a:ext uri="{FF2B5EF4-FFF2-40B4-BE49-F238E27FC236}">
                <a16:creationId xmlns:a16="http://schemas.microsoft.com/office/drawing/2014/main" id="{7216B702-29FF-E740-EB4B-70DCECEDCB82}"/>
              </a:ext>
              <a:ext uri="{C183D7F6-B498-43B3-948B-1728B52AA6E4}">
                <adec:decorative xmlns:adec="http://schemas.microsoft.com/office/drawing/2017/decorative" val="1"/>
              </a:ext>
            </a:extLst>
          </p:cNvPr>
          <p:cNvSpPr/>
          <p:nvPr/>
        </p:nvSpPr>
        <p:spPr bwMode="auto">
          <a:xfrm>
            <a:off x="3787265" y="2383127"/>
            <a:ext cx="3651759" cy="3212751"/>
          </a:xfrm>
          <a:prstGeom prst="roundRect">
            <a:avLst>
              <a:gd name="adj" fmla="val 837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12" name="Title 11">
            <a:extLst>
              <a:ext uri="{FF2B5EF4-FFF2-40B4-BE49-F238E27FC236}">
                <a16:creationId xmlns:a16="http://schemas.microsoft.com/office/drawing/2014/main" id="{C9A4ACD8-86A3-97CA-1B78-2FAF5A99E295}"/>
              </a:ext>
            </a:extLst>
          </p:cNvPr>
          <p:cNvSpPr>
            <a:spLocks noGrp="1"/>
          </p:cNvSpPr>
          <p:nvPr>
            <p:ph type="title"/>
          </p:nvPr>
        </p:nvSpPr>
        <p:spPr>
          <a:xfrm>
            <a:off x="574816" y="510988"/>
            <a:ext cx="11018520" cy="430887"/>
          </a:xfrm>
        </p:spPr>
        <p:txBody>
          <a:bodyPr/>
          <a:lstStyle/>
          <a:p>
            <a:r>
              <a:rPr lang="en-US" dirty="0"/>
              <a:t>Showcasing Copilot through Booths and Trainings</a:t>
            </a:r>
          </a:p>
        </p:txBody>
      </p:sp>
      <p:sp>
        <p:nvSpPr>
          <p:cNvPr id="13" name="Text Placeholder 12">
            <a:extLst>
              <a:ext uri="{FF2B5EF4-FFF2-40B4-BE49-F238E27FC236}">
                <a16:creationId xmlns:a16="http://schemas.microsoft.com/office/drawing/2014/main" id="{04B61F80-0C5B-8C79-D53F-AB2A4EF15505}"/>
              </a:ext>
            </a:extLst>
          </p:cNvPr>
          <p:cNvSpPr>
            <a:spLocks noGrp="1"/>
          </p:cNvSpPr>
          <p:nvPr>
            <p:ph type="body" sz="quarter" idx="11"/>
          </p:nvPr>
        </p:nvSpPr>
        <p:spPr>
          <a:xfrm>
            <a:off x="574675" y="941388"/>
            <a:ext cx="11018838" cy="895630"/>
          </a:xfrm>
        </p:spPr>
        <p:txBody>
          <a:bodyPr/>
          <a:lstStyle/>
          <a:p>
            <a:r>
              <a:rPr lang="en-US" dirty="0"/>
              <a:t>When showcasing Copilot, it’s best to customize the conversation based on the function your business users belong to. Consider having separate booths for the functions or running modular trainings. Here’s are some sample 20min demo sessions for a booth, that can be repeated through the day.</a:t>
            </a:r>
          </a:p>
        </p:txBody>
      </p:sp>
      <p:sp>
        <p:nvSpPr>
          <p:cNvPr id="2" name="Rectangle: Rounded Corners 1">
            <a:extLst>
              <a:ext uri="{FF2B5EF4-FFF2-40B4-BE49-F238E27FC236}">
                <a16:creationId xmlns:a16="http://schemas.microsoft.com/office/drawing/2014/main" id="{A7CD748B-B2A3-DDAE-3626-36F396C1192C}"/>
              </a:ext>
              <a:ext uri="{C183D7F6-B498-43B3-948B-1728B52AA6E4}">
                <adec:decorative xmlns:adec="http://schemas.microsoft.com/office/drawing/2017/decorative" val="1"/>
              </a:ext>
            </a:extLst>
          </p:cNvPr>
          <p:cNvSpPr/>
          <p:nvPr/>
        </p:nvSpPr>
        <p:spPr bwMode="auto">
          <a:xfrm>
            <a:off x="1044448" y="2009398"/>
            <a:ext cx="2609900" cy="3586480"/>
          </a:xfrm>
          <a:prstGeom prst="roundRect">
            <a:avLst>
              <a:gd name="adj" fmla="val 837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pic>
        <p:nvPicPr>
          <p:cNvPr id="15" name="Picture 14">
            <a:extLst>
              <a:ext uri="{FF2B5EF4-FFF2-40B4-BE49-F238E27FC236}">
                <a16:creationId xmlns:a16="http://schemas.microsoft.com/office/drawing/2014/main" id="{0D3BDFEB-0C82-1EB7-CEBA-17DE28DF2C92}"/>
              </a:ext>
              <a:ext uri="{C183D7F6-B498-43B3-948B-1728B52AA6E4}">
                <adec:decorative xmlns:adec="http://schemas.microsoft.com/office/drawing/2017/decorative" val="1"/>
              </a:ext>
            </a:extLst>
          </p:cNvPr>
          <p:cNvPicPr>
            <a:picLocks noChangeAspect="1"/>
          </p:cNvPicPr>
          <p:nvPr/>
        </p:nvPicPr>
        <p:blipFill rotWithShape="1">
          <a:blip r:embed="rId3"/>
          <a:srcRect l="1602" r="21675"/>
          <a:stretch/>
        </p:blipFill>
        <p:spPr>
          <a:xfrm>
            <a:off x="1218489" y="2161797"/>
            <a:ext cx="2261820" cy="1965342"/>
          </a:xfrm>
          <a:prstGeom prst="roundRect">
            <a:avLst>
              <a:gd name="adj" fmla="val 8499"/>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pic>
      <p:sp>
        <p:nvSpPr>
          <p:cNvPr id="24" name="Rectangle 23">
            <a:extLst>
              <a:ext uri="{FF2B5EF4-FFF2-40B4-BE49-F238E27FC236}">
                <a16:creationId xmlns:a16="http://schemas.microsoft.com/office/drawing/2014/main" id="{85CD8056-D403-75F2-DAB3-0CC0F2EABB30}"/>
              </a:ext>
            </a:extLst>
          </p:cNvPr>
          <p:cNvSpPr/>
          <p:nvPr/>
        </p:nvSpPr>
        <p:spPr bwMode="auto">
          <a:xfrm>
            <a:off x="1218489" y="4335779"/>
            <a:ext cx="2457498" cy="338554"/>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45720" rIns="91440" bIns="45720" numCol="1" spcCol="0" rtlCol="0" fromWordArt="0" anchor="t" anchorCtr="0" forceAA="0" compatLnSpc="1">
            <a:prstTxWarp prst="textNoShape">
              <a:avLst/>
            </a:prstTxWarp>
            <a:spAutoFit/>
          </a:bodyPr>
          <a:lstStyle/>
          <a:p>
            <a:pPr marL="0" marR="0" lvl="0" indent="0" defTabSz="932472" rtl="0" eaLnBrk="1" fontAlgn="base" latinLnBrk="0" hangingPunct="1">
              <a:lnSpc>
                <a:spcPct val="100000"/>
              </a:lnSpc>
              <a:spcBef>
                <a:spcPct val="0"/>
              </a:spcBef>
              <a:spcAft>
                <a:spcPts val="600"/>
              </a:spcAft>
              <a:buClrTx/>
              <a:buSzTx/>
              <a:buFontTx/>
              <a:buNone/>
              <a:tabLst/>
              <a:defRPr/>
            </a:pPr>
            <a:r>
              <a:rPr kumimoji="0" lang="en-US" sz="1600" b="0" i="0" u="none" strike="noStrike" kern="1200" cap="none" spc="0" normalizeH="0" baseline="0" noProof="0" dirty="0">
                <a:ln>
                  <a:noFill/>
                </a:ln>
                <a:solidFill>
                  <a:schemeClr val="tx1"/>
                </a:solidFill>
                <a:effectLst/>
                <a:uLnTx/>
                <a:uFillTx/>
                <a:latin typeface="+mj-lt"/>
                <a:ea typeface="+mn-ea"/>
                <a:cs typeface="Segoe UI" pitchFamily="34" charset="0"/>
              </a:rPr>
              <a:t>Copilot for Marketing</a:t>
            </a:r>
          </a:p>
        </p:txBody>
      </p:sp>
      <p:sp>
        <p:nvSpPr>
          <p:cNvPr id="28" name="Rectangle 27">
            <a:extLst>
              <a:ext uri="{FF2B5EF4-FFF2-40B4-BE49-F238E27FC236}">
                <a16:creationId xmlns:a16="http://schemas.microsoft.com/office/drawing/2014/main" id="{6E48980A-3B1E-6B0D-5D64-83B747A92D07}"/>
              </a:ext>
              <a:ext uri="{C183D7F6-B498-43B3-948B-1728B52AA6E4}">
                <adec:decorative xmlns:adec="http://schemas.microsoft.com/office/drawing/2017/decorative" val="0"/>
              </a:ext>
            </a:extLst>
          </p:cNvPr>
          <p:cNvSpPr/>
          <p:nvPr/>
        </p:nvSpPr>
        <p:spPr>
          <a:xfrm flipH="1">
            <a:off x="1218488" y="4715720"/>
            <a:ext cx="2283459" cy="646331"/>
          </a:xfrm>
          <a:prstGeom prst="rect">
            <a:avLst/>
          </a:prstGeom>
        </p:spPr>
        <p:txBody>
          <a:bodyPr wrap="square" lIns="0" tIns="0" rIns="0" bIns="0" anchor="t" anchorCtr="0">
            <a:spAutoFit/>
          </a:bodyPr>
          <a:lstStyle/>
          <a:p>
            <a:pPr marL="0" marR="0" lvl="0" indent="0" defTabSz="932472" rtl="0" eaLnBrk="1" fontAlgn="base" latinLnBrk="0" hangingPunct="1">
              <a:lnSpc>
                <a:spcPct val="100000"/>
              </a:lnSpc>
              <a:spcBef>
                <a:spcPct val="0"/>
              </a:spcBef>
              <a:spcAft>
                <a:spcPts val="600"/>
              </a:spcAft>
              <a:buClrTx/>
              <a:buSzTx/>
              <a:buFontTx/>
              <a:buNone/>
              <a:tabLst/>
              <a:defRPr/>
            </a:pPr>
            <a:r>
              <a:rPr kumimoji="0" lang="en-US" sz="1400" b="0" i="0" u="none" strike="noStrike" kern="1200" cap="none" spc="0" normalizeH="0" baseline="0" noProof="0">
                <a:ln>
                  <a:noFill/>
                </a:ln>
                <a:effectLst/>
                <a:uLnTx/>
                <a:uFillTx/>
                <a:ea typeface="+mn-ea"/>
                <a:cs typeface="Segoe UI" pitchFamily="34" charset="0"/>
              </a:rPr>
              <a:t>Introduce and highlight the value of Copilot</a:t>
            </a:r>
            <a:r>
              <a:rPr kumimoji="0" lang="en-US" sz="1400" b="0" i="0" u="none" strike="noStrike" kern="1200" cap="none" spc="0" normalizeH="0" noProof="0">
                <a:ln>
                  <a:noFill/>
                </a:ln>
                <a:effectLst/>
                <a:uLnTx/>
                <a:uFillTx/>
                <a:ea typeface="+mn-ea"/>
                <a:cs typeface="Segoe UI" pitchFamily="34" charset="0"/>
              </a:rPr>
              <a:t> to enhance productivity.</a:t>
            </a:r>
            <a:endParaRPr kumimoji="0" lang="en-US" sz="1400" b="0" i="0" u="none" strike="noStrike" kern="1200" cap="none" spc="0" normalizeH="0" baseline="0" noProof="0">
              <a:ln>
                <a:noFill/>
              </a:ln>
              <a:effectLst/>
              <a:uLnTx/>
              <a:uFillTx/>
              <a:ea typeface="+mn-ea"/>
              <a:cs typeface="Segoe UI" pitchFamily="34" charset="0"/>
            </a:endParaRPr>
          </a:p>
        </p:txBody>
      </p:sp>
      <p:sp>
        <p:nvSpPr>
          <p:cNvPr id="7" name="Slide Number Placeholder 6">
            <a:extLst>
              <a:ext uri="{FF2B5EF4-FFF2-40B4-BE49-F238E27FC236}">
                <a16:creationId xmlns:a16="http://schemas.microsoft.com/office/drawing/2014/main" id="{46AC6650-2247-C927-F729-4A341BBCD879}"/>
              </a:ext>
            </a:extLst>
          </p:cNvPr>
          <p:cNvSpPr>
            <a:spLocks noGrp="1"/>
          </p:cNvSpPr>
          <p:nvPr>
            <p:ph type="sldNum" sz="quarter" idx="4"/>
          </p:nvPr>
        </p:nvSpPr>
        <p:spPr/>
        <p:txBody>
          <a:bodyPr/>
          <a:lstStyle/>
          <a:p>
            <a:fld id="{8F93FC27-A1D1-4A1D-8E2D-C92B07A03756}" type="slidenum">
              <a:rPr lang="en-US" smtClean="0"/>
              <a:pPr/>
              <a:t>8</a:t>
            </a:fld>
            <a:endParaRPr lang="en-US"/>
          </a:p>
        </p:txBody>
      </p:sp>
      <p:sp>
        <p:nvSpPr>
          <p:cNvPr id="16" name="TextBox 15">
            <a:extLst>
              <a:ext uri="{FF2B5EF4-FFF2-40B4-BE49-F238E27FC236}">
                <a16:creationId xmlns:a16="http://schemas.microsoft.com/office/drawing/2014/main" id="{56F7BD9D-BA44-2FD4-DB0B-572B336BCE4B}"/>
              </a:ext>
            </a:extLst>
          </p:cNvPr>
          <p:cNvSpPr txBox="1"/>
          <p:nvPr/>
        </p:nvSpPr>
        <p:spPr>
          <a:xfrm>
            <a:off x="3787265" y="2005120"/>
            <a:ext cx="7537959" cy="307777"/>
          </a:xfrm>
          <a:prstGeom prst="rect">
            <a:avLst/>
          </a:prstGeom>
          <a:noFill/>
        </p:spPr>
        <p:txBody>
          <a:bodyPr wrap="square" lIns="0" tIns="0" rIns="0" bIns="0" rtlCol="0">
            <a:spAutoFit/>
          </a:bodyPr>
          <a:lstStyle/>
          <a:p>
            <a:pPr algn="ctr" defTabSz="932742">
              <a:spcBef>
                <a:spcPct val="0"/>
              </a:spcBef>
            </a:pPr>
            <a:r>
              <a:rPr lang="en-US" sz="2000" dirty="0">
                <a:ln w="3175">
                  <a:noFill/>
                </a:ln>
                <a:gradFill>
                  <a:gsLst>
                    <a:gs pos="21000">
                      <a:srgbClr val="0078D4"/>
                    </a:gs>
                    <a:gs pos="100000">
                      <a:srgbClr val="C03BC4"/>
                    </a:gs>
                  </a:gsLst>
                  <a:lin ang="2400000" scaled="0"/>
                </a:gradFill>
                <a:latin typeface="+mj-lt"/>
                <a:cs typeface="Segoe UI" pitchFamily="34" charset="0"/>
              </a:rPr>
              <a:t>20 min demo suggestions for </a:t>
            </a:r>
            <a:r>
              <a:rPr lang="en-US" sz="2000" dirty="0" err="1">
                <a:ln w="3175">
                  <a:noFill/>
                </a:ln>
                <a:gradFill>
                  <a:gsLst>
                    <a:gs pos="21000">
                      <a:srgbClr val="0078D4"/>
                    </a:gs>
                    <a:gs pos="100000">
                      <a:srgbClr val="C03BC4"/>
                    </a:gs>
                  </a:gsLst>
                  <a:lin ang="2400000" scaled="0"/>
                </a:gradFill>
                <a:latin typeface="+mj-lt"/>
                <a:cs typeface="Segoe UI" pitchFamily="34" charset="0"/>
              </a:rPr>
              <a:t>Marekting</a:t>
            </a:r>
            <a:endParaRPr lang="en-GB" sz="2000" dirty="0" err="1">
              <a:ln w="3175">
                <a:noFill/>
              </a:ln>
              <a:gradFill>
                <a:gsLst>
                  <a:gs pos="21000">
                    <a:srgbClr val="0078D4"/>
                  </a:gs>
                  <a:gs pos="100000">
                    <a:srgbClr val="C03BC4"/>
                  </a:gs>
                </a:gsLst>
                <a:lin ang="2400000" scaled="0"/>
              </a:gradFill>
              <a:latin typeface="+mj-lt"/>
              <a:cs typeface="Segoe UI" pitchFamily="34" charset="0"/>
            </a:endParaRPr>
          </a:p>
        </p:txBody>
      </p:sp>
      <p:sp>
        <p:nvSpPr>
          <p:cNvPr id="20" name="TextBox 19">
            <a:extLst>
              <a:ext uri="{FF2B5EF4-FFF2-40B4-BE49-F238E27FC236}">
                <a16:creationId xmlns:a16="http://schemas.microsoft.com/office/drawing/2014/main" id="{2BFD3BA4-838D-89D8-AE94-3850BEF47E95}"/>
              </a:ext>
            </a:extLst>
          </p:cNvPr>
          <p:cNvSpPr txBox="1"/>
          <p:nvPr/>
        </p:nvSpPr>
        <p:spPr>
          <a:xfrm>
            <a:off x="3939667" y="2559364"/>
            <a:ext cx="3299334" cy="1600438"/>
          </a:xfrm>
          <a:prstGeom prst="rect">
            <a:avLst/>
          </a:prstGeom>
          <a:noFill/>
        </p:spPr>
        <p:txBody>
          <a:bodyPr wrap="square">
            <a:spAutoFit/>
          </a:bodyPr>
          <a:lstStyle/>
          <a:p>
            <a:pPr algn="l"/>
            <a:r>
              <a:rPr lang="en-US" sz="1400" b="1" dirty="0">
                <a:gradFill>
                  <a:gsLst>
                    <a:gs pos="2917">
                      <a:schemeClr val="tx1"/>
                    </a:gs>
                    <a:gs pos="30000">
                      <a:schemeClr val="tx1"/>
                    </a:gs>
                  </a:gsLst>
                  <a:lin ang="5400000" scaled="0"/>
                </a:gradFill>
                <a:latin typeface="Segoe Sans Display (Body)"/>
              </a:rPr>
              <a:t>Session #1 – Save time</a:t>
            </a:r>
          </a:p>
          <a:p>
            <a:pPr marL="228633" indent="-228600">
              <a:buSzPts val="1000"/>
              <a:buFont typeface="Wingdings" panose="05000000000000000000" pitchFamily="2" charset="2"/>
              <a:buChar char=""/>
              <a:tabLst>
                <a:tab pos="1371600" algn="l"/>
              </a:tabLst>
            </a:pPr>
            <a:r>
              <a:rPr lang="en-GB" sz="1400" dirty="0">
                <a:effectLst/>
                <a:latin typeface="Segoe Sans Display (Body)"/>
                <a:ea typeface="Times New Roman" panose="02020603050405020304" pitchFamily="18" charset="0"/>
                <a:cs typeface="Aptos" panose="020B0004020202020204" pitchFamily="34" charset="0"/>
              </a:rPr>
              <a:t>Follow meetings feature</a:t>
            </a:r>
            <a:endParaRPr lang="en-GB" sz="1400" dirty="0">
              <a:effectLst/>
              <a:latin typeface="Segoe Sans Display (Body)"/>
              <a:ea typeface="Malgun Gothic" panose="020B0503020000020004" pitchFamily="34" charset="-127"/>
              <a:cs typeface="Aptos" panose="020B0004020202020204" pitchFamily="34" charset="0"/>
            </a:endParaRPr>
          </a:p>
          <a:p>
            <a:pPr marL="228633" indent="-228600">
              <a:buSzPts val="1000"/>
              <a:buFont typeface="Wingdings" panose="05000000000000000000" pitchFamily="2" charset="2"/>
              <a:buChar char=""/>
              <a:tabLst>
                <a:tab pos="1371600" algn="l"/>
              </a:tabLst>
            </a:pPr>
            <a:r>
              <a:rPr lang="en-GB" sz="1400" dirty="0">
                <a:effectLst/>
                <a:latin typeface="Segoe Sans Display (Body)"/>
                <a:ea typeface="Times New Roman" panose="02020603050405020304" pitchFamily="18" charset="0"/>
                <a:cs typeface="Aptos" panose="020B0004020202020204" pitchFamily="34" charset="0"/>
              </a:rPr>
              <a:t>Meetings recap</a:t>
            </a:r>
            <a:endParaRPr lang="en-GB" sz="1400" dirty="0">
              <a:effectLst/>
              <a:latin typeface="Segoe Sans Display (Body)"/>
              <a:ea typeface="Malgun Gothic" panose="020B0503020000020004" pitchFamily="34" charset="-127"/>
              <a:cs typeface="Aptos" panose="020B0004020202020204" pitchFamily="34" charset="0"/>
            </a:endParaRPr>
          </a:p>
          <a:p>
            <a:pPr marL="228633" indent="-228600">
              <a:buSzPts val="1000"/>
              <a:buFont typeface="Wingdings" panose="05000000000000000000" pitchFamily="2" charset="2"/>
              <a:buChar char=""/>
              <a:tabLst>
                <a:tab pos="1371600" algn="l"/>
              </a:tabLst>
            </a:pPr>
            <a:r>
              <a:rPr lang="en-GB" sz="1400" dirty="0">
                <a:effectLst/>
                <a:latin typeface="Segoe Sans Display (Body)"/>
                <a:ea typeface="Times New Roman" panose="02020603050405020304" pitchFamily="18" charset="0"/>
                <a:cs typeface="Aptos" panose="020B0004020202020204" pitchFamily="34" charset="0"/>
              </a:rPr>
              <a:t>Create drafts from existing files (combining individual reports)</a:t>
            </a:r>
            <a:endParaRPr lang="en-GB" sz="1400" dirty="0">
              <a:effectLst/>
              <a:latin typeface="Segoe Sans Display (Body)"/>
              <a:ea typeface="Malgun Gothic" panose="020B0503020000020004" pitchFamily="34" charset="-127"/>
              <a:cs typeface="Aptos" panose="020B0004020202020204" pitchFamily="34" charset="0"/>
            </a:endParaRPr>
          </a:p>
          <a:p>
            <a:pPr marL="228633" indent="-228600">
              <a:buSzPts val="1000"/>
              <a:buFont typeface="Wingdings" panose="05000000000000000000" pitchFamily="2" charset="2"/>
              <a:buChar char=""/>
              <a:tabLst>
                <a:tab pos="1371600" algn="l"/>
              </a:tabLst>
            </a:pPr>
            <a:r>
              <a:rPr lang="en-GB" sz="1400" dirty="0">
                <a:effectLst/>
                <a:latin typeface="Segoe Sans Display (Body)"/>
                <a:ea typeface="Times New Roman" panose="02020603050405020304" pitchFamily="18" charset="0"/>
                <a:cs typeface="Aptos" panose="020B0004020202020204" pitchFamily="34" charset="0"/>
              </a:rPr>
              <a:t>Create PPT decks from existing word decks</a:t>
            </a:r>
            <a:endParaRPr lang="en-GB" sz="1400" dirty="0">
              <a:effectLst/>
              <a:latin typeface="Segoe Sans Display (Body)"/>
              <a:ea typeface="Malgun Gothic" panose="020B0503020000020004" pitchFamily="34" charset="-127"/>
              <a:cs typeface="Aptos" panose="020B0004020202020204" pitchFamily="34" charset="0"/>
            </a:endParaRPr>
          </a:p>
        </p:txBody>
      </p:sp>
      <p:sp>
        <p:nvSpPr>
          <p:cNvPr id="21" name="TextBox 20">
            <a:extLst>
              <a:ext uri="{FF2B5EF4-FFF2-40B4-BE49-F238E27FC236}">
                <a16:creationId xmlns:a16="http://schemas.microsoft.com/office/drawing/2014/main" id="{9B078B48-F45E-D6DF-4BEA-ACB280A92047}"/>
              </a:ext>
            </a:extLst>
          </p:cNvPr>
          <p:cNvSpPr txBox="1"/>
          <p:nvPr/>
        </p:nvSpPr>
        <p:spPr>
          <a:xfrm>
            <a:off x="7842327" y="2607030"/>
            <a:ext cx="3359073" cy="2031325"/>
          </a:xfrm>
          <a:prstGeom prst="rect">
            <a:avLst/>
          </a:prstGeom>
          <a:noFill/>
        </p:spPr>
        <p:txBody>
          <a:bodyPr wrap="square">
            <a:spAutoFit/>
          </a:bodyPr>
          <a:lstStyle/>
          <a:p>
            <a:pPr algn="l"/>
            <a:r>
              <a:rPr lang="en-US" sz="1400" b="1" dirty="0">
                <a:gradFill>
                  <a:gsLst>
                    <a:gs pos="2917">
                      <a:schemeClr val="tx1"/>
                    </a:gs>
                    <a:gs pos="30000">
                      <a:schemeClr val="tx1"/>
                    </a:gs>
                  </a:gsLst>
                  <a:lin ang="5400000" scaled="0"/>
                </a:gradFill>
                <a:latin typeface="Segoe Sans Display (Body)"/>
              </a:rPr>
              <a:t>Session #2 –  Build habits</a:t>
            </a:r>
          </a:p>
          <a:p>
            <a:pPr marL="228633" indent="-228600">
              <a:buSzPts val="1000"/>
              <a:buFont typeface="Wingdings" panose="05000000000000000000" pitchFamily="2" charset="2"/>
              <a:buChar char=""/>
              <a:tabLst>
                <a:tab pos="1371600" algn="l"/>
              </a:tabLst>
            </a:pPr>
            <a:r>
              <a:rPr lang="en-GB" sz="1400" dirty="0">
                <a:effectLst/>
                <a:latin typeface="Segoe Sans Display (Body)"/>
                <a:ea typeface="Times New Roman" panose="02020603050405020304" pitchFamily="18" charset="0"/>
                <a:cs typeface="Aptos" panose="020B0004020202020204" pitchFamily="34" charset="0"/>
              </a:rPr>
              <a:t>What do I need to follow up from the prior week/prior day</a:t>
            </a:r>
            <a:endParaRPr lang="en-GB" sz="1400" dirty="0">
              <a:effectLst/>
              <a:latin typeface="Segoe Sans Display (Body)"/>
              <a:ea typeface="Malgun Gothic" panose="020B0503020000020004" pitchFamily="34" charset="-127"/>
              <a:cs typeface="Aptos" panose="020B0004020202020204" pitchFamily="34" charset="0"/>
            </a:endParaRPr>
          </a:p>
          <a:p>
            <a:pPr marL="228633" indent="-228600">
              <a:buSzPts val="1000"/>
              <a:buFont typeface="Wingdings" panose="05000000000000000000" pitchFamily="2" charset="2"/>
              <a:buChar char=""/>
              <a:tabLst>
                <a:tab pos="1371600" algn="l"/>
              </a:tabLst>
            </a:pPr>
            <a:r>
              <a:rPr lang="en-GB" sz="1400" dirty="0">
                <a:effectLst/>
                <a:latin typeface="Segoe Sans Display (Body)"/>
                <a:ea typeface="Times New Roman" panose="02020603050405020304" pitchFamily="18" charset="0"/>
                <a:cs typeface="Aptos" panose="020B0004020202020204" pitchFamily="34" charset="0"/>
              </a:rPr>
              <a:t>Emails from manager from prior week</a:t>
            </a:r>
            <a:endParaRPr lang="en-GB" sz="1400" dirty="0">
              <a:effectLst/>
              <a:latin typeface="Segoe Sans Display (Body)"/>
              <a:ea typeface="Malgun Gothic" panose="020B0503020000020004" pitchFamily="34" charset="-127"/>
              <a:cs typeface="Aptos" panose="020B0004020202020204" pitchFamily="34" charset="0"/>
            </a:endParaRPr>
          </a:p>
          <a:p>
            <a:pPr marL="228633" indent="-228600">
              <a:buSzPts val="1000"/>
              <a:buFont typeface="Wingdings" panose="05000000000000000000" pitchFamily="2" charset="2"/>
              <a:buChar char=""/>
              <a:tabLst>
                <a:tab pos="1371600" algn="l"/>
              </a:tabLst>
            </a:pPr>
            <a:r>
              <a:rPr lang="en-GB" sz="1400" dirty="0">
                <a:effectLst/>
                <a:latin typeface="Segoe Sans Display (Body)"/>
                <a:ea typeface="Times New Roman" panose="02020603050405020304" pitchFamily="18" charset="0"/>
                <a:cs typeface="Aptos" panose="020B0004020202020204" pitchFamily="34" charset="0"/>
              </a:rPr>
              <a:t>What work that got assigned to me today have I not dealt with yet</a:t>
            </a:r>
          </a:p>
          <a:p>
            <a:pPr marL="228633" indent="-228600">
              <a:buSzPts val="1000"/>
              <a:buFont typeface="Wingdings" panose="05000000000000000000" pitchFamily="2" charset="2"/>
              <a:buChar char=""/>
              <a:tabLst>
                <a:tab pos="1371600" algn="l"/>
              </a:tabLst>
            </a:pPr>
            <a:r>
              <a:rPr lang="en-GB" sz="1400" dirty="0">
                <a:effectLst/>
                <a:latin typeface="Segoe Sans Display (Body)"/>
                <a:ea typeface="Times New Roman" panose="02020603050405020304" pitchFamily="18" charset="0"/>
                <a:cs typeface="Times New Roman" panose="02020603050405020304" pitchFamily="18" charset="0"/>
              </a:rPr>
              <a:t>Copilot in your personal life</a:t>
            </a:r>
            <a:endParaRPr lang="en-GB" sz="1400" dirty="0">
              <a:effectLst/>
              <a:latin typeface="Segoe Sans Display (Body)"/>
              <a:ea typeface="Malgun Gothic" panose="020B0503020000020004" pitchFamily="34" charset="-127"/>
              <a:cs typeface="Times New Roman" panose="02020603050405020304" pitchFamily="18" charset="0"/>
            </a:endParaRPr>
          </a:p>
          <a:p>
            <a:pPr marL="685816" lvl="1" indent="-228600">
              <a:buSzPts val="1000"/>
              <a:buFont typeface="Wingdings" panose="05000000000000000000" pitchFamily="2" charset="2"/>
              <a:buChar char=""/>
              <a:tabLst>
                <a:tab pos="1371600" algn="l"/>
              </a:tabLst>
            </a:pPr>
            <a:r>
              <a:rPr lang="en-GB" sz="1400" dirty="0">
                <a:effectLst/>
                <a:latin typeface="Segoe Sans Display (Body)"/>
                <a:ea typeface="Times New Roman" panose="02020603050405020304" pitchFamily="18" charset="0"/>
                <a:cs typeface="Aptos" panose="020B0004020202020204" pitchFamily="34" charset="0"/>
              </a:rPr>
              <a:t>Meal planning</a:t>
            </a:r>
          </a:p>
          <a:p>
            <a:pPr marL="685816" lvl="1" indent="-228600">
              <a:buSzPts val="1000"/>
              <a:buFont typeface="Wingdings" panose="05000000000000000000" pitchFamily="2" charset="2"/>
              <a:buChar char=""/>
              <a:tabLst>
                <a:tab pos="1371600" algn="l"/>
              </a:tabLst>
            </a:pPr>
            <a:r>
              <a:rPr lang="en-GB" sz="1400" dirty="0">
                <a:latin typeface="Segoe Sans Display (Body)"/>
                <a:ea typeface="Times New Roman" panose="02020603050405020304" pitchFamily="18" charset="0"/>
                <a:cs typeface="Aptos" panose="020B0004020202020204" pitchFamily="34" charset="0"/>
              </a:rPr>
              <a:t>T</a:t>
            </a:r>
            <a:r>
              <a:rPr lang="en-GB" sz="1400" dirty="0">
                <a:effectLst/>
                <a:latin typeface="Segoe Sans Display (Body)"/>
                <a:ea typeface="Times New Roman" panose="02020603050405020304" pitchFamily="18" charset="0"/>
                <a:cs typeface="Aptos" panose="020B0004020202020204" pitchFamily="34" charset="0"/>
              </a:rPr>
              <a:t>rip-planning</a:t>
            </a:r>
            <a:endParaRPr lang="en-GB" sz="1400" dirty="0">
              <a:effectLst/>
              <a:latin typeface="Segoe Sans Display (Body)"/>
              <a:ea typeface="Malgun Gothic" panose="020B0503020000020004" pitchFamily="34" charset="-127"/>
              <a:cs typeface="Aptos" panose="020B0004020202020204" pitchFamily="34" charset="0"/>
            </a:endParaRPr>
          </a:p>
        </p:txBody>
      </p:sp>
      <p:sp>
        <p:nvSpPr>
          <p:cNvPr id="27" name="TextBox 26">
            <a:extLst>
              <a:ext uri="{FF2B5EF4-FFF2-40B4-BE49-F238E27FC236}">
                <a16:creationId xmlns:a16="http://schemas.microsoft.com/office/drawing/2014/main" id="{F6729B3E-48D9-7CAA-3C40-F8DEDACE8423}"/>
              </a:ext>
            </a:extLst>
          </p:cNvPr>
          <p:cNvSpPr txBox="1"/>
          <p:nvPr/>
        </p:nvSpPr>
        <p:spPr>
          <a:xfrm>
            <a:off x="662498" y="5763980"/>
            <a:ext cx="8664575" cy="1077218"/>
          </a:xfrm>
          <a:prstGeom prst="rect">
            <a:avLst/>
          </a:prstGeom>
          <a:noFill/>
        </p:spPr>
        <p:txBody>
          <a:bodyPr wrap="square" lIns="0" tIns="45720" rIns="91440" bIns="45720" rtlCol="0" anchor="t">
            <a:spAutoFit/>
          </a:bodyPr>
          <a:lstStyle/>
          <a:p>
            <a:r>
              <a:rPr lang="en-US" sz="1600" dirty="0">
                <a:latin typeface="+mj-lt"/>
              </a:rPr>
              <a:t>For more ideas, leverage the </a:t>
            </a:r>
            <a:r>
              <a:rPr lang="en-US" sz="1600" dirty="0">
                <a:latin typeface="+mj-lt"/>
                <a:hlinkClick r:id="rId4"/>
              </a:rPr>
              <a:t>Scenario Library</a:t>
            </a:r>
            <a:r>
              <a:rPr lang="en-US" sz="1600" dirty="0">
                <a:latin typeface="+mj-lt"/>
              </a:rPr>
              <a:t> and </a:t>
            </a:r>
            <a:r>
              <a:rPr lang="en-US" sz="1600" dirty="0">
                <a:latin typeface="+mj-lt"/>
                <a:hlinkClick r:id="rId5"/>
              </a:rPr>
              <a:t>Prompt Gallery</a:t>
            </a:r>
            <a:r>
              <a:rPr lang="en-US" sz="1600" dirty="0">
                <a:latin typeface="+mj-lt"/>
              </a:rPr>
              <a:t>.</a:t>
            </a:r>
            <a:br>
              <a:rPr lang="en-US" sz="1600" dirty="0">
                <a:latin typeface="+mj-lt"/>
              </a:rPr>
            </a:br>
            <a:endParaRPr lang="en-GB" sz="1600" dirty="0">
              <a:solidFill>
                <a:schemeClr val="accent4"/>
              </a:solidFill>
              <a:latin typeface="+mj-lt"/>
              <a:cs typeface="Segoe Sans Display Semibold"/>
            </a:endParaRPr>
          </a:p>
          <a:p>
            <a:r>
              <a:rPr lang="en-US" sz="1600" dirty="0">
                <a:latin typeface="+mj-lt"/>
              </a:rPr>
              <a:t>And if you need support with training content or speakers, please reach out to your Account Executive or Account Manager</a:t>
            </a:r>
          </a:p>
        </p:txBody>
      </p:sp>
    </p:spTree>
    <p:extLst>
      <p:ext uri="{BB962C8B-B14F-4D97-AF65-F5344CB8AC3E}">
        <p14:creationId xmlns:p14="http://schemas.microsoft.com/office/powerpoint/2010/main" val="4040796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1AAC650-790A-A1D4-81E7-407CCF37A1EA}"/>
              </a:ext>
              <a:ext uri="{C183D7F6-B498-43B3-948B-1728B52AA6E4}">
                <adec:decorative xmlns:adec="http://schemas.microsoft.com/office/drawing/2017/decorative" val="1"/>
              </a:ext>
            </a:extLst>
          </p:cNvPr>
          <p:cNvSpPr/>
          <p:nvPr/>
        </p:nvSpPr>
        <p:spPr>
          <a:xfrm>
            <a:off x="0" y="1625835"/>
            <a:ext cx="12192000" cy="3581400"/>
          </a:xfrm>
          <a:prstGeom prst="rect">
            <a:avLst/>
          </a:prstGeom>
          <a:solidFill>
            <a:schemeClr val="bg1">
              <a:alpha val="5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113A00-D083-4571-852C-23278F9EB111}"/>
              </a:ext>
            </a:extLst>
          </p:cNvPr>
          <p:cNvSpPr>
            <a:spLocks noGrp="1"/>
          </p:cNvSpPr>
          <p:nvPr>
            <p:ph type="title"/>
          </p:nvPr>
        </p:nvSpPr>
        <p:spPr>
          <a:xfrm>
            <a:off x="574675" y="511175"/>
            <a:ext cx="11018838" cy="430213"/>
          </a:xfrm>
        </p:spPr>
        <p:txBody>
          <a:bodyPr/>
          <a:lstStyle/>
          <a:p>
            <a:r>
              <a:rPr lang="en-US"/>
              <a:t>Training Schedule: Example</a:t>
            </a:r>
          </a:p>
        </p:txBody>
      </p:sp>
      <p:sp>
        <p:nvSpPr>
          <p:cNvPr id="11" name="Text Placeholder 10">
            <a:extLst>
              <a:ext uri="{FF2B5EF4-FFF2-40B4-BE49-F238E27FC236}">
                <a16:creationId xmlns:a16="http://schemas.microsoft.com/office/drawing/2014/main" id="{7B1A687D-1E04-61F2-E5C1-524A3C44C5CA}"/>
              </a:ext>
            </a:extLst>
          </p:cNvPr>
          <p:cNvSpPr>
            <a:spLocks noGrp="1"/>
          </p:cNvSpPr>
          <p:nvPr>
            <p:ph type="body" sz="quarter" idx="11"/>
          </p:nvPr>
        </p:nvSpPr>
        <p:spPr>
          <a:xfrm>
            <a:off x="574675" y="941388"/>
            <a:ext cx="11018520" cy="341632"/>
          </a:xfrm>
        </p:spPr>
        <p:txBody>
          <a:bodyPr/>
          <a:lstStyle/>
          <a:p>
            <a:r>
              <a:rPr lang="en-US"/>
              <a:t>Offer a range of Copilot training options that will appeal to a wide range of internal responsibilities.</a:t>
            </a:r>
          </a:p>
        </p:txBody>
      </p:sp>
      <p:sp>
        <p:nvSpPr>
          <p:cNvPr id="16" name="Straight Connector 15">
            <a:extLst>
              <a:ext uri="{FF2B5EF4-FFF2-40B4-BE49-F238E27FC236}">
                <a16:creationId xmlns:a16="http://schemas.microsoft.com/office/drawing/2014/main" id="{F70157D4-30B0-3DB6-A562-14A129BF3085}"/>
              </a:ext>
              <a:ext uri="{C183D7F6-B498-43B3-948B-1728B52AA6E4}">
                <adec:decorative xmlns:adec="http://schemas.microsoft.com/office/drawing/2017/decorative" val="1"/>
              </a:ext>
            </a:extLst>
          </p:cNvPr>
          <p:cNvSpPr/>
          <p:nvPr/>
        </p:nvSpPr>
        <p:spPr>
          <a:xfrm>
            <a:off x="0" y="3416535"/>
            <a:ext cx="11806177" cy="0"/>
          </a:xfrm>
          <a:prstGeom prst="line">
            <a:avLst/>
          </a:prstGeom>
          <a:solidFill>
            <a:schemeClr val="accent3">
              <a:alpha val="90000"/>
              <a:tint val="40000"/>
              <a:hueOff val="0"/>
              <a:satOff val="0"/>
              <a:lumOff val="0"/>
              <a:alphaOff val="0"/>
            </a:schemeClr>
          </a:solidFill>
          <a:ln w="12700" cap="flat" cmpd="sng" algn="ctr">
            <a:solidFill>
              <a:schemeClr val="tx1">
                <a:alpha val="90000"/>
              </a:schemeClr>
            </a:solidFill>
            <a:prstDash val="solid"/>
            <a:miter lim="800000"/>
            <a:tailEnd type="triangle" w="lg" len="lg"/>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a:lstStyle/>
          <a:p>
            <a:endParaRPr lang="en-US"/>
          </a:p>
        </p:txBody>
      </p:sp>
      <p:sp>
        <p:nvSpPr>
          <p:cNvPr id="17" name="Freeform: Shape 16">
            <a:extLst>
              <a:ext uri="{FF2B5EF4-FFF2-40B4-BE49-F238E27FC236}">
                <a16:creationId xmlns:a16="http://schemas.microsoft.com/office/drawing/2014/main" id="{46D0CF2D-62A5-54FA-1F4D-3E524368400D}"/>
              </a:ext>
              <a:ext uri="{C183D7F6-B498-43B3-948B-1728B52AA6E4}">
                <adec:decorative xmlns:adec="http://schemas.microsoft.com/office/drawing/2017/decorative" val="1"/>
              </a:ext>
            </a:extLst>
          </p:cNvPr>
          <p:cNvSpPr/>
          <p:nvPr/>
        </p:nvSpPr>
        <p:spPr>
          <a:xfrm>
            <a:off x="745499" y="3559326"/>
            <a:ext cx="2485694" cy="436091"/>
          </a:xfrm>
          <a:custGeom>
            <a:avLst/>
            <a:gdLst>
              <a:gd name="connsiteX0" fmla="*/ 0 w 2485694"/>
              <a:gd name="connsiteY0" fmla="*/ 0 h 436091"/>
              <a:gd name="connsiteX1" fmla="*/ 2485694 w 2485694"/>
              <a:gd name="connsiteY1" fmla="*/ 0 h 436091"/>
              <a:gd name="connsiteX2" fmla="*/ 2485694 w 2485694"/>
              <a:gd name="connsiteY2" fmla="*/ 436091 h 436091"/>
              <a:gd name="connsiteX3" fmla="*/ 0 w 2485694"/>
              <a:gd name="connsiteY3" fmla="*/ 436091 h 436091"/>
              <a:gd name="connsiteX4" fmla="*/ 0 w 2485694"/>
              <a:gd name="connsiteY4" fmla="*/ 0 h 43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694" h="436091">
                <a:moveTo>
                  <a:pt x="0" y="0"/>
                </a:moveTo>
                <a:lnTo>
                  <a:pt x="2485694" y="0"/>
                </a:lnTo>
                <a:lnTo>
                  <a:pt x="2485694" y="436091"/>
                </a:lnTo>
                <a:lnTo>
                  <a:pt x="0" y="43609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600" kern="1200">
                <a:solidFill>
                  <a:schemeClr val="tx1"/>
                </a:solidFill>
                <a:latin typeface="+mj-lt"/>
              </a:rPr>
              <a:t>9:30 – 10:00</a:t>
            </a:r>
          </a:p>
        </p:txBody>
      </p:sp>
      <p:sp>
        <p:nvSpPr>
          <p:cNvPr id="18" name="Freeform: Shape 17">
            <a:extLst>
              <a:ext uri="{FF2B5EF4-FFF2-40B4-BE49-F238E27FC236}">
                <a16:creationId xmlns:a16="http://schemas.microsoft.com/office/drawing/2014/main" id="{023451AE-064F-9599-E014-E664C9DDF084}"/>
              </a:ext>
            </a:extLst>
          </p:cNvPr>
          <p:cNvSpPr/>
          <p:nvPr/>
        </p:nvSpPr>
        <p:spPr>
          <a:xfrm>
            <a:off x="576020" y="2025289"/>
            <a:ext cx="2824653" cy="657995"/>
          </a:xfrm>
          <a:custGeom>
            <a:avLst/>
            <a:gdLst>
              <a:gd name="connsiteX0" fmla="*/ 0 w 2824653"/>
              <a:gd name="connsiteY0" fmla="*/ 109668 h 657995"/>
              <a:gd name="connsiteX1" fmla="*/ 109668 w 2824653"/>
              <a:gd name="connsiteY1" fmla="*/ 0 h 657995"/>
              <a:gd name="connsiteX2" fmla="*/ 2714985 w 2824653"/>
              <a:gd name="connsiteY2" fmla="*/ 0 h 657995"/>
              <a:gd name="connsiteX3" fmla="*/ 2824653 w 2824653"/>
              <a:gd name="connsiteY3" fmla="*/ 109668 h 657995"/>
              <a:gd name="connsiteX4" fmla="*/ 2824653 w 2824653"/>
              <a:gd name="connsiteY4" fmla="*/ 548327 h 657995"/>
              <a:gd name="connsiteX5" fmla="*/ 2714985 w 2824653"/>
              <a:gd name="connsiteY5" fmla="*/ 657995 h 657995"/>
              <a:gd name="connsiteX6" fmla="*/ 109668 w 2824653"/>
              <a:gd name="connsiteY6" fmla="*/ 657995 h 657995"/>
              <a:gd name="connsiteX7" fmla="*/ 0 w 2824653"/>
              <a:gd name="connsiteY7" fmla="*/ 548327 h 657995"/>
              <a:gd name="connsiteX8" fmla="*/ 0 w 2824653"/>
              <a:gd name="connsiteY8" fmla="*/ 109668 h 657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4653" h="657995">
                <a:moveTo>
                  <a:pt x="0" y="109668"/>
                </a:moveTo>
                <a:cubicBezTo>
                  <a:pt x="0" y="49100"/>
                  <a:pt x="49100" y="0"/>
                  <a:pt x="109668" y="0"/>
                </a:cubicBezTo>
                <a:lnTo>
                  <a:pt x="2714985" y="0"/>
                </a:lnTo>
                <a:cubicBezTo>
                  <a:pt x="2775553" y="0"/>
                  <a:pt x="2824653" y="49100"/>
                  <a:pt x="2824653" y="109668"/>
                </a:cubicBezTo>
                <a:lnTo>
                  <a:pt x="2824653" y="548327"/>
                </a:lnTo>
                <a:cubicBezTo>
                  <a:pt x="2824653" y="608895"/>
                  <a:pt x="2775553" y="657995"/>
                  <a:pt x="2714985" y="657995"/>
                </a:cubicBezTo>
                <a:lnTo>
                  <a:pt x="109668" y="657995"/>
                </a:lnTo>
                <a:cubicBezTo>
                  <a:pt x="49100" y="657995"/>
                  <a:pt x="0" y="608895"/>
                  <a:pt x="0" y="548327"/>
                </a:cubicBezTo>
                <a:lnTo>
                  <a:pt x="0" y="109668"/>
                </a:lnTo>
                <a:close/>
              </a:path>
            </a:pathLst>
          </a:custGeom>
          <a:solidFill>
            <a:schemeClr val="bg1"/>
          </a:solidFill>
          <a:ln w="12700" cap="flat" cmpd="sng" algn="ctr">
            <a:solidFill>
              <a:schemeClr val="accent6"/>
            </a:solidFill>
            <a:prstDash val="solid"/>
            <a:headEnd type="none" w="med" len="med"/>
            <a:tailEnd type="none" w="med" len="med"/>
          </a:ln>
          <a:effectLst>
            <a:outerShdw blurRad="127000" dist="127000" dir="2700000" algn="tl" rotWithShape="0">
              <a:prstClr val="black">
                <a:alpha val="25000"/>
              </a:prstClr>
            </a:outerShdw>
          </a:effectLst>
        </p:spPr>
        <p:txBody>
          <a:bodyPr rot="0" spcFirstLastPara="0" vertOverflow="overflow" horzOverflow="overflow" vert="horz" wrap="square" lIns="107571" tIns="89642" rIns="107571" bIns="44821" numCol="1" spcCol="0" rtlCol="0" fromWordArt="0" anchor="ctr" anchorCtr="0" forceAA="0" compatLnSpc="1">
            <a:prstTxWarp prst="textNoShape">
              <a:avLst/>
            </a:prstTxWarp>
            <a:noAutofit/>
          </a:bodyPr>
          <a:lstStyle/>
          <a:p>
            <a:pPr marL="341313" indent="-341313" algn="ctr" defTabSz="896386">
              <a:spcAft>
                <a:spcPts val="600"/>
              </a:spcAft>
            </a:pPr>
            <a:r>
              <a:rPr lang="en-US" sz="1400" kern="0" dirty="0">
                <a:solidFill>
                  <a:srgbClr val="000000"/>
                </a:solidFill>
                <a:cs typeface="Segoe UI Semilight"/>
              </a:rPr>
              <a:t>Copilot for Marketers</a:t>
            </a:r>
          </a:p>
        </p:txBody>
      </p:sp>
      <p:sp>
        <p:nvSpPr>
          <p:cNvPr id="19" name="Straight Connector 18">
            <a:extLst>
              <a:ext uri="{FF2B5EF4-FFF2-40B4-BE49-F238E27FC236}">
                <a16:creationId xmlns:a16="http://schemas.microsoft.com/office/drawing/2014/main" id="{2563B346-5156-1686-248D-438AD2535878}"/>
              </a:ext>
              <a:ext uri="{C183D7F6-B498-43B3-948B-1728B52AA6E4}">
                <adec:decorative xmlns:adec="http://schemas.microsoft.com/office/drawing/2017/decorative" val="1"/>
              </a:ext>
            </a:extLst>
          </p:cNvPr>
          <p:cNvSpPr/>
          <p:nvPr/>
        </p:nvSpPr>
        <p:spPr>
          <a:xfrm>
            <a:off x="1988346" y="2683285"/>
            <a:ext cx="0" cy="733250"/>
          </a:xfrm>
          <a:prstGeom prst="line">
            <a:avLst/>
          </a:prstGeom>
          <a:noFill/>
          <a:ln w="15875" cap="flat" cmpd="sng" algn="ctr">
            <a:solidFill>
              <a:schemeClr val="accent6"/>
            </a:solidFill>
            <a:prstDash val="dash"/>
            <a:miter lim="800000"/>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US"/>
          </a:p>
        </p:txBody>
      </p:sp>
      <p:sp>
        <p:nvSpPr>
          <p:cNvPr id="20" name="Freeform: Shape 19">
            <a:extLst>
              <a:ext uri="{FF2B5EF4-FFF2-40B4-BE49-F238E27FC236}">
                <a16:creationId xmlns:a16="http://schemas.microsoft.com/office/drawing/2014/main" id="{5306AE88-8885-D02E-880A-FFE4BFC01675}"/>
              </a:ext>
              <a:ext uri="{C183D7F6-B498-43B3-948B-1728B52AA6E4}">
                <adec:decorative xmlns:adec="http://schemas.microsoft.com/office/drawing/2017/decorative" val="1"/>
              </a:ext>
            </a:extLst>
          </p:cNvPr>
          <p:cNvSpPr/>
          <p:nvPr/>
        </p:nvSpPr>
        <p:spPr>
          <a:xfrm>
            <a:off x="2383798" y="2837653"/>
            <a:ext cx="2485694" cy="436091"/>
          </a:xfrm>
          <a:custGeom>
            <a:avLst/>
            <a:gdLst>
              <a:gd name="connsiteX0" fmla="*/ 0 w 2485694"/>
              <a:gd name="connsiteY0" fmla="*/ 0 h 436091"/>
              <a:gd name="connsiteX1" fmla="*/ 2485694 w 2485694"/>
              <a:gd name="connsiteY1" fmla="*/ 0 h 436091"/>
              <a:gd name="connsiteX2" fmla="*/ 2485694 w 2485694"/>
              <a:gd name="connsiteY2" fmla="*/ 436091 h 436091"/>
              <a:gd name="connsiteX3" fmla="*/ 0 w 2485694"/>
              <a:gd name="connsiteY3" fmla="*/ 436091 h 436091"/>
              <a:gd name="connsiteX4" fmla="*/ 0 w 2485694"/>
              <a:gd name="connsiteY4" fmla="*/ 0 h 43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694" h="436091">
                <a:moveTo>
                  <a:pt x="0" y="0"/>
                </a:moveTo>
                <a:lnTo>
                  <a:pt x="2485694" y="0"/>
                </a:lnTo>
                <a:lnTo>
                  <a:pt x="2485694" y="436091"/>
                </a:lnTo>
                <a:lnTo>
                  <a:pt x="0" y="43609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b" anchorCtr="1">
            <a:noAutofit/>
          </a:bodyPr>
          <a:lstStyle/>
          <a:p>
            <a:pPr marL="0" lvl="0" indent="0" algn="ctr" defTabSz="666750">
              <a:lnSpc>
                <a:spcPct val="90000"/>
              </a:lnSpc>
              <a:spcBef>
                <a:spcPct val="0"/>
              </a:spcBef>
              <a:spcAft>
                <a:spcPct val="35000"/>
              </a:spcAft>
              <a:buNone/>
              <a:defRPr b="1"/>
            </a:pPr>
            <a:r>
              <a:rPr lang="en-US" sz="1600" kern="1200">
                <a:solidFill>
                  <a:schemeClr val="tx1"/>
                </a:solidFill>
                <a:latin typeface="+mj-lt"/>
              </a:rPr>
              <a:t>11:00 – 11:30</a:t>
            </a:r>
          </a:p>
        </p:txBody>
      </p:sp>
      <p:sp>
        <p:nvSpPr>
          <p:cNvPr id="21" name="Oval 20">
            <a:extLst>
              <a:ext uri="{FF2B5EF4-FFF2-40B4-BE49-F238E27FC236}">
                <a16:creationId xmlns:a16="http://schemas.microsoft.com/office/drawing/2014/main" id="{DFEA11B2-B84E-B4F8-B42D-2B048B157BE2}"/>
              </a:ext>
              <a:ext uri="{C183D7F6-B498-43B3-948B-1728B52AA6E4}">
                <adec:decorative xmlns:adec="http://schemas.microsoft.com/office/drawing/2017/decorative" val="1"/>
              </a:ext>
            </a:extLst>
          </p:cNvPr>
          <p:cNvSpPr/>
          <p:nvPr/>
        </p:nvSpPr>
        <p:spPr>
          <a:xfrm>
            <a:off x="1943661" y="3371850"/>
            <a:ext cx="89370" cy="89370"/>
          </a:xfrm>
          <a:prstGeom prst="ellipse">
            <a:avLst/>
          </a:prstGeom>
          <a:solidFill>
            <a:schemeClr val="accent6"/>
          </a:solidFill>
          <a:ln>
            <a:noFill/>
          </a:ln>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US"/>
          </a:p>
        </p:txBody>
      </p:sp>
      <p:sp>
        <p:nvSpPr>
          <p:cNvPr id="22" name="Freeform: Shape 21">
            <a:extLst>
              <a:ext uri="{FF2B5EF4-FFF2-40B4-BE49-F238E27FC236}">
                <a16:creationId xmlns:a16="http://schemas.microsoft.com/office/drawing/2014/main" id="{57E89554-FF86-042A-3280-B4C38E44337B}"/>
              </a:ext>
            </a:extLst>
          </p:cNvPr>
          <p:cNvSpPr/>
          <p:nvPr/>
        </p:nvSpPr>
        <p:spPr>
          <a:xfrm>
            <a:off x="2214318" y="4149785"/>
            <a:ext cx="2824653" cy="657995"/>
          </a:xfrm>
          <a:custGeom>
            <a:avLst/>
            <a:gdLst>
              <a:gd name="connsiteX0" fmla="*/ 0 w 2824653"/>
              <a:gd name="connsiteY0" fmla="*/ 109668 h 657995"/>
              <a:gd name="connsiteX1" fmla="*/ 109668 w 2824653"/>
              <a:gd name="connsiteY1" fmla="*/ 0 h 657995"/>
              <a:gd name="connsiteX2" fmla="*/ 2714985 w 2824653"/>
              <a:gd name="connsiteY2" fmla="*/ 0 h 657995"/>
              <a:gd name="connsiteX3" fmla="*/ 2824653 w 2824653"/>
              <a:gd name="connsiteY3" fmla="*/ 109668 h 657995"/>
              <a:gd name="connsiteX4" fmla="*/ 2824653 w 2824653"/>
              <a:gd name="connsiteY4" fmla="*/ 548327 h 657995"/>
              <a:gd name="connsiteX5" fmla="*/ 2714985 w 2824653"/>
              <a:gd name="connsiteY5" fmla="*/ 657995 h 657995"/>
              <a:gd name="connsiteX6" fmla="*/ 109668 w 2824653"/>
              <a:gd name="connsiteY6" fmla="*/ 657995 h 657995"/>
              <a:gd name="connsiteX7" fmla="*/ 0 w 2824653"/>
              <a:gd name="connsiteY7" fmla="*/ 548327 h 657995"/>
              <a:gd name="connsiteX8" fmla="*/ 0 w 2824653"/>
              <a:gd name="connsiteY8" fmla="*/ 109668 h 657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4653" h="657995">
                <a:moveTo>
                  <a:pt x="0" y="109668"/>
                </a:moveTo>
                <a:cubicBezTo>
                  <a:pt x="0" y="49100"/>
                  <a:pt x="49100" y="0"/>
                  <a:pt x="109668" y="0"/>
                </a:cubicBezTo>
                <a:lnTo>
                  <a:pt x="2714985" y="0"/>
                </a:lnTo>
                <a:cubicBezTo>
                  <a:pt x="2775553" y="0"/>
                  <a:pt x="2824653" y="49100"/>
                  <a:pt x="2824653" y="109668"/>
                </a:cubicBezTo>
                <a:lnTo>
                  <a:pt x="2824653" y="548327"/>
                </a:lnTo>
                <a:cubicBezTo>
                  <a:pt x="2824653" y="608895"/>
                  <a:pt x="2775553" y="657995"/>
                  <a:pt x="2714985" y="657995"/>
                </a:cubicBezTo>
                <a:lnTo>
                  <a:pt x="109668" y="657995"/>
                </a:lnTo>
                <a:cubicBezTo>
                  <a:pt x="49100" y="657995"/>
                  <a:pt x="0" y="608895"/>
                  <a:pt x="0" y="548327"/>
                </a:cubicBezTo>
                <a:lnTo>
                  <a:pt x="0" y="109668"/>
                </a:lnTo>
                <a:close/>
              </a:path>
            </a:pathLst>
          </a:custGeom>
          <a:solidFill>
            <a:schemeClr val="bg1"/>
          </a:solidFill>
          <a:ln w="12700" cap="flat" cmpd="sng" algn="ctr">
            <a:solidFill>
              <a:schemeClr val="accent6"/>
            </a:solidFill>
            <a:prstDash val="solid"/>
            <a:headEnd type="none" w="med" len="med"/>
            <a:tailEnd type="none" w="med" len="med"/>
          </a:ln>
          <a:effectLst>
            <a:outerShdw blurRad="127000" dist="127000" dir="2700000" algn="tl" rotWithShape="0">
              <a:prstClr val="black">
                <a:alpha val="25000"/>
              </a:prstClr>
            </a:outerShdw>
          </a:effectLst>
        </p:spPr>
        <p:txBody>
          <a:bodyPr rot="0" spcFirstLastPara="0" vertOverflow="overflow" horzOverflow="overflow" vert="horz" wrap="square" lIns="0" tIns="89642" rIns="0" bIns="44821" numCol="1" spcCol="0" rtlCol="0" fromWordArt="0" anchor="ctr" anchorCtr="0" forceAA="0" compatLnSpc="1">
            <a:prstTxWarp prst="textNoShape">
              <a:avLst/>
            </a:prstTxWarp>
            <a:noAutofit/>
          </a:bodyPr>
          <a:lstStyle/>
          <a:p>
            <a:pPr marL="341313" indent="-341313" algn="ctr" defTabSz="896386">
              <a:spcAft>
                <a:spcPts val="600"/>
              </a:spcAft>
            </a:pPr>
            <a:r>
              <a:rPr lang="en-US" sz="1400" kern="0" dirty="0">
                <a:solidFill>
                  <a:srgbClr val="000000"/>
                </a:solidFill>
                <a:cs typeface="Segoe UI Semilight"/>
              </a:rPr>
              <a:t>Copilot for Sales</a:t>
            </a:r>
          </a:p>
        </p:txBody>
      </p:sp>
      <p:sp>
        <p:nvSpPr>
          <p:cNvPr id="23" name="Straight Connector 22">
            <a:extLst>
              <a:ext uri="{FF2B5EF4-FFF2-40B4-BE49-F238E27FC236}">
                <a16:creationId xmlns:a16="http://schemas.microsoft.com/office/drawing/2014/main" id="{1D6FB7E7-CF0E-0539-7A56-EA8D4EC2C528}"/>
              </a:ext>
              <a:ext uri="{C183D7F6-B498-43B3-948B-1728B52AA6E4}">
                <adec:decorative xmlns:adec="http://schemas.microsoft.com/office/drawing/2017/decorative" val="1"/>
              </a:ext>
            </a:extLst>
          </p:cNvPr>
          <p:cNvSpPr/>
          <p:nvPr/>
        </p:nvSpPr>
        <p:spPr>
          <a:xfrm>
            <a:off x="3626645" y="3416535"/>
            <a:ext cx="0" cy="733250"/>
          </a:xfrm>
          <a:prstGeom prst="line">
            <a:avLst/>
          </a:prstGeom>
          <a:noFill/>
          <a:ln w="15875" cap="flat" cmpd="sng" algn="ctr">
            <a:solidFill>
              <a:schemeClr val="accent6"/>
            </a:solidFill>
            <a:prstDash val="dash"/>
            <a:miter lim="800000"/>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US"/>
          </a:p>
        </p:txBody>
      </p:sp>
      <p:sp>
        <p:nvSpPr>
          <p:cNvPr id="24" name="Freeform: Shape 23">
            <a:extLst>
              <a:ext uri="{FF2B5EF4-FFF2-40B4-BE49-F238E27FC236}">
                <a16:creationId xmlns:a16="http://schemas.microsoft.com/office/drawing/2014/main" id="{B31D986C-C9B8-9319-32D1-25EC930C4A4D}"/>
              </a:ext>
              <a:ext uri="{C183D7F6-B498-43B3-948B-1728B52AA6E4}">
                <adec:decorative xmlns:adec="http://schemas.microsoft.com/office/drawing/2017/decorative" val="1"/>
              </a:ext>
            </a:extLst>
          </p:cNvPr>
          <p:cNvSpPr/>
          <p:nvPr/>
        </p:nvSpPr>
        <p:spPr>
          <a:xfrm>
            <a:off x="4022097" y="3559326"/>
            <a:ext cx="2485694" cy="436091"/>
          </a:xfrm>
          <a:custGeom>
            <a:avLst/>
            <a:gdLst>
              <a:gd name="connsiteX0" fmla="*/ 0 w 2485694"/>
              <a:gd name="connsiteY0" fmla="*/ 0 h 436091"/>
              <a:gd name="connsiteX1" fmla="*/ 2485694 w 2485694"/>
              <a:gd name="connsiteY1" fmla="*/ 0 h 436091"/>
              <a:gd name="connsiteX2" fmla="*/ 2485694 w 2485694"/>
              <a:gd name="connsiteY2" fmla="*/ 436091 h 436091"/>
              <a:gd name="connsiteX3" fmla="*/ 0 w 2485694"/>
              <a:gd name="connsiteY3" fmla="*/ 436091 h 436091"/>
              <a:gd name="connsiteX4" fmla="*/ 0 w 2485694"/>
              <a:gd name="connsiteY4" fmla="*/ 0 h 43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694" h="436091">
                <a:moveTo>
                  <a:pt x="0" y="0"/>
                </a:moveTo>
                <a:lnTo>
                  <a:pt x="2485694" y="0"/>
                </a:lnTo>
                <a:lnTo>
                  <a:pt x="2485694" y="436091"/>
                </a:lnTo>
                <a:lnTo>
                  <a:pt x="0" y="43609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600" kern="1200">
                <a:solidFill>
                  <a:schemeClr val="tx1"/>
                </a:solidFill>
                <a:latin typeface="+mj-lt"/>
              </a:rPr>
              <a:t>13:30 – 14:00</a:t>
            </a:r>
          </a:p>
        </p:txBody>
      </p:sp>
      <p:sp>
        <p:nvSpPr>
          <p:cNvPr id="25" name="Oval 24">
            <a:extLst>
              <a:ext uri="{FF2B5EF4-FFF2-40B4-BE49-F238E27FC236}">
                <a16:creationId xmlns:a16="http://schemas.microsoft.com/office/drawing/2014/main" id="{05D38E35-17DE-618F-306D-A0AB57F5F06C}"/>
              </a:ext>
              <a:ext uri="{C183D7F6-B498-43B3-948B-1728B52AA6E4}">
                <adec:decorative xmlns:adec="http://schemas.microsoft.com/office/drawing/2017/decorative" val="1"/>
              </a:ext>
            </a:extLst>
          </p:cNvPr>
          <p:cNvSpPr/>
          <p:nvPr/>
        </p:nvSpPr>
        <p:spPr>
          <a:xfrm>
            <a:off x="3581960" y="3371850"/>
            <a:ext cx="89370" cy="89370"/>
          </a:xfrm>
          <a:prstGeom prst="ellipse">
            <a:avLst/>
          </a:prstGeom>
          <a:solidFill>
            <a:schemeClr val="accent6"/>
          </a:solidFill>
          <a:ln>
            <a:noFill/>
          </a:ln>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US"/>
          </a:p>
        </p:txBody>
      </p:sp>
      <p:sp>
        <p:nvSpPr>
          <p:cNvPr id="26" name="Freeform: Shape 25">
            <a:extLst>
              <a:ext uri="{FF2B5EF4-FFF2-40B4-BE49-F238E27FC236}">
                <a16:creationId xmlns:a16="http://schemas.microsoft.com/office/drawing/2014/main" id="{AF25ACA9-C763-ECF5-8B17-5F259FD388FA}"/>
              </a:ext>
            </a:extLst>
          </p:cNvPr>
          <p:cNvSpPr/>
          <p:nvPr/>
        </p:nvSpPr>
        <p:spPr>
          <a:xfrm>
            <a:off x="3852617" y="2025289"/>
            <a:ext cx="2824653" cy="657995"/>
          </a:xfrm>
          <a:custGeom>
            <a:avLst/>
            <a:gdLst>
              <a:gd name="connsiteX0" fmla="*/ 0 w 2824653"/>
              <a:gd name="connsiteY0" fmla="*/ 109668 h 657995"/>
              <a:gd name="connsiteX1" fmla="*/ 109668 w 2824653"/>
              <a:gd name="connsiteY1" fmla="*/ 0 h 657995"/>
              <a:gd name="connsiteX2" fmla="*/ 2714985 w 2824653"/>
              <a:gd name="connsiteY2" fmla="*/ 0 h 657995"/>
              <a:gd name="connsiteX3" fmla="*/ 2824653 w 2824653"/>
              <a:gd name="connsiteY3" fmla="*/ 109668 h 657995"/>
              <a:gd name="connsiteX4" fmla="*/ 2824653 w 2824653"/>
              <a:gd name="connsiteY4" fmla="*/ 548327 h 657995"/>
              <a:gd name="connsiteX5" fmla="*/ 2714985 w 2824653"/>
              <a:gd name="connsiteY5" fmla="*/ 657995 h 657995"/>
              <a:gd name="connsiteX6" fmla="*/ 109668 w 2824653"/>
              <a:gd name="connsiteY6" fmla="*/ 657995 h 657995"/>
              <a:gd name="connsiteX7" fmla="*/ 0 w 2824653"/>
              <a:gd name="connsiteY7" fmla="*/ 548327 h 657995"/>
              <a:gd name="connsiteX8" fmla="*/ 0 w 2824653"/>
              <a:gd name="connsiteY8" fmla="*/ 109668 h 657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4653" h="657995">
                <a:moveTo>
                  <a:pt x="0" y="109668"/>
                </a:moveTo>
                <a:cubicBezTo>
                  <a:pt x="0" y="49100"/>
                  <a:pt x="49100" y="0"/>
                  <a:pt x="109668" y="0"/>
                </a:cubicBezTo>
                <a:lnTo>
                  <a:pt x="2714985" y="0"/>
                </a:lnTo>
                <a:cubicBezTo>
                  <a:pt x="2775553" y="0"/>
                  <a:pt x="2824653" y="49100"/>
                  <a:pt x="2824653" y="109668"/>
                </a:cubicBezTo>
                <a:lnTo>
                  <a:pt x="2824653" y="548327"/>
                </a:lnTo>
                <a:cubicBezTo>
                  <a:pt x="2824653" y="608895"/>
                  <a:pt x="2775553" y="657995"/>
                  <a:pt x="2714985" y="657995"/>
                </a:cubicBezTo>
                <a:lnTo>
                  <a:pt x="109668" y="657995"/>
                </a:lnTo>
                <a:cubicBezTo>
                  <a:pt x="49100" y="657995"/>
                  <a:pt x="0" y="608895"/>
                  <a:pt x="0" y="548327"/>
                </a:cubicBezTo>
                <a:lnTo>
                  <a:pt x="0" y="109668"/>
                </a:lnTo>
                <a:close/>
              </a:path>
            </a:pathLst>
          </a:custGeom>
          <a:solidFill>
            <a:schemeClr val="bg1"/>
          </a:solidFill>
          <a:ln w="12700" cap="flat" cmpd="sng" algn="ctr">
            <a:solidFill>
              <a:schemeClr val="accent6"/>
            </a:solidFill>
            <a:prstDash val="solid"/>
            <a:headEnd type="none" w="med" len="med"/>
            <a:tailEnd type="none" w="med" len="med"/>
          </a:ln>
          <a:effectLst>
            <a:outerShdw blurRad="127000" dist="127000" dir="2700000" algn="tl" rotWithShape="0">
              <a:prstClr val="black">
                <a:alpha val="25000"/>
              </a:prstClr>
            </a:outerShdw>
          </a:effectLst>
        </p:spPr>
        <p:txBody>
          <a:bodyPr rot="0" spcFirstLastPara="0" vertOverflow="overflow" horzOverflow="overflow" vert="horz" wrap="square" lIns="0" tIns="89642" rIns="0" bIns="44821" numCol="1" spcCol="0" rtlCol="0" fromWordArt="0" anchor="ctr" anchorCtr="0" forceAA="0" compatLnSpc="1">
            <a:prstTxWarp prst="textNoShape">
              <a:avLst/>
            </a:prstTxWarp>
            <a:noAutofit/>
          </a:bodyPr>
          <a:lstStyle/>
          <a:p>
            <a:pPr marL="341313" indent="-341313" algn="ctr" defTabSz="896386">
              <a:spcAft>
                <a:spcPts val="600"/>
              </a:spcAft>
            </a:pPr>
            <a:r>
              <a:rPr lang="en-US" sz="1400" kern="0" dirty="0">
                <a:solidFill>
                  <a:srgbClr val="000000"/>
                </a:solidFill>
                <a:cs typeface="Segoe UI Semilight"/>
              </a:rPr>
              <a:t>Copilot for HR</a:t>
            </a:r>
          </a:p>
        </p:txBody>
      </p:sp>
      <p:sp>
        <p:nvSpPr>
          <p:cNvPr id="27" name="Straight Connector 26">
            <a:extLst>
              <a:ext uri="{FF2B5EF4-FFF2-40B4-BE49-F238E27FC236}">
                <a16:creationId xmlns:a16="http://schemas.microsoft.com/office/drawing/2014/main" id="{B7994C24-0C89-0D78-BF50-87CC79F2D22A}"/>
              </a:ext>
              <a:ext uri="{C183D7F6-B498-43B3-948B-1728B52AA6E4}">
                <adec:decorative xmlns:adec="http://schemas.microsoft.com/office/drawing/2017/decorative" val="1"/>
              </a:ext>
            </a:extLst>
          </p:cNvPr>
          <p:cNvSpPr/>
          <p:nvPr/>
        </p:nvSpPr>
        <p:spPr>
          <a:xfrm>
            <a:off x="5264944" y="2683285"/>
            <a:ext cx="0" cy="733250"/>
          </a:xfrm>
          <a:prstGeom prst="line">
            <a:avLst/>
          </a:prstGeom>
          <a:noFill/>
          <a:ln w="15875" cap="flat" cmpd="sng" algn="ctr">
            <a:solidFill>
              <a:schemeClr val="accent6"/>
            </a:solidFill>
            <a:prstDash val="dash"/>
            <a:miter lim="800000"/>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US"/>
          </a:p>
        </p:txBody>
      </p:sp>
      <p:sp>
        <p:nvSpPr>
          <p:cNvPr id="28" name="Freeform: Shape 27">
            <a:extLst>
              <a:ext uri="{FF2B5EF4-FFF2-40B4-BE49-F238E27FC236}">
                <a16:creationId xmlns:a16="http://schemas.microsoft.com/office/drawing/2014/main" id="{5338926B-5716-2F61-2A0B-6EE785A163CC}"/>
              </a:ext>
              <a:ext uri="{C183D7F6-B498-43B3-948B-1728B52AA6E4}">
                <adec:decorative xmlns:adec="http://schemas.microsoft.com/office/drawing/2017/decorative" val="1"/>
              </a:ext>
            </a:extLst>
          </p:cNvPr>
          <p:cNvSpPr/>
          <p:nvPr/>
        </p:nvSpPr>
        <p:spPr>
          <a:xfrm>
            <a:off x="5660396" y="2837653"/>
            <a:ext cx="2485694" cy="436091"/>
          </a:xfrm>
          <a:custGeom>
            <a:avLst/>
            <a:gdLst>
              <a:gd name="connsiteX0" fmla="*/ 0 w 2485694"/>
              <a:gd name="connsiteY0" fmla="*/ 0 h 436091"/>
              <a:gd name="connsiteX1" fmla="*/ 2485694 w 2485694"/>
              <a:gd name="connsiteY1" fmla="*/ 0 h 436091"/>
              <a:gd name="connsiteX2" fmla="*/ 2485694 w 2485694"/>
              <a:gd name="connsiteY2" fmla="*/ 436091 h 436091"/>
              <a:gd name="connsiteX3" fmla="*/ 0 w 2485694"/>
              <a:gd name="connsiteY3" fmla="*/ 436091 h 436091"/>
              <a:gd name="connsiteX4" fmla="*/ 0 w 2485694"/>
              <a:gd name="connsiteY4" fmla="*/ 0 h 43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694" h="436091">
                <a:moveTo>
                  <a:pt x="0" y="0"/>
                </a:moveTo>
                <a:lnTo>
                  <a:pt x="2485694" y="0"/>
                </a:lnTo>
                <a:lnTo>
                  <a:pt x="2485694" y="436091"/>
                </a:lnTo>
                <a:lnTo>
                  <a:pt x="0" y="43609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b" anchorCtr="1">
            <a:noAutofit/>
          </a:bodyPr>
          <a:lstStyle/>
          <a:p>
            <a:pPr marL="0" lvl="0" indent="0" algn="ctr" defTabSz="666750">
              <a:lnSpc>
                <a:spcPct val="90000"/>
              </a:lnSpc>
              <a:spcBef>
                <a:spcPct val="0"/>
              </a:spcBef>
              <a:spcAft>
                <a:spcPct val="35000"/>
              </a:spcAft>
              <a:buNone/>
              <a:defRPr b="1"/>
            </a:pPr>
            <a:r>
              <a:rPr lang="en-US" sz="1600" kern="1200">
                <a:solidFill>
                  <a:schemeClr val="tx1"/>
                </a:solidFill>
                <a:latin typeface="+mj-lt"/>
              </a:rPr>
              <a:t>14:00 – 14:30</a:t>
            </a:r>
          </a:p>
        </p:txBody>
      </p:sp>
      <p:sp>
        <p:nvSpPr>
          <p:cNvPr id="29" name="Oval 28">
            <a:extLst>
              <a:ext uri="{FF2B5EF4-FFF2-40B4-BE49-F238E27FC236}">
                <a16:creationId xmlns:a16="http://schemas.microsoft.com/office/drawing/2014/main" id="{4782D799-E76D-B2F2-742C-FC88F8346727}"/>
              </a:ext>
              <a:ext uri="{C183D7F6-B498-43B3-948B-1728B52AA6E4}">
                <adec:decorative xmlns:adec="http://schemas.microsoft.com/office/drawing/2017/decorative" val="1"/>
              </a:ext>
            </a:extLst>
          </p:cNvPr>
          <p:cNvSpPr/>
          <p:nvPr/>
        </p:nvSpPr>
        <p:spPr>
          <a:xfrm>
            <a:off x="5220259" y="3371850"/>
            <a:ext cx="89370" cy="89370"/>
          </a:xfrm>
          <a:prstGeom prst="ellipse">
            <a:avLst/>
          </a:prstGeom>
          <a:solidFill>
            <a:schemeClr val="accent6"/>
          </a:solidFill>
          <a:ln>
            <a:noFill/>
          </a:ln>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US"/>
          </a:p>
        </p:txBody>
      </p:sp>
      <p:sp>
        <p:nvSpPr>
          <p:cNvPr id="30" name="Freeform: Shape 29">
            <a:extLst>
              <a:ext uri="{FF2B5EF4-FFF2-40B4-BE49-F238E27FC236}">
                <a16:creationId xmlns:a16="http://schemas.microsoft.com/office/drawing/2014/main" id="{97D97016-0645-FEB3-6199-DFFA535D58DD}"/>
              </a:ext>
            </a:extLst>
          </p:cNvPr>
          <p:cNvSpPr/>
          <p:nvPr/>
        </p:nvSpPr>
        <p:spPr>
          <a:xfrm>
            <a:off x="5490916" y="4149785"/>
            <a:ext cx="2824653" cy="657995"/>
          </a:xfrm>
          <a:custGeom>
            <a:avLst/>
            <a:gdLst>
              <a:gd name="connsiteX0" fmla="*/ 0 w 2824653"/>
              <a:gd name="connsiteY0" fmla="*/ 109668 h 657995"/>
              <a:gd name="connsiteX1" fmla="*/ 109668 w 2824653"/>
              <a:gd name="connsiteY1" fmla="*/ 0 h 657995"/>
              <a:gd name="connsiteX2" fmla="*/ 2714985 w 2824653"/>
              <a:gd name="connsiteY2" fmla="*/ 0 h 657995"/>
              <a:gd name="connsiteX3" fmla="*/ 2824653 w 2824653"/>
              <a:gd name="connsiteY3" fmla="*/ 109668 h 657995"/>
              <a:gd name="connsiteX4" fmla="*/ 2824653 w 2824653"/>
              <a:gd name="connsiteY4" fmla="*/ 548327 h 657995"/>
              <a:gd name="connsiteX5" fmla="*/ 2714985 w 2824653"/>
              <a:gd name="connsiteY5" fmla="*/ 657995 h 657995"/>
              <a:gd name="connsiteX6" fmla="*/ 109668 w 2824653"/>
              <a:gd name="connsiteY6" fmla="*/ 657995 h 657995"/>
              <a:gd name="connsiteX7" fmla="*/ 0 w 2824653"/>
              <a:gd name="connsiteY7" fmla="*/ 548327 h 657995"/>
              <a:gd name="connsiteX8" fmla="*/ 0 w 2824653"/>
              <a:gd name="connsiteY8" fmla="*/ 109668 h 657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4653" h="657995">
                <a:moveTo>
                  <a:pt x="0" y="109668"/>
                </a:moveTo>
                <a:cubicBezTo>
                  <a:pt x="0" y="49100"/>
                  <a:pt x="49100" y="0"/>
                  <a:pt x="109668" y="0"/>
                </a:cubicBezTo>
                <a:lnTo>
                  <a:pt x="2714985" y="0"/>
                </a:lnTo>
                <a:cubicBezTo>
                  <a:pt x="2775553" y="0"/>
                  <a:pt x="2824653" y="49100"/>
                  <a:pt x="2824653" y="109668"/>
                </a:cubicBezTo>
                <a:lnTo>
                  <a:pt x="2824653" y="548327"/>
                </a:lnTo>
                <a:cubicBezTo>
                  <a:pt x="2824653" y="608895"/>
                  <a:pt x="2775553" y="657995"/>
                  <a:pt x="2714985" y="657995"/>
                </a:cubicBezTo>
                <a:lnTo>
                  <a:pt x="109668" y="657995"/>
                </a:lnTo>
                <a:cubicBezTo>
                  <a:pt x="49100" y="657995"/>
                  <a:pt x="0" y="608895"/>
                  <a:pt x="0" y="548327"/>
                </a:cubicBezTo>
                <a:lnTo>
                  <a:pt x="0" y="109668"/>
                </a:lnTo>
                <a:close/>
              </a:path>
            </a:pathLst>
          </a:custGeom>
          <a:solidFill>
            <a:schemeClr val="bg1"/>
          </a:solidFill>
          <a:ln w="12700" cap="flat" cmpd="sng" algn="ctr">
            <a:solidFill>
              <a:schemeClr val="accent6"/>
            </a:solidFill>
            <a:prstDash val="solid"/>
            <a:headEnd type="none" w="med" len="med"/>
            <a:tailEnd type="none" w="med" len="med"/>
          </a:ln>
          <a:effectLst>
            <a:outerShdw blurRad="127000" dist="127000" dir="2700000" algn="tl" rotWithShape="0">
              <a:prstClr val="black">
                <a:alpha val="25000"/>
              </a:prstClr>
            </a:outerShdw>
          </a:effectLst>
        </p:spPr>
        <p:txBody>
          <a:bodyPr rot="0" spcFirstLastPara="0" vertOverflow="overflow" horzOverflow="overflow" vert="horz" wrap="square" lIns="0" tIns="89642" rIns="0" bIns="44821" numCol="1" spcCol="0" rtlCol="0" fromWordArt="0" anchor="ctr" anchorCtr="0" forceAA="0" compatLnSpc="1">
            <a:prstTxWarp prst="textNoShape">
              <a:avLst/>
            </a:prstTxWarp>
            <a:noAutofit/>
          </a:bodyPr>
          <a:lstStyle/>
          <a:p>
            <a:pPr marL="341313" indent="-341313" algn="ctr" defTabSz="896386">
              <a:spcAft>
                <a:spcPts val="600"/>
              </a:spcAft>
            </a:pPr>
            <a:r>
              <a:rPr lang="en-US" sz="1400" kern="0" dirty="0">
                <a:solidFill>
                  <a:srgbClr val="000000"/>
                </a:solidFill>
                <a:cs typeface="Segoe UI Semilight"/>
              </a:rPr>
              <a:t>Copilot for Finance</a:t>
            </a:r>
          </a:p>
        </p:txBody>
      </p:sp>
      <p:sp>
        <p:nvSpPr>
          <p:cNvPr id="31" name="Straight Connector 30">
            <a:extLst>
              <a:ext uri="{FF2B5EF4-FFF2-40B4-BE49-F238E27FC236}">
                <a16:creationId xmlns:a16="http://schemas.microsoft.com/office/drawing/2014/main" id="{E571C9B5-EE58-F27D-F58A-3892552683E6}"/>
              </a:ext>
              <a:ext uri="{C183D7F6-B498-43B3-948B-1728B52AA6E4}">
                <adec:decorative xmlns:adec="http://schemas.microsoft.com/office/drawing/2017/decorative" val="1"/>
              </a:ext>
            </a:extLst>
          </p:cNvPr>
          <p:cNvSpPr/>
          <p:nvPr/>
        </p:nvSpPr>
        <p:spPr>
          <a:xfrm>
            <a:off x="6903243" y="3416535"/>
            <a:ext cx="0" cy="733250"/>
          </a:xfrm>
          <a:prstGeom prst="line">
            <a:avLst/>
          </a:prstGeom>
          <a:noFill/>
          <a:ln w="15875" cap="flat" cmpd="sng" algn="ctr">
            <a:solidFill>
              <a:schemeClr val="accent6"/>
            </a:solidFill>
            <a:prstDash val="dash"/>
            <a:miter lim="800000"/>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US"/>
          </a:p>
        </p:txBody>
      </p:sp>
      <p:sp>
        <p:nvSpPr>
          <p:cNvPr id="32" name="Freeform: Shape 31">
            <a:extLst>
              <a:ext uri="{FF2B5EF4-FFF2-40B4-BE49-F238E27FC236}">
                <a16:creationId xmlns:a16="http://schemas.microsoft.com/office/drawing/2014/main" id="{368E8E07-7AA6-057E-CF87-47ADF038D00D}"/>
              </a:ext>
              <a:ext uri="{C183D7F6-B498-43B3-948B-1728B52AA6E4}">
                <adec:decorative xmlns:adec="http://schemas.microsoft.com/office/drawing/2017/decorative" val="1"/>
              </a:ext>
            </a:extLst>
          </p:cNvPr>
          <p:cNvSpPr/>
          <p:nvPr/>
        </p:nvSpPr>
        <p:spPr>
          <a:xfrm>
            <a:off x="7298694" y="3559326"/>
            <a:ext cx="2485694" cy="436091"/>
          </a:xfrm>
          <a:custGeom>
            <a:avLst/>
            <a:gdLst>
              <a:gd name="connsiteX0" fmla="*/ 0 w 2485694"/>
              <a:gd name="connsiteY0" fmla="*/ 0 h 436091"/>
              <a:gd name="connsiteX1" fmla="*/ 2485694 w 2485694"/>
              <a:gd name="connsiteY1" fmla="*/ 0 h 436091"/>
              <a:gd name="connsiteX2" fmla="*/ 2485694 w 2485694"/>
              <a:gd name="connsiteY2" fmla="*/ 436091 h 436091"/>
              <a:gd name="connsiteX3" fmla="*/ 0 w 2485694"/>
              <a:gd name="connsiteY3" fmla="*/ 436091 h 436091"/>
              <a:gd name="connsiteX4" fmla="*/ 0 w 2485694"/>
              <a:gd name="connsiteY4" fmla="*/ 0 h 43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694" h="436091">
                <a:moveTo>
                  <a:pt x="0" y="0"/>
                </a:moveTo>
                <a:lnTo>
                  <a:pt x="2485694" y="0"/>
                </a:lnTo>
                <a:lnTo>
                  <a:pt x="2485694" y="436091"/>
                </a:lnTo>
                <a:lnTo>
                  <a:pt x="0" y="43609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600" kern="1200">
                <a:solidFill>
                  <a:schemeClr val="tx1"/>
                </a:solidFill>
                <a:latin typeface="+mj-lt"/>
              </a:rPr>
              <a:t>15:30 – 16:00</a:t>
            </a:r>
          </a:p>
        </p:txBody>
      </p:sp>
      <p:sp>
        <p:nvSpPr>
          <p:cNvPr id="33" name="Oval 32">
            <a:extLst>
              <a:ext uri="{FF2B5EF4-FFF2-40B4-BE49-F238E27FC236}">
                <a16:creationId xmlns:a16="http://schemas.microsoft.com/office/drawing/2014/main" id="{0EE0D4BF-0C0E-E935-7085-7BE18FD604ED}"/>
              </a:ext>
              <a:ext uri="{C183D7F6-B498-43B3-948B-1728B52AA6E4}">
                <adec:decorative xmlns:adec="http://schemas.microsoft.com/office/drawing/2017/decorative" val="1"/>
              </a:ext>
            </a:extLst>
          </p:cNvPr>
          <p:cNvSpPr/>
          <p:nvPr/>
        </p:nvSpPr>
        <p:spPr>
          <a:xfrm>
            <a:off x="6858558" y="3371850"/>
            <a:ext cx="89370" cy="89370"/>
          </a:xfrm>
          <a:prstGeom prst="ellipse">
            <a:avLst/>
          </a:prstGeom>
          <a:solidFill>
            <a:schemeClr val="accent6"/>
          </a:solidFill>
          <a:ln>
            <a:noFill/>
          </a:ln>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US"/>
          </a:p>
        </p:txBody>
      </p:sp>
      <p:sp>
        <p:nvSpPr>
          <p:cNvPr id="34" name="Freeform: Shape 33">
            <a:extLst>
              <a:ext uri="{FF2B5EF4-FFF2-40B4-BE49-F238E27FC236}">
                <a16:creationId xmlns:a16="http://schemas.microsoft.com/office/drawing/2014/main" id="{D3ED63FF-91C0-BDD0-6E3D-F7E04B0115AE}"/>
              </a:ext>
            </a:extLst>
          </p:cNvPr>
          <p:cNvSpPr/>
          <p:nvPr/>
        </p:nvSpPr>
        <p:spPr>
          <a:xfrm>
            <a:off x="7129215" y="2025289"/>
            <a:ext cx="2824653" cy="657995"/>
          </a:xfrm>
          <a:custGeom>
            <a:avLst/>
            <a:gdLst>
              <a:gd name="connsiteX0" fmla="*/ 0 w 2824653"/>
              <a:gd name="connsiteY0" fmla="*/ 109668 h 657995"/>
              <a:gd name="connsiteX1" fmla="*/ 109668 w 2824653"/>
              <a:gd name="connsiteY1" fmla="*/ 0 h 657995"/>
              <a:gd name="connsiteX2" fmla="*/ 2714985 w 2824653"/>
              <a:gd name="connsiteY2" fmla="*/ 0 h 657995"/>
              <a:gd name="connsiteX3" fmla="*/ 2824653 w 2824653"/>
              <a:gd name="connsiteY3" fmla="*/ 109668 h 657995"/>
              <a:gd name="connsiteX4" fmla="*/ 2824653 w 2824653"/>
              <a:gd name="connsiteY4" fmla="*/ 548327 h 657995"/>
              <a:gd name="connsiteX5" fmla="*/ 2714985 w 2824653"/>
              <a:gd name="connsiteY5" fmla="*/ 657995 h 657995"/>
              <a:gd name="connsiteX6" fmla="*/ 109668 w 2824653"/>
              <a:gd name="connsiteY6" fmla="*/ 657995 h 657995"/>
              <a:gd name="connsiteX7" fmla="*/ 0 w 2824653"/>
              <a:gd name="connsiteY7" fmla="*/ 548327 h 657995"/>
              <a:gd name="connsiteX8" fmla="*/ 0 w 2824653"/>
              <a:gd name="connsiteY8" fmla="*/ 109668 h 657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4653" h="657995">
                <a:moveTo>
                  <a:pt x="0" y="109668"/>
                </a:moveTo>
                <a:cubicBezTo>
                  <a:pt x="0" y="49100"/>
                  <a:pt x="49100" y="0"/>
                  <a:pt x="109668" y="0"/>
                </a:cubicBezTo>
                <a:lnTo>
                  <a:pt x="2714985" y="0"/>
                </a:lnTo>
                <a:cubicBezTo>
                  <a:pt x="2775553" y="0"/>
                  <a:pt x="2824653" y="49100"/>
                  <a:pt x="2824653" y="109668"/>
                </a:cubicBezTo>
                <a:lnTo>
                  <a:pt x="2824653" y="548327"/>
                </a:lnTo>
                <a:cubicBezTo>
                  <a:pt x="2824653" y="608895"/>
                  <a:pt x="2775553" y="657995"/>
                  <a:pt x="2714985" y="657995"/>
                </a:cubicBezTo>
                <a:lnTo>
                  <a:pt x="109668" y="657995"/>
                </a:lnTo>
                <a:cubicBezTo>
                  <a:pt x="49100" y="657995"/>
                  <a:pt x="0" y="608895"/>
                  <a:pt x="0" y="548327"/>
                </a:cubicBezTo>
                <a:lnTo>
                  <a:pt x="0" y="109668"/>
                </a:lnTo>
                <a:close/>
              </a:path>
            </a:pathLst>
          </a:custGeom>
          <a:solidFill>
            <a:schemeClr val="bg1"/>
          </a:solidFill>
          <a:ln w="12700" cap="flat" cmpd="sng" algn="ctr">
            <a:solidFill>
              <a:schemeClr val="accent6"/>
            </a:solidFill>
            <a:prstDash val="solid"/>
            <a:headEnd type="none" w="med" len="med"/>
            <a:tailEnd type="none" w="med" len="med"/>
          </a:ln>
          <a:effectLst>
            <a:outerShdw blurRad="127000" dist="127000" dir="2700000" algn="tl" rotWithShape="0">
              <a:prstClr val="black">
                <a:alpha val="25000"/>
              </a:prstClr>
            </a:outerShdw>
          </a:effectLst>
        </p:spPr>
        <p:txBody>
          <a:bodyPr rot="0" spcFirstLastPara="0" vertOverflow="overflow" horzOverflow="overflow" vert="horz" wrap="square" lIns="0" tIns="89642" rIns="0" bIns="44821" numCol="1" spcCol="0" rtlCol="0" fromWordArt="0" anchor="ctr" anchorCtr="0" forceAA="0" compatLnSpc="1">
            <a:prstTxWarp prst="textNoShape">
              <a:avLst/>
            </a:prstTxWarp>
            <a:noAutofit/>
          </a:bodyPr>
          <a:lstStyle/>
          <a:p>
            <a:pPr marL="341313" indent="-341313" algn="ctr" defTabSz="896386">
              <a:spcAft>
                <a:spcPts val="600"/>
              </a:spcAft>
            </a:pPr>
            <a:r>
              <a:rPr lang="en-US" sz="1400" kern="0" dirty="0">
                <a:solidFill>
                  <a:srgbClr val="000000"/>
                </a:solidFill>
                <a:cs typeface="Segoe UI Semilight"/>
              </a:rPr>
              <a:t>Copilot for Executives</a:t>
            </a:r>
          </a:p>
        </p:txBody>
      </p:sp>
      <p:sp>
        <p:nvSpPr>
          <p:cNvPr id="35" name="Straight Connector 34">
            <a:extLst>
              <a:ext uri="{FF2B5EF4-FFF2-40B4-BE49-F238E27FC236}">
                <a16:creationId xmlns:a16="http://schemas.microsoft.com/office/drawing/2014/main" id="{49980D7D-8152-35C0-1680-832FFFB81204}"/>
              </a:ext>
              <a:ext uri="{C183D7F6-B498-43B3-948B-1728B52AA6E4}">
                <adec:decorative xmlns:adec="http://schemas.microsoft.com/office/drawing/2017/decorative" val="1"/>
              </a:ext>
            </a:extLst>
          </p:cNvPr>
          <p:cNvSpPr/>
          <p:nvPr/>
        </p:nvSpPr>
        <p:spPr>
          <a:xfrm>
            <a:off x="8541542" y="2683285"/>
            <a:ext cx="0" cy="733250"/>
          </a:xfrm>
          <a:prstGeom prst="line">
            <a:avLst/>
          </a:prstGeom>
          <a:noFill/>
          <a:ln w="15875" cap="flat" cmpd="sng" algn="ctr">
            <a:solidFill>
              <a:schemeClr val="accent6"/>
            </a:solidFill>
            <a:prstDash val="dash"/>
            <a:miter lim="800000"/>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US"/>
          </a:p>
        </p:txBody>
      </p:sp>
      <p:sp>
        <p:nvSpPr>
          <p:cNvPr id="36" name="Freeform: Shape 35">
            <a:extLst>
              <a:ext uri="{FF2B5EF4-FFF2-40B4-BE49-F238E27FC236}">
                <a16:creationId xmlns:a16="http://schemas.microsoft.com/office/drawing/2014/main" id="{534F70A0-73AE-3C69-15D9-C71B7F44C794}"/>
              </a:ext>
              <a:ext uri="{C183D7F6-B498-43B3-948B-1728B52AA6E4}">
                <adec:decorative xmlns:adec="http://schemas.microsoft.com/office/drawing/2017/decorative" val="1"/>
              </a:ext>
            </a:extLst>
          </p:cNvPr>
          <p:cNvSpPr/>
          <p:nvPr/>
        </p:nvSpPr>
        <p:spPr>
          <a:xfrm>
            <a:off x="8936993" y="2837653"/>
            <a:ext cx="2485694" cy="436091"/>
          </a:xfrm>
          <a:custGeom>
            <a:avLst/>
            <a:gdLst>
              <a:gd name="connsiteX0" fmla="*/ 0 w 2485694"/>
              <a:gd name="connsiteY0" fmla="*/ 0 h 436091"/>
              <a:gd name="connsiteX1" fmla="*/ 2485694 w 2485694"/>
              <a:gd name="connsiteY1" fmla="*/ 0 h 436091"/>
              <a:gd name="connsiteX2" fmla="*/ 2485694 w 2485694"/>
              <a:gd name="connsiteY2" fmla="*/ 436091 h 436091"/>
              <a:gd name="connsiteX3" fmla="*/ 0 w 2485694"/>
              <a:gd name="connsiteY3" fmla="*/ 436091 h 436091"/>
              <a:gd name="connsiteX4" fmla="*/ 0 w 2485694"/>
              <a:gd name="connsiteY4" fmla="*/ 0 h 43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694" h="436091">
                <a:moveTo>
                  <a:pt x="0" y="0"/>
                </a:moveTo>
                <a:lnTo>
                  <a:pt x="2485694" y="0"/>
                </a:lnTo>
                <a:lnTo>
                  <a:pt x="2485694" y="436091"/>
                </a:lnTo>
                <a:lnTo>
                  <a:pt x="0" y="43609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b" anchorCtr="1">
            <a:noAutofit/>
          </a:bodyPr>
          <a:lstStyle/>
          <a:p>
            <a:pPr marL="0" lvl="0" indent="0" algn="ctr" defTabSz="666750">
              <a:lnSpc>
                <a:spcPct val="90000"/>
              </a:lnSpc>
              <a:spcBef>
                <a:spcPct val="0"/>
              </a:spcBef>
              <a:spcAft>
                <a:spcPct val="35000"/>
              </a:spcAft>
              <a:buNone/>
              <a:defRPr b="1"/>
            </a:pPr>
            <a:r>
              <a:rPr lang="en-US" sz="1600" kern="1200">
                <a:solidFill>
                  <a:schemeClr val="tx1"/>
                </a:solidFill>
                <a:latin typeface="+mj-lt"/>
              </a:rPr>
              <a:t>16:30 – 17:00</a:t>
            </a:r>
          </a:p>
        </p:txBody>
      </p:sp>
      <p:sp>
        <p:nvSpPr>
          <p:cNvPr id="37" name="Oval 36">
            <a:extLst>
              <a:ext uri="{FF2B5EF4-FFF2-40B4-BE49-F238E27FC236}">
                <a16:creationId xmlns:a16="http://schemas.microsoft.com/office/drawing/2014/main" id="{8A5AF6B1-D903-7F0D-5522-1F658F9E5F13}"/>
              </a:ext>
              <a:ext uri="{C183D7F6-B498-43B3-948B-1728B52AA6E4}">
                <adec:decorative xmlns:adec="http://schemas.microsoft.com/office/drawing/2017/decorative" val="1"/>
              </a:ext>
            </a:extLst>
          </p:cNvPr>
          <p:cNvSpPr/>
          <p:nvPr/>
        </p:nvSpPr>
        <p:spPr>
          <a:xfrm>
            <a:off x="8496857" y="3371850"/>
            <a:ext cx="89370" cy="89370"/>
          </a:xfrm>
          <a:prstGeom prst="ellipse">
            <a:avLst/>
          </a:prstGeom>
          <a:solidFill>
            <a:schemeClr val="accent6"/>
          </a:solidFill>
          <a:ln>
            <a:noFill/>
          </a:ln>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US"/>
          </a:p>
        </p:txBody>
      </p:sp>
      <p:sp>
        <p:nvSpPr>
          <p:cNvPr id="38" name="Freeform: Shape 37">
            <a:extLst>
              <a:ext uri="{FF2B5EF4-FFF2-40B4-BE49-F238E27FC236}">
                <a16:creationId xmlns:a16="http://schemas.microsoft.com/office/drawing/2014/main" id="{093F70FA-DBF7-16A5-FA37-CF7A091E2A5B}"/>
              </a:ext>
            </a:extLst>
          </p:cNvPr>
          <p:cNvSpPr/>
          <p:nvPr/>
        </p:nvSpPr>
        <p:spPr>
          <a:xfrm>
            <a:off x="8767514" y="4149785"/>
            <a:ext cx="2824653" cy="657995"/>
          </a:xfrm>
          <a:custGeom>
            <a:avLst/>
            <a:gdLst>
              <a:gd name="connsiteX0" fmla="*/ 0 w 2824653"/>
              <a:gd name="connsiteY0" fmla="*/ 109668 h 657995"/>
              <a:gd name="connsiteX1" fmla="*/ 109668 w 2824653"/>
              <a:gd name="connsiteY1" fmla="*/ 0 h 657995"/>
              <a:gd name="connsiteX2" fmla="*/ 2714985 w 2824653"/>
              <a:gd name="connsiteY2" fmla="*/ 0 h 657995"/>
              <a:gd name="connsiteX3" fmla="*/ 2824653 w 2824653"/>
              <a:gd name="connsiteY3" fmla="*/ 109668 h 657995"/>
              <a:gd name="connsiteX4" fmla="*/ 2824653 w 2824653"/>
              <a:gd name="connsiteY4" fmla="*/ 548327 h 657995"/>
              <a:gd name="connsiteX5" fmla="*/ 2714985 w 2824653"/>
              <a:gd name="connsiteY5" fmla="*/ 657995 h 657995"/>
              <a:gd name="connsiteX6" fmla="*/ 109668 w 2824653"/>
              <a:gd name="connsiteY6" fmla="*/ 657995 h 657995"/>
              <a:gd name="connsiteX7" fmla="*/ 0 w 2824653"/>
              <a:gd name="connsiteY7" fmla="*/ 548327 h 657995"/>
              <a:gd name="connsiteX8" fmla="*/ 0 w 2824653"/>
              <a:gd name="connsiteY8" fmla="*/ 109668 h 657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4653" h="657995">
                <a:moveTo>
                  <a:pt x="0" y="109668"/>
                </a:moveTo>
                <a:cubicBezTo>
                  <a:pt x="0" y="49100"/>
                  <a:pt x="49100" y="0"/>
                  <a:pt x="109668" y="0"/>
                </a:cubicBezTo>
                <a:lnTo>
                  <a:pt x="2714985" y="0"/>
                </a:lnTo>
                <a:cubicBezTo>
                  <a:pt x="2775553" y="0"/>
                  <a:pt x="2824653" y="49100"/>
                  <a:pt x="2824653" y="109668"/>
                </a:cubicBezTo>
                <a:lnTo>
                  <a:pt x="2824653" y="548327"/>
                </a:lnTo>
                <a:cubicBezTo>
                  <a:pt x="2824653" y="608895"/>
                  <a:pt x="2775553" y="657995"/>
                  <a:pt x="2714985" y="657995"/>
                </a:cubicBezTo>
                <a:lnTo>
                  <a:pt x="109668" y="657995"/>
                </a:lnTo>
                <a:cubicBezTo>
                  <a:pt x="49100" y="657995"/>
                  <a:pt x="0" y="608895"/>
                  <a:pt x="0" y="548327"/>
                </a:cubicBezTo>
                <a:lnTo>
                  <a:pt x="0" y="109668"/>
                </a:lnTo>
                <a:close/>
              </a:path>
            </a:pathLst>
          </a:custGeom>
          <a:solidFill>
            <a:schemeClr val="bg1"/>
          </a:solidFill>
          <a:ln w="12700" cap="flat" cmpd="sng" algn="ctr">
            <a:solidFill>
              <a:schemeClr val="accent6"/>
            </a:solidFill>
            <a:prstDash val="solid"/>
            <a:headEnd type="none" w="med" len="med"/>
            <a:tailEnd type="none" w="med" len="med"/>
          </a:ln>
          <a:effectLst>
            <a:outerShdw blurRad="127000" dist="127000" dir="2700000" algn="tl" rotWithShape="0">
              <a:prstClr val="black">
                <a:alpha val="25000"/>
              </a:prstClr>
            </a:outerShdw>
          </a:effectLst>
        </p:spPr>
        <p:txBody>
          <a:bodyPr rot="0" spcFirstLastPara="0" vertOverflow="overflow" horzOverflow="overflow" vert="horz" wrap="square" lIns="0" tIns="89642" rIns="0" bIns="44821" numCol="1" spcCol="0" rtlCol="0" fromWordArt="0" anchor="ctr" anchorCtr="0" forceAA="0" compatLnSpc="1">
            <a:prstTxWarp prst="textNoShape">
              <a:avLst/>
            </a:prstTxWarp>
            <a:noAutofit/>
          </a:bodyPr>
          <a:lstStyle/>
          <a:p>
            <a:pPr marL="341313" indent="-341313" algn="ctr" defTabSz="896386">
              <a:spcAft>
                <a:spcPts val="600"/>
              </a:spcAft>
            </a:pPr>
            <a:r>
              <a:rPr lang="en-US" sz="1400" kern="0" dirty="0">
                <a:solidFill>
                  <a:srgbClr val="000000"/>
                </a:solidFill>
                <a:cs typeface="Segoe UI Semilight"/>
              </a:rPr>
              <a:t>Add extra functions as needed</a:t>
            </a:r>
          </a:p>
        </p:txBody>
      </p:sp>
      <p:sp>
        <p:nvSpPr>
          <p:cNvPr id="39" name="Straight Connector 38">
            <a:extLst>
              <a:ext uri="{FF2B5EF4-FFF2-40B4-BE49-F238E27FC236}">
                <a16:creationId xmlns:a16="http://schemas.microsoft.com/office/drawing/2014/main" id="{6272C955-94AA-0AF7-7875-E0E6B6DA6435}"/>
              </a:ext>
              <a:ext uri="{C183D7F6-B498-43B3-948B-1728B52AA6E4}">
                <adec:decorative xmlns:adec="http://schemas.microsoft.com/office/drawing/2017/decorative" val="1"/>
              </a:ext>
            </a:extLst>
          </p:cNvPr>
          <p:cNvSpPr/>
          <p:nvPr/>
        </p:nvSpPr>
        <p:spPr>
          <a:xfrm>
            <a:off x="10179841" y="3416535"/>
            <a:ext cx="0" cy="733250"/>
          </a:xfrm>
          <a:prstGeom prst="line">
            <a:avLst/>
          </a:prstGeom>
          <a:noFill/>
          <a:ln w="15875" cap="flat" cmpd="sng" algn="ctr">
            <a:solidFill>
              <a:schemeClr val="accent6"/>
            </a:solidFill>
            <a:prstDash val="dash"/>
            <a:miter lim="800000"/>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US"/>
          </a:p>
        </p:txBody>
      </p:sp>
      <p:sp>
        <p:nvSpPr>
          <p:cNvPr id="40" name="Oval 39">
            <a:extLst>
              <a:ext uri="{FF2B5EF4-FFF2-40B4-BE49-F238E27FC236}">
                <a16:creationId xmlns:a16="http://schemas.microsoft.com/office/drawing/2014/main" id="{34410A0E-9488-92D7-CD70-B45787B39BFE}"/>
              </a:ext>
              <a:ext uri="{C183D7F6-B498-43B3-948B-1728B52AA6E4}">
                <adec:decorative xmlns:adec="http://schemas.microsoft.com/office/drawing/2017/decorative" val="1"/>
              </a:ext>
            </a:extLst>
          </p:cNvPr>
          <p:cNvSpPr/>
          <p:nvPr/>
        </p:nvSpPr>
        <p:spPr>
          <a:xfrm>
            <a:off x="10135156" y="3371850"/>
            <a:ext cx="89370" cy="89370"/>
          </a:xfrm>
          <a:prstGeom prst="ellipse">
            <a:avLst/>
          </a:prstGeom>
          <a:solidFill>
            <a:schemeClr val="accent6"/>
          </a:solidFill>
          <a:ln>
            <a:noFill/>
          </a:ln>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US"/>
          </a:p>
        </p:txBody>
      </p:sp>
      <p:sp>
        <p:nvSpPr>
          <p:cNvPr id="6" name="TextBox 5">
            <a:extLst>
              <a:ext uri="{FF2B5EF4-FFF2-40B4-BE49-F238E27FC236}">
                <a16:creationId xmlns:a16="http://schemas.microsoft.com/office/drawing/2014/main" id="{780E689A-AD6F-ACB0-17F2-13FBAA5832EF}"/>
              </a:ext>
            </a:extLst>
          </p:cNvPr>
          <p:cNvSpPr txBox="1"/>
          <p:nvPr/>
        </p:nvSpPr>
        <p:spPr>
          <a:xfrm>
            <a:off x="588718" y="5361603"/>
            <a:ext cx="8664575" cy="1323439"/>
          </a:xfrm>
          <a:prstGeom prst="rect">
            <a:avLst/>
          </a:prstGeom>
          <a:noFill/>
        </p:spPr>
        <p:txBody>
          <a:bodyPr wrap="square" lIns="0" tIns="45720" rIns="91440" bIns="45720" rtlCol="0" anchor="t">
            <a:spAutoFit/>
          </a:bodyPr>
          <a:lstStyle/>
          <a:p>
            <a:r>
              <a:rPr lang="en-US" sz="1600" dirty="0">
                <a:latin typeface="+mj-lt"/>
              </a:rPr>
              <a:t>Training content is available here:</a:t>
            </a:r>
          </a:p>
          <a:p>
            <a:r>
              <a:rPr lang="en-GB" sz="1600" dirty="0">
                <a:solidFill>
                  <a:schemeClr val="accent4"/>
                </a:solidFill>
                <a:latin typeface="+mj-lt"/>
                <a:hlinkClick r:id="rId2">
                  <a:extLst>
                    <a:ext uri="{A12FA001-AC4F-418D-AE19-62706E023703}">
                      <ahyp:hlinkClr xmlns:ahyp="http://schemas.microsoft.com/office/drawing/2018/hyperlinkcolor" val="tx"/>
                    </a:ext>
                  </a:extLst>
                </a:hlinkClick>
              </a:rPr>
              <a:t>Craft effective prompts for Microsoft 365 Copilot - Training | Microsoft Learn</a:t>
            </a:r>
          </a:p>
          <a:p>
            <a:endParaRPr lang="en-GB" sz="1600" dirty="0">
              <a:solidFill>
                <a:schemeClr val="accent4"/>
              </a:solidFill>
              <a:latin typeface="+mj-lt"/>
              <a:cs typeface="Segoe Sans Display Semibold"/>
            </a:endParaRPr>
          </a:p>
          <a:p>
            <a:r>
              <a:rPr lang="en-US" sz="1600" dirty="0">
                <a:latin typeface="+mj-lt"/>
              </a:rPr>
              <a:t>If you need support with training content or speakers, please reach out to your Account Executive or Account Manager</a:t>
            </a:r>
          </a:p>
        </p:txBody>
      </p:sp>
      <p:sp>
        <p:nvSpPr>
          <p:cNvPr id="41" name="Rounded Rectangle 1">
            <a:extLst>
              <a:ext uri="{FF2B5EF4-FFF2-40B4-BE49-F238E27FC236}">
                <a16:creationId xmlns:a16="http://schemas.microsoft.com/office/drawing/2014/main" id="{AD4216ED-E835-82A6-08D8-70247CCEF3AC}"/>
              </a:ext>
              <a:ext uri="{C183D7F6-B498-43B3-948B-1728B52AA6E4}">
                <adec:decorative xmlns:adec="http://schemas.microsoft.com/office/drawing/2017/decorative" val="1"/>
              </a:ext>
            </a:extLst>
          </p:cNvPr>
          <p:cNvSpPr/>
          <p:nvPr/>
        </p:nvSpPr>
        <p:spPr bwMode="auto">
          <a:xfrm rot="16200000">
            <a:off x="11316443" y="-285698"/>
            <a:ext cx="430211" cy="1320906"/>
          </a:xfrm>
          <a:prstGeom prst="round2SameRect">
            <a:avLst>
              <a:gd name="adj1" fmla="val 50000"/>
              <a:gd name="adj2" fmla="val 0"/>
            </a:avLst>
          </a:prstGeom>
          <a:solidFill>
            <a:srgbClr val="8C48FF"/>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chemeClr val="bg1"/>
                </a:solidFill>
                <a:effectLst/>
                <a:uLnTx/>
                <a:uFillTx/>
                <a:latin typeface="+mj-lt"/>
                <a:ea typeface="+mn-ea"/>
                <a:cs typeface="Segoe UI" pitchFamily="34" charset="0"/>
              </a:rPr>
              <a:t>Engage</a:t>
            </a:r>
          </a:p>
        </p:txBody>
      </p:sp>
      <p:sp>
        <p:nvSpPr>
          <p:cNvPr id="43" name="Title 1">
            <a:extLst>
              <a:ext uri="{FF2B5EF4-FFF2-40B4-BE49-F238E27FC236}">
                <a16:creationId xmlns:a16="http://schemas.microsoft.com/office/drawing/2014/main" id="{6C64A65F-D1AB-547B-67DA-92C2DEECC34F}"/>
              </a:ext>
              <a:ext uri="{C183D7F6-B498-43B3-948B-1728B52AA6E4}">
                <adec:decorative xmlns:adec="http://schemas.microsoft.com/office/drawing/2017/decorative" val="1"/>
              </a:ext>
            </a:extLst>
          </p:cNvPr>
          <p:cNvSpPr txBox="1">
            <a:spLocks/>
          </p:cNvSpPr>
          <p:nvPr/>
        </p:nvSpPr>
        <p:spPr>
          <a:xfrm>
            <a:off x="9012724" y="282422"/>
            <a:ext cx="1701769" cy="184666"/>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r"/>
            <a:r>
              <a:rPr lang="en-GB" sz="1200" spc="0">
                <a:solidFill>
                  <a:srgbClr val="8C48FF"/>
                </a:solidFill>
                <a:cs typeface="Segoe UI" pitchFamily="34" charset="0"/>
              </a:rPr>
              <a:t>Launch Day Activities</a:t>
            </a:r>
          </a:p>
        </p:txBody>
      </p:sp>
      <p:sp>
        <p:nvSpPr>
          <p:cNvPr id="44" name="Slide Number Placeholder 43">
            <a:extLst>
              <a:ext uri="{FF2B5EF4-FFF2-40B4-BE49-F238E27FC236}">
                <a16:creationId xmlns:a16="http://schemas.microsoft.com/office/drawing/2014/main" id="{CB7E9665-D609-F40A-74B5-BA8647D3190A}"/>
              </a:ext>
            </a:extLst>
          </p:cNvPr>
          <p:cNvSpPr>
            <a:spLocks noGrp="1"/>
          </p:cNvSpPr>
          <p:nvPr>
            <p:ph type="sldNum" sz="quarter" idx="4"/>
          </p:nvPr>
        </p:nvSpPr>
        <p:spPr/>
        <p:txBody>
          <a:bodyPr/>
          <a:lstStyle/>
          <a:p>
            <a:fld id="{8F93FC27-A1D1-4A1D-8E2D-C92B07A03756}" type="slidenum">
              <a:rPr lang="en-US" smtClean="0"/>
              <a:pPr/>
              <a:t>9</a:t>
            </a:fld>
            <a:endParaRPr lang="en-US"/>
          </a:p>
        </p:txBody>
      </p:sp>
    </p:spTree>
    <p:extLst>
      <p:ext uri="{BB962C8B-B14F-4D97-AF65-F5344CB8AC3E}">
        <p14:creationId xmlns:p14="http://schemas.microsoft.com/office/powerpoint/2010/main" val="100322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0E0CE703-8BF8-5A9E-1027-CDA32D36CCB1}"/>
              </a:ext>
              <a:ext uri="{C183D7F6-B498-43B3-948B-1728B52AA6E4}">
                <adec:decorative xmlns:adec="http://schemas.microsoft.com/office/drawing/2017/decorative" val="1"/>
              </a:ext>
            </a:extLst>
          </p:cNvPr>
          <p:cNvSpPr/>
          <p:nvPr/>
        </p:nvSpPr>
        <p:spPr bwMode="auto">
          <a:xfrm>
            <a:off x="3715473" y="925975"/>
            <a:ext cx="8044405" cy="5301205"/>
          </a:xfrm>
          <a:prstGeom prst="roundRect">
            <a:avLst>
              <a:gd name="adj" fmla="val 4171"/>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F2147FA9-4FA9-8C53-012B-3F10993B7A91}"/>
              </a:ext>
            </a:extLst>
          </p:cNvPr>
          <p:cNvSpPr>
            <a:spLocks noGrp="1"/>
          </p:cNvSpPr>
          <p:nvPr>
            <p:ph type="title"/>
          </p:nvPr>
        </p:nvSpPr>
        <p:spPr>
          <a:xfrm>
            <a:off x="574816" y="510988"/>
            <a:ext cx="11018520" cy="430887"/>
          </a:xfrm>
        </p:spPr>
        <p:txBody>
          <a:bodyPr/>
          <a:lstStyle/>
          <a:p>
            <a:r>
              <a:rPr lang="en-US"/>
              <a:t>Contests &amp; prizes</a:t>
            </a:r>
          </a:p>
        </p:txBody>
      </p:sp>
      <p:sp>
        <p:nvSpPr>
          <p:cNvPr id="16" name="Text Placeholder 15">
            <a:extLst>
              <a:ext uri="{FF2B5EF4-FFF2-40B4-BE49-F238E27FC236}">
                <a16:creationId xmlns:a16="http://schemas.microsoft.com/office/drawing/2014/main" id="{CAF8F1EB-9EF2-C837-38A3-F3EFA908177D}"/>
              </a:ext>
            </a:extLst>
          </p:cNvPr>
          <p:cNvSpPr>
            <a:spLocks noGrp="1"/>
          </p:cNvSpPr>
          <p:nvPr>
            <p:ph type="body" sz="quarter" idx="10"/>
          </p:nvPr>
        </p:nvSpPr>
        <p:spPr>
          <a:xfrm>
            <a:off x="584199" y="1435100"/>
            <a:ext cx="2858643" cy="2446824"/>
          </a:xfrm>
        </p:spPr>
        <p:txBody>
          <a:bodyPr/>
          <a:lstStyle/>
          <a:p>
            <a:r>
              <a:rPr lang="en-US">
                <a:latin typeface="+mn-lt"/>
              </a:rPr>
              <a:t>Encourage hands-on engagement through contests for prizes and bragging rights.</a:t>
            </a:r>
          </a:p>
          <a:p>
            <a:r>
              <a:rPr lang="en-US">
                <a:latin typeface="+mn-lt"/>
              </a:rPr>
              <a:t>These contests can be run at a designated contest area, or even as a part of a presentation.</a:t>
            </a:r>
          </a:p>
        </p:txBody>
      </p:sp>
      <p:sp>
        <p:nvSpPr>
          <p:cNvPr id="9" name="Title 1">
            <a:extLst>
              <a:ext uri="{FF2B5EF4-FFF2-40B4-BE49-F238E27FC236}">
                <a16:creationId xmlns:a16="http://schemas.microsoft.com/office/drawing/2014/main" id="{C9840CED-E802-B372-3772-0CF6CBAEA7C9}"/>
              </a:ext>
            </a:extLst>
          </p:cNvPr>
          <p:cNvSpPr txBox="1">
            <a:spLocks/>
          </p:cNvSpPr>
          <p:nvPr/>
        </p:nvSpPr>
        <p:spPr>
          <a:xfrm>
            <a:off x="4011469" y="1165969"/>
            <a:ext cx="6298665" cy="307777"/>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r>
              <a:rPr lang="en-GB" sz="2000" spc="0">
                <a:gradFill>
                  <a:gsLst>
                    <a:gs pos="21000">
                      <a:srgbClr val="0078D4"/>
                    </a:gs>
                    <a:gs pos="100000">
                      <a:srgbClr val="C03BC4"/>
                    </a:gs>
                  </a:gsLst>
                  <a:lin ang="2400000" scaled="0"/>
                </a:gradFill>
                <a:cs typeface="Segoe UI" pitchFamily="34" charset="0"/>
              </a:rPr>
              <a:t>Contests ideas</a:t>
            </a:r>
          </a:p>
        </p:txBody>
      </p:sp>
      <p:sp>
        <p:nvSpPr>
          <p:cNvPr id="11" name="Content Placeholder 3">
            <a:extLst>
              <a:ext uri="{FF2B5EF4-FFF2-40B4-BE49-F238E27FC236}">
                <a16:creationId xmlns:a16="http://schemas.microsoft.com/office/drawing/2014/main" id="{5026D3DA-A6F6-676C-A297-5FAE6E366A49}"/>
              </a:ext>
            </a:extLst>
          </p:cNvPr>
          <p:cNvSpPr txBox="1">
            <a:spLocks/>
          </p:cNvSpPr>
          <p:nvPr/>
        </p:nvSpPr>
        <p:spPr>
          <a:xfrm>
            <a:off x="4011470" y="1640772"/>
            <a:ext cx="3609171" cy="4308872"/>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ts val="1800"/>
              </a:spcBef>
              <a:spcAft>
                <a:spcPts val="0"/>
              </a:spcAft>
              <a:buClrTx/>
              <a:buSzPct val="90000"/>
              <a:buFont typeface="Wingdings" panose="05000000000000000000" pitchFamily="2" charset="2"/>
              <a:buNone/>
              <a:tabLst/>
              <a:defRPr sz="1800" kern="1200" spc="0" baseline="0">
                <a:solidFill>
                  <a:srgbClr val="000000"/>
                </a:solidFill>
                <a:latin typeface="+mj-lt"/>
                <a:ea typeface="+mn-ea"/>
                <a:cs typeface="Segoe UI Semilight" panose="020B0402040204020203" pitchFamily="34" charset="0"/>
              </a:defRPr>
            </a:lvl1pPr>
            <a:lvl2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1600" kern="1200" spc="0" baseline="0">
                <a:solidFill>
                  <a:srgbClr val="000000"/>
                </a:solidFill>
                <a:latin typeface="+mn-lt"/>
                <a:ea typeface="+mn-ea"/>
                <a:cs typeface="+mn-cs"/>
              </a:defRPr>
            </a:lvl2pPr>
            <a:lvl3pPr marL="200025" marR="0" indent="-200025" algn="l" defTabSz="932742" rtl="0" eaLnBrk="1" fontAlgn="auto" latinLnBrk="0" hangingPunct="1">
              <a:lnSpc>
                <a:spcPct val="100000"/>
              </a:lnSpc>
              <a:spcBef>
                <a:spcPts val="6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402336"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4pPr>
            <a:lvl5pPr marL="603504" marR="0" indent="-20116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en-US" sz="1200">
                <a:solidFill>
                  <a:schemeClr val="tx1"/>
                </a:solidFill>
                <a:latin typeface="+mj-lt"/>
              </a:rPr>
              <a:t>Prompting contest: </a:t>
            </a:r>
            <a:r>
              <a:rPr lang="en-US" sz="1200">
                <a:solidFill>
                  <a:schemeClr val="tx1"/>
                </a:solidFill>
              </a:rPr>
              <a:t>Design a prompt that saves 10 minutes of your day. Leverage Copilot in Teams Chat or the Web experience. Keep this time-limited (3-5 minutes) to the participants at a venue or at a training.</a:t>
            </a:r>
          </a:p>
          <a:p>
            <a:pPr lvl="1"/>
            <a:r>
              <a:rPr lang="en-US" sz="1200">
                <a:solidFill>
                  <a:schemeClr val="tx1"/>
                </a:solidFill>
                <a:latin typeface="+mj-lt"/>
              </a:rPr>
              <a:t>Copilot for personal use: </a:t>
            </a:r>
            <a:r>
              <a:rPr lang="en-US" sz="1200">
                <a:solidFill>
                  <a:schemeClr val="tx1"/>
                </a:solidFill>
              </a:rPr>
              <a:t>Share up to three unique scenarios where you got Copilot to help you with your life e.g. planning a holiday, food ideas, etc. Get creative!</a:t>
            </a:r>
          </a:p>
          <a:p>
            <a:pPr lvl="1"/>
            <a:r>
              <a:rPr lang="en-US" sz="1200">
                <a:solidFill>
                  <a:schemeClr val="tx1"/>
                </a:solidFill>
              </a:rPr>
              <a:t>Copilot for work: Share your favorite prompts on Copilot, that improve your work day and helps you save time. </a:t>
            </a:r>
          </a:p>
          <a:p>
            <a:pPr lvl="1"/>
            <a:r>
              <a:rPr lang="en-US" sz="1200">
                <a:solidFill>
                  <a:schemeClr val="tx1"/>
                </a:solidFill>
                <a:latin typeface="+mj-lt"/>
              </a:rPr>
              <a:t>Word: </a:t>
            </a:r>
            <a:r>
              <a:rPr lang="en-US" sz="1200">
                <a:solidFill>
                  <a:schemeClr val="tx1"/>
                </a:solidFill>
              </a:rPr>
              <a:t>Write a poem about your team/family and share on the Launch Day event chat / contest chat. 10 minute time-limit. </a:t>
            </a:r>
            <a:br>
              <a:rPr lang="en-US" sz="1200">
                <a:solidFill>
                  <a:schemeClr val="tx1"/>
                </a:solidFill>
                <a:latin typeface="+mj-lt"/>
              </a:rPr>
            </a:br>
            <a:br>
              <a:rPr lang="en-US" sz="1200">
                <a:solidFill>
                  <a:schemeClr val="tx1"/>
                </a:solidFill>
                <a:latin typeface="+mj-lt"/>
              </a:rPr>
            </a:br>
            <a:r>
              <a:rPr lang="en-US" sz="1200">
                <a:solidFill>
                  <a:schemeClr val="tx1"/>
                </a:solidFill>
                <a:latin typeface="+mj-lt"/>
              </a:rPr>
              <a:t>Design: </a:t>
            </a:r>
            <a:r>
              <a:rPr lang="en-US" sz="1200">
                <a:solidFill>
                  <a:schemeClr val="tx1"/>
                </a:solidFill>
              </a:rPr>
              <a:t>Use copilot to generate an image that depicts the vision of the company in 10-minutes. </a:t>
            </a:r>
          </a:p>
          <a:p>
            <a:pPr lvl="1"/>
            <a:r>
              <a:rPr lang="en-US" sz="1200">
                <a:solidFill>
                  <a:schemeClr val="tx1"/>
                </a:solidFill>
                <a:latin typeface="+mj-lt"/>
              </a:rPr>
              <a:t>Topic report: </a:t>
            </a:r>
            <a:r>
              <a:rPr lang="en-US" sz="1200">
                <a:solidFill>
                  <a:schemeClr val="tx1"/>
                </a:solidFill>
              </a:rPr>
              <a:t>Offer unlimited prompts and 5 minutes to create an illustrated 600-word report on a randomly selected topic.</a:t>
            </a:r>
          </a:p>
        </p:txBody>
      </p:sp>
      <p:sp>
        <p:nvSpPr>
          <p:cNvPr id="7" name="Rectangle 6">
            <a:extLst>
              <a:ext uri="{FF2B5EF4-FFF2-40B4-BE49-F238E27FC236}">
                <a16:creationId xmlns:a16="http://schemas.microsoft.com/office/drawing/2014/main" id="{A3E56F75-7486-6F68-D923-D841D7378FE2}"/>
              </a:ext>
            </a:extLst>
          </p:cNvPr>
          <p:cNvSpPr/>
          <p:nvPr/>
        </p:nvSpPr>
        <p:spPr bwMode="auto">
          <a:xfrm>
            <a:off x="7917083" y="1640772"/>
            <a:ext cx="3570165" cy="1665071"/>
          </a:xfrm>
          <a:prstGeom prst="rect">
            <a:avLst/>
          </a:prstGeom>
          <a:solidFill>
            <a:schemeClr val="bg1"/>
          </a:solidFill>
          <a:ln>
            <a:noFill/>
            <a:headEnd type="none" w="med" len="med"/>
            <a:tailEnd type="none" w="med" len="med"/>
          </a:ln>
          <a:effectLst>
            <a:outerShdw blurRad="127000" dist="127000" dir="2700000" algn="tl" rotWithShape="0">
              <a:prstClr val="black">
                <a:alpha val="2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spAutoFit/>
          </a:bodyPr>
          <a:lstStyle/>
          <a:p>
            <a:pPr algn="l" defTabSz="932472" fontAlgn="base">
              <a:spcBef>
                <a:spcPts val="600"/>
              </a:spcBef>
              <a:spcAft>
                <a:spcPct val="0"/>
              </a:spcAft>
            </a:pPr>
            <a:r>
              <a:rPr lang="en-US" sz="1400">
                <a:solidFill>
                  <a:schemeClr val="accent6"/>
                </a:solidFill>
                <a:latin typeface="+mj-lt"/>
                <a:ea typeface="Segoe UI" pitchFamily="34" charset="0"/>
                <a:cs typeface="Segoe UI" pitchFamily="34" charset="0"/>
              </a:rPr>
              <a:t>Judging:</a:t>
            </a:r>
            <a:r>
              <a:rPr lang="en-US" sz="1400">
                <a:solidFill>
                  <a:schemeClr val="tx1"/>
                </a:solidFill>
                <a:ea typeface="Segoe UI" pitchFamily="34" charset="0"/>
                <a:cs typeface="Segoe UI" pitchFamily="34" charset="0"/>
              </a:rPr>
              <a:t> Allow audience to choose a winner from the top entries into the contest.</a:t>
            </a:r>
          </a:p>
          <a:p>
            <a:pPr algn="l" defTabSz="932472" fontAlgn="base">
              <a:spcBef>
                <a:spcPts val="600"/>
              </a:spcBef>
              <a:spcAft>
                <a:spcPct val="0"/>
              </a:spcAft>
            </a:pPr>
            <a:r>
              <a:rPr lang="en-US" sz="1400">
                <a:solidFill>
                  <a:schemeClr val="tx1"/>
                </a:solidFill>
                <a:ea typeface="Segoe UI" pitchFamily="34" charset="0"/>
                <a:cs typeface="Segoe UI" pitchFamily="34" charset="0"/>
              </a:rPr>
              <a:t>Leverage common features like +1 or thumbs up; or choose a panel of three judges. </a:t>
            </a:r>
          </a:p>
        </p:txBody>
      </p:sp>
      <p:sp>
        <p:nvSpPr>
          <p:cNvPr id="6" name="Rectangle 5">
            <a:extLst>
              <a:ext uri="{FF2B5EF4-FFF2-40B4-BE49-F238E27FC236}">
                <a16:creationId xmlns:a16="http://schemas.microsoft.com/office/drawing/2014/main" id="{4EDEB61F-73FC-448E-EDD3-3C321C43015F}"/>
              </a:ext>
            </a:extLst>
          </p:cNvPr>
          <p:cNvSpPr/>
          <p:nvPr/>
        </p:nvSpPr>
        <p:spPr bwMode="auto">
          <a:xfrm>
            <a:off x="7926609" y="3559368"/>
            <a:ext cx="3536827" cy="2172903"/>
          </a:xfrm>
          <a:prstGeom prst="rect">
            <a:avLst/>
          </a:prstGeom>
          <a:solidFill>
            <a:schemeClr val="bg1"/>
          </a:solidFill>
          <a:ln>
            <a:noFill/>
            <a:headEnd type="none" w="med" len="med"/>
            <a:tailEnd type="none" w="med" len="med"/>
          </a:ln>
          <a:effectLst>
            <a:outerShdw blurRad="127000" dist="127000" dir="2700000" algn="tl" rotWithShape="0">
              <a:prstClr val="black">
                <a:alpha val="2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spAutoFit/>
          </a:bodyPr>
          <a:lstStyle/>
          <a:p>
            <a:pPr algn="l" defTabSz="932472" fontAlgn="base">
              <a:spcBef>
                <a:spcPts val="600"/>
              </a:spcBef>
              <a:spcAft>
                <a:spcPct val="0"/>
              </a:spcAft>
            </a:pPr>
            <a:r>
              <a:rPr lang="en-US" sz="1400">
                <a:solidFill>
                  <a:schemeClr val="accent6"/>
                </a:solidFill>
                <a:latin typeface="+mj-lt"/>
                <a:cs typeface="Segoe UI" pitchFamily="34" charset="0"/>
              </a:rPr>
              <a:t>Setup suggestions: </a:t>
            </a:r>
            <a:r>
              <a:rPr lang="en-US" sz="1400">
                <a:solidFill>
                  <a:schemeClr val="tx1"/>
                </a:solidFill>
                <a:ea typeface="Segoe UI" pitchFamily="34" charset="0"/>
                <a:cs typeface="Segoe UI" pitchFamily="34" charset="0"/>
              </a:rPr>
              <a:t>Either use phones for contests or create a demo area with at least 3-5 stations equipped with Copilot for M365. </a:t>
            </a:r>
          </a:p>
          <a:p>
            <a:pPr algn="l" defTabSz="932472" fontAlgn="base">
              <a:spcBef>
                <a:spcPts val="600"/>
              </a:spcBef>
              <a:spcAft>
                <a:spcPct val="0"/>
              </a:spcAft>
            </a:pPr>
            <a:r>
              <a:rPr lang="en-US" sz="1400">
                <a:solidFill>
                  <a:schemeClr val="tx1"/>
                </a:solidFill>
                <a:ea typeface="Segoe UI" pitchFamily="34" charset="0"/>
                <a:cs typeface="Segoe UI" pitchFamily="34" charset="0"/>
              </a:rPr>
              <a:t>Create a contest schedule and order interesting swag prizes for each contest. </a:t>
            </a:r>
          </a:p>
          <a:p>
            <a:pPr algn="l" defTabSz="932472" fontAlgn="base">
              <a:spcBef>
                <a:spcPts val="600"/>
              </a:spcBef>
              <a:spcAft>
                <a:spcPct val="0"/>
              </a:spcAft>
            </a:pPr>
            <a:r>
              <a:rPr lang="en-US" sz="1400">
                <a:solidFill>
                  <a:schemeClr val="tx1"/>
                </a:solidFill>
                <a:ea typeface="Segoe UI" pitchFamily="34" charset="0"/>
                <a:cs typeface="Segoe UI" pitchFamily="34" charset="0"/>
              </a:rPr>
              <a:t>Create several objectives for each contest to be drawn randomly.</a:t>
            </a:r>
          </a:p>
        </p:txBody>
      </p:sp>
      <p:sp>
        <p:nvSpPr>
          <p:cNvPr id="14" name="Rounded Rectangle 1">
            <a:extLst>
              <a:ext uri="{FF2B5EF4-FFF2-40B4-BE49-F238E27FC236}">
                <a16:creationId xmlns:a16="http://schemas.microsoft.com/office/drawing/2014/main" id="{9568D3DF-63DF-C424-22DE-E350AC2223AC}"/>
              </a:ext>
              <a:ext uri="{C183D7F6-B498-43B3-948B-1728B52AA6E4}">
                <adec:decorative xmlns:adec="http://schemas.microsoft.com/office/drawing/2017/decorative" val="1"/>
              </a:ext>
            </a:extLst>
          </p:cNvPr>
          <p:cNvSpPr/>
          <p:nvPr/>
        </p:nvSpPr>
        <p:spPr bwMode="auto">
          <a:xfrm rot="16200000">
            <a:off x="11316443" y="-285698"/>
            <a:ext cx="430211" cy="1320906"/>
          </a:xfrm>
          <a:prstGeom prst="round2SameRect">
            <a:avLst>
              <a:gd name="adj1" fmla="val 50000"/>
              <a:gd name="adj2" fmla="val 0"/>
            </a:avLst>
          </a:prstGeom>
          <a:solidFill>
            <a:srgbClr val="8C48FF"/>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chemeClr val="bg1"/>
                </a:solidFill>
                <a:effectLst/>
                <a:uLnTx/>
                <a:uFillTx/>
                <a:latin typeface="+mj-lt"/>
                <a:ea typeface="+mn-ea"/>
                <a:cs typeface="Segoe UI" pitchFamily="34" charset="0"/>
              </a:rPr>
              <a:t>Engage</a:t>
            </a:r>
          </a:p>
        </p:txBody>
      </p:sp>
      <p:sp>
        <p:nvSpPr>
          <p:cNvPr id="18" name="Title 1">
            <a:extLst>
              <a:ext uri="{FF2B5EF4-FFF2-40B4-BE49-F238E27FC236}">
                <a16:creationId xmlns:a16="http://schemas.microsoft.com/office/drawing/2014/main" id="{057E5E64-0B24-4909-5BF1-4EDBDA016194}"/>
              </a:ext>
              <a:ext uri="{C183D7F6-B498-43B3-948B-1728B52AA6E4}">
                <adec:decorative xmlns:adec="http://schemas.microsoft.com/office/drawing/2017/decorative" val="1"/>
              </a:ext>
            </a:extLst>
          </p:cNvPr>
          <p:cNvSpPr txBox="1">
            <a:spLocks/>
          </p:cNvSpPr>
          <p:nvPr/>
        </p:nvSpPr>
        <p:spPr>
          <a:xfrm>
            <a:off x="9012724" y="282422"/>
            <a:ext cx="1701769" cy="184666"/>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r"/>
            <a:r>
              <a:rPr lang="en-GB" sz="1200" spc="0">
                <a:solidFill>
                  <a:srgbClr val="8C48FF"/>
                </a:solidFill>
                <a:cs typeface="Segoe UI" pitchFamily="34" charset="0"/>
              </a:rPr>
              <a:t>Launch Day Activities</a:t>
            </a:r>
          </a:p>
        </p:txBody>
      </p:sp>
      <p:sp>
        <p:nvSpPr>
          <p:cNvPr id="19" name="Slide Number Placeholder 18">
            <a:extLst>
              <a:ext uri="{FF2B5EF4-FFF2-40B4-BE49-F238E27FC236}">
                <a16:creationId xmlns:a16="http://schemas.microsoft.com/office/drawing/2014/main" id="{E4E5ECA9-028F-6204-B97F-0F862006947F}"/>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10</a:t>
            </a:fld>
            <a:endParaRPr lang="en-US"/>
          </a:p>
        </p:txBody>
      </p:sp>
    </p:spTree>
    <p:extLst>
      <p:ext uri="{BB962C8B-B14F-4D97-AF65-F5344CB8AC3E}">
        <p14:creationId xmlns:p14="http://schemas.microsoft.com/office/powerpoint/2010/main" val="2394868593"/>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FEAD8B69-03B9-CD58-0342-881CF120D316}"/>
              </a:ext>
            </a:extLst>
          </p:cNvPr>
          <p:cNvSpPr>
            <a:spLocks noGrp="1"/>
          </p:cNvSpPr>
          <p:nvPr>
            <p:ph type="title"/>
          </p:nvPr>
        </p:nvSpPr>
        <p:spPr>
          <a:xfrm>
            <a:off x="574816" y="510988"/>
            <a:ext cx="11018520" cy="430887"/>
          </a:xfrm>
        </p:spPr>
        <p:txBody>
          <a:bodyPr/>
          <a:lstStyle/>
          <a:p>
            <a:r>
              <a:rPr lang="en-US"/>
              <a:t>Photobooth</a:t>
            </a:r>
          </a:p>
        </p:txBody>
      </p:sp>
      <p:sp>
        <p:nvSpPr>
          <p:cNvPr id="15" name="Rounded Rectangle 1">
            <a:extLst>
              <a:ext uri="{FF2B5EF4-FFF2-40B4-BE49-F238E27FC236}">
                <a16:creationId xmlns:a16="http://schemas.microsoft.com/office/drawing/2014/main" id="{2CF3EF47-686F-8286-90E8-AD5385AB3729}"/>
              </a:ext>
              <a:ext uri="{C183D7F6-B498-43B3-948B-1728B52AA6E4}">
                <adec:decorative xmlns:adec="http://schemas.microsoft.com/office/drawing/2017/decorative" val="1"/>
              </a:ext>
            </a:extLst>
          </p:cNvPr>
          <p:cNvSpPr/>
          <p:nvPr/>
        </p:nvSpPr>
        <p:spPr bwMode="auto">
          <a:xfrm rot="16200000">
            <a:off x="11316443" y="-285698"/>
            <a:ext cx="430211" cy="1320906"/>
          </a:xfrm>
          <a:prstGeom prst="round2SameRect">
            <a:avLst>
              <a:gd name="adj1" fmla="val 50000"/>
              <a:gd name="adj2" fmla="val 0"/>
            </a:avLst>
          </a:prstGeom>
          <a:solidFill>
            <a:schemeClr val="accent6"/>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chemeClr val="bg1"/>
                </a:solidFill>
                <a:effectLst/>
                <a:uLnTx/>
                <a:uFillTx/>
                <a:latin typeface="+mj-lt"/>
                <a:ea typeface="+mn-ea"/>
                <a:cs typeface="Segoe UI" pitchFamily="34" charset="0"/>
              </a:rPr>
              <a:t>Entice</a:t>
            </a:r>
          </a:p>
        </p:txBody>
      </p:sp>
      <p:sp>
        <p:nvSpPr>
          <p:cNvPr id="6" name="Text Placeholder 5">
            <a:extLst>
              <a:ext uri="{FF2B5EF4-FFF2-40B4-BE49-F238E27FC236}">
                <a16:creationId xmlns:a16="http://schemas.microsoft.com/office/drawing/2014/main" id="{DCCA99FD-7D35-9D5B-326C-AA0C840295CD}"/>
              </a:ext>
            </a:extLst>
          </p:cNvPr>
          <p:cNvSpPr>
            <a:spLocks noGrp="1"/>
          </p:cNvSpPr>
          <p:nvPr>
            <p:ph type="body" sz="quarter" idx="10"/>
          </p:nvPr>
        </p:nvSpPr>
        <p:spPr>
          <a:xfrm>
            <a:off x="584198" y="1435100"/>
            <a:ext cx="3513723" cy="1661993"/>
          </a:xfrm>
        </p:spPr>
        <p:txBody>
          <a:bodyPr/>
          <a:lstStyle/>
          <a:p>
            <a:r>
              <a:rPr lang="en-US">
                <a:latin typeface="+mn-lt"/>
              </a:rPr>
              <a:t>An oversized backdrop can be used to establish a branded environment for live presentations or “Instagram-able” worthy photo opportunities.</a:t>
            </a:r>
          </a:p>
        </p:txBody>
      </p:sp>
      <p:pic>
        <p:nvPicPr>
          <p:cNvPr id="3" name="Picture 2">
            <a:extLst>
              <a:ext uri="{FF2B5EF4-FFF2-40B4-BE49-F238E27FC236}">
                <a16:creationId xmlns:a16="http://schemas.microsoft.com/office/drawing/2014/main" id="{1D7B3697-162E-D103-106A-49C9398C0E74}"/>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538110" y="752099"/>
            <a:ext cx="5384967" cy="5353291"/>
          </a:xfrm>
          <a:prstGeom prst="rect">
            <a:avLst/>
          </a:prstGeom>
          <a:effectLst>
            <a:outerShdw blurRad="50800" dist="38100" dir="2700000" algn="tl" rotWithShape="0">
              <a:prstClr val="black">
                <a:alpha val="40000"/>
              </a:prstClr>
            </a:outerShdw>
          </a:effectLst>
        </p:spPr>
      </p:pic>
      <p:grpSp>
        <p:nvGrpSpPr>
          <p:cNvPr id="20" name="Group 19">
            <a:extLst>
              <a:ext uri="{FF2B5EF4-FFF2-40B4-BE49-F238E27FC236}">
                <a16:creationId xmlns:a16="http://schemas.microsoft.com/office/drawing/2014/main" id="{FAA4E793-42FA-548A-EBEE-70241BF36279}"/>
              </a:ext>
              <a:ext uri="{C183D7F6-B498-43B3-948B-1728B52AA6E4}">
                <adec:decorative xmlns:adec="http://schemas.microsoft.com/office/drawing/2017/decorative" val="1"/>
              </a:ext>
            </a:extLst>
          </p:cNvPr>
          <p:cNvGrpSpPr/>
          <p:nvPr/>
        </p:nvGrpSpPr>
        <p:grpSpPr>
          <a:xfrm>
            <a:off x="7133214" y="2011900"/>
            <a:ext cx="3422189" cy="4142709"/>
            <a:chOff x="4448596" y="2011900"/>
            <a:chExt cx="3422189" cy="4142709"/>
          </a:xfrm>
        </p:grpSpPr>
        <p:pic>
          <p:nvPicPr>
            <p:cNvPr id="14" name="Picture 13" descr="Businesswoman smiling">
              <a:extLst>
                <a:ext uri="{FF2B5EF4-FFF2-40B4-BE49-F238E27FC236}">
                  <a16:creationId xmlns:a16="http://schemas.microsoft.com/office/drawing/2014/main" id="{E67C4D72-DF2A-01BE-6054-150D8DFF153B}"/>
                </a:ext>
              </a:extLst>
            </p:cNvPr>
            <p:cNvPicPr>
              <a:picLocks noChangeAspect="1"/>
            </p:cNvPicPr>
            <p:nvPr/>
          </p:nvPicPr>
          <p:blipFill>
            <a:blip r:embed="rId3"/>
            <a:stretch>
              <a:fillRect/>
            </a:stretch>
          </p:blipFill>
          <p:spPr>
            <a:xfrm>
              <a:off x="4448596" y="2233004"/>
              <a:ext cx="1069169" cy="3921605"/>
            </a:xfrm>
            <a:prstGeom prst="rect">
              <a:avLst/>
            </a:prstGeom>
            <a:effectLst>
              <a:outerShdw blurRad="50800" dist="38100" dir="2700000" algn="tl" rotWithShape="0">
                <a:prstClr val="black">
                  <a:alpha val="40000"/>
                </a:prstClr>
              </a:outerShdw>
            </a:effectLst>
          </p:spPr>
        </p:pic>
        <p:pic>
          <p:nvPicPr>
            <p:cNvPr id="18" name="Picture 17" descr="Business woman cheering one hand">
              <a:extLst>
                <a:ext uri="{FF2B5EF4-FFF2-40B4-BE49-F238E27FC236}">
                  <a16:creationId xmlns:a16="http://schemas.microsoft.com/office/drawing/2014/main" id="{A71DEF33-2A76-351F-9A6E-0449531BA26A}"/>
                </a:ext>
              </a:extLst>
            </p:cNvPr>
            <p:cNvPicPr>
              <a:picLocks noChangeAspect="1"/>
            </p:cNvPicPr>
            <p:nvPr/>
          </p:nvPicPr>
          <p:blipFill>
            <a:blip r:embed="rId4"/>
            <a:stretch>
              <a:fillRect/>
            </a:stretch>
          </p:blipFill>
          <p:spPr>
            <a:xfrm flipH="1">
              <a:off x="6206621" y="2258002"/>
              <a:ext cx="1664164" cy="3896605"/>
            </a:xfrm>
            <a:prstGeom prst="rect">
              <a:avLst/>
            </a:prstGeom>
            <a:effectLst>
              <a:outerShdw blurRad="50800" dist="38100" dir="2700000" algn="tl" rotWithShape="0">
                <a:prstClr val="black">
                  <a:alpha val="40000"/>
                </a:prstClr>
              </a:outerShdw>
            </a:effectLst>
          </p:spPr>
        </p:pic>
        <p:pic>
          <p:nvPicPr>
            <p:cNvPr id="10" name="Picture 9" descr="Businessman thumbs up">
              <a:extLst>
                <a:ext uri="{FF2B5EF4-FFF2-40B4-BE49-F238E27FC236}">
                  <a16:creationId xmlns:a16="http://schemas.microsoft.com/office/drawing/2014/main" id="{CB29D1BD-C503-37EC-D6F4-21D12E9FE861}"/>
                </a:ext>
              </a:extLst>
            </p:cNvPr>
            <p:cNvPicPr>
              <a:picLocks noChangeAspect="1"/>
            </p:cNvPicPr>
            <p:nvPr/>
          </p:nvPicPr>
          <p:blipFill>
            <a:blip r:embed="rId5"/>
            <a:stretch>
              <a:fillRect/>
            </a:stretch>
          </p:blipFill>
          <p:spPr>
            <a:xfrm>
              <a:off x="5202613" y="2011900"/>
              <a:ext cx="1354006" cy="4142709"/>
            </a:xfrm>
            <a:prstGeom prst="rect">
              <a:avLst/>
            </a:prstGeom>
            <a:effectLst>
              <a:outerShdw blurRad="50800" dist="38100" dir="2700000" algn="tl" rotWithShape="0">
                <a:prstClr val="black">
                  <a:alpha val="40000"/>
                </a:prstClr>
              </a:outerShdw>
            </a:effectLst>
          </p:spPr>
        </p:pic>
      </p:grpSp>
      <p:sp>
        <p:nvSpPr>
          <p:cNvPr id="21" name="Title 1">
            <a:extLst>
              <a:ext uri="{FF2B5EF4-FFF2-40B4-BE49-F238E27FC236}">
                <a16:creationId xmlns:a16="http://schemas.microsoft.com/office/drawing/2014/main" id="{2FC19221-0361-154B-E433-A0E1B32B6C22}"/>
              </a:ext>
            </a:extLst>
          </p:cNvPr>
          <p:cNvSpPr txBox="1">
            <a:spLocks/>
          </p:cNvSpPr>
          <p:nvPr/>
        </p:nvSpPr>
        <p:spPr>
          <a:xfrm>
            <a:off x="9012724" y="282422"/>
            <a:ext cx="1701769" cy="184666"/>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r"/>
            <a:r>
              <a:rPr lang="en-GB" sz="1200" spc="0">
                <a:solidFill>
                  <a:schemeClr val="accent6"/>
                </a:solidFill>
                <a:cs typeface="Segoe UI" pitchFamily="34" charset="0"/>
              </a:rPr>
              <a:t>Launch Day Activities</a:t>
            </a:r>
          </a:p>
        </p:txBody>
      </p:sp>
      <p:grpSp>
        <p:nvGrpSpPr>
          <p:cNvPr id="2" name="Group 1">
            <a:extLst>
              <a:ext uri="{FF2B5EF4-FFF2-40B4-BE49-F238E27FC236}">
                <a16:creationId xmlns:a16="http://schemas.microsoft.com/office/drawing/2014/main" id="{138CD886-D7BD-D0C1-7146-2601927960E7}"/>
              </a:ext>
              <a:ext uri="{C183D7F6-B498-43B3-948B-1728B52AA6E4}">
                <adec:decorative xmlns:adec="http://schemas.microsoft.com/office/drawing/2017/decorative" val="1"/>
              </a:ext>
            </a:extLst>
          </p:cNvPr>
          <p:cNvGrpSpPr/>
          <p:nvPr/>
        </p:nvGrpSpPr>
        <p:grpSpPr>
          <a:xfrm>
            <a:off x="-2" y="5211784"/>
            <a:ext cx="3865946" cy="714457"/>
            <a:chOff x="-2" y="5211784"/>
            <a:chExt cx="3865946" cy="714457"/>
          </a:xfrm>
        </p:grpSpPr>
        <p:sp useBgFill="1">
          <p:nvSpPr>
            <p:cNvPr id="23" name="Rounded Rectangle 1">
              <a:extLst>
                <a:ext uri="{FF2B5EF4-FFF2-40B4-BE49-F238E27FC236}">
                  <a16:creationId xmlns:a16="http://schemas.microsoft.com/office/drawing/2014/main" id="{51DD448B-08EC-5A2E-BC07-82AFDACC1D06}"/>
                </a:ext>
                <a:ext uri="{C183D7F6-B498-43B3-948B-1728B52AA6E4}">
                  <adec:decorative xmlns:adec="http://schemas.microsoft.com/office/drawing/2017/decorative" val="1"/>
                </a:ext>
              </a:extLst>
            </p:cNvPr>
            <p:cNvSpPr/>
            <p:nvPr/>
          </p:nvSpPr>
          <p:spPr bwMode="auto">
            <a:xfrm rot="5400000">
              <a:off x="1575742" y="3636040"/>
              <a:ext cx="714457" cy="3865946"/>
            </a:xfrm>
            <a:prstGeom prst="round2SameRect">
              <a:avLst>
                <a:gd name="adj1" fmla="val 50000"/>
                <a:gd name="adj2" fmla="val 0"/>
              </a:avLst>
            </a:prstGeom>
            <a:solidFill>
              <a:sysClr val="window" lastClr="FFFFFF"/>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horz"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76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24" name="TextBox 23">
              <a:hlinkClick r:id="rId6" action="ppaction://hlinksldjump"/>
              <a:extLst>
                <a:ext uri="{FF2B5EF4-FFF2-40B4-BE49-F238E27FC236}">
                  <a16:creationId xmlns:a16="http://schemas.microsoft.com/office/drawing/2014/main" id="{05B175DD-27CD-9769-C7D0-F04BB3643905}"/>
                </a:ext>
              </a:extLst>
            </p:cNvPr>
            <p:cNvSpPr txBox="1"/>
            <p:nvPr/>
          </p:nvSpPr>
          <p:spPr>
            <a:xfrm>
              <a:off x="574816" y="5445903"/>
              <a:ext cx="3035293" cy="246221"/>
            </a:xfrm>
            <a:prstGeom prst="rect">
              <a:avLst/>
            </a:prstGeom>
            <a:noFill/>
          </p:spPr>
          <p:txBody>
            <a:bodyPr wrap="square" lIns="0" tIns="0" rIns="0" bIns="0" anchor="ctr" anchorCtr="0">
              <a:spAutoFit/>
            </a:bodyPr>
            <a:lstStyle/>
            <a:p>
              <a:pPr defTabSz="502920">
                <a:defRPr/>
              </a:pPr>
              <a:r>
                <a:rPr lang="en-US" sz="1600">
                  <a:solidFill>
                    <a:srgbClr val="8C48FF"/>
                  </a:solidFill>
                  <a:latin typeface="+mj-lt"/>
                  <a:cs typeface="Segoe Sans Display" pitchFamily="2" charset="0"/>
                </a:rPr>
                <a:t>Click here to view more ideas!</a:t>
              </a:r>
              <a:endParaRPr lang="en-US" sz="1600">
                <a:solidFill>
                  <a:srgbClr val="8C48FF"/>
                </a:solidFill>
                <a:cs typeface="Segoe Sans Display" pitchFamily="2" charset="0"/>
              </a:endParaRPr>
            </a:p>
          </p:txBody>
        </p:sp>
      </p:grpSp>
      <p:sp>
        <p:nvSpPr>
          <p:cNvPr id="25" name="Slide Number Placeholder 24">
            <a:extLst>
              <a:ext uri="{FF2B5EF4-FFF2-40B4-BE49-F238E27FC236}">
                <a16:creationId xmlns:a16="http://schemas.microsoft.com/office/drawing/2014/main" id="{6149BA6C-97C8-9F7E-40B4-814914311FB1}"/>
              </a:ext>
            </a:extLst>
          </p:cNvPr>
          <p:cNvSpPr>
            <a:spLocks noGrp="1"/>
          </p:cNvSpPr>
          <p:nvPr>
            <p:ph type="sldNum" sz="quarter" idx="4"/>
          </p:nvPr>
        </p:nvSpPr>
        <p:spPr/>
        <p:txBody>
          <a:bodyPr/>
          <a:lstStyle/>
          <a:p>
            <a:fld id="{8F93FC27-A1D1-4A1D-8E2D-C92B07A03756}" type="slidenum">
              <a:rPr lang="en-US" smtClean="0"/>
              <a:pPr/>
              <a:t>11</a:t>
            </a:fld>
            <a:endParaRPr lang="en-US"/>
          </a:p>
        </p:txBody>
      </p:sp>
    </p:spTree>
    <p:extLst>
      <p:ext uri="{BB962C8B-B14F-4D97-AF65-F5344CB8AC3E}">
        <p14:creationId xmlns:p14="http://schemas.microsoft.com/office/powerpoint/2010/main" val="1786239914"/>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FEAD8B69-03B9-CD58-0342-881CF120D316}"/>
              </a:ext>
            </a:extLst>
          </p:cNvPr>
          <p:cNvSpPr>
            <a:spLocks noGrp="1"/>
          </p:cNvSpPr>
          <p:nvPr>
            <p:ph type="title"/>
          </p:nvPr>
        </p:nvSpPr>
        <p:spPr/>
        <p:txBody>
          <a:bodyPr/>
          <a:lstStyle/>
          <a:p>
            <a:r>
              <a:rPr lang="en-US"/>
              <a:t>SWAG guidelines</a:t>
            </a:r>
          </a:p>
        </p:txBody>
      </p:sp>
      <p:sp>
        <p:nvSpPr>
          <p:cNvPr id="2" name="Text Placeholder 1">
            <a:extLst>
              <a:ext uri="{FF2B5EF4-FFF2-40B4-BE49-F238E27FC236}">
                <a16:creationId xmlns:a16="http://schemas.microsoft.com/office/drawing/2014/main" id="{EB51FE03-7DA3-C6C0-75F1-27CE12529C93}"/>
              </a:ext>
            </a:extLst>
          </p:cNvPr>
          <p:cNvSpPr>
            <a:spLocks noGrp="1"/>
          </p:cNvSpPr>
          <p:nvPr>
            <p:ph type="body" sz="quarter" idx="10"/>
          </p:nvPr>
        </p:nvSpPr>
        <p:spPr>
          <a:xfrm>
            <a:off x="584200" y="1435100"/>
            <a:ext cx="4754547" cy="966355"/>
          </a:xfrm>
        </p:spPr>
        <p:txBody>
          <a:bodyPr/>
          <a:lstStyle/>
          <a:p>
            <a:r>
              <a:rPr lang="en-US"/>
              <a:t>Create a variety of Copilot logo SWAG for giveaways, contest prizes, and participation awards to encourage participation.</a:t>
            </a:r>
          </a:p>
        </p:txBody>
      </p:sp>
      <p:pic>
        <p:nvPicPr>
          <p:cNvPr id="20" name="Picture 19">
            <a:extLst>
              <a:ext uri="{FF2B5EF4-FFF2-40B4-BE49-F238E27FC236}">
                <a16:creationId xmlns:a16="http://schemas.microsoft.com/office/drawing/2014/main" id="{27E30113-7534-B405-51C3-479CCA33A1C3}"/>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5821769" y="2034652"/>
            <a:ext cx="2276920" cy="3876918"/>
          </a:xfrm>
          <a:prstGeom prst="rect">
            <a:avLst/>
          </a:prstGeom>
        </p:spPr>
      </p:pic>
      <p:sp>
        <p:nvSpPr>
          <p:cNvPr id="5" name="Title 16">
            <a:extLst>
              <a:ext uri="{FF2B5EF4-FFF2-40B4-BE49-F238E27FC236}">
                <a16:creationId xmlns:a16="http://schemas.microsoft.com/office/drawing/2014/main" id="{76BCE2E9-9B41-AC59-AB63-DFBA6B42D430}"/>
              </a:ext>
            </a:extLst>
          </p:cNvPr>
          <p:cNvSpPr txBox="1">
            <a:spLocks/>
          </p:cNvSpPr>
          <p:nvPr/>
        </p:nvSpPr>
        <p:spPr>
          <a:xfrm>
            <a:off x="583195" y="2517206"/>
            <a:ext cx="4546365" cy="3908762"/>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kern="1200" cap="none" spc="-50" baseline="0">
                <a:ln w="3175">
                  <a:noFill/>
                </a:ln>
                <a:solidFill>
                  <a:schemeClr val="bg1"/>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ts val="600"/>
              </a:spcBef>
              <a:spcAft>
                <a:spcPts val="0"/>
              </a:spcAft>
              <a:buClrTx/>
              <a:buSzTx/>
              <a:buFontTx/>
              <a:buNone/>
              <a:tabLst/>
              <a:defRPr/>
            </a:pPr>
            <a:r>
              <a:rPr kumimoji="0" lang="en-US" sz="1400" b="0" i="0" u="none" strike="noStrike" kern="1200" cap="none" spc="0" normalizeH="0" baseline="0" noProof="0">
                <a:ln w="3175">
                  <a:noFill/>
                </a:ln>
                <a:solidFill>
                  <a:schemeClr val="tx1"/>
                </a:solidFill>
                <a:effectLst/>
                <a:uLnTx/>
                <a:uFillTx/>
                <a:ea typeface="+mn-ea"/>
                <a:cs typeface="Segoe UI" pitchFamily="34" charset="0"/>
              </a:rPr>
              <a:t>DOs and DON’Ts:</a:t>
            </a:r>
          </a:p>
          <a:p>
            <a:pPr marL="171450" marR="0" lvl="0" indent="-171450" algn="l" defTabSz="932742"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w="3175">
                  <a:noFill/>
                </a:ln>
                <a:solidFill>
                  <a:schemeClr val="tx1"/>
                </a:solidFill>
                <a:effectLst/>
                <a:uLnTx/>
                <a:uFillTx/>
                <a:latin typeface="+mn-lt"/>
                <a:ea typeface="+mn-ea"/>
                <a:cs typeface="Segoe UI" pitchFamily="34" charset="0"/>
              </a:rPr>
              <a:t>The Copilot icon looks great on light or dark colors. We do not recommend any kind of brightly colored background that clashes with the colors of the icon.</a:t>
            </a:r>
          </a:p>
          <a:p>
            <a:pPr marL="171450" marR="0" lvl="0" indent="-171450" algn="l" defTabSz="932742"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w="3175">
                  <a:noFill/>
                </a:ln>
                <a:solidFill>
                  <a:schemeClr val="tx1"/>
                </a:solidFill>
                <a:effectLst/>
                <a:uLnTx/>
                <a:uFillTx/>
                <a:latin typeface="+mn-lt"/>
                <a:ea typeface="+mn-ea"/>
                <a:cs typeface="Segoe UI" pitchFamily="34" charset="0"/>
              </a:rPr>
              <a:t>Is your product you are placing the Copilot branding on relevant to Copilot and AI? Select products that reflect, where when and how Copilot is used (i.e.: place the icon lock up on a wireless charger because there a Copilot mobile app vs imprinting it on a golf ball). Also—despite the name of Copilot, you should not create assets that lean into an aviation theme. </a:t>
            </a:r>
          </a:p>
          <a:p>
            <a:pPr marL="171450" marR="0" lvl="0" indent="-171450" algn="l" defTabSz="932742"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w="3175">
                  <a:noFill/>
                </a:ln>
                <a:solidFill>
                  <a:schemeClr val="tx1"/>
                </a:solidFill>
                <a:effectLst/>
                <a:uLnTx/>
                <a:uFillTx/>
                <a:latin typeface="+mn-lt"/>
                <a:ea typeface="+mn-ea"/>
                <a:cs typeface="Segoe UI" pitchFamily="34" charset="0"/>
              </a:rPr>
              <a:t>Quality over quantity should be paramount in the kind of material that you pick for imprinting the Copilot icon lock up on. The way the icon is reproduced is also critical. Multi-color gradients can be difficult to reproduce on clothing and other materials. Be sure to review actual samples of the production method before finalizing/approving the whole run. The Microsoft Brand team would be happy to review as well to ensure that our quality bar is being met. brand@microsoft.com</a:t>
            </a:r>
          </a:p>
          <a:p>
            <a:pPr marL="171450" marR="0" lvl="0" indent="-171450" algn="l" defTabSz="932742"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w="3175">
                  <a:noFill/>
                </a:ln>
                <a:solidFill>
                  <a:schemeClr val="tx1"/>
                </a:solidFill>
                <a:effectLst/>
                <a:uLnTx/>
                <a:uFillTx/>
                <a:latin typeface="+mn-lt"/>
                <a:ea typeface="+mn-ea"/>
                <a:cs typeface="Segoe UI" pitchFamily="34" charset="0"/>
              </a:rPr>
              <a:t>Please remember Microsoft's commitment to sustainability for our environment. Consider the functionality, quality and longevity of swag to ensure that these items are actually used and will be valued by the recipient vs thrown away or never used.</a:t>
            </a:r>
          </a:p>
        </p:txBody>
      </p:sp>
      <p:grpSp>
        <p:nvGrpSpPr>
          <p:cNvPr id="11" name="Group 10">
            <a:extLst>
              <a:ext uri="{FF2B5EF4-FFF2-40B4-BE49-F238E27FC236}">
                <a16:creationId xmlns:a16="http://schemas.microsoft.com/office/drawing/2014/main" id="{BA95AD43-85B0-F6F2-33C6-ECCA8443D1AD}"/>
              </a:ext>
              <a:ext uri="{C183D7F6-B498-43B3-948B-1728B52AA6E4}">
                <adec:decorative xmlns:adec="http://schemas.microsoft.com/office/drawing/2017/decorative" val="1"/>
              </a:ext>
            </a:extLst>
          </p:cNvPr>
          <p:cNvGrpSpPr/>
          <p:nvPr/>
        </p:nvGrpSpPr>
        <p:grpSpPr>
          <a:xfrm>
            <a:off x="8194876" y="1051356"/>
            <a:ext cx="3438150" cy="5176198"/>
            <a:chOff x="8022023" y="675630"/>
            <a:chExt cx="3877221" cy="5837227"/>
          </a:xfrm>
        </p:grpSpPr>
        <p:pic>
          <p:nvPicPr>
            <p:cNvPr id="4" name="Picture 3" descr="A screenshot of a computer&#10;&#10;Description automatically generated">
              <a:extLst>
                <a:ext uri="{FF2B5EF4-FFF2-40B4-BE49-F238E27FC236}">
                  <a16:creationId xmlns:a16="http://schemas.microsoft.com/office/drawing/2014/main" id="{936356FC-1D0D-18CC-821B-8ED396C549C1}"/>
                </a:ext>
              </a:extLst>
            </p:cNvPr>
            <p:cNvPicPr>
              <a:picLocks noChangeAspect="1"/>
            </p:cNvPicPr>
            <p:nvPr/>
          </p:nvPicPr>
          <p:blipFill rotWithShape="1">
            <a:blip r:embed="rId3"/>
            <a:srcRect l="68958" t="15767" r="16459" b="48654"/>
            <a:stretch/>
          </p:blipFill>
          <p:spPr>
            <a:xfrm>
              <a:off x="8022023" y="675630"/>
              <a:ext cx="2179739" cy="2880369"/>
            </a:xfrm>
            <a:prstGeom prst="rect">
              <a:avLst/>
            </a:prstGeom>
          </p:spPr>
        </p:pic>
        <p:pic>
          <p:nvPicPr>
            <p:cNvPr id="12" name="Picture 11" descr="A screenshot of a computer&#10;&#10;Description automatically generated">
              <a:extLst>
                <a:ext uri="{FF2B5EF4-FFF2-40B4-BE49-F238E27FC236}">
                  <a16:creationId xmlns:a16="http://schemas.microsoft.com/office/drawing/2014/main" id="{970B5E29-E5A3-50E9-B0D2-0BE0E4C90221}"/>
                </a:ext>
              </a:extLst>
            </p:cNvPr>
            <p:cNvPicPr>
              <a:picLocks noChangeAspect="1"/>
            </p:cNvPicPr>
            <p:nvPr/>
          </p:nvPicPr>
          <p:blipFill rotWithShape="1">
            <a:blip r:embed="rId3"/>
            <a:srcRect l="67083" t="63225" r="13125" b="6773"/>
            <a:stretch/>
          </p:blipFill>
          <p:spPr>
            <a:xfrm>
              <a:off x="8136178" y="3581401"/>
              <a:ext cx="3570366" cy="2931456"/>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CD6AB7EC-7373-2C0E-7F76-6D84962A1A47}"/>
                </a:ext>
              </a:extLst>
            </p:cNvPr>
            <p:cNvPicPr>
              <a:picLocks noChangeAspect="1"/>
            </p:cNvPicPr>
            <p:nvPr/>
          </p:nvPicPr>
          <p:blipFill rotWithShape="1">
            <a:blip r:embed="rId3"/>
            <a:srcRect l="52708" t="34037" r="32709" b="30384"/>
            <a:stretch/>
          </p:blipFill>
          <p:spPr>
            <a:xfrm>
              <a:off x="10121244" y="991453"/>
              <a:ext cx="1778000" cy="2349500"/>
            </a:xfrm>
            <a:prstGeom prst="rect">
              <a:avLst/>
            </a:prstGeom>
          </p:spPr>
        </p:pic>
      </p:grpSp>
      <p:sp>
        <p:nvSpPr>
          <p:cNvPr id="15" name="Rounded Rectangle 1">
            <a:extLst>
              <a:ext uri="{FF2B5EF4-FFF2-40B4-BE49-F238E27FC236}">
                <a16:creationId xmlns:a16="http://schemas.microsoft.com/office/drawing/2014/main" id="{2CF3EF47-686F-8286-90E8-AD5385AB3729}"/>
              </a:ext>
              <a:ext uri="{C183D7F6-B498-43B3-948B-1728B52AA6E4}">
                <adec:decorative xmlns:adec="http://schemas.microsoft.com/office/drawing/2017/decorative" val="1"/>
              </a:ext>
            </a:extLst>
          </p:cNvPr>
          <p:cNvSpPr/>
          <p:nvPr/>
        </p:nvSpPr>
        <p:spPr bwMode="auto">
          <a:xfrm rot="16200000">
            <a:off x="11316443" y="-285698"/>
            <a:ext cx="430211" cy="1320906"/>
          </a:xfrm>
          <a:prstGeom prst="round2SameRect">
            <a:avLst>
              <a:gd name="adj1" fmla="val 50000"/>
              <a:gd name="adj2" fmla="val 0"/>
            </a:avLst>
          </a:prstGeom>
          <a:solidFill>
            <a:schemeClr val="accent6"/>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0" tIns="0" rIns="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chemeClr val="bg1"/>
                </a:solidFill>
                <a:effectLst/>
                <a:uLnTx/>
                <a:uFillTx/>
                <a:latin typeface="+mj-lt"/>
                <a:ea typeface="+mn-ea"/>
                <a:cs typeface="Segoe UI" pitchFamily="34" charset="0"/>
              </a:rPr>
              <a:t>Entice</a:t>
            </a:r>
          </a:p>
        </p:txBody>
      </p:sp>
      <p:sp>
        <p:nvSpPr>
          <p:cNvPr id="18" name="Title 16">
            <a:extLst>
              <a:ext uri="{FF2B5EF4-FFF2-40B4-BE49-F238E27FC236}">
                <a16:creationId xmlns:a16="http://schemas.microsoft.com/office/drawing/2014/main" id="{DA861DA6-6F09-B715-30A1-45E0A7386FEC}"/>
              </a:ext>
            </a:extLst>
          </p:cNvPr>
          <p:cNvSpPr txBox="1">
            <a:spLocks/>
          </p:cNvSpPr>
          <p:nvPr/>
        </p:nvSpPr>
        <p:spPr>
          <a:xfrm>
            <a:off x="5807061" y="1749760"/>
            <a:ext cx="2178179" cy="215444"/>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kern="1200" cap="none" spc="-50" baseline="0">
                <a:ln w="3175">
                  <a:noFill/>
                </a:ln>
                <a:solidFill>
                  <a:schemeClr val="bg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ts val="600"/>
              </a:spcBef>
              <a:spcAft>
                <a:spcPts val="0"/>
              </a:spcAft>
              <a:buClrTx/>
              <a:buSzTx/>
              <a:buFontTx/>
              <a:buNone/>
              <a:tabLst/>
              <a:defRPr/>
            </a:pPr>
            <a:r>
              <a:rPr kumimoji="0" lang="en-US" sz="1400" b="0" i="0" u="none" strike="noStrike" kern="1200" cap="none" spc="0" normalizeH="0" baseline="0" noProof="0">
                <a:ln w="3175">
                  <a:noFill/>
                </a:ln>
                <a:solidFill>
                  <a:schemeClr val="tx1"/>
                </a:solidFill>
                <a:effectLst/>
                <a:uLnTx/>
                <a:uFillTx/>
                <a:ea typeface="+mn-ea"/>
                <a:cs typeface="Segoe UI" pitchFamily="34" charset="0"/>
              </a:rPr>
              <a:t>Color usage examples</a:t>
            </a:r>
          </a:p>
        </p:txBody>
      </p:sp>
      <p:sp>
        <p:nvSpPr>
          <p:cNvPr id="19" name="Title 16">
            <a:extLst>
              <a:ext uri="{FF2B5EF4-FFF2-40B4-BE49-F238E27FC236}">
                <a16:creationId xmlns:a16="http://schemas.microsoft.com/office/drawing/2014/main" id="{A37A451C-94BE-D6EC-7102-8698412760B0}"/>
              </a:ext>
            </a:extLst>
          </p:cNvPr>
          <p:cNvSpPr txBox="1">
            <a:spLocks/>
          </p:cNvSpPr>
          <p:nvPr/>
        </p:nvSpPr>
        <p:spPr>
          <a:xfrm>
            <a:off x="8809242" y="832554"/>
            <a:ext cx="2178179" cy="215444"/>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kern="1200" cap="none" spc="-50" baseline="0">
                <a:ln w="3175">
                  <a:noFill/>
                </a:ln>
                <a:solidFill>
                  <a:schemeClr val="bg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ts val="600"/>
              </a:spcBef>
              <a:spcAft>
                <a:spcPts val="0"/>
              </a:spcAft>
              <a:buClrTx/>
              <a:buSzTx/>
              <a:buFontTx/>
              <a:buNone/>
              <a:tabLst/>
              <a:defRPr/>
            </a:pPr>
            <a:r>
              <a:rPr kumimoji="0" lang="en-US" sz="1400" b="0" i="0" u="none" strike="noStrike" kern="1200" cap="none" spc="0" normalizeH="0" baseline="0" noProof="0">
                <a:ln w="3175">
                  <a:noFill/>
                </a:ln>
                <a:solidFill>
                  <a:schemeClr val="tx1"/>
                </a:solidFill>
                <a:effectLst/>
                <a:uLnTx/>
                <a:uFillTx/>
                <a:ea typeface="+mn-ea"/>
                <a:cs typeface="Segoe UI" pitchFamily="34" charset="0"/>
              </a:rPr>
              <a:t>Swag examples</a:t>
            </a:r>
          </a:p>
        </p:txBody>
      </p:sp>
      <p:sp>
        <p:nvSpPr>
          <p:cNvPr id="21" name="Title 1">
            <a:extLst>
              <a:ext uri="{FF2B5EF4-FFF2-40B4-BE49-F238E27FC236}">
                <a16:creationId xmlns:a16="http://schemas.microsoft.com/office/drawing/2014/main" id="{6380861F-D848-FCE9-538A-630FE3AD1307}"/>
              </a:ext>
              <a:ext uri="{C183D7F6-B498-43B3-948B-1728B52AA6E4}">
                <adec:decorative xmlns:adec="http://schemas.microsoft.com/office/drawing/2017/decorative" val="1"/>
              </a:ext>
            </a:extLst>
          </p:cNvPr>
          <p:cNvSpPr txBox="1">
            <a:spLocks/>
          </p:cNvSpPr>
          <p:nvPr/>
        </p:nvSpPr>
        <p:spPr>
          <a:xfrm>
            <a:off x="9012724" y="282422"/>
            <a:ext cx="1701769" cy="184666"/>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r"/>
            <a:r>
              <a:rPr lang="en-GB" sz="1200" spc="0">
                <a:solidFill>
                  <a:schemeClr val="accent6"/>
                </a:solidFill>
                <a:cs typeface="Segoe UI" pitchFamily="34" charset="0"/>
              </a:rPr>
              <a:t>Launch Day Activities</a:t>
            </a:r>
          </a:p>
        </p:txBody>
      </p:sp>
      <p:sp>
        <p:nvSpPr>
          <p:cNvPr id="22" name="Slide Number Placeholder 21">
            <a:extLst>
              <a:ext uri="{FF2B5EF4-FFF2-40B4-BE49-F238E27FC236}">
                <a16:creationId xmlns:a16="http://schemas.microsoft.com/office/drawing/2014/main" id="{5964A42A-F8DC-D074-1F3F-86DA1D124677}"/>
              </a:ext>
            </a:extLst>
          </p:cNvPr>
          <p:cNvSpPr>
            <a:spLocks noGrp="1"/>
          </p:cNvSpPr>
          <p:nvPr>
            <p:ph type="sldNum" sz="quarter" idx="4"/>
          </p:nvPr>
        </p:nvSpPr>
        <p:spPr/>
        <p:txBody>
          <a:bodyPr/>
          <a:lstStyle/>
          <a:p>
            <a:fld id="{8F93FC27-A1D1-4A1D-8E2D-C92B07A03756}" type="slidenum">
              <a:rPr lang="en-US" smtClean="0"/>
              <a:pPr/>
              <a:t>12</a:t>
            </a:fld>
            <a:endParaRPr lang="en-US"/>
          </a:p>
        </p:txBody>
      </p:sp>
    </p:spTree>
    <p:extLst>
      <p:ext uri="{BB962C8B-B14F-4D97-AF65-F5344CB8AC3E}">
        <p14:creationId xmlns:p14="http://schemas.microsoft.com/office/powerpoint/2010/main" val="2406231661"/>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461E1DF-C00B-CD0A-D265-9165248D61E8}"/>
              </a:ext>
            </a:extLst>
          </p:cNvPr>
          <p:cNvSpPr>
            <a:spLocks noGrp="1"/>
          </p:cNvSpPr>
          <p:nvPr>
            <p:ph type="title"/>
          </p:nvPr>
        </p:nvSpPr>
        <p:spPr>
          <a:xfrm>
            <a:off x="574816" y="3013502"/>
            <a:ext cx="5317984" cy="2492990"/>
          </a:xfrm>
        </p:spPr>
        <p:txBody>
          <a:bodyPr/>
          <a:lstStyle/>
          <a:p>
            <a:r>
              <a:rPr lang="en-US" sz="5400"/>
              <a:t>Asset production and roll-out</a:t>
            </a:r>
          </a:p>
        </p:txBody>
      </p:sp>
      <p:sp>
        <p:nvSpPr>
          <p:cNvPr id="3" name="TextBox 2">
            <a:extLst>
              <a:ext uri="{FF2B5EF4-FFF2-40B4-BE49-F238E27FC236}">
                <a16:creationId xmlns:a16="http://schemas.microsoft.com/office/drawing/2014/main" id="{C0ECD4ED-E985-060D-E861-626316F7DBE1}"/>
              </a:ext>
            </a:extLst>
          </p:cNvPr>
          <p:cNvSpPr txBox="1"/>
          <p:nvPr/>
        </p:nvSpPr>
        <p:spPr>
          <a:xfrm>
            <a:off x="585216" y="586764"/>
            <a:ext cx="3847887" cy="2554545"/>
          </a:xfrm>
          <a:prstGeom prst="rect">
            <a:avLst/>
          </a:prstGeom>
          <a:noFill/>
        </p:spPr>
        <p:txBody>
          <a:bodyPr wrap="square" lIns="0" tIns="0" rIns="0" bIns="0"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6600" b="0" i="0" u="none" strike="noStrike" kern="1200" cap="none" spc="0" normalizeH="0" baseline="0" noProof="0">
                <a:ln>
                  <a:noFill/>
                </a:ln>
                <a:solidFill>
                  <a:schemeClr val="accent4"/>
                </a:solidFill>
                <a:uLnTx/>
                <a:uFillTx/>
              </a:rPr>
              <a:t>(B)</a:t>
            </a:r>
          </a:p>
        </p:txBody>
      </p:sp>
      <p:sp>
        <p:nvSpPr>
          <p:cNvPr id="7" name="Slide Number Placeholder 6">
            <a:extLst>
              <a:ext uri="{FF2B5EF4-FFF2-40B4-BE49-F238E27FC236}">
                <a16:creationId xmlns:a16="http://schemas.microsoft.com/office/drawing/2014/main" id="{95B963C3-DAE3-2DAE-B87F-456E78710557}"/>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13</a:t>
            </a:fld>
            <a:endParaRPr lang="en-US"/>
          </a:p>
        </p:txBody>
      </p:sp>
      <p:sp>
        <p:nvSpPr>
          <p:cNvPr id="2" name="Title 15">
            <a:extLst>
              <a:ext uri="{FF2B5EF4-FFF2-40B4-BE49-F238E27FC236}">
                <a16:creationId xmlns:a16="http://schemas.microsoft.com/office/drawing/2014/main" id="{4B7039D5-F648-29D7-1568-BDE0153DA1B2}"/>
              </a:ext>
            </a:extLst>
          </p:cNvPr>
          <p:cNvSpPr txBox="1">
            <a:spLocks/>
          </p:cNvSpPr>
          <p:nvPr/>
        </p:nvSpPr>
        <p:spPr>
          <a:xfrm>
            <a:off x="574816" y="4767828"/>
            <a:ext cx="5491989" cy="147732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kumimoji="0" lang="en-US" sz="4400" b="0" i="0" u="none" strike="noStrike" kern="1200" cap="none" spc="-150" normalizeH="0" baseline="0" dirty="0">
                <a:ln w="3175">
                  <a:noFill/>
                </a:ln>
                <a:gradFill>
                  <a:gsLst>
                    <a:gs pos="21000">
                      <a:srgbClr val="8C48FF"/>
                    </a:gs>
                    <a:gs pos="100000">
                      <a:srgbClr val="C03BC4"/>
                    </a:gs>
                  </a:gsLst>
                  <a:lin ang="2400000" scaled="0"/>
                </a:gradFill>
                <a:effectLst/>
                <a:uLnTx/>
                <a:uFillTx/>
                <a:latin typeface="Segoe UI Semibold" panose="020B0702040204020203" pitchFamily="34" charset="0"/>
                <a:ea typeface="+mn-ea"/>
                <a:cs typeface="Segoe UI Semibold" panose="020B0702040204020203" pitchFamily="34" charset="0"/>
              </a:defRPr>
            </a:lvl1pPr>
          </a:lstStyle>
          <a:p>
            <a:r>
              <a:rPr lang="en-US" sz="2400" spc="0">
                <a:solidFill>
                  <a:schemeClr val="tx1"/>
                </a:solidFill>
                <a:latin typeface="+mn-lt"/>
              </a:rPr>
              <a:t>This section focuses on Launch Day physical and digital assets, and their instructions around design customizing, production and a publishing timeline.</a:t>
            </a:r>
          </a:p>
        </p:txBody>
      </p:sp>
    </p:spTree>
    <p:extLst>
      <p:ext uri="{BB962C8B-B14F-4D97-AF65-F5344CB8AC3E}">
        <p14:creationId xmlns:p14="http://schemas.microsoft.com/office/powerpoint/2010/main" val="307903816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68C0CA3E-E5CA-E5E7-3C0A-A51742B158A7}"/>
              </a:ext>
              <a:ext uri="{C183D7F6-B498-43B3-948B-1728B52AA6E4}">
                <adec:decorative xmlns:adec="http://schemas.microsoft.com/office/drawing/2017/decorative" val="1"/>
              </a:ext>
            </a:extLst>
          </p:cNvPr>
          <p:cNvPicPr>
            <a:picLocks noChangeAspect="1"/>
          </p:cNvPicPr>
          <p:nvPr/>
        </p:nvPicPr>
        <p:blipFill rotWithShape="1">
          <a:blip r:embed="rId3"/>
          <a:srcRect l="54939" t="65622" r="11867" b="25618"/>
          <a:stretch/>
        </p:blipFill>
        <p:spPr>
          <a:xfrm flipH="1">
            <a:off x="0" y="0"/>
            <a:ext cx="12192000" cy="2145092"/>
          </a:xfrm>
          <a:prstGeom prst="rect">
            <a:avLst/>
          </a:prstGeom>
        </p:spPr>
      </p:pic>
      <p:sp>
        <p:nvSpPr>
          <p:cNvPr id="4" name="Title 3">
            <a:extLst>
              <a:ext uri="{FF2B5EF4-FFF2-40B4-BE49-F238E27FC236}">
                <a16:creationId xmlns:a16="http://schemas.microsoft.com/office/drawing/2014/main" id="{EF4D9E2A-4F42-F9BB-FD65-239FC28B7D65}"/>
              </a:ext>
            </a:extLst>
          </p:cNvPr>
          <p:cNvSpPr>
            <a:spLocks noGrp="1"/>
          </p:cNvSpPr>
          <p:nvPr>
            <p:ph type="title"/>
          </p:nvPr>
        </p:nvSpPr>
        <p:spPr>
          <a:xfrm>
            <a:off x="574816" y="510988"/>
            <a:ext cx="11018520" cy="430887"/>
          </a:xfrm>
        </p:spPr>
        <p:txBody>
          <a:bodyPr/>
          <a:lstStyle/>
          <a:p>
            <a:r>
              <a:rPr lang="en-US"/>
              <a:t>Asset production and roll-out timeline</a:t>
            </a:r>
          </a:p>
        </p:txBody>
      </p:sp>
      <p:sp>
        <p:nvSpPr>
          <p:cNvPr id="2" name="Text Placeholder 1">
            <a:extLst>
              <a:ext uri="{FF2B5EF4-FFF2-40B4-BE49-F238E27FC236}">
                <a16:creationId xmlns:a16="http://schemas.microsoft.com/office/drawing/2014/main" id="{598A38E3-2377-DD3D-81CB-FC5F87941760}"/>
              </a:ext>
            </a:extLst>
          </p:cNvPr>
          <p:cNvSpPr>
            <a:spLocks noGrp="1"/>
          </p:cNvSpPr>
          <p:nvPr>
            <p:ph type="body" sz="quarter" idx="11"/>
          </p:nvPr>
        </p:nvSpPr>
        <p:spPr>
          <a:xfrm>
            <a:off x="574675" y="941388"/>
            <a:ext cx="8036889" cy="557076"/>
          </a:xfrm>
        </p:spPr>
        <p:txBody>
          <a:bodyPr/>
          <a:lstStyle/>
          <a:p>
            <a:r>
              <a:rPr lang="en-US" sz="1600"/>
              <a:t>This suggested timeline outlines the design, production, and publishing schedule for printed and digital assets needed for a successful Launch Day. </a:t>
            </a:r>
            <a:endParaRPr lang="en-US" sz="1600">
              <a:latin typeface="+mj-lt"/>
            </a:endParaRPr>
          </a:p>
        </p:txBody>
      </p:sp>
      <p:grpSp>
        <p:nvGrpSpPr>
          <p:cNvPr id="25" name="Group 24">
            <a:extLst>
              <a:ext uri="{FF2B5EF4-FFF2-40B4-BE49-F238E27FC236}">
                <a16:creationId xmlns:a16="http://schemas.microsoft.com/office/drawing/2014/main" id="{45449207-40F7-280D-B2AC-5592AA76CAD6}"/>
              </a:ext>
              <a:ext uri="{C183D7F6-B498-43B3-948B-1728B52AA6E4}">
                <adec:decorative xmlns:adec="http://schemas.microsoft.com/office/drawing/2017/decorative" val="1"/>
              </a:ext>
            </a:extLst>
          </p:cNvPr>
          <p:cNvGrpSpPr/>
          <p:nvPr/>
        </p:nvGrpSpPr>
        <p:grpSpPr>
          <a:xfrm>
            <a:off x="0" y="1993616"/>
            <a:ext cx="11955421" cy="3896684"/>
            <a:chOff x="0" y="2161256"/>
            <a:chExt cx="11955421" cy="3896684"/>
          </a:xfrm>
        </p:grpSpPr>
        <p:cxnSp>
          <p:nvCxnSpPr>
            <p:cNvPr id="71" name="Straight Arrow Connector 70">
              <a:extLst>
                <a:ext uri="{FF2B5EF4-FFF2-40B4-BE49-F238E27FC236}">
                  <a16:creationId xmlns:a16="http://schemas.microsoft.com/office/drawing/2014/main" id="{A97C29DD-1B2C-D259-8A41-95B68030F267}"/>
                </a:ext>
                <a:ext uri="{C183D7F6-B498-43B3-948B-1728B52AA6E4}">
                  <adec:decorative xmlns:adec="http://schemas.microsoft.com/office/drawing/2017/decorative" val="1"/>
                </a:ext>
              </a:extLst>
            </p:cNvPr>
            <p:cNvCxnSpPr>
              <a:cxnSpLocks/>
            </p:cNvCxnSpPr>
            <p:nvPr/>
          </p:nvCxnSpPr>
          <p:spPr>
            <a:xfrm>
              <a:off x="11332028" y="2345172"/>
              <a:ext cx="0" cy="1807769"/>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cxnSp>
          <p:nvCxnSpPr>
            <p:cNvPr id="81" name="Straight Arrow Connector 80">
              <a:extLst>
                <a:ext uri="{FF2B5EF4-FFF2-40B4-BE49-F238E27FC236}">
                  <a16:creationId xmlns:a16="http://schemas.microsoft.com/office/drawing/2014/main" id="{5D63F18A-7C7D-53D8-39F4-09DF9A89ADEA}"/>
                </a:ext>
                <a:ext uri="{C183D7F6-B498-43B3-948B-1728B52AA6E4}">
                  <adec:decorative xmlns:adec="http://schemas.microsoft.com/office/drawing/2017/decorative" val="1"/>
                </a:ext>
              </a:extLst>
            </p:cNvPr>
            <p:cNvCxnSpPr>
              <a:cxnSpLocks/>
            </p:cNvCxnSpPr>
            <p:nvPr/>
          </p:nvCxnSpPr>
          <p:spPr>
            <a:xfrm>
              <a:off x="9935620" y="2312733"/>
              <a:ext cx="0" cy="1840208"/>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90" name="Rectangle 89">
              <a:extLst>
                <a:ext uri="{FF2B5EF4-FFF2-40B4-BE49-F238E27FC236}">
                  <a16:creationId xmlns:a16="http://schemas.microsoft.com/office/drawing/2014/main" id="{C1F63009-5072-11F4-8247-276B52959D4C}"/>
                </a:ext>
              </a:extLst>
            </p:cNvPr>
            <p:cNvSpPr/>
            <p:nvPr/>
          </p:nvSpPr>
          <p:spPr bwMode="auto">
            <a:xfrm>
              <a:off x="0" y="2837181"/>
              <a:ext cx="944130" cy="414726"/>
            </a:xfrm>
            <a:prstGeom prst="rect">
              <a:avLst/>
            </a:prstGeom>
            <a:gradFill>
              <a:gsLst>
                <a:gs pos="46000">
                  <a:schemeClr val="bg1">
                    <a:alpha val="82000"/>
                  </a:schemeClr>
                </a:gs>
                <a:gs pos="100000">
                  <a:schemeClr val="bg1">
                    <a:alpha val="200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grpSp>
          <p:nvGrpSpPr>
            <p:cNvPr id="18" name="Group 17">
              <a:extLst>
                <a:ext uri="{FF2B5EF4-FFF2-40B4-BE49-F238E27FC236}">
                  <a16:creationId xmlns:a16="http://schemas.microsoft.com/office/drawing/2014/main" id="{B88B47AA-AD4A-5F85-73ED-F21A5A3484D3}"/>
                </a:ext>
              </a:extLst>
            </p:cNvPr>
            <p:cNvGrpSpPr/>
            <p:nvPr/>
          </p:nvGrpSpPr>
          <p:grpSpPr>
            <a:xfrm>
              <a:off x="0" y="4855539"/>
              <a:ext cx="944130" cy="505316"/>
              <a:chOff x="0" y="4855539"/>
              <a:chExt cx="944130" cy="505316"/>
            </a:xfrm>
          </p:grpSpPr>
          <p:sp>
            <p:nvSpPr>
              <p:cNvPr id="93" name="Rectangle 92">
                <a:extLst>
                  <a:ext uri="{FF2B5EF4-FFF2-40B4-BE49-F238E27FC236}">
                    <a16:creationId xmlns:a16="http://schemas.microsoft.com/office/drawing/2014/main" id="{A7B9AB09-A465-4DA6-1617-DCC140B428A1}"/>
                  </a:ext>
                </a:extLst>
              </p:cNvPr>
              <p:cNvSpPr/>
              <p:nvPr/>
            </p:nvSpPr>
            <p:spPr bwMode="auto">
              <a:xfrm>
                <a:off x="0" y="4855539"/>
                <a:ext cx="944130" cy="505316"/>
              </a:xfrm>
              <a:prstGeom prst="rect">
                <a:avLst/>
              </a:prstGeom>
              <a:gradFill>
                <a:gsLst>
                  <a:gs pos="46000">
                    <a:schemeClr val="bg1">
                      <a:alpha val="82000"/>
                    </a:schemeClr>
                  </a:gs>
                  <a:gs pos="100000">
                    <a:schemeClr val="bg1">
                      <a:alpha val="200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8" name="Invitiation text">
                <a:extLst>
                  <a:ext uri="{FF2B5EF4-FFF2-40B4-BE49-F238E27FC236}">
                    <a16:creationId xmlns:a16="http://schemas.microsoft.com/office/drawing/2014/main" id="{364BF94A-8123-3FB3-52E9-69D04E29F654}"/>
                  </a:ext>
                </a:extLst>
              </p:cNvPr>
              <p:cNvSpPr txBox="1"/>
              <p:nvPr/>
            </p:nvSpPr>
            <p:spPr>
              <a:xfrm>
                <a:off x="154245" y="5012718"/>
                <a:ext cx="640080" cy="184666"/>
              </a:xfrm>
              <a:prstGeom prst="rect">
                <a:avLst/>
              </a:prstGeom>
              <a:noFill/>
            </p:spPr>
            <p:txBody>
              <a:bodyPr wrap="square" lIns="0" tIns="0" rIns="0" bIns="0" rtlCol="0" anchor="ctr" anchorCtr="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200" b="0" i="0" u="none" strike="noStrike" kern="1200" cap="none" spc="0" normalizeH="0" baseline="0" noProof="0">
                    <a:ln>
                      <a:noFill/>
                    </a:ln>
                    <a:solidFill>
                      <a:srgbClr val="000000"/>
                    </a:solidFill>
                    <a:effectLst/>
                    <a:uLnTx/>
                    <a:uFillTx/>
                    <a:latin typeface="+mj-lt"/>
                    <a:cs typeface="Segoe UI" panose="020B0502040204020203" pitchFamily="34" charset="0"/>
                  </a:rPr>
                  <a:t>Emails</a:t>
                </a:r>
                <a:endParaRPr kumimoji="1" lang="en-US" altLang="zh-CN" sz="12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p:txBody>
          </p:sp>
        </p:grpSp>
        <p:grpSp>
          <p:nvGrpSpPr>
            <p:cNvPr id="16" name="Group 15">
              <a:extLst>
                <a:ext uri="{FF2B5EF4-FFF2-40B4-BE49-F238E27FC236}">
                  <a16:creationId xmlns:a16="http://schemas.microsoft.com/office/drawing/2014/main" id="{6BB43E1C-5ADC-FDD0-487F-D077BB189C83}"/>
                </a:ext>
              </a:extLst>
            </p:cNvPr>
            <p:cNvGrpSpPr/>
            <p:nvPr/>
          </p:nvGrpSpPr>
          <p:grpSpPr>
            <a:xfrm>
              <a:off x="0" y="4146274"/>
              <a:ext cx="944130" cy="505316"/>
              <a:chOff x="0" y="4146274"/>
              <a:chExt cx="944130" cy="505316"/>
            </a:xfrm>
          </p:grpSpPr>
          <p:sp>
            <p:nvSpPr>
              <p:cNvPr id="92" name="Rectangle 91">
                <a:extLst>
                  <a:ext uri="{FF2B5EF4-FFF2-40B4-BE49-F238E27FC236}">
                    <a16:creationId xmlns:a16="http://schemas.microsoft.com/office/drawing/2014/main" id="{AE3B752F-8294-C1E7-0022-D1542610754A}"/>
                  </a:ext>
                </a:extLst>
              </p:cNvPr>
              <p:cNvSpPr/>
              <p:nvPr/>
            </p:nvSpPr>
            <p:spPr bwMode="auto">
              <a:xfrm>
                <a:off x="0" y="4146274"/>
                <a:ext cx="944130" cy="505316"/>
              </a:xfrm>
              <a:prstGeom prst="rect">
                <a:avLst/>
              </a:prstGeom>
              <a:gradFill>
                <a:gsLst>
                  <a:gs pos="46000">
                    <a:schemeClr val="bg1">
                      <a:alpha val="82000"/>
                    </a:schemeClr>
                  </a:gs>
                  <a:gs pos="100000">
                    <a:schemeClr val="bg1">
                      <a:alpha val="200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30" name="Invitiation text">
                <a:extLst>
                  <a:ext uri="{FF2B5EF4-FFF2-40B4-BE49-F238E27FC236}">
                    <a16:creationId xmlns:a16="http://schemas.microsoft.com/office/drawing/2014/main" id="{154821E4-6B3F-23A6-AFCB-38BF6B145BCB}"/>
                  </a:ext>
                </a:extLst>
              </p:cNvPr>
              <p:cNvSpPr txBox="1"/>
              <p:nvPr/>
            </p:nvSpPr>
            <p:spPr>
              <a:xfrm>
                <a:off x="154245" y="4217598"/>
                <a:ext cx="640080" cy="369332"/>
              </a:xfrm>
              <a:prstGeom prst="rect">
                <a:avLst/>
              </a:prstGeom>
              <a:noFill/>
            </p:spPr>
            <p:txBody>
              <a:bodyPr wrap="square" lIns="0" tIns="0" rIns="0" bIns="0" rtlCol="0" anchor="ctr" anchorCtr="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200" b="0" i="0" u="none" strike="noStrike" kern="1200" cap="none" spc="0" normalizeH="0" baseline="0" noProof="0">
                    <a:ln>
                      <a:noFill/>
                    </a:ln>
                    <a:solidFill>
                      <a:srgbClr val="000000"/>
                    </a:solidFill>
                    <a:effectLst/>
                    <a:uLnTx/>
                    <a:uFillTx/>
                    <a:latin typeface="+mj-lt"/>
                    <a:cs typeface="Segoe UI" panose="020B0502040204020203" pitchFamily="34" charset="0"/>
                  </a:rPr>
                  <a:t>Social Media</a:t>
                </a:r>
                <a:endParaRPr kumimoji="1" lang="en-US" altLang="zh-CN" sz="12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p:txBody>
          </p:sp>
        </p:grpSp>
        <p:grpSp>
          <p:nvGrpSpPr>
            <p:cNvPr id="15" name="Group 14">
              <a:extLst>
                <a:ext uri="{FF2B5EF4-FFF2-40B4-BE49-F238E27FC236}">
                  <a16:creationId xmlns:a16="http://schemas.microsoft.com/office/drawing/2014/main" id="{4F5A4BA0-8F21-07F6-9DAA-40AE7B2C6D52}"/>
                </a:ext>
              </a:extLst>
            </p:cNvPr>
            <p:cNvGrpSpPr/>
            <p:nvPr/>
          </p:nvGrpSpPr>
          <p:grpSpPr>
            <a:xfrm>
              <a:off x="0" y="3446432"/>
              <a:ext cx="944130" cy="505316"/>
              <a:chOff x="0" y="3446432"/>
              <a:chExt cx="944130" cy="505316"/>
            </a:xfrm>
          </p:grpSpPr>
          <p:sp>
            <p:nvSpPr>
              <p:cNvPr id="91" name="Rectangle 90">
                <a:extLst>
                  <a:ext uri="{FF2B5EF4-FFF2-40B4-BE49-F238E27FC236}">
                    <a16:creationId xmlns:a16="http://schemas.microsoft.com/office/drawing/2014/main" id="{377ED3E6-A5DD-B348-99F2-0B5BDE09D310}"/>
                  </a:ext>
                </a:extLst>
              </p:cNvPr>
              <p:cNvSpPr/>
              <p:nvPr/>
            </p:nvSpPr>
            <p:spPr bwMode="auto">
              <a:xfrm>
                <a:off x="0" y="3446432"/>
                <a:ext cx="944130" cy="505316"/>
              </a:xfrm>
              <a:prstGeom prst="rect">
                <a:avLst/>
              </a:prstGeom>
              <a:gradFill>
                <a:gsLst>
                  <a:gs pos="46000">
                    <a:schemeClr val="bg1">
                      <a:alpha val="82000"/>
                    </a:schemeClr>
                  </a:gs>
                  <a:gs pos="100000">
                    <a:schemeClr val="bg1">
                      <a:alpha val="200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32" name="Invitiation text">
                <a:extLst>
                  <a:ext uri="{FF2B5EF4-FFF2-40B4-BE49-F238E27FC236}">
                    <a16:creationId xmlns:a16="http://schemas.microsoft.com/office/drawing/2014/main" id="{CD5F32BF-0FA3-2C93-1385-B7A7B0FA7AD6}"/>
                  </a:ext>
                </a:extLst>
              </p:cNvPr>
              <p:cNvSpPr txBox="1"/>
              <p:nvPr/>
            </p:nvSpPr>
            <p:spPr>
              <a:xfrm>
                <a:off x="154245" y="3610090"/>
                <a:ext cx="640080" cy="184666"/>
              </a:xfrm>
              <a:prstGeom prst="rect">
                <a:avLst/>
              </a:prstGeom>
              <a:noFill/>
            </p:spPr>
            <p:txBody>
              <a:bodyPr wrap="square" lIns="0" tIns="0" rIns="0" bIns="0" rtlCol="0" anchor="ctr" anchorCtr="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200">
                    <a:solidFill>
                      <a:srgbClr val="000000"/>
                    </a:solidFill>
                    <a:latin typeface="+mj-lt"/>
                    <a:ea typeface="+mn-ea"/>
                    <a:cs typeface="Segoe UI" panose="020B0502040204020203" pitchFamily="34" charset="0"/>
                  </a:rPr>
                  <a:t>Printed</a:t>
                </a:r>
                <a:endParaRPr kumimoji="1" lang="en-US" altLang="zh-CN" sz="12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p:txBody>
          </p:sp>
        </p:grpSp>
        <p:grpSp>
          <p:nvGrpSpPr>
            <p:cNvPr id="20" name="Group 19">
              <a:extLst>
                <a:ext uri="{FF2B5EF4-FFF2-40B4-BE49-F238E27FC236}">
                  <a16:creationId xmlns:a16="http://schemas.microsoft.com/office/drawing/2014/main" id="{6ADB6E29-95A6-2C56-0A4B-F531D7A78869}"/>
                </a:ext>
              </a:extLst>
            </p:cNvPr>
            <p:cNvGrpSpPr/>
            <p:nvPr/>
          </p:nvGrpSpPr>
          <p:grpSpPr>
            <a:xfrm>
              <a:off x="0" y="5552624"/>
              <a:ext cx="944130" cy="505316"/>
              <a:chOff x="0" y="5552624"/>
              <a:chExt cx="944130" cy="505316"/>
            </a:xfrm>
          </p:grpSpPr>
          <p:sp>
            <p:nvSpPr>
              <p:cNvPr id="94" name="Rectangle 93">
                <a:extLst>
                  <a:ext uri="{FF2B5EF4-FFF2-40B4-BE49-F238E27FC236}">
                    <a16:creationId xmlns:a16="http://schemas.microsoft.com/office/drawing/2014/main" id="{F79F5854-90AC-50A8-119D-DC8C66BFBC98}"/>
                  </a:ext>
                </a:extLst>
              </p:cNvPr>
              <p:cNvSpPr/>
              <p:nvPr/>
            </p:nvSpPr>
            <p:spPr bwMode="auto">
              <a:xfrm>
                <a:off x="0" y="5552624"/>
                <a:ext cx="944130" cy="505316"/>
              </a:xfrm>
              <a:prstGeom prst="rect">
                <a:avLst/>
              </a:prstGeom>
              <a:gradFill>
                <a:gsLst>
                  <a:gs pos="46000">
                    <a:schemeClr val="bg1">
                      <a:alpha val="82000"/>
                    </a:schemeClr>
                  </a:gs>
                  <a:gs pos="100000">
                    <a:schemeClr val="bg1">
                      <a:alpha val="2000"/>
                    </a:schemeClr>
                  </a:gs>
                </a:gsLst>
                <a:lin ang="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33" name="Invitiation text">
                <a:extLst>
                  <a:ext uri="{FF2B5EF4-FFF2-40B4-BE49-F238E27FC236}">
                    <a16:creationId xmlns:a16="http://schemas.microsoft.com/office/drawing/2014/main" id="{8FAD720F-C7E7-5F64-481E-FE601C82EFC1}"/>
                  </a:ext>
                </a:extLst>
              </p:cNvPr>
              <p:cNvSpPr txBox="1"/>
              <p:nvPr/>
            </p:nvSpPr>
            <p:spPr>
              <a:xfrm>
                <a:off x="154245" y="5617281"/>
                <a:ext cx="640080" cy="369332"/>
              </a:xfrm>
              <a:prstGeom prst="rect">
                <a:avLst/>
              </a:prstGeom>
              <a:noFill/>
            </p:spPr>
            <p:txBody>
              <a:bodyPr wrap="square" lIns="0" tIns="0" rIns="0" bIns="0" rtlCol="0" anchor="ctr" anchorCtr="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200" b="0" i="0" u="none" strike="noStrike" kern="1200" cap="none" spc="0" normalizeH="0" baseline="0" noProof="0">
                    <a:ln>
                      <a:noFill/>
                    </a:ln>
                    <a:solidFill>
                      <a:srgbClr val="000000"/>
                    </a:solidFill>
                    <a:effectLst/>
                    <a:uLnTx/>
                    <a:uFillTx/>
                    <a:latin typeface="+mj-lt"/>
                    <a:cs typeface="Segoe UI" panose="020B0502040204020203" pitchFamily="34" charset="0"/>
                  </a:rPr>
                  <a:t>Digital ads</a:t>
                </a:r>
                <a:endParaRPr kumimoji="1" lang="en-US" altLang="zh-CN" sz="12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p:txBody>
          </p:sp>
        </p:grpSp>
        <p:sp>
          <p:nvSpPr>
            <p:cNvPr id="45" name="Right Brace 44">
              <a:extLst>
                <a:ext uri="{FF2B5EF4-FFF2-40B4-BE49-F238E27FC236}">
                  <a16:creationId xmlns:a16="http://schemas.microsoft.com/office/drawing/2014/main" id="{88D1BF2C-17FC-5604-D869-BD805DB7EAB2}"/>
                </a:ext>
              </a:extLst>
            </p:cNvPr>
            <p:cNvSpPr/>
            <p:nvPr/>
          </p:nvSpPr>
          <p:spPr>
            <a:xfrm rot="16200000">
              <a:off x="2107808" y="1314568"/>
              <a:ext cx="295147" cy="2622499"/>
            </a:xfrm>
            <a:prstGeom prst="rightBrace">
              <a:avLst>
                <a:gd name="adj1" fmla="val 0"/>
                <a:gd name="adj2" fmla="val 50000"/>
              </a:avLst>
            </a:prstGeom>
            <a:ln w="1905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Title 1">
              <a:extLst>
                <a:ext uri="{FF2B5EF4-FFF2-40B4-BE49-F238E27FC236}">
                  <a16:creationId xmlns:a16="http://schemas.microsoft.com/office/drawing/2014/main" id="{8F77C1E1-E90A-D5F4-0DF6-DD27B1CDCF00}"/>
                </a:ext>
              </a:extLst>
            </p:cNvPr>
            <p:cNvSpPr txBox="1">
              <a:spLocks/>
            </p:cNvSpPr>
            <p:nvPr/>
          </p:nvSpPr>
          <p:spPr>
            <a:xfrm>
              <a:off x="1463032" y="2161256"/>
              <a:ext cx="1584697" cy="302955"/>
            </a:xfrm>
            <a:prstGeom prst="roundRect">
              <a:avLst>
                <a:gd name="adj" fmla="val 50000"/>
              </a:avLst>
            </a:prstGeom>
            <a:solidFill>
              <a:schemeClr val="accent6"/>
            </a:solidFill>
            <a:ln>
              <a:noFill/>
            </a:ln>
            <a:effectLst>
              <a:outerShdw blurRad="63500" dist="127000" dir="2700000" algn="tl" rotWithShape="0">
                <a:prstClr val="black">
                  <a:alpha val="20000"/>
                </a:prstClr>
              </a:outerShdw>
            </a:effectLst>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ctr"/>
              <a:r>
                <a:rPr lang="en-GB" sz="1400" spc="0"/>
                <a:t>1. Preparation</a:t>
              </a:r>
            </a:p>
          </p:txBody>
        </p:sp>
        <p:sp>
          <p:nvSpPr>
            <p:cNvPr id="5" name="Title 1">
              <a:extLst>
                <a:ext uri="{FF2B5EF4-FFF2-40B4-BE49-F238E27FC236}">
                  <a16:creationId xmlns:a16="http://schemas.microsoft.com/office/drawing/2014/main" id="{4E38F304-1678-571B-AD34-879C27B5D8DB}"/>
                </a:ext>
              </a:extLst>
            </p:cNvPr>
            <p:cNvSpPr txBox="1">
              <a:spLocks/>
            </p:cNvSpPr>
            <p:nvPr/>
          </p:nvSpPr>
          <p:spPr>
            <a:xfrm>
              <a:off x="5013566" y="2161256"/>
              <a:ext cx="2862072" cy="302955"/>
            </a:xfrm>
            <a:prstGeom prst="roundRect">
              <a:avLst>
                <a:gd name="adj" fmla="val 50000"/>
              </a:avLst>
            </a:prstGeom>
            <a:solidFill>
              <a:schemeClr val="accent4"/>
            </a:solidFill>
            <a:ln>
              <a:noFill/>
            </a:ln>
            <a:effectLst>
              <a:outerShdw blurRad="63500" dist="127000" dir="2700000" algn="tl" rotWithShape="0">
                <a:prstClr val="black">
                  <a:alpha val="20000"/>
                </a:prstClr>
              </a:outerShdw>
            </a:effectLst>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ctr"/>
              <a:r>
                <a:rPr lang="en-GB" sz="1400" spc="0"/>
                <a:t>2. Planning &amp; Communications</a:t>
              </a:r>
            </a:p>
          </p:txBody>
        </p:sp>
        <p:sp>
          <p:nvSpPr>
            <p:cNvPr id="11" name="Title 1">
              <a:extLst>
                <a:ext uri="{FF2B5EF4-FFF2-40B4-BE49-F238E27FC236}">
                  <a16:creationId xmlns:a16="http://schemas.microsoft.com/office/drawing/2014/main" id="{CEFAA42F-9B74-8E37-A441-39AE3F9F634D}"/>
                </a:ext>
              </a:extLst>
            </p:cNvPr>
            <p:cNvSpPr txBox="1">
              <a:spLocks/>
            </p:cNvSpPr>
            <p:nvPr/>
          </p:nvSpPr>
          <p:spPr>
            <a:xfrm>
              <a:off x="9322575" y="2161256"/>
              <a:ext cx="1226086" cy="302955"/>
            </a:xfrm>
            <a:prstGeom prst="roundRect">
              <a:avLst>
                <a:gd name="adj" fmla="val 50000"/>
              </a:avLst>
            </a:prstGeom>
            <a:solidFill>
              <a:srgbClr val="8C48FF"/>
            </a:solidFill>
            <a:ln>
              <a:noFill/>
            </a:ln>
            <a:effectLst>
              <a:outerShdw blurRad="63500" dist="127000" dir="2700000" algn="tl" rotWithShape="0">
                <a:prstClr val="black">
                  <a:alpha val="20000"/>
                </a:prstClr>
              </a:outerShdw>
            </a:effectLst>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ctr"/>
              <a:r>
                <a:rPr lang="en-GB" sz="1400" spc="0"/>
                <a:t>3. Event Day</a:t>
              </a:r>
            </a:p>
          </p:txBody>
        </p:sp>
        <p:sp>
          <p:nvSpPr>
            <p:cNvPr id="14" name="Title 1">
              <a:extLst>
                <a:ext uri="{FF2B5EF4-FFF2-40B4-BE49-F238E27FC236}">
                  <a16:creationId xmlns:a16="http://schemas.microsoft.com/office/drawing/2014/main" id="{A781EBEA-955D-FAA6-569A-471A62945622}"/>
                </a:ext>
              </a:extLst>
            </p:cNvPr>
            <p:cNvSpPr txBox="1">
              <a:spLocks/>
            </p:cNvSpPr>
            <p:nvPr/>
          </p:nvSpPr>
          <p:spPr>
            <a:xfrm>
              <a:off x="10718983" y="2161256"/>
              <a:ext cx="1236438" cy="302955"/>
            </a:xfrm>
            <a:prstGeom prst="roundRect">
              <a:avLst>
                <a:gd name="adj" fmla="val 50000"/>
              </a:avLst>
            </a:prstGeom>
            <a:solidFill>
              <a:srgbClr val="52B471"/>
            </a:solidFill>
            <a:ln>
              <a:noFill/>
            </a:ln>
            <a:effectLst>
              <a:outerShdw blurRad="63500" dist="127000" dir="2700000" algn="tl" rotWithShape="0">
                <a:prstClr val="black">
                  <a:alpha val="20000"/>
                </a:prstClr>
              </a:outerShdw>
            </a:effectLst>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pPr algn="ctr"/>
              <a:r>
                <a:rPr lang="en-GB" sz="1400" spc="0">
                  <a:solidFill>
                    <a:schemeClr val="tx1"/>
                  </a:solidFill>
                </a:rPr>
                <a:t>4. Post-Event</a:t>
              </a:r>
            </a:p>
          </p:txBody>
        </p:sp>
        <p:sp>
          <p:nvSpPr>
            <p:cNvPr id="22" name="Right Brace 21">
              <a:extLst>
                <a:ext uri="{FF2B5EF4-FFF2-40B4-BE49-F238E27FC236}">
                  <a16:creationId xmlns:a16="http://schemas.microsoft.com/office/drawing/2014/main" id="{44D3256E-0BF9-F25C-FD6D-334D93436E8A}"/>
                </a:ext>
              </a:extLst>
            </p:cNvPr>
            <p:cNvSpPr/>
            <p:nvPr/>
          </p:nvSpPr>
          <p:spPr>
            <a:xfrm rot="16200000">
              <a:off x="6297029" y="-81839"/>
              <a:ext cx="295147" cy="5415311"/>
            </a:xfrm>
            <a:prstGeom prst="rightBrace">
              <a:avLst>
                <a:gd name="adj1" fmla="val 0"/>
                <a:gd name="adj2" fmla="val 50000"/>
              </a:avLst>
            </a:prstGeom>
            <a:ln w="1905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nvGrpSpPr>
            <p:cNvPr id="79" name="Group 78">
              <a:extLst>
                <a:ext uri="{FF2B5EF4-FFF2-40B4-BE49-F238E27FC236}">
                  <a16:creationId xmlns:a16="http://schemas.microsoft.com/office/drawing/2014/main" id="{22F7025B-40B0-D6F5-7C4E-3CFF5576A704}"/>
                </a:ext>
              </a:extLst>
            </p:cNvPr>
            <p:cNvGrpSpPr/>
            <p:nvPr/>
          </p:nvGrpSpPr>
          <p:grpSpPr>
            <a:xfrm>
              <a:off x="3736947" y="2837180"/>
              <a:ext cx="1226090" cy="3214094"/>
              <a:chOff x="4609701" y="2783840"/>
              <a:chExt cx="1136894" cy="3214094"/>
            </a:xfrm>
          </p:grpSpPr>
          <p:cxnSp>
            <p:nvCxnSpPr>
              <p:cNvPr id="56" name="Straight Arrow Connector 55">
                <a:extLst>
                  <a:ext uri="{FF2B5EF4-FFF2-40B4-BE49-F238E27FC236}">
                    <a16:creationId xmlns:a16="http://schemas.microsoft.com/office/drawing/2014/main" id="{700693FD-495C-1F17-476F-D18ACD66FA01}"/>
                  </a:ext>
                  <a:ext uri="{C183D7F6-B498-43B3-948B-1728B52AA6E4}">
                    <adec:decorative xmlns:adec="http://schemas.microsoft.com/office/drawing/2017/decorative" val="1"/>
                  </a:ext>
                </a:extLst>
              </p:cNvPr>
              <p:cNvCxnSpPr>
                <a:cxnSpLocks/>
              </p:cNvCxnSpPr>
              <p:nvPr/>
            </p:nvCxnSpPr>
            <p:spPr>
              <a:xfrm flipH="1">
                <a:off x="5176128" y="3198566"/>
                <a:ext cx="4040" cy="2300718"/>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3B24E9A-2D98-E633-78F6-32F1E4FAA339}"/>
                  </a:ext>
                </a:extLst>
              </p:cNvPr>
              <p:cNvSpPr/>
              <p:nvPr/>
            </p:nvSpPr>
            <p:spPr>
              <a:xfrm>
                <a:off x="4609701" y="4802386"/>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Send Announcement </a:t>
                </a:r>
                <a:b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b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email</a:t>
                </a:r>
              </a:p>
            </p:txBody>
          </p:sp>
          <p:sp>
            <p:nvSpPr>
              <p:cNvPr id="10" name="Rectangle 9">
                <a:extLst>
                  <a:ext uri="{FF2B5EF4-FFF2-40B4-BE49-F238E27FC236}">
                    <a16:creationId xmlns:a16="http://schemas.microsoft.com/office/drawing/2014/main" id="{E7430510-20A8-60FD-E2A3-611D54D83B00}"/>
                  </a:ext>
                </a:extLst>
              </p:cNvPr>
              <p:cNvSpPr/>
              <p:nvPr/>
            </p:nvSpPr>
            <p:spPr>
              <a:xfrm>
                <a:off x="4609701" y="4099601"/>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a:solidFill>
                      <a:srgbClr val="000000">
                        <a:hueOff val="0"/>
                        <a:satOff val="0"/>
                        <a:lumOff val="0"/>
                        <a:alphaOff val="0"/>
                      </a:srgbClr>
                    </a:solidFill>
                    <a:latin typeface="Segoe Sans Display"/>
                  </a:rPr>
                  <a:t>Publish Announcement </a:t>
                </a:r>
                <a:br>
                  <a:rPr lang="en-US" sz="1050">
                    <a:solidFill>
                      <a:srgbClr val="000000">
                        <a:hueOff val="0"/>
                        <a:satOff val="0"/>
                        <a:lumOff val="0"/>
                        <a:alphaOff val="0"/>
                      </a:srgbClr>
                    </a:solidFill>
                    <a:latin typeface="Segoe Sans Display"/>
                  </a:rPr>
                </a:br>
                <a:r>
                  <a:rPr lang="en-US" sz="1050">
                    <a:solidFill>
                      <a:srgbClr val="000000">
                        <a:hueOff val="0"/>
                        <a:satOff val="0"/>
                        <a:lumOff val="0"/>
                        <a:alphaOff val="0"/>
                      </a:srgbClr>
                    </a:solidFill>
                    <a:latin typeface="Segoe Sans Display"/>
                  </a:rPr>
                  <a:t>post</a:t>
                </a:r>
              </a:p>
            </p:txBody>
          </p:sp>
          <p:sp>
            <p:nvSpPr>
              <p:cNvPr id="7" name="Rectangle 6">
                <a:extLst>
                  <a:ext uri="{FF2B5EF4-FFF2-40B4-BE49-F238E27FC236}">
                    <a16:creationId xmlns:a16="http://schemas.microsoft.com/office/drawing/2014/main" id="{D22AA252-F27B-DA99-75DA-54132F2E2007}"/>
                  </a:ext>
                </a:extLst>
              </p:cNvPr>
              <p:cNvSpPr/>
              <p:nvPr/>
            </p:nvSpPr>
            <p:spPr>
              <a:xfrm>
                <a:off x="4609701" y="5499285"/>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a:solidFill>
                      <a:srgbClr val="000000">
                        <a:hueOff val="0"/>
                        <a:satOff val="0"/>
                        <a:lumOff val="0"/>
                        <a:alphaOff val="0"/>
                      </a:srgbClr>
                    </a:solidFill>
                    <a:latin typeface="Segoe Sans Display"/>
                  </a:rPr>
                  <a:t>Publish Event</a:t>
                </a:r>
                <a:br>
                  <a:rPr lang="en-US" sz="1050">
                    <a:solidFill>
                      <a:srgbClr val="000000">
                        <a:hueOff val="0"/>
                        <a:satOff val="0"/>
                        <a:lumOff val="0"/>
                        <a:alphaOff val="0"/>
                      </a:srgbClr>
                    </a:solidFill>
                    <a:latin typeface="Segoe Sans Display"/>
                  </a:rPr>
                </a:br>
                <a:r>
                  <a:rPr lang="en-US" sz="1050">
                    <a:solidFill>
                      <a:srgbClr val="000000">
                        <a:hueOff val="0"/>
                        <a:satOff val="0"/>
                        <a:lumOff val="0"/>
                        <a:alphaOff val="0"/>
                      </a:srgbClr>
                    </a:solidFill>
                    <a:latin typeface="Segoe Sans Display"/>
                  </a:rPr>
                  <a:t>Advertisements</a:t>
                </a:r>
              </a:p>
            </p:txBody>
          </p:sp>
          <p:sp>
            <p:nvSpPr>
              <p:cNvPr id="9" name="Rectangle 8">
                <a:extLst>
                  <a:ext uri="{FF2B5EF4-FFF2-40B4-BE49-F238E27FC236}">
                    <a16:creationId xmlns:a16="http://schemas.microsoft.com/office/drawing/2014/main" id="{FD2BFE9B-104F-CBA1-624A-4CAD552E3309}"/>
                  </a:ext>
                </a:extLst>
              </p:cNvPr>
              <p:cNvSpPr/>
              <p:nvPr/>
            </p:nvSpPr>
            <p:spPr>
              <a:xfrm>
                <a:off x="4609701" y="3396816"/>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a:solidFill>
                      <a:srgbClr val="000000">
                        <a:hueOff val="0"/>
                        <a:satOff val="0"/>
                        <a:lumOff val="0"/>
                        <a:alphaOff val="0"/>
                      </a:srgbClr>
                    </a:solidFill>
                    <a:latin typeface="Segoe Sans Display"/>
                  </a:rPr>
                  <a:t>Print and hang up Event Posters</a:t>
                </a:r>
              </a:p>
            </p:txBody>
          </p:sp>
          <p:sp>
            <p:nvSpPr>
              <p:cNvPr id="6" name="Rectangle 5">
                <a:extLst>
                  <a:ext uri="{FF2B5EF4-FFF2-40B4-BE49-F238E27FC236}">
                    <a16:creationId xmlns:a16="http://schemas.microsoft.com/office/drawing/2014/main" id="{EF470B05-DD22-5249-B543-64F27CB412AA}"/>
                  </a:ext>
                </a:extLst>
              </p:cNvPr>
              <p:cNvSpPr/>
              <p:nvPr/>
            </p:nvSpPr>
            <p:spPr>
              <a:xfrm>
                <a:off x="4609701" y="2783840"/>
                <a:ext cx="1136894"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4"/>
                    </a:solidFill>
                    <a:effectLst/>
                    <a:uLnTx/>
                    <a:uFillTx/>
                    <a:latin typeface="Segoe Sans Display Semibold"/>
                    <a:ea typeface="+mn-ea"/>
                    <a:cs typeface="+mn-cs"/>
                  </a:rPr>
                  <a:t>T-4 weeks</a:t>
                </a:r>
              </a:p>
            </p:txBody>
          </p:sp>
        </p:grpSp>
        <p:grpSp>
          <p:nvGrpSpPr>
            <p:cNvPr id="74" name="Group 73">
              <a:extLst>
                <a:ext uri="{FF2B5EF4-FFF2-40B4-BE49-F238E27FC236}">
                  <a16:creationId xmlns:a16="http://schemas.microsoft.com/office/drawing/2014/main" id="{9CBD61F1-6B80-242F-D429-9404017B31D3}"/>
                </a:ext>
              </a:extLst>
            </p:cNvPr>
            <p:cNvGrpSpPr/>
            <p:nvPr/>
          </p:nvGrpSpPr>
          <p:grpSpPr>
            <a:xfrm>
              <a:off x="5133354" y="2837180"/>
              <a:ext cx="1226090" cy="1814410"/>
              <a:chOff x="5831557" y="2783840"/>
              <a:chExt cx="1136894" cy="1814410"/>
            </a:xfrm>
          </p:grpSpPr>
          <p:sp>
            <p:nvSpPr>
              <p:cNvPr id="17" name="Rectangle 16">
                <a:extLst>
                  <a:ext uri="{FF2B5EF4-FFF2-40B4-BE49-F238E27FC236}">
                    <a16:creationId xmlns:a16="http://schemas.microsoft.com/office/drawing/2014/main" id="{7C34CBEF-A93A-748C-F091-5C68DCC90A48}"/>
                  </a:ext>
                </a:extLst>
              </p:cNvPr>
              <p:cNvSpPr/>
              <p:nvPr/>
            </p:nvSpPr>
            <p:spPr>
              <a:xfrm>
                <a:off x="5831557" y="2783840"/>
                <a:ext cx="1136894"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4"/>
                    </a:solidFill>
                    <a:effectLst/>
                    <a:uLnTx/>
                    <a:uFillTx/>
                    <a:latin typeface="Segoe Sans Display Semibold"/>
                    <a:ea typeface="+mn-ea"/>
                    <a:cs typeface="+mn-cs"/>
                  </a:rPr>
                  <a:t>T-3 weeks</a:t>
                </a:r>
              </a:p>
            </p:txBody>
          </p:sp>
          <p:cxnSp>
            <p:nvCxnSpPr>
              <p:cNvPr id="58" name="Straight Arrow Connector 57">
                <a:extLst>
                  <a:ext uri="{FF2B5EF4-FFF2-40B4-BE49-F238E27FC236}">
                    <a16:creationId xmlns:a16="http://schemas.microsoft.com/office/drawing/2014/main" id="{4B5213B8-B4B8-F331-6FE6-765CDB4F1677}"/>
                  </a:ext>
                  <a:ext uri="{C183D7F6-B498-43B3-948B-1728B52AA6E4}">
                    <adec:decorative xmlns:adec="http://schemas.microsoft.com/office/drawing/2017/decorative" val="1"/>
                  </a:ext>
                </a:extLst>
              </p:cNvPr>
              <p:cNvCxnSpPr>
                <a:cxnSpLocks/>
              </p:cNvCxnSpPr>
              <p:nvPr/>
            </p:nvCxnSpPr>
            <p:spPr>
              <a:xfrm>
                <a:off x="6400004" y="3198566"/>
                <a:ext cx="0" cy="901035"/>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E33A8EA8-DDF5-9BCC-91E0-71CAF5655F9E}"/>
                  </a:ext>
                </a:extLst>
              </p:cNvPr>
              <p:cNvSpPr/>
              <p:nvPr/>
            </p:nvSpPr>
            <p:spPr>
              <a:xfrm>
                <a:off x="5831557" y="4099601"/>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Publish Copilot scenarios post</a:t>
                </a:r>
              </a:p>
            </p:txBody>
          </p:sp>
        </p:grpSp>
        <p:grpSp>
          <p:nvGrpSpPr>
            <p:cNvPr id="73" name="Group 72">
              <a:extLst>
                <a:ext uri="{FF2B5EF4-FFF2-40B4-BE49-F238E27FC236}">
                  <a16:creationId xmlns:a16="http://schemas.microsoft.com/office/drawing/2014/main" id="{2C4BF62E-2CE7-65C5-CDC7-12F85C2D1049}"/>
                </a:ext>
              </a:extLst>
            </p:cNvPr>
            <p:cNvGrpSpPr/>
            <p:nvPr/>
          </p:nvGrpSpPr>
          <p:grpSpPr>
            <a:xfrm>
              <a:off x="6529761" y="2837180"/>
              <a:ext cx="1226090" cy="2517009"/>
              <a:chOff x="7053414" y="2783840"/>
              <a:chExt cx="1136894" cy="2517009"/>
            </a:xfrm>
          </p:grpSpPr>
          <p:sp>
            <p:nvSpPr>
              <p:cNvPr id="24" name="Rectangle 23">
                <a:extLst>
                  <a:ext uri="{FF2B5EF4-FFF2-40B4-BE49-F238E27FC236}">
                    <a16:creationId xmlns:a16="http://schemas.microsoft.com/office/drawing/2014/main" id="{30751200-967A-B886-774E-96456D7E7C5C}"/>
                  </a:ext>
                </a:extLst>
              </p:cNvPr>
              <p:cNvSpPr/>
              <p:nvPr/>
            </p:nvSpPr>
            <p:spPr>
              <a:xfrm>
                <a:off x="7053414" y="2783840"/>
                <a:ext cx="1136894"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4"/>
                    </a:solidFill>
                    <a:effectLst/>
                    <a:uLnTx/>
                    <a:uFillTx/>
                    <a:latin typeface="Segoe Sans Display Semibold"/>
                    <a:ea typeface="+mn-ea"/>
                    <a:cs typeface="+mn-cs"/>
                  </a:rPr>
                  <a:t>T-2 weeks</a:t>
                </a:r>
              </a:p>
            </p:txBody>
          </p:sp>
          <p:cxnSp>
            <p:nvCxnSpPr>
              <p:cNvPr id="64" name="Straight Arrow Connector 63">
                <a:extLst>
                  <a:ext uri="{FF2B5EF4-FFF2-40B4-BE49-F238E27FC236}">
                    <a16:creationId xmlns:a16="http://schemas.microsoft.com/office/drawing/2014/main" id="{E5EAEE60-551B-C57C-60EE-9E01B5051AE5}"/>
                  </a:ext>
                  <a:ext uri="{C183D7F6-B498-43B3-948B-1728B52AA6E4}">
                    <adec:decorative xmlns:adec="http://schemas.microsoft.com/office/drawing/2017/decorative" val="1"/>
                  </a:ext>
                </a:extLst>
              </p:cNvPr>
              <p:cNvCxnSpPr>
                <a:cxnSpLocks/>
              </p:cNvCxnSpPr>
              <p:nvPr/>
            </p:nvCxnSpPr>
            <p:spPr>
              <a:xfrm>
                <a:off x="7621862" y="3198566"/>
                <a:ext cx="0" cy="1603634"/>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BC8C8834-C995-BB33-24A7-C476AACF30A3}"/>
                  </a:ext>
                </a:extLst>
              </p:cNvPr>
              <p:cNvSpPr/>
              <p:nvPr/>
            </p:nvSpPr>
            <p:spPr>
              <a:xfrm>
                <a:off x="7053414" y="4802200"/>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Send Register </a:t>
                </a:r>
                <a:b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b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email</a:t>
                </a:r>
              </a:p>
            </p:txBody>
          </p:sp>
          <p:sp>
            <p:nvSpPr>
              <p:cNvPr id="13" name="Rectangle 12">
                <a:extLst>
                  <a:ext uri="{FF2B5EF4-FFF2-40B4-BE49-F238E27FC236}">
                    <a16:creationId xmlns:a16="http://schemas.microsoft.com/office/drawing/2014/main" id="{2891D525-CCAD-D8FF-1B4F-AB26EA9CACBA}"/>
                  </a:ext>
                </a:extLst>
              </p:cNvPr>
              <p:cNvSpPr/>
              <p:nvPr/>
            </p:nvSpPr>
            <p:spPr>
              <a:xfrm>
                <a:off x="7053414" y="4099601"/>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lang="en-US" sz="1050">
                    <a:solidFill>
                      <a:srgbClr val="000000">
                        <a:hueOff val="0"/>
                        <a:satOff val="0"/>
                        <a:lumOff val="0"/>
                        <a:alphaOff val="0"/>
                      </a:srgbClr>
                    </a:solidFill>
                    <a:latin typeface="Segoe Sans Display"/>
                  </a:rPr>
                  <a:t>Publish Engaging activities post</a:t>
                </a:r>
              </a:p>
            </p:txBody>
          </p:sp>
          <p:sp>
            <p:nvSpPr>
              <p:cNvPr id="96" name="Rectangle 95">
                <a:extLst>
                  <a:ext uri="{FF2B5EF4-FFF2-40B4-BE49-F238E27FC236}">
                    <a16:creationId xmlns:a16="http://schemas.microsoft.com/office/drawing/2014/main" id="{ADC79751-CA3D-D1E5-B2ED-04388FC9F119}"/>
                  </a:ext>
                </a:extLst>
              </p:cNvPr>
              <p:cNvSpPr/>
              <p:nvPr/>
            </p:nvSpPr>
            <p:spPr>
              <a:xfrm>
                <a:off x="7053414" y="3393091"/>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Receive booth items &amp; swag from vendor</a:t>
                </a:r>
              </a:p>
            </p:txBody>
          </p:sp>
        </p:grpSp>
        <p:grpSp>
          <p:nvGrpSpPr>
            <p:cNvPr id="72" name="Group 71">
              <a:extLst>
                <a:ext uri="{FF2B5EF4-FFF2-40B4-BE49-F238E27FC236}">
                  <a16:creationId xmlns:a16="http://schemas.microsoft.com/office/drawing/2014/main" id="{F1F08829-41B3-480A-32B2-A6D8068B4547}"/>
                </a:ext>
              </a:extLst>
            </p:cNvPr>
            <p:cNvGrpSpPr/>
            <p:nvPr/>
          </p:nvGrpSpPr>
          <p:grpSpPr>
            <a:xfrm>
              <a:off x="7926168" y="2837180"/>
              <a:ext cx="1226090" cy="2517009"/>
              <a:chOff x="8275270" y="2783840"/>
              <a:chExt cx="1136894" cy="2517009"/>
            </a:xfrm>
          </p:grpSpPr>
          <p:sp>
            <p:nvSpPr>
              <p:cNvPr id="27" name="Rectangle 26">
                <a:extLst>
                  <a:ext uri="{FF2B5EF4-FFF2-40B4-BE49-F238E27FC236}">
                    <a16:creationId xmlns:a16="http://schemas.microsoft.com/office/drawing/2014/main" id="{B42D3226-FA14-6CD1-CBD5-039C68F70D53}"/>
                  </a:ext>
                </a:extLst>
              </p:cNvPr>
              <p:cNvSpPr/>
              <p:nvPr/>
            </p:nvSpPr>
            <p:spPr>
              <a:xfrm>
                <a:off x="8275270" y="2783840"/>
                <a:ext cx="1136894"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4"/>
                    </a:solidFill>
                    <a:effectLst/>
                    <a:uLnTx/>
                    <a:uFillTx/>
                    <a:latin typeface="Segoe Sans Display Semibold"/>
                    <a:ea typeface="+mn-ea"/>
                    <a:cs typeface="+mn-cs"/>
                  </a:rPr>
                  <a:t>T-1 week</a:t>
                </a:r>
              </a:p>
            </p:txBody>
          </p:sp>
          <p:cxnSp>
            <p:nvCxnSpPr>
              <p:cNvPr id="67" name="Straight Arrow Connector 66">
                <a:extLst>
                  <a:ext uri="{FF2B5EF4-FFF2-40B4-BE49-F238E27FC236}">
                    <a16:creationId xmlns:a16="http://schemas.microsoft.com/office/drawing/2014/main" id="{AD392639-4F2A-6109-9F57-B7992FFB4014}"/>
                  </a:ext>
                  <a:ext uri="{C183D7F6-B498-43B3-948B-1728B52AA6E4}">
                    <adec:decorative xmlns:adec="http://schemas.microsoft.com/office/drawing/2017/decorative" val="1"/>
                  </a:ext>
                </a:extLst>
              </p:cNvPr>
              <p:cNvCxnSpPr>
                <a:cxnSpLocks/>
              </p:cNvCxnSpPr>
              <p:nvPr/>
            </p:nvCxnSpPr>
            <p:spPr>
              <a:xfrm>
                <a:off x="8843717" y="3198566"/>
                <a:ext cx="0" cy="1603634"/>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238D31D9-A235-F714-71A3-4742527D63BD}"/>
                  </a:ext>
                </a:extLst>
              </p:cNvPr>
              <p:cNvSpPr/>
              <p:nvPr/>
            </p:nvSpPr>
            <p:spPr>
              <a:xfrm>
                <a:off x="8275270" y="4802200"/>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Send Speaker </a:t>
                </a:r>
                <a:b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b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email</a:t>
                </a:r>
              </a:p>
            </p:txBody>
          </p:sp>
          <p:sp>
            <p:nvSpPr>
              <p:cNvPr id="31" name="Rectangle 30">
                <a:extLst>
                  <a:ext uri="{FF2B5EF4-FFF2-40B4-BE49-F238E27FC236}">
                    <a16:creationId xmlns:a16="http://schemas.microsoft.com/office/drawing/2014/main" id="{16CE596C-ED12-E721-514E-BF2F0C0327BB}"/>
                  </a:ext>
                </a:extLst>
              </p:cNvPr>
              <p:cNvSpPr/>
              <p:nvPr/>
            </p:nvSpPr>
            <p:spPr>
              <a:xfrm>
                <a:off x="8275270" y="4099601"/>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Publish Keynote speaker post</a:t>
                </a:r>
              </a:p>
            </p:txBody>
          </p:sp>
        </p:grpSp>
        <p:sp>
          <p:nvSpPr>
            <p:cNvPr id="41" name="Rectangle 40">
              <a:extLst>
                <a:ext uri="{FF2B5EF4-FFF2-40B4-BE49-F238E27FC236}">
                  <a16:creationId xmlns:a16="http://schemas.microsoft.com/office/drawing/2014/main" id="{53D9974E-FC1B-6EA1-BE2A-09511CE3907A}"/>
                </a:ext>
              </a:extLst>
            </p:cNvPr>
            <p:cNvSpPr/>
            <p:nvPr/>
          </p:nvSpPr>
          <p:spPr>
            <a:xfrm>
              <a:off x="10718983" y="4855539"/>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Send Post-event follow-up email</a:t>
              </a:r>
            </a:p>
          </p:txBody>
        </p:sp>
        <p:sp>
          <p:nvSpPr>
            <p:cNvPr id="43" name="Rectangle 42">
              <a:extLst>
                <a:ext uri="{FF2B5EF4-FFF2-40B4-BE49-F238E27FC236}">
                  <a16:creationId xmlns:a16="http://schemas.microsoft.com/office/drawing/2014/main" id="{01BD406F-A6C9-1601-FA52-2CF3D6E49EF3}"/>
                </a:ext>
              </a:extLst>
            </p:cNvPr>
            <p:cNvSpPr/>
            <p:nvPr/>
          </p:nvSpPr>
          <p:spPr>
            <a:xfrm>
              <a:off x="10718983" y="4152941"/>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Publish Post-event wrap-up post</a:t>
              </a:r>
            </a:p>
          </p:txBody>
        </p:sp>
        <p:sp>
          <p:nvSpPr>
            <p:cNvPr id="39" name="Rectangle 38">
              <a:extLst>
                <a:ext uri="{FF2B5EF4-FFF2-40B4-BE49-F238E27FC236}">
                  <a16:creationId xmlns:a16="http://schemas.microsoft.com/office/drawing/2014/main" id="{7BE813E9-ABE3-8885-8471-42131C1A51E8}"/>
                </a:ext>
              </a:extLst>
            </p:cNvPr>
            <p:cNvSpPr/>
            <p:nvPr/>
          </p:nvSpPr>
          <p:spPr>
            <a:xfrm>
              <a:off x="10718983" y="2837180"/>
              <a:ext cx="1226090"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rgbClr val="37814E"/>
                  </a:solidFill>
                  <a:effectLst/>
                  <a:uLnTx/>
                  <a:uFillTx/>
                  <a:latin typeface="Segoe Sans Display Semibold"/>
                  <a:ea typeface="+mn-ea"/>
                  <a:cs typeface="+mn-cs"/>
                </a:rPr>
                <a:t>T+1 day…</a:t>
              </a:r>
            </a:p>
          </p:txBody>
        </p:sp>
        <p:grpSp>
          <p:nvGrpSpPr>
            <p:cNvPr id="78" name="Group 77">
              <a:extLst>
                <a:ext uri="{FF2B5EF4-FFF2-40B4-BE49-F238E27FC236}">
                  <a16:creationId xmlns:a16="http://schemas.microsoft.com/office/drawing/2014/main" id="{5A92B2AF-A65B-2AE1-FD43-AD57198B9C3B}"/>
                </a:ext>
              </a:extLst>
            </p:cNvPr>
            <p:cNvGrpSpPr/>
            <p:nvPr/>
          </p:nvGrpSpPr>
          <p:grpSpPr>
            <a:xfrm>
              <a:off x="944131" y="2837180"/>
              <a:ext cx="1226091" cy="1114568"/>
              <a:chOff x="944131" y="2783840"/>
              <a:chExt cx="1136895" cy="1114568"/>
            </a:xfrm>
          </p:grpSpPr>
          <p:sp>
            <p:nvSpPr>
              <p:cNvPr id="40" name="Rectangle 39">
                <a:extLst>
                  <a:ext uri="{FF2B5EF4-FFF2-40B4-BE49-F238E27FC236}">
                    <a16:creationId xmlns:a16="http://schemas.microsoft.com/office/drawing/2014/main" id="{CE2B0C64-63E6-2DAE-C07F-DB9BA9E33B59}"/>
                  </a:ext>
                </a:extLst>
              </p:cNvPr>
              <p:cNvSpPr/>
              <p:nvPr/>
            </p:nvSpPr>
            <p:spPr>
              <a:xfrm>
                <a:off x="944131" y="2783840"/>
                <a:ext cx="1136894"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6"/>
                    </a:solidFill>
                    <a:effectLst/>
                    <a:uLnTx/>
                    <a:uFillTx/>
                    <a:latin typeface="Segoe Sans Display Semibold"/>
                    <a:ea typeface="+mn-ea"/>
                    <a:cs typeface="+mn-cs"/>
                  </a:rPr>
                  <a:t>T-8 weeks</a:t>
                </a:r>
              </a:p>
            </p:txBody>
          </p:sp>
          <p:cxnSp>
            <p:nvCxnSpPr>
              <p:cNvPr id="65" name="Straight Arrow Connector 64">
                <a:extLst>
                  <a:ext uri="{FF2B5EF4-FFF2-40B4-BE49-F238E27FC236}">
                    <a16:creationId xmlns:a16="http://schemas.microsoft.com/office/drawing/2014/main" id="{09ECC8CD-0BD1-3040-EE5D-78561A52D39F}"/>
                  </a:ext>
                  <a:ext uri="{C183D7F6-B498-43B3-948B-1728B52AA6E4}">
                    <adec:decorative xmlns:adec="http://schemas.microsoft.com/office/drawing/2017/decorative" val="1"/>
                  </a:ext>
                </a:extLst>
              </p:cNvPr>
              <p:cNvCxnSpPr>
                <a:cxnSpLocks/>
              </p:cNvCxnSpPr>
              <p:nvPr/>
            </p:nvCxnSpPr>
            <p:spPr>
              <a:xfrm>
                <a:off x="1514599" y="3198566"/>
                <a:ext cx="0" cy="198250"/>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66" name="Rectangle 65">
                <a:extLst>
                  <a:ext uri="{FF2B5EF4-FFF2-40B4-BE49-F238E27FC236}">
                    <a16:creationId xmlns:a16="http://schemas.microsoft.com/office/drawing/2014/main" id="{2F13869D-9EAD-DA58-CE07-689AB82B3A41}"/>
                  </a:ext>
                </a:extLst>
              </p:cNvPr>
              <p:cNvSpPr/>
              <p:nvPr/>
            </p:nvSpPr>
            <p:spPr>
              <a:xfrm>
                <a:off x="944132" y="3399759"/>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Design printed collateral, booth items &amp; swag</a:t>
                </a:r>
              </a:p>
            </p:txBody>
          </p:sp>
        </p:grpSp>
        <p:grpSp>
          <p:nvGrpSpPr>
            <p:cNvPr id="77" name="Group 76">
              <a:extLst>
                <a:ext uri="{FF2B5EF4-FFF2-40B4-BE49-F238E27FC236}">
                  <a16:creationId xmlns:a16="http://schemas.microsoft.com/office/drawing/2014/main" id="{0A002FE8-F08C-33D4-0F78-1ACEF8D1FD08}"/>
                </a:ext>
              </a:extLst>
            </p:cNvPr>
            <p:cNvGrpSpPr/>
            <p:nvPr/>
          </p:nvGrpSpPr>
          <p:grpSpPr>
            <a:xfrm>
              <a:off x="2340539" y="2837180"/>
              <a:ext cx="1226091" cy="3214093"/>
              <a:chOff x="2165987" y="2783840"/>
              <a:chExt cx="1136895" cy="3214093"/>
            </a:xfrm>
          </p:grpSpPr>
          <p:sp>
            <p:nvSpPr>
              <p:cNvPr id="51" name="Rectangle 50">
                <a:extLst>
                  <a:ext uri="{FF2B5EF4-FFF2-40B4-BE49-F238E27FC236}">
                    <a16:creationId xmlns:a16="http://schemas.microsoft.com/office/drawing/2014/main" id="{04C589F0-E59B-9D22-7F82-882C25EC5917}"/>
                  </a:ext>
                </a:extLst>
              </p:cNvPr>
              <p:cNvSpPr/>
              <p:nvPr/>
            </p:nvSpPr>
            <p:spPr>
              <a:xfrm>
                <a:off x="2165988" y="2783840"/>
                <a:ext cx="1136894" cy="414726"/>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chemeClr val="accent6"/>
                    </a:solidFill>
                    <a:effectLst/>
                    <a:uLnTx/>
                    <a:uFillTx/>
                    <a:latin typeface="Segoe Sans Display Semibold"/>
                    <a:ea typeface="+mn-ea"/>
                    <a:cs typeface="+mn-cs"/>
                  </a:rPr>
                  <a:t>T-</a:t>
                </a:r>
                <a:r>
                  <a:rPr lang="en-US" sz="1400">
                    <a:solidFill>
                      <a:schemeClr val="accent6"/>
                    </a:solidFill>
                    <a:latin typeface="Segoe Sans Display Semibold"/>
                  </a:rPr>
                  <a:t>6</a:t>
                </a:r>
                <a:r>
                  <a:rPr kumimoji="0" lang="en-US" sz="1400" b="0" i="0" u="none" strike="noStrike" kern="1200" cap="none" spc="0" normalizeH="0" baseline="0" noProof="0">
                    <a:ln>
                      <a:noFill/>
                    </a:ln>
                    <a:solidFill>
                      <a:schemeClr val="accent6"/>
                    </a:solidFill>
                    <a:effectLst/>
                    <a:uLnTx/>
                    <a:uFillTx/>
                    <a:latin typeface="Segoe Sans Display Semibold"/>
                    <a:ea typeface="+mn-ea"/>
                    <a:cs typeface="+mn-cs"/>
                  </a:rPr>
                  <a:t> weeks</a:t>
                </a:r>
              </a:p>
            </p:txBody>
          </p:sp>
          <p:cxnSp>
            <p:nvCxnSpPr>
              <p:cNvPr id="75" name="Straight Arrow Connector 74">
                <a:extLst>
                  <a:ext uri="{FF2B5EF4-FFF2-40B4-BE49-F238E27FC236}">
                    <a16:creationId xmlns:a16="http://schemas.microsoft.com/office/drawing/2014/main" id="{E6085BF0-ECBE-52B9-0DDF-4ECFD48899E4}"/>
                  </a:ext>
                  <a:ext uri="{C183D7F6-B498-43B3-948B-1728B52AA6E4}">
                    <adec:decorative xmlns:adec="http://schemas.microsoft.com/office/drawing/2017/decorative" val="1"/>
                  </a:ext>
                </a:extLst>
              </p:cNvPr>
              <p:cNvCxnSpPr>
                <a:cxnSpLocks/>
              </p:cNvCxnSpPr>
              <p:nvPr/>
            </p:nvCxnSpPr>
            <p:spPr>
              <a:xfrm flipH="1">
                <a:off x="2732414" y="3198566"/>
                <a:ext cx="4040" cy="2300718"/>
              </a:xfrm>
              <a:prstGeom prst="straightConnector1">
                <a:avLst/>
              </a:prstGeom>
              <a:solidFill>
                <a:schemeClr val="bg1"/>
              </a:solidFill>
              <a:ln w="19050">
                <a:solidFill>
                  <a:schemeClr val="tx1"/>
                </a:solidFill>
                <a:headEnd type="none" w="lg" len="med"/>
                <a:tailEnd type="arrow" w="med" len="med"/>
              </a:ln>
            </p:spPr>
            <p:style>
              <a:lnRef idx="1">
                <a:schemeClr val="accent1"/>
              </a:lnRef>
              <a:fillRef idx="0">
                <a:schemeClr val="accent1"/>
              </a:fillRef>
              <a:effectRef idx="0">
                <a:schemeClr val="accent1"/>
              </a:effectRef>
              <a:fontRef idx="minor">
                <a:schemeClr val="tx1"/>
              </a:fontRef>
            </p:style>
          </p:cxnSp>
          <p:sp>
            <p:nvSpPr>
              <p:cNvPr id="76" name="Rectangle 75">
                <a:extLst>
                  <a:ext uri="{FF2B5EF4-FFF2-40B4-BE49-F238E27FC236}">
                    <a16:creationId xmlns:a16="http://schemas.microsoft.com/office/drawing/2014/main" id="{3DC252F3-4B25-5B37-C375-3AA5C117DEF5}"/>
                  </a:ext>
                </a:extLst>
              </p:cNvPr>
              <p:cNvSpPr/>
              <p:nvPr/>
            </p:nvSpPr>
            <p:spPr>
              <a:xfrm>
                <a:off x="2165987" y="3399759"/>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Send files to print vendor for production</a:t>
                </a:r>
              </a:p>
            </p:txBody>
          </p:sp>
          <p:sp>
            <p:nvSpPr>
              <p:cNvPr id="82" name="Rectangle 81">
                <a:extLst>
                  <a:ext uri="{FF2B5EF4-FFF2-40B4-BE49-F238E27FC236}">
                    <a16:creationId xmlns:a16="http://schemas.microsoft.com/office/drawing/2014/main" id="{B64AF86A-ECA1-A68D-B520-9FE9DEA9B4FA}"/>
                  </a:ext>
                </a:extLst>
              </p:cNvPr>
              <p:cNvSpPr/>
              <p:nvPr/>
            </p:nvSpPr>
            <p:spPr>
              <a:xfrm>
                <a:off x="2165987" y="4102785"/>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Draft and finalize assets with custom content</a:t>
                </a:r>
              </a:p>
            </p:txBody>
          </p:sp>
          <p:sp>
            <p:nvSpPr>
              <p:cNvPr id="83" name="Rectangle 82">
                <a:extLst>
                  <a:ext uri="{FF2B5EF4-FFF2-40B4-BE49-F238E27FC236}">
                    <a16:creationId xmlns:a16="http://schemas.microsoft.com/office/drawing/2014/main" id="{3C84A95C-B6BB-DA99-597B-EC2C33BB31C6}"/>
                  </a:ext>
                </a:extLst>
              </p:cNvPr>
              <p:cNvSpPr/>
              <p:nvPr/>
            </p:nvSpPr>
            <p:spPr>
              <a:xfrm>
                <a:off x="2165987" y="4805559"/>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Draft and finalize assets with custom content</a:t>
                </a:r>
              </a:p>
            </p:txBody>
          </p:sp>
          <p:sp>
            <p:nvSpPr>
              <p:cNvPr id="84" name="Rectangle 83">
                <a:extLst>
                  <a:ext uri="{FF2B5EF4-FFF2-40B4-BE49-F238E27FC236}">
                    <a16:creationId xmlns:a16="http://schemas.microsoft.com/office/drawing/2014/main" id="{33B0055E-3B70-DEA9-E686-D5C7DB98DD0B}"/>
                  </a:ext>
                </a:extLst>
              </p:cNvPr>
              <p:cNvSpPr/>
              <p:nvPr/>
            </p:nvSpPr>
            <p:spPr>
              <a:xfrm>
                <a:off x="2165987" y="5499284"/>
                <a:ext cx="1136894"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Draft and finalize assets with custom content</a:t>
                </a:r>
              </a:p>
            </p:txBody>
          </p:sp>
        </p:grpSp>
        <p:sp>
          <p:nvSpPr>
            <p:cNvPr id="36" name="Rectangle 35">
              <a:extLst>
                <a:ext uri="{FF2B5EF4-FFF2-40B4-BE49-F238E27FC236}">
                  <a16:creationId xmlns:a16="http://schemas.microsoft.com/office/drawing/2014/main" id="{52B39A48-CFBC-3AAD-EC7A-26FB9145DD37}"/>
                </a:ext>
              </a:extLst>
            </p:cNvPr>
            <p:cNvSpPr/>
            <p:nvPr/>
          </p:nvSpPr>
          <p:spPr>
            <a:xfrm>
              <a:off x="9322575" y="2837180"/>
              <a:ext cx="1226090" cy="414726"/>
            </a:xfrm>
            <a:prstGeom prst="rect">
              <a:avLst/>
            </a:prstGeom>
            <a:solidFill>
              <a:schemeClr val="bg1"/>
            </a:solidFill>
            <a:ln w="53975" cap="sq">
              <a:solidFill>
                <a:srgbClr val="8C48FF"/>
              </a:solidFill>
              <a:miter lim="800000"/>
            </a:ln>
            <a:effectLst>
              <a:outerShdw blurRad="127000" dist="127000" dir="2700000" algn="tl" rotWithShape="0">
                <a:prstClr val="black">
                  <a:alpha val="25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400" b="0" i="0" u="none" strike="noStrike" kern="1200" cap="none" spc="0" normalizeH="0" baseline="0" noProof="0">
                  <a:ln>
                    <a:noFill/>
                  </a:ln>
                  <a:solidFill>
                    <a:srgbClr val="8C48FF"/>
                  </a:solidFill>
                  <a:effectLst/>
                  <a:uLnTx/>
                  <a:uFillTx/>
                  <a:latin typeface="Segoe Sans Display Semibold"/>
                  <a:ea typeface="+mn-ea"/>
                  <a:cs typeface="+mn-cs"/>
                </a:rPr>
                <a:t>Launch Day</a:t>
              </a:r>
            </a:p>
          </p:txBody>
        </p:sp>
        <p:sp>
          <p:nvSpPr>
            <p:cNvPr id="38" name="Rectangle 37">
              <a:extLst>
                <a:ext uri="{FF2B5EF4-FFF2-40B4-BE49-F238E27FC236}">
                  <a16:creationId xmlns:a16="http://schemas.microsoft.com/office/drawing/2014/main" id="{D6D3AFA9-9614-75AE-3841-42E9D85489F6}"/>
                </a:ext>
              </a:extLst>
            </p:cNvPr>
            <p:cNvSpPr/>
            <p:nvPr/>
          </p:nvSpPr>
          <p:spPr>
            <a:xfrm>
              <a:off x="9322575" y="4152941"/>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Publish Kickoff</a:t>
              </a:r>
              <a:b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b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post</a:t>
              </a:r>
            </a:p>
          </p:txBody>
        </p:sp>
        <p:sp>
          <p:nvSpPr>
            <p:cNvPr id="88" name="Rectangle 87">
              <a:extLst>
                <a:ext uri="{FF2B5EF4-FFF2-40B4-BE49-F238E27FC236}">
                  <a16:creationId xmlns:a16="http://schemas.microsoft.com/office/drawing/2014/main" id="{2EE01A00-D507-9D18-0858-59E346EC239E}"/>
                </a:ext>
              </a:extLst>
            </p:cNvPr>
            <p:cNvSpPr/>
            <p:nvPr/>
          </p:nvSpPr>
          <p:spPr>
            <a:xfrm>
              <a:off x="9322575" y="3450155"/>
              <a:ext cx="1226090" cy="498649"/>
            </a:xfrm>
            <a:prstGeom prst="rect">
              <a:avLst/>
            </a:prstGeom>
            <a:solidFill>
              <a:schemeClr val="bg1"/>
            </a:solidFill>
            <a:ln>
              <a:noFill/>
            </a:ln>
            <a:effectLst>
              <a:outerShdw blurRad="127000" dist="127000" dir="2700000" algn="tl" rotWithShape="0">
                <a:prstClr val="black">
                  <a:alpha val="25000"/>
                </a:prstClr>
              </a:outerShdw>
            </a:effectLst>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27302" rIns="91440" bIns="27302" numCol="1" spcCol="1270" anchor="ctr" anchorCtr="0">
              <a:noAutofit/>
            </a:bodyPr>
            <a:lstStyle/>
            <a:p>
              <a:pPr marL="0" marR="0" lvl="0" indent="0" algn="ctr" defTabSz="533400" rtl="0" eaLnBrk="1" fontAlgn="auto" latinLnBrk="0" hangingPunct="1">
                <a:lnSpc>
                  <a:spcPct val="90000"/>
                </a:lnSpc>
                <a:spcBef>
                  <a:spcPct val="0"/>
                </a:spcBef>
                <a:buClrTx/>
                <a:buSzTx/>
                <a:buFontTx/>
                <a:buNone/>
                <a:tabLst/>
                <a:defRPr/>
              </a:pPr>
              <a:r>
                <a:rPr kumimoji="0" lang="en-US" sz="1050" b="0" i="0" u="none" strike="noStrike" kern="1200" cap="none" spc="0" normalizeH="0" baseline="0" noProof="0">
                  <a:ln>
                    <a:noFill/>
                  </a:ln>
                  <a:solidFill>
                    <a:srgbClr val="000000">
                      <a:hueOff val="0"/>
                      <a:satOff val="0"/>
                      <a:lumOff val="0"/>
                      <a:alphaOff val="0"/>
                    </a:srgbClr>
                  </a:solidFill>
                  <a:effectLst/>
                  <a:uLnTx/>
                  <a:uFillTx/>
                  <a:latin typeface="Segoe Sans Display"/>
                  <a:ea typeface="+mn-ea"/>
                  <a:cs typeface="+mn-cs"/>
                </a:rPr>
                <a:t>Set up booth items &amp; swag</a:t>
              </a:r>
            </a:p>
          </p:txBody>
        </p:sp>
        <p:sp>
          <p:nvSpPr>
            <p:cNvPr id="89" name="Invitiation text">
              <a:extLst>
                <a:ext uri="{FF2B5EF4-FFF2-40B4-BE49-F238E27FC236}">
                  <a16:creationId xmlns:a16="http://schemas.microsoft.com/office/drawing/2014/main" id="{8F8728B6-E94E-2F94-7DBA-25524C910F3B}"/>
                </a:ext>
              </a:extLst>
            </p:cNvPr>
            <p:cNvSpPr txBox="1"/>
            <p:nvPr/>
          </p:nvSpPr>
          <p:spPr>
            <a:xfrm>
              <a:off x="154245" y="2939098"/>
              <a:ext cx="640080" cy="184666"/>
            </a:xfrm>
            <a:prstGeom prst="rect">
              <a:avLst/>
            </a:prstGeom>
            <a:noFill/>
          </p:spPr>
          <p:txBody>
            <a:bodyPr wrap="square" lIns="0" tIns="0" rIns="0" bIns="0" rtlCol="0" anchor="ctr" anchorCtr="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200" b="0" i="0" u="none" strike="noStrike" kern="1200" cap="none" spc="0" normalizeH="0" baseline="0" noProof="0">
                  <a:ln>
                    <a:noFill/>
                  </a:ln>
                  <a:solidFill>
                    <a:srgbClr val="000000"/>
                  </a:solidFill>
                  <a:effectLst/>
                  <a:uLnTx/>
                  <a:uFillTx/>
                  <a:latin typeface="+mj-lt"/>
                  <a:cs typeface="Segoe UI" panose="020B0502040204020203" pitchFamily="34" charset="0"/>
                </a:rPr>
                <a:t>Timing</a:t>
              </a:r>
              <a:endParaRPr kumimoji="1" lang="en-US" altLang="zh-CN" sz="12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p:txBody>
        </p:sp>
      </p:grpSp>
      <p:sp>
        <p:nvSpPr>
          <p:cNvPr id="34" name="Slide Number Placeholder 33">
            <a:extLst>
              <a:ext uri="{FF2B5EF4-FFF2-40B4-BE49-F238E27FC236}">
                <a16:creationId xmlns:a16="http://schemas.microsoft.com/office/drawing/2014/main" id="{C522C0E4-D6AF-6997-A205-623E52C7B8A1}"/>
              </a:ext>
            </a:extLst>
          </p:cNvPr>
          <p:cNvSpPr>
            <a:spLocks noGrp="1"/>
          </p:cNvSpPr>
          <p:nvPr>
            <p:ph type="sldNum" sz="quarter" idx="4"/>
          </p:nvPr>
        </p:nvSpPr>
        <p:spPr/>
        <p:txBody>
          <a:bodyPr/>
          <a:lstStyle/>
          <a:p>
            <a:fld id="{8F93FC27-A1D1-4A1D-8E2D-C92B07A03756}" type="slidenum">
              <a:rPr lang="en-US" smtClean="0"/>
              <a:pPr/>
              <a:t>14</a:t>
            </a:fld>
            <a:endParaRPr lang="en-US"/>
          </a:p>
        </p:txBody>
      </p:sp>
    </p:spTree>
    <p:extLst>
      <p:ext uri="{BB962C8B-B14F-4D97-AF65-F5344CB8AC3E}">
        <p14:creationId xmlns:p14="http://schemas.microsoft.com/office/powerpoint/2010/main" val="2419106191"/>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180D56D5-A195-1DA1-33BA-6A44C53848D7}"/>
              </a:ext>
            </a:extLst>
          </p:cNvPr>
          <p:cNvSpPr>
            <a:spLocks noGrp="1"/>
          </p:cNvSpPr>
          <p:nvPr>
            <p:ph type="title"/>
          </p:nvPr>
        </p:nvSpPr>
        <p:spPr>
          <a:xfrm>
            <a:off x="588263" y="2831955"/>
            <a:ext cx="7629762" cy="738664"/>
          </a:xfrm>
        </p:spPr>
        <p:txBody>
          <a:bodyPr/>
          <a:lstStyle/>
          <a:p>
            <a:r>
              <a:rPr lang="en-US"/>
              <a:t>Event asset production and roll-out phases</a:t>
            </a:r>
            <a:br>
              <a:rPr lang="en-US"/>
            </a:br>
            <a:r>
              <a:rPr lang="en-US" sz="2000">
                <a:solidFill>
                  <a:schemeClr val="tx1"/>
                </a:solidFill>
                <a:latin typeface="+mn-lt"/>
              </a:rPr>
              <a:t>Click on section zooms below</a:t>
            </a:r>
            <a:endParaRPr lang="en-US">
              <a:solidFill>
                <a:schemeClr val="tx1"/>
              </a:solidFill>
              <a:latin typeface="+mn-lt"/>
            </a:endParaRPr>
          </a:p>
        </p:txBody>
      </p:sp>
      <p:sp>
        <p:nvSpPr>
          <p:cNvPr id="27" name="Slide Number Placeholder 26">
            <a:extLst>
              <a:ext uri="{FF2B5EF4-FFF2-40B4-BE49-F238E27FC236}">
                <a16:creationId xmlns:a16="http://schemas.microsoft.com/office/drawing/2014/main" id="{51CEF97B-422C-E0DF-A3FF-D0C5C8EE0778}"/>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15</a:t>
            </a:fld>
            <a:endParaRPr lang="en-US"/>
          </a:p>
        </p:txBody>
      </p:sp>
      <p:sp>
        <p:nvSpPr>
          <p:cNvPr id="22" name="Rectangle: Rounded Corners 21">
            <a:extLst>
              <a:ext uri="{FF2B5EF4-FFF2-40B4-BE49-F238E27FC236}">
                <a16:creationId xmlns:a16="http://schemas.microsoft.com/office/drawing/2014/main" id="{29411A57-F7C6-E84B-292D-80159BFB2ED1}"/>
              </a:ext>
              <a:ext uri="{C183D7F6-B498-43B3-948B-1728B52AA6E4}">
                <adec:decorative xmlns:adec="http://schemas.microsoft.com/office/drawing/2017/decorative" val="1"/>
              </a:ext>
            </a:extLst>
          </p:cNvPr>
          <p:cNvSpPr/>
          <p:nvPr/>
        </p:nvSpPr>
        <p:spPr bwMode="auto">
          <a:xfrm>
            <a:off x="588263" y="4203068"/>
            <a:ext cx="2654026" cy="1572702"/>
          </a:xfrm>
          <a:prstGeom prst="roundRect">
            <a:avLst>
              <a:gd name="adj" fmla="val 10506"/>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932205">
              <a:spcBef>
                <a:spcPts val="600"/>
              </a:spcBef>
              <a:defRPr/>
            </a:pPr>
            <a:endParaRPr lang="en-US" sz="2000">
              <a:solidFill>
                <a:schemeClr val="tx1"/>
              </a:solidFill>
              <a:cs typeface="Segoe Sans Display" pitchFamily="2" charset="0"/>
            </a:endParaRPr>
          </a:p>
        </p:txBody>
      </p:sp>
      <p:sp>
        <p:nvSpPr>
          <p:cNvPr id="23" name="Rectangle: Rounded Corners 22">
            <a:extLst>
              <a:ext uri="{FF2B5EF4-FFF2-40B4-BE49-F238E27FC236}">
                <a16:creationId xmlns:a16="http://schemas.microsoft.com/office/drawing/2014/main" id="{BA314913-507D-04FB-6722-66D18B59211E}"/>
              </a:ext>
              <a:ext uri="{C183D7F6-B498-43B3-948B-1728B52AA6E4}">
                <adec:decorative xmlns:adec="http://schemas.microsoft.com/office/drawing/2017/decorative" val="1"/>
              </a:ext>
            </a:extLst>
          </p:cNvPr>
          <p:cNvSpPr/>
          <p:nvPr/>
        </p:nvSpPr>
        <p:spPr bwMode="auto">
          <a:xfrm>
            <a:off x="3390755" y="4203068"/>
            <a:ext cx="2654026" cy="1572702"/>
          </a:xfrm>
          <a:prstGeom prst="roundRect">
            <a:avLst>
              <a:gd name="adj" fmla="val 10506"/>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932205">
              <a:spcBef>
                <a:spcPts val="600"/>
              </a:spcBef>
              <a:defRPr/>
            </a:pPr>
            <a:endParaRPr lang="en-US" sz="2000">
              <a:solidFill>
                <a:schemeClr val="tx1"/>
              </a:solidFill>
              <a:cs typeface="Segoe Sans Display" pitchFamily="2" charset="0"/>
            </a:endParaRPr>
          </a:p>
        </p:txBody>
      </p:sp>
      <p:sp>
        <p:nvSpPr>
          <p:cNvPr id="3" name="Rectangle: Rounded Corners 2">
            <a:extLst>
              <a:ext uri="{FF2B5EF4-FFF2-40B4-BE49-F238E27FC236}">
                <a16:creationId xmlns:a16="http://schemas.microsoft.com/office/drawing/2014/main" id="{6A41F4B5-3123-109D-9980-6192E17B90B9}"/>
              </a:ext>
              <a:ext uri="{C183D7F6-B498-43B3-948B-1728B52AA6E4}">
                <adec:decorative xmlns:adec="http://schemas.microsoft.com/office/drawing/2017/decorative" val="1"/>
              </a:ext>
            </a:extLst>
          </p:cNvPr>
          <p:cNvSpPr/>
          <p:nvPr/>
        </p:nvSpPr>
        <p:spPr bwMode="auto">
          <a:xfrm>
            <a:off x="6193247" y="4203068"/>
            <a:ext cx="2654026" cy="1572702"/>
          </a:xfrm>
          <a:prstGeom prst="roundRect">
            <a:avLst>
              <a:gd name="adj" fmla="val 10506"/>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932205">
              <a:spcBef>
                <a:spcPts val="600"/>
              </a:spcBef>
              <a:defRPr/>
            </a:pPr>
            <a:endParaRPr lang="en-US" sz="2000">
              <a:solidFill>
                <a:schemeClr val="tx1"/>
              </a:solidFill>
              <a:cs typeface="Segoe Sans Display" pitchFamily="2" charset="0"/>
            </a:endParaRPr>
          </a:p>
        </p:txBody>
      </p:sp>
      <p:sp>
        <p:nvSpPr>
          <p:cNvPr id="4" name="Rectangle: Rounded Corners 3">
            <a:extLst>
              <a:ext uri="{FF2B5EF4-FFF2-40B4-BE49-F238E27FC236}">
                <a16:creationId xmlns:a16="http://schemas.microsoft.com/office/drawing/2014/main" id="{2E8D721D-EC35-C4C0-B021-5BE042031AD0}"/>
              </a:ext>
              <a:ext uri="{C183D7F6-B498-43B3-948B-1728B52AA6E4}">
                <adec:decorative xmlns:adec="http://schemas.microsoft.com/office/drawing/2017/decorative" val="1"/>
              </a:ext>
            </a:extLst>
          </p:cNvPr>
          <p:cNvSpPr/>
          <p:nvPr/>
        </p:nvSpPr>
        <p:spPr bwMode="auto">
          <a:xfrm>
            <a:off x="8972726" y="4203068"/>
            <a:ext cx="2654026" cy="1572702"/>
          </a:xfrm>
          <a:prstGeom prst="roundRect">
            <a:avLst>
              <a:gd name="adj" fmla="val 10506"/>
            </a:avLst>
          </a:prstGeom>
          <a:solidFill>
            <a:schemeClr val="bg1"/>
          </a:solidFill>
          <a:ln w="9525">
            <a:noFill/>
            <a:headEnd type="none" w="med" len="med"/>
            <a:tailEnd type="none" w="med" len="med"/>
          </a:ln>
          <a:effectLst>
            <a:outerShdw blurRad="190500" dist="1270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defTabSz="932205">
              <a:spcBef>
                <a:spcPts val="600"/>
              </a:spcBef>
              <a:defRPr/>
            </a:pPr>
            <a:endParaRPr lang="en-US" sz="2000">
              <a:solidFill>
                <a:schemeClr val="tx1"/>
              </a:solidFill>
              <a:cs typeface="Segoe Sans Display" pitchFamily="2" charset="0"/>
            </a:endParaRPr>
          </a:p>
        </p:txBody>
      </p:sp>
      <mc:AlternateContent xmlns:mc="http://schemas.openxmlformats.org/markup-compatibility/2006" xmlns:psez="http://schemas.microsoft.com/office/powerpoint/2016/sectionzoom">
        <mc:Choice Requires="psez">
          <p:graphicFrame>
            <p:nvGraphicFramePr>
              <p:cNvPr id="43" name="Section Zoom 42">
                <a:extLst>
                  <a:ext uri="{FF2B5EF4-FFF2-40B4-BE49-F238E27FC236}">
                    <a16:creationId xmlns:a16="http://schemas.microsoft.com/office/drawing/2014/main" id="{4956915E-C049-D566-95B9-338475373E82}"/>
                  </a:ext>
                  <a:ext uri="{C183D7F6-B498-43B3-948B-1728B52AA6E4}">
                    <adec:decorative xmlns:adec="http://schemas.microsoft.com/office/drawing/2017/decorative" val="1"/>
                  </a:ext>
                </a:extLst>
              </p:cNvPr>
              <p:cNvGraphicFramePr>
                <a:graphicFrameLocks noChangeAspect="1"/>
              </p:cNvGraphicFramePr>
              <p:nvPr>
                <p:extLst>
                  <p:ext uri="{D42A27DB-BD31-4B8C-83A1-F6EECF244321}">
                    <p14:modId xmlns:p14="http://schemas.microsoft.com/office/powerpoint/2010/main" val="729326020"/>
                  </p:ext>
                </p:extLst>
              </p:nvPr>
            </p:nvGraphicFramePr>
            <p:xfrm>
              <a:off x="684830" y="4313382"/>
              <a:ext cx="2403688" cy="1352074"/>
            </p:xfrm>
            <a:graphic>
              <a:graphicData uri="http://schemas.microsoft.com/office/powerpoint/2016/sectionzoom">
                <psez:sectionZm>
                  <psez:sectionZmObj sectionId="{38319FAB-2232-4617-8EA6-12E5A7BAF1BE}">
                    <psez:zmPr id="{B4DDB836-BBAE-4708-82D3-FEDC6FBB3AAA}" transitionDur="1000">
                      <p166:blipFill xmlns:p166="http://schemas.microsoft.com/office/powerpoint/2016/6/main">
                        <a:blip r:embed="rId3"/>
                        <a:stretch>
                          <a:fillRect/>
                        </a:stretch>
                      </p166:blipFill>
                      <p166:spPr xmlns:p166="http://schemas.microsoft.com/office/powerpoint/2016/6/main">
                        <a:xfrm>
                          <a:off x="0" y="0"/>
                          <a:ext cx="2403688" cy="1352074"/>
                        </a:xfrm>
                        <a:prstGeom prst="rect">
                          <a:avLst/>
                        </a:prstGeom>
                        <a:ln w="3175">
                          <a:solidFill>
                            <a:prstClr val="ltGray"/>
                          </a:solidFill>
                        </a:ln>
                      </p166:spPr>
                    </psez:zmPr>
                  </psez:sectionZmObj>
                </psez:sectionZm>
              </a:graphicData>
            </a:graphic>
          </p:graphicFrame>
        </mc:Choice>
        <mc:Fallback xmlns="">
          <p:pic>
            <p:nvPicPr>
              <p:cNvPr id="43" name="Section Zoom 42">
                <a:hlinkClick r:id="rId4" action="ppaction://hlinksldjump"/>
                <a:extLst>
                  <a:ext uri="{FF2B5EF4-FFF2-40B4-BE49-F238E27FC236}">
                    <a16:creationId xmlns:a16="http://schemas.microsoft.com/office/drawing/2014/main" id="{4956915E-C049-D566-95B9-338475373E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84830" y="4313382"/>
                <a:ext cx="2403688" cy="1352074"/>
              </a:xfrm>
              <a:prstGeom prst="rect">
                <a:avLst/>
              </a:prstGeom>
              <a:ln w="3175">
                <a:solidFill>
                  <a:prstClr val="ltGray"/>
                </a:solidFill>
              </a:ln>
            </p:spPr>
          </p:pic>
        </mc:Fallback>
      </mc:AlternateContent>
      <mc:AlternateContent xmlns:mc="http://schemas.openxmlformats.org/markup-compatibility/2006" xmlns:psez="http://schemas.microsoft.com/office/powerpoint/2016/sectionzoom">
        <mc:Choice Requires="psez">
          <p:graphicFrame>
            <p:nvGraphicFramePr>
              <p:cNvPr id="45" name="Section Zoom 44">
                <a:extLst>
                  <a:ext uri="{FF2B5EF4-FFF2-40B4-BE49-F238E27FC236}">
                    <a16:creationId xmlns:a16="http://schemas.microsoft.com/office/drawing/2014/main" id="{9F3F6D08-4C9A-B9BB-0AE5-992469F74D76}"/>
                  </a:ext>
                  <a:ext uri="{C183D7F6-B498-43B3-948B-1728B52AA6E4}">
                    <adec:decorative xmlns:adec="http://schemas.microsoft.com/office/drawing/2017/decorative" val="1"/>
                  </a:ext>
                </a:extLst>
              </p:cNvPr>
              <p:cNvGraphicFramePr>
                <a:graphicFrameLocks noChangeAspect="1"/>
              </p:cNvGraphicFramePr>
              <p:nvPr>
                <p:extLst>
                  <p:ext uri="{D42A27DB-BD31-4B8C-83A1-F6EECF244321}">
                    <p14:modId xmlns:p14="http://schemas.microsoft.com/office/powerpoint/2010/main" val="1494377575"/>
                  </p:ext>
                </p:extLst>
              </p:nvPr>
            </p:nvGraphicFramePr>
            <p:xfrm>
              <a:off x="3527431" y="4313382"/>
              <a:ext cx="2403688" cy="1352074"/>
            </p:xfrm>
            <a:graphic>
              <a:graphicData uri="http://schemas.microsoft.com/office/powerpoint/2016/sectionzoom">
                <psez:sectionZm>
                  <psez:sectionZmObj sectionId="{38709ADF-5872-4D9B-8C7B-676CE1E09DAA}">
                    <psez:zmPr id="{36FA991A-3293-4256-977B-6F1707B05B77}" transitionDur="1000">
                      <p166:blipFill xmlns:p166="http://schemas.microsoft.com/office/powerpoint/2016/6/main">
                        <a:blip r:embed="rId6"/>
                        <a:stretch>
                          <a:fillRect/>
                        </a:stretch>
                      </p166:blipFill>
                      <p166:spPr xmlns:p166="http://schemas.microsoft.com/office/powerpoint/2016/6/main">
                        <a:xfrm>
                          <a:off x="0" y="0"/>
                          <a:ext cx="2403688" cy="1352074"/>
                        </a:xfrm>
                        <a:prstGeom prst="rect">
                          <a:avLst/>
                        </a:prstGeom>
                        <a:ln w="3175">
                          <a:solidFill>
                            <a:prstClr val="ltGray"/>
                          </a:solidFill>
                        </a:ln>
                      </p166:spPr>
                    </psez:zmPr>
                  </psez:sectionZmObj>
                </psez:sectionZm>
              </a:graphicData>
            </a:graphic>
          </p:graphicFrame>
        </mc:Choice>
        <mc:Fallback xmlns="">
          <p:pic>
            <p:nvPicPr>
              <p:cNvPr id="45" name="Section Zoom 44">
                <a:hlinkClick r:id="rId7" action="ppaction://hlinksldjump"/>
                <a:extLst>
                  <a:ext uri="{FF2B5EF4-FFF2-40B4-BE49-F238E27FC236}">
                    <a16:creationId xmlns:a16="http://schemas.microsoft.com/office/drawing/2014/main" id="{9F3F6D08-4C9A-B9BB-0AE5-992469F74D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8"/>
              <a:stretch>
                <a:fillRect/>
              </a:stretch>
            </p:blipFill>
            <p:spPr>
              <a:xfrm>
                <a:off x="3527431" y="4313382"/>
                <a:ext cx="2403688" cy="1352074"/>
              </a:xfrm>
              <a:prstGeom prst="rect">
                <a:avLst/>
              </a:prstGeom>
              <a:ln w="3175">
                <a:solidFill>
                  <a:prstClr val="ltGray"/>
                </a:solidFill>
              </a:ln>
            </p:spPr>
          </p:pic>
        </mc:Fallback>
      </mc:AlternateContent>
      <mc:AlternateContent xmlns:mc="http://schemas.openxmlformats.org/markup-compatibility/2006" xmlns:psez="http://schemas.microsoft.com/office/powerpoint/2016/sectionzoom">
        <mc:Choice Requires="psez">
          <p:graphicFrame>
            <p:nvGraphicFramePr>
              <p:cNvPr id="47" name="Section Zoom 46">
                <a:extLst>
                  <a:ext uri="{FF2B5EF4-FFF2-40B4-BE49-F238E27FC236}">
                    <a16:creationId xmlns:a16="http://schemas.microsoft.com/office/drawing/2014/main" id="{7D264CAB-1639-FCD3-223E-94B43B570A54}"/>
                  </a:ext>
                  <a:ext uri="{C183D7F6-B498-43B3-948B-1728B52AA6E4}">
                    <adec:decorative xmlns:adec="http://schemas.microsoft.com/office/drawing/2017/decorative" val="1"/>
                  </a:ext>
                </a:extLst>
              </p:cNvPr>
              <p:cNvGraphicFramePr>
                <a:graphicFrameLocks noChangeAspect="1"/>
              </p:cNvGraphicFramePr>
              <p:nvPr>
                <p:extLst>
                  <p:ext uri="{D42A27DB-BD31-4B8C-83A1-F6EECF244321}">
                    <p14:modId xmlns:p14="http://schemas.microsoft.com/office/powerpoint/2010/main" val="3521258605"/>
                  </p:ext>
                </p:extLst>
              </p:nvPr>
            </p:nvGraphicFramePr>
            <p:xfrm>
              <a:off x="6322895" y="4313382"/>
              <a:ext cx="2403688" cy="1352074"/>
            </p:xfrm>
            <a:graphic>
              <a:graphicData uri="http://schemas.microsoft.com/office/powerpoint/2016/sectionzoom">
                <psez:sectionZm>
                  <psez:sectionZmObj sectionId="{A61123DB-C4ED-48F3-8766-C51C40726B35}">
                    <psez:zmPr id="{44840D8B-9909-4773-B3C6-BCCFDF5A2157}" transitionDur="1000">
                      <p166:blipFill xmlns:p166="http://schemas.microsoft.com/office/powerpoint/2016/6/main">
                        <a:blip r:embed="rId9"/>
                        <a:stretch>
                          <a:fillRect/>
                        </a:stretch>
                      </p166:blipFill>
                      <p166:spPr xmlns:p166="http://schemas.microsoft.com/office/powerpoint/2016/6/main">
                        <a:xfrm>
                          <a:off x="0" y="0"/>
                          <a:ext cx="2403688" cy="1352074"/>
                        </a:xfrm>
                        <a:prstGeom prst="rect">
                          <a:avLst/>
                        </a:prstGeom>
                        <a:ln w="3175">
                          <a:solidFill>
                            <a:prstClr val="ltGray"/>
                          </a:solidFill>
                        </a:ln>
                      </p166:spPr>
                    </psez:zmPr>
                  </psez:sectionZmObj>
                </psez:sectionZm>
              </a:graphicData>
            </a:graphic>
          </p:graphicFrame>
        </mc:Choice>
        <mc:Fallback xmlns="">
          <p:pic>
            <p:nvPicPr>
              <p:cNvPr id="47" name="Section Zoom 46">
                <a:hlinkClick r:id="rId10" action="ppaction://hlinksldjump"/>
                <a:extLst>
                  <a:ext uri="{FF2B5EF4-FFF2-40B4-BE49-F238E27FC236}">
                    <a16:creationId xmlns:a16="http://schemas.microsoft.com/office/drawing/2014/main" id="{7D264CAB-1639-FCD3-223E-94B43B570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11"/>
              <a:stretch>
                <a:fillRect/>
              </a:stretch>
            </p:blipFill>
            <p:spPr>
              <a:xfrm>
                <a:off x="6322895" y="4313382"/>
                <a:ext cx="2403688" cy="1352074"/>
              </a:xfrm>
              <a:prstGeom prst="rect">
                <a:avLst/>
              </a:prstGeom>
              <a:ln w="3175">
                <a:solidFill>
                  <a:prstClr val="ltGray"/>
                </a:solidFill>
              </a:ln>
            </p:spPr>
          </p:pic>
        </mc:Fallback>
      </mc:AlternateContent>
      <mc:AlternateContent xmlns:mc="http://schemas.openxmlformats.org/markup-compatibility/2006" xmlns:psez="http://schemas.microsoft.com/office/powerpoint/2016/sectionzoom">
        <mc:Choice Requires="psez">
          <p:graphicFrame>
            <p:nvGraphicFramePr>
              <p:cNvPr id="49" name="Section Zoom 48">
                <a:extLst>
                  <a:ext uri="{FF2B5EF4-FFF2-40B4-BE49-F238E27FC236}">
                    <a16:creationId xmlns:a16="http://schemas.microsoft.com/office/drawing/2014/main" id="{D50549D8-BCF1-1375-4A53-7D6E0A2C5E1E}"/>
                  </a:ext>
                  <a:ext uri="{C183D7F6-B498-43B3-948B-1728B52AA6E4}">
                    <adec:decorative xmlns:adec="http://schemas.microsoft.com/office/drawing/2017/decorative" val="1"/>
                  </a:ext>
                </a:extLst>
              </p:cNvPr>
              <p:cNvGraphicFramePr>
                <a:graphicFrameLocks noChangeAspect="1"/>
              </p:cNvGraphicFramePr>
              <p:nvPr>
                <p:extLst>
                  <p:ext uri="{D42A27DB-BD31-4B8C-83A1-F6EECF244321}">
                    <p14:modId xmlns:p14="http://schemas.microsoft.com/office/powerpoint/2010/main" val="2626465733"/>
                  </p:ext>
                </p:extLst>
              </p:nvPr>
            </p:nvGraphicFramePr>
            <p:xfrm>
              <a:off x="9103483" y="4313382"/>
              <a:ext cx="2403688" cy="1352074"/>
            </p:xfrm>
            <a:graphic>
              <a:graphicData uri="http://schemas.microsoft.com/office/powerpoint/2016/sectionzoom">
                <psez:sectionZm>
                  <psez:sectionZmObj sectionId="{8A4CE464-18CA-4B88-8B66-63D787D550FF}">
                    <psez:zmPr id="{F9706FD9-6835-4D49-B87C-E5EC9A60746E}" transitionDur="1000">
                      <p166:blipFill xmlns:p166="http://schemas.microsoft.com/office/powerpoint/2016/6/main">
                        <a:blip r:embed="rId12"/>
                        <a:stretch>
                          <a:fillRect/>
                        </a:stretch>
                      </p166:blipFill>
                      <p166:spPr xmlns:p166="http://schemas.microsoft.com/office/powerpoint/2016/6/main">
                        <a:xfrm>
                          <a:off x="0" y="0"/>
                          <a:ext cx="2403688" cy="1352074"/>
                        </a:xfrm>
                        <a:prstGeom prst="rect">
                          <a:avLst/>
                        </a:prstGeom>
                        <a:ln w="3175">
                          <a:solidFill>
                            <a:prstClr val="ltGray"/>
                          </a:solidFill>
                        </a:ln>
                      </p166:spPr>
                    </psez:zmPr>
                  </psez:sectionZmObj>
                </psez:sectionZm>
              </a:graphicData>
            </a:graphic>
          </p:graphicFrame>
        </mc:Choice>
        <mc:Fallback xmlns="">
          <p:pic>
            <p:nvPicPr>
              <p:cNvPr id="49" name="Section Zoom 48">
                <a:hlinkClick r:id="rId13" action="ppaction://hlinksldjump"/>
                <a:extLst>
                  <a:ext uri="{FF2B5EF4-FFF2-40B4-BE49-F238E27FC236}">
                    <a16:creationId xmlns:a16="http://schemas.microsoft.com/office/drawing/2014/main" id="{D50549D8-BCF1-1375-4A53-7D6E0A2C5E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14"/>
              <a:stretch>
                <a:fillRect/>
              </a:stretch>
            </p:blipFill>
            <p:spPr>
              <a:xfrm>
                <a:off x="9103483" y="4313382"/>
                <a:ext cx="2403688" cy="1352074"/>
              </a:xfrm>
              <a:prstGeom prst="rect">
                <a:avLst/>
              </a:prstGeom>
              <a:ln w="3175">
                <a:solidFill>
                  <a:prstClr val="ltGray"/>
                </a:solidFill>
              </a:ln>
            </p:spPr>
          </p:pic>
        </mc:Fallback>
      </mc:AlternateContent>
    </p:spTree>
    <p:extLst>
      <p:ext uri="{BB962C8B-B14F-4D97-AF65-F5344CB8AC3E}">
        <p14:creationId xmlns:p14="http://schemas.microsoft.com/office/powerpoint/2010/main" val="2493787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1">
            <a:extLst>
              <a:ext uri="{FF2B5EF4-FFF2-40B4-BE49-F238E27FC236}">
                <a16:creationId xmlns:a16="http://schemas.microsoft.com/office/drawing/2014/main" id="{F696E507-BBE6-3DFB-FD7B-327000CD6A7B}"/>
              </a:ext>
              <a:ext uri="{C183D7F6-B498-43B3-948B-1728B52AA6E4}">
                <adec:decorative xmlns:adec="http://schemas.microsoft.com/office/drawing/2017/decorative" val="1"/>
              </a:ext>
            </a:extLst>
          </p:cNvPr>
          <p:cNvSpPr/>
          <p:nvPr/>
        </p:nvSpPr>
        <p:spPr bwMode="auto">
          <a:xfrm rot="16200000">
            <a:off x="7764556" y="-998444"/>
            <a:ext cx="1539686" cy="7315202"/>
          </a:xfrm>
          <a:prstGeom prst="round2SameRect">
            <a:avLst>
              <a:gd name="adj1" fmla="val 50000"/>
              <a:gd name="adj2" fmla="val 0"/>
            </a:avLst>
          </a:prstGeom>
          <a:solidFill>
            <a:srgbClr val="C03BC4"/>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horz"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76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5" name="Title 4">
            <a:extLst>
              <a:ext uri="{FF2B5EF4-FFF2-40B4-BE49-F238E27FC236}">
                <a16:creationId xmlns:a16="http://schemas.microsoft.com/office/drawing/2014/main" id="{B461E1DF-C00B-CD0A-D265-9165248D61E8}"/>
              </a:ext>
            </a:extLst>
          </p:cNvPr>
          <p:cNvSpPr>
            <a:spLocks noGrp="1"/>
          </p:cNvSpPr>
          <p:nvPr>
            <p:ph type="title"/>
          </p:nvPr>
        </p:nvSpPr>
        <p:spPr>
          <a:xfrm>
            <a:off x="5506988" y="2197492"/>
            <a:ext cx="6130784" cy="923330"/>
          </a:xfrm>
        </p:spPr>
        <p:txBody>
          <a:bodyPr/>
          <a:lstStyle/>
          <a:p>
            <a:r>
              <a:rPr lang="en-US" sz="6000">
                <a:solidFill>
                  <a:schemeClr val="bg1"/>
                </a:solidFill>
              </a:rPr>
              <a:t>1. Preparation</a:t>
            </a:r>
          </a:p>
        </p:txBody>
      </p:sp>
      <p:sp>
        <p:nvSpPr>
          <p:cNvPr id="7" name="Slide Number Placeholder 6">
            <a:extLst>
              <a:ext uri="{FF2B5EF4-FFF2-40B4-BE49-F238E27FC236}">
                <a16:creationId xmlns:a16="http://schemas.microsoft.com/office/drawing/2014/main" id="{95B963C3-DAE3-2DAE-B87F-456E78710557}"/>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16</a:t>
            </a:fld>
            <a:endParaRPr lang="en-US"/>
          </a:p>
        </p:txBody>
      </p:sp>
      <p:sp>
        <p:nvSpPr>
          <p:cNvPr id="6" name="Title 15">
            <a:extLst>
              <a:ext uri="{FF2B5EF4-FFF2-40B4-BE49-F238E27FC236}">
                <a16:creationId xmlns:a16="http://schemas.microsoft.com/office/drawing/2014/main" id="{F03E51D6-5E33-D648-334C-7E8BD63771F4}"/>
              </a:ext>
            </a:extLst>
          </p:cNvPr>
          <p:cNvSpPr txBox="1">
            <a:spLocks/>
          </p:cNvSpPr>
          <p:nvPr/>
        </p:nvSpPr>
        <p:spPr>
          <a:xfrm>
            <a:off x="5506988" y="3621225"/>
            <a:ext cx="5491989" cy="1107996"/>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kumimoji="0" lang="en-US" sz="4400" b="0" i="0" u="none" strike="noStrike" kern="1200" cap="none" spc="-150" normalizeH="0" baseline="0" dirty="0">
                <a:ln w="3175">
                  <a:noFill/>
                </a:ln>
                <a:gradFill>
                  <a:gsLst>
                    <a:gs pos="21000">
                      <a:srgbClr val="8C48FF"/>
                    </a:gs>
                    <a:gs pos="100000">
                      <a:srgbClr val="C03BC4"/>
                    </a:gs>
                  </a:gsLst>
                  <a:lin ang="2400000" scaled="0"/>
                </a:gradFill>
                <a:effectLst/>
                <a:uLnTx/>
                <a:uFillTx/>
                <a:latin typeface="Segoe UI Semibold" panose="020B0702040204020203" pitchFamily="34" charset="0"/>
                <a:ea typeface="+mn-ea"/>
                <a:cs typeface="Segoe UI Semibold" panose="020B0702040204020203" pitchFamily="34" charset="0"/>
              </a:defRPr>
            </a:lvl1pPr>
          </a:lstStyle>
          <a:p>
            <a:r>
              <a:rPr lang="en-US" sz="2400" spc="0">
                <a:solidFill>
                  <a:schemeClr val="tx1"/>
                </a:solidFill>
                <a:latin typeface="+mn-lt"/>
              </a:rPr>
              <a:t>Printed material assets, like a banner, typically require longer turnaround times for design, production and delivery.</a:t>
            </a:r>
          </a:p>
        </p:txBody>
      </p:sp>
    </p:spTree>
    <p:extLst>
      <p:ext uri="{BB962C8B-B14F-4D97-AF65-F5344CB8AC3E}">
        <p14:creationId xmlns:p14="http://schemas.microsoft.com/office/powerpoint/2010/main" val="2171154110"/>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90353FD8-042D-DE53-7C88-2E507BA2E563}"/>
              </a:ext>
              <a:ext uri="{C183D7F6-B498-43B3-948B-1728B52AA6E4}">
                <adec:decorative xmlns:adec="http://schemas.microsoft.com/office/drawing/2017/decorative" val="1"/>
              </a:ext>
            </a:extLst>
          </p:cNvPr>
          <p:cNvGrpSpPr/>
          <p:nvPr/>
        </p:nvGrpSpPr>
        <p:grpSpPr>
          <a:xfrm>
            <a:off x="5663316" y="672264"/>
            <a:ext cx="2271098" cy="5787020"/>
            <a:chOff x="7607863" y="672264"/>
            <a:chExt cx="2271098" cy="5787020"/>
          </a:xfrm>
        </p:grpSpPr>
        <p:pic>
          <p:nvPicPr>
            <p:cNvPr id="19" name="Picture 18">
              <a:extLst>
                <a:ext uri="{FF2B5EF4-FFF2-40B4-BE49-F238E27FC236}">
                  <a16:creationId xmlns:a16="http://schemas.microsoft.com/office/drawing/2014/main" id="{794AECC7-E3F6-A378-B61B-230F71E920AA}"/>
                </a:ext>
              </a:extLst>
            </p:cNvPr>
            <p:cNvPicPr>
              <a:picLocks noChangeAspect="1"/>
            </p:cNvPicPr>
            <p:nvPr/>
          </p:nvPicPr>
          <p:blipFill>
            <a:blip r:embed="rId3"/>
            <a:srcRect/>
            <a:stretch/>
          </p:blipFill>
          <p:spPr>
            <a:xfrm>
              <a:off x="7609725" y="672264"/>
              <a:ext cx="2267373" cy="5787020"/>
            </a:xfrm>
            <a:prstGeom prst="rect">
              <a:avLst/>
            </a:prstGeom>
            <a:effectLst>
              <a:outerShdw blurRad="50800" dist="38100" dir="2700000" algn="tl" rotWithShape="0">
                <a:prstClr val="black">
                  <a:alpha val="40000"/>
                </a:prstClr>
              </a:outerShdw>
            </a:effectLst>
          </p:spPr>
        </p:pic>
        <p:cxnSp>
          <p:nvCxnSpPr>
            <p:cNvPr id="29" name="Straight Connector 28">
              <a:extLst>
                <a:ext uri="{FF2B5EF4-FFF2-40B4-BE49-F238E27FC236}">
                  <a16:creationId xmlns:a16="http://schemas.microsoft.com/office/drawing/2014/main" id="{7358B65B-6153-6C29-96F8-6E9355FBF0FD}"/>
                </a:ext>
              </a:extLst>
            </p:cNvPr>
            <p:cNvCxnSpPr>
              <a:cxnSpLocks/>
            </p:cNvCxnSpPr>
            <p:nvPr/>
          </p:nvCxnSpPr>
          <p:spPr>
            <a:xfrm flipH="1">
              <a:off x="7607863" y="6009640"/>
              <a:ext cx="2271098" cy="0"/>
            </a:xfrm>
            <a:prstGeom prst="line">
              <a:avLst/>
            </a:prstGeom>
            <a:ln>
              <a:solidFill>
                <a:schemeClr val="bg2">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4589A03-9056-DEE7-30FC-DCFB29A8CCF7}"/>
              </a:ext>
            </a:extLst>
          </p:cNvPr>
          <p:cNvSpPr>
            <a:spLocks noGrp="1"/>
          </p:cNvSpPr>
          <p:nvPr>
            <p:ph type="title"/>
          </p:nvPr>
        </p:nvSpPr>
        <p:spPr>
          <a:xfrm>
            <a:off x="574675" y="511175"/>
            <a:ext cx="3417888" cy="861774"/>
          </a:xfrm>
        </p:spPr>
        <p:txBody>
          <a:bodyPr/>
          <a:lstStyle/>
          <a:p>
            <a:r>
              <a:rPr lang="en-US"/>
              <a:t>Pull-Up Banner: Option A </a:t>
            </a:r>
            <a:r>
              <a:rPr lang="en-US" sz="1600">
                <a:latin typeface="+mn-lt"/>
              </a:rPr>
              <a:t>(1 of 2)</a:t>
            </a:r>
            <a:endParaRPr lang="en-US"/>
          </a:p>
        </p:txBody>
      </p:sp>
      <p:sp>
        <p:nvSpPr>
          <p:cNvPr id="5" name="Text Placeholder 4">
            <a:extLst>
              <a:ext uri="{FF2B5EF4-FFF2-40B4-BE49-F238E27FC236}">
                <a16:creationId xmlns:a16="http://schemas.microsoft.com/office/drawing/2014/main" id="{121A1D33-7F88-8B67-5EAC-0CF5467B95A3}"/>
              </a:ext>
            </a:extLst>
          </p:cNvPr>
          <p:cNvSpPr>
            <a:spLocks noGrp="1"/>
          </p:cNvSpPr>
          <p:nvPr>
            <p:ph type="body" sz="quarter" idx="11"/>
          </p:nvPr>
        </p:nvSpPr>
        <p:spPr>
          <a:xfrm>
            <a:off x="574816" y="246888"/>
            <a:ext cx="3418450" cy="246221"/>
          </a:xfrm>
        </p:spPr>
        <p:txBody>
          <a:bodyPr/>
          <a:lstStyle/>
          <a:p>
            <a:r>
              <a:rPr lang="en-US"/>
              <a:t>1. Preparation</a:t>
            </a:r>
          </a:p>
        </p:txBody>
      </p:sp>
      <p:sp>
        <p:nvSpPr>
          <p:cNvPr id="17" name="Text Placeholder 16">
            <a:extLst>
              <a:ext uri="{FF2B5EF4-FFF2-40B4-BE49-F238E27FC236}">
                <a16:creationId xmlns:a16="http://schemas.microsoft.com/office/drawing/2014/main" id="{80EFE245-3F18-F457-7C37-15E8F13142A4}"/>
              </a:ext>
            </a:extLst>
          </p:cNvPr>
          <p:cNvSpPr>
            <a:spLocks noGrp="1"/>
          </p:cNvSpPr>
          <p:nvPr>
            <p:ph type="body" sz="quarter" idx="10"/>
          </p:nvPr>
        </p:nvSpPr>
        <p:spPr>
          <a:xfrm>
            <a:off x="574816" y="1446836"/>
            <a:ext cx="3418450" cy="4171950"/>
          </a:xfrm>
        </p:spPr>
        <p:txBody>
          <a:bodyPr/>
          <a:lstStyle/>
          <a:p>
            <a:r>
              <a:rPr lang="en-US"/>
              <a:t>Banners to set beside your table to create a single or double booth</a:t>
            </a:r>
          </a:p>
        </p:txBody>
      </p:sp>
      <p:sp>
        <p:nvSpPr>
          <p:cNvPr id="27" name="Text Placeholder 26">
            <a:extLst>
              <a:ext uri="{FF2B5EF4-FFF2-40B4-BE49-F238E27FC236}">
                <a16:creationId xmlns:a16="http://schemas.microsoft.com/office/drawing/2014/main" id="{D93F4823-B1B5-26DB-B492-F8EF2FB42AE1}"/>
              </a:ext>
              <a:ext uri="{C183D7F6-B498-43B3-948B-1728B52AA6E4}">
                <adec:decorative xmlns:adec="http://schemas.microsoft.com/office/drawing/2017/decorative" val="1"/>
              </a:ext>
            </a:extLst>
          </p:cNvPr>
          <p:cNvSpPr>
            <a:spLocks noGrp="1"/>
          </p:cNvSpPr>
          <p:nvPr>
            <p:ph type="body" sz="quarter" idx="12"/>
          </p:nvPr>
        </p:nvSpPr>
        <p:spPr/>
        <p:txBody>
          <a:bodyPr/>
          <a:lstStyle/>
          <a:p>
            <a:r>
              <a:rPr lang="en-US">
                <a:solidFill>
                  <a:schemeClr val="tx1"/>
                </a:solidFill>
                <a:latin typeface="+mn-lt"/>
              </a:rPr>
              <a:t>Located in this folder: </a:t>
            </a:r>
            <a:r>
              <a:rPr lang="en-US"/>
              <a:t>Booth Items</a:t>
            </a:r>
          </a:p>
        </p:txBody>
      </p:sp>
      <p:sp>
        <p:nvSpPr>
          <p:cNvPr id="28" name="Text Placeholder 27">
            <a:extLst>
              <a:ext uri="{FF2B5EF4-FFF2-40B4-BE49-F238E27FC236}">
                <a16:creationId xmlns:a16="http://schemas.microsoft.com/office/drawing/2014/main" id="{3FD41EB9-3931-A2BA-13F1-6538111B7A19}"/>
              </a:ext>
            </a:extLst>
          </p:cNvPr>
          <p:cNvSpPr>
            <a:spLocks noGrp="1"/>
          </p:cNvSpPr>
          <p:nvPr>
            <p:ph type="body" sz="quarter" idx="13"/>
          </p:nvPr>
        </p:nvSpPr>
        <p:spPr/>
        <p:txBody>
          <a:bodyPr/>
          <a:lstStyle/>
          <a:p>
            <a:r>
              <a:rPr lang="en-US"/>
              <a:t>T-8 weeks</a:t>
            </a:r>
          </a:p>
        </p:txBody>
      </p:sp>
      <p:sp>
        <p:nvSpPr>
          <p:cNvPr id="9" name="Slide Number Placeholder 8">
            <a:extLst>
              <a:ext uri="{FF2B5EF4-FFF2-40B4-BE49-F238E27FC236}">
                <a16:creationId xmlns:a16="http://schemas.microsoft.com/office/drawing/2014/main" id="{112853D6-333F-286F-830D-1AEDFEEC2FAE}"/>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17</a:t>
            </a:fld>
            <a:endParaRPr lang="en-US"/>
          </a:p>
        </p:txBody>
      </p:sp>
      <p:graphicFrame>
        <p:nvGraphicFramePr>
          <p:cNvPr id="30" name="Table 29">
            <a:extLst>
              <a:ext uri="{FF2B5EF4-FFF2-40B4-BE49-F238E27FC236}">
                <a16:creationId xmlns:a16="http://schemas.microsoft.com/office/drawing/2014/main" id="{7DAD276C-6548-DB79-C21D-3AD68034D4B7}"/>
              </a:ext>
            </a:extLst>
          </p:cNvPr>
          <p:cNvGraphicFramePr>
            <a:graphicFrameLocks noGrp="1"/>
          </p:cNvGraphicFramePr>
          <p:nvPr>
            <p:extLst>
              <p:ext uri="{D42A27DB-BD31-4B8C-83A1-F6EECF244321}">
                <p14:modId xmlns:p14="http://schemas.microsoft.com/office/powerpoint/2010/main" val="1681382894"/>
              </p:ext>
            </p:extLst>
          </p:nvPr>
        </p:nvGraphicFramePr>
        <p:xfrm>
          <a:off x="574675" y="2115457"/>
          <a:ext cx="3417888" cy="3988425"/>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33.5” W x 85” H; 0.25” bleed on all sides, 0.5” margin at top, 6” margin at bottom</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Single-sided, CMYK color format, PDF included</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2 options</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Adobe Illustrator</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Product Recommendation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Mosquito 850 Retractable Banner Stand 33.5" W </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79863433"/>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(b1) Pull Up Banner_33.5x85_Opt A.ai</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4" name="Rounded Rectangle 1">
            <a:extLst>
              <a:ext uri="{FF2B5EF4-FFF2-40B4-BE49-F238E27FC236}">
                <a16:creationId xmlns:a16="http://schemas.microsoft.com/office/drawing/2014/main" id="{ECF06C99-B551-B219-E857-E3A949F4F38D}"/>
              </a:ext>
              <a:ext uri="{C183D7F6-B498-43B3-948B-1728B52AA6E4}">
                <adec:decorative xmlns:adec="http://schemas.microsoft.com/office/drawing/2017/decorative" val="1"/>
              </a:ext>
            </a:extLst>
          </p:cNvPr>
          <p:cNvSpPr/>
          <p:nvPr/>
        </p:nvSpPr>
        <p:spPr bwMode="auto">
          <a:xfrm rot="16200000">
            <a:off x="9903189" y="971351"/>
            <a:ext cx="1078212"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Once design is finalized, allow at least 2 weeks for print production and an additional 5-7 business days for shipping and delivery.</a:t>
            </a:r>
            <a:endParaRPr kumimoji="0" lang="en-US" sz="12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6" name="Rounded Rectangle 1">
            <a:extLst>
              <a:ext uri="{FF2B5EF4-FFF2-40B4-BE49-F238E27FC236}">
                <a16:creationId xmlns:a16="http://schemas.microsoft.com/office/drawing/2014/main" id="{0DEDAA81-FCBD-D152-37DC-44D849013BC0}"/>
              </a:ext>
              <a:ext uri="{C183D7F6-B498-43B3-948B-1728B52AA6E4}">
                <adec:decorative xmlns:adec="http://schemas.microsoft.com/office/drawing/2017/decorative" val="1"/>
              </a:ext>
            </a:extLst>
          </p:cNvPr>
          <p:cNvSpPr/>
          <p:nvPr/>
        </p:nvSpPr>
        <p:spPr bwMode="auto">
          <a:xfrm rot="16200000">
            <a:off x="10011507" y="-409797"/>
            <a:ext cx="861576"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You may need to engage a design professional to edit and customize files created with Adobe Illustrator.</a:t>
            </a:r>
            <a:endParaRPr kumimoji="0" lang="en-US" sz="12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Tree>
    <p:extLst>
      <p:ext uri="{BB962C8B-B14F-4D97-AF65-F5344CB8AC3E}">
        <p14:creationId xmlns:p14="http://schemas.microsoft.com/office/powerpoint/2010/main" val="3283588430"/>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9A03-9056-DEE7-30FC-DCFB29A8CCF7}"/>
              </a:ext>
              <a:ext uri="{C183D7F6-B498-43B3-948B-1728B52AA6E4}">
                <adec:decorative xmlns:adec="http://schemas.microsoft.com/office/drawing/2017/decorative" val="0"/>
              </a:ext>
            </a:extLst>
          </p:cNvPr>
          <p:cNvSpPr>
            <a:spLocks noGrp="1"/>
          </p:cNvSpPr>
          <p:nvPr>
            <p:ph type="title"/>
          </p:nvPr>
        </p:nvSpPr>
        <p:spPr>
          <a:xfrm>
            <a:off x="574675" y="511175"/>
            <a:ext cx="3417888" cy="861774"/>
          </a:xfrm>
        </p:spPr>
        <p:txBody>
          <a:bodyPr/>
          <a:lstStyle/>
          <a:p>
            <a:r>
              <a:rPr lang="en-US"/>
              <a:t>Pull-Up Banner: Option B </a:t>
            </a:r>
            <a:r>
              <a:rPr lang="en-US" sz="1600">
                <a:latin typeface="+mn-lt"/>
              </a:rPr>
              <a:t>(2 of 2)</a:t>
            </a:r>
            <a:endParaRPr lang="en-US">
              <a:latin typeface="+mn-lt"/>
            </a:endParaRPr>
          </a:p>
        </p:txBody>
      </p:sp>
      <p:sp>
        <p:nvSpPr>
          <p:cNvPr id="5" name="Text Placeholder 4">
            <a:extLst>
              <a:ext uri="{FF2B5EF4-FFF2-40B4-BE49-F238E27FC236}">
                <a16:creationId xmlns:a16="http://schemas.microsoft.com/office/drawing/2014/main" id="{121A1D33-7F88-8B67-5EAC-0CF5467B95A3}"/>
              </a:ext>
            </a:extLst>
          </p:cNvPr>
          <p:cNvSpPr>
            <a:spLocks noGrp="1"/>
          </p:cNvSpPr>
          <p:nvPr>
            <p:ph type="body" sz="quarter" idx="11"/>
          </p:nvPr>
        </p:nvSpPr>
        <p:spPr>
          <a:xfrm>
            <a:off x="574816" y="246888"/>
            <a:ext cx="3418450" cy="246221"/>
          </a:xfrm>
        </p:spPr>
        <p:txBody>
          <a:bodyPr/>
          <a:lstStyle/>
          <a:p>
            <a:r>
              <a:rPr lang="en-US"/>
              <a:t>1. Preparation</a:t>
            </a:r>
          </a:p>
        </p:txBody>
      </p:sp>
      <p:sp>
        <p:nvSpPr>
          <p:cNvPr id="17" name="Text Placeholder 16">
            <a:extLst>
              <a:ext uri="{FF2B5EF4-FFF2-40B4-BE49-F238E27FC236}">
                <a16:creationId xmlns:a16="http://schemas.microsoft.com/office/drawing/2014/main" id="{80EFE245-3F18-F457-7C37-15E8F13142A4}"/>
              </a:ext>
              <a:ext uri="{C183D7F6-B498-43B3-948B-1728B52AA6E4}">
                <adec:decorative xmlns:adec="http://schemas.microsoft.com/office/drawing/2017/decorative" val="0"/>
              </a:ext>
            </a:extLst>
          </p:cNvPr>
          <p:cNvSpPr>
            <a:spLocks noGrp="1"/>
          </p:cNvSpPr>
          <p:nvPr>
            <p:ph type="body" sz="quarter" idx="10"/>
          </p:nvPr>
        </p:nvSpPr>
        <p:spPr>
          <a:xfrm>
            <a:off x="574816" y="1446836"/>
            <a:ext cx="3418450" cy="4171950"/>
          </a:xfrm>
        </p:spPr>
        <p:txBody>
          <a:bodyPr/>
          <a:lstStyle/>
          <a:p>
            <a:r>
              <a:rPr lang="en-US"/>
              <a:t>Banners to set beside your table to create a single or double booth</a:t>
            </a:r>
          </a:p>
        </p:txBody>
      </p:sp>
      <p:graphicFrame>
        <p:nvGraphicFramePr>
          <p:cNvPr id="30" name="Table 29">
            <a:extLst>
              <a:ext uri="{FF2B5EF4-FFF2-40B4-BE49-F238E27FC236}">
                <a16:creationId xmlns:a16="http://schemas.microsoft.com/office/drawing/2014/main" id="{7DAD276C-6548-DB79-C21D-3AD68034D4B7}"/>
              </a:ext>
            </a:extLst>
          </p:cNvPr>
          <p:cNvGraphicFramePr>
            <a:graphicFrameLocks noGrp="1"/>
          </p:cNvGraphicFramePr>
          <p:nvPr>
            <p:extLst>
              <p:ext uri="{D42A27DB-BD31-4B8C-83A1-F6EECF244321}">
                <p14:modId xmlns:p14="http://schemas.microsoft.com/office/powerpoint/2010/main" val="186253690"/>
              </p:ext>
            </p:extLst>
          </p:nvPr>
        </p:nvGraphicFramePr>
        <p:xfrm>
          <a:off x="574675" y="2115457"/>
          <a:ext cx="3417888" cy="3988425"/>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33.5” W x 85” H; 0.25” bleed on all sides, 0.5” margin at top, 6” margin at bottom</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Single-sided, CMYK color format, PDF included</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2 options</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Adobe Illustrator</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Product Recommendation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Mosquito 850 Retractable Banner Stand 33.5" W</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79863433"/>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(b2) Pull Up Banner_33.5x85_Opt B.ai</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27" name="Text Placeholder 26">
            <a:extLst>
              <a:ext uri="{FF2B5EF4-FFF2-40B4-BE49-F238E27FC236}">
                <a16:creationId xmlns:a16="http://schemas.microsoft.com/office/drawing/2014/main" id="{D93F4823-B1B5-26DB-B492-F8EF2FB42AE1}"/>
              </a:ext>
              <a:ext uri="{C183D7F6-B498-43B3-948B-1728B52AA6E4}">
                <adec:decorative xmlns:adec="http://schemas.microsoft.com/office/drawing/2017/decorative" val="0"/>
              </a:ext>
            </a:extLst>
          </p:cNvPr>
          <p:cNvSpPr>
            <a:spLocks noGrp="1"/>
          </p:cNvSpPr>
          <p:nvPr>
            <p:ph type="body" sz="quarter" idx="12"/>
          </p:nvPr>
        </p:nvSpPr>
        <p:spPr/>
        <p:txBody>
          <a:bodyPr/>
          <a:lstStyle/>
          <a:p>
            <a:r>
              <a:rPr lang="en-US">
                <a:solidFill>
                  <a:schemeClr val="tx1"/>
                </a:solidFill>
                <a:latin typeface="+mn-lt"/>
              </a:rPr>
              <a:t>Located in this folder: </a:t>
            </a:r>
            <a:r>
              <a:rPr lang="en-US"/>
              <a:t>Booth Items</a:t>
            </a:r>
          </a:p>
        </p:txBody>
      </p:sp>
      <p:sp>
        <p:nvSpPr>
          <p:cNvPr id="28" name="Text Placeholder 27">
            <a:extLst>
              <a:ext uri="{FF2B5EF4-FFF2-40B4-BE49-F238E27FC236}">
                <a16:creationId xmlns:a16="http://schemas.microsoft.com/office/drawing/2014/main" id="{3FD41EB9-3931-A2BA-13F1-6538111B7A19}"/>
              </a:ext>
            </a:extLst>
          </p:cNvPr>
          <p:cNvSpPr>
            <a:spLocks noGrp="1"/>
          </p:cNvSpPr>
          <p:nvPr>
            <p:ph type="body" sz="quarter" idx="13"/>
          </p:nvPr>
        </p:nvSpPr>
        <p:spPr/>
        <p:txBody>
          <a:bodyPr/>
          <a:lstStyle/>
          <a:p>
            <a:r>
              <a:rPr lang="en-US"/>
              <a:t>T-8 weeks</a:t>
            </a:r>
          </a:p>
        </p:txBody>
      </p:sp>
      <p:sp>
        <p:nvSpPr>
          <p:cNvPr id="9" name="Slide Number Placeholder 8">
            <a:extLst>
              <a:ext uri="{FF2B5EF4-FFF2-40B4-BE49-F238E27FC236}">
                <a16:creationId xmlns:a16="http://schemas.microsoft.com/office/drawing/2014/main" id="{112853D6-333F-286F-830D-1AEDFEEC2FAE}"/>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18</a:t>
            </a:fld>
            <a:endParaRPr lang="en-US"/>
          </a:p>
        </p:txBody>
      </p:sp>
      <p:grpSp>
        <p:nvGrpSpPr>
          <p:cNvPr id="3" name="Group 2">
            <a:extLst>
              <a:ext uri="{FF2B5EF4-FFF2-40B4-BE49-F238E27FC236}">
                <a16:creationId xmlns:a16="http://schemas.microsoft.com/office/drawing/2014/main" id="{5D70C727-0C8F-DC03-02D9-F087A1E89120}"/>
              </a:ext>
              <a:ext uri="{C183D7F6-B498-43B3-948B-1728B52AA6E4}">
                <adec:decorative xmlns:adec="http://schemas.microsoft.com/office/drawing/2017/decorative" val="1"/>
              </a:ext>
            </a:extLst>
          </p:cNvPr>
          <p:cNvGrpSpPr/>
          <p:nvPr/>
        </p:nvGrpSpPr>
        <p:grpSpPr>
          <a:xfrm>
            <a:off x="5663316" y="672264"/>
            <a:ext cx="2271098" cy="5787020"/>
            <a:chOff x="7607863" y="672264"/>
            <a:chExt cx="2271098" cy="5787020"/>
          </a:xfrm>
        </p:grpSpPr>
        <p:pic>
          <p:nvPicPr>
            <p:cNvPr id="4" name="Picture 3">
              <a:extLst>
                <a:ext uri="{FF2B5EF4-FFF2-40B4-BE49-F238E27FC236}">
                  <a16:creationId xmlns:a16="http://schemas.microsoft.com/office/drawing/2014/main" id="{44531C19-C66E-5C08-0164-00722C4EA38D}"/>
                </a:ext>
              </a:extLst>
            </p:cNvPr>
            <p:cNvPicPr>
              <a:picLocks noChangeAspect="1"/>
            </p:cNvPicPr>
            <p:nvPr/>
          </p:nvPicPr>
          <p:blipFill>
            <a:blip r:embed="rId3"/>
            <a:srcRect/>
            <a:stretch/>
          </p:blipFill>
          <p:spPr>
            <a:xfrm>
              <a:off x="7609725" y="672264"/>
              <a:ext cx="2267373" cy="5787020"/>
            </a:xfrm>
            <a:prstGeom prst="rect">
              <a:avLst/>
            </a:prstGeom>
            <a:effectLst>
              <a:outerShdw blurRad="50800" dist="38100" dir="2700000" algn="tl" rotWithShape="0">
                <a:prstClr val="black">
                  <a:alpha val="40000"/>
                </a:prstClr>
              </a:outerShdw>
            </a:effectLst>
          </p:spPr>
        </p:pic>
        <p:cxnSp>
          <p:nvCxnSpPr>
            <p:cNvPr id="6" name="Straight Connector 5">
              <a:extLst>
                <a:ext uri="{FF2B5EF4-FFF2-40B4-BE49-F238E27FC236}">
                  <a16:creationId xmlns:a16="http://schemas.microsoft.com/office/drawing/2014/main" id="{7B4D03A5-5059-78C4-56F2-02727FCC0FE7}"/>
                </a:ext>
              </a:extLst>
            </p:cNvPr>
            <p:cNvCxnSpPr>
              <a:cxnSpLocks/>
            </p:cNvCxnSpPr>
            <p:nvPr/>
          </p:nvCxnSpPr>
          <p:spPr>
            <a:xfrm flipH="1">
              <a:off x="7607863" y="6009640"/>
              <a:ext cx="2271098" cy="0"/>
            </a:xfrm>
            <a:prstGeom prst="line">
              <a:avLst/>
            </a:prstGeom>
            <a:ln>
              <a:solidFill>
                <a:schemeClr val="bg2">
                  <a:lumMod val="50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grpSp>
      <p:sp>
        <p:nvSpPr>
          <p:cNvPr id="7" name="Rounded Rectangle 1">
            <a:extLst>
              <a:ext uri="{FF2B5EF4-FFF2-40B4-BE49-F238E27FC236}">
                <a16:creationId xmlns:a16="http://schemas.microsoft.com/office/drawing/2014/main" id="{7B1E4D45-FED7-6454-5A65-E512A3B2B30F}"/>
              </a:ext>
              <a:ext uri="{C183D7F6-B498-43B3-948B-1728B52AA6E4}">
                <adec:decorative xmlns:adec="http://schemas.microsoft.com/office/drawing/2017/decorative" val="1"/>
              </a:ext>
            </a:extLst>
          </p:cNvPr>
          <p:cNvSpPr/>
          <p:nvPr/>
        </p:nvSpPr>
        <p:spPr bwMode="auto">
          <a:xfrm rot="16200000">
            <a:off x="9903189" y="971351"/>
            <a:ext cx="1078212"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Once design is finalized, allow at least 2 weeks for print production and an additional 5-7 business days for shipping and delivery.</a:t>
            </a:r>
            <a:endParaRPr kumimoji="0" lang="en-US" sz="12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11" name="Rounded Rectangle 1">
            <a:extLst>
              <a:ext uri="{FF2B5EF4-FFF2-40B4-BE49-F238E27FC236}">
                <a16:creationId xmlns:a16="http://schemas.microsoft.com/office/drawing/2014/main" id="{1689E864-0123-6915-557F-25B7808B142D}"/>
              </a:ext>
              <a:ext uri="{C183D7F6-B498-43B3-948B-1728B52AA6E4}">
                <adec:decorative xmlns:adec="http://schemas.microsoft.com/office/drawing/2017/decorative" val="1"/>
              </a:ext>
            </a:extLst>
          </p:cNvPr>
          <p:cNvSpPr/>
          <p:nvPr/>
        </p:nvSpPr>
        <p:spPr bwMode="auto">
          <a:xfrm rot="16200000">
            <a:off x="10011507" y="-409797"/>
            <a:ext cx="861576"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You may need to engage a design professional to edit and customize files created with Adobe Illustrator.</a:t>
            </a:r>
            <a:endParaRPr kumimoji="0" lang="en-US" sz="12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Tree>
    <p:extLst>
      <p:ext uri="{BB962C8B-B14F-4D97-AF65-F5344CB8AC3E}">
        <p14:creationId xmlns:p14="http://schemas.microsoft.com/office/powerpoint/2010/main" val="1452509636"/>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9A03-9056-DEE7-30FC-DCFB29A8CCF7}"/>
              </a:ext>
            </a:extLst>
          </p:cNvPr>
          <p:cNvSpPr>
            <a:spLocks noGrp="1"/>
          </p:cNvSpPr>
          <p:nvPr>
            <p:ph type="title"/>
          </p:nvPr>
        </p:nvSpPr>
        <p:spPr>
          <a:xfrm>
            <a:off x="574816" y="510988"/>
            <a:ext cx="3418450" cy="861774"/>
          </a:xfrm>
        </p:spPr>
        <p:txBody>
          <a:bodyPr/>
          <a:lstStyle/>
          <a:p>
            <a:r>
              <a:rPr lang="en-US"/>
              <a:t>Table Cover: </a:t>
            </a:r>
            <a:br>
              <a:rPr lang="en-US"/>
            </a:br>
            <a:r>
              <a:rPr lang="en-US"/>
              <a:t>Dark Background </a:t>
            </a:r>
            <a:r>
              <a:rPr lang="en-US" sz="1600">
                <a:latin typeface="+mn-lt"/>
              </a:rPr>
              <a:t>(1 of 2)</a:t>
            </a:r>
            <a:endParaRPr lang="en-US">
              <a:latin typeface="+mn-lt"/>
            </a:endParaRPr>
          </a:p>
        </p:txBody>
      </p:sp>
      <p:sp>
        <p:nvSpPr>
          <p:cNvPr id="7" name="Text Placeholder 6">
            <a:extLst>
              <a:ext uri="{FF2B5EF4-FFF2-40B4-BE49-F238E27FC236}">
                <a16:creationId xmlns:a16="http://schemas.microsoft.com/office/drawing/2014/main" id="{6E3FEA52-C7A2-6E57-05BE-1200CD02F75A}"/>
              </a:ext>
            </a:extLst>
          </p:cNvPr>
          <p:cNvSpPr>
            <a:spLocks noGrp="1"/>
          </p:cNvSpPr>
          <p:nvPr>
            <p:ph type="body" sz="quarter" idx="11"/>
          </p:nvPr>
        </p:nvSpPr>
        <p:spPr>
          <a:xfrm>
            <a:off x="574816" y="246888"/>
            <a:ext cx="3418450" cy="246221"/>
          </a:xfrm>
        </p:spPr>
        <p:txBody>
          <a:bodyPr/>
          <a:lstStyle/>
          <a:p>
            <a:r>
              <a:rPr lang="en-US"/>
              <a:t>1. Preparation</a:t>
            </a:r>
          </a:p>
        </p:txBody>
      </p:sp>
      <p:sp>
        <p:nvSpPr>
          <p:cNvPr id="17" name="Text Placeholder 16">
            <a:extLst>
              <a:ext uri="{FF2B5EF4-FFF2-40B4-BE49-F238E27FC236}">
                <a16:creationId xmlns:a16="http://schemas.microsoft.com/office/drawing/2014/main" id="{CD182FB2-8A4F-9475-10C1-D1B5C6271AA8}"/>
              </a:ext>
            </a:extLst>
          </p:cNvPr>
          <p:cNvSpPr>
            <a:spLocks noGrp="1"/>
          </p:cNvSpPr>
          <p:nvPr>
            <p:ph type="body" sz="quarter" idx="10"/>
          </p:nvPr>
        </p:nvSpPr>
        <p:spPr>
          <a:xfrm>
            <a:off x="574816" y="1446836"/>
            <a:ext cx="3418450" cy="4171950"/>
          </a:xfrm>
        </p:spPr>
        <p:txBody>
          <a:bodyPr/>
          <a:lstStyle/>
          <a:p>
            <a:r>
              <a:rPr lang="en-US"/>
              <a:t>Table cover to provide a professional look to your booth</a:t>
            </a:r>
          </a:p>
        </p:txBody>
      </p:sp>
      <p:graphicFrame>
        <p:nvGraphicFramePr>
          <p:cNvPr id="26" name="Table 25">
            <a:extLst>
              <a:ext uri="{FF2B5EF4-FFF2-40B4-BE49-F238E27FC236}">
                <a16:creationId xmlns:a16="http://schemas.microsoft.com/office/drawing/2014/main" id="{CDCD4656-4055-0737-9BF2-DB4C42696C48}"/>
              </a:ext>
            </a:extLst>
          </p:cNvPr>
          <p:cNvGraphicFramePr>
            <a:graphicFrameLocks noGrp="1"/>
          </p:cNvGraphicFramePr>
          <p:nvPr>
            <p:extLst>
              <p:ext uri="{D42A27DB-BD31-4B8C-83A1-F6EECF244321}">
                <p14:modId xmlns:p14="http://schemas.microsoft.com/office/powerpoint/2010/main" val="2441624174"/>
              </p:ext>
            </p:extLst>
          </p:nvPr>
        </p:nvGraphicFramePr>
        <p:xfrm>
          <a:off x="574675" y="2115457"/>
          <a:ext cx="3417888" cy="3737598"/>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Tension-fitted for 6ft banquet table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Single-sided, CMYK color format, PDF included</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2 options</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Adobe Illustrator</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Product Recommendation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6ft Stretch Spandex Trade Show Table Cover</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79863433"/>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(b3) Table Cover_6ft_Dark.ai</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8" name="Text Placeholder 17">
            <a:extLst>
              <a:ext uri="{FF2B5EF4-FFF2-40B4-BE49-F238E27FC236}">
                <a16:creationId xmlns:a16="http://schemas.microsoft.com/office/drawing/2014/main" id="{0DBDDBB3-6E5D-0DFB-D3C3-351B450B9B9F}"/>
              </a:ext>
            </a:extLst>
          </p:cNvPr>
          <p:cNvSpPr>
            <a:spLocks noGrp="1"/>
          </p:cNvSpPr>
          <p:nvPr>
            <p:ph type="body" sz="quarter" idx="12"/>
          </p:nvPr>
        </p:nvSpPr>
        <p:spPr>
          <a:xfrm>
            <a:off x="6652855" y="282422"/>
            <a:ext cx="3418450" cy="184666"/>
          </a:xfrm>
        </p:spPr>
        <p:txBody>
          <a:bodyPr/>
          <a:lstStyle/>
          <a:p>
            <a:r>
              <a:rPr lang="en-US">
                <a:solidFill>
                  <a:schemeClr val="tx1"/>
                </a:solidFill>
                <a:latin typeface="+mn-lt"/>
              </a:rPr>
              <a:t>Located in this folder: </a:t>
            </a:r>
            <a:r>
              <a:rPr lang="en-US"/>
              <a:t>Booth Items</a:t>
            </a:r>
          </a:p>
        </p:txBody>
      </p:sp>
      <p:sp>
        <p:nvSpPr>
          <p:cNvPr id="19" name="Text Placeholder 18">
            <a:extLst>
              <a:ext uri="{FF2B5EF4-FFF2-40B4-BE49-F238E27FC236}">
                <a16:creationId xmlns:a16="http://schemas.microsoft.com/office/drawing/2014/main" id="{8BACCBA1-FC27-3F42-1949-87ACE49502BE}"/>
              </a:ext>
            </a:extLst>
          </p:cNvPr>
          <p:cNvSpPr>
            <a:spLocks noGrp="1"/>
          </p:cNvSpPr>
          <p:nvPr>
            <p:ph type="body" sz="quarter" idx="13"/>
          </p:nvPr>
        </p:nvSpPr>
        <p:spPr>
          <a:xfrm>
            <a:off x="10248900" y="251645"/>
            <a:ext cx="1859280" cy="246221"/>
          </a:xfrm>
        </p:spPr>
        <p:txBody>
          <a:bodyPr/>
          <a:lstStyle/>
          <a:p>
            <a:r>
              <a:rPr lang="en-US"/>
              <a:t>T-8 weeks</a:t>
            </a:r>
          </a:p>
        </p:txBody>
      </p:sp>
      <p:sp>
        <p:nvSpPr>
          <p:cNvPr id="8" name="Slide Number Placeholder 7">
            <a:extLst>
              <a:ext uri="{FF2B5EF4-FFF2-40B4-BE49-F238E27FC236}">
                <a16:creationId xmlns:a16="http://schemas.microsoft.com/office/drawing/2014/main" id="{3D09C337-81D7-833C-D94D-E95614F18B6A}"/>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19</a:t>
            </a:fld>
            <a:endParaRPr lang="en-US"/>
          </a:p>
        </p:txBody>
      </p:sp>
      <p:sp>
        <p:nvSpPr>
          <p:cNvPr id="15" name="Rounded Rectangle 1">
            <a:extLst>
              <a:ext uri="{FF2B5EF4-FFF2-40B4-BE49-F238E27FC236}">
                <a16:creationId xmlns:a16="http://schemas.microsoft.com/office/drawing/2014/main" id="{D7D76ADD-BDA3-D23A-971F-BD299EC659F1}"/>
              </a:ext>
              <a:ext uri="{C183D7F6-B498-43B3-948B-1728B52AA6E4}">
                <adec:decorative xmlns:adec="http://schemas.microsoft.com/office/drawing/2017/decorative" val="1"/>
              </a:ext>
            </a:extLst>
          </p:cNvPr>
          <p:cNvSpPr/>
          <p:nvPr/>
        </p:nvSpPr>
        <p:spPr bwMode="auto">
          <a:xfrm rot="16200000">
            <a:off x="10011507" y="-409797"/>
            <a:ext cx="861576"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You may need to engage a design professional to edit and customize files created with Adobe Illustrator.</a:t>
            </a:r>
            <a:endParaRPr kumimoji="0" lang="en-US" sz="1200" b="0" i="0" u="none" strike="noStrike" kern="1200" cap="none" spc="0" normalizeH="0" baseline="0" noProof="0">
              <a:ln>
                <a:noFill/>
              </a:ln>
              <a:solidFill>
                <a:prstClr val="black"/>
              </a:solidFill>
              <a:effectLst/>
              <a:uLnTx/>
              <a:uFillTx/>
              <a:latin typeface="Segoe UI"/>
              <a:ea typeface="+mn-ea"/>
              <a:cs typeface="Segoe UI" pitchFamily="34" charset="0"/>
            </a:endParaRPr>
          </a:p>
        </p:txBody>
      </p:sp>
      <p:grpSp>
        <p:nvGrpSpPr>
          <p:cNvPr id="3" name="Group 2">
            <a:extLst>
              <a:ext uri="{FF2B5EF4-FFF2-40B4-BE49-F238E27FC236}">
                <a16:creationId xmlns:a16="http://schemas.microsoft.com/office/drawing/2014/main" id="{C1720896-4F32-E7BB-AB87-3198ECDA3E2E}"/>
              </a:ext>
            </a:extLst>
          </p:cNvPr>
          <p:cNvGrpSpPr/>
          <p:nvPr/>
        </p:nvGrpSpPr>
        <p:grpSpPr>
          <a:xfrm>
            <a:off x="7344753" y="4033896"/>
            <a:ext cx="4191536" cy="1992908"/>
            <a:chOff x="7344753" y="4033896"/>
            <a:chExt cx="4191536" cy="1992908"/>
          </a:xfrm>
        </p:grpSpPr>
        <p:pic>
          <p:nvPicPr>
            <p:cNvPr id="14" name="Picture 13">
              <a:extLst>
                <a:ext uri="{FF2B5EF4-FFF2-40B4-BE49-F238E27FC236}">
                  <a16:creationId xmlns:a16="http://schemas.microsoft.com/office/drawing/2014/main" id="{F83E6761-8136-5B31-B318-644996B69510}"/>
                </a:ext>
              </a:extLst>
            </p:cNvPr>
            <p:cNvPicPr>
              <a:picLocks noChangeAspect="1"/>
            </p:cNvPicPr>
            <p:nvPr/>
          </p:nvPicPr>
          <p:blipFill rotWithShape="1">
            <a:blip r:embed="rId2"/>
            <a:srcRect l="34249" t="72730" r="34477" b="5025"/>
            <a:stretch/>
          </p:blipFill>
          <p:spPr>
            <a:xfrm>
              <a:off x="7344753" y="4033896"/>
              <a:ext cx="4191536" cy="1992908"/>
            </a:xfrm>
            <a:prstGeom prst="rect">
              <a:avLst/>
            </a:prstGeom>
          </p:spPr>
        </p:pic>
        <p:sp>
          <p:nvSpPr>
            <p:cNvPr id="9" name="Rectangle 8">
              <a:extLst>
                <a:ext uri="{FF2B5EF4-FFF2-40B4-BE49-F238E27FC236}">
                  <a16:creationId xmlns:a16="http://schemas.microsoft.com/office/drawing/2014/main" id="{A4480BD8-8848-4B53-A3B1-621F5055B8D5}"/>
                </a:ext>
              </a:extLst>
            </p:cNvPr>
            <p:cNvSpPr/>
            <p:nvPr/>
          </p:nvSpPr>
          <p:spPr bwMode="auto">
            <a:xfrm>
              <a:off x="7745506" y="4709286"/>
              <a:ext cx="3451412" cy="600173"/>
            </a:xfrm>
            <a:prstGeom prst="rect">
              <a:avLst/>
            </a:prstGeom>
            <a:solidFill>
              <a:srgbClr val="136BA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GB" sz="2000" dirty="0" err="1">
                <a:gradFill>
                  <a:gsLst>
                    <a:gs pos="0">
                      <a:srgbClr val="FFFFFF"/>
                    </a:gs>
                    <a:gs pos="100000">
                      <a:srgbClr val="FFFFFF"/>
                    </a:gs>
                  </a:gsLst>
                  <a:lin ang="5400000" scaled="0"/>
                </a:gradFill>
                <a:ea typeface="Segoe UI" pitchFamily="34" charset="0"/>
                <a:cs typeface="Segoe UI" pitchFamily="34" charset="0"/>
              </a:endParaRPr>
            </a:p>
          </p:txBody>
        </p:sp>
        <p:sp>
          <p:nvSpPr>
            <p:cNvPr id="5" name="TextBox 4">
              <a:extLst>
                <a:ext uri="{FF2B5EF4-FFF2-40B4-BE49-F238E27FC236}">
                  <a16:creationId xmlns:a16="http://schemas.microsoft.com/office/drawing/2014/main" id="{A15F43B9-C491-7CA4-7E26-EC376AA0DA2A}"/>
                </a:ext>
              </a:extLst>
            </p:cNvPr>
            <p:cNvSpPr txBox="1"/>
            <p:nvPr/>
          </p:nvSpPr>
          <p:spPr>
            <a:xfrm>
              <a:off x="8219306" y="4701596"/>
              <a:ext cx="2503812" cy="553998"/>
            </a:xfrm>
            <a:prstGeom prst="rect">
              <a:avLst/>
            </a:prstGeom>
            <a:noFill/>
          </p:spPr>
          <p:txBody>
            <a:bodyPr wrap="square" lIns="0" tIns="0" rIns="0" bIns="0" rtlCol="0">
              <a:spAutoFit/>
            </a:bodyPr>
            <a:lstStyle/>
            <a:p>
              <a:pPr algn="ctr"/>
              <a:r>
                <a:rPr lang="en-US" sz="1800" dirty="0">
                  <a:solidFill>
                    <a:schemeClr val="bg1"/>
                  </a:solidFill>
                  <a:latin typeface="Aptos" panose="020B0004020202020204" pitchFamily="34" charset="0"/>
                </a:rPr>
                <a:t>Your everyday</a:t>
              </a:r>
            </a:p>
            <a:p>
              <a:pPr algn="ctr"/>
              <a:r>
                <a:rPr lang="en-US" sz="1800" dirty="0">
                  <a:solidFill>
                    <a:schemeClr val="bg1"/>
                  </a:solidFill>
                  <a:latin typeface="Aptos" panose="020B0004020202020204" pitchFamily="34" charset="0"/>
                </a:rPr>
                <a:t>AI companion</a:t>
              </a:r>
              <a:endParaRPr lang="en-GB" sz="1800" dirty="0" err="1">
                <a:solidFill>
                  <a:schemeClr val="bg1"/>
                </a:solidFill>
                <a:latin typeface="Aptos" panose="020B0004020202020204" pitchFamily="34" charset="0"/>
              </a:endParaRPr>
            </a:p>
          </p:txBody>
        </p:sp>
      </p:grpSp>
      <p:cxnSp>
        <p:nvCxnSpPr>
          <p:cNvPr id="6" name="Straight Connector 5">
            <a:extLst>
              <a:ext uri="{FF2B5EF4-FFF2-40B4-BE49-F238E27FC236}">
                <a16:creationId xmlns:a16="http://schemas.microsoft.com/office/drawing/2014/main" id="{696E4193-1A66-EC62-63B3-06B2656E7890}"/>
              </a:ext>
            </a:extLst>
          </p:cNvPr>
          <p:cNvCxnSpPr>
            <a:cxnSpLocks/>
          </p:cNvCxnSpPr>
          <p:nvPr/>
        </p:nvCxnSpPr>
        <p:spPr>
          <a:xfrm>
            <a:off x="6719657" y="3703917"/>
            <a:ext cx="613523" cy="2298415"/>
          </a:xfrm>
          <a:prstGeom prst="line">
            <a:avLst/>
          </a:prstGeom>
          <a:ln>
            <a:solidFill>
              <a:schemeClr val="bg2">
                <a:lumMod val="9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19D20A8-2A7F-CF3B-4E07-7F54FF8EDCCC}"/>
              </a:ext>
            </a:extLst>
          </p:cNvPr>
          <p:cNvCxnSpPr>
            <a:cxnSpLocks/>
          </p:cNvCxnSpPr>
          <p:nvPr/>
        </p:nvCxnSpPr>
        <p:spPr>
          <a:xfrm>
            <a:off x="7936730" y="3107923"/>
            <a:ext cx="3472694" cy="925973"/>
          </a:xfrm>
          <a:prstGeom prst="line">
            <a:avLst/>
          </a:prstGeom>
          <a:ln>
            <a:solidFill>
              <a:schemeClr val="bg2">
                <a:lumMod val="9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21" name="Group 20">
            <a:extLst>
              <a:ext uri="{FF2B5EF4-FFF2-40B4-BE49-F238E27FC236}">
                <a16:creationId xmlns:a16="http://schemas.microsoft.com/office/drawing/2014/main" id="{E77F301E-6A3D-8BB0-8812-4FBB50E88DCA}"/>
              </a:ext>
            </a:extLst>
          </p:cNvPr>
          <p:cNvGrpSpPr/>
          <p:nvPr/>
        </p:nvGrpSpPr>
        <p:grpSpPr>
          <a:xfrm>
            <a:off x="5187871" y="1044780"/>
            <a:ext cx="4290616" cy="2867890"/>
            <a:chOff x="5187871" y="1044780"/>
            <a:chExt cx="4290616" cy="2867890"/>
          </a:xfrm>
        </p:grpSpPr>
        <p:pic>
          <p:nvPicPr>
            <p:cNvPr id="4" name="Picture 3">
              <a:extLst>
                <a:ext uri="{FF2B5EF4-FFF2-40B4-BE49-F238E27FC236}">
                  <a16:creationId xmlns:a16="http://schemas.microsoft.com/office/drawing/2014/main" id="{F838AF01-E2AB-630A-E08F-13E65650B3AD}"/>
                </a:ext>
              </a:extLst>
            </p:cNvPr>
            <p:cNvPicPr>
              <a:picLocks noChangeAspect="1"/>
            </p:cNvPicPr>
            <p:nvPr/>
          </p:nvPicPr>
          <p:blipFill>
            <a:blip r:embed="rId2"/>
            <a:srcRect/>
            <a:stretch/>
          </p:blipFill>
          <p:spPr>
            <a:xfrm>
              <a:off x="5187871" y="1044780"/>
              <a:ext cx="4290616" cy="2867890"/>
            </a:xfrm>
            <a:prstGeom prst="rect">
              <a:avLst/>
            </a:prstGeom>
          </p:spPr>
        </p:pic>
        <p:sp>
          <p:nvSpPr>
            <p:cNvPr id="10" name="Rectangle 9">
              <a:extLst>
                <a:ext uri="{FF2B5EF4-FFF2-40B4-BE49-F238E27FC236}">
                  <a16:creationId xmlns:a16="http://schemas.microsoft.com/office/drawing/2014/main" id="{BAFF82FF-4B09-6990-C863-0B63E1F24FD3}"/>
                </a:ext>
              </a:extLst>
            </p:cNvPr>
            <p:cNvSpPr/>
            <p:nvPr/>
          </p:nvSpPr>
          <p:spPr bwMode="auto">
            <a:xfrm>
              <a:off x="6751015" y="3316551"/>
              <a:ext cx="1164328" cy="227970"/>
            </a:xfrm>
            <a:prstGeom prst="rect">
              <a:avLst/>
            </a:prstGeom>
            <a:solidFill>
              <a:srgbClr val="136BA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GB" sz="2000" dirty="0" err="1">
                <a:gradFill>
                  <a:gsLst>
                    <a:gs pos="0">
                      <a:srgbClr val="FFFFFF"/>
                    </a:gs>
                    <a:gs pos="100000">
                      <a:srgbClr val="FFFFFF"/>
                    </a:gs>
                  </a:gsLst>
                  <a:lin ang="5400000" scaled="0"/>
                </a:gradFill>
                <a:ea typeface="Segoe UI" pitchFamily="34" charset="0"/>
                <a:cs typeface="Segoe UI" pitchFamily="34" charset="0"/>
              </a:endParaRPr>
            </a:p>
          </p:txBody>
        </p:sp>
        <p:sp>
          <p:nvSpPr>
            <p:cNvPr id="12" name="TextBox 11">
              <a:extLst>
                <a:ext uri="{FF2B5EF4-FFF2-40B4-BE49-F238E27FC236}">
                  <a16:creationId xmlns:a16="http://schemas.microsoft.com/office/drawing/2014/main" id="{3C0169CE-31AD-F0AE-3EC6-7536681C878A}"/>
                </a:ext>
              </a:extLst>
            </p:cNvPr>
            <p:cNvSpPr txBox="1"/>
            <p:nvPr/>
          </p:nvSpPr>
          <p:spPr>
            <a:xfrm>
              <a:off x="6984832" y="3336667"/>
              <a:ext cx="719841" cy="184666"/>
            </a:xfrm>
            <a:prstGeom prst="rect">
              <a:avLst/>
            </a:prstGeom>
            <a:noFill/>
          </p:spPr>
          <p:txBody>
            <a:bodyPr wrap="square" lIns="0" tIns="0" rIns="0" bIns="0" rtlCol="0">
              <a:spAutoFit/>
            </a:bodyPr>
            <a:lstStyle/>
            <a:p>
              <a:pPr algn="ctr"/>
              <a:r>
                <a:rPr lang="en-US" sz="600" dirty="0">
                  <a:solidFill>
                    <a:schemeClr val="bg1"/>
                  </a:solidFill>
                  <a:latin typeface="Aptos" panose="020B0004020202020204" pitchFamily="34" charset="0"/>
                </a:rPr>
                <a:t>Your everyday</a:t>
              </a:r>
            </a:p>
            <a:p>
              <a:pPr algn="ctr"/>
              <a:r>
                <a:rPr lang="en-US" sz="600" dirty="0">
                  <a:solidFill>
                    <a:schemeClr val="bg1"/>
                  </a:solidFill>
                  <a:latin typeface="Aptos" panose="020B0004020202020204" pitchFamily="34" charset="0"/>
                </a:rPr>
                <a:t>AI companion</a:t>
              </a:r>
              <a:endParaRPr lang="en-GB" sz="600" dirty="0" err="1">
                <a:solidFill>
                  <a:schemeClr val="bg1"/>
                </a:solidFill>
                <a:latin typeface="Aptos" panose="020B0004020202020204" pitchFamily="34" charset="0"/>
              </a:endParaRPr>
            </a:p>
          </p:txBody>
        </p:sp>
      </p:grpSp>
    </p:spTree>
    <p:extLst>
      <p:ext uri="{BB962C8B-B14F-4D97-AF65-F5344CB8AC3E}">
        <p14:creationId xmlns:p14="http://schemas.microsoft.com/office/powerpoint/2010/main" val="32931888"/>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9A03-9056-DEE7-30FC-DCFB29A8CCF7}"/>
              </a:ext>
            </a:extLst>
          </p:cNvPr>
          <p:cNvSpPr>
            <a:spLocks noGrp="1"/>
          </p:cNvSpPr>
          <p:nvPr>
            <p:ph type="title"/>
          </p:nvPr>
        </p:nvSpPr>
        <p:spPr>
          <a:xfrm>
            <a:off x="574816" y="510988"/>
            <a:ext cx="3418450" cy="861774"/>
          </a:xfrm>
        </p:spPr>
        <p:txBody>
          <a:bodyPr/>
          <a:lstStyle/>
          <a:p>
            <a:r>
              <a:rPr lang="en-US"/>
              <a:t>Table Cover: </a:t>
            </a:r>
            <a:br>
              <a:rPr lang="en-US"/>
            </a:br>
            <a:r>
              <a:rPr lang="en-US"/>
              <a:t>Light Background </a:t>
            </a:r>
            <a:r>
              <a:rPr lang="en-US" sz="1600">
                <a:latin typeface="+mn-lt"/>
              </a:rPr>
              <a:t>(2 of 2)</a:t>
            </a:r>
            <a:endParaRPr lang="en-US">
              <a:latin typeface="+mn-lt"/>
            </a:endParaRPr>
          </a:p>
        </p:txBody>
      </p:sp>
      <p:sp>
        <p:nvSpPr>
          <p:cNvPr id="7" name="Text Placeholder 6">
            <a:extLst>
              <a:ext uri="{FF2B5EF4-FFF2-40B4-BE49-F238E27FC236}">
                <a16:creationId xmlns:a16="http://schemas.microsoft.com/office/drawing/2014/main" id="{6E3FEA52-C7A2-6E57-05BE-1200CD02F75A}"/>
              </a:ext>
            </a:extLst>
          </p:cNvPr>
          <p:cNvSpPr>
            <a:spLocks noGrp="1"/>
          </p:cNvSpPr>
          <p:nvPr>
            <p:ph type="body" sz="quarter" idx="11"/>
          </p:nvPr>
        </p:nvSpPr>
        <p:spPr>
          <a:xfrm>
            <a:off x="574816" y="246888"/>
            <a:ext cx="3418450" cy="246221"/>
          </a:xfrm>
        </p:spPr>
        <p:txBody>
          <a:bodyPr/>
          <a:lstStyle/>
          <a:p>
            <a:r>
              <a:rPr lang="en-US"/>
              <a:t>1. Preparation</a:t>
            </a:r>
          </a:p>
        </p:txBody>
      </p:sp>
      <p:sp>
        <p:nvSpPr>
          <p:cNvPr id="17" name="Text Placeholder 16">
            <a:extLst>
              <a:ext uri="{FF2B5EF4-FFF2-40B4-BE49-F238E27FC236}">
                <a16:creationId xmlns:a16="http://schemas.microsoft.com/office/drawing/2014/main" id="{CD182FB2-8A4F-9475-10C1-D1B5C6271AA8}"/>
              </a:ext>
            </a:extLst>
          </p:cNvPr>
          <p:cNvSpPr>
            <a:spLocks noGrp="1"/>
          </p:cNvSpPr>
          <p:nvPr>
            <p:ph type="body" sz="quarter" idx="10"/>
          </p:nvPr>
        </p:nvSpPr>
        <p:spPr>
          <a:xfrm>
            <a:off x="574816" y="1446836"/>
            <a:ext cx="3418450" cy="4171950"/>
          </a:xfrm>
        </p:spPr>
        <p:txBody>
          <a:bodyPr/>
          <a:lstStyle/>
          <a:p>
            <a:r>
              <a:rPr lang="en-US"/>
              <a:t>Table cover to provide a professional look to your booth</a:t>
            </a:r>
          </a:p>
        </p:txBody>
      </p:sp>
      <p:graphicFrame>
        <p:nvGraphicFramePr>
          <p:cNvPr id="26" name="Table 25">
            <a:extLst>
              <a:ext uri="{FF2B5EF4-FFF2-40B4-BE49-F238E27FC236}">
                <a16:creationId xmlns:a16="http://schemas.microsoft.com/office/drawing/2014/main" id="{CDCD4656-4055-0737-9BF2-DB4C42696C48}"/>
              </a:ext>
            </a:extLst>
          </p:cNvPr>
          <p:cNvGraphicFramePr>
            <a:graphicFrameLocks noGrp="1"/>
          </p:cNvGraphicFramePr>
          <p:nvPr>
            <p:extLst>
              <p:ext uri="{D42A27DB-BD31-4B8C-83A1-F6EECF244321}">
                <p14:modId xmlns:p14="http://schemas.microsoft.com/office/powerpoint/2010/main" val="1409017444"/>
              </p:ext>
            </p:extLst>
          </p:nvPr>
        </p:nvGraphicFramePr>
        <p:xfrm>
          <a:off x="574675" y="2115457"/>
          <a:ext cx="3417888" cy="3737598"/>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Tension-fitted for 6ft banquet table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Single-sided, CMYK color format, PDF included</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2 options</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Adobe Illustrator</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Product Recommendation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6ft Stretch Spandex Trade Show Table Cover</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79863433"/>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(b4) Table Cover_6ft_Light.ai</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8" name="Text Placeholder 17">
            <a:extLst>
              <a:ext uri="{FF2B5EF4-FFF2-40B4-BE49-F238E27FC236}">
                <a16:creationId xmlns:a16="http://schemas.microsoft.com/office/drawing/2014/main" id="{0DBDDBB3-6E5D-0DFB-D3C3-351B450B9B9F}"/>
              </a:ext>
            </a:extLst>
          </p:cNvPr>
          <p:cNvSpPr>
            <a:spLocks noGrp="1"/>
          </p:cNvSpPr>
          <p:nvPr>
            <p:ph type="body" sz="quarter" idx="12"/>
          </p:nvPr>
        </p:nvSpPr>
        <p:spPr>
          <a:xfrm>
            <a:off x="6652855" y="282422"/>
            <a:ext cx="3418450" cy="184666"/>
          </a:xfrm>
        </p:spPr>
        <p:txBody>
          <a:bodyPr/>
          <a:lstStyle/>
          <a:p>
            <a:r>
              <a:rPr lang="en-US">
                <a:solidFill>
                  <a:schemeClr val="tx1"/>
                </a:solidFill>
                <a:latin typeface="+mn-lt"/>
              </a:rPr>
              <a:t>Located in this folder: </a:t>
            </a:r>
            <a:r>
              <a:rPr lang="en-US"/>
              <a:t>Booth Items</a:t>
            </a:r>
          </a:p>
        </p:txBody>
      </p:sp>
      <p:sp>
        <p:nvSpPr>
          <p:cNvPr id="19" name="Text Placeholder 18">
            <a:extLst>
              <a:ext uri="{FF2B5EF4-FFF2-40B4-BE49-F238E27FC236}">
                <a16:creationId xmlns:a16="http://schemas.microsoft.com/office/drawing/2014/main" id="{8BACCBA1-FC27-3F42-1949-87ACE49502BE}"/>
              </a:ext>
            </a:extLst>
          </p:cNvPr>
          <p:cNvSpPr>
            <a:spLocks noGrp="1"/>
          </p:cNvSpPr>
          <p:nvPr>
            <p:ph type="body" sz="quarter" idx="13"/>
          </p:nvPr>
        </p:nvSpPr>
        <p:spPr>
          <a:xfrm>
            <a:off x="10248900" y="251645"/>
            <a:ext cx="1859280" cy="246221"/>
          </a:xfrm>
        </p:spPr>
        <p:txBody>
          <a:bodyPr/>
          <a:lstStyle/>
          <a:p>
            <a:r>
              <a:rPr lang="en-US"/>
              <a:t>T-8 weeks</a:t>
            </a:r>
          </a:p>
        </p:txBody>
      </p:sp>
      <p:sp>
        <p:nvSpPr>
          <p:cNvPr id="8" name="Slide Number Placeholder 7">
            <a:extLst>
              <a:ext uri="{FF2B5EF4-FFF2-40B4-BE49-F238E27FC236}">
                <a16:creationId xmlns:a16="http://schemas.microsoft.com/office/drawing/2014/main" id="{3D09C337-81D7-833C-D94D-E95614F18B6A}"/>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20</a:t>
            </a:fld>
            <a:endParaRPr lang="en-US"/>
          </a:p>
        </p:txBody>
      </p:sp>
      <p:cxnSp>
        <p:nvCxnSpPr>
          <p:cNvPr id="12" name="Straight Connector 11">
            <a:extLst>
              <a:ext uri="{FF2B5EF4-FFF2-40B4-BE49-F238E27FC236}">
                <a16:creationId xmlns:a16="http://schemas.microsoft.com/office/drawing/2014/main" id="{F29A4805-26D3-DEC3-F739-2136370565BE}"/>
              </a:ext>
            </a:extLst>
          </p:cNvPr>
          <p:cNvCxnSpPr>
            <a:cxnSpLocks/>
          </p:cNvCxnSpPr>
          <p:nvPr/>
        </p:nvCxnSpPr>
        <p:spPr>
          <a:xfrm>
            <a:off x="6719656" y="3703917"/>
            <a:ext cx="613522" cy="2298415"/>
          </a:xfrm>
          <a:prstGeom prst="line">
            <a:avLst/>
          </a:prstGeom>
          <a:ln>
            <a:solidFill>
              <a:schemeClr val="bg2">
                <a:lumMod val="9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FE9218D-3846-D1B3-1B87-88FA2B67E557}"/>
              </a:ext>
            </a:extLst>
          </p:cNvPr>
          <p:cNvCxnSpPr>
            <a:cxnSpLocks/>
          </p:cNvCxnSpPr>
          <p:nvPr/>
        </p:nvCxnSpPr>
        <p:spPr>
          <a:xfrm>
            <a:off x="7936730" y="3107923"/>
            <a:ext cx="3472694" cy="925973"/>
          </a:xfrm>
          <a:prstGeom prst="line">
            <a:avLst/>
          </a:prstGeom>
          <a:ln>
            <a:solidFill>
              <a:schemeClr val="bg2">
                <a:lumMod val="9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Rounded Rectangle 1">
            <a:extLst>
              <a:ext uri="{FF2B5EF4-FFF2-40B4-BE49-F238E27FC236}">
                <a16:creationId xmlns:a16="http://schemas.microsoft.com/office/drawing/2014/main" id="{3A5F202F-AAE4-39BF-259C-11741931415C}"/>
              </a:ext>
              <a:ext uri="{C183D7F6-B498-43B3-948B-1728B52AA6E4}">
                <adec:decorative xmlns:adec="http://schemas.microsoft.com/office/drawing/2017/decorative" val="1"/>
              </a:ext>
            </a:extLst>
          </p:cNvPr>
          <p:cNvSpPr/>
          <p:nvPr/>
        </p:nvSpPr>
        <p:spPr bwMode="auto">
          <a:xfrm rot="16200000">
            <a:off x="10011507" y="-409797"/>
            <a:ext cx="861576"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You may need to engage a design professional to edit and customize files created with Adobe Illustrator.</a:t>
            </a:r>
            <a:endParaRPr kumimoji="0" lang="en-US" sz="1200" b="0" i="0" u="none" strike="noStrike" kern="1200" cap="none" spc="0" normalizeH="0" baseline="0" noProof="0">
              <a:ln>
                <a:noFill/>
              </a:ln>
              <a:solidFill>
                <a:prstClr val="black"/>
              </a:solidFill>
              <a:effectLst/>
              <a:uLnTx/>
              <a:uFillTx/>
              <a:latin typeface="Segoe UI"/>
              <a:ea typeface="+mn-ea"/>
              <a:cs typeface="Segoe UI" pitchFamily="34" charset="0"/>
            </a:endParaRPr>
          </a:p>
        </p:txBody>
      </p:sp>
      <p:grpSp>
        <p:nvGrpSpPr>
          <p:cNvPr id="14" name="Group 13">
            <a:extLst>
              <a:ext uri="{FF2B5EF4-FFF2-40B4-BE49-F238E27FC236}">
                <a16:creationId xmlns:a16="http://schemas.microsoft.com/office/drawing/2014/main" id="{50072EFA-51BE-EAB8-8681-EFD64DBD219F}"/>
              </a:ext>
            </a:extLst>
          </p:cNvPr>
          <p:cNvGrpSpPr/>
          <p:nvPr/>
        </p:nvGrpSpPr>
        <p:grpSpPr>
          <a:xfrm>
            <a:off x="7344753" y="4033896"/>
            <a:ext cx="4191536" cy="1992908"/>
            <a:chOff x="7344753" y="4033896"/>
            <a:chExt cx="4191536" cy="1992908"/>
          </a:xfrm>
        </p:grpSpPr>
        <p:pic>
          <p:nvPicPr>
            <p:cNvPr id="3" name="Picture 2">
              <a:extLst>
                <a:ext uri="{FF2B5EF4-FFF2-40B4-BE49-F238E27FC236}">
                  <a16:creationId xmlns:a16="http://schemas.microsoft.com/office/drawing/2014/main" id="{7BC56385-D6A8-78AD-510A-E8971F533B71}"/>
                </a:ext>
              </a:extLst>
            </p:cNvPr>
            <p:cNvPicPr>
              <a:picLocks noChangeAspect="1"/>
            </p:cNvPicPr>
            <p:nvPr/>
          </p:nvPicPr>
          <p:blipFill rotWithShape="1">
            <a:blip r:embed="rId2"/>
            <a:srcRect l="34587" t="72587" r="34759" b="5698"/>
            <a:stretch/>
          </p:blipFill>
          <p:spPr>
            <a:xfrm>
              <a:off x="7344753" y="4033896"/>
              <a:ext cx="4191536" cy="1992908"/>
            </a:xfrm>
            <a:prstGeom prst="rect">
              <a:avLst/>
            </a:prstGeom>
          </p:spPr>
        </p:pic>
        <p:sp>
          <p:nvSpPr>
            <p:cNvPr id="4" name="Rectangle 3">
              <a:extLst>
                <a:ext uri="{FF2B5EF4-FFF2-40B4-BE49-F238E27FC236}">
                  <a16:creationId xmlns:a16="http://schemas.microsoft.com/office/drawing/2014/main" id="{FE66D702-D96E-85AF-D1CD-249C407E7BB8}"/>
                </a:ext>
              </a:extLst>
            </p:cNvPr>
            <p:cNvSpPr/>
            <p:nvPr/>
          </p:nvSpPr>
          <p:spPr bwMode="auto">
            <a:xfrm>
              <a:off x="7745506" y="4709286"/>
              <a:ext cx="3451412" cy="600173"/>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GB" sz="2000" dirty="0" err="1">
                <a:gradFill>
                  <a:gsLst>
                    <a:gs pos="0">
                      <a:srgbClr val="FFFFFF"/>
                    </a:gs>
                    <a:gs pos="100000">
                      <a:srgbClr val="FFFFFF"/>
                    </a:gs>
                  </a:gsLst>
                  <a:lin ang="5400000" scaled="0"/>
                </a:gradFill>
                <a:ea typeface="Segoe UI" pitchFamily="34" charset="0"/>
                <a:cs typeface="Segoe UI" pitchFamily="34" charset="0"/>
              </a:endParaRPr>
            </a:p>
          </p:txBody>
        </p:sp>
        <p:sp>
          <p:nvSpPr>
            <p:cNvPr id="5" name="TextBox 4">
              <a:extLst>
                <a:ext uri="{FF2B5EF4-FFF2-40B4-BE49-F238E27FC236}">
                  <a16:creationId xmlns:a16="http://schemas.microsoft.com/office/drawing/2014/main" id="{EA006774-0AA9-E4FC-18EA-98A45F73F2EB}"/>
                </a:ext>
              </a:extLst>
            </p:cNvPr>
            <p:cNvSpPr txBox="1"/>
            <p:nvPr/>
          </p:nvSpPr>
          <p:spPr>
            <a:xfrm>
              <a:off x="8219306" y="4701596"/>
              <a:ext cx="2503812" cy="553998"/>
            </a:xfrm>
            <a:prstGeom prst="rect">
              <a:avLst/>
            </a:prstGeom>
            <a:noFill/>
          </p:spPr>
          <p:txBody>
            <a:bodyPr wrap="square" lIns="0" tIns="0" rIns="0" bIns="0" rtlCol="0">
              <a:spAutoFit/>
            </a:bodyPr>
            <a:lstStyle/>
            <a:p>
              <a:pPr algn="ctr"/>
              <a:r>
                <a:rPr lang="en-US" sz="1800" dirty="0">
                  <a:latin typeface="Aptos" panose="020B0004020202020204" pitchFamily="34" charset="0"/>
                </a:rPr>
                <a:t>Your everyday</a:t>
              </a:r>
            </a:p>
            <a:p>
              <a:pPr algn="ctr"/>
              <a:r>
                <a:rPr lang="en-US" sz="1800" dirty="0">
                  <a:latin typeface="Aptos" panose="020B0004020202020204" pitchFamily="34" charset="0"/>
                </a:rPr>
                <a:t>AI companion</a:t>
              </a:r>
              <a:endParaRPr lang="en-GB" sz="1800" dirty="0" err="1">
                <a:latin typeface="Aptos" panose="020B0004020202020204" pitchFamily="34" charset="0"/>
              </a:endParaRPr>
            </a:p>
          </p:txBody>
        </p:sp>
      </p:grpSp>
      <p:grpSp>
        <p:nvGrpSpPr>
          <p:cNvPr id="15" name="Group 14">
            <a:extLst>
              <a:ext uri="{FF2B5EF4-FFF2-40B4-BE49-F238E27FC236}">
                <a16:creationId xmlns:a16="http://schemas.microsoft.com/office/drawing/2014/main" id="{04B9D2EA-1398-4BB6-88A7-2ED514FE83D0}"/>
              </a:ext>
            </a:extLst>
          </p:cNvPr>
          <p:cNvGrpSpPr/>
          <p:nvPr/>
        </p:nvGrpSpPr>
        <p:grpSpPr>
          <a:xfrm>
            <a:off x="5187871" y="1038817"/>
            <a:ext cx="4290616" cy="2879817"/>
            <a:chOff x="5187871" y="1038817"/>
            <a:chExt cx="4290616" cy="2879817"/>
          </a:xfrm>
        </p:grpSpPr>
        <p:pic>
          <p:nvPicPr>
            <p:cNvPr id="9" name="Picture 8">
              <a:extLst>
                <a:ext uri="{FF2B5EF4-FFF2-40B4-BE49-F238E27FC236}">
                  <a16:creationId xmlns:a16="http://schemas.microsoft.com/office/drawing/2014/main" id="{194B7FCD-60E9-887E-469A-D27432CB61DE}"/>
                </a:ext>
              </a:extLst>
            </p:cNvPr>
            <p:cNvPicPr>
              <a:picLocks noChangeAspect="1"/>
            </p:cNvPicPr>
            <p:nvPr/>
          </p:nvPicPr>
          <p:blipFill>
            <a:blip r:embed="rId2"/>
            <a:srcRect/>
            <a:stretch/>
          </p:blipFill>
          <p:spPr>
            <a:xfrm>
              <a:off x="5187871" y="1038817"/>
              <a:ext cx="4290616" cy="2879817"/>
            </a:xfrm>
            <a:prstGeom prst="rect">
              <a:avLst/>
            </a:prstGeom>
          </p:spPr>
        </p:pic>
        <p:sp>
          <p:nvSpPr>
            <p:cNvPr id="10" name="Rectangle 9">
              <a:extLst>
                <a:ext uri="{FF2B5EF4-FFF2-40B4-BE49-F238E27FC236}">
                  <a16:creationId xmlns:a16="http://schemas.microsoft.com/office/drawing/2014/main" id="{5251E7DE-7660-4355-64D7-CF40517BF8B2}"/>
                </a:ext>
              </a:extLst>
            </p:cNvPr>
            <p:cNvSpPr/>
            <p:nvPr/>
          </p:nvSpPr>
          <p:spPr bwMode="auto">
            <a:xfrm>
              <a:off x="6741422" y="3316551"/>
              <a:ext cx="1129590" cy="272104"/>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GB" sz="2000" dirty="0" err="1">
                <a:gradFill>
                  <a:gsLst>
                    <a:gs pos="0">
                      <a:srgbClr val="FFFFFF"/>
                    </a:gs>
                    <a:gs pos="100000">
                      <a:srgbClr val="FFFFFF"/>
                    </a:gs>
                  </a:gsLst>
                  <a:lin ang="5400000" scaled="0"/>
                </a:gradFill>
                <a:ea typeface="Segoe UI" pitchFamily="34" charset="0"/>
                <a:cs typeface="Segoe UI" pitchFamily="34" charset="0"/>
              </a:endParaRPr>
            </a:p>
          </p:txBody>
        </p:sp>
        <p:sp>
          <p:nvSpPr>
            <p:cNvPr id="11" name="TextBox 10">
              <a:extLst>
                <a:ext uri="{FF2B5EF4-FFF2-40B4-BE49-F238E27FC236}">
                  <a16:creationId xmlns:a16="http://schemas.microsoft.com/office/drawing/2014/main" id="{36FE23D4-7605-013D-23F7-EC1FBC41D5E5}"/>
                </a:ext>
              </a:extLst>
            </p:cNvPr>
            <p:cNvSpPr txBox="1"/>
            <p:nvPr/>
          </p:nvSpPr>
          <p:spPr>
            <a:xfrm>
              <a:off x="6866928" y="3330615"/>
              <a:ext cx="878578" cy="215444"/>
            </a:xfrm>
            <a:prstGeom prst="rect">
              <a:avLst/>
            </a:prstGeom>
            <a:noFill/>
          </p:spPr>
          <p:txBody>
            <a:bodyPr wrap="square" lIns="0" tIns="0" rIns="0" bIns="0" rtlCol="0">
              <a:spAutoFit/>
            </a:bodyPr>
            <a:lstStyle/>
            <a:p>
              <a:pPr algn="ctr"/>
              <a:r>
                <a:rPr lang="en-US" sz="700" dirty="0">
                  <a:latin typeface="Aptos" panose="020B0004020202020204" pitchFamily="34" charset="0"/>
                </a:rPr>
                <a:t>Your everyday</a:t>
              </a:r>
            </a:p>
            <a:p>
              <a:pPr algn="ctr"/>
              <a:r>
                <a:rPr lang="en-US" sz="700" dirty="0">
                  <a:latin typeface="Aptos" panose="020B0004020202020204" pitchFamily="34" charset="0"/>
                </a:rPr>
                <a:t>AI companion</a:t>
              </a:r>
              <a:endParaRPr lang="en-GB" sz="700" dirty="0" err="1">
                <a:latin typeface="Aptos" panose="020B0004020202020204" pitchFamily="34" charset="0"/>
              </a:endParaRPr>
            </a:p>
          </p:txBody>
        </p:sp>
      </p:grpSp>
    </p:spTree>
    <p:extLst>
      <p:ext uri="{BB962C8B-B14F-4D97-AF65-F5344CB8AC3E}">
        <p14:creationId xmlns:p14="http://schemas.microsoft.com/office/powerpoint/2010/main" val="3855409120"/>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9A03-9056-DEE7-30FC-DCFB29A8CCF7}"/>
              </a:ext>
            </a:extLst>
          </p:cNvPr>
          <p:cNvSpPr>
            <a:spLocks noGrp="1"/>
          </p:cNvSpPr>
          <p:nvPr>
            <p:ph type="title"/>
          </p:nvPr>
        </p:nvSpPr>
        <p:spPr>
          <a:xfrm>
            <a:off x="574675" y="511175"/>
            <a:ext cx="3417888" cy="430887"/>
          </a:xfrm>
        </p:spPr>
        <p:txBody>
          <a:bodyPr/>
          <a:lstStyle/>
          <a:p>
            <a:r>
              <a:rPr lang="en-US"/>
              <a:t>Booth Mockup</a:t>
            </a:r>
          </a:p>
        </p:txBody>
      </p:sp>
      <p:sp>
        <p:nvSpPr>
          <p:cNvPr id="6" name="Text Placeholder 5">
            <a:extLst>
              <a:ext uri="{FF2B5EF4-FFF2-40B4-BE49-F238E27FC236}">
                <a16:creationId xmlns:a16="http://schemas.microsoft.com/office/drawing/2014/main" id="{6E41CF99-5C2C-546D-ACE3-7D11838182A3}"/>
              </a:ext>
            </a:extLst>
          </p:cNvPr>
          <p:cNvSpPr>
            <a:spLocks noGrp="1"/>
          </p:cNvSpPr>
          <p:nvPr>
            <p:ph type="body" sz="quarter" idx="11"/>
          </p:nvPr>
        </p:nvSpPr>
        <p:spPr>
          <a:xfrm>
            <a:off x="574816" y="246888"/>
            <a:ext cx="3418450" cy="246221"/>
          </a:xfrm>
        </p:spPr>
        <p:txBody>
          <a:bodyPr/>
          <a:lstStyle/>
          <a:p>
            <a:r>
              <a:rPr lang="en-US"/>
              <a:t>1. Preparation</a:t>
            </a:r>
          </a:p>
        </p:txBody>
      </p:sp>
      <p:sp>
        <p:nvSpPr>
          <p:cNvPr id="13" name="Text Placeholder 12">
            <a:extLst>
              <a:ext uri="{FF2B5EF4-FFF2-40B4-BE49-F238E27FC236}">
                <a16:creationId xmlns:a16="http://schemas.microsoft.com/office/drawing/2014/main" id="{7B58E5E5-54E6-D50E-D5D6-18DF628E5E41}"/>
              </a:ext>
            </a:extLst>
          </p:cNvPr>
          <p:cNvSpPr>
            <a:spLocks noGrp="1"/>
          </p:cNvSpPr>
          <p:nvPr>
            <p:ph type="body" sz="quarter" idx="10"/>
          </p:nvPr>
        </p:nvSpPr>
        <p:spPr>
          <a:xfrm>
            <a:off x="574816" y="1446836"/>
            <a:ext cx="3418450" cy="4171950"/>
          </a:xfrm>
        </p:spPr>
        <p:txBody>
          <a:bodyPr/>
          <a:lstStyle/>
          <a:p>
            <a:r>
              <a:rPr lang="en-US"/>
              <a:t>Use this mockup to visualize potential event setups.</a:t>
            </a:r>
          </a:p>
          <a:p>
            <a:r>
              <a:rPr lang="en-US" sz="1600">
                <a:solidFill>
                  <a:schemeClr val="bg1"/>
                </a:solidFill>
              </a:rPr>
              <a:t>10’ x 10’ footprint: </a:t>
            </a:r>
            <a:r>
              <a:rPr lang="en-US">
                <a:latin typeface="+mn-lt"/>
              </a:rPr>
              <a:t>6ft table</a:t>
            </a:r>
            <a:r>
              <a:rPr lang="en-US" sz="1600">
                <a:solidFill>
                  <a:schemeClr val="bg1"/>
                </a:solidFill>
                <a:latin typeface="+mn-lt"/>
              </a:rPr>
              <a:t> with table cover and single </a:t>
            </a:r>
            <a:r>
              <a:rPr lang="en-US">
                <a:latin typeface="+mn-lt"/>
              </a:rPr>
              <a:t>pull-up </a:t>
            </a:r>
            <a:r>
              <a:rPr lang="en-US" sz="1600">
                <a:solidFill>
                  <a:schemeClr val="bg1"/>
                </a:solidFill>
                <a:latin typeface="+mn-lt"/>
              </a:rPr>
              <a:t>banner</a:t>
            </a:r>
          </a:p>
          <a:p>
            <a:r>
              <a:rPr lang="en-US" sz="1600">
                <a:solidFill>
                  <a:schemeClr val="bg1"/>
                </a:solidFill>
              </a:rPr>
              <a:t>10’ x 20’ footprint (mock up photo not included): </a:t>
            </a:r>
            <a:r>
              <a:rPr lang="en-US" sz="1600">
                <a:solidFill>
                  <a:schemeClr val="bg1"/>
                </a:solidFill>
                <a:latin typeface="+mn-lt"/>
              </a:rPr>
              <a:t>Two</a:t>
            </a:r>
            <a:r>
              <a:rPr lang="en-US">
                <a:latin typeface="+mn-lt"/>
              </a:rPr>
              <a:t> 6ft tables and two pull up banners.</a:t>
            </a:r>
            <a:endParaRPr lang="en-US" sz="1600">
              <a:solidFill>
                <a:schemeClr val="bg1"/>
              </a:solidFill>
              <a:latin typeface="+mn-lt"/>
            </a:endParaRPr>
          </a:p>
        </p:txBody>
      </p:sp>
      <p:sp>
        <p:nvSpPr>
          <p:cNvPr id="14" name="Text Placeholder 13">
            <a:extLst>
              <a:ext uri="{FF2B5EF4-FFF2-40B4-BE49-F238E27FC236}">
                <a16:creationId xmlns:a16="http://schemas.microsoft.com/office/drawing/2014/main" id="{B93AA236-7C10-E4F3-73DD-AA454E38855E}"/>
              </a:ext>
            </a:extLst>
          </p:cNvPr>
          <p:cNvSpPr>
            <a:spLocks noGrp="1"/>
          </p:cNvSpPr>
          <p:nvPr>
            <p:ph type="body" sz="quarter" idx="12"/>
          </p:nvPr>
        </p:nvSpPr>
        <p:spPr>
          <a:xfrm>
            <a:off x="6652855" y="282422"/>
            <a:ext cx="3418450" cy="184666"/>
          </a:xfrm>
        </p:spPr>
        <p:txBody>
          <a:bodyPr/>
          <a:lstStyle/>
          <a:p>
            <a:r>
              <a:rPr lang="en-US"/>
              <a:t>Booth Items</a:t>
            </a:r>
          </a:p>
        </p:txBody>
      </p:sp>
      <p:sp>
        <p:nvSpPr>
          <p:cNvPr id="15" name="Text Placeholder 14">
            <a:extLst>
              <a:ext uri="{FF2B5EF4-FFF2-40B4-BE49-F238E27FC236}">
                <a16:creationId xmlns:a16="http://schemas.microsoft.com/office/drawing/2014/main" id="{27A2CF16-9E06-4B73-B613-4BA0195A2004}"/>
              </a:ext>
            </a:extLst>
          </p:cNvPr>
          <p:cNvSpPr>
            <a:spLocks noGrp="1"/>
          </p:cNvSpPr>
          <p:nvPr>
            <p:ph type="body" sz="quarter" idx="13"/>
          </p:nvPr>
        </p:nvSpPr>
        <p:spPr>
          <a:xfrm>
            <a:off x="10248900" y="251645"/>
            <a:ext cx="1859280" cy="246221"/>
          </a:xfrm>
        </p:spPr>
        <p:txBody>
          <a:bodyPr/>
          <a:lstStyle/>
          <a:p>
            <a:r>
              <a:rPr lang="en-US"/>
              <a:t>T-8 weeks</a:t>
            </a:r>
          </a:p>
        </p:txBody>
      </p:sp>
      <p:sp>
        <p:nvSpPr>
          <p:cNvPr id="8" name="Slide Number Placeholder 7">
            <a:extLst>
              <a:ext uri="{FF2B5EF4-FFF2-40B4-BE49-F238E27FC236}">
                <a16:creationId xmlns:a16="http://schemas.microsoft.com/office/drawing/2014/main" id="{94498A03-7CF6-C410-0819-A4687B6FB3B9}"/>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21</a:t>
            </a:fld>
            <a:endParaRPr lang="en-US"/>
          </a:p>
        </p:txBody>
      </p:sp>
      <p:pic>
        <p:nvPicPr>
          <p:cNvPr id="12" name="Picture 11">
            <a:extLst>
              <a:ext uri="{FF2B5EF4-FFF2-40B4-BE49-F238E27FC236}">
                <a16:creationId xmlns:a16="http://schemas.microsoft.com/office/drawing/2014/main" id="{96D54D65-930D-2D26-7272-ED49C8B8C80E}"/>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5221086" y="942062"/>
            <a:ext cx="5955299" cy="4912970"/>
          </a:xfrm>
          <a:prstGeom prst="rect">
            <a:avLst/>
          </a:prstGeom>
        </p:spPr>
      </p:pic>
      <p:sp>
        <p:nvSpPr>
          <p:cNvPr id="3" name="Rounded Rectangle 1">
            <a:extLst>
              <a:ext uri="{FF2B5EF4-FFF2-40B4-BE49-F238E27FC236}">
                <a16:creationId xmlns:a16="http://schemas.microsoft.com/office/drawing/2014/main" id="{83ACAC63-C042-2E94-E7C5-349B18CD0423}"/>
              </a:ext>
              <a:ext uri="{C183D7F6-B498-43B3-948B-1728B52AA6E4}">
                <adec:decorative xmlns:adec="http://schemas.microsoft.com/office/drawing/2017/decorative" val="1"/>
              </a:ext>
            </a:extLst>
          </p:cNvPr>
          <p:cNvSpPr/>
          <p:nvPr/>
        </p:nvSpPr>
        <p:spPr bwMode="auto">
          <a:xfrm rot="16200000">
            <a:off x="10011507" y="138843"/>
            <a:ext cx="861576"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Note: </a:t>
            </a:r>
            <a:r>
              <a:rPr lang="en-US" sz="1200">
                <a:solidFill>
                  <a:prstClr val="black"/>
                </a:solidFill>
                <a:cs typeface="Segoe Sans Display" pitchFamily="2" charset="0"/>
              </a:rPr>
              <a:t>This is a mock-up of a 10’x10’ “single” booth. It can be duplicated to fill a 10’x20’ “double” booth footprint as well.</a:t>
            </a:r>
            <a:endParaRPr kumimoji="0" lang="en-US" sz="12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4" name="Rectangle 3">
            <a:extLst>
              <a:ext uri="{FF2B5EF4-FFF2-40B4-BE49-F238E27FC236}">
                <a16:creationId xmlns:a16="http://schemas.microsoft.com/office/drawing/2014/main" id="{64750B3F-D531-3CED-0384-DC54AD3DC958}"/>
              </a:ext>
            </a:extLst>
          </p:cNvPr>
          <p:cNvSpPr/>
          <p:nvPr/>
        </p:nvSpPr>
        <p:spPr bwMode="auto">
          <a:xfrm rot="180000">
            <a:off x="8075205" y="4685303"/>
            <a:ext cx="1786233" cy="324925"/>
          </a:xfrm>
          <a:prstGeom prst="rect">
            <a:avLst/>
          </a:prstGeom>
          <a:gradFill>
            <a:gsLst>
              <a:gs pos="0">
                <a:srgbClr val="01456A"/>
              </a:gs>
              <a:gs pos="54000">
                <a:srgbClr val="00486E"/>
              </a:gs>
              <a:gs pos="100000">
                <a:srgbClr val="014C72"/>
              </a:gs>
            </a:gsLst>
            <a:lin ang="54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GB" sz="2000" dirty="0" err="1">
              <a:gradFill>
                <a:gsLst>
                  <a:gs pos="0">
                    <a:srgbClr val="FFFFFF"/>
                  </a:gs>
                  <a:gs pos="100000">
                    <a:srgbClr val="FFFFFF"/>
                  </a:gs>
                </a:gsLst>
                <a:lin ang="5400000" scaled="0"/>
              </a:gradFill>
              <a:ea typeface="Segoe UI" pitchFamily="34" charset="0"/>
              <a:cs typeface="Segoe UI" pitchFamily="34" charset="0"/>
            </a:endParaRPr>
          </a:p>
        </p:txBody>
      </p:sp>
      <p:sp>
        <p:nvSpPr>
          <p:cNvPr id="5" name="TextBox 4">
            <a:extLst>
              <a:ext uri="{FF2B5EF4-FFF2-40B4-BE49-F238E27FC236}">
                <a16:creationId xmlns:a16="http://schemas.microsoft.com/office/drawing/2014/main" id="{C562F6CC-DDCF-E506-641D-9E252C961758}"/>
              </a:ext>
            </a:extLst>
          </p:cNvPr>
          <p:cNvSpPr txBox="1"/>
          <p:nvPr/>
        </p:nvSpPr>
        <p:spPr>
          <a:xfrm rot="120000">
            <a:off x="8445552" y="4680918"/>
            <a:ext cx="995358" cy="323165"/>
          </a:xfrm>
          <a:prstGeom prst="rect">
            <a:avLst/>
          </a:prstGeom>
          <a:noFill/>
        </p:spPr>
        <p:txBody>
          <a:bodyPr wrap="square" lIns="0" tIns="0" rIns="0" bIns="0" rtlCol="0">
            <a:spAutoFit/>
          </a:bodyPr>
          <a:lstStyle/>
          <a:p>
            <a:pPr algn="ctr"/>
            <a:r>
              <a:rPr lang="en-US" sz="1050" dirty="0">
                <a:solidFill>
                  <a:schemeClr val="bg1"/>
                </a:solidFill>
                <a:latin typeface="Aptos" panose="020B0004020202020204" pitchFamily="34" charset="0"/>
              </a:rPr>
              <a:t>Your everyday</a:t>
            </a:r>
          </a:p>
          <a:p>
            <a:pPr algn="ctr"/>
            <a:r>
              <a:rPr lang="en-US" sz="1050" dirty="0">
                <a:solidFill>
                  <a:schemeClr val="bg1"/>
                </a:solidFill>
                <a:latin typeface="Aptos" panose="020B0004020202020204" pitchFamily="34" charset="0"/>
              </a:rPr>
              <a:t>AI companion</a:t>
            </a:r>
            <a:endParaRPr lang="en-GB" sz="1050" dirty="0" err="1">
              <a:solidFill>
                <a:schemeClr val="bg1"/>
              </a:solidFill>
              <a:latin typeface="Aptos" panose="020B0004020202020204" pitchFamily="34" charset="0"/>
            </a:endParaRPr>
          </a:p>
        </p:txBody>
      </p:sp>
    </p:spTree>
    <p:extLst>
      <p:ext uri="{BB962C8B-B14F-4D97-AF65-F5344CB8AC3E}">
        <p14:creationId xmlns:p14="http://schemas.microsoft.com/office/powerpoint/2010/main" val="2247423283"/>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9A03-9056-DEE7-30FC-DCFB29A8CCF7}"/>
              </a:ext>
            </a:extLst>
          </p:cNvPr>
          <p:cNvSpPr>
            <a:spLocks noGrp="1"/>
          </p:cNvSpPr>
          <p:nvPr>
            <p:ph type="title"/>
          </p:nvPr>
        </p:nvSpPr>
        <p:spPr>
          <a:xfrm>
            <a:off x="574816" y="510988"/>
            <a:ext cx="3418450" cy="861774"/>
          </a:xfrm>
        </p:spPr>
        <p:txBody>
          <a:bodyPr/>
          <a:lstStyle/>
          <a:p>
            <a:r>
              <a:rPr lang="en-US"/>
              <a:t>Photobooth Props</a:t>
            </a:r>
          </a:p>
        </p:txBody>
      </p:sp>
      <p:sp>
        <p:nvSpPr>
          <p:cNvPr id="4" name="Text Placeholder 3">
            <a:extLst>
              <a:ext uri="{FF2B5EF4-FFF2-40B4-BE49-F238E27FC236}">
                <a16:creationId xmlns:a16="http://schemas.microsoft.com/office/drawing/2014/main" id="{7ECDE27B-D371-4C47-F80F-31BF31CD54F1}"/>
              </a:ext>
            </a:extLst>
          </p:cNvPr>
          <p:cNvSpPr>
            <a:spLocks noGrp="1"/>
          </p:cNvSpPr>
          <p:nvPr>
            <p:ph type="body" sz="quarter" idx="11"/>
          </p:nvPr>
        </p:nvSpPr>
        <p:spPr>
          <a:xfrm>
            <a:off x="574816" y="246888"/>
            <a:ext cx="3418450" cy="246221"/>
          </a:xfrm>
        </p:spPr>
        <p:txBody>
          <a:bodyPr/>
          <a:lstStyle/>
          <a:p>
            <a:r>
              <a:rPr lang="en-US"/>
              <a:t>1. Preparation</a:t>
            </a:r>
          </a:p>
        </p:txBody>
      </p:sp>
      <p:sp>
        <p:nvSpPr>
          <p:cNvPr id="12" name="Text Placeholder 11">
            <a:extLst>
              <a:ext uri="{FF2B5EF4-FFF2-40B4-BE49-F238E27FC236}">
                <a16:creationId xmlns:a16="http://schemas.microsoft.com/office/drawing/2014/main" id="{34E6B21B-42E3-29DE-373E-18BE2F40EB75}"/>
              </a:ext>
            </a:extLst>
          </p:cNvPr>
          <p:cNvSpPr>
            <a:spLocks noGrp="1"/>
          </p:cNvSpPr>
          <p:nvPr>
            <p:ph type="body" sz="quarter" idx="10"/>
          </p:nvPr>
        </p:nvSpPr>
        <p:spPr>
          <a:xfrm>
            <a:off x="574816" y="1446836"/>
            <a:ext cx="3418450" cy="4171950"/>
          </a:xfrm>
        </p:spPr>
        <p:txBody>
          <a:bodyPr/>
          <a:lstStyle/>
          <a:p>
            <a:r>
              <a:rPr lang="en-US"/>
              <a:t>Use props to enliven and encourage photo opportunities.</a:t>
            </a:r>
          </a:p>
        </p:txBody>
      </p:sp>
      <p:graphicFrame>
        <p:nvGraphicFramePr>
          <p:cNvPr id="25" name="Table 24">
            <a:extLst>
              <a:ext uri="{FF2B5EF4-FFF2-40B4-BE49-F238E27FC236}">
                <a16:creationId xmlns:a16="http://schemas.microsoft.com/office/drawing/2014/main" id="{0C367367-185D-1314-92CC-7DFA037978B2}"/>
              </a:ext>
            </a:extLst>
          </p:cNvPr>
          <p:cNvGraphicFramePr>
            <a:graphicFrameLocks noGrp="1"/>
          </p:cNvGraphicFramePr>
          <p:nvPr>
            <p:extLst>
              <p:ext uri="{D42A27DB-BD31-4B8C-83A1-F6EECF244321}">
                <p14:modId xmlns:p14="http://schemas.microsoft.com/office/powerpoint/2010/main" val="3845594837"/>
              </p:ext>
            </p:extLst>
          </p:nvPr>
        </p:nvGraphicFramePr>
        <p:xfrm>
          <a:off x="574675" y="2115457"/>
          <a:ext cx="3417888" cy="387349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pt-BR" sz="1200" b="0" i="0" u="none" strike="noStrike" kern="1200" cap="none" spc="0" normalizeH="0" baseline="0" noProof="0" dirty="0">
                          <a:ln w="3175">
                            <a:noFill/>
                          </a:ln>
                          <a:solidFill>
                            <a:srgbClr val="FFFFFF"/>
                          </a:solidFill>
                          <a:effectLst/>
                          <a:uLnTx/>
                          <a:uFillTx/>
                          <a:latin typeface="+mn-lt"/>
                          <a:ea typeface="+mn-ea"/>
                          <a:cs typeface="Segoe UI" pitchFamily="34" charset="0"/>
                        </a:rPr>
                        <a:t>Microsoft 365 logo sign (14”x3.5”) and Copilot logo sign (12”x4”)</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Single-sided, CMYK color format, mounted on foamcore, PDF included</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n/a</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Adobe Illustrator</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Product Recommendation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Props (OrientalTrading.com)</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79863433"/>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dirty="0">
                          <a:solidFill>
                            <a:schemeClr val="bg1"/>
                          </a:solidFill>
                          <a:latin typeface="+mj-lt"/>
                        </a:rPr>
                        <a:t>(b5) Photo Booth Props_Logos.ai</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4" name="Text Placeholder 13">
            <a:extLst>
              <a:ext uri="{FF2B5EF4-FFF2-40B4-BE49-F238E27FC236}">
                <a16:creationId xmlns:a16="http://schemas.microsoft.com/office/drawing/2014/main" id="{F0D447E7-C984-649D-2E8E-D7F1BCEB69CE}"/>
              </a:ext>
            </a:extLst>
          </p:cNvPr>
          <p:cNvSpPr>
            <a:spLocks noGrp="1"/>
          </p:cNvSpPr>
          <p:nvPr>
            <p:ph type="body" sz="quarter" idx="12"/>
          </p:nvPr>
        </p:nvSpPr>
        <p:spPr>
          <a:xfrm>
            <a:off x="6652855" y="282422"/>
            <a:ext cx="3418450" cy="184666"/>
          </a:xfrm>
        </p:spPr>
        <p:txBody>
          <a:bodyPr/>
          <a:lstStyle/>
          <a:p>
            <a:r>
              <a:rPr lang="en-US">
                <a:solidFill>
                  <a:schemeClr val="tx1"/>
                </a:solidFill>
                <a:latin typeface="+mn-lt"/>
              </a:rPr>
              <a:t>Located in this folder: </a:t>
            </a:r>
            <a:r>
              <a:rPr lang="en-US"/>
              <a:t>Booth Items</a:t>
            </a:r>
          </a:p>
        </p:txBody>
      </p:sp>
      <p:sp>
        <p:nvSpPr>
          <p:cNvPr id="15" name="Text Placeholder 14">
            <a:extLst>
              <a:ext uri="{FF2B5EF4-FFF2-40B4-BE49-F238E27FC236}">
                <a16:creationId xmlns:a16="http://schemas.microsoft.com/office/drawing/2014/main" id="{167C6C35-1FC4-1297-906D-CED5A5BAD3FF}"/>
              </a:ext>
            </a:extLst>
          </p:cNvPr>
          <p:cNvSpPr>
            <a:spLocks noGrp="1"/>
          </p:cNvSpPr>
          <p:nvPr>
            <p:ph type="body" sz="quarter" idx="13"/>
          </p:nvPr>
        </p:nvSpPr>
        <p:spPr>
          <a:xfrm>
            <a:off x="10248900" y="251645"/>
            <a:ext cx="1859280" cy="246221"/>
          </a:xfrm>
        </p:spPr>
        <p:txBody>
          <a:bodyPr/>
          <a:lstStyle/>
          <a:p>
            <a:r>
              <a:rPr lang="en-US"/>
              <a:t>T-8 weeks</a:t>
            </a:r>
          </a:p>
        </p:txBody>
      </p:sp>
      <p:sp>
        <p:nvSpPr>
          <p:cNvPr id="5" name="Slide Number Placeholder 4">
            <a:extLst>
              <a:ext uri="{FF2B5EF4-FFF2-40B4-BE49-F238E27FC236}">
                <a16:creationId xmlns:a16="http://schemas.microsoft.com/office/drawing/2014/main" id="{434767DB-C38C-6FE2-9A9F-BDE9FB7F69FB}"/>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22</a:t>
            </a:fld>
            <a:endParaRPr lang="en-US"/>
          </a:p>
        </p:txBody>
      </p:sp>
      <p:sp>
        <p:nvSpPr>
          <p:cNvPr id="11" name="TextBox 10">
            <a:extLst>
              <a:ext uri="{FF2B5EF4-FFF2-40B4-BE49-F238E27FC236}">
                <a16:creationId xmlns:a16="http://schemas.microsoft.com/office/drawing/2014/main" id="{DCC4671F-95AD-6FFE-BBD6-BF639170A651}"/>
              </a:ext>
            </a:extLst>
          </p:cNvPr>
          <p:cNvSpPr txBox="1"/>
          <p:nvPr/>
        </p:nvSpPr>
        <p:spPr>
          <a:xfrm>
            <a:off x="4912584" y="3556675"/>
            <a:ext cx="2592730" cy="2369880"/>
          </a:xfrm>
          <a:prstGeom prst="rect">
            <a:avLst/>
          </a:prstGeom>
          <a:noFill/>
        </p:spPr>
        <p:txBody>
          <a:bodyPr wrap="square" lIns="0" tIns="0" rIns="0" bIns="0" rtlCol="0">
            <a:spAutoFit/>
          </a:bodyPr>
          <a:lstStyle/>
          <a:p>
            <a:pPr algn="l">
              <a:spcBef>
                <a:spcPts val="600"/>
              </a:spcBef>
            </a:pPr>
            <a:r>
              <a:rPr lang="en-US" sz="1200">
                <a:solidFill>
                  <a:schemeClr val="accent4"/>
                </a:solidFill>
                <a:latin typeface="+mj-lt"/>
              </a:rPr>
              <a:t>Tips:</a:t>
            </a:r>
          </a:p>
          <a:p>
            <a:pPr marL="171450" indent="-171450">
              <a:spcBef>
                <a:spcPts val="600"/>
              </a:spcBef>
              <a:buFont typeface="Arial" panose="020B0604020202020204" pitchFamily="34" charset="0"/>
              <a:buChar char="•"/>
            </a:pPr>
            <a:r>
              <a:rPr lang="en-US" sz="1200"/>
              <a:t>Guests may want to see the finished picture when they have their photo taken at the event. It’s important the method you choose comes complete with an online album that allows guests free access to their picture. </a:t>
            </a:r>
          </a:p>
          <a:p>
            <a:pPr marL="171450" indent="-171450">
              <a:spcBef>
                <a:spcPts val="600"/>
              </a:spcBef>
              <a:buFont typeface="Arial" panose="020B0604020202020204" pitchFamily="34" charset="0"/>
              <a:buChar char="•"/>
            </a:pPr>
            <a:r>
              <a:rPr lang="en-US" sz="1200"/>
              <a:t>Or you can encourage your guests to take selfies and post them to their social media account including the event’s unique hashtag phrase.</a:t>
            </a:r>
            <a:endParaRPr lang="en-US" sz="1200">
              <a:latin typeface="+mj-lt"/>
            </a:endParaRPr>
          </a:p>
        </p:txBody>
      </p:sp>
      <p:pic>
        <p:nvPicPr>
          <p:cNvPr id="17" name="Picture 16">
            <a:extLst>
              <a:ext uri="{FF2B5EF4-FFF2-40B4-BE49-F238E27FC236}">
                <a16:creationId xmlns:a16="http://schemas.microsoft.com/office/drawing/2014/main" id="{9BBAC2D4-7AE8-6D0B-0333-A27CF73AD506}"/>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903728" y="1177530"/>
            <a:ext cx="2592729" cy="636302"/>
          </a:xfrm>
          <a:prstGeom prst="rect">
            <a:avLst/>
          </a:prstGeom>
          <a:ln>
            <a:solidFill>
              <a:schemeClr val="bg2">
                <a:lumMod val="90000"/>
              </a:schemeClr>
            </a:solidFill>
          </a:ln>
          <a:effectLst>
            <a:outerShdw blurRad="50800" dist="38100" dir="2700000" algn="tl" rotWithShape="0">
              <a:prstClr val="black">
                <a:alpha val="40000"/>
              </a:prstClr>
            </a:outerShdw>
          </a:effectLst>
        </p:spPr>
      </p:pic>
      <p:pic>
        <p:nvPicPr>
          <p:cNvPr id="21" name="Picture 20">
            <a:extLst>
              <a:ext uri="{FF2B5EF4-FFF2-40B4-BE49-F238E27FC236}">
                <a16:creationId xmlns:a16="http://schemas.microsoft.com/office/drawing/2014/main" id="{3D898A28-25FA-162E-524F-5B0E3BFDCCF4}"/>
              </a:ext>
              <a:ext uri="{C183D7F6-B498-43B3-948B-1728B52AA6E4}">
                <adec:decorative xmlns:adec="http://schemas.microsoft.com/office/drawing/2017/decorative" val="1"/>
              </a:ext>
            </a:extLst>
          </p:cNvPr>
          <p:cNvPicPr>
            <a:picLocks noChangeAspect="1"/>
          </p:cNvPicPr>
          <p:nvPr/>
        </p:nvPicPr>
        <p:blipFill rotWithShape="1">
          <a:blip r:embed="rId3"/>
          <a:srcRect l="56108" t="19240" r="22247" b="17873"/>
          <a:stretch/>
        </p:blipFill>
        <p:spPr>
          <a:xfrm>
            <a:off x="7803267" y="2040254"/>
            <a:ext cx="2639028" cy="2395961"/>
          </a:xfrm>
          <a:prstGeom prst="rect">
            <a:avLst/>
          </a:prstGeom>
        </p:spPr>
      </p:pic>
      <p:pic>
        <p:nvPicPr>
          <p:cNvPr id="23" name="Picture 22">
            <a:extLst>
              <a:ext uri="{FF2B5EF4-FFF2-40B4-BE49-F238E27FC236}">
                <a16:creationId xmlns:a16="http://schemas.microsoft.com/office/drawing/2014/main" id="{6425F9F7-E713-4F30-1F73-FFA623FF991A}"/>
              </a:ext>
              <a:ext uri="{C183D7F6-B498-43B3-948B-1728B52AA6E4}">
                <adec:decorative xmlns:adec="http://schemas.microsoft.com/office/drawing/2017/decorative" val="1"/>
              </a:ext>
            </a:extLst>
          </p:cNvPr>
          <p:cNvPicPr>
            <a:picLocks noChangeAspect="1"/>
          </p:cNvPicPr>
          <p:nvPr/>
        </p:nvPicPr>
        <p:blipFill rotWithShape="1">
          <a:blip r:embed="rId4"/>
          <a:srcRect l="56206" t="22595" r="22053" b="24544"/>
          <a:stretch/>
        </p:blipFill>
        <p:spPr>
          <a:xfrm>
            <a:off x="8579629" y="3912560"/>
            <a:ext cx="2650602" cy="2013995"/>
          </a:xfrm>
          <a:prstGeom prst="rect">
            <a:avLst/>
          </a:prstGeom>
        </p:spPr>
      </p:pic>
      <p:grpSp>
        <p:nvGrpSpPr>
          <p:cNvPr id="28" name="Group 27">
            <a:extLst>
              <a:ext uri="{FF2B5EF4-FFF2-40B4-BE49-F238E27FC236}">
                <a16:creationId xmlns:a16="http://schemas.microsoft.com/office/drawing/2014/main" id="{B568EB39-C353-019D-061C-FB3D1DB89436}"/>
              </a:ext>
              <a:ext uri="{C183D7F6-B498-43B3-948B-1728B52AA6E4}">
                <adec:decorative xmlns:adec="http://schemas.microsoft.com/office/drawing/2017/decorative" val="1"/>
              </a:ext>
            </a:extLst>
          </p:cNvPr>
          <p:cNvGrpSpPr/>
          <p:nvPr/>
        </p:nvGrpSpPr>
        <p:grpSpPr>
          <a:xfrm>
            <a:off x="4912583" y="2027163"/>
            <a:ext cx="1513840" cy="1211072"/>
            <a:chOff x="5232400" y="4135120"/>
            <a:chExt cx="1727200" cy="1381760"/>
          </a:xfrm>
        </p:grpSpPr>
        <p:sp>
          <p:nvSpPr>
            <p:cNvPr id="27" name="Rectangle 26">
              <a:extLst>
                <a:ext uri="{FF2B5EF4-FFF2-40B4-BE49-F238E27FC236}">
                  <a16:creationId xmlns:a16="http://schemas.microsoft.com/office/drawing/2014/main" id="{6D5D22DB-E2ED-4C31-2AAD-1A37B2898A2A}"/>
                </a:ext>
              </a:extLst>
            </p:cNvPr>
            <p:cNvSpPr/>
            <p:nvPr/>
          </p:nvSpPr>
          <p:spPr bwMode="auto">
            <a:xfrm>
              <a:off x="5232400" y="4135120"/>
              <a:ext cx="1727200" cy="1381760"/>
            </a:xfrm>
            <a:prstGeom prst="rect">
              <a:avLst/>
            </a:prstGeom>
            <a:solidFill>
              <a:schemeClr val="bg1"/>
            </a:solidFill>
            <a:ln>
              <a:solidFill>
                <a:schemeClr val="bg2">
                  <a:lumMod val="90000"/>
                </a:schemeClr>
              </a:solidFill>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pic>
          <p:nvPicPr>
            <p:cNvPr id="26" name="Graphic 25">
              <a:extLst>
                <a:ext uri="{FF2B5EF4-FFF2-40B4-BE49-F238E27FC236}">
                  <a16:creationId xmlns:a16="http://schemas.microsoft.com/office/drawing/2014/main" id="{BAF9C8D0-4142-77A4-9DB4-9511F4D0154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348774" y="4244824"/>
              <a:ext cx="1494452" cy="1162352"/>
            </a:xfrm>
            <a:prstGeom prst="rect">
              <a:avLst/>
            </a:prstGeom>
          </p:spPr>
        </p:pic>
      </p:grpSp>
      <p:sp>
        <p:nvSpPr>
          <p:cNvPr id="3" name="Rounded Rectangle 1">
            <a:extLst>
              <a:ext uri="{FF2B5EF4-FFF2-40B4-BE49-F238E27FC236}">
                <a16:creationId xmlns:a16="http://schemas.microsoft.com/office/drawing/2014/main" id="{BE580517-AD9E-65F4-CBE7-939551D3256C}"/>
              </a:ext>
              <a:ext uri="{C183D7F6-B498-43B3-948B-1728B52AA6E4}">
                <adec:decorative xmlns:adec="http://schemas.microsoft.com/office/drawing/2017/decorative" val="1"/>
              </a:ext>
            </a:extLst>
          </p:cNvPr>
          <p:cNvSpPr/>
          <p:nvPr/>
        </p:nvSpPr>
        <p:spPr bwMode="auto">
          <a:xfrm rot="16200000">
            <a:off x="10011507" y="-409797"/>
            <a:ext cx="861576"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You may need to engage a design professional to edit and customize files created with Adobe Illustrator.</a:t>
            </a:r>
            <a:endParaRPr kumimoji="0" lang="en-US" sz="12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Tree>
    <p:extLst>
      <p:ext uri="{BB962C8B-B14F-4D97-AF65-F5344CB8AC3E}">
        <p14:creationId xmlns:p14="http://schemas.microsoft.com/office/powerpoint/2010/main" val="377143590"/>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BEDFDBC-BB69-9EE5-A736-7B31E72B6E13}"/>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308674" y="752099"/>
            <a:ext cx="5384967" cy="5353291"/>
          </a:xfrm>
          <a:prstGeom prst="rect">
            <a:avLst/>
          </a:prstGeom>
          <a:effectLst>
            <a:outerShdw blurRad="50800" dist="38100" dir="2700000" algn="tl" rotWithShape="0">
              <a:prstClr val="black">
                <a:alpha val="40000"/>
              </a:prstClr>
            </a:outerShdw>
          </a:effectLst>
        </p:spPr>
      </p:pic>
      <p:sp>
        <p:nvSpPr>
          <p:cNvPr id="2" name="Title 1">
            <a:extLst>
              <a:ext uri="{FF2B5EF4-FFF2-40B4-BE49-F238E27FC236}">
                <a16:creationId xmlns:a16="http://schemas.microsoft.com/office/drawing/2014/main" id="{E4589A03-9056-DEE7-30FC-DCFB29A8CCF7}"/>
              </a:ext>
            </a:extLst>
          </p:cNvPr>
          <p:cNvSpPr>
            <a:spLocks noGrp="1"/>
          </p:cNvSpPr>
          <p:nvPr>
            <p:ph type="title"/>
          </p:nvPr>
        </p:nvSpPr>
        <p:spPr>
          <a:xfrm>
            <a:off x="574816" y="510988"/>
            <a:ext cx="3418450" cy="861774"/>
          </a:xfrm>
        </p:spPr>
        <p:txBody>
          <a:bodyPr/>
          <a:lstStyle/>
          <a:p>
            <a:r>
              <a:rPr lang="en-US"/>
              <a:t>Booth Backdrop: Option A </a:t>
            </a:r>
            <a:r>
              <a:rPr lang="en-US" sz="1600">
                <a:latin typeface="+mn-lt"/>
              </a:rPr>
              <a:t>(1 of 2)</a:t>
            </a:r>
            <a:endParaRPr lang="en-US">
              <a:latin typeface="+mn-lt"/>
            </a:endParaRPr>
          </a:p>
        </p:txBody>
      </p:sp>
      <p:sp>
        <p:nvSpPr>
          <p:cNvPr id="5" name="Text Placeholder 4">
            <a:extLst>
              <a:ext uri="{FF2B5EF4-FFF2-40B4-BE49-F238E27FC236}">
                <a16:creationId xmlns:a16="http://schemas.microsoft.com/office/drawing/2014/main" id="{0F0FF30E-4690-7028-A252-FCFD16028AAE}"/>
              </a:ext>
            </a:extLst>
          </p:cNvPr>
          <p:cNvSpPr>
            <a:spLocks noGrp="1"/>
          </p:cNvSpPr>
          <p:nvPr>
            <p:ph type="body" sz="quarter" idx="11"/>
          </p:nvPr>
        </p:nvSpPr>
        <p:spPr>
          <a:xfrm>
            <a:off x="574816" y="246888"/>
            <a:ext cx="3418450" cy="246221"/>
          </a:xfrm>
        </p:spPr>
        <p:txBody>
          <a:bodyPr/>
          <a:lstStyle/>
          <a:p>
            <a:r>
              <a:rPr lang="en-US"/>
              <a:t>1. Preparation</a:t>
            </a:r>
          </a:p>
        </p:txBody>
      </p:sp>
      <p:graphicFrame>
        <p:nvGraphicFramePr>
          <p:cNvPr id="22" name="Table 21">
            <a:extLst>
              <a:ext uri="{FF2B5EF4-FFF2-40B4-BE49-F238E27FC236}">
                <a16:creationId xmlns:a16="http://schemas.microsoft.com/office/drawing/2014/main" id="{E54F9B26-F318-9CCB-C389-60B150BA9F64}"/>
              </a:ext>
            </a:extLst>
          </p:cNvPr>
          <p:cNvGraphicFramePr>
            <a:graphicFrameLocks noGrp="1"/>
          </p:cNvGraphicFramePr>
          <p:nvPr>
            <p:extLst>
              <p:ext uri="{D42A27DB-BD31-4B8C-83A1-F6EECF244321}">
                <p14:modId xmlns:p14="http://schemas.microsoft.com/office/powerpoint/2010/main" val="3008916410"/>
              </p:ext>
            </p:extLst>
          </p:nvPr>
        </p:nvGraphicFramePr>
        <p:xfrm>
          <a:off x="574675" y="2115457"/>
          <a:ext cx="3417888" cy="3737598"/>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pt-BR" sz="1200" b="0" i="0" u="none" strike="noStrike" kern="1200" cap="none" spc="0" normalizeH="0" baseline="0" noProof="0">
                          <a:ln w="3175">
                            <a:noFill/>
                          </a:ln>
                          <a:solidFill>
                            <a:srgbClr val="FFFFFF"/>
                          </a:solidFill>
                          <a:effectLst/>
                          <a:uLnTx/>
                          <a:uFillTx/>
                          <a:latin typeface="+mn-lt"/>
                          <a:ea typeface="+mn-ea"/>
                          <a:cs typeface="Segoe UI" pitchFamily="34" charset="0"/>
                        </a:rPr>
                        <a:t>8’ W x 8’ H, no bleed</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Single-sided, CMYK color format, PDF included</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2 options</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Adobe Illustrator</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Product Recommendation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8' </a:t>
                      </a:r>
                      <a:r>
                        <a:rPr lang="en-US" sz="1200" err="1">
                          <a:solidFill>
                            <a:schemeClr val="bg1"/>
                          </a:solidFill>
                          <a:latin typeface="+mn-lt"/>
                        </a:rPr>
                        <a:t>Hopup</a:t>
                      </a:r>
                      <a:r>
                        <a:rPr lang="en-US" sz="1200">
                          <a:solidFill>
                            <a:schemeClr val="bg1"/>
                          </a:solidFill>
                          <a:latin typeface="+mn-lt"/>
                        </a:rPr>
                        <a:t> Straight Display Front Fabric Graphics </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79863433"/>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(b6) Booth </a:t>
                      </a:r>
                      <a:r>
                        <a:rPr lang="en-US" sz="1200" err="1">
                          <a:solidFill>
                            <a:schemeClr val="bg1"/>
                          </a:solidFill>
                          <a:latin typeface="+mj-lt"/>
                        </a:rPr>
                        <a:t>Backdrop_Opt</a:t>
                      </a:r>
                      <a:r>
                        <a:rPr lang="en-US" sz="1200">
                          <a:solidFill>
                            <a:schemeClr val="bg1"/>
                          </a:solidFill>
                          <a:latin typeface="+mj-lt"/>
                        </a:rPr>
                        <a:t> A.ai</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3" name="Text Placeholder 12">
            <a:extLst>
              <a:ext uri="{FF2B5EF4-FFF2-40B4-BE49-F238E27FC236}">
                <a16:creationId xmlns:a16="http://schemas.microsoft.com/office/drawing/2014/main" id="{4DFB266C-B8EB-7FB9-9C34-C13C043C8E4A}"/>
              </a:ext>
            </a:extLst>
          </p:cNvPr>
          <p:cNvSpPr>
            <a:spLocks noGrp="1"/>
          </p:cNvSpPr>
          <p:nvPr>
            <p:ph type="body" sz="quarter" idx="10"/>
          </p:nvPr>
        </p:nvSpPr>
        <p:spPr>
          <a:xfrm>
            <a:off x="574816" y="1446836"/>
            <a:ext cx="3418450" cy="4171950"/>
          </a:xfrm>
        </p:spPr>
        <p:txBody>
          <a:bodyPr/>
          <a:lstStyle/>
          <a:p>
            <a:r>
              <a:rPr lang="en-US"/>
              <a:t>A photobooth can be as simple as a backdrop and some photo props.</a:t>
            </a:r>
          </a:p>
        </p:txBody>
      </p:sp>
      <p:sp>
        <p:nvSpPr>
          <p:cNvPr id="14" name="Text Placeholder 13">
            <a:extLst>
              <a:ext uri="{FF2B5EF4-FFF2-40B4-BE49-F238E27FC236}">
                <a16:creationId xmlns:a16="http://schemas.microsoft.com/office/drawing/2014/main" id="{3DEE1594-69D2-0059-30BD-366C358F7734}"/>
              </a:ext>
            </a:extLst>
          </p:cNvPr>
          <p:cNvSpPr>
            <a:spLocks noGrp="1"/>
          </p:cNvSpPr>
          <p:nvPr>
            <p:ph type="body" sz="quarter" idx="12"/>
          </p:nvPr>
        </p:nvSpPr>
        <p:spPr>
          <a:xfrm>
            <a:off x="6652855" y="282422"/>
            <a:ext cx="3418450" cy="184666"/>
          </a:xfrm>
        </p:spPr>
        <p:txBody>
          <a:bodyPr/>
          <a:lstStyle/>
          <a:p>
            <a:r>
              <a:rPr lang="en-US">
                <a:solidFill>
                  <a:schemeClr val="tx1"/>
                </a:solidFill>
                <a:latin typeface="+mn-lt"/>
              </a:rPr>
              <a:t>Located in this folder: </a:t>
            </a:r>
            <a:r>
              <a:rPr lang="en-US"/>
              <a:t>Booth Items</a:t>
            </a:r>
          </a:p>
        </p:txBody>
      </p:sp>
      <p:sp>
        <p:nvSpPr>
          <p:cNvPr id="15" name="Text Placeholder 14">
            <a:extLst>
              <a:ext uri="{FF2B5EF4-FFF2-40B4-BE49-F238E27FC236}">
                <a16:creationId xmlns:a16="http://schemas.microsoft.com/office/drawing/2014/main" id="{125EF865-BE47-17AD-F4D4-8593AE377209}"/>
              </a:ext>
            </a:extLst>
          </p:cNvPr>
          <p:cNvSpPr>
            <a:spLocks noGrp="1"/>
          </p:cNvSpPr>
          <p:nvPr>
            <p:ph type="body" sz="quarter" idx="13"/>
          </p:nvPr>
        </p:nvSpPr>
        <p:spPr>
          <a:xfrm>
            <a:off x="10248900" y="251645"/>
            <a:ext cx="1859280" cy="246221"/>
          </a:xfrm>
        </p:spPr>
        <p:txBody>
          <a:bodyPr/>
          <a:lstStyle/>
          <a:p>
            <a:r>
              <a:rPr lang="en-US"/>
              <a:t>T-8 weeks</a:t>
            </a:r>
          </a:p>
        </p:txBody>
      </p:sp>
      <p:sp>
        <p:nvSpPr>
          <p:cNvPr id="7" name="Slide Number Placeholder 6">
            <a:extLst>
              <a:ext uri="{FF2B5EF4-FFF2-40B4-BE49-F238E27FC236}">
                <a16:creationId xmlns:a16="http://schemas.microsoft.com/office/drawing/2014/main" id="{C6B0DA0C-DE57-355C-3919-EE1570DA5130}"/>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23</a:t>
            </a:fld>
            <a:endParaRPr lang="en-US"/>
          </a:p>
        </p:txBody>
      </p:sp>
      <p:pic>
        <p:nvPicPr>
          <p:cNvPr id="12" name="Picture 11" descr="Doctor clapping">
            <a:extLst>
              <a:ext uri="{FF2B5EF4-FFF2-40B4-BE49-F238E27FC236}">
                <a16:creationId xmlns:a16="http://schemas.microsoft.com/office/drawing/2014/main" id="{410CC54F-1795-335B-BD27-A2F1AA38A8E9}"/>
              </a:ext>
            </a:extLst>
          </p:cNvPr>
          <p:cNvPicPr>
            <a:picLocks noChangeAspect="1"/>
          </p:cNvPicPr>
          <p:nvPr/>
        </p:nvPicPr>
        <p:blipFill>
          <a:blip r:embed="rId4"/>
          <a:stretch>
            <a:fillRect/>
          </a:stretch>
        </p:blipFill>
        <p:spPr>
          <a:xfrm>
            <a:off x="10572152" y="2090421"/>
            <a:ext cx="1123184" cy="4064188"/>
          </a:xfrm>
          <a:prstGeom prst="rect">
            <a:avLst/>
          </a:prstGeom>
          <a:effectLst>
            <a:outerShdw blurRad="50800" dist="38100" dir="2700000" algn="tl" rotWithShape="0">
              <a:prstClr val="black">
                <a:alpha val="40000"/>
              </a:prstClr>
            </a:outerShdw>
          </a:effectLst>
        </p:spPr>
      </p:pic>
      <p:sp>
        <p:nvSpPr>
          <p:cNvPr id="3" name="Rounded Rectangle 1">
            <a:extLst>
              <a:ext uri="{FF2B5EF4-FFF2-40B4-BE49-F238E27FC236}">
                <a16:creationId xmlns:a16="http://schemas.microsoft.com/office/drawing/2014/main" id="{1E53B1B9-3F74-0D2F-C9B2-5FE13A0E8DC1}"/>
              </a:ext>
              <a:ext uri="{C183D7F6-B498-43B3-948B-1728B52AA6E4}">
                <adec:decorative xmlns:adec="http://schemas.microsoft.com/office/drawing/2017/decorative" val="1"/>
              </a:ext>
            </a:extLst>
          </p:cNvPr>
          <p:cNvSpPr/>
          <p:nvPr/>
        </p:nvSpPr>
        <p:spPr bwMode="auto">
          <a:xfrm rot="16200000">
            <a:off x="10011507" y="-409797"/>
            <a:ext cx="861576"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You may need to engage a design professional to edit and customize files created with Adobe Illustrator.</a:t>
            </a:r>
            <a:endParaRPr kumimoji="0" lang="en-US" sz="12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Tree>
    <p:extLst>
      <p:ext uri="{BB962C8B-B14F-4D97-AF65-F5344CB8AC3E}">
        <p14:creationId xmlns:p14="http://schemas.microsoft.com/office/powerpoint/2010/main" val="3356198743"/>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9A03-9056-DEE7-30FC-DCFB29A8CCF7}"/>
              </a:ext>
            </a:extLst>
          </p:cNvPr>
          <p:cNvSpPr>
            <a:spLocks noGrp="1"/>
          </p:cNvSpPr>
          <p:nvPr>
            <p:ph type="title"/>
          </p:nvPr>
        </p:nvSpPr>
        <p:spPr>
          <a:xfrm>
            <a:off x="574816" y="510988"/>
            <a:ext cx="3418450" cy="861774"/>
          </a:xfrm>
        </p:spPr>
        <p:txBody>
          <a:bodyPr/>
          <a:lstStyle/>
          <a:p>
            <a:r>
              <a:rPr lang="en-US"/>
              <a:t>Booth Backdrop: Option B </a:t>
            </a:r>
            <a:r>
              <a:rPr lang="en-US" sz="1600">
                <a:latin typeface="+mn-lt"/>
              </a:rPr>
              <a:t>(2 of 2)</a:t>
            </a:r>
            <a:endParaRPr lang="en-US"/>
          </a:p>
        </p:txBody>
      </p:sp>
      <p:sp>
        <p:nvSpPr>
          <p:cNvPr id="4" name="Text Placeholder 3">
            <a:extLst>
              <a:ext uri="{FF2B5EF4-FFF2-40B4-BE49-F238E27FC236}">
                <a16:creationId xmlns:a16="http://schemas.microsoft.com/office/drawing/2014/main" id="{BB35F019-1129-8EE1-77BF-A5732A339708}"/>
              </a:ext>
            </a:extLst>
          </p:cNvPr>
          <p:cNvSpPr>
            <a:spLocks noGrp="1"/>
          </p:cNvSpPr>
          <p:nvPr>
            <p:ph type="body" sz="quarter" idx="11"/>
          </p:nvPr>
        </p:nvSpPr>
        <p:spPr>
          <a:xfrm>
            <a:off x="574816" y="246888"/>
            <a:ext cx="3418450" cy="246221"/>
          </a:xfrm>
        </p:spPr>
        <p:txBody>
          <a:bodyPr/>
          <a:lstStyle/>
          <a:p>
            <a:r>
              <a:rPr lang="en-US"/>
              <a:t>1. Preparation</a:t>
            </a:r>
          </a:p>
        </p:txBody>
      </p:sp>
      <p:sp>
        <p:nvSpPr>
          <p:cNvPr id="10" name="Text Placeholder 9">
            <a:extLst>
              <a:ext uri="{FF2B5EF4-FFF2-40B4-BE49-F238E27FC236}">
                <a16:creationId xmlns:a16="http://schemas.microsoft.com/office/drawing/2014/main" id="{88C6204F-4FE9-5D68-7A35-5F98E88B9DAB}"/>
              </a:ext>
            </a:extLst>
          </p:cNvPr>
          <p:cNvSpPr>
            <a:spLocks noGrp="1"/>
          </p:cNvSpPr>
          <p:nvPr>
            <p:ph type="body" sz="quarter" idx="10"/>
          </p:nvPr>
        </p:nvSpPr>
        <p:spPr>
          <a:xfrm>
            <a:off x="574816" y="1446836"/>
            <a:ext cx="3418450" cy="4171950"/>
          </a:xfrm>
        </p:spPr>
        <p:txBody>
          <a:bodyPr/>
          <a:lstStyle/>
          <a:p>
            <a:r>
              <a:rPr lang="en-US"/>
              <a:t>A photobooth can be as simple as a backdrop and some photo props.</a:t>
            </a:r>
          </a:p>
        </p:txBody>
      </p:sp>
      <p:graphicFrame>
        <p:nvGraphicFramePr>
          <p:cNvPr id="22" name="Table 21">
            <a:extLst>
              <a:ext uri="{FF2B5EF4-FFF2-40B4-BE49-F238E27FC236}">
                <a16:creationId xmlns:a16="http://schemas.microsoft.com/office/drawing/2014/main" id="{34321A58-1809-2443-AE3C-1C143E324CE6}"/>
              </a:ext>
            </a:extLst>
          </p:cNvPr>
          <p:cNvGraphicFramePr>
            <a:graphicFrameLocks noGrp="1"/>
          </p:cNvGraphicFramePr>
          <p:nvPr>
            <p:extLst>
              <p:ext uri="{D42A27DB-BD31-4B8C-83A1-F6EECF244321}">
                <p14:modId xmlns:p14="http://schemas.microsoft.com/office/powerpoint/2010/main" val="2549774672"/>
              </p:ext>
            </p:extLst>
          </p:nvPr>
        </p:nvGraphicFramePr>
        <p:xfrm>
          <a:off x="574675" y="2115457"/>
          <a:ext cx="3417888" cy="3737598"/>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pt-BR" sz="1200" b="0" i="0" u="none" strike="noStrike" kern="1200" cap="none" spc="0" normalizeH="0" baseline="0" noProof="0">
                          <a:ln w="3175">
                            <a:noFill/>
                          </a:ln>
                          <a:solidFill>
                            <a:srgbClr val="FFFFFF"/>
                          </a:solidFill>
                          <a:effectLst/>
                          <a:uLnTx/>
                          <a:uFillTx/>
                          <a:latin typeface="+mn-lt"/>
                          <a:ea typeface="+mn-ea"/>
                          <a:cs typeface="Segoe UI" pitchFamily="34" charset="0"/>
                        </a:rPr>
                        <a:t>8’ W x 8’ H, no bleed</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Single-sided, CMYK color format, PDF included</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2 options</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Adobe Illustrator</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Product Recommendation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8' </a:t>
                      </a:r>
                      <a:r>
                        <a:rPr lang="en-US" sz="1200" err="1">
                          <a:solidFill>
                            <a:schemeClr val="bg1"/>
                          </a:solidFill>
                          <a:latin typeface="+mn-lt"/>
                        </a:rPr>
                        <a:t>Hopup</a:t>
                      </a:r>
                      <a:r>
                        <a:rPr lang="en-US" sz="1200">
                          <a:solidFill>
                            <a:schemeClr val="bg1"/>
                          </a:solidFill>
                          <a:latin typeface="+mn-lt"/>
                        </a:rPr>
                        <a:t> Straight Display Front Fabric Graphics </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79863433"/>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(b7) Booth </a:t>
                      </a:r>
                      <a:r>
                        <a:rPr lang="en-US" sz="1200" err="1">
                          <a:solidFill>
                            <a:schemeClr val="bg1"/>
                          </a:solidFill>
                          <a:latin typeface="+mj-lt"/>
                        </a:rPr>
                        <a:t>Backdrop_Opt</a:t>
                      </a:r>
                      <a:r>
                        <a:rPr lang="en-US" sz="1200">
                          <a:solidFill>
                            <a:schemeClr val="bg1"/>
                          </a:solidFill>
                          <a:latin typeface="+mj-lt"/>
                        </a:rPr>
                        <a:t> B.ai</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1" name="Text Placeholder 10">
            <a:extLst>
              <a:ext uri="{FF2B5EF4-FFF2-40B4-BE49-F238E27FC236}">
                <a16:creationId xmlns:a16="http://schemas.microsoft.com/office/drawing/2014/main" id="{C4D4EE5B-2619-0D48-9B56-3978C08B6CAB}"/>
              </a:ext>
            </a:extLst>
          </p:cNvPr>
          <p:cNvSpPr>
            <a:spLocks noGrp="1"/>
          </p:cNvSpPr>
          <p:nvPr>
            <p:ph type="body" sz="quarter" idx="12"/>
          </p:nvPr>
        </p:nvSpPr>
        <p:spPr>
          <a:xfrm>
            <a:off x="6652855" y="282422"/>
            <a:ext cx="3418450" cy="184666"/>
          </a:xfrm>
        </p:spPr>
        <p:txBody>
          <a:bodyPr/>
          <a:lstStyle/>
          <a:p>
            <a:r>
              <a:rPr lang="en-US">
                <a:solidFill>
                  <a:schemeClr val="tx1"/>
                </a:solidFill>
                <a:latin typeface="+mn-lt"/>
              </a:rPr>
              <a:t>Located in this folder: </a:t>
            </a:r>
            <a:r>
              <a:rPr lang="en-US"/>
              <a:t>Booth Items</a:t>
            </a:r>
          </a:p>
        </p:txBody>
      </p:sp>
      <p:sp>
        <p:nvSpPr>
          <p:cNvPr id="13" name="Text Placeholder 12">
            <a:extLst>
              <a:ext uri="{FF2B5EF4-FFF2-40B4-BE49-F238E27FC236}">
                <a16:creationId xmlns:a16="http://schemas.microsoft.com/office/drawing/2014/main" id="{7D5956D0-D84C-30DE-DFAC-36B88E77F110}"/>
              </a:ext>
            </a:extLst>
          </p:cNvPr>
          <p:cNvSpPr>
            <a:spLocks noGrp="1"/>
          </p:cNvSpPr>
          <p:nvPr>
            <p:ph type="body" sz="quarter" idx="13"/>
          </p:nvPr>
        </p:nvSpPr>
        <p:spPr>
          <a:xfrm>
            <a:off x="10248900" y="251645"/>
            <a:ext cx="1859280" cy="246221"/>
          </a:xfrm>
        </p:spPr>
        <p:txBody>
          <a:bodyPr/>
          <a:lstStyle/>
          <a:p>
            <a:r>
              <a:rPr lang="en-US"/>
              <a:t>T-8 weeks</a:t>
            </a:r>
          </a:p>
        </p:txBody>
      </p:sp>
      <p:sp>
        <p:nvSpPr>
          <p:cNvPr id="5" name="Slide Number Placeholder 4">
            <a:extLst>
              <a:ext uri="{FF2B5EF4-FFF2-40B4-BE49-F238E27FC236}">
                <a16:creationId xmlns:a16="http://schemas.microsoft.com/office/drawing/2014/main" id="{24628FB0-661A-9E95-66A7-D09EB905A8B1}"/>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24</a:t>
            </a:fld>
            <a:endParaRPr lang="en-US"/>
          </a:p>
        </p:txBody>
      </p:sp>
      <p:pic>
        <p:nvPicPr>
          <p:cNvPr id="14" name="Picture 13">
            <a:extLst>
              <a:ext uri="{FF2B5EF4-FFF2-40B4-BE49-F238E27FC236}">
                <a16:creationId xmlns:a16="http://schemas.microsoft.com/office/drawing/2014/main" id="{B288995A-BC85-5A17-29F1-FAD2D9BCB403}"/>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348985" y="752099"/>
            <a:ext cx="5344656" cy="5353291"/>
          </a:xfrm>
          <a:prstGeom prst="rect">
            <a:avLst/>
          </a:prstGeom>
          <a:ln>
            <a:solidFill>
              <a:schemeClr val="bg2">
                <a:lumMod val="90000"/>
              </a:schemeClr>
            </a:solidFill>
          </a:ln>
          <a:effectLst>
            <a:outerShdw blurRad="50800" dist="38100" dir="2700000" algn="tl" rotWithShape="0">
              <a:prstClr val="black">
                <a:alpha val="40000"/>
              </a:prstClr>
            </a:outerShdw>
          </a:effectLst>
        </p:spPr>
      </p:pic>
      <p:pic>
        <p:nvPicPr>
          <p:cNvPr id="18" name="Picture 17">
            <a:extLst>
              <a:ext uri="{FF2B5EF4-FFF2-40B4-BE49-F238E27FC236}">
                <a16:creationId xmlns:a16="http://schemas.microsoft.com/office/drawing/2014/main" id="{3AE8621B-0A46-E025-B908-0E0B8E697FB6}"/>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10572152" y="2090421"/>
            <a:ext cx="1123184" cy="4064188"/>
          </a:xfrm>
          <a:prstGeom prst="rect">
            <a:avLst/>
          </a:prstGeom>
          <a:effectLst>
            <a:outerShdw blurRad="50800" dist="38100" dir="2700000" algn="tl" rotWithShape="0">
              <a:prstClr val="black">
                <a:alpha val="40000"/>
              </a:prstClr>
            </a:outerShdw>
          </a:effectLst>
        </p:spPr>
      </p:pic>
      <p:sp>
        <p:nvSpPr>
          <p:cNvPr id="3" name="Rounded Rectangle 1">
            <a:extLst>
              <a:ext uri="{FF2B5EF4-FFF2-40B4-BE49-F238E27FC236}">
                <a16:creationId xmlns:a16="http://schemas.microsoft.com/office/drawing/2014/main" id="{7318A662-7902-A966-455A-D0F07CF647D3}"/>
              </a:ext>
              <a:ext uri="{C183D7F6-B498-43B3-948B-1728B52AA6E4}">
                <adec:decorative xmlns:adec="http://schemas.microsoft.com/office/drawing/2017/decorative" val="1"/>
              </a:ext>
            </a:extLst>
          </p:cNvPr>
          <p:cNvSpPr/>
          <p:nvPr/>
        </p:nvSpPr>
        <p:spPr bwMode="auto">
          <a:xfrm rot="16200000">
            <a:off x="10011507" y="-409797"/>
            <a:ext cx="861576"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You may need to engage a design professional to edit and customize files created with Adobe Illustrator.</a:t>
            </a:r>
            <a:endParaRPr kumimoji="0" lang="en-US" sz="120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Tree>
    <p:extLst>
      <p:ext uri="{BB962C8B-B14F-4D97-AF65-F5344CB8AC3E}">
        <p14:creationId xmlns:p14="http://schemas.microsoft.com/office/powerpoint/2010/main" val="3561874576"/>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9A03-9056-DEE7-30FC-DCFB29A8CCF7}"/>
              </a:ext>
            </a:extLst>
          </p:cNvPr>
          <p:cNvSpPr>
            <a:spLocks noGrp="1"/>
          </p:cNvSpPr>
          <p:nvPr>
            <p:ph type="title"/>
          </p:nvPr>
        </p:nvSpPr>
        <p:spPr>
          <a:xfrm>
            <a:off x="574816" y="510988"/>
            <a:ext cx="3418450" cy="861774"/>
          </a:xfrm>
        </p:spPr>
        <p:txBody>
          <a:bodyPr/>
          <a:lstStyle/>
          <a:p>
            <a:r>
              <a:rPr lang="en-US"/>
              <a:t>Swag</a:t>
            </a:r>
          </a:p>
        </p:txBody>
      </p:sp>
      <p:sp>
        <p:nvSpPr>
          <p:cNvPr id="22" name="Text Placeholder 21">
            <a:extLst>
              <a:ext uri="{FF2B5EF4-FFF2-40B4-BE49-F238E27FC236}">
                <a16:creationId xmlns:a16="http://schemas.microsoft.com/office/drawing/2014/main" id="{F3BF7BB1-7874-9DED-5445-9CC7616E9DB0}"/>
              </a:ext>
            </a:extLst>
          </p:cNvPr>
          <p:cNvSpPr>
            <a:spLocks noGrp="1"/>
          </p:cNvSpPr>
          <p:nvPr>
            <p:ph type="body" sz="quarter" idx="11"/>
          </p:nvPr>
        </p:nvSpPr>
        <p:spPr>
          <a:xfrm>
            <a:off x="574816" y="246888"/>
            <a:ext cx="3418450" cy="246221"/>
          </a:xfrm>
        </p:spPr>
        <p:txBody>
          <a:bodyPr/>
          <a:lstStyle/>
          <a:p>
            <a:r>
              <a:rPr lang="en-US"/>
              <a:t>1. Preparation</a:t>
            </a:r>
          </a:p>
        </p:txBody>
      </p:sp>
      <p:sp>
        <p:nvSpPr>
          <p:cNvPr id="3" name="Text Placeholder 2">
            <a:extLst>
              <a:ext uri="{FF2B5EF4-FFF2-40B4-BE49-F238E27FC236}">
                <a16:creationId xmlns:a16="http://schemas.microsoft.com/office/drawing/2014/main" id="{5148EED9-8ECA-444A-F0B3-D405955ECDF0}"/>
              </a:ext>
            </a:extLst>
          </p:cNvPr>
          <p:cNvSpPr>
            <a:spLocks noGrp="1"/>
          </p:cNvSpPr>
          <p:nvPr>
            <p:ph type="body" sz="quarter" idx="10"/>
          </p:nvPr>
        </p:nvSpPr>
        <p:spPr>
          <a:xfrm>
            <a:off x="574816" y="1446836"/>
            <a:ext cx="3418450" cy="4171950"/>
          </a:xfrm>
        </p:spPr>
        <p:txBody>
          <a:bodyPr/>
          <a:lstStyle/>
          <a:p>
            <a:r>
              <a:rPr lang="en-US"/>
              <a:t>Create a variety of Copilot logo SWAG for giveaways, contest prizes, and participation awards to encourage participation.</a:t>
            </a:r>
          </a:p>
          <a:p>
            <a:r>
              <a:rPr lang="en-US"/>
              <a:t>Click </a:t>
            </a:r>
            <a:r>
              <a:rPr lang="en-US">
                <a:hlinkClick r:id="rId2" action="ppaction://hlinksldjump">
                  <a:extLst>
                    <a:ext uri="{A12FA001-AC4F-418D-AE19-62706E023703}">
                      <ahyp:hlinkClr xmlns:ahyp="http://schemas.microsoft.com/office/drawing/2018/hyperlinkcolor" val="tx"/>
                    </a:ext>
                  </a:extLst>
                </a:hlinkClick>
              </a:rPr>
              <a:t>here</a:t>
            </a:r>
            <a:r>
              <a:rPr lang="en-US"/>
              <a:t> for guidelines on the Dos and Don’ts for Logo placement and Swag design.</a:t>
            </a:r>
          </a:p>
          <a:p>
            <a:endParaRPr lang="en-US"/>
          </a:p>
        </p:txBody>
      </p:sp>
      <p:graphicFrame>
        <p:nvGraphicFramePr>
          <p:cNvPr id="4" name="Table 3">
            <a:extLst>
              <a:ext uri="{FF2B5EF4-FFF2-40B4-BE49-F238E27FC236}">
                <a16:creationId xmlns:a16="http://schemas.microsoft.com/office/drawing/2014/main" id="{0D0EE25B-B79B-C524-6172-8D051E7DEAD0}"/>
              </a:ext>
            </a:extLst>
          </p:cNvPr>
          <p:cNvGraphicFramePr>
            <a:graphicFrameLocks noGrp="1"/>
          </p:cNvGraphicFramePr>
          <p:nvPr>
            <p:extLst>
              <p:ext uri="{D42A27DB-BD31-4B8C-83A1-F6EECF244321}">
                <p14:modId xmlns:p14="http://schemas.microsoft.com/office/powerpoint/2010/main" val="2587009151"/>
              </p:ext>
            </p:extLst>
          </p:nvPr>
        </p:nvGraphicFramePr>
        <p:xfrm>
          <a:off x="574675" y="3790087"/>
          <a:ext cx="3417888" cy="2021199"/>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Logo files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Adobe Illustrator, PDF</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Various names in folder</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33" name="Text Placeholder 32">
            <a:extLst>
              <a:ext uri="{FF2B5EF4-FFF2-40B4-BE49-F238E27FC236}">
                <a16:creationId xmlns:a16="http://schemas.microsoft.com/office/drawing/2014/main" id="{515E4DC8-76E8-E89B-7463-CD84A2A5E307}"/>
              </a:ext>
            </a:extLst>
          </p:cNvPr>
          <p:cNvSpPr>
            <a:spLocks noGrp="1"/>
          </p:cNvSpPr>
          <p:nvPr>
            <p:ph type="body" sz="quarter" idx="12"/>
          </p:nvPr>
        </p:nvSpPr>
        <p:spPr>
          <a:xfrm>
            <a:off x="6652855" y="282422"/>
            <a:ext cx="3418450" cy="184666"/>
          </a:xfrm>
        </p:spPr>
        <p:txBody>
          <a:bodyPr/>
          <a:lstStyle/>
          <a:p>
            <a:r>
              <a:rPr lang="en-US">
                <a:solidFill>
                  <a:schemeClr val="tx1"/>
                </a:solidFill>
                <a:latin typeface="+mn-lt"/>
              </a:rPr>
              <a:t>Located in this folder: </a:t>
            </a:r>
            <a:r>
              <a:rPr lang="en-US"/>
              <a:t>Support Assets</a:t>
            </a:r>
          </a:p>
        </p:txBody>
      </p:sp>
      <p:sp>
        <p:nvSpPr>
          <p:cNvPr id="34" name="Text Placeholder 33">
            <a:extLst>
              <a:ext uri="{FF2B5EF4-FFF2-40B4-BE49-F238E27FC236}">
                <a16:creationId xmlns:a16="http://schemas.microsoft.com/office/drawing/2014/main" id="{A6B0B1EF-3AD4-1247-41C5-216CC4FA880E}"/>
              </a:ext>
            </a:extLst>
          </p:cNvPr>
          <p:cNvSpPr>
            <a:spLocks noGrp="1"/>
          </p:cNvSpPr>
          <p:nvPr>
            <p:ph type="body" sz="quarter" idx="13"/>
          </p:nvPr>
        </p:nvSpPr>
        <p:spPr>
          <a:xfrm>
            <a:off x="10248900" y="251645"/>
            <a:ext cx="1859280" cy="246221"/>
          </a:xfrm>
        </p:spPr>
        <p:txBody>
          <a:bodyPr/>
          <a:lstStyle/>
          <a:p>
            <a:r>
              <a:rPr lang="en-US"/>
              <a:t>T-8 weeks</a:t>
            </a:r>
          </a:p>
        </p:txBody>
      </p:sp>
      <p:sp>
        <p:nvSpPr>
          <p:cNvPr id="5" name="Slide Number Placeholder 4">
            <a:extLst>
              <a:ext uri="{FF2B5EF4-FFF2-40B4-BE49-F238E27FC236}">
                <a16:creationId xmlns:a16="http://schemas.microsoft.com/office/drawing/2014/main" id="{434767DB-C38C-6FE2-9A9F-BDE9FB7F69FB}"/>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25</a:t>
            </a:fld>
            <a:endParaRPr lang="en-US"/>
          </a:p>
        </p:txBody>
      </p:sp>
      <p:pic>
        <p:nvPicPr>
          <p:cNvPr id="7" name="Picture 6">
            <a:extLst>
              <a:ext uri="{FF2B5EF4-FFF2-40B4-BE49-F238E27FC236}">
                <a16:creationId xmlns:a16="http://schemas.microsoft.com/office/drawing/2014/main" id="{0226916F-49D0-E2F8-AA9D-468AB2E5926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233189" y="2325329"/>
            <a:ext cx="2276920" cy="3876918"/>
          </a:xfrm>
          <a:prstGeom prst="rect">
            <a:avLst/>
          </a:prstGeom>
        </p:spPr>
      </p:pic>
      <p:grpSp>
        <p:nvGrpSpPr>
          <p:cNvPr id="9" name="Group 8">
            <a:extLst>
              <a:ext uri="{FF2B5EF4-FFF2-40B4-BE49-F238E27FC236}">
                <a16:creationId xmlns:a16="http://schemas.microsoft.com/office/drawing/2014/main" id="{86678F7F-B404-B420-1A12-46585578764A}"/>
              </a:ext>
              <a:ext uri="{C183D7F6-B498-43B3-948B-1728B52AA6E4}">
                <adec:decorative xmlns:adec="http://schemas.microsoft.com/office/drawing/2017/decorative" val="1"/>
              </a:ext>
            </a:extLst>
          </p:cNvPr>
          <p:cNvGrpSpPr/>
          <p:nvPr/>
        </p:nvGrpSpPr>
        <p:grpSpPr>
          <a:xfrm>
            <a:off x="8020296" y="1342033"/>
            <a:ext cx="3238831" cy="4876120"/>
            <a:chOff x="8022023" y="675630"/>
            <a:chExt cx="3877221" cy="5837227"/>
          </a:xfrm>
        </p:grpSpPr>
        <p:pic>
          <p:nvPicPr>
            <p:cNvPr id="10" name="Picture 9" descr="A screenshot of a computer&#10;&#10;Description automatically generated">
              <a:extLst>
                <a:ext uri="{FF2B5EF4-FFF2-40B4-BE49-F238E27FC236}">
                  <a16:creationId xmlns:a16="http://schemas.microsoft.com/office/drawing/2014/main" id="{B1A44EEA-6207-1300-FC51-D848123A3903}"/>
                </a:ext>
              </a:extLst>
            </p:cNvPr>
            <p:cNvPicPr>
              <a:picLocks noChangeAspect="1"/>
            </p:cNvPicPr>
            <p:nvPr/>
          </p:nvPicPr>
          <p:blipFill rotWithShape="1">
            <a:blip r:embed="rId4"/>
            <a:srcRect l="68958" t="15767" r="16459" b="48654"/>
            <a:stretch/>
          </p:blipFill>
          <p:spPr>
            <a:xfrm>
              <a:off x="8022023" y="675630"/>
              <a:ext cx="2179739" cy="2880369"/>
            </a:xfrm>
            <a:prstGeom prst="rect">
              <a:avLst/>
            </a:prstGeom>
          </p:spPr>
        </p:pic>
        <p:pic>
          <p:nvPicPr>
            <p:cNvPr id="12" name="Picture 11" descr="A screenshot of a computer&#10;&#10;Description automatically generated">
              <a:extLst>
                <a:ext uri="{FF2B5EF4-FFF2-40B4-BE49-F238E27FC236}">
                  <a16:creationId xmlns:a16="http://schemas.microsoft.com/office/drawing/2014/main" id="{25D01FE6-A060-1015-B70F-8EC20CFC7CCE}"/>
                </a:ext>
              </a:extLst>
            </p:cNvPr>
            <p:cNvPicPr>
              <a:picLocks noChangeAspect="1"/>
            </p:cNvPicPr>
            <p:nvPr/>
          </p:nvPicPr>
          <p:blipFill rotWithShape="1">
            <a:blip r:embed="rId4"/>
            <a:srcRect l="67083" t="63225" r="13125" b="6773"/>
            <a:stretch/>
          </p:blipFill>
          <p:spPr>
            <a:xfrm>
              <a:off x="8136178" y="3581401"/>
              <a:ext cx="3570366" cy="2931456"/>
            </a:xfrm>
            <a:prstGeom prst="rect">
              <a:avLst/>
            </a:prstGeom>
          </p:spPr>
        </p:pic>
        <p:pic>
          <p:nvPicPr>
            <p:cNvPr id="14" name="Picture 13" descr="A screenshot of a computer&#10;&#10;Description automatically generated">
              <a:extLst>
                <a:ext uri="{FF2B5EF4-FFF2-40B4-BE49-F238E27FC236}">
                  <a16:creationId xmlns:a16="http://schemas.microsoft.com/office/drawing/2014/main" id="{008FFAAF-B48F-B630-6F5B-D07F4C96A76E}"/>
                </a:ext>
              </a:extLst>
            </p:cNvPr>
            <p:cNvPicPr>
              <a:picLocks noChangeAspect="1"/>
            </p:cNvPicPr>
            <p:nvPr/>
          </p:nvPicPr>
          <p:blipFill rotWithShape="1">
            <a:blip r:embed="rId4"/>
            <a:srcRect l="52708" t="34037" r="32709" b="30384"/>
            <a:stretch/>
          </p:blipFill>
          <p:spPr>
            <a:xfrm>
              <a:off x="10121244" y="991453"/>
              <a:ext cx="1778000" cy="2349500"/>
            </a:xfrm>
            <a:prstGeom prst="rect">
              <a:avLst/>
            </a:prstGeom>
          </p:spPr>
        </p:pic>
      </p:grpSp>
      <p:sp>
        <p:nvSpPr>
          <p:cNvPr id="15" name="Title 16">
            <a:extLst>
              <a:ext uri="{FF2B5EF4-FFF2-40B4-BE49-F238E27FC236}">
                <a16:creationId xmlns:a16="http://schemas.microsoft.com/office/drawing/2014/main" id="{2A65588A-CD6D-21EA-D42F-CD562A6AA9D9}"/>
              </a:ext>
              <a:ext uri="{C183D7F6-B498-43B3-948B-1728B52AA6E4}">
                <adec:decorative xmlns:adec="http://schemas.microsoft.com/office/drawing/2017/decorative" val="1"/>
              </a:ext>
            </a:extLst>
          </p:cNvPr>
          <p:cNvSpPr txBox="1">
            <a:spLocks/>
          </p:cNvSpPr>
          <p:nvPr/>
        </p:nvSpPr>
        <p:spPr>
          <a:xfrm>
            <a:off x="5218481" y="2040437"/>
            <a:ext cx="2178179" cy="215444"/>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kern="1200" cap="none" spc="-50" baseline="0">
                <a:ln w="3175">
                  <a:noFill/>
                </a:ln>
                <a:solidFill>
                  <a:schemeClr val="bg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ts val="600"/>
              </a:spcBef>
              <a:spcAft>
                <a:spcPts val="0"/>
              </a:spcAft>
              <a:buClrTx/>
              <a:buSzTx/>
              <a:buFontTx/>
              <a:buNone/>
              <a:tabLst/>
              <a:defRPr/>
            </a:pPr>
            <a:r>
              <a:rPr kumimoji="0" lang="en-US" sz="1400" b="0" i="0" u="none" strike="noStrike" kern="1200" cap="none" spc="0" normalizeH="0" baseline="0" noProof="0">
                <a:ln w="3175">
                  <a:noFill/>
                </a:ln>
                <a:solidFill>
                  <a:schemeClr val="tx1"/>
                </a:solidFill>
                <a:effectLst/>
                <a:uLnTx/>
                <a:uFillTx/>
                <a:ea typeface="+mn-ea"/>
                <a:cs typeface="Segoe UI" pitchFamily="34" charset="0"/>
              </a:rPr>
              <a:t>Color usage examples</a:t>
            </a:r>
          </a:p>
        </p:txBody>
      </p:sp>
      <p:sp>
        <p:nvSpPr>
          <p:cNvPr id="16" name="Title 16">
            <a:extLst>
              <a:ext uri="{FF2B5EF4-FFF2-40B4-BE49-F238E27FC236}">
                <a16:creationId xmlns:a16="http://schemas.microsoft.com/office/drawing/2014/main" id="{B0A7DB11-9F39-32F2-F6EE-75A52E649E5A}"/>
              </a:ext>
              <a:ext uri="{C183D7F6-B498-43B3-948B-1728B52AA6E4}">
                <adec:decorative xmlns:adec="http://schemas.microsoft.com/office/drawing/2017/decorative" val="1"/>
              </a:ext>
            </a:extLst>
          </p:cNvPr>
          <p:cNvSpPr txBox="1">
            <a:spLocks/>
          </p:cNvSpPr>
          <p:nvPr/>
        </p:nvSpPr>
        <p:spPr>
          <a:xfrm>
            <a:off x="8486880" y="1123231"/>
            <a:ext cx="2178179" cy="215444"/>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kern="1200" cap="none" spc="-50" baseline="0">
                <a:ln w="3175">
                  <a:noFill/>
                </a:ln>
                <a:solidFill>
                  <a:schemeClr val="bg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ts val="600"/>
              </a:spcBef>
              <a:spcAft>
                <a:spcPts val="0"/>
              </a:spcAft>
              <a:buClrTx/>
              <a:buSzTx/>
              <a:buFontTx/>
              <a:buNone/>
              <a:tabLst/>
              <a:defRPr/>
            </a:pPr>
            <a:r>
              <a:rPr kumimoji="0" lang="en-US" sz="1400" b="0" i="0" u="none" strike="noStrike" kern="1200" cap="none" spc="0" normalizeH="0" baseline="0" noProof="0">
                <a:ln w="3175">
                  <a:noFill/>
                </a:ln>
                <a:solidFill>
                  <a:schemeClr val="tx1"/>
                </a:solidFill>
                <a:effectLst/>
                <a:uLnTx/>
                <a:uFillTx/>
                <a:ea typeface="+mn-ea"/>
                <a:cs typeface="Segoe UI" pitchFamily="34" charset="0"/>
              </a:rPr>
              <a:t>Swag examples</a:t>
            </a:r>
          </a:p>
        </p:txBody>
      </p:sp>
    </p:spTree>
    <p:extLst>
      <p:ext uri="{BB962C8B-B14F-4D97-AF65-F5344CB8AC3E}">
        <p14:creationId xmlns:p14="http://schemas.microsoft.com/office/powerpoint/2010/main" val="3118226153"/>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7C32F4D2-283C-1DB9-B36B-39230728EB43}"/>
              </a:ext>
              <a:ext uri="{C183D7F6-B498-43B3-948B-1728B52AA6E4}">
                <adec:decorative xmlns:adec="http://schemas.microsoft.com/office/drawing/2017/decorative" val="1"/>
              </a:ext>
            </a:extLst>
          </p:cNvPr>
          <p:cNvSpPr/>
          <p:nvPr/>
        </p:nvSpPr>
        <p:spPr bwMode="auto">
          <a:xfrm rot="16200000">
            <a:off x="7466766" y="-1401634"/>
            <a:ext cx="2135266" cy="7315202"/>
          </a:xfrm>
          <a:prstGeom prst="round2SameRect">
            <a:avLst>
              <a:gd name="adj1" fmla="val 50000"/>
              <a:gd name="adj2" fmla="val 0"/>
            </a:avLst>
          </a:prstGeom>
          <a:solidFill>
            <a:schemeClr val="accent4"/>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horz"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76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5" name="Title 4">
            <a:extLst>
              <a:ext uri="{FF2B5EF4-FFF2-40B4-BE49-F238E27FC236}">
                <a16:creationId xmlns:a16="http://schemas.microsoft.com/office/drawing/2014/main" id="{B461E1DF-C00B-CD0A-D265-9165248D61E8}"/>
              </a:ext>
            </a:extLst>
          </p:cNvPr>
          <p:cNvSpPr>
            <a:spLocks noGrp="1"/>
          </p:cNvSpPr>
          <p:nvPr>
            <p:ph type="title"/>
          </p:nvPr>
        </p:nvSpPr>
        <p:spPr>
          <a:xfrm>
            <a:off x="5668777" y="1458636"/>
            <a:ext cx="5921982" cy="1661993"/>
          </a:xfrm>
        </p:spPr>
        <p:txBody>
          <a:bodyPr wrap="square">
            <a:spAutoFit/>
          </a:bodyPr>
          <a:lstStyle/>
          <a:p>
            <a:pPr>
              <a:lnSpc>
                <a:spcPct val="90000"/>
              </a:lnSpc>
            </a:pPr>
            <a:r>
              <a:rPr lang="en-US" sz="6000">
                <a:solidFill>
                  <a:schemeClr val="bg1"/>
                </a:solidFill>
              </a:rPr>
              <a:t>2. Planning &amp; Communications</a:t>
            </a:r>
          </a:p>
        </p:txBody>
      </p:sp>
      <p:sp>
        <p:nvSpPr>
          <p:cNvPr id="7" name="Slide Number Placeholder 6">
            <a:extLst>
              <a:ext uri="{FF2B5EF4-FFF2-40B4-BE49-F238E27FC236}">
                <a16:creationId xmlns:a16="http://schemas.microsoft.com/office/drawing/2014/main" id="{95B963C3-DAE3-2DAE-B87F-456E78710557}"/>
              </a:ext>
            </a:extLst>
          </p:cNvPr>
          <p:cNvSpPr>
            <a:spLocks noGrp="1"/>
          </p:cNvSpPr>
          <p:nvPr>
            <p:ph type="sldNum" sz="quarter" idx="4"/>
          </p:nvPr>
        </p:nvSpPr>
        <p:spPr/>
        <p:txBody>
          <a:bodyPr/>
          <a:lstStyle/>
          <a:p>
            <a:fld id="{8F93FC27-A1D1-4A1D-8E2D-C92B07A03756}" type="slidenum">
              <a:rPr lang="en-US" smtClean="0"/>
              <a:pPr/>
              <a:t>26</a:t>
            </a:fld>
            <a:endParaRPr lang="en-US"/>
          </a:p>
        </p:txBody>
      </p:sp>
      <p:sp>
        <p:nvSpPr>
          <p:cNvPr id="8" name="Title 15">
            <a:extLst>
              <a:ext uri="{FF2B5EF4-FFF2-40B4-BE49-F238E27FC236}">
                <a16:creationId xmlns:a16="http://schemas.microsoft.com/office/drawing/2014/main" id="{FC14C137-5214-30C3-BEAF-F153463BF2BC}"/>
              </a:ext>
            </a:extLst>
          </p:cNvPr>
          <p:cNvSpPr txBox="1">
            <a:spLocks/>
          </p:cNvSpPr>
          <p:nvPr/>
        </p:nvSpPr>
        <p:spPr>
          <a:xfrm>
            <a:off x="5673851" y="3621225"/>
            <a:ext cx="5916908" cy="147732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kumimoji="0" lang="en-US" sz="4400" b="0" i="0" u="none" strike="noStrike" kern="1200" cap="none" spc="-150" normalizeH="0" baseline="0" dirty="0">
                <a:ln w="3175">
                  <a:noFill/>
                </a:ln>
                <a:gradFill>
                  <a:gsLst>
                    <a:gs pos="21000">
                      <a:srgbClr val="8C48FF"/>
                    </a:gs>
                    <a:gs pos="100000">
                      <a:srgbClr val="C03BC4"/>
                    </a:gs>
                  </a:gsLst>
                  <a:lin ang="2400000" scaled="0"/>
                </a:gradFill>
                <a:effectLst/>
                <a:uLnTx/>
                <a:uFillTx/>
                <a:latin typeface="Segoe UI Semibold" panose="020B0702040204020203" pitchFamily="34" charset="0"/>
                <a:ea typeface="+mn-ea"/>
                <a:cs typeface="Segoe UI Semibold" panose="020B0702040204020203" pitchFamily="34" charset="0"/>
              </a:defRPr>
            </a:lvl1pPr>
          </a:lstStyle>
          <a:p>
            <a:r>
              <a:rPr lang="en-US" sz="2400" spc="0">
                <a:solidFill>
                  <a:schemeClr val="tx1"/>
                </a:solidFill>
                <a:latin typeface="+mn-lt"/>
              </a:rPr>
              <a:t>Digital assets for advertising, emails and social media posts are vital components in getting your target audience excited and looking forward to your Launch Day event.</a:t>
            </a:r>
          </a:p>
        </p:txBody>
      </p:sp>
    </p:spTree>
    <p:extLst>
      <p:ext uri="{BB962C8B-B14F-4D97-AF65-F5344CB8AC3E}">
        <p14:creationId xmlns:p14="http://schemas.microsoft.com/office/powerpoint/2010/main" val="2125485043"/>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p:txBody>
          <a:bodyPr/>
          <a:lstStyle/>
          <a:p>
            <a:r>
              <a:rPr lang="en-US"/>
              <a:t>Flyer: Announcement </a:t>
            </a:r>
          </a:p>
        </p:txBody>
      </p:sp>
      <p:sp>
        <p:nvSpPr>
          <p:cNvPr id="10" name="Text Placeholder 9">
            <a:extLst>
              <a:ext uri="{FF2B5EF4-FFF2-40B4-BE49-F238E27FC236}">
                <a16:creationId xmlns:a16="http://schemas.microsoft.com/office/drawing/2014/main" id="{4047CD33-8EC8-34FF-1C4F-DAAB82FDF87D}"/>
              </a:ext>
            </a:extLst>
          </p:cNvPr>
          <p:cNvSpPr>
            <a:spLocks noGrp="1"/>
          </p:cNvSpPr>
          <p:nvPr>
            <p:ph type="body" sz="quarter" idx="11"/>
          </p:nvPr>
        </p:nvSpPr>
        <p:spPr/>
        <p:txBody>
          <a:bodyPr/>
          <a:lstStyle/>
          <a:p>
            <a:r>
              <a:rPr lang="en-US"/>
              <a:t>2. Planning &amp; Communications</a:t>
            </a:r>
          </a:p>
        </p:txBody>
      </p:sp>
      <p:sp>
        <p:nvSpPr>
          <p:cNvPr id="9" name="Text Placeholder 8">
            <a:extLst>
              <a:ext uri="{FF2B5EF4-FFF2-40B4-BE49-F238E27FC236}">
                <a16:creationId xmlns:a16="http://schemas.microsoft.com/office/drawing/2014/main" id="{9491389F-E0BE-6105-CA85-025A2CAE1A00}"/>
              </a:ext>
            </a:extLst>
          </p:cNvPr>
          <p:cNvSpPr>
            <a:spLocks noGrp="1"/>
          </p:cNvSpPr>
          <p:nvPr>
            <p:ph type="body" sz="quarter" idx="10"/>
          </p:nvPr>
        </p:nvSpPr>
        <p:spPr/>
        <p:txBody>
          <a:bodyPr/>
          <a:lstStyle/>
          <a:p>
            <a:r>
              <a:rPr lang="en-US" noProof="0"/>
              <a:t>Print and post in common corporate areas like lunchrooms or meeting centers.</a:t>
            </a:r>
            <a:r>
              <a:rPr lang="en-US"/>
              <a:t> (Post at T-4 weeks. Provide enough lead time for printing). </a:t>
            </a:r>
            <a:endParaRPr lang="en-US" noProof="0"/>
          </a:p>
          <a:p>
            <a:endParaRPr lang="en-US"/>
          </a:p>
        </p:txBody>
      </p:sp>
      <p:graphicFrame>
        <p:nvGraphicFramePr>
          <p:cNvPr id="18" name="Table 17">
            <a:extLst>
              <a:ext uri="{FF2B5EF4-FFF2-40B4-BE49-F238E27FC236}">
                <a16:creationId xmlns:a16="http://schemas.microsoft.com/office/drawing/2014/main" id="{E8004222-C22C-BE73-6363-02FD3956404F}"/>
              </a:ext>
            </a:extLst>
          </p:cNvPr>
          <p:cNvGraphicFramePr>
            <a:graphicFrameLocks noGrp="1"/>
          </p:cNvGraphicFramePr>
          <p:nvPr/>
        </p:nvGraphicFramePr>
        <p:xfrm>
          <a:off x="574675" y="2574465"/>
          <a:ext cx="3663496" cy="3165465"/>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2212601">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8.5x11 page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single-sided</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2 color options, same content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PowerPoint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(a1) Flyer_8.5x11_Opt A.pptx </a:t>
                      </a:r>
                    </a:p>
                    <a:p>
                      <a:r>
                        <a:rPr lang="nb-NO" sz="1200">
                          <a:solidFill>
                            <a:schemeClr val="bg1"/>
                          </a:solidFill>
                          <a:latin typeface="+mj-lt"/>
                        </a:rPr>
                        <a:t>(a2) Flyer_8.5x11_Opt B.pptx</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28" name="Text Placeholder 27">
            <a:extLst>
              <a:ext uri="{FF2B5EF4-FFF2-40B4-BE49-F238E27FC236}">
                <a16:creationId xmlns:a16="http://schemas.microsoft.com/office/drawing/2014/main" id="{DD73DE58-28A2-B2AF-6E0D-BF92A4A487BA}"/>
              </a:ext>
            </a:extLst>
          </p:cNvPr>
          <p:cNvSpPr>
            <a:spLocks noGrp="1"/>
          </p:cNvSpPr>
          <p:nvPr>
            <p:ph type="body" sz="quarter" idx="12"/>
          </p:nvPr>
        </p:nvSpPr>
        <p:spPr/>
        <p:txBody>
          <a:bodyPr/>
          <a:lstStyle/>
          <a:p>
            <a:r>
              <a:rPr lang="en-US">
                <a:solidFill>
                  <a:schemeClr val="tx1"/>
                </a:solidFill>
                <a:latin typeface="+mn-lt"/>
              </a:rPr>
              <a:t>Located in this folder: </a:t>
            </a:r>
            <a:r>
              <a:rPr lang="en-US"/>
              <a:t>Flyer</a:t>
            </a:r>
          </a:p>
        </p:txBody>
      </p:sp>
      <p:sp>
        <p:nvSpPr>
          <p:cNvPr id="34" name="Text Placeholder 33">
            <a:extLst>
              <a:ext uri="{FF2B5EF4-FFF2-40B4-BE49-F238E27FC236}">
                <a16:creationId xmlns:a16="http://schemas.microsoft.com/office/drawing/2014/main" id="{39190CE2-DAE7-4089-B123-55039419880B}"/>
              </a:ext>
            </a:extLst>
          </p:cNvPr>
          <p:cNvSpPr>
            <a:spLocks noGrp="1"/>
          </p:cNvSpPr>
          <p:nvPr>
            <p:ph type="body" sz="quarter" idx="13"/>
          </p:nvPr>
        </p:nvSpPr>
        <p:spPr/>
        <p:txBody>
          <a:bodyPr/>
          <a:lstStyle/>
          <a:p>
            <a:r>
              <a:rPr lang="en-US"/>
              <a:t>T-4 weeks</a:t>
            </a:r>
          </a:p>
        </p:txBody>
      </p:sp>
      <p:sp>
        <p:nvSpPr>
          <p:cNvPr id="40" name="Slide Number Placeholder 39">
            <a:extLst>
              <a:ext uri="{FF2B5EF4-FFF2-40B4-BE49-F238E27FC236}">
                <a16:creationId xmlns:a16="http://schemas.microsoft.com/office/drawing/2014/main" id="{47B748DA-647F-0BDE-5C2F-53F50ADE0328}"/>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27</a:t>
            </a:fld>
            <a:endParaRPr lang="en-US"/>
          </a:p>
        </p:txBody>
      </p:sp>
      <p:sp>
        <p:nvSpPr>
          <p:cNvPr id="22" name="TextBox 21">
            <a:extLst>
              <a:ext uri="{FF2B5EF4-FFF2-40B4-BE49-F238E27FC236}">
                <a16:creationId xmlns:a16="http://schemas.microsoft.com/office/drawing/2014/main" id="{9A8D70FF-E88C-B428-CA25-5A85F53516C0}"/>
              </a:ext>
              <a:ext uri="{C183D7F6-B498-43B3-948B-1728B52AA6E4}">
                <adec:decorative xmlns:adec="http://schemas.microsoft.com/office/drawing/2017/decorative" val="1"/>
              </a:ext>
            </a:extLst>
          </p:cNvPr>
          <p:cNvSpPr txBox="1"/>
          <p:nvPr/>
        </p:nvSpPr>
        <p:spPr>
          <a:xfrm>
            <a:off x="7384140" y="5828929"/>
            <a:ext cx="750492" cy="184666"/>
          </a:xfrm>
          <a:prstGeom prst="rect">
            <a:avLst/>
          </a:prstGeom>
          <a:noFill/>
        </p:spPr>
        <p:txBody>
          <a:bodyPr wrap="square" lIns="0" tIns="0" rIns="0" bIns="0" rtlCol="0">
            <a:spAutoFit/>
          </a:bodyPr>
          <a:lstStyle/>
          <a:p>
            <a:pPr algn="r"/>
            <a:r>
              <a:rPr lang="en-US" sz="1200">
                <a:gradFill>
                  <a:gsLst>
                    <a:gs pos="2917">
                      <a:schemeClr val="tx1"/>
                    </a:gs>
                    <a:gs pos="30000">
                      <a:schemeClr val="tx1"/>
                    </a:gs>
                  </a:gsLst>
                  <a:lin ang="5400000" scaled="0"/>
                </a:gradFill>
                <a:latin typeface="+mj-lt"/>
              </a:rPr>
              <a:t>Option 1</a:t>
            </a:r>
          </a:p>
        </p:txBody>
      </p:sp>
      <p:sp>
        <p:nvSpPr>
          <p:cNvPr id="23" name="TextBox 22">
            <a:extLst>
              <a:ext uri="{FF2B5EF4-FFF2-40B4-BE49-F238E27FC236}">
                <a16:creationId xmlns:a16="http://schemas.microsoft.com/office/drawing/2014/main" id="{4087C378-B958-2214-3673-FBFDBF51E453}"/>
              </a:ext>
              <a:ext uri="{C183D7F6-B498-43B3-948B-1728B52AA6E4}">
                <adec:decorative xmlns:adec="http://schemas.microsoft.com/office/drawing/2017/decorative" val="1"/>
              </a:ext>
            </a:extLst>
          </p:cNvPr>
          <p:cNvSpPr txBox="1"/>
          <p:nvPr/>
        </p:nvSpPr>
        <p:spPr>
          <a:xfrm>
            <a:off x="10965289" y="5828929"/>
            <a:ext cx="750492" cy="184666"/>
          </a:xfrm>
          <a:prstGeom prst="rect">
            <a:avLst/>
          </a:prstGeom>
          <a:noFill/>
        </p:spPr>
        <p:txBody>
          <a:bodyPr wrap="square" lIns="0" tIns="0" rIns="0" bIns="0" rtlCol="0">
            <a:spAutoFit/>
          </a:bodyPr>
          <a:lstStyle/>
          <a:p>
            <a:pPr algn="r"/>
            <a:r>
              <a:rPr lang="en-US" sz="1200">
                <a:gradFill>
                  <a:gsLst>
                    <a:gs pos="2917">
                      <a:schemeClr val="tx1"/>
                    </a:gs>
                    <a:gs pos="30000">
                      <a:schemeClr val="tx1"/>
                    </a:gs>
                  </a:gsLst>
                  <a:lin ang="5400000" scaled="0"/>
                </a:gradFill>
                <a:latin typeface="+mj-lt"/>
              </a:rPr>
              <a:t>Option 2</a:t>
            </a:r>
          </a:p>
        </p:txBody>
      </p:sp>
      <p:pic>
        <p:nvPicPr>
          <p:cNvPr id="3" name="Picture 2">
            <a:extLst>
              <a:ext uri="{FF2B5EF4-FFF2-40B4-BE49-F238E27FC236}">
                <a16:creationId xmlns:a16="http://schemas.microsoft.com/office/drawing/2014/main" id="{90F7D9EC-B5C7-832A-0D32-96ECF0E04A0A}"/>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992911" y="1553029"/>
            <a:ext cx="3141721" cy="4065757"/>
          </a:xfrm>
          <a:prstGeom prst="rect">
            <a:avLst/>
          </a:prstGeom>
          <a:effectLst>
            <a:outerShdw blurRad="50800" dist="38100" dir="2700000" algn="tl" rotWithShape="0">
              <a:prstClr val="black">
                <a:alpha val="40000"/>
              </a:prstClr>
            </a:outerShdw>
          </a:effectLst>
        </p:spPr>
      </p:pic>
      <p:pic>
        <p:nvPicPr>
          <p:cNvPr id="4" name="Picture 3">
            <a:extLst>
              <a:ext uri="{FF2B5EF4-FFF2-40B4-BE49-F238E27FC236}">
                <a16:creationId xmlns:a16="http://schemas.microsoft.com/office/drawing/2014/main" id="{2D2811E4-5269-506E-2AE9-6A757DD6D70F}"/>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8553347" y="1553029"/>
            <a:ext cx="3141721" cy="4065757"/>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640654224"/>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dirty="0"/>
              <a:t>Digital Banners: Horizontal </a:t>
            </a:r>
            <a:r>
              <a:rPr lang="en-US" dirty="0" err="1"/>
              <a:t>Opt</a:t>
            </a:r>
            <a:r>
              <a:rPr lang="en-US" dirty="0"/>
              <a:t> A </a:t>
            </a:r>
            <a:r>
              <a:rPr lang="en-US" sz="1600" dirty="0">
                <a:latin typeface="+mn-lt"/>
              </a:rPr>
              <a:t>(1 of 4)</a:t>
            </a:r>
            <a:endParaRPr lang="en-US" dirty="0"/>
          </a:p>
        </p:txBody>
      </p:sp>
      <p:sp>
        <p:nvSpPr>
          <p:cNvPr id="8" name="Text Placeholder 7">
            <a:extLst>
              <a:ext uri="{FF2B5EF4-FFF2-40B4-BE49-F238E27FC236}">
                <a16:creationId xmlns:a16="http://schemas.microsoft.com/office/drawing/2014/main" id="{0BA411F3-2438-71E1-00B6-CAFDA03EF322}"/>
              </a:ext>
            </a:extLst>
          </p:cNvPr>
          <p:cNvSpPr>
            <a:spLocks noGrp="1"/>
          </p:cNvSpPr>
          <p:nvPr>
            <p:ph type="body" sz="quarter" idx="11"/>
          </p:nvPr>
        </p:nvSpPr>
        <p:spPr/>
        <p:txBody>
          <a:bodyPr/>
          <a:lstStyle/>
          <a:p>
            <a:r>
              <a:rPr lang="en-US"/>
              <a:t>2. Planning &amp; Communications</a:t>
            </a:r>
          </a:p>
        </p:txBody>
      </p:sp>
      <p:sp>
        <p:nvSpPr>
          <p:cNvPr id="11" name="Text Placeholder 10">
            <a:extLst>
              <a:ext uri="{FF2B5EF4-FFF2-40B4-BE49-F238E27FC236}">
                <a16:creationId xmlns:a16="http://schemas.microsoft.com/office/drawing/2014/main" id="{70916B5B-7133-50CC-5E78-173DADA8680D}"/>
              </a:ext>
            </a:extLst>
          </p:cNvPr>
          <p:cNvSpPr>
            <a:spLocks noGrp="1"/>
          </p:cNvSpPr>
          <p:nvPr>
            <p:ph type="body" sz="quarter" idx="10"/>
          </p:nvPr>
        </p:nvSpPr>
        <p:spPr/>
        <p:txBody>
          <a:bodyPr/>
          <a:lstStyle/>
          <a:p>
            <a:r>
              <a:rPr lang="en-US" noProof="0"/>
              <a:t>Place banners in newsletters, media posts, or common corporate media and webpages.</a:t>
            </a:r>
          </a:p>
          <a:p>
            <a:endParaRPr lang="en-US"/>
          </a:p>
        </p:txBody>
      </p:sp>
      <p:graphicFrame>
        <p:nvGraphicFramePr>
          <p:cNvPr id="24" name="Table 23">
            <a:extLst>
              <a:ext uri="{FF2B5EF4-FFF2-40B4-BE49-F238E27FC236}">
                <a16:creationId xmlns:a16="http://schemas.microsoft.com/office/drawing/2014/main" id="{6F601D16-9074-7455-1AFB-BFB7A2BE8F52}"/>
              </a:ext>
            </a:extLst>
          </p:cNvPr>
          <p:cNvGraphicFramePr>
            <a:graphicFrameLocks noGrp="1"/>
          </p:cNvGraphicFramePr>
          <p:nvPr>
            <p:extLst>
              <p:ext uri="{D42A27DB-BD31-4B8C-83A1-F6EECF244321}">
                <p14:modId xmlns:p14="http://schemas.microsoft.com/office/powerpoint/2010/main" val="2392285916"/>
              </p:ext>
            </p:extLst>
          </p:nvPr>
        </p:nvGraphicFramePr>
        <p:xfrm>
          <a:off x="574675" y="2574465"/>
          <a:ext cx="3462575"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2011680">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728x90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2 variants, same content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PowerPoint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da-DK" sz="1200">
                          <a:solidFill>
                            <a:schemeClr val="bg1"/>
                          </a:solidFill>
                          <a:latin typeface="+mj-lt"/>
                        </a:rPr>
                        <a:t>(c1) Ad Banner_728×90_Opt A.pptx</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22" name="Text Placeholder 21">
            <a:extLst>
              <a:ext uri="{FF2B5EF4-FFF2-40B4-BE49-F238E27FC236}">
                <a16:creationId xmlns:a16="http://schemas.microsoft.com/office/drawing/2014/main" id="{8380D88D-D52D-46C8-5151-C88A6A26DD2F}"/>
              </a:ext>
            </a:extLst>
          </p:cNvPr>
          <p:cNvSpPr>
            <a:spLocks noGrp="1"/>
          </p:cNvSpPr>
          <p:nvPr>
            <p:ph type="body" sz="quarter" idx="12"/>
          </p:nvPr>
        </p:nvSpPr>
        <p:spPr/>
        <p:txBody>
          <a:bodyPr/>
          <a:lstStyle/>
          <a:p>
            <a:r>
              <a:rPr lang="en-US">
                <a:solidFill>
                  <a:schemeClr val="tx1"/>
                </a:solidFill>
                <a:latin typeface="+mn-lt"/>
              </a:rPr>
              <a:t>Located in this folder: </a:t>
            </a:r>
            <a:r>
              <a:rPr lang="en-US"/>
              <a:t>Digital Ad Banners</a:t>
            </a:r>
          </a:p>
        </p:txBody>
      </p:sp>
      <p:sp>
        <p:nvSpPr>
          <p:cNvPr id="23" name="Text Placeholder 22">
            <a:extLst>
              <a:ext uri="{FF2B5EF4-FFF2-40B4-BE49-F238E27FC236}">
                <a16:creationId xmlns:a16="http://schemas.microsoft.com/office/drawing/2014/main" id="{4C403BCB-EA91-6535-1FA2-D7A225EF4338}"/>
              </a:ext>
            </a:extLst>
          </p:cNvPr>
          <p:cNvSpPr>
            <a:spLocks noGrp="1"/>
          </p:cNvSpPr>
          <p:nvPr>
            <p:ph type="body" sz="quarter" idx="13"/>
          </p:nvPr>
        </p:nvSpPr>
        <p:spPr/>
        <p:txBody>
          <a:bodyPr/>
          <a:lstStyle/>
          <a:p>
            <a:r>
              <a:rPr lang="en-US"/>
              <a:t>T-4 weeks</a:t>
            </a:r>
          </a:p>
        </p:txBody>
      </p:sp>
      <p:sp>
        <p:nvSpPr>
          <p:cNvPr id="25" name="Slide Number Placeholder 24">
            <a:extLst>
              <a:ext uri="{FF2B5EF4-FFF2-40B4-BE49-F238E27FC236}">
                <a16:creationId xmlns:a16="http://schemas.microsoft.com/office/drawing/2014/main" id="{E4F08F0D-3AC1-A5AD-9809-DA23F74BF1DF}"/>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28</a:t>
            </a:fld>
            <a:endParaRPr lang="en-US"/>
          </a:p>
        </p:txBody>
      </p:sp>
      <p:pic>
        <p:nvPicPr>
          <p:cNvPr id="14" name="Picture 13">
            <a:extLst>
              <a:ext uri="{FF2B5EF4-FFF2-40B4-BE49-F238E27FC236}">
                <a16:creationId xmlns:a16="http://schemas.microsoft.com/office/drawing/2014/main" id="{2822CA3A-5E7E-30FC-0BCF-4B8FF5B6CE99}"/>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923928" y="2194957"/>
            <a:ext cx="6762240" cy="891725"/>
          </a:xfrm>
          <a:prstGeom prst="rect">
            <a:avLst/>
          </a:prstGeom>
          <a:effectLst>
            <a:outerShdw blurRad="50800" dist="38100" dir="2700000" algn="tl" rotWithShape="0">
              <a:prstClr val="black">
                <a:alpha val="40000"/>
              </a:prstClr>
            </a:outerShdw>
          </a:effectLst>
        </p:spPr>
      </p:pic>
      <p:pic>
        <p:nvPicPr>
          <p:cNvPr id="15" name="Picture 14">
            <a:extLst>
              <a:ext uri="{FF2B5EF4-FFF2-40B4-BE49-F238E27FC236}">
                <a16:creationId xmlns:a16="http://schemas.microsoft.com/office/drawing/2014/main" id="{10861D65-10E2-19FD-D31E-1F2F6A443C8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923928" y="3429000"/>
            <a:ext cx="6762240" cy="891725"/>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314139077"/>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dirty="0"/>
              <a:t>Digital Banners: Horizontal </a:t>
            </a:r>
            <a:r>
              <a:rPr lang="en-US" dirty="0" err="1"/>
              <a:t>Opt</a:t>
            </a:r>
            <a:r>
              <a:rPr lang="en-US" dirty="0"/>
              <a:t> B </a:t>
            </a:r>
            <a:r>
              <a:rPr lang="en-US" sz="1600" dirty="0">
                <a:latin typeface="+mn-lt"/>
              </a:rPr>
              <a:t>(2 of 4)</a:t>
            </a:r>
            <a:endParaRPr lang="en-US" dirty="0"/>
          </a:p>
        </p:txBody>
      </p:sp>
      <p:sp>
        <p:nvSpPr>
          <p:cNvPr id="8" name="Text Placeholder 7">
            <a:extLst>
              <a:ext uri="{FF2B5EF4-FFF2-40B4-BE49-F238E27FC236}">
                <a16:creationId xmlns:a16="http://schemas.microsoft.com/office/drawing/2014/main" id="{0BA411F3-2438-71E1-00B6-CAFDA03EF322}"/>
              </a:ext>
            </a:extLst>
          </p:cNvPr>
          <p:cNvSpPr>
            <a:spLocks noGrp="1"/>
          </p:cNvSpPr>
          <p:nvPr>
            <p:ph type="body" sz="quarter" idx="11"/>
          </p:nvPr>
        </p:nvSpPr>
        <p:spPr/>
        <p:txBody>
          <a:bodyPr/>
          <a:lstStyle/>
          <a:p>
            <a:r>
              <a:rPr lang="en-US"/>
              <a:t>2. Planning &amp; Communications</a:t>
            </a:r>
          </a:p>
        </p:txBody>
      </p:sp>
      <p:sp>
        <p:nvSpPr>
          <p:cNvPr id="11" name="Text Placeholder 10">
            <a:extLst>
              <a:ext uri="{FF2B5EF4-FFF2-40B4-BE49-F238E27FC236}">
                <a16:creationId xmlns:a16="http://schemas.microsoft.com/office/drawing/2014/main" id="{70916B5B-7133-50CC-5E78-173DADA8680D}"/>
              </a:ext>
            </a:extLst>
          </p:cNvPr>
          <p:cNvSpPr>
            <a:spLocks noGrp="1"/>
          </p:cNvSpPr>
          <p:nvPr>
            <p:ph type="body" sz="quarter" idx="10"/>
          </p:nvPr>
        </p:nvSpPr>
        <p:spPr/>
        <p:txBody>
          <a:bodyPr/>
          <a:lstStyle/>
          <a:p>
            <a:r>
              <a:rPr lang="en-US" noProof="0"/>
              <a:t>Place banners in newsletters, media posts, or common corporate media and webpages.</a:t>
            </a:r>
          </a:p>
          <a:p>
            <a:endParaRPr lang="en-US"/>
          </a:p>
        </p:txBody>
      </p:sp>
      <p:graphicFrame>
        <p:nvGraphicFramePr>
          <p:cNvPr id="24" name="Table 23">
            <a:extLst>
              <a:ext uri="{FF2B5EF4-FFF2-40B4-BE49-F238E27FC236}">
                <a16:creationId xmlns:a16="http://schemas.microsoft.com/office/drawing/2014/main" id="{6F601D16-9074-7455-1AFB-BFB7A2BE8F52}"/>
              </a:ext>
            </a:extLst>
          </p:cNvPr>
          <p:cNvGraphicFramePr>
            <a:graphicFrameLocks noGrp="1"/>
          </p:cNvGraphicFramePr>
          <p:nvPr>
            <p:extLst>
              <p:ext uri="{D42A27DB-BD31-4B8C-83A1-F6EECF244321}">
                <p14:modId xmlns:p14="http://schemas.microsoft.com/office/powerpoint/2010/main" val="4253506491"/>
              </p:ext>
            </p:extLst>
          </p:nvPr>
        </p:nvGraphicFramePr>
        <p:xfrm>
          <a:off x="574675" y="2574465"/>
          <a:ext cx="3462575"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2011680">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728x90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2 variants, same content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PowerPoint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da-DK" sz="1200">
                          <a:solidFill>
                            <a:schemeClr val="bg1"/>
                          </a:solidFill>
                          <a:latin typeface="+mj-lt"/>
                        </a:rPr>
                        <a:t>(c2) Ad Banner_728×90_Opt B.pptx</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22" name="Text Placeholder 21">
            <a:extLst>
              <a:ext uri="{FF2B5EF4-FFF2-40B4-BE49-F238E27FC236}">
                <a16:creationId xmlns:a16="http://schemas.microsoft.com/office/drawing/2014/main" id="{8380D88D-D52D-46C8-5151-C88A6A26DD2F}"/>
              </a:ext>
            </a:extLst>
          </p:cNvPr>
          <p:cNvSpPr>
            <a:spLocks noGrp="1"/>
          </p:cNvSpPr>
          <p:nvPr>
            <p:ph type="body" sz="quarter" idx="12"/>
          </p:nvPr>
        </p:nvSpPr>
        <p:spPr/>
        <p:txBody>
          <a:bodyPr/>
          <a:lstStyle/>
          <a:p>
            <a:r>
              <a:rPr lang="en-US">
                <a:solidFill>
                  <a:schemeClr val="tx1"/>
                </a:solidFill>
                <a:latin typeface="+mn-lt"/>
              </a:rPr>
              <a:t>Located in this folder: </a:t>
            </a:r>
            <a:r>
              <a:rPr lang="en-US"/>
              <a:t>Digital Ad Banners</a:t>
            </a:r>
          </a:p>
        </p:txBody>
      </p:sp>
      <p:sp>
        <p:nvSpPr>
          <p:cNvPr id="23" name="Text Placeholder 22">
            <a:extLst>
              <a:ext uri="{FF2B5EF4-FFF2-40B4-BE49-F238E27FC236}">
                <a16:creationId xmlns:a16="http://schemas.microsoft.com/office/drawing/2014/main" id="{4C403BCB-EA91-6535-1FA2-D7A225EF4338}"/>
              </a:ext>
            </a:extLst>
          </p:cNvPr>
          <p:cNvSpPr>
            <a:spLocks noGrp="1"/>
          </p:cNvSpPr>
          <p:nvPr>
            <p:ph type="body" sz="quarter" idx="13"/>
          </p:nvPr>
        </p:nvSpPr>
        <p:spPr/>
        <p:txBody>
          <a:bodyPr/>
          <a:lstStyle/>
          <a:p>
            <a:r>
              <a:rPr lang="en-US"/>
              <a:t>T-4 weeks</a:t>
            </a:r>
          </a:p>
        </p:txBody>
      </p:sp>
      <p:sp>
        <p:nvSpPr>
          <p:cNvPr id="25" name="Slide Number Placeholder 24">
            <a:extLst>
              <a:ext uri="{FF2B5EF4-FFF2-40B4-BE49-F238E27FC236}">
                <a16:creationId xmlns:a16="http://schemas.microsoft.com/office/drawing/2014/main" id="{E4F08F0D-3AC1-A5AD-9809-DA23F74BF1DF}"/>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29</a:t>
            </a:fld>
            <a:endParaRPr lang="en-US"/>
          </a:p>
        </p:txBody>
      </p:sp>
      <p:pic>
        <p:nvPicPr>
          <p:cNvPr id="16" name="Picture 15">
            <a:extLst>
              <a:ext uri="{FF2B5EF4-FFF2-40B4-BE49-F238E27FC236}">
                <a16:creationId xmlns:a16="http://schemas.microsoft.com/office/drawing/2014/main" id="{81F68853-E9C5-ECCF-7899-DEEB5151E584}"/>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923928" y="2194957"/>
            <a:ext cx="6762240" cy="891725"/>
          </a:xfrm>
          <a:prstGeom prst="rect">
            <a:avLst/>
          </a:prstGeom>
          <a:effectLst>
            <a:outerShdw blurRad="50800" dist="38100" dir="2700000" algn="tl" rotWithShape="0">
              <a:prstClr val="black">
                <a:alpha val="40000"/>
              </a:prstClr>
            </a:outerShdw>
          </a:effectLst>
        </p:spPr>
      </p:pic>
      <p:pic>
        <p:nvPicPr>
          <p:cNvPr id="17" name="Picture 16">
            <a:extLst>
              <a:ext uri="{FF2B5EF4-FFF2-40B4-BE49-F238E27FC236}">
                <a16:creationId xmlns:a16="http://schemas.microsoft.com/office/drawing/2014/main" id="{2F44C8FD-5588-5E93-D9AC-6BA1248BD645}"/>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923928" y="3429000"/>
            <a:ext cx="6762240" cy="891725"/>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308963675"/>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dirty="0"/>
              <a:t>Digital Banners: Horizontal </a:t>
            </a:r>
            <a:r>
              <a:rPr lang="en-US" dirty="0" err="1"/>
              <a:t>Opt</a:t>
            </a:r>
            <a:r>
              <a:rPr lang="en-US" dirty="0"/>
              <a:t> C </a:t>
            </a:r>
            <a:r>
              <a:rPr lang="en-US" sz="1600" dirty="0">
                <a:latin typeface="+mn-lt"/>
              </a:rPr>
              <a:t>(3 of 4)</a:t>
            </a:r>
            <a:endParaRPr lang="en-US" dirty="0">
              <a:latin typeface="+mn-lt"/>
            </a:endParaRPr>
          </a:p>
        </p:txBody>
      </p:sp>
      <p:sp>
        <p:nvSpPr>
          <p:cNvPr id="8" name="Text Placeholder 7">
            <a:extLst>
              <a:ext uri="{FF2B5EF4-FFF2-40B4-BE49-F238E27FC236}">
                <a16:creationId xmlns:a16="http://schemas.microsoft.com/office/drawing/2014/main" id="{BB1CEB35-4B8D-4F4D-187D-3C9828F5D71B}"/>
              </a:ext>
            </a:extLst>
          </p:cNvPr>
          <p:cNvSpPr>
            <a:spLocks noGrp="1"/>
          </p:cNvSpPr>
          <p:nvPr>
            <p:ph type="body" sz="quarter" idx="11"/>
          </p:nvPr>
        </p:nvSpPr>
        <p:spPr/>
        <p:txBody>
          <a:bodyPr/>
          <a:lstStyle/>
          <a:p>
            <a:r>
              <a:rPr lang="en-US"/>
              <a:t>2. Planning &amp; Communications</a:t>
            </a:r>
          </a:p>
        </p:txBody>
      </p:sp>
      <p:sp>
        <p:nvSpPr>
          <p:cNvPr id="11" name="Text Placeholder 10">
            <a:extLst>
              <a:ext uri="{FF2B5EF4-FFF2-40B4-BE49-F238E27FC236}">
                <a16:creationId xmlns:a16="http://schemas.microsoft.com/office/drawing/2014/main" id="{917B509F-D281-1A5B-5377-61897E955D89}"/>
              </a:ext>
            </a:extLst>
          </p:cNvPr>
          <p:cNvSpPr>
            <a:spLocks noGrp="1"/>
          </p:cNvSpPr>
          <p:nvPr>
            <p:ph type="body" sz="quarter" idx="10"/>
          </p:nvPr>
        </p:nvSpPr>
        <p:spPr/>
        <p:txBody>
          <a:bodyPr/>
          <a:lstStyle/>
          <a:p>
            <a:r>
              <a:rPr lang="en-US" noProof="0"/>
              <a:t>Place banners in newsletters, media posts, or common corporate media and webpages.</a:t>
            </a:r>
          </a:p>
        </p:txBody>
      </p:sp>
      <p:graphicFrame>
        <p:nvGraphicFramePr>
          <p:cNvPr id="24" name="Table 23">
            <a:extLst>
              <a:ext uri="{FF2B5EF4-FFF2-40B4-BE49-F238E27FC236}">
                <a16:creationId xmlns:a16="http://schemas.microsoft.com/office/drawing/2014/main" id="{B0C28E02-A91F-780D-B348-9F2ABEA56A45}"/>
              </a:ext>
            </a:extLst>
          </p:cNvPr>
          <p:cNvGraphicFramePr>
            <a:graphicFrameLocks noGrp="1"/>
          </p:cNvGraphicFramePr>
          <p:nvPr>
            <p:extLst>
              <p:ext uri="{D42A27DB-BD31-4B8C-83A1-F6EECF244321}">
                <p14:modId xmlns:p14="http://schemas.microsoft.com/office/powerpoint/2010/main" val="1619053645"/>
              </p:ext>
            </p:extLst>
          </p:nvPr>
        </p:nvGraphicFramePr>
        <p:xfrm>
          <a:off x="574675" y="2574465"/>
          <a:ext cx="3462575"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2011680">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728x90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2 variants, same content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PowerPoint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da-DK" sz="1200">
                          <a:solidFill>
                            <a:schemeClr val="bg1"/>
                          </a:solidFill>
                          <a:latin typeface="+mj-lt"/>
                        </a:rPr>
                        <a:t>(c3) Ad Banner_728×90_Opt C.pptx</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2" name="Text Placeholder 11">
            <a:extLst>
              <a:ext uri="{FF2B5EF4-FFF2-40B4-BE49-F238E27FC236}">
                <a16:creationId xmlns:a16="http://schemas.microsoft.com/office/drawing/2014/main" id="{C0BF45BB-4B81-BD86-5881-2A506EB509CF}"/>
              </a:ext>
            </a:extLst>
          </p:cNvPr>
          <p:cNvSpPr>
            <a:spLocks noGrp="1"/>
          </p:cNvSpPr>
          <p:nvPr>
            <p:ph type="body" sz="quarter" idx="12"/>
          </p:nvPr>
        </p:nvSpPr>
        <p:spPr/>
        <p:txBody>
          <a:bodyPr/>
          <a:lstStyle/>
          <a:p>
            <a:r>
              <a:rPr lang="en-US">
                <a:solidFill>
                  <a:schemeClr val="tx1"/>
                </a:solidFill>
                <a:latin typeface="+mn-lt"/>
              </a:rPr>
              <a:t>Located in this folder: </a:t>
            </a:r>
            <a:r>
              <a:rPr lang="en-US"/>
              <a:t>Digital Ad Banners</a:t>
            </a:r>
          </a:p>
        </p:txBody>
      </p:sp>
      <p:sp>
        <p:nvSpPr>
          <p:cNvPr id="14" name="Text Placeholder 13">
            <a:extLst>
              <a:ext uri="{FF2B5EF4-FFF2-40B4-BE49-F238E27FC236}">
                <a16:creationId xmlns:a16="http://schemas.microsoft.com/office/drawing/2014/main" id="{DA38CC91-7A00-6263-BBCC-BA041E74BA81}"/>
              </a:ext>
            </a:extLst>
          </p:cNvPr>
          <p:cNvSpPr>
            <a:spLocks noGrp="1"/>
          </p:cNvSpPr>
          <p:nvPr>
            <p:ph type="body" sz="quarter" idx="13"/>
          </p:nvPr>
        </p:nvSpPr>
        <p:spPr/>
        <p:txBody>
          <a:bodyPr/>
          <a:lstStyle/>
          <a:p>
            <a:r>
              <a:rPr lang="en-US"/>
              <a:t>T-4 weeks</a:t>
            </a:r>
          </a:p>
        </p:txBody>
      </p:sp>
      <p:sp>
        <p:nvSpPr>
          <p:cNvPr id="25" name="Slide Number Placeholder 24">
            <a:extLst>
              <a:ext uri="{FF2B5EF4-FFF2-40B4-BE49-F238E27FC236}">
                <a16:creationId xmlns:a16="http://schemas.microsoft.com/office/drawing/2014/main" id="{9FCEE1EE-6FBB-00D2-2FB8-D2DAC3E1704E}"/>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30</a:t>
            </a:fld>
            <a:endParaRPr lang="en-US"/>
          </a:p>
        </p:txBody>
      </p:sp>
      <p:pic>
        <p:nvPicPr>
          <p:cNvPr id="18" name="Picture 17">
            <a:extLst>
              <a:ext uri="{FF2B5EF4-FFF2-40B4-BE49-F238E27FC236}">
                <a16:creationId xmlns:a16="http://schemas.microsoft.com/office/drawing/2014/main" id="{E2A57FC9-C33F-FD8D-2539-93E59E6A8FBD}"/>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923928" y="2194957"/>
            <a:ext cx="6762240" cy="891725"/>
          </a:xfrm>
          <a:prstGeom prst="rect">
            <a:avLst/>
          </a:prstGeom>
          <a:effectLst>
            <a:outerShdw blurRad="50800" dist="38100" dir="2700000" algn="tl" rotWithShape="0">
              <a:prstClr val="black">
                <a:alpha val="40000"/>
              </a:prstClr>
            </a:outerShdw>
          </a:effectLst>
        </p:spPr>
      </p:pic>
      <p:pic>
        <p:nvPicPr>
          <p:cNvPr id="19" name="Picture 18">
            <a:extLst>
              <a:ext uri="{FF2B5EF4-FFF2-40B4-BE49-F238E27FC236}">
                <a16:creationId xmlns:a16="http://schemas.microsoft.com/office/drawing/2014/main" id="{6981363B-42C5-43AC-54E7-2F443EBF084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923928" y="3428999"/>
            <a:ext cx="6762240" cy="891725"/>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548335162"/>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dirty="0"/>
              <a:t>Digital Banners: Horizontal </a:t>
            </a:r>
            <a:r>
              <a:rPr lang="en-US" dirty="0" err="1"/>
              <a:t>Opt</a:t>
            </a:r>
            <a:r>
              <a:rPr lang="en-US" dirty="0"/>
              <a:t> D </a:t>
            </a:r>
            <a:r>
              <a:rPr lang="en-US" sz="1600" dirty="0">
                <a:latin typeface="+mn-lt"/>
              </a:rPr>
              <a:t>(4 of 4)</a:t>
            </a:r>
            <a:endParaRPr lang="en-US" dirty="0">
              <a:latin typeface="+mn-lt"/>
            </a:endParaRPr>
          </a:p>
        </p:txBody>
      </p:sp>
      <p:sp>
        <p:nvSpPr>
          <p:cNvPr id="8" name="Text Placeholder 7">
            <a:extLst>
              <a:ext uri="{FF2B5EF4-FFF2-40B4-BE49-F238E27FC236}">
                <a16:creationId xmlns:a16="http://schemas.microsoft.com/office/drawing/2014/main" id="{BB1CEB35-4B8D-4F4D-187D-3C9828F5D71B}"/>
              </a:ext>
            </a:extLst>
          </p:cNvPr>
          <p:cNvSpPr>
            <a:spLocks noGrp="1"/>
          </p:cNvSpPr>
          <p:nvPr>
            <p:ph type="body" sz="quarter" idx="11"/>
          </p:nvPr>
        </p:nvSpPr>
        <p:spPr/>
        <p:txBody>
          <a:bodyPr/>
          <a:lstStyle/>
          <a:p>
            <a:r>
              <a:rPr lang="en-US"/>
              <a:t>2. Planning &amp; Communications</a:t>
            </a:r>
          </a:p>
        </p:txBody>
      </p:sp>
      <p:sp>
        <p:nvSpPr>
          <p:cNvPr id="11" name="Text Placeholder 10">
            <a:extLst>
              <a:ext uri="{FF2B5EF4-FFF2-40B4-BE49-F238E27FC236}">
                <a16:creationId xmlns:a16="http://schemas.microsoft.com/office/drawing/2014/main" id="{917B509F-D281-1A5B-5377-61897E955D89}"/>
              </a:ext>
            </a:extLst>
          </p:cNvPr>
          <p:cNvSpPr>
            <a:spLocks noGrp="1"/>
          </p:cNvSpPr>
          <p:nvPr>
            <p:ph type="body" sz="quarter" idx="10"/>
          </p:nvPr>
        </p:nvSpPr>
        <p:spPr/>
        <p:txBody>
          <a:bodyPr/>
          <a:lstStyle/>
          <a:p>
            <a:r>
              <a:rPr lang="en-US" noProof="0"/>
              <a:t>Place banners in newsletters, media posts, or common corporate media and webpages.</a:t>
            </a:r>
          </a:p>
        </p:txBody>
      </p:sp>
      <p:graphicFrame>
        <p:nvGraphicFramePr>
          <p:cNvPr id="24" name="Table 23">
            <a:extLst>
              <a:ext uri="{FF2B5EF4-FFF2-40B4-BE49-F238E27FC236}">
                <a16:creationId xmlns:a16="http://schemas.microsoft.com/office/drawing/2014/main" id="{B0C28E02-A91F-780D-B348-9F2ABEA56A45}"/>
              </a:ext>
            </a:extLst>
          </p:cNvPr>
          <p:cNvGraphicFramePr>
            <a:graphicFrameLocks noGrp="1"/>
          </p:cNvGraphicFramePr>
          <p:nvPr>
            <p:extLst>
              <p:ext uri="{D42A27DB-BD31-4B8C-83A1-F6EECF244321}">
                <p14:modId xmlns:p14="http://schemas.microsoft.com/office/powerpoint/2010/main" val="2904979566"/>
              </p:ext>
            </p:extLst>
          </p:nvPr>
        </p:nvGraphicFramePr>
        <p:xfrm>
          <a:off x="574675" y="2574465"/>
          <a:ext cx="3462575"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2011680">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728x90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2 variants, different content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PowerPoint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da-DK" sz="1200">
                          <a:solidFill>
                            <a:schemeClr val="bg1"/>
                          </a:solidFill>
                          <a:latin typeface="+mj-lt"/>
                        </a:rPr>
                        <a:t>(c4) Ad Banner_728×90_Opt D.pptx</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2" name="Text Placeholder 11">
            <a:extLst>
              <a:ext uri="{FF2B5EF4-FFF2-40B4-BE49-F238E27FC236}">
                <a16:creationId xmlns:a16="http://schemas.microsoft.com/office/drawing/2014/main" id="{C0BF45BB-4B81-BD86-5881-2A506EB509CF}"/>
              </a:ext>
            </a:extLst>
          </p:cNvPr>
          <p:cNvSpPr>
            <a:spLocks noGrp="1"/>
          </p:cNvSpPr>
          <p:nvPr>
            <p:ph type="body" sz="quarter" idx="12"/>
          </p:nvPr>
        </p:nvSpPr>
        <p:spPr/>
        <p:txBody>
          <a:bodyPr/>
          <a:lstStyle/>
          <a:p>
            <a:r>
              <a:rPr lang="en-US">
                <a:solidFill>
                  <a:schemeClr val="tx1"/>
                </a:solidFill>
                <a:latin typeface="+mn-lt"/>
              </a:rPr>
              <a:t>Located in this folder: </a:t>
            </a:r>
            <a:r>
              <a:rPr lang="en-US"/>
              <a:t>Digital Ad Banners</a:t>
            </a:r>
          </a:p>
        </p:txBody>
      </p:sp>
      <p:sp>
        <p:nvSpPr>
          <p:cNvPr id="14" name="Text Placeholder 13">
            <a:extLst>
              <a:ext uri="{FF2B5EF4-FFF2-40B4-BE49-F238E27FC236}">
                <a16:creationId xmlns:a16="http://schemas.microsoft.com/office/drawing/2014/main" id="{DA38CC91-7A00-6263-BBCC-BA041E74BA81}"/>
              </a:ext>
            </a:extLst>
          </p:cNvPr>
          <p:cNvSpPr>
            <a:spLocks noGrp="1"/>
          </p:cNvSpPr>
          <p:nvPr>
            <p:ph type="body" sz="quarter" idx="13"/>
          </p:nvPr>
        </p:nvSpPr>
        <p:spPr/>
        <p:txBody>
          <a:bodyPr/>
          <a:lstStyle/>
          <a:p>
            <a:r>
              <a:rPr lang="en-US"/>
              <a:t>T-4 weeks</a:t>
            </a:r>
          </a:p>
        </p:txBody>
      </p:sp>
      <p:sp>
        <p:nvSpPr>
          <p:cNvPr id="25" name="Slide Number Placeholder 24">
            <a:extLst>
              <a:ext uri="{FF2B5EF4-FFF2-40B4-BE49-F238E27FC236}">
                <a16:creationId xmlns:a16="http://schemas.microsoft.com/office/drawing/2014/main" id="{9FCEE1EE-6FBB-00D2-2FB8-D2DAC3E1704E}"/>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31</a:t>
            </a:fld>
            <a:endParaRPr lang="en-US"/>
          </a:p>
        </p:txBody>
      </p:sp>
      <p:pic>
        <p:nvPicPr>
          <p:cNvPr id="20" name="Picture 19">
            <a:extLst>
              <a:ext uri="{FF2B5EF4-FFF2-40B4-BE49-F238E27FC236}">
                <a16:creationId xmlns:a16="http://schemas.microsoft.com/office/drawing/2014/main" id="{15836AAB-0431-4A6B-AE3C-D652C32C29A1}"/>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923928" y="2194957"/>
            <a:ext cx="6762240" cy="891725"/>
          </a:xfrm>
          <a:prstGeom prst="rect">
            <a:avLst/>
          </a:prstGeom>
          <a:effectLst>
            <a:outerShdw blurRad="50800" dist="38100" dir="2700000" algn="tl" rotWithShape="0">
              <a:prstClr val="black">
                <a:alpha val="40000"/>
              </a:prstClr>
            </a:outerShdw>
          </a:effectLst>
        </p:spPr>
      </p:pic>
      <p:pic>
        <p:nvPicPr>
          <p:cNvPr id="21" name="Picture 20">
            <a:extLst>
              <a:ext uri="{FF2B5EF4-FFF2-40B4-BE49-F238E27FC236}">
                <a16:creationId xmlns:a16="http://schemas.microsoft.com/office/drawing/2014/main" id="{5F976916-8BC2-14F6-5572-204580E22C6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923928" y="3429000"/>
            <a:ext cx="6762240" cy="891725"/>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866357180"/>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dirty="0"/>
              <a:t>Digital Banners: Square </a:t>
            </a:r>
            <a:r>
              <a:rPr lang="en-US" dirty="0" err="1"/>
              <a:t>Opt</a:t>
            </a:r>
            <a:r>
              <a:rPr lang="en-US" dirty="0"/>
              <a:t> A </a:t>
            </a:r>
            <a:r>
              <a:rPr lang="en-US" sz="1600" dirty="0">
                <a:latin typeface="+mn-lt"/>
              </a:rPr>
              <a:t>(1 of 3)</a:t>
            </a:r>
            <a:endParaRPr lang="en-US" dirty="0">
              <a:latin typeface="+mn-lt"/>
            </a:endParaRPr>
          </a:p>
        </p:txBody>
      </p:sp>
      <p:sp>
        <p:nvSpPr>
          <p:cNvPr id="12" name="Text Placeholder 11">
            <a:extLst>
              <a:ext uri="{FF2B5EF4-FFF2-40B4-BE49-F238E27FC236}">
                <a16:creationId xmlns:a16="http://schemas.microsoft.com/office/drawing/2014/main" id="{D8C7B9AF-C396-6AEB-9A46-A421B093A1C6}"/>
              </a:ext>
            </a:extLst>
          </p:cNvPr>
          <p:cNvSpPr>
            <a:spLocks noGrp="1"/>
          </p:cNvSpPr>
          <p:nvPr>
            <p:ph type="body" sz="quarter" idx="11"/>
          </p:nvPr>
        </p:nvSpPr>
        <p:spPr/>
        <p:txBody>
          <a:bodyPr/>
          <a:lstStyle/>
          <a:p>
            <a:r>
              <a:rPr lang="en-US"/>
              <a:t>2. Planning &amp; Communications</a:t>
            </a:r>
          </a:p>
        </p:txBody>
      </p:sp>
      <p:sp>
        <p:nvSpPr>
          <p:cNvPr id="11" name="Text Placeholder 10">
            <a:extLst>
              <a:ext uri="{FF2B5EF4-FFF2-40B4-BE49-F238E27FC236}">
                <a16:creationId xmlns:a16="http://schemas.microsoft.com/office/drawing/2014/main" id="{0B952811-7EE5-11DE-326D-7A0675F9C8E8}"/>
              </a:ext>
            </a:extLst>
          </p:cNvPr>
          <p:cNvSpPr>
            <a:spLocks noGrp="1"/>
          </p:cNvSpPr>
          <p:nvPr>
            <p:ph type="body" sz="quarter" idx="10"/>
          </p:nvPr>
        </p:nvSpPr>
        <p:spPr/>
        <p:txBody>
          <a:bodyPr/>
          <a:lstStyle/>
          <a:p>
            <a:r>
              <a:rPr lang="en-US" noProof="0"/>
              <a:t>Place banners in newsletters, media posts, or common corporate media and webpages.</a:t>
            </a:r>
          </a:p>
        </p:txBody>
      </p:sp>
      <p:graphicFrame>
        <p:nvGraphicFramePr>
          <p:cNvPr id="19" name="Table 18">
            <a:extLst>
              <a:ext uri="{FF2B5EF4-FFF2-40B4-BE49-F238E27FC236}">
                <a16:creationId xmlns:a16="http://schemas.microsoft.com/office/drawing/2014/main" id="{79A266DF-0710-6D42-39B0-04702903ACB7}"/>
              </a:ext>
            </a:extLst>
          </p:cNvPr>
          <p:cNvGraphicFramePr>
            <a:graphicFrameLocks noGrp="1"/>
          </p:cNvGraphicFramePr>
          <p:nvPr>
            <p:extLst>
              <p:ext uri="{D42A27DB-BD31-4B8C-83A1-F6EECF244321}">
                <p14:modId xmlns:p14="http://schemas.microsoft.com/office/powerpoint/2010/main" val="101185603"/>
              </p:ext>
            </p:extLst>
          </p:nvPr>
        </p:nvGraphicFramePr>
        <p:xfrm>
          <a:off x="574675" y="2574465"/>
          <a:ext cx="3462575"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2011680">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300x250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rgbClr val="FFFFFF"/>
                          </a:solidFill>
                          <a:ea typeface="Segoe UI" pitchFamily="34" charset="0"/>
                          <a:cs typeface="Segoe UI" pitchFamily="34" charset="0"/>
                        </a:rPr>
                        <a:t>Duplicate of Social Media Post (see page 42)</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1 variant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PowerPoint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da-DK" sz="1200">
                          <a:solidFill>
                            <a:schemeClr val="bg1"/>
                          </a:solidFill>
                          <a:latin typeface="+mj-lt"/>
                        </a:rPr>
                        <a:t>(c5) Ad Banner_300×250_Opt A.pptx</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7" name="Text Placeholder 16">
            <a:extLst>
              <a:ext uri="{FF2B5EF4-FFF2-40B4-BE49-F238E27FC236}">
                <a16:creationId xmlns:a16="http://schemas.microsoft.com/office/drawing/2014/main" id="{0B95C90C-38D5-6327-98DA-E8DA38FD850C}"/>
              </a:ext>
            </a:extLst>
          </p:cNvPr>
          <p:cNvSpPr>
            <a:spLocks noGrp="1"/>
          </p:cNvSpPr>
          <p:nvPr>
            <p:ph type="body" sz="quarter" idx="12"/>
          </p:nvPr>
        </p:nvSpPr>
        <p:spPr/>
        <p:txBody>
          <a:bodyPr/>
          <a:lstStyle/>
          <a:p>
            <a:r>
              <a:rPr lang="en-US">
                <a:solidFill>
                  <a:schemeClr val="tx1"/>
                </a:solidFill>
                <a:latin typeface="+mn-lt"/>
              </a:rPr>
              <a:t>Located in this folder: </a:t>
            </a:r>
            <a:r>
              <a:rPr lang="en-US"/>
              <a:t>Digital Ad Banners</a:t>
            </a:r>
          </a:p>
        </p:txBody>
      </p:sp>
      <p:sp>
        <p:nvSpPr>
          <p:cNvPr id="18" name="Text Placeholder 17">
            <a:extLst>
              <a:ext uri="{FF2B5EF4-FFF2-40B4-BE49-F238E27FC236}">
                <a16:creationId xmlns:a16="http://schemas.microsoft.com/office/drawing/2014/main" id="{292E6068-327B-3BEF-0F1E-4208351E024B}"/>
              </a:ext>
            </a:extLst>
          </p:cNvPr>
          <p:cNvSpPr>
            <a:spLocks noGrp="1"/>
          </p:cNvSpPr>
          <p:nvPr>
            <p:ph type="body" sz="quarter" idx="13"/>
          </p:nvPr>
        </p:nvSpPr>
        <p:spPr/>
        <p:txBody>
          <a:bodyPr/>
          <a:lstStyle/>
          <a:p>
            <a:r>
              <a:rPr lang="en-US"/>
              <a:t>T-4 weeks</a:t>
            </a:r>
          </a:p>
        </p:txBody>
      </p:sp>
      <p:sp>
        <p:nvSpPr>
          <p:cNvPr id="20" name="Slide Number Placeholder 19">
            <a:extLst>
              <a:ext uri="{FF2B5EF4-FFF2-40B4-BE49-F238E27FC236}">
                <a16:creationId xmlns:a16="http://schemas.microsoft.com/office/drawing/2014/main" id="{3FA35B78-E4AF-705C-01FF-A6F163BCAA46}"/>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32</a:t>
            </a:fld>
            <a:endParaRPr lang="en-US"/>
          </a:p>
        </p:txBody>
      </p:sp>
      <p:pic>
        <p:nvPicPr>
          <p:cNvPr id="4" name="Picture 3">
            <a:extLst>
              <a:ext uri="{FF2B5EF4-FFF2-40B4-BE49-F238E27FC236}">
                <a16:creationId xmlns:a16="http://schemas.microsoft.com/office/drawing/2014/main" id="{FB09E4AE-14E5-3E35-FB27-C50D964A7234}"/>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149238" y="1968500"/>
            <a:ext cx="4028616" cy="3351808"/>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454132824"/>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dirty="0"/>
              <a:t>Digital Banners: Square </a:t>
            </a:r>
            <a:r>
              <a:rPr lang="en-US" dirty="0" err="1"/>
              <a:t>Opt</a:t>
            </a:r>
            <a:r>
              <a:rPr lang="en-US" dirty="0"/>
              <a:t> B </a:t>
            </a:r>
            <a:r>
              <a:rPr lang="en-US" sz="1600" dirty="0">
                <a:latin typeface="+mn-lt"/>
              </a:rPr>
              <a:t>(2 of 3)</a:t>
            </a:r>
            <a:endParaRPr lang="en-US" dirty="0">
              <a:latin typeface="+mn-lt"/>
            </a:endParaRPr>
          </a:p>
        </p:txBody>
      </p:sp>
      <p:sp>
        <p:nvSpPr>
          <p:cNvPr id="12" name="Text Placeholder 11">
            <a:extLst>
              <a:ext uri="{FF2B5EF4-FFF2-40B4-BE49-F238E27FC236}">
                <a16:creationId xmlns:a16="http://schemas.microsoft.com/office/drawing/2014/main" id="{D8C7B9AF-C396-6AEB-9A46-A421B093A1C6}"/>
              </a:ext>
            </a:extLst>
          </p:cNvPr>
          <p:cNvSpPr>
            <a:spLocks noGrp="1"/>
          </p:cNvSpPr>
          <p:nvPr>
            <p:ph type="body" sz="quarter" idx="11"/>
          </p:nvPr>
        </p:nvSpPr>
        <p:spPr/>
        <p:txBody>
          <a:bodyPr/>
          <a:lstStyle/>
          <a:p>
            <a:r>
              <a:rPr lang="en-US"/>
              <a:t>2. Planning &amp; Communications</a:t>
            </a:r>
          </a:p>
        </p:txBody>
      </p:sp>
      <p:sp>
        <p:nvSpPr>
          <p:cNvPr id="11" name="Text Placeholder 10">
            <a:extLst>
              <a:ext uri="{FF2B5EF4-FFF2-40B4-BE49-F238E27FC236}">
                <a16:creationId xmlns:a16="http://schemas.microsoft.com/office/drawing/2014/main" id="{0B952811-7EE5-11DE-326D-7A0675F9C8E8}"/>
              </a:ext>
            </a:extLst>
          </p:cNvPr>
          <p:cNvSpPr>
            <a:spLocks noGrp="1"/>
          </p:cNvSpPr>
          <p:nvPr>
            <p:ph type="body" sz="quarter" idx="10"/>
          </p:nvPr>
        </p:nvSpPr>
        <p:spPr/>
        <p:txBody>
          <a:bodyPr/>
          <a:lstStyle/>
          <a:p>
            <a:r>
              <a:rPr lang="en-US" noProof="0"/>
              <a:t>Place banners in newsletters, media posts, or common corporate media and webpages.</a:t>
            </a:r>
          </a:p>
        </p:txBody>
      </p:sp>
      <p:graphicFrame>
        <p:nvGraphicFramePr>
          <p:cNvPr id="19" name="Table 18">
            <a:extLst>
              <a:ext uri="{FF2B5EF4-FFF2-40B4-BE49-F238E27FC236}">
                <a16:creationId xmlns:a16="http://schemas.microsoft.com/office/drawing/2014/main" id="{79A266DF-0710-6D42-39B0-04702903ACB7}"/>
              </a:ext>
            </a:extLst>
          </p:cNvPr>
          <p:cNvGraphicFramePr>
            <a:graphicFrameLocks noGrp="1"/>
          </p:cNvGraphicFramePr>
          <p:nvPr>
            <p:extLst>
              <p:ext uri="{D42A27DB-BD31-4B8C-83A1-F6EECF244321}">
                <p14:modId xmlns:p14="http://schemas.microsoft.com/office/powerpoint/2010/main" val="4262274528"/>
              </p:ext>
            </p:extLst>
          </p:nvPr>
        </p:nvGraphicFramePr>
        <p:xfrm>
          <a:off x="574675" y="2574465"/>
          <a:ext cx="3462575"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2011680">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300x250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rgbClr val="FFFFFF"/>
                          </a:solidFill>
                          <a:ea typeface="Segoe UI" pitchFamily="34" charset="0"/>
                          <a:cs typeface="Segoe UI" pitchFamily="34" charset="0"/>
                        </a:rPr>
                        <a:t>Duplicate of Social Media Post (see page 42)</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1 variant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PowerPoint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da-DK" sz="1200">
                          <a:solidFill>
                            <a:schemeClr val="bg1"/>
                          </a:solidFill>
                          <a:latin typeface="+mj-lt"/>
                        </a:rPr>
                        <a:t>(c6) Ad Banner_300×250_Opt B.pptx</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7" name="Text Placeholder 16">
            <a:extLst>
              <a:ext uri="{FF2B5EF4-FFF2-40B4-BE49-F238E27FC236}">
                <a16:creationId xmlns:a16="http://schemas.microsoft.com/office/drawing/2014/main" id="{0B95C90C-38D5-6327-98DA-E8DA38FD850C}"/>
              </a:ext>
            </a:extLst>
          </p:cNvPr>
          <p:cNvSpPr>
            <a:spLocks noGrp="1"/>
          </p:cNvSpPr>
          <p:nvPr>
            <p:ph type="body" sz="quarter" idx="12"/>
          </p:nvPr>
        </p:nvSpPr>
        <p:spPr/>
        <p:txBody>
          <a:bodyPr/>
          <a:lstStyle/>
          <a:p>
            <a:r>
              <a:rPr lang="en-US">
                <a:solidFill>
                  <a:schemeClr val="tx1"/>
                </a:solidFill>
                <a:latin typeface="+mn-lt"/>
              </a:rPr>
              <a:t>Located in this folder: </a:t>
            </a:r>
            <a:r>
              <a:rPr lang="en-US"/>
              <a:t>Digital Ad Banners</a:t>
            </a:r>
          </a:p>
        </p:txBody>
      </p:sp>
      <p:sp>
        <p:nvSpPr>
          <p:cNvPr id="18" name="Text Placeholder 17">
            <a:extLst>
              <a:ext uri="{FF2B5EF4-FFF2-40B4-BE49-F238E27FC236}">
                <a16:creationId xmlns:a16="http://schemas.microsoft.com/office/drawing/2014/main" id="{292E6068-327B-3BEF-0F1E-4208351E024B}"/>
              </a:ext>
            </a:extLst>
          </p:cNvPr>
          <p:cNvSpPr>
            <a:spLocks noGrp="1"/>
          </p:cNvSpPr>
          <p:nvPr>
            <p:ph type="body" sz="quarter" idx="13"/>
          </p:nvPr>
        </p:nvSpPr>
        <p:spPr/>
        <p:txBody>
          <a:bodyPr/>
          <a:lstStyle/>
          <a:p>
            <a:r>
              <a:rPr lang="en-US"/>
              <a:t>T-4 weeks</a:t>
            </a:r>
          </a:p>
        </p:txBody>
      </p:sp>
      <p:sp>
        <p:nvSpPr>
          <p:cNvPr id="20" name="Slide Number Placeholder 19">
            <a:extLst>
              <a:ext uri="{FF2B5EF4-FFF2-40B4-BE49-F238E27FC236}">
                <a16:creationId xmlns:a16="http://schemas.microsoft.com/office/drawing/2014/main" id="{3FA35B78-E4AF-705C-01FF-A6F163BCAA46}"/>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33</a:t>
            </a:fld>
            <a:endParaRPr lang="en-US"/>
          </a:p>
        </p:txBody>
      </p:sp>
      <p:pic>
        <p:nvPicPr>
          <p:cNvPr id="3" name="Picture 2">
            <a:extLst>
              <a:ext uri="{FF2B5EF4-FFF2-40B4-BE49-F238E27FC236}">
                <a16:creationId xmlns:a16="http://schemas.microsoft.com/office/drawing/2014/main" id="{19D4427F-0465-4156-7CEA-1676DD245030}"/>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149238" y="1968500"/>
            <a:ext cx="4028616" cy="3351808"/>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514446892"/>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dirty="0"/>
              <a:t>Digital Banners: Square </a:t>
            </a:r>
            <a:r>
              <a:rPr lang="en-US" dirty="0" err="1"/>
              <a:t>Opt</a:t>
            </a:r>
            <a:r>
              <a:rPr lang="en-US" dirty="0"/>
              <a:t> C </a:t>
            </a:r>
            <a:r>
              <a:rPr lang="en-US" sz="1600" dirty="0">
                <a:latin typeface="+mn-lt"/>
              </a:rPr>
              <a:t>(3 of 3)</a:t>
            </a:r>
            <a:endParaRPr lang="en-US" dirty="0">
              <a:latin typeface="+mn-lt"/>
            </a:endParaRPr>
          </a:p>
        </p:txBody>
      </p:sp>
      <p:sp>
        <p:nvSpPr>
          <p:cNvPr id="12" name="Text Placeholder 11">
            <a:extLst>
              <a:ext uri="{FF2B5EF4-FFF2-40B4-BE49-F238E27FC236}">
                <a16:creationId xmlns:a16="http://schemas.microsoft.com/office/drawing/2014/main" id="{D8C7B9AF-C396-6AEB-9A46-A421B093A1C6}"/>
              </a:ext>
            </a:extLst>
          </p:cNvPr>
          <p:cNvSpPr>
            <a:spLocks noGrp="1"/>
          </p:cNvSpPr>
          <p:nvPr>
            <p:ph type="body" sz="quarter" idx="11"/>
          </p:nvPr>
        </p:nvSpPr>
        <p:spPr/>
        <p:txBody>
          <a:bodyPr/>
          <a:lstStyle/>
          <a:p>
            <a:r>
              <a:rPr lang="en-US"/>
              <a:t>2. Planning &amp; Communications</a:t>
            </a:r>
          </a:p>
        </p:txBody>
      </p:sp>
      <p:sp>
        <p:nvSpPr>
          <p:cNvPr id="11" name="Text Placeholder 10">
            <a:extLst>
              <a:ext uri="{FF2B5EF4-FFF2-40B4-BE49-F238E27FC236}">
                <a16:creationId xmlns:a16="http://schemas.microsoft.com/office/drawing/2014/main" id="{0B952811-7EE5-11DE-326D-7A0675F9C8E8}"/>
              </a:ext>
            </a:extLst>
          </p:cNvPr>
          <p:cNvSpPr>
            <a:spLocks noGrp="1"/>
          </p:cNvSpPr>
          <p:nvPr>
            <p:ph type="body" sz="quarter" idx="10"/>
          </p:nvPr>
        </p:nvSpPr>
        <p:spPr/>
        <p:txBody>
          <a:bodyPr/>
          <a:lstStyle/>
          <a:p>
            <a:r>
              <a:rPr lang="en-US" noProof="0"/>
              <a:t>Place banners in newsletters, media posts, or common corporate media and webpages.</a:t>
            </a:r>
          </a:p>
        </p:txBody>
      </p:sp>
      <p:graphicFrame>
        <p:nvGraphicFramePr>
          <p:cNvPr id="19" name="Table 18">
            <a:extLst>
              <a:ext uri="{FF2B5EF4-FFF2-40B4-BE49-F238E27FC236}">
                <a16:creationId xmlns:a16="http://schemas.microsoft.com/office/drawing/2014/main" id="{79A266DF-0710-6D42-39B0-04702903ACB7}"/>
              </a:ext>
            </a:extLst>
          </p:cNvPr>
          <p:cNvGraphicFramePr>
            <a:graphicFrameLocks noGrp="1"/>
          </p:cNvGraphicFramePr>
          <p:nvPr>
            <p:extLst>
              <p:ext uri="{D42A27DB-BD31-4B8C-83A1-F6EECF244321}">
                <p14:modId xmlns:p14="http://schemas.microsoft.com/office/powerpoint/2010/main" val="3899215581"/>
              </p:ext>
            </p:extLst>
          </p:nvPr>
        </p:nvGraphicFramePr>
        <p:xfrm>
          <a:off x="574675" y="2574465"/>
          <a:ext cx="3462575"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2011680">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300x250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rgbClr val="FFFFFF"/>
                          </a:solidFill>
                          <a:ea typeface="Segoe UI" pitchFamily="34" charset="0"/>
                          <a:cs typeface="Segoe UI" pitchFamily="34" charset="0"/>
                        </a:rPr>
                        <a:t>Duplicate of Social Media Post (see page 42)</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1 variant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PowerPoint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da-DK" sz="1200">
                          <a:solidFill>
                            <a:schemeClr val="bg1"/>
                          </a:solidFill>
                          <a:latin typeface="+mj-lt"/>
                        </a:rPr>
                        <a:t>(c7) Ad Banner_300×250_Opt C.pptx</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7" name="Text Placeholder 16">
            <a:extLst>
              <a:ext uri="{FF2B5EF4-FFF2-40B4-BE49-F238E27FC236}">
                <a16:creationId xmlns:a16="http://schemas.microsoft.com/office/drawing/2014/main" id="{0B95C90C-38D5-6327-98DA-E8DA38FD850C}"/>
              </a:ext>
            </a:extLst>
          </p:cNvPr>
          <p:cNvSpPr>
            <a:spLocks noGrp="1"/>
          </p:cNvSpPr>
          <p:nvPr>
            <p:ph type="body" sz="quarter" idx="12"/>
          </p:nvPr>
        </p:nvSpPr>
        <p:spPr/>
        <p:txBody>
          <a:bodyPr/>
          <a:lstStyle/>
          <a:p>
            <a:r>
              <a:rPr lang="en-US">
                <a:solidFill>
                  <a:schemeClr val="tx1"/>
                </a:solidFill>
                <a:latin typeface="+mn-lt"/>
              </a:rPr>
              <a:t>Located in this folder: </a:t>
            </a:r>
            <a:r>
              <a:rPr lang="en-US"/>
              <a:t>Digital Ad Banners</a:t>
            </a:r>
          </a:p>
        </p:txBody>
      </p:sp>
      <p:sp>
        <p:nvSpPr>
          <p:cNvPr id="18" name="Text Placeholder 17">
            <a:extLst>
              <a:ext uri="{FF2B5EF4-FFF2-40B4-BE49-F238E27FC236}">
                <a16:creationId xmlns:a16="http://schemas.microsoft.com/office/drawing/2014/main" id="{292E6068-327B-3BEF-0F1E-4208351E024B}"/>
              </a:ext>
            </a:extLst>
          </p:cNvPr>
          <p:cNvSpPr>
            <a:spLocks noGrp="1"/>
          </p:cNvSpPr>
          <p:nvPr>
            <p:ph type="body" sz="quarter" idx="13"/>
          </p:nvPr>
        </p:nvSpPr>
        <p:spPr/>
        <p:txBody>
          <a:bodyPr/>
          <a:lstStyle/>
          <a:p>
            <a:r>
              <a:rPr lang="en-US"/>
              <a:t>T-4 weeks</a:t>
            </a:r>
          </a:p>
        </p:txBody>
      </p:sp>
      <p:sp>
        <p:nvSpPr>
          <p:cNvPr id="20" name="Slide Number Placeholder 19">
            <a:extLst>
              <a:ext uri="{FF2B5EF4-FFF2-40B4-BE49-F238E27FC236}">
                <a16:creationId xmlns:a16="http://schemas.microsoft.com/office/drawing/2014/main" id="{3FA35B78-E4AF-705C-01FF-A6F163BCAA46}"/>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34</a:t>
            </a:fld>
            <a:endParaRPr lang="en-US"/>
          </a:p>
        </p:txBody>
      </p:sp>
      <p:pic>
        <p:nvPicPr>
          <p:cNvPr id="3" name="Picture 2">
            <a:extLst>
              <a:ext uri="{FF2B5EF4-FFF2-40B4-BE49-F238E27FC236}">
                <a16:creationId xmlns:a16="http://schemas.microsoft.com/office/drawing/2014/main" id="{16B0DE42-CAF9-70CA-ADFF-74B5B7E1F81F}"/>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149238" y="1968500"/>
            <a:ext cx="4028616" cy="3351808"/>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512342691"/>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Rounded Corners 16">
            <a:extLst>
              <a:ext uri="{FF2B5EF4-FFF2-40B4-BE49-F238E27FC236}">
                <a16:creationId xmlns:a16="http://schemas.microsoft.com/office/drawing/2014/main" id="{9301CFCD-D929-BB68-B2F0-F3F8D63FAB67}"/>
              </a:ext>
              <a:ext uri="{C183D7F6-B498-43B3-948B-1728B52AA6E4}">
                <adec:decorative xmlns:adec="http://schemas.microsoft.com/office/drawing/2017/decorative" val="1"/>
              </a:ext>
            </a:extLst>
          </p:cNvPr>
          <p:cNvSpPr/>
          <p:nvPr/>
        </p:nvSpPr>
        <p:spPr bwMode="auto">
          <a:xfrm>
            <a:off x="571087" y="1572894"/>
            <a:ext cx="11107769" cy="3221749"/>
          </a:xfrm>
          <a:prstGeom prst="roundRect">
            <a:avLst>
              <a:gd name="adj" fmla="val 4171"/>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grpSp>
        <p:nvGrpSpPr>
          <p:cNvPr id="50" name="Original path" hidden="1">
            <a:extLst>
              <a:ext uri="{FF2B5EF4-FFF2-40B4-BE49-F238E27FC236}">
                <a16:creationId xmlns:a16="http://schemas.microsoft.com/office/drawing/2014/main" id="{682E213F-B61C-2F2B-F692-DC6D97E37359}"/>
              </a:ext>
              <a:ext uri="{C183D7F6-B498-43B3-948B-1728B52AA6E4}">
                <adec:decorative xmlns:adec="http://schemas.microsoft.com/office/drawing/2017/decorative" val="1"/>
              </a:ext>
            </a:extLst>
          </p:cNvPr>
          <p:cNvGrpSpPr/>
          <p:nvPr/>
        </p:nvGrpSpPr>
        <p:grpSpPr>
          <a:xfrm>
            <a:off x="1875001" y="7366846"/>
            <a:ext cx="7666664" cy="4282702"/>
            <a:chOff x="1926268" y="1874479"/>
            <a:chExt cx="7666664" cy="4282702"/>
          </a:xfrm>
        </p:grpSpPr>
        <p:sp>
          <p:nvSpPr>
            <p:cNvPr id="45" name="矩形 6">
              <a:extLst>
                <a:ext uri="{FF2B5EF4-FFF2-40B4-BE49-F238E27FC236}">
                  <a16:creationId xmlns:a16="http://schemas.microsoft.com/office/drawing/2014/main" id="{E3365F28-207C-E330-0681-17E741B92CA8}"/>
                </a:ext>
              </a:extLst>
            </p:cNvPr>
            <p:cNvSpPr/>
            <p:nvPr/>
          </p:nvSpPr>
          <p:spPr>
            <a:xfrm>
              <a:off x="2002008" y="1874479"/>
              <a:ext cx="6510528" cy="109728"/>
            </a:xfrm>
            <a:prstGeom prst="rect">
              <a:avLst/>
            </a:prstGeom>
            <a:solidFill>
              <a:srgbClr val="5C5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1" lang="zh-CN" altLang="en-US" sz="1765" b="0" i="0" u="none" strike="noStrike" kern="1200" cap="none" spc="0" normalizeH="0" baseline="0" noProof="0">
                <a:ln>
                  <a:noFill/>
                </a:ln>
                <a:solidFill>
                  <a:srgbClr val="5C5AD4"/>
                </a:solidFill>
                <a:effectLst/>
                <a:uLnTx/>
                <a:uFillTx/>
                <a:latin typeface="Segoe UI" panose="020B0502040204020203" pitchFamily="34" charset="0"/>
                <a:ea typeface="+mn-ea"/>
                <a:cs typeface="Segoe UI" panose="020B0502040204020203" pitchFamily="34" charset="0"/>
              </a:endParaRPr>
            </a:p>
          </p:txBody>
        </p:sp>
        <p:sp>
          <p:nvSpPr>
            <p:cNvPr id="46" name="矩形 14">
              <a:extLst>
                <a:ext uri="{FF2B5EF4-FFF2-40B4-BE49-F238E27FC236}">
                  <a16:creationId xmlns:a16="http://schemas.microsoft.com/office/drawing/2014/main" id="{E9E11BB3-114C-23D3-5BA6-03727FEB3F13}"/>
                </a:ext>
              </a:extLst>
            </p:cNvPr>
            <p:cNvSpPr/>
            <p:nvPr/>
          </p:nvSpPr>
          <p:spPr>
            <a:xfrm>
              <a:off x="3023548" y="3962621"/>
              <a:ext cx="5486400" cy="109728"/>
            </a:xfrm>
            <a:prstGeom prst="rect">
              <a:avLst/>
            </a:prstGeom>
            <a:solidFill>
              <a:srgbClr val="5C5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1" lang="zh-CN" altLang="en-US" sz="1765" b="0" i="0" u="none" strike="noStrike" kern="1200" cap="none" spc="0" normalizeH="0" baseline="0" noProof="0">
                <a:ln>
                  <a:noFill/>
                </a:ln>
                <a:solidFill>
                  <a:srgbClr val="5C5AD4"/>
                </a:solidFill>
                <a:effectLst/>
                <a:uLnTx/>
                <a:uFillTx/>
                <a:latin typeface="Segoe UI" panose="020B0502040204020203" pitchFamily="34" charset="0"/>
                <a:ea typeface="+mn-ea"/>
                <a:cs typeface="Segoe UI" panose="020B0502040204020203" pitchFamily="34" charset="0"/>
              </a:endParaRPr>
            </a:p>
          </p:txBody>
        </p:sp>
        <p:sp>
          <p:nvSpPr>
            <p:cNvPr id="47" name="矩形 15">
              <a:extLst>
                <a:ext uri="{FF2B5EF4-FFF2-40B4-BE49-F238E27FC236}">
                  <a16:creationId xmlns:a16="http://schemas.microsoft.com/office/drawing/2014/main" id="{9E9282D2-2FFF-1DB6-C8E5-B8307A6BF14D}"/>
                </a:ext>
              </a:extLst>
            </p:cNvPr>
            <p:cNvSpPr/>
            <p:nvPr/>
          </p:nvSpPr>
          <p:spPr>
            <a:xfrm>
              <a:off x="3023548" y="6047453"/>
              <a:ext cx="3017520" cy="109728"/>
            </a:xfrm>
            <a:prstGeom prst="rect">
              <a:avLst/>
            </a:prstGeom>
            <a:solidFill>
              <a:srgbClr val="5C5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1" lang="zh-CN" altLang="en-US" sz="1765" b="0" i="0" u="none" strike="noStrike" kern="1200" cap="none" spc="0" normalizeH="0" baseline="0" noProof="0">
                <a:ln>
                  <a:noFill/>
                </a:ln>
                <a:solidFill>
                  <a:srgbClr val="5C5AD4"/>
                </a:solidFill>
                <a:effectLst/>
                <a:uLnTx/>
                <a:uFillTx/>
                <a:latin typeface="Segoe UI" panose="020B0502040204020203" pitchFamily="34" charset="0"/>
                <a:ea typeface="+mn-ea"/>
                <a:cs typeface="Segoe UI" panose="020B0502040204020203" pitchFamily="34" charset="0"/>
              </a:endParaRPr>
            </a:p>
          </p:txBody>
        </p:sp>
        <p:sp>
          <p:nvSpPr>
            <p:cNvPr id="48" name="Block Arc 47">
              <a:extLst>
                <a:ext uri="{FF2B5EF4-FFF2-40B4-BE49-F238E27FC236}">
                  <a16:creationId xmlns:a16="http://schemas.microsoft.com/office/drawing/2014/main" id="{B86B8C66-5559-4667-388A-290F040E7E05}"/>
                </a:ext>
              </a:extLst>
            </p:cNvPr>
            <p:cNvSpPr/>
            <p:nvPr/>
          </p:nvSpPr>
          <p:spPr>
            <a:xfrm rot="5400000">
              <a:off x="7398372" y="1874480"/>
              <a:ext cx="2194560" cy="2194560"/>
            </a:xfrm>
            <a:prstGeom prst="blockArc">
              <a:avLst>
                <a:gd name="adj1" fmla="val 10800000"/>
                <a:gd name="adj2" fmla="val 21578122"/>
                <a:gd name="adj3" fmla="val 4985"/>
              </a:avLst>
            </a:prstGeom>
            <a:gradFill flip="none" rotWithShape="1">
              <a:gsLst>
                <a:gs pos="0">
                  <a:srgbClr val="FFB900"/>
                </a:gs>
                <a:gs pos="100000">
                  <a:srgbClr val="FFB3BB"/>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90000"/>
                </a:lnSpc>
                <a:spcBef>
                  <a:spcPct val="0"/>
                </a:spcBef>
                <a:spcAft>
                  <a:spcPct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9" name="Block Arc 48">
              <a:extLst>
                <a:ext uri="{FF2B5EF4-FFF2-40B4-BE49-F238E27FC236}">
                  <a16:creationId xmlns:a16="http://schemas.microsoft.com/office/drawing/2014/main" id="{2406EB39-EC4A-9382-9B53-051C5D6539C1}"/>
                </a:ext>
              </a:extLst>
            </p:cNvPr>
            <p:cNvSpPr/>
            <p:nvPr/>
          </p:nvSpPr>
          <p:spPr>
            <a:xfrm rot="16200000" flipH="1">
              <a:off x="1926268" y="3962621"/>
              <a:ext cx="2194560" cy="2194560"/>
            </a:xfrm>
            <a:prstGeom prst="blockArc">
              <a:avLst>
                <a:gd name="adj1" fmla="val 10800000"/>
                <a:gd name="adj2" fmla="val 21578122"/>
                <a:gd name="adj3" fmla="val 4985"/>
              </a:avLst>
            </a:prstGeom>
            <a:gradFill flip="none" rotWithShape="1">
              <a:gsLst>
                <a:gs pos="0">
                  <a:srgbClr val="FFB900"/>
                </a:gs>
                <a:gs pos="100000">
                  <a:srgbClr val="FFB3BB"/>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90000"/>
                </a:lnSpc>
                <a:spcBef>
                  <a:spcPct val="0"/>
                </a:spcBef>
                <a:spcAft>
                  <a:spcPct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sp>
        <p:nvSpPr>
          <p:cNvPr id="3" name="Title 2">
            <a:extLst>
              <a:ext uri="{FF2B5EF4-FFF2-40B4-BE49-F238E27FC236}">
                <a16:creationId xmlns:a16="http://schemas.microsoft.com/office/drawing/2014/main" id="{B7D5D621-F8D3-012E-7A89-9C54CF043CFF}"/>
              </a:ext>
            </a:extLst>
          </p:cNvPr>
          <p:cNvSpPr>
            <a:spLocks noGrp="1"/>
          </p:cNvSpPr>
          <p:nvPr>
            <p:ph type="title"/>
          </p:nvPr>
        </p:nvSpPr>
        <p:spPr>
          <a:xfrm>
            <a:off x="574816" y="510988"/>
            <a:ext cx="11018520" cy="430887"/>
          </a:xfrm>
        </p:spPr>
        <p:txBody>
          <a:bodyPr/>
          <a:lstStyle/>
          <a:p>
            <a:r>
              <a:rPr lang="en-GB" noProof="0"/>
              <a:t>Email journey | example</a:t>
            </a:r>
            <a:endParaRPr lang="en-US"/>
          </a:p>
        </p:txBody>
      </p:sp>
      <p:sp>
        <p:nvSpPr>
          <p:cNvPr id="5" name="Text Placeholder 4">
            <a:extLst>
              <a:ext uri="{FF2B5EF4-FFF2-40B4-BE49-F238E27FC236}">
                <a16:creationId xmlns:a16="http://schemas.microsoft.com/office/drawing/2014/main" id="{5A28AD02-E91D-43BA-6B3C-6775868F377B}"/>
              </a:ext>
            </a:extLst>
          </p:cNvPr>
          <p:cNvSpPr>
            <a:spLocks noGrp="1"/>
          </p:cNvSpPr>
          <p:nvPr>
            <p:ph type="body" sz="quarter" idx="11"/>
          </p:nvPr>
        </p:nvSpPr>
        <p:spPr>
          <a:xfrm>
            <a:off x="574675" y="941388"/>
            <a:ext cx="11018838" cy="341312"/>
          </a:xfrm>
        </p:spPr>
        <p:txBody>
          <a:bodyPr/>
          <a:lstStyle/>
          <a:p>
            <a:r>
              <a:rPr lang="en-US"/>
              <a:t>Customizable emails are available in the event kit</a:t>
            </a:r>
          </a:p>
        </p:txBody>
      </p:sp>
      <p:sp>
        <p:nvSpPr>
          <p:cNvPr id="31" name="Invitiation text">
            <a:extLst>
              <a:ext uri="{FF2B5EF4-FFF2-40B4-BE49-F238E27FC236}">
                <a16:creationId xmlns:a16="http://schemas.microsoft.com/office/drawing/2014/main" id="{B680A589-F360-D0A7-A16F-28375CFC6523}"/>
              </a:ext>
            </a:extLst>
          </p:cNvPr>
          <p:cNvSpPr txBox="1"/>
          <p:nvPr/>
        </p:nvSpPr>
        <p:spPr>
          <a:xfrm>
            <a:off x="819366" y="2546179"/>
            <a:ext cx="2560320" cy="1846659"/>
          </a:xfrm>
          <a:prstGeom prst="rect">
            <a:avLst/>
          </a:prstGeom>
          <a:noFill/>
        </p:spPr>
        <p:txBody>
          <a:bodyPr wrap="square" lIns="0" tIns="0" rIns="0" bIns="0" rtlCol="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600" i="0" u="none" strike="noStrike" kern="1200" cap="none" spc="0" normalizeH="0" baseline="0" noProof="0">
                <a:ln>
                  <a:noFill/>
                </a:ln>
                <a:solidFill>
                  <a:schemeClr val="accent6"/>
                </a:solidFill>
                <a:effectLst/>
                <a:uLnTx/>
                <a:uFillTx/>
                <a:latin typeface="+mj-lt"/>
                <a:ea typeface="+mn-ea"/>
                <a:cs typeface="Segoe UI" panose="020B0502040204020203" pitchFamily="34" charset="0"/>
              </a:rPr>
              <a:t>Announcement</a:t>
            </a:r>
            <a:r>
              <a:rPr kumimoji="1" lang="en-US" altLang="zh-CN" sz="1400" b="1" i="0" u="none" strike="noStrike" kern="1200" cap="none" spc="0" normalizeH="0" baseline="0" noProof="0">
                <a:ln>
                  <a:noFill/>
                </a:ln>
                <a:solidFill>
                  <a:srgbClr val="5B5FC7"/>
                </a:solidFill>
                <a:effectLst/>
                <a:uLnTx/>
                <a:uFillTx/>
                <a:ea typeface="+mn-ea"/>
                <a:cs typeface="Segoe UI" panose="020B0502040204020203" pitchFamily="34" charset="0"/>
              </a:rPr>
              <a:t> </a:t>
            </a:r>
          </a:p>
          <a:p>
            <a:pPr marL="0" marR="0" lvl="0" indent="0" algn="l" defTabSz="914367" rtl="0" eaLnBrk="1" fontAlgn="auto" latinLnBrk="0" hangingPunct="1">
              <a:spcBef>
                <a:spcPts val="1200"/>
              </a:spcBef>
              <a:spcAft>
                <a:spcPts val="0"/>
              </a:spcAft>
              <a:buClrTx/>
              <a:buSzTx/>
              <a:buFontTx/>
              <a:buNone/>
              <a:tabLst/>
              <a:defRPr/>
            </a:pPr>
            <a:r>
              <a:rPr kumimoji="1" lang="en-US" altLang="zh-CN" sz="1400" b="0" i="0" u="none" strike="noStrike" kern="1200" cap="none" spc="0" normalizeH="0" baseline="0" noProof="0">
                <a:ln>
                  <a:noFill/>
                </a:ln>
                <a:solidFill>
                  <a:srgbClr val="000000"/>
                </a:solidFill>
                <a:effectLst/>
                <a:uLnTx/>
                <a:uFillTx/>
                <a:latin typeface="+mj-lt"/>
                <a:cs typeface="Segoe UI" panose="020B0502040204020203" pitchFamily="34" charset="0"/>
              </a:rPr>
              <a:t>4 weeks prior</a:t>
            </a:r>
            <a:endParaRPr kumimoji="1" lang="en-US" altLang="zh-CN" sz="14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a:p>
            <a:pPr marL="0" marR="0" lvl="0" indent="0" algn="l" defTabSz="914367" rtl="0" eaLnBrk="1" fontAlgn="auto" latinLnBrk="0" hangingPunct="1">
              <a:spcBef>
                <a:spcPts val="1200"/>
              </a:spcBef>
              <a:spcAft>
                <a:spcPts val="0"/>
              </a:spcAft>
              <a:buClrTx/>
              <a:buSzTx/>
              <a:buFontTx/>
              <a:buNone/>
              <a:tabLst/>
              <a:defRPr/>
            </a:pPr>
            <a:r>
              <a:rPr kumimoji="1" lang="en-US" altLang="zh-CN" sz="1400" b="0" i="0" u="none" strike="noStrike" kern="1200" cap="none" spc="0" normalizeH="0" baseline="0" noProof="0">
                <a:ln>
                  <a:noFill/>
                </a:ln>
                <a:solidFill>
                  <a:srgbClr val="000000"/>
                </a:solidFill>
                <a:effectLst/>
                <a:uLnTx/>
                <a:uFillTx/>
                <a:ea typeface="+mn-ea"/>
                <a:cs typeface="Segoe UI" panose="020B0502040204020203" pitchFamily="34" charset="0"/>
              </a:rPr>
              <a:t>Announce launch event, introduce product, explain why the company’s investing in the product, </a:t>
            </a:r>
            <a:r>
              <a:rPr kumimoji="1" lang="en-US" altLang="zh-CN" sz="1400">
                <a:solidFill>
                  <a:srgbClr val="000000"/>
                </a:solidFill>
                <a:cs typeface="Segoe UI" panose="020B0502040204020203" pitchFamily="34" charset="0"/>
              </a:rPr>
              <a:t>then </a:t>
            </a:r>
            <a:r>
              <a:rPr kumimoji="1" lang="en-US" altLang="zh-CN" sz="1400" b="0" i="0" u="none" strike="noStrike" kern="1200" cap="none" spc="0" normalizeH="0" baseline="0" noProof="0">
                <a:ln>
                  <a:noFill/>
                </a:ln>
                <a:solidFill>
                  <a:srgbClr val="000000"/>
                </a:solidFill>
                <a:effectLst/>
                <a:uLnTx/>
                <a:uFillTx/>
                <a:ea typeface="+mn-ea"/>
                <a:cs typeface="Segoe UI" panose="020B0502040204020203" pitchFamily="34" charset="0"/>
              </a:rPr>
              <a:t>invite employees to come see what it’s all about.</a:t>
            </a:r>
          </a:p>
        </p:txBody>
      </p:sp>
      <p:sp>
        <p:nvSpPr>
          <p:cNvPr id="28" name="Registartion text">
            <a:extLst>
              <a:ext uri="{FF2B5EF4-FFF2-40B4-BE49-F238E27FC236}">
                <a16:creationId xmlns:a16="http://schemas.microsoft.com/office/drawing/2014/main" id="{C05FB5EF-E1BC-351E-CE13-4F25F8F2D01F}"/>
              </a:ext>
            </a:extLst>
          </p:cNvPr>
          <p:cNvSpPr txBox="1"/>
          <p:nvPr/>
        </p:nvSpPr>
        <p:spPr>
          <a:xfrm>
            <a:off x="3733366" y="2546179"/>
            <a:ext cx="2211479" cy="1631216"/>
          </a:xfrm>
          <a:prstGeom prst="rect">
            <a:avLst/>
          </a:prstGeom>
          <a:noFill/>
        </p:spPr>
        <p:txBody>
          <a:bodyPr wrap="square" lIns="0" tIns="0" rIns="0" bIns="0" rtlCol="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600">
                <a:solidFill>
                  <a:schemeClr val="accent6"/>
                </a:solidFill>
                <a:latin typeface="+mj-lt"/>
                <a:cs typeface="Segoe UI" panose="020B0502040204020203" pitchFamily="34" charset="0"/>
              </a:rPr>
              <a:t>Register now</a:t>
            </a:r>
          </a:p>
          <a:p>
            <a:pPr marL="0" marR="0" lvl="0" indent="0" algn="l" defTabSz="914367" rtl="0" eaLnBrk="1" fontAlgn="auto" latinLnBrk="0" hangingPunct="1">
              <a:spcBef>
                <a:spcPts val="1200"/>
              </a:spcBef>
              <a:spcAft>
                <a:spcPts val="0"/>
              </a:spcAft>
              <a:buClrTx/>
              <a:buSzTx/>
              <a:buFontTx/>
              <a:buNone/>
              <a:tabLst/>
              <a:defRPr/>
            </a:pPr>
            <a:r>
              <a:rPr kumimoji="1" lang="en-US" altLang="zh-CN" sz="1400">
                <a:solidFill>
                  <a:srgbClr val="000000"/>
                </a:solidFill>
                <a:latin typeface="+mj-lt"/>
                <a:cs typeface="Segoe UI" panose="020B0502040204020203" pitchFamily="34" charset="0"/>
              </a:rPr>
              <a:t>2 weeks prior</a:t>
            </a:r>
            <a:endParaRPr kumimoji="1" lang="en-US" altLang="zh-CN" sz="14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a:p>
            <a:pPr marL="0" marR="0" lvl="0" indent="0" algn="l" defTabSz="914367" rtl="0" eaLnBrk="1" fontAlgn="auto" latinLnBrk="0" hangingPunct="1">
              <a:spcBef>
                <a:spcPts val="1200"/>
              </a:spcBef>
              <a:spcAft>
                <a:spcPts val="0"/>
              </a:spcAft>
              <a:buClrTx/>
              <a:buSzTx/>
              <a:buFontTx/>
              <a:buNone/>
              <a:tabLst/>
              <a:defRPr/>
            </a:pPr>
            <a:r>
              <a:rPr kumimoji="1" lang="en-US" altLang="zh-CN" sz="1400" b="0" i="0" u="none" strike="noStrike" kern="1200" cap="none" spc="0" normalizeH="0" baseline="0" noProof="0">
                <a:ln>
                  <a:noFill/>
                </a:ln>
                <a:solidFill>
                  <a:srgbClr val="000000"/>
                </a:solidFill>
                <a:effectLst/>
                <a:uLnTx/>
                <a:uFillTx/>
                <a:ea typeface="+mn-ea"/>
                <a:cs typeface="Segoe UI" panose="020B0502040204020203" pitchFamily="34" charset="0"/>
              </a:rPr>
              <a:t>Offer a reminder of dates and venue, provide the event agenda, and announce your contests.</a:t>
            </a:r>
          </a:p>
        </p:txBody>
      </p:sp>
      <p:sp>
        <p:nvSpPr>
          <p:cNvPr id="29" name="Reg email conf text">
            <a:extLst>
              <a:ext uri="{FF2B5EF4-FFF2-40B4-BE49-F238E27FC236}">
                <a16:creationId xmlns:a16="http://schemas.microsoft.com/office/drawing/2014/main" id="{F49552D1-65F8-B873-9B7C-F9CC41BE4ACA}"/>
              </a:ext>
            </a:extLst>
          </p:cNvPr>
          <p:cNvSpPr txBox="1"/>
          <p:nvPr/>
        </p:nvSpPr>
        <p:spPr>
          <a:xfrm>
            <a:off x="6298525" y="2546179"/>
            <a:ext cx="2136403" cy="1631216"/>
          </a:xfrm>
          <a:prstGeom prst="rect">
            <a:avLst/>
          </a:prstGeom>
          <a:noFill/>
        </p:spPr>
        <p:txBody>
          <a:bodyPr wrap="square" lIns="0" tIns="0" rIns="0" bIns="0" rtlCol="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600">
                <a:solidFill>
                  <a:schemeClr val="accent6"/>
                </a:solidFill>
                <a:latin typeface="+mj-lt"/>
                <a:cs typeface="Segoe UI" panose="020B0502040204020203" pitchFamily="34" charset="0"/>
              </a:rPr>
              <a:t>Speakers</a:t>
            </a:r>
          </a:p>
          <a:p>
            <a:pPr lvl="0" defTabSz="914367">
              <a:spcBef>
                <a:spcPts val="1200"/>
              </a:spcBef>
              <a:defRPr/>
            </a:pPr>
            <a:r>
              <a:rPr kumimoji="1" lang="en-US" altLang="zh-CN" sz="1400">
                <a:solidFill>
                  <a:srgbClr val="000000"/>
                </a:solidFill>
                <a:latin typeface="+mj-lt"/>
                <a:cs typeface="Segoe UI" panose="020B0502040204020203" pitchFamily="34" charset="0"/>
              </a:rPr>
              <a:t>1 week prior</a:t>
            </a:r>
            <a:endParaRPr kumimoji="1" lang="en-US" altLang="zh-CN" sz="14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a:p>
            <a:pPr lvl="0" defTabSz="914367">
              <a:spcBef>
                <a:spcPts val="1200"/>
              </a:spcBef>
              <a:defRPr/>
            </a:pPr>
            <a:r>
              <a:rPr kumimoji="1" lang="en-US" altLang="zh-CN" sz="1400">
                <a:solidFill>
                  <a:srgbClr val="000000"/>
                </a:solidFill>
                <a:cs typeface="Segoe UI" panose="020B0502040204020203" pitchFamily="34" charset="0"/>
              </a:rPr>
              <a:t>Announce speakers and topics, partners who are participating, and </a:t>
            </a:r>
            <a:r>
              <a:rPr kumimoji="1" lang="en-US" altLang="zh-CN" sz="1400" b="0" i="0" u="none" strike="noStrike" kern="1200" cap="none" spc="0" normalizeH="0" baseline="0" noProof="0">
                <a:ln>
                  <a:noFill/>
                </a:ln>
                <a:solidFill>
                  <a:srgbClr val="000000"/>
                </a:solidFill>
                <a:effectLst/>
                <a:uLnTx/>
                <a:uFillTx/>
                <a:ea typeface="+mn-ea"/>
                <a:cs typeface="Segoe UI" panose="020B0502040204020203" pitchFamily="34" charset="0"/>
              </a:rPr>
              <a:t>share event activities.</a:t>
            </a:r>
          </a:p>
        </p:txBody>
      </p:sp>
      <p:sp>
        <p:nvSpPr>
          <p:cNvPr id="14" name="Post event email text">
            <a:extLst>
              <a:ext uri="{FF2B5EF4-FFF2-40B4-BE49-F238E27FC236}">
                <a16:creationId xmlns:a16="http://schemas.microsoft.com/office/drawing/2014/main" id="{F65DE09F-60EC-5C4A-E701-81181C97D8F0}"/>
              </a:ext>
            </a:extLst>
          </p:cNvPr>
          <p:cNvSpPr txBox="1"/>
          <p:nvPr/>
        </p:nvSpPr>
        <p:spPr>
          <a:xfrm>
            <a:off x="8788608" y="2546179"/>
            <a:ext cx="2560320" cy="1415772"/>
          </a:xfrm>
          <a:prstGeom prst="rect">
            <a:avLst/>
          </a:prstGeom>
          <a:noFill/>
        </p:spPr>
        <p:txBody>
          <a:bodyPr wrap="square" lIns="0" tIns="0" rIns="0" bIns="0" rtlCol="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600">
                <a:solidFill>
                  <a:schemeClr val="accent6"/>
                </a:solidFill>
                <a:latin typeface="+mj-lt"/>
                <a:cs typeface="Segoe UI" panose="020B0502040204020203" pitchFamily="34" charset="0"/>
              </a:rPr>
              <a:t>Post-event follow up</a:t>
            </a:r>
          </a:p>
          <a:p>
            <a:pPr marL="0" marR="0" lvl="0" indent="0" algn="l" defTabSz="914367" rtl="0" eaLnBrk="1" fontAlgn="auto" latinLnBrk="0" hangingPunct="1">
              <a:spcBef>
                <a:spcPts val="1200"/>
              </a:spcBef>
              <a:spcAft>
                <a:spcPts val="0"/>
              </a:spcAft>
              <a:buClrTx/>
              <a:buSzTx/>
              <a:buFontTx/>
              <a:buNone/>
              <a:tabLst/>
              <a:defRPr/>
            </a:pPr>
            <a:r>
              <a:rPr kumimoji="1" lang="en-US" altLang="zh-CN" sz="1400">
                <a:solidFill>
                  <a:srgbClr val="000000"/>
                </a:solidFill>
                <a:latin typeface="+mj-lt"/>
                <a:cs typeface="Segoe UI" panose="020B0502040204020203" pitchFamily="34" charset="0"/>
              </a:rPr>
              <a:t>1 week after</a:t>
            </a:r>
            <a:endParaRPr kumimoji="1" lang="en-US" altLang="zh-CN" sz="14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a:p>
            <a:pPr marL="0" marR="0" lvl="0" indent="0" algn="l" defTabSz="914367" rtl="0" eaLnBrk="1" fontAlgn="auto" latinLnBrk="0" hangingPunct="1">
              <a:spcBef>
                <a:spcPts val="1200"/>
              </a:spcBef>
              <a:spcAft>
                <a:spcPts val="0"/>
              </a:spcAft>
              <a:buClrTx/>
              <a:buSzTx/>
              <a:buFontTx/>
              <a:buNone/>
              <a:tabLst/>
              <a:defRPr/>
            </a:pPr>
            <a:r>
              <a:rPr kumimoji="1" lang="en-US" altLang="zh-CN" sz="1400" b="0" i="0" u="none" strike="noStrike" kern="1200" cap="none" spc="0" normalizeH="0" baseline="0" noProof="0">
                <a:ln>
                  <a:noFill/>
                </a:ln>
                <a:solidFill>
                  <a:srgbClr val="000000"/>
                </a:solidFill>
                <a:effectLst/>
                <a:uLnTx/>
                <a:uFillTx/>
                <a:ea typeface="+mn-ea"/>
                <a:cs typeface="Segoe UI" panose="020B0502040204020203" pitchFamily="34" charset="0"/>
              </a:rPr>
              <a:t>Send thank you email offering call to action, a request for feedback, and links to more info.</a:t>
            </a:r>
          </a:p>
        </p:txBody>
      </p:sp>
      <p:sp>
        <p:nvSpPr>
          <p:cNvPr id="97" name="Graphic 50">
            <a:extLst>
              <a:ext uri="{FF2B5EF4-FFF2-40B4-BE49-F238E27FC236}">
                <a16:creationId xmlns:a16="http://schemas.microsoft.com/office/drawing/2014/main" id="{75C4CC44-50D3-BBB1-9D32-EDA68F66DD54}"/>
              </a:ext>
              <a:ext uri="{C183D7F6-B498-43B3-948B-1728B52AA6E4}">
                <adec:decorative xmlns:adec="http://schemas.microsoft.com/office/drawing/2017/decorative" val="1"/>
              </a:ext>
            </a:extLst>
          </p:cNvPr>
          <p:cNvSpPr>
            <a:spLocks noChangeAspect="1"/>
          </p:cNvSpPr>
          <p:nvPr/>
        </p:nvSpPr>
        <p:spPr>
          <a:xfrm>
            <a:off x="819366" y="2066663"/>
            <a:ext cx="365440" cy="301172"/>
          </a:xfrm>
          <a:custGeom>
            <a:avLst/>
            <a:gdLst>
              <a:gd name="connsiteX0" fmla="*/ 189614 w 190500"/>
              <a:gd name="connsiteY0" fmla="*/ 15313 h 156997"/>
              <a:gd name="connsiteX1" fmla="*/ 190500 w 190500"/>
              <a:gd name="connsiteY1" fmla="*/ 21419 h 156997"/>
              <a:gd name="connsiteX2" fmla="*/ 190500 w 190500"/>
              <a:gd name="connsiteY2" fmla="*/ 130737 h 156997"/>
              <a:gd name="connsiteX3" fmla="*/ 169061 w 190500"/>
              <a:gd name="connsiteY3" fmla="*/ 152161 h 156997"/>
              <a:gd name="connsiteX4" fmla="*/ 162963 w 190500"/>
              <a:gd name="connsiteY4" fmla="*/ 151273 h 156997"/>
              <a:gd name="connsiteX5" fmla="*/ 110442 w 190500"/>
              <a:gd name="connsiteY5" fmla="*/ 135652 h 156997"/>
              <a:gd name="connsiteX6" fmla="*/ 59434 w 190500"/>
              <a:gd name="connsiteY6" fmla="*/ 153096 h 156997"/>
              <a:gd name="connsiteX7" fmla="*/ 38148 w 190500"/>
              <a:gd name="connsiteY7" fmla="*/ 120831 h 156997"/>
              <a:gd name="connsiteX8" fmla="*/ 38100 w 190500"/>
              <a:gd name="connsiteY8" fmla="*/ 118926 h 156997"/>
              <a:gd name="connsiteX9" fmla="*/ 38090 w 190500"/>
              <a:gd name="connsiteY9" fmla="*/ 114164 h 156997"/>
              <a:gd name="connsiteX10" fmla="*/ 15326 w 190500"/>
              <a:gd name="connsiteY10" fmla="*/ 107391 h 156997"/>
              <a:gd name="connsiteX11" fmla="*/ 0 w 190500"/>
              <a:gd name="connsiteY11" fmla="*/ 86836 h 156997"/>
              <a:gd name="connsiteX12" fmla="*/ 0 w 190500"/>
              <a:gd name="connsiteY12" fmla="*/ 65300 h 156997"/>
              <a:gd name="connsiteX13" fmla="*/ 15335 w 190500"/>
              <a:gd name="connsiteY13" fmla="*/ 44764 h 156997"/>
              <a:gd name="connsiteX14" fmla="*/ 162973 w 190500"/>
              <a:gd name="connsiteY14" fmla="*/ 892 h 156997"/>
              <a:gd name="connsiteX15" fmla="*/ 189614 w 190500"/>
              <a:gd name="connsiteY15" fmla="*/ 15323 h 156997"/>
              <a:gd name="connsiteX16" fmla="*/ 52378 w 190500"/>
              <a:gd name="connsiteY16" fmla="*/ 118402 h 156997"/>
              <a:gd name="connsiteX17" fmla="*/ 52388 w 190500"/>
              <a:gd name="connsiteY17" fmla="*/ 118917 h 156997"/>
              <a:gd name="connsiteX18" fmla="*/ 76177 w 190500"/>
              <a:gd name="connsiteY18" fmla="*/ 142752 h 156997"/>
              <a:gd name="connsiteX19" fmla="*/ 96431 w 190500"/>
              <a:gd name="connsiteY19" fmla="*/ 131499 h 156997"/>
              <a:gd name="connsiteX20" fmla="*/ 52378 w 190500"/>
              <a:gd name="connsiteY20" fmla="*/ 118402 h 156997"/>
              <a:gd name="connsiteX21" fmla="*/ 167030 w 190500"/>
              <a:gd name="connsiteY21" fmla="*/ 14580 h 156997"/>
              <a:gd name="connsiteX22" fmla="*/ 19393 w 190500"/>
              <a:gd name="connsiteY22" fmla="*/ 58442 h 156997"/>
              <a:gd name="connsiteX23" fmla="*/ 14288 w 190500"/>
              <a:gd name="connsiteY23" fmla="*/ 65300 h 156997"/>
              <a:gd name="connsiteX24" fmla="*/ 14288 w 190500"/>
              <a:gd name="connsiteY24" fmla="*/ 86836 h 156997"/>
              <a:gd name="connsiteX25" fmla="*/ 19393 w 190500"/>
              <a:gd name="connsiteY25" fmla="*/ 93694 h 156997"/>
              <a:gd name="connsiteX26" fmla="*/ 167030 w 190500"/>
              <a:gd name="connsiteY26" fmla="*/ 137576 h 156997"/>
              <a:gd name="connsiteX27" fmla="*/ 175915 w 190500"/>
              <a:gd name="connsiteY27" fmla="*/ 132768 h 156997"/>
              <a:gd name="connsiteX28" fmla="*/ 176213 w 190500"/>
              <a:gd name="connsiteY28" fmla="*/ 130718 h 156997"/>
              <a:gd name="connsiteX29" fmla="*/ 176213 w 190500"/>
              <a:gd name="connsiteY29" fmla="*/ 21428 h 156997"/>
              <a:gd name="connsiteX30" fmla="*/ 169071 w 190500"/>
              <a:gd name="connsiteY30" fmla="*/ 14283 h 156997"/>
              <a:gd name="connsiteX31" fmla="*/ 167030 w 190500"/>
              <a:gd name="connsiteY31" fmla="*/ 14580 h 156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90500" h="156997">
                <a:moveTo>
                  <a:pt x="189614" y="15313"/>
                </a:moveTo>
                <a:cubicBezTo>
                  <a:pt x="190205" y="17294"/>
                  <a:pt x="190500" y="19352"/>
                  <a:pt x="190500" y="21419"/>
                </a:cubicBezTo>
                <a:lnTo>
                  <a:pt x="190500" y="130737"/>
                </a:lnTo>
                <a:cubicBezTo>
                  <a:pt x="190496" y="142573"/>
                  <a:pt x="180898" y="152166"/>
                  <a:pt x="169061" y="152161"/>
                </a:cubicBezTo>
                <a:cubicBezTo>
                  <a:pt x="166996" y="152161"/>
                  <a:pt x="164943" y="151862"/>
                  <a:pt x="162963" y="151273"/>
                </a:cubicBezTo>
                <a:lnTo>
                  <a:pt x="110442" y="135652"/>
                </a:lnTo>
                <a:cubicBezTo>
                  <a:pt x="101174" y="154554"/>
                  <a:pt x="78336" y="162365"/>
                  <a:pt x="59434" y="153096"/>
                </a:cubicBezTo>
                <a:cubicBezTo>
                  <a:pt x="47008" y="147003"/>
                  <a:pt x="38860" y="134653"/>
                  <a:pt x="38148" y="120831"/>
                </a:cubicBezTo>
                <a:lnTo>
                  <a:pt x="38100" y="118926"/>
                </a:lnTo>
                <a:lnTo>
                  <a:pt x="38090" y="114164"/>
                </a:lnTo>
                <a:lnTo>
                  <a:pt x="15326" y="107391"/>
                </a:lnTo>
                <a:cubicBezTo>
                  <a:pt x="6230" y="104688"/>
                  <a:pt x="-5" y="96325"/>
                  <a:pt x="0" y="86836"/>
                </a:cubicBezTo>
                <a:lnTo>
                  <a:pt x="0" y="65300"/>
                </a:lnTo>
                <a:cubicBezTo>
                  <a:pt x="4" y="55816"/>
                  <a:pt x="6242" y="47462"/>
                  <a:pt x="15335" y="44764"/>
                </a:cubicBezTo>
                <a:lnTo>
                  <a:pt x="162973" y="892"/>
                </a:lnTo>
                <a:cubicBezTo>
                  <a:pt x="174314" y="-2476"/>
                  <a:pt x="186239" y="3984"/>
                  <a:pt x="189614" y="15323"/>
                </a:cubicBezTo>
                <a:close/>
                <a:moveTo>
                  <a:pt x="52378" y="118402"/>
                </a:moveTo>
                <a:lnTo>
                  <a:pt x="52388" y="118917"/>
                </a:lnTo>
                <a:cubicBezTo>
                  <a:pt x="52375" y="132068"/>
                  <a:pt x="63026" y="142740"/>
                  <a:pt x="76177" y="142752"/>
                </a:cubicBezTo>
                <a:cubicBezTo>
                  <a:pt x="84421" y="142761"/>
                  <a:pt x="92083" y="138504"/>
                  <a:pt x="96431" y="131499"/>
                </a:cubicBezTo>
                <a:lnTo>
                  <a:pt x="52378" y="118402"/>
                </a:lnTo>
                <a:close/>
                <a:moveTo>
                  <a:pt x="167030" y="14580"/>
                </a:moveTo>
                <a:lnTo>
                  <a:pt x="19393" y="58442"/>
                </a:lnTo>
                <a:cubicBezTo>
                  <a:pt x="16360" y="59345"/>
                  <a:pt x="14283" y="62136"/>
                  <a:pt x="14288" y="65300"/>
                </a:cubicBezTo>
                <a:lnTo>
                  <a:pt x="14288" y="86836"/>
                </a:lnTo>
                <a:cubicBezTo>
                  <a:pt x="14283" y="90001"/>
                  <a:pt x="16360" y="92791"/>
                  <a:pt x="19393" y="93694"/>
                </a:cubicBezTo>
                <a:lnTo>
                  <a:pt x="167030" y="137576"/>
                </a:lnTo>
                <a:cubicBezTo>
                  <a:pt x="170812" y="138702"/>
                  <a:pt x="174789" y="136549"/>
                  <a:pt x="175915" y="132768"/>
                </a:cubicBezTo>
                <a:cubicBezTo>
                  <a:pt x="176113" y="132102"/>
                  <a:pt x="176213" y="131412"/>
                  <a:pt x="176213" y="130718"/>
                </a:cubicBezTo>
                <a:lnTo>
                  <a:pt x="176213" y="21428"/>
                </a:lnTo>
                <a:cubicBezTo>
                  <a:pt x="176213" y="17483"/>
                  <a:pt x="173016" y="14284"/>
                  <a:pt x="169071" y="14283"/>
                </a:cubicBezTo>
                <a:cubicBezTo>
                  <a:pt x="168380" y="14283"/>
                  <a:pt x="167692" y="14383"/>
                  <a:pt x="167030" y="14580"/>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98" name="Graphic 3">
            <a:extLst>
              <a:ext uri="{FF2B5EF4-FFF2-40B4-BE49-F238E27FC236}">
                <a16:creationId xmlns:a16="http://schemas.microsoft.com/office/drawing/2014/main" id="{8F1A9622-A282-697C-B446-90A6A1A378EF}"/>
              </a:ext>
              <a:ext uri="{C183D7F6-B498-43B3-948B-1728B52AA6E4}">
                <adec:decorative xmlns:adec="http://schemas.microsoft.com/office/drawing/2017/decorative" val="1"/>
              </a:ext>
            </a:extLst>
          </p:cNvPr>
          <p:cNvSpPr>
            <a:spLocks noChangeAspect="1"/>
          </p:cNvSpPr>
          <p:nvPr/>
        </p:nvSpPr>
        <p:spPr>
          <a:xfrm>
            <a:off x="3728767" y="2034529"/>
            <a:ext cx="365440" cy="365440"/>
          </a:xfrm>
          <a:custGeom>
            <a:avLst/>
            <a:gdLst>
              <a:gd name="connsiteX0" fmla="*/ 147638 w 200025"/>
              <a:gd name="connsiteY0" fmla="*/ 95250 h 200025"/>
              <a:gd name="connsiteX1" fmla="*/ 200025 w 200025"/>
              <a:gd name="connsiteY1" fmla="*/ 147638 h 200025"/>
              <a:gd name="connsiteX2" fmla="*/ 147638 w 200025"/>
              <a:gd name="connsiteY2" fmla="*/ 200025 h 200025"/>
              <a:gd name="connsiteX3" fmla="*/ 95250 w 200025"/>
              <a:gd name="connsiteY3" fmla="*/ 147638 h 200025"/>
              <a:gd name="connsiteX4" fmla="*/ 147638 w 200025"/>
              <a:gd name="connsiteY4" fmla="*/ 95250 h 200025"/>
              <a:gd name="connsiteX5" fmla="*/ 19050 w 200025"/>
              <a:gd name="connsiteY5" fmla="*/ 104765 h 200025"/>
              <a:gd name="connsiteX6" fmla="*/ 102965 w 200025"/>
              <a:gd name="connsiteY6" fmla="*/ 104775 h 200025"/>
              <a:gd name="connsiteX7" fmla="*/ 92697 w 200025"/>
              <a:gd name="connsiteY7" fmla="*/ 119063 h 200025"/>
              <a:gd name="connsiteX8" fmla="*/ 19050 w 200025"/>
              <a:gd name="connsiteY8" fmla="*/ 119053 h 200025"/>
              <a:gd name="connsiteX9" fmla="*/ 18098 w 200025"/>
              <a:gd name="connsiteY9" fmla="*/ 119148 h 200025"/>
              <a:gd name="connsiteX10" fmla="*/ 15678 w 200025"/>
              <a:gd name="connsiteY10" fmla="*/ 120444 h 200025"/>
              <a:gd name="connsiteX11" fmla="*/ 14383 w 200025"/>
              <a:gd name="connsiteY11" fmla="*/ 122853 h 200025"/>
              <a:gd name="connsiteX12" fmla="*/ 14288 w 200025"/>
              <a:gd name="connsiteY12" fmla="*/ 123815 h 200025"/>
              <a:gd name="connsiteX13" fmla="*/ 14288 w 200025"/>
              <a:gd name="connsiteY13" fmla="*/ 138113 h 200025"/>
              <a:gd name="connsiteX14" fmla="*/ 27784 w 200025"/>
              <a:gd name="connsiteY14" fmla="*/ 159468 h 200025"/>
              <a:gd name="connsiteX15" fmla="*/ 58893 w 200025"/>
              <a:gd name="connsiteY15" fmla="*/ 166640 h 200025"/>
              <a:gd name="connsiteX16" fmla="*/ 61913 w 200025"/>
              <a:gd name="connsiteY16" fmla="*/ 166688 h 200025"/>
              <a:gd name="connsiteX17" fmla="*/ 64932 w 200025"/>
              <a:gd name="connsiteY17" fmla="*/ 166640 h 200025"/>
              <a:gd name="connsiteX18" fmla="*/ 87649 w 200025"/>
              <a:gd name="connsiteY18" fmla="*/ 162973 h 200025"/>
              <a:gd name="connsiteX19" fmla="*/ 92764 w 200025"/>
              <a:gd name="connsiteY19" fmla="*/ 176336 h 200025"/>
              <a:gd name="connsiteX20" fmla="*/ 61913 w 200025"/>
              <a:gd name="connsiteY20" fmla="*/ 180975 h 200025"/>
              <a:gd name="connsiteX21" fmla="*/ 48 w 200025"/>
              <a:gd name="connsiteY21" fmla="*/ 140303 h 200025"/>
              <a:gd name="connsiteX22" fmla="*/ 0 w 200025"/>
              <a:gd name="connsiteY22" fmla="*/ 138113 h 200025"/>
              <a:gd name="connsiteX23" fmla="*/ 0 w 200025"/>
              <a:gd name="connsiteY23" fmla="*/ 123815 h 200025"/>
              <a:gd name="connsiteX24" fmla="*/ 19050 w 200025"/>
              <a:gd name="connsiteY24" fmla="*/ 104765 h 200025"/>
              <a:gd name="connsiteX25" fmla="*/ 147638 w 200025"/>
              <a:gd name="connsiteY25" fmla="*/ 114319 h 200025"/>
              <a:gd name="connsiteX26" fmla="*/ 146780 w 200025"/>
              <a:gd name="connsiteY26" fmla="*/ 114395 h 200025"/>
              <a:gd name="connsiteX27" fmla="*/ 142951 w 200025"/>
              <a:gd name="connsiteY27" fmla="*/ 118224 h 200025"/>
              <a:gd name="connsiteX28" fmla="*/ 142875 w 200025"/>
              <a:gd name="connsiteY28" fmla="*/ 119082 h 200025"/>
              <a:gd name="connsiteX29" fmla="*/ 142875 w 200025"/>
              <a:gd name="connsiteY29" fmla="*/ 142875 h 200025"/>
              <a:gd name="connsiteX30" fmla="*/ 119063 w 200025"/>
              <a:gd name="connsiteY30" fmla="*/ 142875 h 200025"/>
              <a:gd name="connsiteX31" fmla="*/ 118205 w 200025"/>
              <a:gd name="connsiteY31" fmla="*/ 142951 h 200025"/>
              <a:gd name="connsiteX32" fmla="*/ 114376 w 200025"/>
              <a:gd name="connsiteY32" fmla="*/ 146780 h 200025"/>
              <a:gd name="connsiteX33" fmla="*/ 114300 w 200025"/>
              <a:gd name="connsiteY33" fmla="*/ 147638 h 200025"/>
              <a:gd name="connsiteX34" fmla="*/ 114376 w 200025"/>
              <a:gd name="connsiteY34" fmla="*/ 148495 h 200025"/>
              <a:gd name="connsiteX35" fmla="*/ 118205 w 200025"/>
              <a:gd name="connsiteY35" fmla="*/ 152324 h 200025"/>
              <a:gd name="connsiteX36" fmla="*/ 119063 w 200025"/>
              <a:gd name="connsiteY36" fmla="*/ 152400 h 200025"/>
              <a:gd name="connsiteX37" fmla="*/ 142875 w 200025"/>
              <a:gd name="connsiteY37" fmla="*/ 152400 h 200025"/>
              <a:gd name="connsiteX38" fmla="*/ 142875 w 200025"/>
              <a:gd name="connsiteY38" fmla="*/ 176213 h 200025"/>
              <a:gd name="connsiteX39" fmla="*/ 142951 w 200025"/>
              <a:gd name="connsiteY39" fmla="*/ 177070 h 200025"/>
              <a:gd name="connsiteX40" fmla="*/ 146780 w 200025"/>
              <a:gd name="connsiteY40" fmla="*/ 180899 h 200025"/>
              <a:gd name="connsiteX41" fmla="*/ 147638 w 200025"/>
              <a:gd name="connsiteY41" fmla="*/ 180975 h 200025"/>
              <a:gd name="connsiteX42" fmla="*/ 148495 w 200025"/>
              <a:gd name="connsiteY42" fmla="*/ 180899 h 200025"/>
              <a:gd name="connsiteX43" fmla="*/ 152324 w 200025"/>
              <a:gd name="connsiteY43" fmla="*/ 177070 h 200025"/>
              <a:gd name="connsiteX44" fmla="*/ 152400 w 200025"/>
              <a:gd name="connsiteY44" fmla="*/ 176213 h 200025"/>
              <a:gd name="connsiteX45" fmla="*/ 152400 w 200025"/>
              <a:gd name="connsiteY45" fmla="*/ 152400 h 200025"/>
              <a:gd name="connsiteX46" fmla="*/ 176213 w 200025"/>
              <a:gd name="connsiteY46" fmla="*/ 152400 h 200025"/>
              <a:gd name="connsiteX47" fmla="*/ 177070 w 200025"/>
              <a:gd name="connsiteY47" fmla="*/ 152324 h 200025"/>
              <a:gd name="connsiteX48" fmla="*/ 180899 w 200025"/>
              <a:gd name="connsiteY48" fmla="*/ 148495 h 200025"/>
              <a:gd name="connsiteX49" fmla="*/ 180975 w 200025"/>
              <a:gd name="connsiteY49" fmla="*/ 147638 h 200025"/>
              <a:gd name="connsiteX50" fmla="*/ 180899 w 200025"/>
              <a:gd name="connsiteY50" fmla="*/ 146780 h 200025"/>
              <a:gd name="connsiteX51" fmla="*/ 177070 w 200025"/>
              <a:gd name="connsiteY51" fmla="*/ 142951 h 200025"/>
              <a:gd name="connsiteX52" fmla="*/ 176213 w 200025"/>
              <a:gd name="connsiteY52" fmla="*/ 142875 h 200025"/>
              <a:gd name="connsiteX53" fmla="*/ 152400 w 200025"/>
              <a:gd name="connsiteY53" fmla="*/ 142875 h 200025"/>
              <a:gd name="connsiteX54" fmla="*/ 152400 w 200025"/>
              <a:gd name="connsiteY54" fmla="*/ 119082 h 200025"/>
              <a:gd name="connsiteX55" fmla="*/ 152324 w 200025"/>
              <a:gd name="connsiteY55" fmla="*/ 118224 h 200025"/>
              <a:gd name="connsiteX56" fmla="*/ 148495 w 200025"/>
              <a:gd name="connsiteY56" fmla="*/ 114395 h 200025"/>
              <a:gd name="connsiteX57" fmla="*/ 147638 w 200025"/>
              <a:gd name="connsiteY57" fmla="*/ 114319 h 200025"/>
              <a:gd name="connsiteX58" fmla="*/ 61913 w 200025"/>
              <a:gd name="connsiteY58" fmla="*/ 0 h 200025"/>
              <a:gd name="connsiteX59" fmla="*/ 104775 w 200025"/>
              <a:gd name="connsiteY59" fmla="*/ 42863 h 200025"/>
              <a:gd name="connsiteX60" fmla="*/ 61913 w 200025"/>
              <a:gd name="connsiteY60" fmla="*/ 85725 h 200025"/>
              <a:gd name="connsiteX61" fmla="*/ 19050 w 200025"/>
              <a:gd name="connsiteY61" fmla="*/ 42863 h 200025"/>
              <a:gd name="connsiteX62" fmla="*/ 61913 w 200025"/>
              <a:gd name="connsiteY62" fmla="*/ 0 h 200025"/>
              <a:gd name="connsiteX63" fmla="*/ 147638 w 200025"/>
              <a:gd name="connsiteY63" fmla="*/ 19050 h 200025"/>
              <a:gd name="connsiteX64" fmla="*/ 180975 w 200025"/>
              <a:gd name="connsiteY64" fmla="*/ 52388 h 200025"/>
              <a:gd name="connsiteX65" fmla="*/ 147638 w 200025"/>
              <a:gd name="connsiteY65" fmla="*/ 85725 h 200025"/>
              <a:gd name="connsiteX66" fmla="*/ 114300 w 200025"/>
              <a:gd name="connsiteY66" fmla="*/ 52388 h 200025"/>
              <a:gd name="connsiteX67" fmla="*/ 147638 w 200025"/>
              <a:gd name="connsiteY67" fmla="*/ 19050 h 200025"/>
              <a:gd name="connsiteX68" fmla="*/ 61913 w 200025"/>
              <a:gd name="connsiteY68" fmla="*/ 14288 h 200025"/>
              <a:gd name="connsiteX69" fmla="*/ 33338 w 200025"/>
              <a:gd name="connsiteY69" fmla="*/ 42863 h 200025"/>
              <a:gd name="connsiteX70" fmla="*/ 61913 w 200025"/>
              <a:gd name="connsiteY70" fmla="*/ 71438 h 200025"/>
              <a:gd name="connsiteX71" fmla="*/ 90488 w 200025"/>
              <a:gd name="connsiteY71" fmla="*/ 42863 h 200025"/>
              <a:gd name="connsiteX72" fmla="*/ 61913 w 200025"/>
              <a:gd name="connsiteY72" fmla="*/ 14288 h 200025"/>
              <a:gd name="connsiteX73" fmla="*/ 147638 w 200025"/>
              <a:gd name="connsiteY73" fmla="*/ 33338 h 200025"/>
              <a:gd name="connsiteX74" fmla="*/ 128588 w 200025"/>
              <a:gd name="connsiteY74" fmla="*/ 52388 h 200025"/>
              <a:gd name="connsiteX75" fmla="*/ 147638 w 200025"/>
              <a:gd name="connsiteY75" fmla="*/ 71438 h 200025"/>
              <a:gd name="connsiteX76" fmla="*/ 166688 w 200025"/>
              <a:gd name="connsiteY76" fmla="*/ 52388 h 200025"/>
              <a:gd name="connsiteX77" fmla="*/ 147638 w 200025"/>
              <a:gd name="connsiteY77" fmla="*/ 33338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200025" h="200025">
                <a:moveTo>
                  <a:pt x="147638" y="95250"/>
                </a:moveTo>
                <a:cubicBezTo>
                  <a:pt x="176571" y="95250"/>
                  <a:pt x="200025" y="118704"/>
                  <a:pt x="200025" y="147638"/>
                </a:cubicBezTo>
                <a:cubicBezTo>
                  <a:pt x="200025" y="176571"/>
                  <a:pt x="176571" y="200025"/>
                  <a:pt x="147638" y="200025"/>
                </a:cubicBezTo>
                <a:cubicBezTo>
                  <a:pt x="118704" y="200025"/>
                  <a:pt x="95250" y="176571"/>
                  <a:pt x="95250" y="147638"/>
                </a:cubicBezTo>
                <a:cubicBezTo>
                  <a:pt x="95250" y="118704"/>
                  <a:pt x="118704" y="95250"/>
                  <a:pt x="147638" y="95250"/>
                </a:cubicBezTo>
                <a:close/>
                <a:moveTo>
                  <a:pt x="19050" y="104765"/>
                </a:moveTo>
                <a:lnTo>
                  <a:pt x="102965" y="104775"/>
                </a:lnTo>
                <a:cubicBezTo>
                  <a:pt x="98898" y="109004"/>
                  <a:pt x="95441" y="113814"/>
                  <a:pt x="92697" y="119063"/>
                </a:cubicBezTo>
                <a:lnTo>
                  <a:pt x="19050" y="119053"/>
                </a:lnTo>
                <a:lnTo>
                  <a:pt x="18098" y="119148"/>
                </a:lnTo>
                <a:cubicBezTo>
                  <a:pt x="17183" y="119339"/>
                  <a:pt x="16343" y="119788"/>
                  <a:pt x="15678" y="120444"/>
                </a:cubicBezTo>
                <a:cubicBezTo>
                  <a:pt x="15023" y="121105"/>
                  <a:pt x="14573" y="121942"/>
                  <a:pt x="14383" y="122853"/>
                </a:cubicBezTo>
                <a:lnTo>
                  <a:pt x="14288" y="123815"/>
                </a:lnTo>
                <a:lnTo>
                  <a:pt x="14288" y="138113"/>
                </a:lnTo>
                <a:cubicBezTo>
                  <a:pt x="14288" y="147723"/>
                  <a:pt x="18574" y="154515"/>
                  <a:pt x="27784" y="159468"/>
                </a:cubicBezTo>
                <a:cubicBezTo>
                  <a:pt x="35652" y="163706"/>
                  <a:pt x="46863" y="166268"/>
                  <a:pt x="58893" y="166640"/>
                </a:cubicBezTo>
                <a:lnTo>
                  <a:pt x="61913" y="166688"/>
                </a:lnTo>
                <a:lnTo>
                  <a:pt x="64932" y="166640"/>
                </a:lnTo>
                <a:cubicBezTo>
                  <a:pt x="73162" y="166392"/>
                  <a:pt x="81001" y="165116"/>
                  <a:pt x="87649" y="162973"/>
                </a:cubicBezTo>
                <a:cubicBezTo>
                  <a:pt x="88830" y="167659"/>
                  <a:pt x="90564" y="172145"/>
                  <a:pt x="92764" y="176336"/>
                </a:cubicBezTo>
                <a:cubicBezTo>
                  <a:pt x="82763" y="179670"/>
                  <a:pt x="71733" y="180975"/>
                  <a:pt x="61913" y="180975"/>
                </a:cubicBezTo>
                <a:cubicBezTo>
                  <a:pt x="35985" y="180975"/>
                  <a:pt x="1572" y="171869"/>
                  <a:pt x="48" y="140303"/>
                </a:cubicBezTo>
                <a:lnTo>
                  <a:pt x="0" y="138113"/>
                </a:lnTo>
                <a:lnTo>
                  <a:pt x="0" y="123815"/>
                </a:lnTo>
                <a:cubicBezTo>
                  <a:pt x="0" y="113294"/>
                  <a:pt x="8529" y="104765"/>
                  <a:pt x="19050" y="104765"/>
                </a:cubicBezTo>
                <a:close/>
                <a:moveTo>
                  <a:pt x="147638" y="114319"/>
                </a:moveTo>
                <a:lnTo>
                  <a:pt x="146780" y="114395"/>
                </a:lnTo>
                <a:cubicBezTo>
                  <a:pt x="144831" y="114751"/>
                  <a:pt x="143307" y="116275"/>
                  <a:pt x="142951" y="118224"/>
                </a:cubicBezTo>
                <a:lnTo>
                  <a:pt x="142875" y="119082"/>
                </a:lnTo>
                <a:lnTo>
                  <a:pt x="142875" y="142875"/>
                </a:lnTo>
                <a:lnTo>
                  <a:pt x="119063" y="142875"/>
                </a:lnTo>
                <a:lnTo>
                  <a:pt x="118205" y="142951"/>
                </a:lnTo>
                <a:cubicBezTo>
                  <a:pt x="116256" y="143307"/>
                  <a:pt x="114732" y="144831"/>
                  <a:pt x="114376" y="146780"/>
                </a:cubicBezTo>
                <a:lnTo>
                  <a:pt x="114300" y="147638"/>
                </a:lnTo>
                <a:lnTo>
                  <a:pt x="114376" y="148495"/>
                </a:lnTo>
                <a:cubicBezTo>
                  <a:pt x="114732" y="150444"/>
                  <a:pt x="116256" y="151968"/>
                  <a:pt x="118205" y="152324"/>
                </a:cubicBezTo>
                <a:lnTo>
                  <a:pt x="119063" y="152400"/>
                </a:lnTo>
                <a:lnTo>
                  <a:pt x="142875" y="152400"/>
                </a:lnTo>
                <a:lnTo>
                  <a:pt x="142875" y="176213"/>
                </a:lnTo>
                <a:lnTo>
                  <a:pt x="142951" y="177070"/>
                </a:lnTo>
                <a:cubicBezTo>
                  <a:pt x="143307" y="179019"/>
                  <a:pt x="144831" y="180543"/>
                  <a:pt x="146780" y="180899"/>
                </a:cubicBezTo>
                <a:lnTo>
                  <a:pt x="147638" y="180975"/>
                </a:lnTo>
                <a:lnTo>
                  <a:pt x="148495" y="180899"/>
                </a:lnTo>
                <a:cubicBezTo>
                  <a:pt x="150444" y="180543"/>
                  <a:pt x="151968" y="179019"/>
                  <a:pt x="152324" y="177070"/>
                </a:cubicBezTo>
                <a:lnTo>
                  <a:pt x="152400" y="176213"/>
                </a:lnTo>
                <a:lnTo>
                  <a:pt x="152400" y="152400"/>
                </a:lnTo>
                <a:lnTo>
                  <a:pt x="176213" y="152400"/>
                </a:lnTo>
                <a:lnTo>
                  <a:pt x="177070" y="152324"/>
                </a:lnTo>
                <a:cubicBezTo>
                  <a:pt x="179019" y="151968"/>
                  <a:pt x="180543" y="150444"/>
                  <a:pt x="180899" y="148495"/>
                </a:cubicBezTo>
                <a:lnTo>
                  <a:pt x="180975" y="147638"/>
                </a:lnTo>
                <a:lnTo>
                  <a:pt x="180899" y="146780"/>
                </a:lnTo>
                <a:cubicBezTo>
                  <a:pt x="180543" y="144831"/>
                  <a:pt x="179019" y="143307"/>
                  <a:pt x="177070" y="142951"/>
                </a:cubicBezTo>
                <a:lnTo>
                  <a:pt x="176213" y="142875"/>
                </a:lnTo>
                <a:lnTo>
                  <a:pt x="152400" y="142875"/>
                </a:lnTo>
                <a:lnTo>
                  <a:pt x="152400" y="119082"/>
                </a:lnTo>
                <a:lnTo>
                  <a:pt x="152324" y="118224"/>
                </a:lnTo>
                <a:cubicBezTo>
                  <a:pt x="151968" y="116275"/>
                  <a:pt x="150444" y="114751"/>
                  <a:pt x="148495" y="114395"/>
                </a:cubicBezTo>
                <a:lnTo>
                  <a:pt x="147638" y="114319"/>
                </a:lnTo>
                <a:close/>
                <a:moveTo>
                  <a:pt x="61913" y="0"/>
                </a:moveTo>
                <a:cubicBezTo>
                  <a:pt x="85585" y="0"/>
                  <a:pt x="104775" y="19190"/>
                  <a:pt x="104775" y="42863"/>
                </a:cubicBezTo>
                <a:cubicBezTo>
                  <a:pt x="104775" y="66535"/>
                  <a:pt x="85585" y="85725"/>
                  <a:pt x="61913" y="85725"/>
                </a:cubicBezTo>
                <a:cubicBezTo>
                  <a:pt x="38240" y="85725"/>
                  <a:pt x="19050" y="66535"/>
                  <a:pt x="19050" y="42863"/>
                </a:cubicBezTo>
                <a:cubicBezTo>
                  <a:pt x="19050" y="19190"/>
                  <a:pt x="38240" y="0"/>
                  <a:pt x="61913" y="0"/>
                </a:cubicBezTo>
                <a:close/>
                <a:moveTo>
                  <a:pt x="147638" y="19050"/>
                </a:moveTo>
                <a:cubicBezTo>
                  <a:pt x="166049" y="19050"/>
                  <a:pt x="180975" y="33976"/>
                  <a:pt x="180975" y="52388"/>
                </a:cubicBezTo>
                <a:cubicBezTo>
                  <a:pt x="180975" y="70799"/>
                  <a:pt x="166049" y="85725"/>
                  <a:pt x="147638" y="85725"/>
                </a:cubicBezTo>
                <a:cubicBezTo>
                  <a:pt x="129226" y="85725"/>
                  <a:pt x="114300" y="70799"/>
                  <a:pt x="114300" y="52388"/>
                </a:cubicBezTo>
                <a:cubicBezTo>
                  <a:pt x="114300" y="33976"/>
                  <a:pt x="129226" y="19050"/>
                  <a:pt x="147638" y="19050"/>
                </a:cubicBezTo>
                <a:close/>
                <a:moveTo>
                  <a:pt x="61913" y="14288"/>
                </a:moveTo>
                <a:cubicBezTo>
                  <a:pt x="46158" y="14288"/>
                  <a:pt x="33338" y="27108"/>
                  <a:pt x="33338" y="42863"/>
                </a:cubicBezTo>
                <a:cubicBezTo>
                  <a:pt x="33338" y="58617"/>
                  <a:pt x="46158" y="71438"/>
                  <a:pt x="61913" y="71438"/>
                </a:cubicBezTo>
                <a:cubicBezTo>
                  <a:pt x="77667" y="71438"/>
                  <a:pt x="90488" y="58617"/>
                  <a:pt x="90488" y="42863"/>
                </a:cubicBezTo>
                <a:cubicBezTo>
                  <a:pt x="90488" y="27108"/>
                  <a:pt x="77667" y="14288"/>
                  <a:pt x="61913" y="14288"/>
                </a:cubicBezTo>
                <a:close/>
                <a:moveTo>
                  <a:pt x="147638" y="33338"/>
                </a:moveTo>
                <a:cubicBezTo>
                  <a:pt x="137131" y="33338"/>
                  <a:pt x="128588" y="41881"/>
                  <a:pt x="128588" y="52388"/>
                </a:cubicBezTo>
                <a:cubicBezTo>
                  <a:pt x="128588" y="62894"/>
                  <a:pt x="137131" y="71438"/>
                  <a:pt x="147638" y="71438"/>
                </a:cubicBezTo>
                <a:cubicBezTo>
                  <a:pt x="158144" y="71438"/>
                  <a:pt x="166688" y="62894"/>
                  <a:pt x="166688" y="52388"/>
                </a:cubicBezTo>
                <a:cubicBezTo>
                  <a:pt x="166688" y="41881"/>
                  <a:pt x="158144" y="33338"/>
                  <a:pt x="147638" y="33338"/>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99" name="Graphic 41">
            <a:extLst>
              <a:ext uri="{FF2B5EF4-FFF2-40B4-BE49-F238E27FC236}">
                <a16:creationId xmlns:a16="http://schemas.microsoft.com/office/drawing/2014/main" id="{6826338A-8CC8-EC9E-4AFD-1781BA7BC00A}"/>
              </a:ext>
              <a:ext uri="{C183D7F6-B498-43B3-948B-1728B52AA6E4}">
                <adec:decorative xmlns:adec="http://schemas.microsoft.com/office/drawing/2017/decorative" val="1"/>
              </a:ext>
            </a:extLst>
          </p:cNvPr>
          <p:cNvSpPr>
            <a:spLocks noChangeAspect="1"/>
          </p:cNvSpPr>
          <p:nvPr/>
        </p:nvSpPr>
        <p:spPr>
          <a:xfrm>
            <a:off x="6298525" y="2017297"/>
            <a:ext cx="319924" cy="399906"/>
          </a:xfrm>
          <a:custGeom>
            <a:avLst/>
            <a:gdLst>
              <a:gd name="connsiteX0" fmla="*/ 167201 w 314731"/>
              <a:gd name="connsiteY0" fmla="*/ 162283 h 393414"/>
              <a:gd name="connsiteX1" fmla="*/ 181954 w 314731"/>
              <a:gd name="connsiteY1" fmla="*/ 147530 h 393414"/>
              <a:gd name="connsiteX2" fmla="*/ 250802 w 314731"/>
              <a:gd name="connsiteY2" fmla="*/ 147530 h 393414"/>
              <a:gd name="connsiteX3" fmla="*/ 265555 w 314731"/>
              <a:gd name="connsiteY3" fmla="*/ 162283 h 393414"/>
              <a:gd name="connsiteX4" fmla="*/ 250802 w 314731"/>
              <a:gd name="connsiteY4" fmla="*/ 177036 h 393414"/>
              <a:gd name="connsiteX5" fmla="*/ 181954 w 314731"/>
              <a:gd name="connsiteY5" fmla="*/ 177036 h 393414"/>
              <a:gd name="connsiteX6" fmla="*/ 167201 w 314731"/>
              <a:gd name="connsiteY6" fmla="*/ 162283 h 393414"/>
              <a:gd name="connsiteX7" fmla="*/ 181954 w 314731"/>
              <a:gd name="connsiteY7" fmla="*/ 255719 h 393414"/>
              <a:gd name="connsiteX8" fmla="*/ 167201 w 314731"/>
              <a:gd name="connsiteY8" fmla="*/ 270472 h 393414"/>
              <a:gd name="connsiteX9" fmla="*/ 181954 w 314731"/>
              <a:gd name="connsiteY9" fmla="*/ 285225 h 393414"/>
              <a:gd name="connsiteX10" fmla="*/ 250802 w 314731"/>
              <a:gd name="connsiteY10" fmla="*/ 285225 h 393414"/>
              <a:gd name="connsiteX11" fmla="*/ 265555 w 314731"/>
              <a:gd name="connsiteY11" fmla="*/ 270472 h 393414"/>
              <a:gd name="connsiteX12" fmla="*/ 250802 w 314731"/>
              <a:gd name="connsiteY12" fmla="*/ 255719 h 393414"/>
              <a:gd name="connsiteX13" fmla="*/ 181954 w 314731"/>
              <a:gd name="connsiteY13" fmla="*/ 255719 h 393414"/>
              <a:gd name="connsiteX14" fmla="*/ 133367 w 314731"/>
              <a:gd name="connsiteY14" fmla="*/ 153038 h 393414"/>
              <a:gd name="connsiteX15" fmla="*/ 134103 w 314731"/>
              <a:gd name="connsiteY15" fmla="*/ 132187 h 393414"/>
              <a:gd name="connsiteX16" fmla="*/ 113253 w 314731"/>
              <a:gd name="connsiteY16" fmla="*/ 131451 h 393414"/>
              <a:gd name="connsiteX17" fmla="*/ 112516 w 314731"/>
              <a:gd name="connsiteY17" fmla="*/ 132187 h 393414"/>
              <a:gd name="connsiteX18" fmla="*/ 83601 w 314731"/>
              <a:gd name="connsiteY18" fmla="*/ 161103 h 393414"/>
              <a:gd name="connsiteX19" fmla="*/ 74355 w 314731"/>
              <a:gd name="connsiteY19" fmla="*/ 151858 h 393414"/>
              <a:gd name="connsiteX20" fmla="*/ 53504 w 314731"/>
              <a:gd name="connsiteY20" fmla="*/ 152594 h 393414"/>
              <a:gd name="connsiteX21" fmla="*/ 53504 w 314731"/>
              <a:gd name="connsiteY21" fmla="*/ 172709 h 393414"/>
              <a:gd name="connsiteX22" fmla="*/ 73175 w 314731"/>
              <a:gd name="connsiteY22" fmla="*/ 192380 h 393414"/>
              <a:gd name="connsiteX23" fmla="*/ 94026 w 314731"/>
              <a:gd name="connsiteY23" fmla="*/ 192380 h 393414"/>
              <a:gd name="connsiteX24" fmla="*/ 133367 w 314731"/>
              <a:gd name="connsiteY24" fmla="*/ 153038 h 393414"/>
              <a:gd name="connsiteX25" fmla="*/ 133367 w 314731"/>
              <a:gd name="connsiteY25" fmla="*/ 240376 h 393414"/>
              <a:gd name="connsiteX26" fmla="*/ 133367 w 314731"/>
              <a:gd name="connsiteY26" fmla="*/ 261227 h 393414"/>
              <a:gd name="connsiteX27" fmla="*/ 94026 w 314731"/>
              <a:gd name="connsiteY27" fmla="*/ 300568 h 393414"/>
              <a:gd name="connsiteX28" fmla="*/ 73175 w 314731"/>
              <a:gd name="connsiteY28" fmla="*/ 300568 h 393414"/>
              <a:gd name="connsiteX29" fmla="*/ 53504 w 314731"/>
              <a:gd name="connsiteY29" fmla="*/ 280898 h 393414"/>
              <a:gd name="connsiteX30" fmla="*/ 52768 w 314731"/>
              <a:gd name="connsiteY30" fmla="*/ 260047 h 393414"/>
              <a:gd name="connsiteX31" fmla="*/ 73619 w 314731"/>
              <a:gd name="connsiteY31" fmla="*/ 259311 h 393414"/>
              <a:gd name="connsiteX32" fmla="*/ 74355 w 314731"/>
              <a:gd name="connsiteY32" fmla="*/ 260047 h 393414"/>
              <a:gd name="connsiteX33" fmla="*/ 83601 w 314731"/>
              <a:gd name="connsiteY33" fmla="*/ 269292 h 393414"/>
              <a:gd name="connsiteX34" fmla="*/ 112516 w 314731"/>
              <a:gd name="connsiteY34" fmla="*/ 240376 h 393414"/>
              <a:gd name="connsiteX35" fmla="*/ 133367 w 314731"/>
              <a:gd name="connsiteY35" fmla="*/ 240376 h 393414"/>
              <a:gd name="connsiteX36" fmla="*/ 235930 w 314731"/>
              <a:gd name="connsiteY36" fmla="*/ 40994 h 393414"/>
              <a:gd name="connsiteX37" fmla="*/ 191789 w 314731"/>
              <a:gd name="connsiteY37" fmla="*/ 0 h 393414"/>
              <a:gd name="connsiteX38" fmla="*/ 122942 w 314731"/>
              <a:gd name="connsiteY38" fmla="*/ 0 h 393414"/>
              <a:gd name="connsiteX39" fmla="*/ 78958 w 314731"/>
              <a:gd name="connsiteY39" fmla="*/ 39341 h 393414"/>
              <a:gd name="connsiteX40" fmla="*/ 44259 w 314731"/>
              <a:gd name="connsiteY40" fmla="*/ 39341 h 393414"/>
              <a:gd name="connsiteX41" fmla="*/ 0 w 314731"/>
              <a:gd name="connsiteY41" fmla="*/ 83601 h 393414"/>
              <a:gd name="connsiteX42" fmla="*/ 0 w 314731"/>
              <a:gd name="connsiteY42" fmla="*/ 349155 h 393414"/>
              <a:gd name="connsiteX43" fmla="*/ 44259 w 314731"/>
              <a:gd name="connsiteY43" fmla="*/ 393414 h 393414"/>
              <a:gd name="connsiteX44" fmla="*/ 270472 w 314731"/>
              <a:gd name="connsiteY44" fmla="*/ 393414 h 393414"/>
              <a:gd name="connsiteX45" fmla="*/ 314731 w 314731"/>
              <a:gd name="connsiteY45" fmla="*/ 349155 h 393414"/>
              <a:gd name="connsiteX46" fmla="*/ 314731 w 314731"/>
              <a:gd name="connsiteY46" fmla="*/ 83601 h 393414"/>
              <a:gd name="connsiteX47" fmla="*/ 270472 w 314731"/>
              <a:gd name="connsiteY47" fmla="*/ 39341 h 393414"/>
              <a:gd name="connsiteX48" fmla="*/ 235773 w 314731"/>
              <a:gd name="connsiteY48" fmla="*/ 39341 h 393414"/>
              <a:gd name="connsiteX49" fmla="*/ 235930 w 314731"/>
              <a:gd name="connsiteY49" fmla="*/ 40994 h 393414"/>
              <a:gd name="connsiteX50" fmla="*/ 235930 w 314731"/>
              <a:gd name="connsiteY50" fmla="*/ 41230 h 393414"/>
              <a:gd name="connsiteX51" fmla="*/ 236049 w 314731"/>
              <a:gd name="connsiteY51" fmla="*/ 44259 h 393414"/>
              <a:gd name="connsiteX52" fmla="*/ 235950 w 314731"/>
              <a:gd name="connsiteY52" fmla="*/ 41230 h 393414"/>
              <a:gd name="connsiteX53" fmla="*/ 122942 w 314731"/>
              <a:gd name="connsiteY53" fmla="*/ 88518 h 393414"/>
              <a:gd name="connsiteX54" fmla="*/ 191789 w 314731"/>
              <a:gd name="connsiteY54" fmla="*/ 88518 h 393414"/>
              <a:gd name="connsiteX55" fmla="*/ 228593 w 314731"/>
              <a:gd name="connsiteY55" fmla="*/ 68847 h 393414"/>
              <a:gd name="connsiteX56" fmla="*/ 270472 w 314731"/>
              <a:gd name="connsiteY56" fmla="*/ 68847 h 393414"/>
              <a:gd name="connsiteX57" fmla="*/ 285225 w 314731"/>
              <a:gd name="connsiteY57" fmla="*/ 83601 h 393414"/>
              <a:gd name="connsiteX58" fmla="*/ 285225 w 314731"/>
              <a:gd name="connsiteY58" fmla="*/ 349155 h 393414"/>
              <a:gd name="connsiteX59" fmla="*/ 270472 w 314731"/>
              <a:gd name="connsiteY59" fmla="*/ 363908 h 393414"/>
              <a:gd name="connsiteX60" fmla="*/ 44259 w 314731"/>
              <a:gd name="connsiteY60" fmla="*/ 363908 h 393414"/>
              <a:gd name="connsiteX61" fmla="*/ 29506 w 314731"/>
              <a:gd name="connsiteY61" fmla="*/ 349155 h 393414"/>
              <a:gd name="connsiteX62" fmla="*/ 29506 w 314731"/>
              <a:gd name="connsiteY62" fmla="*/ 83601 h 393414"/>
              <a:gd name="connsiteX63" fmla="*/ 44259 w 314731"/>
              <a:gd name="connsiteY63" fmla="*/ 68847 h 393414"/>
              <a:gd name="connsiteX64" fmla="*/ 86138 w 314731"/>
              <a:gd name="connsiteY64" fmla="*/ 68847 h 393414"/>
              <a:gd name="connsiteX65" fmla="*/ 122942 w 314731"/>
              <a:gd name="connsiteY65" fmla="*/ 88518 h 393414"/>
              <a:gd name="connsiteX66" fmla="*/ 122942 w 314731"/>
              <a:gd name="connsiteY66" fmla="*/ 29506 h 393414"/>
              <a:gd name="connsiteX67" fmla="*/ 191789 w 314731"/>
              <a:gd name="connsiteY67" fmla="*/ 29506 h 393414"/>
              <a:gd name="connsiteX68" fmla="*/ 206542 w 314731"/>
              <a:gd name="connsiteY68" fmla="*/ 44259 h 393414"/>
              <a:gd name="connsiteX69" fmla="*/ 191789 w 314731"/>
              <a:gd name="connsiteY69" fmla="*/ 59012 h 393414"/>
              <a:gd name="connsiteX70" fmla="*/ 122942 w 314731"/>
              <a:gd name="connsiteY70" fmla="*/ 59012 h 393414"/>
              <a:gd name="connsiteX71" fmla="*/ 108189 w 314731"/>
              <a:gd name="connsiteY71" fmla="*/ 44259 h 393414"/>
              <a:gd name="connsiteX72" fmla="*/ 122942 w 314731"/>
              <a:gd name="connsiteY72" fmla="*/ 29506 h 39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314731" h="393414">
                <a:moveTo>
                  <a:pt x="167201" y="162283"/>
                </a:moveTo>
                <a:cubicBezTo>
                  <a:pt x="167201" y="154136"/>
                  <a:pt x="173806" y="147530"/>
                  <a:pt x="181954" y="147530"/>
                </a:cubicBezTo>
                <a:lnTo>
                  <a:pt x="250802" y="147530"/>
                </a:lnTo>
                <a:cubicBezTo>
                  <a:pt x="258949" y="147530"/>
                  <a:pt x="265555" y="154136"/>
                  <a:pt x="265555" y="162283"/>
                </a:cubicBezTo>
                <a:cubicBezTo>
                  <a:pt x="265555" y="170431"/>
                  <a:pt x="258949" y="177036"/>
                  <a:pt x="250802" y="177036"/>
                </a:cubicBezTo>
                <a:lnTo>
                  <a:pt x="181954" y="177036"/>
                </a:lnTo>
                <a:cubicBezTo>
                  <a:pt x="173806" y="177036"/>
                  <a:pt x="167201" y="170431"/>
                  <a:pt x="167201" y="162283"/>
                </a:cubicBezTo>
                <a:close/>
                <a:moveTo>
                  <a:pt x="181954" y="255719"/>
                </a:moveTo>
                <a:cubicBezTo>
                  <a:pt x="173806" y="255719"/>
                  <a:pt x="167201" y="262325"/>
                  <a:pt x="167201" y="270472"/>
                </a:cubicBezTo>
                <a:cubicBezTo>
                  <a:pt x="167201" y="278620"/>
                  <a:pt x="173806" y="285225"/>
                  <a:pt x="181954" y="285225"/>
                </a:cubicBezTo>
                <a:lnTo>
                  <a:pt x="250802" y="285225"/>
                </a:lnTo>
                <a:cubicBezTo>
                  <a:pt x="258949" y="285225"/>
                  <a:pt x="265555" y="278620"/>
                  <a:pt x="265555" y="270472"/>
                </a:cubicBezTo>
                <a:cubicBezTo>
                  <a:pt x="265555" y="262325"/>
                  <a:pt x="258949" y="255719"/>
                  <a:pt x="250802" y="255719"/>
                </a:cubicBezTo>
                <a:lnTo>
                  <a:pt x="181954" y="255719"/>
                </a:lnTo>
                <a:close/>
                <a:moveTo>
                  <a:pt x="133367" y="153038"/>
                </a:moveTo>
                <a:cubicBezTo>
                  <a:pt x="139328" y="147483"/>
                  <a:pt x="139658" y="138148"/>
                  <a:pt x="134103" y="132187"/>
                </a:cubicBezTo>
                <a:cubicBezTo>
                  <a:pt x="128548" y="126226"/>
                  <a:pt x="119214" y="125896"/>
                  <a:pt x="113253" y="131451"/>
                </a:cubicBezTo>
                <a:cubicBezTo>
                  <a:pt x="112999" y="131688"/>
                  <a:pt x="112753" y="131933"/>
                  <a:pt x="112516" y="132187"/>
                </a:cubicBezTo>
                <a:lnTo>
                  <a:pt x="83601" y="161103"/>
                </a:lnTo>
                <a:lnTo>
                  <a:pt x="74355" y="151858"/>
                </a:lnTo>
                <a:cubicBezTo>
                  <a:pt x="68394" y="146303"/>
                  <a:pt x="59059" y="146633"/>
                  <a:pt x="53504" y="152594"/>
                </a:cubicBezTo>
                <a:cubicBezTo>
                  <a:pt x="48225" y="158259"/>
                  <a:pt x="48225" y="167044"/>
                  <a:pt x="53504" y="172709"/>
                </a:cubicBezTo>
                <a:lnTo>
                  <a:pt x="73175" y="192380"/>
                </a:lnTo>
                <a:cubicBezTo>
                  <a:pt x="78935" y="198133"/>
                  <a:pt x="88266" y="198133"/>
                  <a:pt x="94026" y="192380"/>
                </a:cubicBezTo>
                <a:lnTo>
                  <a:pt x="133367" y="153038"/>
                </a:lnTo>
                <a:close/>
                <a:moveTo>
                  <a:pt x="133367" y="240376"/>
                </a:moveTo>
                <a:cubicBezTo>
                  <a:pt x="139121" y="246136"/>
                  <a:pt x="139121" y="255467"/>
                  <a:pt x="133367" y="261227"/>
                </a:cubicBezTo>
                <a:lnTo>
                  <a:pt x="94026" y="300568"/>
                </a:lnTo>
                <a:cubicBezTo>
                  <a:pt x="88266" y="306322"/>
                  <a:pt x="78935" y="306322"/>
                  <a:pt x="73175" y="300568"/>
                </a:cubicBezTo>
                <a:lnTo>
                  <a:pt x="53504" y="280898"/>
                </a:lnTo>
                <a:cubicBezTo>
                  <a:pt x="47543" y="275343"/>
                  <a:pt x="47214" y="266007"/>
                  <a:pt x="52768" y="260047"/>
                </a:cubicBezTo>
                <a:cubicBezTo>
                  <a:pt x="58323" y="254087"/>
                  <a:pt x="67658" y="253756"/>
                  <a:pt x="73619" y="259311"/>
                </a:cubicBezTo>
                <a:cubicBezTo>
                  <a:pt x="73873" y="259547"/>
                  <a:pt x="74119" y="259793"/>
                  <a:pt x="74355" y="260047"/>
                </a:cubicBezTo>
                <a:lnTo>
                  <a:pt x="83601" y="269292"/>
                </a:lnTo>
                <a:lnTo>
                  <a:pt x="112516" y="240376"/>
                </a:lnTo>
                <a:cubicBezTo>
                  <a:pt x="118276" y="234622"/>
                  <a:pt x="127608" y="234622"/>
                  <a:pt x="133367" y="240376"/>
                </a:cubicBezTo>
                <a:close/>
                <a:moveTo>
                  <a:pt x="235930" y="40994"/>
                </a:moveTo>
                <a:cubicBezTo>
                  <a:pt x="234221" y="17879"/>
                  <a:pt x="214967" y="-1"/>
                  <a:pt x="191789" y="0"/>
                </a:cubicBezTo>
                <a:lnTo>
                  <a:pt x="122942" y="0"/>
                </a:lnTo>
                <a:cubicBezTo>
                  <a:pt x="100402" y="1"/>
                  <a:pt x="81463" y="16941"/>
                  <a:pt x="78958" y="39341"/>
                </a:cubicBezTo>
                <a:lnTo>
                  <a:pt x="44259" y="39341"/>
                </a:lnTo>
                <a:cubicBezTo>
                  <a:pt x="19815" y="39341"/>
                  <a:pt x="0" y="59157"/>
                  <a:pt x="0" y="83601"/>
                </a:cubicBezTo>
                <a:lnTo>
                  <a:pt x="0" y="349155"/>
                </a:lnTo>
                <a:cubicBezTo>
                  <a:pt x="0" y="373598"/>
                  <a:pt x="19815" y="393414"/>
                  <a:pt x="44259" y="393414"/>
                </a:cubicBezTo>
                <a:lnTo>
                  <a:pt x="270472" y="393414"/>
                </a:lnTo>
                <a:cubicBezTo>
                  <a:pt x="294915" y="393414"/>
                  <a:pt x="314731" y="373598"/>
                  <a:pt x="314731" y="349155"/>
                </a:cubicBezTo>
                <a:lnTo>
                  <a:pt x="314731" y="83601"/>
                </a:lnTo>
                <a:cubicBezTo>
                  <a:pt x="314731" y="59157"/>
                  <a:pt x="294915" y="39341"/>
                  <a:pt x="270472" y="39341"/>
                </a:cubicBezTo>
                <a:lnTo>
                  <a:pt x="235773" y="39341"/>
                </a:lnTo>
                <a:lnTo>
                  <a:pt x="235930" y="40994"/>
                </a:lnTo>
                <a:close/>
                <a:moveTo>
                  <a:pt x="235930" y="41230"/>
                </a:moveTo>
                <a:lnTo>
                  <a:pt x="236049" y="44259"/>
                </a:lnTo>
                <a:cubicBezTo>
                  <a:pt x="236049" y="43236"/>
                  <a:pt x="236009" y="42233"/>
                  <a:pt x="235950" y="41230"/>
                </a:cubicBezTo>
                <a:close/>
                <a:moveTo>
                  <a:pt x="122942" y="88518"/>
                </a:moveTo>
                <a:lnTo>
                  <a:pt x="191789" y="88518"/>
                </a:lnTo>
                <a:cubicBezTo>
                  <a:pt x="207133" y="88518"/>
                  <a:pt x="220646" y="80709"/>
                  <a:pt x="228593" y="68847"/>
                </a:cubicBezTo>
                <a:lnTo>
                  <a:pt x="270472" y="68847"/>
                </a:lnTo>
                <a:cubicBezTo>
                  <a:pt x="278620" y="68847"/>
                  <a:pt x="285225" y="75453"/>
                  <a:pt x="285225" y="83601"/>
                </a:cubicBezTo>
                <a:lnTo>
                  <a:pt x="285225" y="349155"/>
                </a:lnTo>
                <a:cubicBezTo>
                  <a:pt x="285225" y="357303"/>
                  <a:pt x="278620" y="363908"/>
                  <a:pt x="270472" y="363908"/>
                </a:cubicBezTo>
                <a:lnTo>
                  <a:pt x="44259" y="363908"/>
                </a:lnTo>
                <a:cubicBezTo>
                  <a:pt x="36111" y="363908"/>
                  <a:pt x="29506" y="357303"/>
                  <a:pt x="29506" y="349155"/>
                </a:cubicBezTo>
                <a:lnTo>
                  <a:pt x="29506" y="83601"/>
                </a:lnTo>
                <a:cubicBezTo>
                  <a:pt x="29506" y="75453"/>
                  <a:pt x="36111" y="68847"/>
                  <a:pt x="44259" y="68847"/>
                </a:cubicBezTo>
                <a:lnTo>
                  <a:pt x="86138" y="68847"/>
                </a:lnTo>
                <a:cubicBezTo>
                  <a:pt x="94085" y="80709"/>
                  <a:pt x="107599" y="88518"/>
                  <a:pt x="122942" y="88518"/>
                </a:cubicBezTo>
                <a:close/>
                <a:moveTo>
                  <a:pt x="122942" y="29506"/>
                </a:moveTo>
                <a:lnTo>
                  <a:pt x="191789" y="29506"/>
                </a:lnTo>
                <a:cubicBezTo>
                  <a:pt x="199937" y="29506"/>
                  <a:pt x="206542" y="36111"/>
                  <a:pt x="206542" y="44259"/>
                </a:cubicBezTo>
                <a:cubicBezTo>
                  <a:pt x="206542" y="52407"/>
                  <a:pt x="199937" y="59012"/>
                  <a:pt x="191789" y="59012"/>
                </a:cubicBezTo>
                <a:lnTo>
                  <a:pt x="122942" y="59012"/>
                </a:lnTo>
                <a:cubicBezTo>
                  <a:pt x="114794" y="59012"/>
                  <a:pt x="108189" y="52407"/>
                  <a:pt x="108189" y="44259"/>
                </a:cubicBezTo>
                <a:cubicBezTo>
                  <a:pt x="108189" y="36111"/>
                  <a:pt x="114794" y="29506"/>
                  <a:pt x="122942" y="29506"/>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grpSp>
        <p:nvGrpSpPr>
          <p:cNvPr id="100" name="Group 99">
            <a:extLst>
              <a:ext uri="{FF2B5EF4-FFF2-40B4-BE49-F238E27FC236}">
                <a16:creationId xmlns:a16="http://schemas.microsoft.com/office/drawing/2014/main" id="{DFD7D97B-77DE-A335-970E-72C6B3CD88EF}"/>
              </a:ext>
              <a:ext uri="{C183D7F6-B498-43B3-948B-1728B52AA6E4}">
                <adec:decorative xmlns:adec="http://schemas.microsoft.com/office/drawing/2017/decorative" val="1"/>
              </a:ext>
            </a:extLst>
          </p:cNvPr>
          <p:cNvGrpSpPr>
            <a:grpSpLocks noChangeAspect="1"/>
          </p:cNvGrpSpPr>
          <p:nvPr/>
        </p:nvGrpSpPr>
        <p:grpSpPr>
          <a:xfrm>
            <a:off x="8788608" y="2008564"/>
            <a:ext cx="365440" cy="417370"/>
            <a:chOff x="3808104" y="5629219"/>
            <a:chExt cx="171122" cy="195438"/>
          </a:xfrm>
          <a:effectLst/>
        </p:grpSpPr>
        <p:sp>
          <p:nvSpPr>
            <p:cNvPr id="101" name="Freeform 14">
              <a:extLst>
                <a:ext uri="{FF2B5EF4-FFF2-40B4-BE49-F238E27FC236}">
                  <a16:creationId xmlns:a16="http://schemas.microsoft.com/office/drawing/2014/main" id="{CF3F2B4C-629D-A083-B23B-A425A3E33FDA}"/>
                </a:ext>
              </a:extLst>
            </p:cNvPr>
            <p:cNvSpPr/>
            <p:nvPr/>
          </p:nvSpPr>
          <p:spPr>
            <a:xfrm>
              <a:off x="3808104" y="5629219"/>
              <a:ext cx="171122" cy="195438"/>
            </a:xfrm>
            <a:custGeom>
              <a:avLst/>
              <a:gdLst>
                <a:gd name="connsiteX0" fmla="*/ 83625 w 171122"/>
                <a:gd name="connsiteY0" fmla="*/ 2274 h 195438"/>
                <a:gd name="connsiteX1" fmla="*/ 73529 w 171122"/>
                <a:gd name="connsiteY1" fmla="*/ 1917 h 195438"/>
                <a:gd name="connsiteX2" fmla="*/ 73173 w 171122"/>
                <a:gd name="connsiteY2" fmla="*/ 12014 h 195438"/>
                <a:gd name="connsiteX3" fmla="*/ 73529 w 171122"/>
                <a:gd name="connsiteY3" fmla="*/ 12370 h 195438"/>
                <a:gd name="connsiteX4" fmla="*/ 85149 w 171122"/>
                <a:gd name="connsiteY4" fmla="*/ 23991 h 195438"/>
                <a:gd name="connsiteX5" fmla="*/ 2 w 171122"/>
                <a:gd name="connsiteY5" fmla="*/ 110289 h 195438"/>
                <a:gd name="connsiteX6" fmla="*/ 86301 w 171122"/>
                <a:gd name="connsiteY6" fmla="*/ 195437 h 195438"/>
                <a:gd name="connsiteX7" fmla="*/ 171093 w 171122"/>
                <a:gd name="connsiteY7" fmla="*/ 117526 h 195438"/>
                <a:gd name="connsiteX8" fmla="*/ 164621 w 171122"/>
                <a:gd name="connsiteY8" fmla="*/ 109768 h 195438"/>
                <a:gd name="connsiteX9" fmla="*/ 156863 w 171122"/>
                <a:gd name="connsiteY9" fmla="*/ 116240 h 195438"/>
                <a:gd name="connsiteX10" fmla="*/ 79197 w 171122"/>
                <a:gd name="connsiteY10" fmla="*/ 180852 h 195438"/>
                <a:gd name="connsiteX11" fmla="*/ 14586 w 171122"/>
                <a:gd name="connsiteY11" fmla="*/ 103186 h 195438"/>
                <a:gd name="connsiteX12" fmla="*/ 85149 w 171122"/>
                <a:gd name="connsiteY12" fmla="*/ 38278 h 195438"/>
                <a:gd name="connsiteX13" fmla="*/ 73529 w 171122"/>
                <a:gd name="connsiteY13" fmla="*/ 49899 h 195438"/>
                <a:gd name="connsiteX14" fmla="*/ 73709 w 171122"/>
                <a:gd name="connsiteY14" fmla="*/ 60000 h 195438"/>
                <a:gd name="connsiteX15" fmla="*/ 83635 w 171122"/>
                <a:gd name="connsiteY15" fmla="*/ 59995 h 195438"/>
                <a:gd name="connsiteX16" fmla="*/ 107447 w 171122"/>
                <a:gd name="connsiteY16" fmla="*/ 36183 h 195438"/>
                <a:gd name="connsiteX17" fmla="*/ 107447 w 171122"/>
                <a:gd name="connsiteY17" fmla="*/ 26086 h 195438"/>
                <a:gd name="connsiteX18" fmla="*/ 83635 w 171122"/>
                <a:gd name="connsiteY18" fmla="*/ 2274 h 19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1122" h="195438">
                  <a:moveTo>
                    <a:pt x="83625" y="2274"/>
                  </a:moveTo>
                  <a:cubicBezTo>
                    <a:pt x="80935" y="-613"/>
                    <a:pt x="76415" y="-772"/>
                    <a:pt x="73529" y="1917"/>
                  </a:cubicBezTo>
                  <a:cubicBezTo>
                    <a:pt x="70643" y="4607"/>
                    <a:pt x="70483" y="9127"/>
                    <a:pt x="73173" y="12014"/>
                  </a:cubicBezTo>
                  <a:cubicBezTo>
                    <a:pt x="73287" y="12137"/>
                    <a:pt x="73406" y="12256"/>
                    <a:pt x="73529" y="12370"/>
                  </a:cubicBezTo>
                  <a:lnTo>
                    <a:pt x="85149" y="23991"/>
                  </a:lnTo>
                  <a:cubicBezTo>
                    <a:pt x="37806" y="24309"/>
                    <a:pt x="-316" y="62946"/>
                    <a:pt x="2" y="110289"/>
                  </a:cubicBezTo>
                  <a:cubicBezTo>
                    <a:pt x="320" y="157633"/>
                    <a:pt x="38957" y="195755"/>
                    <a:pt x="86301" y="195437"/>
                  </a:cubicBezTo>
                  <a:cubicBezTo>
                    <a:pt x="130397" y="195141"/>
                    <a:pt x="167075" y="161439"/>
                    <a:pt x="171093" y="117526"/>
                  </a:cubicBezTo>
                  <a:cubicBezTo>
                    <a:pt x="171449" y="113596"/>
                    <a:pt x="168551" y="110123"/>
                    <a:pt x="164621" y="109768"/>
                  </a:cubicBezTo>
                  <a:cubicBezTo>
                    <a:pt x="160691" y="109413"/>
                    <a:pt x="157218" y="112310"/>
                    <a:pt x="156863" y="116240"/>
                  </a:cubicBezTo>
                  <a:cubicBezTo>
                    <a:pt x="153258" y="155529"/>
                    <a:pt x="118486" y="184457"/>
                    <a:pt x="79197" y="180852"/>
                  </a:cubicBezTo>
                  <a:cubicBezTo>
                    <a:pt x="39908" y="177247"/>
                    <a:pt x="10981" y="142475"/>
                    <a:pt x="14586" y="103186"/>
                  </a:cubicBezTo>
                  <a:cubicBezTo>
                    <a:pt x="17939" y="66635"/>
                    <a:pt x="48446" y="38574"/>
                    <a:pt x="85149" y="38278"/>
                  </a:cubicBezTo>
                  <a:lnTo>
                    <a:pt x="73529" y="49899"/>
                  </a:lnTo>
                  <a:cubicBezTo>
                    <a:pt x="70789" y="52738"/>
                    <a:pt x="70870" y="57260"/>
                    <a:pt x="73709" y="60000"/>
                  </a:cubicBezTo>
                  <a:cubicBezTo>
                    <a:pt x="76479" y="62672"/>
                    <a:pt x="80868" y="62670"/>
                    <a:pt x="83635" y="59995"/>
                  </a:cubicBezTo>
                  <a:lnTo>
                    <a:pt x="107447" y="36183"/>
                  </a:lnTo>
                  <a:cubicBezTo>
                    <a:pt x="110233" y="33394"/>
                    <a:pt x="110233" y="28875"/>
                    <a:pt x="107447" y="26086"/>
                  </a:cubicBezTo>
                  <a:lnTo>
                    <a:pt x="83635" y="2274"/>
                  </a:ln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102" name="Freeform 15">
              <a:extLst>
                <a:ext uri="{FF2B5EF4-FFF2-40B4-BE49-F238E27FC236}">
                  <a16:creationId xmlns:a16="http://schemas.microsoft.com/office/drawing/2014/main" id="{72392277-485C-02B7-D303-2D9DABEAFF9A}"/>
                </a:ext>
              </a:extLst>
            </p:cNvPr>
            <p:cNvSpPr/>
            <p:nvPr/>
          </p:nvSpPr>
          <p:spPr>
            <a:xfrm>
              <a:off x="3855903" y="5710366"/>
              <a:ext cx="76053" cy="57175"/>
            </a:xfrm>
            <a:custGeom>
              <a:avLst/>
              <a:gdLst>
                <a:gd name="connsiteX0" fmla="*/ 73964 w 76053"/>
                <a:gd name="connsiteY0" fmla="*/ 2089 h 57175"/>
                <a:gd name="connsiteX1" fmla="*/ 73964 w 76053"/>
                <a:gd name="connsiteY1" fmla="*/ 12186 h 57175"/>
                <a:gd name="connsiteX2" fmla="*/ 31064 w 76053"/>
                <a:gd name="connsiteY2" fmla="*/ 55086 h 57175"/>
                <a:gd name="connsiteX3" fmla="*/ 20967 w 76053"/>
                <a:gd name="connsiteY3" fmla="*/ 55086 h 57175"/>
                <a:gd name="connsiteX4" fmla="*/ 1917 w 76053"/>
                <a:gd name="connsiteY4" fmla="*/ 36036 h 57175"/>
                <a:gd name="connsiteX5" fmla="*/ 2274 w 76053"/>
                <a:gd name="connsiteY5" fmla="*/ 25940 h 57175"/>
                <a:gd name="connsiteX6" fmla="*/ 12014 w 76053"/>
                <a:gd name="connsiteY6" fmla="*/ 25940 h 57175"/>
                <a:gd name="connsiteX7" fmla="*/ 26016 w 76053"/>
                <a:gd name="connsiteY7" fmla="*/ 39932 h 57175"/>
                <a:gd name="connsiteX8" fmla="*/ 63858 w 76053"/>
                <a:gd name="connsiteY8" fmla="*/ 2089 h 57175"/>
                <a:gd name="connsiteX9" fmla="*/ 73955 w 76053"/>
                <a:gd name="connsiteY9" fmla="*/ 2089 h 5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053" h="57175">
                  <a:moveTo>
                    <a:pt x="73964" y="2089"/>
                  </a:moveTo>
                  <a:cubicBezTo>
                    <a:pt x="76751" y="4878"/>
                    <a:pt x="76751" y="9397"/>
                    <a:pt x="73964" y="12186"/>
                  </a:cubicBezTo>
                  <a:lnTo>
                    <a:pt x="31064" y="55086"/>
                  </a:lnTo>
                  <a:cubicBezTo>
                    <a:pt x="28275" y="57872"/>
                    <a:pt x="23756" y="57872"/>
                    <a:pt x="20967" y="55086"/>
                  </a:cubicBezTo>
                  <a:lnTo>
                    <a:pt x="1917" y="36036"/>
                  </a:lnTo>
                  <a:cubicBezTo>
                    <a:pt x="-772" y="33150"/>
                    <a:pt x="-613" y="28630"/>
                    <a:pt x="2274" y="25940"/>
                  </a:cubicBezTo>
                  <a:cubicBezTo>
                    <a:pt x="5017" y="23383"/>
                    <a:pt x="9270" y="23383"/>
                    <a:pt x="12014" y="25940"/>
                  </a:cubicBezTo>
                  <a:lnTo>
                    <a:pt x="26016" y="39932"/>
                  </a:lnTo>
                  <a:lnTo>
                    <a:pt x="63858" y="2089"/>
                  </a:lnTo>
                  <a:cubicBezTo>
                    <a:pt x="66647" y="-696"/>
                    <a:pt x="71166" y="-696"/>
                    <a:pt x="73955" y="2089"/>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grpSp>
      <p:grpSp>
        <p:nvGrpSpPr>
          <p:cNvPr id="103" name="Group 102">
            <a:extLst>
              <a:ext uri="{FF2B5EF4-FFF2-40B4-BE49-F238E27FC236}">
                <a16:creationId xmlns:a16="http://schemas.microsoft.com/office/drawing/2014/main" id="{C16D962A-75F5-DBC1-DED9-C94B3DC2D22D}"/>
              </a:ext>
              <a:ext uri="{C183D7F6-B498-43B3-948B-1728B52AA6E4}">
                <adec:decorative xmlns:adec="http://schemas.microsoft.com/office/drawing/2017/decorative" val="1"/>
              </a:ext>
            </a:extLst>
          </p:cNvPr>
          <p:cNvGrpSpPr/>
          <p:nvPr/>
        </p:nvGrpSpPr>
        <p:grpSpPr>
          <a:xfrm>
            <a:off x="6341460" y="5150680"/>
            <a:ext cx="5850540" cy="707757"/>
            <a:chOff x="6482147" y="7461557"/>
            <a:chExt cx="5850540" cy="707757"/>
          </a:xfrm>
        </p:grpSpPr>
        <p:sp useBgFill="1">
          <p:nvSpPr>
            <p:cNvPr id="104" name="Rounded Rectangle 1">
              <a:extLst>
                <a:ext uri="{FF2B5EF4-FFF2-40B4-BE49-F238E27FC236}">
                  <a16:creationId xmlns:a16="http://schemas.microsoft.com/office/drawing/2014/main" id="{1126A93E-CD4F-8226-0AF5-D930C7591E49}"/>
                </a:ext>
                <a:ext uri="{C183D7F6-B498-43B3-948B-1728B52AA6E4}">
                  <adec:decorative xmlns:adec="http://schemas.microsoft.com/office/drawing/2017/decorative" val="1"/>
                </a:ext>
              </a:extLst>
            </p:cNvPr>
            <p:cNvSpPr/>
            <p:nvPr/>
          </p:nvSpPr>
          <p:spPr bwMode="auto">
            <a:xfrm rot="16200000">
              <a:off x="9053538" y="4890166"/>
              <a:ext cx="707757" cy="5850540"/>
            </a:xfrm>
            <a:prstGeom prst="round2SameRect">
              <a:avLst>
                <a:gd name="adj1" fmla="val 50000"/>
                <a:gd name="adj2" fmla="val 0"/>
              </a:avLst>
            </a:prstGeom>
            <a:solidFill>
              <a:sysClr val="window" lastClr="FFFFFF"/>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horz"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76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105" name="TextBox 104">
              <a:extLst>
                <a:ext uri="{FF2B5EF4-FFF2-40B4-BE49-F238E27FC236}">
                  <a16:creationId xmlns:a16="http://schemas.microsoft.com/office/drawing/2014/main" id="{F1AB5C2F-62DD-19A7-0FB6-FCAFEAC3B7DA}"/>
                </a:ext>
              </a:extLst>
            </p:cNvPr>
            <p:cNvSpPr txBox="1"/>
            <p:nvPr/>
          </p:nvSpPr>
          <p:spPr>
            <a:xfrm>
              <a:off x="6918068" y="7569215"/>
              <a:ext cx="5096777" cy="492443"/>
            </a:xfrm>
            <a:prstGeom prst="rect">
              <a:avLst/>
            </a:prstGeom>
            <a:noFill/>
          </p:spPr>
          <p:txBody>
            <a:bodyPr wrap="square" lIns="0" tIns="0" rIns="0" bIns="0">
              <a:spAutoFit/>
            </a:bodyPr>
            <a:lstStyle/>
            <a:p>
              <a:pPr defTabSz="502920">
                <a:defRPr/>
              </a:pPr>
              <a:r>
                <a:rPr lang="en-US" sz="1600">
                  <a:solidFill>
                    <a:schemeClr val="accent2"/>
                  </a:solidFill>
                  <a:latin typeface="+mj-lt"/>
                  <a:cs typeface="Segoe Sans Display" pitchFamily="2" charset="0"/>
                </a:rPr>
                <a:t>Tip: </a:t>
              </a:r>
              <a:r>
                <a:rPr lang="en-US" sz="1600">
                  <a:solidFill>
                    <a:prstClr val="black"/>
                  </a:solidFill>
                  <a:cs typeface="Segoe Sans Display" pitchFamily="2" charset="0"/>
                </a:rPr>
                <a:t>If you need templates for Technical emails, refer to the customer success kit here - </a:t>
              </a:r>
              <a:r>
                <a:rPr lang="en-US" sz="1600">
                  <a:solidFill>
                    <a:schemeClr val="accent2"/>
                  </a:solidFill>
                  <a:cs typeface="Segoe Sans Display" pitchFamily="2" charset="0"/>
                  <a:hlinkClick r:id="rId2">
                    <a:extLst>
                      <a:ext uri="{A12FA001-AC4F-418D-AE19-62706E023703}">
                        <ahyp:hlinkClr xmlns:ahyp="http://schemas.microsoft.com/office/drawing/2018/hyperlinkcolor" val="tx"/>
                      </a:ext>
                    </a:extLst>
                  </a:hlinkClick>
                </a:rPr>
                <a:t>Microsoft Adoption</a:t>
              </a:r>
              <a:endParaRPr lang="en-US" sz="1600">
                <a:solidFill>
                  <a:schemeClr val="accent2"/>
                </a:solidFill>
                <a:cs typeface="Segoe Sans Display" pitchFamily="2" charset="0"/>
              </a:endParaRPr>
            </a:p>
          </p:txBody>
        </p:sp>
      </p:grpSp>
      <p:sp>
        <p:nvSpPr>
          <p:cNvPr id="106" name="Slide Number Placeholder 105">
            <a:extLst>
              <a:ext uri="{FF2B5EF4-FFF2-40B4-BE49-F238E27FC236}">
                <a16:creationId xmlns:a16="http://schemas.microsoft.com/office/drawing/2014/main" id="{EFB66FB4-9330-4B66-8503-B900642F2B47}"/>
              </a:ext>
            </a:extLst>
          </p:cNvPr>
          <p:cNvSpPr>
            <a:spLocks noGrp="1"/>
          </p:cNvSpPr>
          <p:nvPr>
            <p:ph type="sldNum" sz="quarter" idx="4"/>
          </p:nvPr>
        </p:nvSpPr>
        <p:spPr/>
        <p:txBody>
          <a:bodyPr/>
          <a:lstStyle/>
          <a:p>
            <a:fld id="{8F93FC27-A1D1-4A1D-8E2D-C92B07A03756}" type="slidenum">
              <a:rPr lang="en-US" smtClean="0"/>
              <a:pPr/>
              <a:t>35</a:t>
            </a:fld>
            <a:endParaRPr lang="en-US"/>
          </a:p>
        </p:txBody>
      </p:sp>
    </p:spTree>
    <p:extLst>
      <p:ext uri="{BB962C8B-B14F-4D97-AF65-F5344CB8AC3E}">
        <p14:creationId xmlns:p14="http://schemas.microsoft.com/office/powerpoint/2010/main" val="36581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p:txBody>
          <a:bodyPr/>
          <a:lstStyle/>
          <a:p>
            <a:r>
              <a:rPr lang="en-US"/>
              <a:t>Header Banners </a:t>
            </a:r>
            <a:br>
              <a:rPr lang="en-US"/>
            </a:br>
            <a:r>
              <a:rPr lang="en-US"/>
              <a:t>for OFT files</a:t>
            </a:r>
          </a:p>
        </p:txBody>
      </p:sp>
      <p:sp>
        <p:nvSpPr>
          <p:cNvPr id="12" name="Text Placeholder 11">
            <a:extLst>
              <a:ext uri="{FF2B5EF4-FFF2-40B4-BE49-F238E27FC236}">
                <a16:creationId xmlns:a16="http://schemas.microsoft.com/office/drawing/2014/main" id="{D294006D-76E2-184F-48F1-8D35DE101C6C}"/>
              </a:ext>
            </a:extLst>
          </p:cNvPr>
          <p:cNvSpPr>
            <a:spLocks noGrp="1"/>
          </p:cNvSpPr>
          <p:nvPr>
            <p:ph type="body" sz="quarter" idx="11"/>
          </p:nvPr>
        </p:nvSpPr>
        <p:spPr/>
        <p:txBody>
          <a:bodyPr/>
          <a:lstStyle/>
          <a:p>
            <a:r>
              <a:rPr lang="en-US"/>
              <a:t>2. Planning &amp; Communications</a:t>
            </a:r>
          </a:p>
        </p:txBody>
      </p:sp>
      <p:sp>
        <p:nvSpPr>
          <p:cNvPr id="3" name="Text Placeholder 2">
            <a:extLst>
              <a:ext uri="{FF2B5EF4-FFF2-40B4-BE49-F238E27FC236}">
                <a16:creationId xmlns:a16="http://schemas.microsoft.com/office/drawing/2014/main" id="{A8DF6BA4-36CC-14A2-7019-6219958F0145}"/>
              </a:ext>
            </a:extLst>
          </p:cNvPr>
          <p:cNvSpPr>
            <a:spLocks noGrp="1"/>
          </p:cNvSpPr>
          <p:nvPr>
            <p:ph type="body" sz="quarter" idx="10"/>
          </p:nvPr>
        </p:nvSpPr>
        <p:spPr/>
        <p:txBody>
          <a:bodyPr/>
          <a:lstStyle/>
          <a:p>
            <a:r>
              <a:rPr lang="en-US"/>
              <a:t>You can choose from these 3 customizable banners that can be customized and used at the top of the OFT file for your email campaign.</a:t>
            </a:r>
          </a:p>
        </p:txBody>
      </p:sp>
      <p:graphicFrame>
        <p:nvGraphicFramePr>
          <p:cNvPr id="30" name="Table 29">
            <a:extLst>
              <a:ext uri="{FF2B5EF4-FFF2-40B4-BE49-F238E27FC236}">
                <a16:creationId xmlns:a16="http://schemas.microsoft.com/office/drawing/2014/main" id="{A0D5B77A-BF51-75A7-BC6C-31BF1056EC4C}"/>
              </a:ext>
            </a:extLst>
          </p:cNvPr>
          <p:cNvGraphicFramePr>
            <a:graphicFrameLocks noGrp="1"/>
          </p:cNvGraphicFramePr>
          <p:nvPr>
            <p:extLst>
              <p:ext uri="{D42A27DB-BD31-4B8C-83A1-F6EECF244321}">
                <p14:modId xmlns:p14="http://schemas.microsoft.com/office/powerpoint/2010/main" val="3120314570"/>
              </p:ext>
            </p:extLst>
          </p:nvPr>
        </p:nvGraphicFramePr>
        <p:xfrm>
          <a:off x="574675" y="2574465"/>
          <a:ext cx="3417888" cy="3165465"/>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 in x 14 in</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 options</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PowerPoint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(d1) Email banner creator template.pptx</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28" name="Text Placeholder 27">
            <a:extLst>
              <a:ext uri="{FF2B5EF4-FFF2-40B4-BE49-F238E27FC236}">
                <a16:creationId xmlns:a16="http://schemas.microsoft.com/office/drawing/2014/main" id="{00007681-860C-8FCE-DD3C-54D5FECE632D}"/>
              </a:ext>
            </a:extLst>
          </p:cNvPr>
          <p:cNvSpPr>
            <a:spLocks noGrp="1"/>
          </p:cNvSpPr>
          <p:nvPr>
            <p:ph type="body" sz="quarter" idx="12"/>
          </p:nvPr>
        </p:nvSpPr>
        <p:spPr/>
        <p:txBody>
          <a:bodyPr/>
          <a:lstStyle/>
          <a:p>
            <a:r>
              <a:rPr lang="en-US">
                <a:solidFill>
                  <a:schemeClr val="tx1"/>
                </a:solidFill>
                <a:latin typeface="+mn-lt"/>
              </a:rPr>
              <a:t>Located in this folder: </a:t>
            </a:r>
            <a:r>
              <a:rPr lang="en-US"/>
              <a:t>Email Campaign</a:t>
            </a:r>
          </a:p>
        </p:txBody>
      </p:sp>
      <p:sp>
        <p:nvSpPr>
          <p:cNvPr id="29" name="Text Placeholder 28">
            <a:extLst>
              <a:ext uri="{FF2B5EF4-FFF2-40B4-BE49-F238E27FC236}">
                <a16:creationId xmlns:a16="http://schemas.microsoft.com/office/drawing/2014/main" id="{4A9D9629-3974-5D2F-ECF5-84B4F20F20F3}"/>
              </a:ext>
            </a:extLst>
          </p:cNvPr>
          <p:cNvSpPr>
            <a:spLocks noGrp="1"/>
          </p:cNvSpPr>
          <p:nvPr>
            <p:ph type="body" sz="quarter" idx="13"/>
          </p:nvPr>
        </p:nvSpPr>
        <p:spPr/>
        <p:txBody>
          <a:bodyPr/>
          <a:lstStyle/>
          <a:p>
            <a:r>
              <a:rPr lang="en-US"/>
              <a:t>4 weeks prior</a:t>
            </a:r>
          </a:p>
        </p:txBody>
      </p:sp>
      <p:sp>
        <p:nvSpPr>
          <p:cNvPr id="31" name="Slide Number Placeholder 30">
            <a:extLst>
              <a:ext uri="{FF2B5EF4-FFF2-40B4-BE49-F238E27FC236}">
                <a16:creationId xmlns:a16="http://schemas.microsoft.com/office/drawing/2014/main" id="{46F852BC-31C5-6879-566E-9BE53EC494FD}"/>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36</a:t>
            </a:fld>
            <a:endParaRPr lang="en-US"/>
          </a:p>
        </p:txBody>
      </p:sp>
      <p:grpSp>
        <p:nvGrpSpPr>
          <p:cNvPr id="15" name="Group 14">
            <a:extLst>
              <a:ext uri="{FF2B5EF4-FFF2-40B4-BE49-F238E27FC236}">
                <a16:creationId xmlns:a16="http://schemas.microsoft.com/office/drawing/2014/main" id="{D712E75D-C2E9-2B21-76AD-6F957947C6DE}"/>
              </a:ext>
              <a:ext uri="{C183D7F6-B498-43B3-948B-1728B52AA6E4}">
                <adec:decorative xmlns:adec="http://schemas.microsoft.com/office/drawing/2017/decorative" val="1"/>
              </a:ext>
            </a:extLst>
          </p:cNvPr>
          <p:cNvGrpSpPr/>
          <p:nvPr/>
        </p:nvGrpSpPr>
        <p:grpSpPr>
          <a:xfrm>
            <a:off x="4727797" y="474803"/>
            <a:ext cx="2007462" cy="1663341"/>
            <a:chOff x="3192805" y="2928282"/>
            <a:chExt cx="1534992" cy="1271862"/>
          </a:xfrm>
        </p:grpSpPr>
        <p:pic>
          <p:nvPicPr>
            <p:cNvPr id="13" name="Picture 12" descr="A screenshot of a computer&#10;&#10;Description automatically generated">
              <a:extLst>
                <a:ext uri="{FF2B5EF4-FFF2-40B4-BE49-F238E27FC236}">
                  <a16:creationId xmlns:a16="http://schemas.microsoft.com/office/drawing/2014/main" id="{E7876D97-9E54-B570-FAF7-773C2A6E3F1F}"/>
                </a:ext>
              </a:extLst>
            </p:cNvPr>
            <p:cNvPicPr>
              <a:picLocks noChangeAspect="1"/>
            </p:cNvPicPr>
            <p:nvPr/>
          </p:nvPicPr>
          <p:blipFill rotWithShape="1">
            <a:blip r:embed="rId2"/>
            <a:srcRect l="53279" t="25624" r="17118" b="35421"/>
            <a:stretch/>
          </p:blipFill>
          <p:spPr>
            <a:xfrm>
              <a:off x="3192805" y="2928282"/>
              <a:ext cx="1534992" cy="1271862"/>
            </a:xfrm>
            <a:prstGeom prst="rect">
              <a:avLst/>
            </a:prstGeom>
            <a:effectLst>
              <a:outerShdw blurRad="50800" dist="38100" dir="2700000" algn="tl" rotWithShape="0">
                <a:prstClr val="black">
                  <a:alpha val="40000"/>
                </a:prstClr>
              </a:outerShdw>
            </a:effectLst>
          </p:spPr>
        </p:pic>
        <p:sp>
          <p:nvSpPr>
            <p:cNvPr id="14" name="Rectangle 13">
              <a:extLst>
                <a:ext uri="{FF2B5EF4-FFF2-40B4-BE49-F238E27FC236}">
                  <a16:creationId xmlns:a16="http://schemas.microsoft.com/office/drawing/2014/main" id="{1A571B05-797B-B8BC-0EC9-7058DA2DAA62}"/>
                </a:ext>
              </a:extLst>
            </p:cNvPr>
            <p:cNvSpPr/>
            <p:nvPr/>
          </p:nvSpPr>
          <p:spPr bwMode="auto">
            <a:xfrm>
              <a:off x="3192805" y="2928282"/>
              <a:ext cx="1534992" cy="322918"/>
            </a:xfrm>
            <a:prstGeom prst="rect">
              <a:avLst/>
            </a:prstGeom>
            <a:noFill/>
            <a:ln w="25400" cap="sq">
              <a:solidFill>
                <a:srgbClr val="FF0000"/>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grpSp>
      <p:cxnSp>
        <p:nvCxnSpPr>
          <p:cNvPr id="20" name="Connector: Elbow 19">
            <a:extLst>
              <a:ext uri="{FF2B5EF4-FFF2-40B4-BE49-F238E27FC236}">
                <a16:creationId xmlns:a16="http://schemas.microsoft.com/office/drawing/2014/main" id="{367E0C5A-60E9-7D46-17CA-3853163F4858}"/>
              </a:ext>
              <a:ext uri="{C183D7F6-B498-43B3-948B-1728B52AA6E4}">
                <adec:decorative xmlns:adec="http://schemas.microsoft.com/office/drawing/2017/decorative" val="1"/>
              </a:ext>
            </a:extLst>
          </p:cNvPr>
          <p:cNvCxnSpPr>
            <a:stCxn id="14" idx="3"/>
            <a:endCxn id="4" idx="0"/>
          </p:cNvCxnSpPr>
          <p:nvPr/>
        </p:nvCxnSpPr>
        <p:spPr>
          <a:xfrm>
            <a:off x="6735259" y="685959"/>
            <a:ext cx="1725158" cy="913666"/>
          </a:xfrm>
          <a:prstGeom prst="bentConnector2">
            <a:avLst/>
          </a:prstGeom>
          <a:ln w="25400" cap="sq">
            <a:solidFill>
              <a:srgbClr val="FF0000"/>
            </a:solidFill>
            <a:miter lim="800000"/>
            <a:headEnd type="arrow" w="lg" len="med"/>
            <a:tailEnd type="none"/>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DEA2DA36-72C5-9863-939D-EADC7563858F}"/>
              </a:ext>
              <a:ext uri="{C183D7F6-B498-43B3-948B-1728B52AA6E4}">
                <adec:decorative xmlns:adec="http://schemas.microsoft.com/office/drawing/2017/decorative" val="1"/>
              </a:ext>
            </a:extLst>
          </p:cNvPr>
          <p:cNvGrpSpPr/>
          <p:nvPr/>
        </p:nvGrpSpPr>
        <p:grpSpPr>
          <a:xfrm>
            <a:off x="4684018" y="1599625"/>
            <a:ext cx="6741301" cy="4479686"/>
            <a:chOff x="4684018" y="1386265"/>
            <a:chExt cx="6741301" cy="4479686"/>
          </a:xfrm>
        </p:grpSpPr>
        <p:pic>
          <p:nvPicPr>
            <p:cNvPr id="4" name="Picture 3">
              <a:extLst>
                <a:ext uri="{FF2B5EF4-FFF2-40B4-BE49-F238E27FC236}">
                  <a16:creationId xmlns:a16="http://schemas.microsoft.com/office/drawing/2014/main" id="{A31581CE-D841-D201-00D5-BFC457BE52F5}"/>
                </a:ext>
              </a:extLst>
            </p:cNvPr>
            <p:cNvPicPr>
              <a:picLocks noChangeAspect="1"/>
            </p:cNvPicPr>
            <p:nvPr/>
          </p:nvPicPr>
          <p:blipFill>
            <a:blip r:embed="rId3"/>
            <a:stretch>
              <a:fillRect/>
            </a:stretch>
          </p:blipFill>
          <p:spPr>
            <a:xfrm>
              <a:off x="5495515" y="1386265"/>
              <a:ext cx="5929804" cy="1270672"/>
            </a:xfrm>
            <a:prstGeom prst="rect">
              <a:avLst/>
            </a:prstGeom>
            <a:effectLst>
              <a:outerShdw blurRad="50800" dist="38100" dir="2700000" algn="tl" rotWithShape="0">
                <a:prstClr val="black">
                  <a:alpha val="40000"/>
                </a:prstClr>
              </a:outerShdw>
            </a:effectLst>
          </p:spPr>
        </p:pic>
        <p:pic>
          <p:nvPicPr>
            <p:cNvPr id="5" name="Picture 4">
              <a:extLst>
                <a:ext uri="{FF2B5EF4-FFF2-40B4-BE49-F238E27FC236}">
                  <a16:creationId xmlns:a16="http://schemas.microsoft.com/office/drawing/2014/main" id="{70A20A29-7671-38CD-C616-AC80A70C8740}"/>
                </a:ext>
              </a:extLst>
            </p:cNvPr>
            <p:cNvPicPr>
              <a:picLocks noChangeAspect="1"/>
            </p:cNvPicPr>
            <p:nvPr/>
          </p:nvPicPr>
          <p:blipFill>
            <a:blip r:embed="rId4"/>
            <a:stretch>
              <a:fillRect/>
            </a:stretch>
          </p:blipFill>
          <p:spPr>
            <a:xfrm>
              <a:off x="5495514" y="2990771"/>
              <a:ext cx="5929804" cy="1270672"/>
            </a:xfrm>
            <a:prstGeom prst="rect">
              <a:avLst/>
            </a:prstGeom>
            <a:effectLst>
              <a:outerShdw blurRad="50800" dist="38100" dir="2700000" algn="tl" rotWithShape="0">
                <a:prstClr val="black">
                  <a:alpha val="40000"/>
                </a:prstClr>
              </a:outerShdw>
            </a:effectLst>
          </p:spPr>
        </p:pic>
        <p:pic>
          <p:nvPicPr>
            <p:cNvPr id="7" name="Picture 6">
              <a:extLst>
                <a:ext uri="{FF2B5EF4-FFF2-40B4-BE49-F238E27FC236}">
                  <a16:creationId xmlns:a16="http://schemas.microsoft.com/office/drawing/2014/main" id="{45FB7B73-C664-1E60-3F65-F7762B52310C}"/>
                </a:ext>
              </a:extLst>
            </p:cNvPr>
            <p:cNvPicPr>
              <a:picLocks noChangeAspect="1"/>
            </p:cNvPicPr>
            <p:nvPr/>
          </p:nvPicPr>
          <p:blipFill>
            <a:blip r:embed="rId5"/>
            <a:stretch>
              <a:fillRect/>
            </a:stretch>
          </p:blipFill>
          <p:spPr>
            <a:xfrm>
              <a:off x="5495515" y="4595279"/>
              <a:ext cx="5929804" cy="1270672"/>
            </a:xfrm>
            <a:prstGeom prst="rect">
              <a:avLst/>
            </a:prstGeom>
            <a:effectLst>
              <a:outerShdw blurRad="50800" dist="38100" dir="2700000" algn="tl" rotWithShape="0">
                <a:prstClr val="black">
                  <a:alpha val="40000"/>
                </a:prstClr>
              </a:outerShdw>
            </a:effectLst>
          </p:spPr>
        </p:pic>
        <p:sp>
          <p:nvSpPr>
            <p:cNvPr id="21" name="TextBox 20">
              <a:extLst>
                <a:ext uri="{FF2B5EF4-FFF2-40B4-BE49-F238E27FC236}">
                  <a16:creationId xmlns:a16="http://schemas.microsoft.com/office/drawing/2014/main" id="{FCCC1FAA-77AF-77DC-BCE5-D0EF3B58CE17}"/>
                </a:ext>
              </a:extLst>
            </p:cNvPr>
            <p:cNvSpPr txBox="1"/>
            <p:nvPr/>
          </p:nvSpPr>
          <p:spPr>
            <a:xfrm>
              <a:off x="4684018" y="2472271"/>
              <a:ext cx="750492" cy="184666"/>
            </a:xfrm>
            <a:prstGeom prst="rect">
              <a:avLst/>
            </a:prstGeom>
            <a:noFill/>
          </p:spPr>
          <p:txBody>
            <a:bodyPr wrap="square" lIns="0" tIns="0" rIns="0" bIns="0" rtlCol="0">
              <a:spAutoFit/>
            </a:bodyPr>
            <a:lstStyle/>
            <a:p>
              <a:pPr algn="r"/>
              <a:r>
                <a:rPr lang="en-US" sz="1200">
                  <a:gradFill>
                    <a:gsLst>
                      <a:gs pos="2917">
                        <a:schemeClr val="tx1"/>
                      </a:gs>
                      <a:gs pos="30000">
                        <a:schemeClr val="tx1"/>
                      </a:gs>
                    </a:gsLst>
                    <a:lin ang="5400000" scaled="0"/>
                  </a:gradFill>
                  <a:latin typeface="+mj-lt"/>
                </a:rPr>
                <a:t>Option 1</a:t>
              </a:r>
            </a:p>
          </p:txBody>
        </p:sp>
        <p:sp>
          <p:nvSpPr>
            <p:cNvPr id="22" name="TextBox 21">
              <a:extLst>
                <a:ext uri="{FF2B5EF4-FFF2-40B4-BE49-F238E27FC236}">
                  <a16:creationId xmlns:a16="http://schemas.microsoft.com/office/drawing/2014/main" id="{A51C6FD3-3055-8871-7648-047B2C203C7B}"/>
                </a:ext>
              </a:extLst>
            </p:cNvPr>
            <p:cNvSpPr txBox="1"/>
            <p:nvPr/>
          </p:nvSpPr>
          <p:spPr>
            <a:xfrm>
              <a:off x="4684018" y="4076777"/>
              <a:ext cx="750492" cy="184666"/>
            </a:xfrm>
            <a:prstGeom prst="rect">
              <a:avLst/>
            </a:prstGeom>
            <a:noFill/>
          </p:spPr>
          <p:txBody>
            <a:bodyPr wrap="square" lIns="0" tIns="0" rIns="0" bIns="0" rtlCol="0">
              <a:spAutoFit/>
            </a:bodyPr>
            <a:lstStyle/>
            <a:p>
              <a:pPr algn="r"/>
              <a:r>
                <a:rPr lang="en-US" sz="1200">
                  <a:gradFill>
                    <a:gsLst>
                      <a:gs pos="2917">
                        <a:schemeClr val="tx1"/>
                      </a:gs>
                      <a:gs pos="30000">
                        <a:schemeClr val="tx1"/>
                      </a:gs>
                    </a:gsLst>
                    <a:lin ang="5400000" scaled="0"/>
                  </a:gradFill>
                  <a:latin typeface="+mj-lt"/>
                </a:rPr>
                <a:t>Option 2</a:t>
              </a:r>
            </a:p>
          </p:txBody>
        </p:sp>
        <p:sp>
          <p:nvSpPr>
            <p:cNvPr id="23" name="TextBox 22">
              <a:extLst>
                <a:ext uri="{FF2B5EF4-FFF2-40B4-BE49-F238E27FC236}">
                  <a16:creationId xmlns:a16="http://schemas.microsoft.com/office/drawing/2014/main" id="{6D3998A4-94C4-EAB0-9453-562A0C8D1437}"/>
                </a:ext>
              </a:extLst>
            </p:cNvPr>
            <p:cNvSpPr txBox="1"/>
            <p:nvPr/>
          </p:nvSpPr>
          <p:spPr>
            <a:xfrm>
              <a:off x="4684018" y="5681285"/>
              <a:ext cx="750492" cy="184666"/>
            </a:xfrm>
            <a:prstGeom prst="rect">
              <a:avLst/>
            </a:prstGeom>
            <a:noFill/>
          </p:spPr>
          <p:txBody>
            <a:bodyPr wrap="square" lIns="0" tIns="0" rIns="0" bIns="0" rtlCol="0">
              <a:spAutoFit/>
            </a:bodyPr>
            <a:lstStyle/>
            <a:p>
              <a:pPr algn="r"/>
              <a:r>
                <a:rPr lang="en-US" sz="1200">
                  <a:gradFill>
                    <a:gsLst>
                      <a:gs pos="2917">
                        <a:schemeClr val="tx1"/>
                      </a:gs>
                      <a:gs pos="30000">
                        <a:schemeClr val="tx1"/>
                      </a:gs>
                    </a:gsLst>
                    <a:lin ang="5400000" scaled="0"/>
                  </a:gradFill>
                  <a:latin typeface="+mj-lt"/>
                </a:rPr>
                <a:t>Option 3</a:t>
              </a:r>
            </a:p>
          </p:txBody>
        </p:sp>
      </p:grpSp>
      <p:sp>
        <p:nvSpPr>
          <p:cNvPr id="8" name="Rounded Rectangle 1">
            <a:extLst>
              <a:ext uri="{FF2B5EF4-FFF2-40B4-BE49-F238E27FC236}">
                <a16:creationId xmlns:a16="http://schemas.microsoft.com/office/drawing/2014/main" id="{C6EEC812-E3D1-9DA3-1FA5-CED741819CF7}"/>
              </a:ext>
              <a:ext uri="{C183D7F6-B498-43B3-948B-1728B52AA6E4}">
                <adec:decorative xmlns:adec="http://schemas.microsoft.com/office/drawing/2017/decorative" val="1"/>
              </a:ext>
            </a:extLst>
          </p:cNvPr>
          <p:cNvSpPr/>
          <p:nvPr/>
        </p:nvSpPr>
        <p:spPr bwMode="auto">
          <a:xfrm rot="16200000">
            <a:off x="10156696" y="-623065"/>
            <a:ext cx="571199"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Refer to the instructions page in the asset file for customization guidance.</a:t>
            </a:r>
            <a:endParaRPr kumimoji="0" lang="en-US" sz="1200" b="0" i="0" u="none" strike="noStrike" kern="1200" cap="none" spc="0" normalizeH="0" baseline="0" noProof="0">
              <a:ln>
                <a:noFill/>
              </a:ln>
              <a:solidFill>
                <a:prstClr val="black"/>
              </a:solidFill>
              <a:effectLst/>
              <a:uLnTx/>
              <a:uFillTx/>
              <a:ea typeface="+mn-ea"/>
              <a:cs typeface="Segoe UI" pitchFamily="34" charset="0"/>
            </a:endParaRPr>
          </a:p>
        </p:txBody>
      </p:sp>
    </p:spTree>
    <p:extLst>
      <p:ext uri="{BB962C8B-B14F-4D97-AF65-F5344CB8AC3E}">
        <p14:creationId xmlns:p14="http://schemas.microsoft.com/office/powerpoint/2010/main" val="2439537262"/>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675" y="511175"/>
            <a:ext cx="3417888" cy="430887"/>
          </a:xfrm>
        </p:spPr>
        <p:txBody>
          <a:bodyPr/>
          <a:lstStyle/>
          <a:p>
            <a:r>
              <a:rPr lang="en-US"/>
              <a:t>Email: Announcement</a:t>
            </a:r>
          </a:p>
        </p:txBody>
      </p:sp>
      <p:sp>
        <p:nvSpPr>
          <p:cNvPr id="15" name="Text Placeholder 14">
            <a:extLst>
              <a:ext uri="{FF2B5EF4-FFF2-40B4-BE49-F238E27FC236}">
                <a16:creationId xmlns:a16="http://schemas.microsoft.com/office/drawing/2014/main" id="{73222E39-E511-CA3E-DD43-A10075A28441}"/>
              </a:ext>
            </a:extLst>
          </p:cNvPr>
          <p:cNvSpPr>
            <a:spLocks noGrp="1"/>
          </p:cNvSpPr>
          <p:nvPr>
            <p:ph type="body" sz="quarter" idx="11"/>
          </p:nvPr>
        </p:nvSpPr>
        <p:spPr>
          <a:xfrm>
            <a:off x="574816" y="246888"/>
            <a:ext cx="3418450" cy="246221"/>
          </a:xfrm>
        </p:spPr>
        <p:txBody>
          <a:bodyPr/>
          <a:lstStyle/>
          <a:p>
            <a:r>
              <a:rPr lang="en-US"/>
              <a:t>2. Planning &amp; Communications</a:t>
            </a:r>
          </a:p>
        </p:txBody>
      </p:sp>
      <p:sp>
        <p:nvSpPr>
          <p:cNvPr id="6" name="Text Placeholder 5">
            <a:extLst>
              <a:ext uri="{FF2B5EF4-FFF2-40B4-BE49-F238E27FC236}">
                <a16:creationId xmlns:a16="http://schemas.microsoft.com/office/drawing/2014/main" id="{82745EB5-EEB4-CD8B-4749-4D71EB9E9F6B}"/>
              </a:ext>
            </a:extLst>
          </p:cNvPr>
          <p:cNvSpPr>
            <a:spLocks noGrp="1"/>
          </p:cNvSpPr>
          <p:nvPr>
            <p:ph type="body" sz="quarter" idx="10"/>
          </p:nvPr>
        </p:nvSpPr>
        <p:spPr>
          <a:xfrm>
            <a:off x="574816" y="1446836"/>
            <a:ext cx="3418450" cy="4171950"/>
          </a:xfrm>
        </p:spPr>
        <p:txBody>
          <a:bodyPr/>
          <a:lstStyle/>
          <a:p>
            <a:r>
              <a:rPr lang="en-US"/>
              <a:t>Customize this email series to announce and promote the event to your employees</a:t>
            </a:r>
            <a:r>
              <a:rPr lang="en-US" noProof="0"/>
              <a:t>.</a:t>
            </a:r>
          </a:p>
          <a:p>
            <a:endParaRPr lang="en-US"/>
          </a:p>
        </p:txBody>
      </p:sp>
      <p:graphicFrame>
        <p:nvGraphicFramePr>
          <p:cNvPr id="21" name="Table 20">
            <a:extLst>
              <a:ext uri="{FF2B5EF4-FFF2-40B4-BE49-F238E27FC236}">
                <a16:creationId xmlns:a16="http://schemas.microsoft.com/office/drawing/2014/main" id="{FF8B791A-BBFC-6E3E-18AC-BD53F2BDE535}"/>
              </a:ext>
            </a:extLst>
          </p:cNvPr>
          <p:cNvGraphicFramePr>
            <a:graphicFrameLocks noGrp="1"/>
          </p:cNvGraphicFramePr>
          <p:nvPr>
            <p:extLst>
              <p:ext uri="{D42A27DB-BD31-4B8C-83A1-F6EECF244321}">
                <p14:modId xmlns:p14="http://schemas.microsoft.com/office/powerpoint/2010/main" val="234318703"/>
              </p:ext>
            </p:extLst>
          </p:nvPr>
        </p:nvGraphicFramePr>
        <p:xfrm>
          <a:off x="574675" y="2574465"/>
          <a:ext cx="3417888" cy="3165465"/>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n/a</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1 variant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OFT </a:t>
                      </a:r>
                    </a:p>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(Outlook File Template)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(d1) Invite - Launch </a:t>
                      </a:r>
                      <a:r>
                        <a:rPr lang="en-US" sz="1200" err="1">
                          <a:solidFill>
                            <a:schemeClr val="bg1"/>
                          </a:solidFill>
                          <a:latin typeface="+mj-lt"/>
                        </a:rPr>
                        <a:t>Day.oft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9" name="Text Placeholder 18">
            <a:extLst>
              <a:ext uri="{FF2B5EF4-FFF2-40B4-BE49-F238E27FC236}">
                <a16:creationId xmlns:a16="http://schemas.microsoft.com/office/drawing/2014/main" id="{3F156E0B-47A6-68ED-1CBC-C92041F04B86}"/>
              </a:ext>
            </a:extLst>
          </p:cNvPr>
          <p:cNvSpPr>
            <a:spLocks noGrp="1"/>
          </p:cNvSpPr>
          <p:nvPr>
            <p:ph type="body" sz="quarter" idx="12"/>
          </p:nvPr>
        </p:nvSpPr>
        <p:spPr>
          <a:xfrm>
            <a:off x="6652855" y="282422"/>
            <a:ext cx="3418450" cy="184666"/>
          </a:xfrm>
        </p:spPr>
        <p:txBody>
          <a:bodyPr/>
          <a:lstStyle/>
          <a:p>
            <a:r>
              <a:rPr lang="en-US">
                <a:solidFill>
                  <a:schemeClr val="tx1"/>
                </a:solidFill>
                <a:latin typeface="+mn-lt"/>
              </a:rPr>
              <a:t>Located in this folder: </a:t>
            </a:r>
            <a:r>
              <a:rPr lang="en-US"/>
              <a:t>Email Campaign</a:t>
            </a:r>
          </a:p>
        </p:txBody>
      </p:sp>
      <p:sp>
        <p:nvSpPr>
          <p:cNvPr id="20" name="Text Placeholder 19">
            <a:extLst>
              <a:ext uri="{FF2B5EF4-FFF2-40B4-BE49-F238E27FC236}">
                <a16:creationId xmlns:a16="http://schemas.microsoft.com/office/drawing/2014/main" id="{8CE9B4AF-6C71-088F-1CC9-5321AA369F09}"/>
              </a:ext>
            </a:extLst>
          </p:cNvPr>
          <p:cNvSpPr>
            <a:spLocks noGrp="1"/>
          </p:cNvSpPr>
          <p:nvPr>
            <p:ph type="body" sz="quarter" idx="13"/>
          </p:nvPr>
        </p:nvSpPr>
        <p:spPr>
          <a:xfrm>
            <a:off x="10248900" y="251645"/>
            <a:ext cx="1859280" cy="246221"/>
          </a:xfrm>
        </p:spPr>
        <p:txBody>
          <a:bodyPr/>
          <a:lstStyle/>
          <a:p>
            <a:r>
              <a:rPr lang="en-US"/>
              <a:t>T-4 weeks</a:t>
            </a:r>
          </a:p>
        </p:txBody>
      </p:sp>
      <p:sp>
        <p:nvSpPr>
          <p:cNvPr id="24" name="Slide Number Placeholder 23">
            <a:extLst>
              <a:ext uri="{FF2B5EF4-FFF2-40B4-BE49-F238E27FC236}">
                <a16:creationId xmlns:a16="http://schemas.microsoft.com/office/drawing/2014/main" id="{98F10821-4426-BF90-D987-297459D2916A}"/>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37</a:t>
            </a:fld>
            <a:endParaRPr lang="en-US"/>
          </a:p>
        </p:txBody>
      </p:sp>
      <p:pic>
        <p:nvPicPr>
          <p:cNvPr id="23" name="Picture 22">
            <a:extLst>
              <a:ext uri="{FF2B5EF4-FFF2-40B4-BE49-F238E27FC236}">
                <a16:creationId xmlns:a16="http://schemas.microsoft.com/office/drawing/2014/main" id="{48A0E1DF-37DE-9897-4D37-F32803DE1198}"/>
              </a:ext>
              <a:ext uri="{C183D7F6-B498-43B3-948B-1728B52AA6E4}">
                <adec:decorative xmlns:adec="http://schemas.microsoft.com/office/drawing/2017/decorative" val="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739666" y="781064"/>
            <a:ext cx="3622490" cy="5669662"/>
          </a:xfrm>
          <a:prstGeom prst="rect">
            <a:avLst/>
          </a:prstGeom>
          <a:effectLst>
            <a:outerShdw blurRad="50800" dist="38100" dir="2700000" algn="tl" rotWithShape="0">
              <a:prstClr val="black">
                <a:alpha val="40000"/>
              </a:prstClr>
            </a:outerShdw>
          </a:effectLst>
        </p:spPr>
      </p:pic>
      <p:sp>
        <p:nvSpPr>
          <p:cNvPr id="10" name="Rounded Rectangle 1">
            <a:extLst>
              <a:ext uri="{FF2B5EF4-FFF2-40B4-BE49-F238E27FC236}">
                <a16:creationId xmlns:a16="http://schemas.microsoft.com/office/drawing/2014/main" id="{A6E11E3C-652D-6092-7189-CBD13AD8B864}"/>
              </a:ext>
              <a:ext uri="{C183D7F6-B498-43B3-948B-1728B52AA6E4}">
                <adec:decorative xmlns:adec="http://schemas.microsoft.com/office/drawing/2017/decorative" val="1"/>
              </a:ext>
            </a:extLst>
          </p:cNvPr>
          <p:cNvSpPr/>
          <p:nvPr/>
        </p:nvSpPr>
        <p:spPr bwMode="auto">
          <a:xfrm rot="16200000">
            <a:off x="9820409" y="202874"/>
            <a:ext cx="1243771"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Reminder: </a:t>
            </a:r>
            <a:r>
              <a:rPr lang="en-US" sz="1200">
                <a:solidFill>
                  <a:prstClr val="black"/>
                </a:solidFill>
                <a:cs typeface="Segoe Sans Display" pitchFamily="2" charset="0"/>
              </a:rPr>
              <a:t>Once you’ve got the OFT open for editing, update the highlighted text with the appropriate information. Remove the yellow highlight.</a:t>
            </a:r>
            <a:endParaRPr kumimoji="0" lang="en-US" sz="1200" b="0" i="0" u="none" strike="noStrike" kern="1200" cap="none" spc="0" normalizeH="0" baseline="0" noProof="0">
              <a:ln>
                <a:noFill/>
              </a:ln>
              <a:solidFill>
                <a:prstClr val="black"/>
              </a:solidFill>
              <a:effectLst/>
              <a:uLnTx/>
              <a:uFillTx/>
              <a:ea typeface="+mn-ea"/>
              <a:cs typeface="Segoe UI" pitchFamily="34" charset="0"/>
            </a:endParaRPr>
          </a:p>
        </p:txBody>
      </p:sp>
      <p:sp>
        <p:nvSpPr>
          <p:cNvPr id="13" name="Rounded Rectangle 1">
            <a:extLst>
              <a:ext uri="{FF2B5EF4-FFF2-40B4-BE49-F238E27FC236}">
                <a16:creationId xmlns:a16="http://schemas.microsoft.com/office/drawing/2014/main" id="{7E6622DB-057E-F0CB-5DA3-AEF4F9EF0A62}"/>
              </a:ext>
              <a:ext uri="{C183D7F6-B498-43B3-948B-1728B52AA6E4}">
                <adec:decorative xmlns:adec="http://schemas.microsoft.com/office/drawing/2017/decorative" val="1"/>
              </a:ext>
            </a:extLst>
          </p:cNvPr>
          <p:cNvSpPr/>
          <p:nvPr/>
        </p:nvSpPr>
        <p:spPr bwMode="auto">
          <a:xfrm rot="16200000">
            <a:off x="9871248" y="1732115"/>
            <a:ext cx="1142093"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See the Instructions slide in the Banner Creator file, “(d0) Email banner creator template.pptx”, for guidance on how to update the header banner in the OFT file.</a:t>
            </a:r>
            <a:endParaRPr kumimoji="0" lang="en-US" sz="1200" b="0" i="0" u="none" strike="noStrike" kern="1200" cap="none" spc="0" normalizeH="0" baseline="0" noProof="0">
              <a:ln>
                <a:noFill/>
              </a:ln>
              <a:solidFill>
                <a:prstClr val="black"/>
              </a:solidFill>
              <a:effectLst/>
              <a:uLnTx/>
              <a:uFillTx/>
              <a:ea typeface="+mn-ea"/>
              <a:cs typeface="Segoe UI" pitchFamily="34" charset="0"/>
            </a:endParaRPr>
          </a:p>
        </p:txBody>
      </p:sp>
    </p:spTree>
    <p:extLst>
      <p:ext uri="{BB962C8B-B14F-4D97-AF65-F5344CB8AC3E}">
        <p14:creationId xmlns:p14="http://schemas.microsoft.com/office/powerpoint/2010/main" val="3708732720"/>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430887"/>
          </a:xfrm>
        </p:spPr>
        <p:txBody>
          <a:bodyPr/>
          <a:lstStyle/>
          <a:p>
            <a:r>
              <a:rPr lang="en-US"/>
              <a:t>Email: Register Now </a:t>
            </a:r>
          </a:p>
        </p:txBody>
      </p:sp>
      <p:sp>
        <p:nvSpPr>
          <p:cNvPr id="15" name="Text Placeholder 14">
            <a:extLst>
              <a:ext uri="{FF2B5EF4-FFF2-40B4-BE49-F238E27FC236}">
                <a16:creationId xmlns:a16="http://schemas.microsoft.com/office/drawing/2014/main" id="{73222E39-E511-CA3E-DD43-A10075A28441}"/>
              </a:ext>
            </a:extLst>
          </p:cNvPr>
          <p:cNvSpPr>
            <a:spLocks noGrp="1"/>
          </p:cNvSpPr>
          <p:nvPr>
            <p:ph type="body" sz="quarter" idx="11"/>
          </p:nvPr>
        </p:nvSpPr>
        <p:spPr/>
        <p:txBody>
          <a:bodyPr/>
          <a:lstStyle/>
          <a:p>
            <a:r>
              <a:rPr lang="en-US"/>
              <a:t>2. Planning &amp; Communications</a:t>
            </a:r>
          </a:p>
        </p:txBody>
      </p:sp>
      <p:sp>
        <p:nvSpPr>
          <p:cNvPr id="6" name="Text Placeholder 5">
            <a:extLst>
              <a:ext uri="{FF2B5EF4-FFF2-40B4-BE49-F238E27FC236}">
                <a16:creationId xmlns:a16="http://schemas.microsoft.com/office/drawing/2014/main" id="{82745EB5-EEB4-CD8B-4749-4D71EB9E9F6B}"/>
              </a:ext>
            </a:extLst>
          </p:cNvPr>
          <p:cNvSpPr>
            <a:spLocks noGrp="1"/>
          </p:cNvSpPr>
          <p:nvPr>
            <p:ph type="body" sz="quarter" idx="10"/>
          </p:nvPr>
        </p:nvSpPr>
        <p:spPr/>
        <p:txBody>
          <a:bodyPr/>
          <a:lstStyle/>
          <a:p>
            <a:r>
              <a:rPr lang="en-US"/>
              <a:t>Customize this email series to announce and promote the event to your employees</a:t>
            </a:r>
            <a:r>
              <a:rPr lang="en-US" noProof="0"/>
              <a:t>.</a:t>
            </a:r>
          </a:p>
          <a:p>
            <a:endParaRPr lang="en-US"/>
          </a:p>
        </p:txBody>
      </p:sp>
      <p:graphicFrame>
        <p:nvGraphicFramePr>
          <p:cNvPr id="21" name="Table 20">
            <a:extLst>
              <a:ext uri="{FF2B5EF4-FFF2-40B4-BE49-F238E27FC236}">
                <a16:creationId xmlns:a16="http://schemas.microsoft.com/office/drawing/2014/main" id="{FF8B791A-BBFC-6E3E-18AC-BD53F2BDE535}"/>
              </a:ext>
            </a:extLst>
          </p:cNvPr>
          <p:cNvGraphicFramePr>
            <a:graphicFrameLocks noGrp="1"/>
          </p:cNvGraphicFramePr>
          <p:nvPr>
            <p:extLst>
              <p:ext uri="{D42A27DB-BD31-4B8C-83A1-F6EECF244321}">
                <p14:modId xmlns:p14="http://schemas.microsoft.com/office/powerpoint/2010/main" val="2031483689"/>
              </p:ext>
            </p:extLst>
          </p:nvPr>
        </p:nvGraphicFramePr>
        <p:xfrm>
          <a:off x="574675" y="2574465"/>
          <a:ext cx="3417888" cy="3165465"/>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n/a</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1 variant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OFT </a:t>
                      </a:r>
                    </a:p>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(Outlook File Template)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(d2) Register - Launch </a:t>
                      </a:r>
                      <a:r>
                        <a:rPr lang="en-US" sz="1200" err="1">
                          <a:solidFill>
                            <a:schemeClr val="bg1"/>
                          </a:solidFill>
                          <a:latin typeface="+mj-lt"/>
                        </a:rPr>
                        <a:t>Day.oft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9" name="Text Placeholder 18">
            <a:extLst>
              <a:ext uri="{FF2B5EF4-FFF2-40B4-BE49-F238E27FC236}">
                <a16:creationId xmlns:a16="http://schemas.microsoft.com/office/drawing/2014/main" id="{3F156E0B-47A6-68ED-1CBC-C92041F04B86}"/>
              </a:ext>
            </a:extLst>
          </p:cNvPr>
          <p:cNvSpPr>
            <a:spLocks noGrp="1"/>
          </p:cNvSpPr>
          <p:nvPr>
            <p:ph type="body" sz="quarter" idx="12"/>
          </p:nvPr>
        </p:nvSpPr>
        <p:spPr/>
        <p:txBody>
          <a:bodyPr/>
          <a:lstStyle/>
          <a:p>
            <a:r>
              <a:rPr lang="en-US">
                <a:solidFill>
                  <a:schemeClr val="tx1"/>
                </a:solidFill>
                <a:latin typeface="+mn-lt"/>
              </a:rPr>
              <a:t>Located in this folder: </a:t>
            </a:r>
            <a:r>
              <a:rPr lang="en-US"/>
              <a:t>Email Campaign</a:t>
            </a:r>
          </a:p>
        </p:txBody>
      </p:sp>
      <p:sp>
        <p:nvSpPr>
          <p:cNvPr id="20" name="Text Placeholder 19">
            <a:extLst>
              <a:ext uri="{FF2B5EF4-FFF2-40B4-BE49-F238E27FC236}">
                <a16:creationId xmlns:a16="http://schemas.microsoft.com/office/drawing/2014/main" id="{8CE9B4AF-6C71-088F-1CC9-5321AA369F09}"/>
              </a:ext>
            </a:extLst>
          </p:cNvPr>
          <p:cNvSpPr>
            <a:spLocks noGrp="1"/>
          </p:cNvSpPr>
          <p:nvPr>
            <p:ph type="body" sz="quarter" idx="13"/>
          </p:nvPr>
        </p:nvSpPr>
        <p:spPr/>
        <p:txBody>
          <a:bodyPr/>
          <a:lstStyle/>
          <a:p>
            <a:r>
              <a:rPr lang="en-US"/>
              <a:t>T-2 weeks</a:t>
            </a:r>
          </a:p>
        </p:txBody>
      </p:sp>
      <p:sp>
        <p:nvSpPr>
          <p:cNvPr id="4" name="Slide Number Placeholder 3">
            <a:extLst>
              <a:ext uri="{FF2B5EF4-FFF2-40B4-BE49-F238E27FC236}">
                <a16:creationId xmlns:a16="http://schemas.microsoft.com/office/drawing/2014/main" id="{DE53A232-93F0-3E01-E6A2-904FE2025AD6}"/>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38</a:t>
            </a:fld>
            <a:endParaRPr lang="en-US"/>
          </a:p>
        </p:txBody>
      </p:sp>
      <p:pic>
        <p:nvPicPr>
          <p:cNvPr id="13" name="Picture 12">
            <a:extLst>
              <a:ext uri="{FF2B5EF4-FFF2-40B4-BE49-F238E27FC236}">
                <a16:creationId xmlns:a16="http://schemas.microsoft.com/office/drawing/2014/main" id="{AC0CF8AC-56FC-75B2-9E86-CB72F05B6C24}"/>
              </a:ext>
              <a:ext uri="{C183D7F6-B498-43B3-948B-1728B52AA6E4}">
                <adec:decorative xmlns:adec="http://schemas.microsoft.com/office/drawing/2017/decorative" val="1"/>
              </a:ext>
            </a:extLst>
          </p:cNvPr>
          <p:cNvPicPr>
            <a:picLocks noChangeAspect="1"/>
          </p:cNvPicPr>
          <p:nvPr/>
        </p:nvPicPr>
        <p:blipFill rotWithShape="1">
          <a:blip r:embed="rId2"/>
          <a:srcRect l="24577" t="33755" r="26991" b="2110"/>
          <a:stretch/>
        </p:blipFill>
        <p:spPr>
          <a:xfrm>
            <a:off x="4739666" y="781064"/>
            <a:ext cx="3252597" cy="5669662"/>
          </a:xfrm>
          <a:prstGeom prst="rect">
            <a:avLst/>
          </a:prstGeom>
          <a:effectLst>
            <a:outerShdw blurRad="50800" dist="38100" dir="2700000" algn="tl" rotWithShape="0">
              <a:prstClr val="black">
                <a:alpha val="40000"/>
              </a:prstClr>
            </a:outerShdw>
          </a:effectLst>
        </p:spPr>
      </p:pic>
      <p:sp>
        <p:nvSpPr>
          <p:cNvPr id="5" name="Rounded Rectangle 1">
            <a:extLst>
              <a:ext uri="{FF2B5EF4-FFF2-40B4-BE49-F238E27FC236}">
                <a16:creationId xmlns:a16="http://schemas.microsoft.com/office/drawing/2014/main" id="{81CD0425-15DA-32B8-389A-2E25BE4CAE81}"/>
              </a:ext>
              <a:ext uri="{C183D7F6-B498-43B3-948B-1728B52AA6E4}">
                <adec:decorative xmlns:adec="http://schemas.microsoft.com/office/drawing/2017/decorative" val="1"/>
              </a:ext>
            </a:extLst>
          </p:cNvPr>
          <p:cNvSpPr/>
          <p:nvPr/>
        </p:nvSpPr>
        <p:spPr bwMode="auto">
          <a:xfrm rot="16200000">
            <a:off x="9820409" y="202874"/>
            <a:ext cx="1243771"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Reminder: </a:t>
            </a:r>
            <a:r>
              <a:rPr lang="en-US" sz="1200">
                <a:solidFill>
                  <a:prstClr val="black"/>
                </a:solidFill>
                <a:cs typeface="Segoe Sans Display" pitchFamily="2" charset="0"/>
              </a:rPr>
              <a:t>Once you’ve got the OFT open for editing, update the highlighted text with the appropriate information. Remove the yellow highlight.</a:t>
            </a:r>
            <a:endParaRPr kumimoji="0" lang="en-US" sz="1200" b="0" i="0" u="none" strike="noStrike" kern="1200" cap="none" spc="0" normalizeH="0" baseline="0" noProof="0">
              <a:ln>
                <a:noFill/>
              </a:ln>
              <a:solidFill>
                <a:prstClr val="black"/>
              </a:solidFill>
              <a:effectLst/>
              <a:uLnTx/>
              <a:uFillTx/>
              <a:ea typeface="+mn-ea"/>
              <a:cs typeface="Segoe UI" pitchFamily="34" charset="0"/>
            </a:endParaRPr>
          </a:p>
        </p:txBody>
      </p:sp>
      <p:sp>
        <p:nvSpPr>
          <p:cNvPr id="7" name="Rounded Rectangle 1">
            <a:extLst>
              <a:ext uri="{FF2B5EF4-FFF2-40B4-BE49-F238E27FC236}">
                <a16:creationId xmlns:a16="http://schemas.microsoft.com/office/drawing/2014/main" id="{450B8792-D01A-7385-7552-BE07A69C504C}"/>
              </a:ext>
              <a:ext uri="{C183D7F6-B498-43B3-948B-1728B52AA6E4}">
                <adec:decorative xmlns:adec="http://schemas.microsoft.com/office/drawing/2017/decorative" val="1"/>
              </a:ext>
            </a:extLst>
          </p:cNvPr>
          <p:cNvSpPr/>
          <p:nvPr/>
        </p:nvSpPr>
        <p:spPr bwMode="auto">
          <a:xfrm rot="16200000">
            <a:off x="9871248" y="1732115"/>
            <a:ext cx="1142093"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See the Instructions slide in the Banner Creator file, “(d0) Email banner creator template.pptx”, for guidance on how to update the header banner in the OFT file.</a:t>
            </a:r>
            <a:endParaRPr kumimoji="0" lang="en-US" sz="1200" b="0" i="0" u="none" strike="noStrike" kern="1200" cap="none" spc="0" normalizeH="0" baseline="0" noProof="0">
              <a:ln>
                <a:noFill/>
              </a:ln>
              <a:solidFill>
                <a:prstClr val="black"/>
              </a:solidFill>
              <a:effectLst/>
              <a:uLnTx/>
              <a:uFillTx/>
              <a:ea typeface="+mn-ea"/>
              <a:cs typeface="Segoe UI" pitchFamily="34" charset="0"/>
            </a:endParaRPr>
          </a:p>
        </p:txBody>
      </p:sp>
    </p:spTree>
    <p:extLst>
      <p:ext uri="{BB962C8B-B14F-4D97-AF65-F5344CB8AC3E}">
        <p14:creationId xmlns:p14="http://schemas.microsoft.com/office/powerpoint/2010/main" val="1790019468"/>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a:t>Email: Speakers and Activities </a:t>
            </a:r>
          </a:p>
        </p:txBody>
      </p:sp>
      <p:sp>
        <p:nvSpPr>
          <p:cNvPr id="15" name="Text Placeholder 14">
            <a:extLst>
              <a:ext uri="{FF2B5EF4-FFF2-40B4-BE49-F238E27FC236}">
                <a16:creationId xmlns:a16="http://schemas.microsoft.com/office/drawing/2014/main" id="{73222E39-E511-CA3E-DD43-A10075A28441}"/>
              </a:ext>
            </a:extLst>
          </p:cNvPr>
          <p:cNvSpPr>
            <a:spLocks noGrp="1"/>
          </p:cNvSpPr>
          <p:nvPr>
            <p:ph type="body" sz="quarter" idx="11"/>
          </p:nvPr>
        </p:nvSpPr>
        <p:spPr/>
        <p:txBody>
          <a:bodyPr/>
          <a:lstStyle/>
          <a:p>
            <a:r>
              <a:rPr lang="en-US"/>
              <a:t>2. Planning &amp; Communications</a:t>
            </a:r>
          </a:p>
        </p:txBody>
      </p:sp>
      <p:sp>
        <p:nvSpPr>
          <p:cNvPr id="6" name="Text Placeholder 5">
            <a:extLst>
              <a:ext uri="{FF2B5EF4-FFF2-40B4-BE49-F238E27FC236}">
                <a16:creationId xmlns:a16="http://schemas.microsoft.com/office/drawing/2014/main" id="{82745EB5-EEB4-CD8B-4749-4D71EB9E9F6B}"/>
              </a:ext>
            </a:extLst>
          </p:cNvPr>
          <p:cNvSpPr>
            <a:spLocks noGrp="1"/>
          </p:cNvSpPr>
          <p:nvPr>
            <p:ph type="body" sz="quarter" idx="10"/>
          </p:nvPr>
        </p:nvSpPr>
        <p:spPr/>
        <p:txBody>
          <a:bodyPr/>
          <a:lstStyle/>
          <a:p>
            <a:r>
              <a:rPr lang="en-US"/>
              <a:t>Customize this email series to announce and promote the event to your employees</a:t>
            </a:r>
            <a:r>
              <a:rPr lang="en-US" noProof="0"/>
              <a:t>.</a:t>
            </a:r>
          </a:p>
          <a:p>
            <a:endParaRPr lang="en-US"/>
          </a:p>
        </p:txBody>
      </p:sp>
      <p:graphicFrame>
        <p:nvGraphicFramePr>
          <p:cNvPr id="21" name="Table 20">
            <a:extLst>
              <a:ext uri="{FF2B5EF4-FFF2-40B4-BE49-F238E27FC236}">
                <a16:creationId xmlns:a16="http://schemas.microsoft.com/office/drawing/2014/main" id="{FF8B791A-BBFC-6E3E-18AC-BD53F2BDE535}"/>
              </a:ext>
            </a:extLst>
          </p:cNvPr>
          <p:cNvGraphicFramePr>
            <a:graphicFrameLocks noGrp="1"/>
          </p:cNvGraphicFramePr>
          <p:nvPr>
            <p:extLst>
              <p:ext uri="{D42A27DB-BD31-4B8C-83A1-F6EECF244321}">
                <p14:modId xmlns:p14="http://schemas.microsoft.com/office/powerpoint/2010/main" val="978455858"/>
              </p:ext>
            </p:extLst>
          </p:nvPr>
        </p:nvGraphicFramePr>
        <p:xfrm>
          <a:off x="574675" y="2574465"/>
          <a:ext cx="3417888" cy="3165465"/>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n/a</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1 variant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OFT </a:t>
                      </a:r>
                    </a:p>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(Outlook File Template)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(d3) T-1 week to Launch </a:t>
                      </a:r>
                      <a:r>
                        <a:rPr lang="en-US" sz="1200" err="1">
                          <a:solidFill>
                            <a:schemeClr val="bg1"/>
                          </a:solidFill>
                          <a:latin typeface="+mj-lt"/>
                        </a:rPr>
                        <a:t>Day.oft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9" name="Text Placeholder 18">
            <a:extLst>
              <a:ext uri="{FF2B5EF4-FFF2-40B4-BE49-F238E27FC236}">
                <a16:creationId xmlns:a16="http://schemas.microsoft.com/office/drawing/2014/main" id="{3F156E0B-47A6-68ED-1CBC-C92041F04B86}"/>
              </a:ext>
            </a:extLst>
          </p:cNvPr>
          <p:cNvSpPr>
            <a:spLocks noGrp="1"/>
          </p:cNvSpPr>
          <p:nvPr>
            <p:ph type="body" sz="quarter" idx="12"/>
          </p:nvPr>
        </p:nvSpPr>
        <p:spPr/>
        <p:txBody>
          <a:bodyPr/>
          <a:lstStyle/>
          <a:p>
            <a:r>
              <a:rPr lang="en-US">
                <a:solidFill>
                  <a:schemeClr val="tx1"/>
                </a:solidFill>
                <a:latin typeface="+mn-lt"/>
              </a:rPr>
              <a:t>Located in this folder: </a:t>
            </a:r>
            <a:r>
              <a:rPr lang="en-US"/>
              <a:t>Email Campaign</a:t>
            </a:r>
          </a:p>
        </p:txBody>
      </p:sp>
      <p:sp>
        <p:nvSpPr>
          <p:cNvPr id="20" name="Text Placeholder 19">
            <a:extLst>
              <a:ext uri="{FF2B5EF4-FFF2-40B4-BE49-F238E27FC236}">
                <a16:creationId xmlns:a16="http://schemas.microsoft.com/office/drawing/2014/main" id="{8CE9B4AF-6C71-088F-1CC9-5321AA369F09}"/>
              </a:ext>
            </a:extLst>
          </p:cNvPr>
          <p:cNvSpPr>
            <a:spLocks noGrp="1"/>
          </p:cNvSpPr>
          <p:nvPr>
            <p:ph type="body" sz="quarter" idx="13"/>
          </p:nvPr>
        </p:nvSpPr>
        <p:spPr/>
        <p:txBody>
          <a:bodyPr/>
          <a:lstStyle/>
          <a:p>
            <a:r>
              <a:rPr lang="en-US"/>
              <a:t>T-1 week</a:t>
            </a:r>
          </a:p>
        </p:txBody>
      </p:sp>
      <p:sp>
        <p:nvSpPr>
          <p:cNvPr id="4" name="Slide Number Placeholder 3">
            <a:extLst>
              <a:ext uri="{FF2B5EF4-FFF2-40B4-BE49-F238E27FC236}">
                <a16:creationId xmlns:a16="http://schemas.microsoft.com/office/drawing/2014/main" id="{27270774-5917-C789-4C94-5E3CBE4552C8}"/>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39</a:t>
            </a:fld>
            <a:endParaRPr lang="en-US"/>
          </a:p>
        </p:txBody>
      </p:sp>
      <p:pic>
        <p:nvPicPr>
          <p:cNvPr id="3" name="Picture 2">
            <a:extLst>
              <a:ext uri="{FF2B5EF4-FFF2-40B4-BE49-F238E27FC236}">
                <a16:creationId xmlns:a16="http://schemas.microsoft.com/office/drawing/2014/main" id="{ACC36EED-F7B1-658F-EAF3-BA9DC895CCEF}"/>
              </a:ext>
              <a:ext uri="{C183D7F6-B498-43B3-948B-1728B52AA6E4}">
                <adec:decorative xmlns:adec="http://schemas.microsoft.com/office/drawing/2017/decorative" val="1"/>
              </a:ext>
            </a:extLst>
          </p:cNvPr>
          <p:cNvPicPr>
            <a:picLocks noChangeAspect="1"/>
          </p:cNvPicPr>
          <p:nvPr/>
        </p:nvPicPr>
        <p:blipFill rotWithShape="1">
          <a:blip r:embed="rId2"/>
          <a:srcRect l="24672" t="33755" r="26991" b="3967"/>
          <a:stretch/>
        </p:blipFill>
        <p:spPr>
          <a:xfrm>
            <a:off x="4739666" y="781064"/>
            <a:ext cx="3342905" cy="5669662"/>
          </a:xfrm>
          <a:prstGeom prst="rect">
            <a:avLst/>
          </a:prstGeom>
          <a:effectLst>
            <a:outerShdw blurRad="50800" dist="38100" dir="2700000" algn="tl" rotWithShape="0">
              <a:prstClr val="black">
                <a:alpha val="40000"/>
              </a:prstClr>
            </a:outerShdw>
          </a:effectLst>
        </p:spPr>
      </p:pic>
      <p:sp>
        <p:nvSpPr>
          <p:cNvPr id="7" name="Rounded Rectangle 1">
            <a:extLst>
              <a:ext uri="{FF2B5EF4-FFF2-40B4-BE49-F238E27FC236}">
                <a16:creationId xmlns:a16="http://schemas.microsoft.com/office/drawing/2014/main" id="{B183C60C-7973-3153-5A06-50A4D1DC7005}"/>
              </a:ext>
              <a:ext uri="{C183D7F6-B498-43B3-948B-1728B52AA6E4}">
                <adec:decorative xmlns:adec="http://schemas.microsoft.com/office/drawing/2017/decorative" val="1"/>
              </a:ext>
            </a:extLst>
          </p:cNvPr>
          <p:cNvSpPr/>
          <p:nvPr/>
        </p:nvSpPr>
        <p:spPr bwMode="auto">
          <a:xfrm rot="16200000">
            <a:off x="9820409" y="202874"/>
            <a:ext cx="1243771"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Reminder: </a:t>
            </a:r>
            <a:r>
              <a:rPr lang="en-US" sz="1200">
                <a:solidFill>
                  <a:prstClr val="black"/>
                </a:solidFill>
                <a:cs typeface="Segoe Sans Display" pitchFamily="2" charset="0"/>
              </a:rPr>
              <a:t>Once you’ve got the OFT open for editing, update the highlighted text with the appropriate information. Remove the yellow highlight.</a:t>
            </a:r>
            <a:endParaRPr kumimoji="0" lang="en-US" sz="1200" b="0" i="0" u="none" strike="noStrike" kern="1200" cap="none" spc="0" normalizeH="0" baseline="0" noProof="0">
              <a:ln>
                <a:noFill/>
              </a:ln>
              <a:solidFill>
                <a:prstClr val="black"/>
              </a:solidFill>
              <a:effectLst/>
              <a:uLnTx/>
              <a:uFillTx/>
              <a:ea typeface="+mn-ea"/>
              <a:cs typeface="Segoe UI" pitchFamily="34" charset="0"/>
            </a:endParaRPr>
          </a:p>
        </p:txBody>
      </p:sp>
      <p:sp>
        <p:nvSpPr>
          <p:cNvPr id="8" name="Rounded Rectangle 1">
            <a:extLst>
              <a:ext uri="{FF2B5EF4-FFF2-40B4-BE49-F238E27FC236}">
                <a16:creationId xmlns:a16="http://schemas.microsoft.com/office/drawing/2014/main" id="{3AFD85A2-93BC-8C68-24FA-A602995FBFE0}"/>
              </a:ext>
              <a:ext uri="{C183D7F6-B498-43B3-948B-1728B52AA6E4}">
                <adec:decorative xmlns:adec="http://schemas.microsoft.com/office/drawing/2017/decorative" val="1"/>
              </a:ext>
            </a:extLst>
          </p:cNvPr>
          <p:cNvSpPr/>
          <p:nvPr/>
        </p:nvSpPr>
        <p:spPr bwMode="auto">
          <a:xfrm rot="16200000">
            <a:off x="9871248" y="1732115"/>
            <a:ext cx="1142093"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See the Instructions slide in the Banner Creator file, “(d0) Email banner creator template.pptx”, for guidance on how to update the header banner in the OFT file.</a:t>
            </a:r>
            <a:endParaRPr kumimoji="0" lang="en-US" sz="1200" b="0" i="0" u="none" strike="noStrike" kern="1200" cap="none" spc="0" normalizeH="0" baseline="0" noProof="0">
              <a:ln>
                <a:noFill/>
              </a:ln>
              <a:solidFill>
                <a:prstClr val="black"/>
              </a:solidFill>
              <a:effectLst/>
              <a:uLnTx/>
              <a:uFillTx/>
              <a:ea typeface="+mn-ea"/>
              <a:cs typeface="Segoe UI" pitchFamily="34" charset="0"/>
            </a:endParaRPr>
          </a:p>
        </p:txBody>
      </p:sp>
    </p:spTree>
    <p:extLst>
      <p:ext uri="{BB962C8B-B14F-4D97-AF65-F5344CB8AC3E}">
        <p14:creationId xmlns:p14="http://schemas.microsoft.com/office/powerpoint/2010/main" val="3469595089"/>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0" name="Original path" hidden="1">
            <a:extLst>
              <a:ext uri="{FF2B5EF4-FFF2-40B4-BE49-F238E27FC236}">
                <a16:creationId xmlns:a16="http://schemas.microsoft.com/office/drawing/2014/main" id="{682E213F-B61C-2F2B-F692-DC6D97E37359}"/>
              </a:ext>
              <a:ext uri="{C183D7F6-B498-43B3-948B-1728B52AA6E4}">
                <adec:decorative xmlns:adec="http://schemas.microsoft.com/office/drawing/2017/decorative" val="1"/>
              </a:ext>
            </a:extLst>
          </p:cNvPr>
          <p:cNvGrpSpPr/>
          <p:nvPr/>
        </p:nvGrpSpPr>
        <p:grpSpPr>
          <a:xfrm>
            <a:off x="1875001" y="7366846"/>
            <a:ext cx="7666664" cy="4282702"/>
            <a:chOff x="1926268" y="1874479"/>
            <a:chExt cx="7666664" cy="4282702"/>
          </a:xfrm>
        </p:grpSpPr>
        <p:sp>
          <p:nvSpPr>
            <p:cNvPr id="45" name="矩形 6">
              <a:extLst>
                <a:ext uri="{FF2B5EF4-FFF2-40B4-BE49-F238E27FC236}">
                  <a16:creationId xmlns:a16="http://schemas.microsoft.com/office/drawing/2014/main" id="{E3365F28-207C-E330-0681-17E741B92CA8}"/>
                </a:ext>
              </a:extLst>
            </p:cNvPr>
            <p:cNvSpPr/>
            <p:nvPr/>
          </p:nvSpPr>
          <p:spPr>
            <a:xfrm>
              <a:off x="2002008" y="1874479"/>
              <a:ext cx="6510528" cy="109728"/>
            </a:xfrm>
            <a:prstGeom prst="rect">
              <a:avLst/>
            </a:prstGeom>
            <a:solidFill>
              <a:srgbClr val="5C5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1" lang="zh-CN" altLang="en-US" sz="1765" b="0" i="0" u="none" strike="noStrike" kern="1200" cap="none" spc="0" normalizeH="0" baseline="0" noProof="0">
                <a:ln>
                  <a:noFill/>
                </a:ln>
                <a:solidFill>
                  <a:srgbClr val="5C5AD4"/>
                </a:solidFill>
                <a:effectLst/>
                <a:uLnTx/>
                <a:uFillTx/>
                <a:latin typeface="Segoe UI" panose="020B0502040204020203" pitchFamily="34" charset="0"/>
                <a:ea typeface="+mn-ea"/>
                <a:cs typeface="Segoe UI" panose="020B0502040204020203" pitchFamily="34" charset="0"/>
              </a:endParaRPr>
            </a:p>
          </p:txBody>
        </p:sp>
        <p:sp>
          <p:nvSpPr>
            <p:cNvPr id="46" name="矩形 14">
              <a:extLst>
                <a:ext uri="{FF2B5EF4-FFF2-40B4-BE49-F238E27FC236}">
                  <a16:creationId xmlns:a16="http://schemas.microsoft.com/office/drawing/2014/main" id="{E9E11BB3-114C-23D3-5BA6-03727FEB3F13}"/>
                </a:ext>
              </a:extLst>
            </p:cNvPr>
            <p:cNvSpPr/>
            <p:nvPr/>
          </p:nvSpPr>
          <p:spPr>
            <a:xfrm>
              <a:off x="3023548" y="3962621"/>
              <a:ext cx="5486400" cy="109728"/>
            </a:xfrm>
            <a:prstGeom prst="rect">
              <a:avLst/>
            </a:prstGeom>
            <a:solidFill>
              <a:srgbClr val="5C5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1" lang="zh-CN" altLang="en-US" sz="1765" b="0" i="0" u="none" strike="noStrike" kern="1200" cap="none" spc="0" normalizeH="0" baseline="0" noProof="0">
                <a:ln>
                  <a:noFill/>
                </a:ln>
                <a:solidFill>
                  <a:srgbClr val="5C5AD4"/>
                </a:solidFill>
                <a:effectLst/>
                <a:uLnTx/>
                <a:uFillTx/>
                <a:latin typeface="Segoe UI" panose="020B0502040204020203" pitchFamily="34" charset="0"/>
                <a:ea typeface="+mn-ea"/>
                <a:cs typeface="Segoe UI" panose="020B0502040204020203" pitchFamily="34" charset="0"/>
              </a:endParaRPr>
            </a:p>
          </p:txBody>
        </p:sp>
        <p:sp>
          <p:nvSpPr>
            <p:cNvPr id="47" name="矩形 15">
              <a:extLst>
                <a:ext uri="{FF2B5EF4-FFF2-40B4-BE49-F238E27FC236}">
                  <a16:creationId xmlns:a16="http://schemas.microsoft.com/office/drawing/2014/main" id="{9E9282D2-2FFF-1DB6-C8E5-B8307A6BF14D}"/>
                </a:ext>
              </a:extLst>
            </p:cNvPr>
            <p:cNvSpPr/>
            <p:nvPr/>
          </p:nvSpPr>
          <p:spPr>
            <a:xfrm>
              <a:off x="3023548" y="6047453"/>
              <a:ext cx="3017520" cy="109728"/>
            </a:xfrm>
            <a:prstGeom prst="rect">
              <a:avLst/>
            </a:prstGeom>
            <a:solidFill>
              <a:srgbClr val="5C5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1" lang="zh-CN" altLang="en-US" sz="1765" b="0" i="0" u="none" strike="noStrike" kern="1200" cap="none" spc="0" normalizeH="0" baseline="0" noProof="0">
                <a:ln>
                  <a:noFill/>
                </a:ln>
                <a:solidFill>
                  <a:srgbClr val="5C5AD4"/>
                </a:solidFill>
                <a:effectLst/>
                <a:uLnTx/>
                <a:uFillTx/>
                <a:latin typeface="Segoe UI" panose="020B0502040204020203" pitchFamily="34" charset="0"/>
                <a:ea typeface="+mn-ea"/>
                <a:cs typeface="Segoe UI" panose="020B0502040204020203" pitchFamily="34" charset="0"/>
              </a:endParaRPr>
            </a:p>
          </p:txBody>
        </p:sp>
        <p:sp>
          <p:nvSpPr>
            <p:cNvPr id="48" name="Block Arc 47">
              <a:extLst>
                <a:ext uri="{FF2B5EF4-FFF2-40B4-BE49-F238E27FC236}">
                  <a16:creationId xmlns:a16="http://schemas.microsoft.com/office/drawing/2014/main" id="{B86B8C66-5559-4667-388A-290F040E7E05}"/>
                </a:ext>
              </a:extLst>
            </p:cNvPr>
            <p:cNvSpPr/>
            <p:nvPr/>
          </p:nvSpPr>
          <p:spPr>
            <a:xfrm rot="5400000">
              <a:off x="7398372" y="1874480"/>
              <a:ext cx="2194560" cy="2194560"/>
            </a:xfrm>
            <a:prstGeom prst="blockArc">
              <a:avLst>
                <a:gd name="adj1" fmla="val 10800000"/>
                <a:gd name="adj2" fmla="val 21578122"/>
                <a:gd name="adj3" fmla="val 4985"/>
              </a:avLst>
            </a:prstGeom>
            <a:gradFill flip="none" rotWithShape="1">
              <a:gsLst>
                <a:gs pos="0">
                  <a:srgbClr val="FFB900"/>
                </a:gs>
                <a:gs pos="100000">
                  <a:srgbClr val="FFB3BB"/>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90000"/>
                </a:lnSpc>
                <a:spcBef>
                  <a:spcPct val="0"/>
                </a:spcBef>
                <a:spcAft>
                  <a:spcPct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9" name="Block Arc 48">
              <a:extLst>
                <a:ext uri="{FF2B5EF4-FFF2-40B4-BE49-F238E27FC236}">
                  <a16:creationId xmlns:a16="http://schemas.microsoft.com/office/drawing/2014/main" id="{2406EB39-EC4A-9382-9B53-051C5D6539C1}"/>
                </a:ext>
              </a:extLst>
            </p:cNvPr>
            <p:cNvSpPr/>
            <p:nvPr/>
          </p:nvSpPr>
          <p:spPr>
            <a:xfrm rot="16200000" flipH="1">
              <a:off x="1926268" y="3962621"/>
              <a:ext cx="2194560" cy="2194560"/>
            </a:xfrm>
            <a:prstGeom prst="blockArc">
              <a:avLst>
                <a:gd name="adj1" fmla="val 10800000"/>
                <a:gd name="adj2" fmla="val 21578122"/>
                <a:gd name="adj3" fmla="val 4985"/>
              </a:avLst>
            </a:prstGeom>
            <a:gradFill flip="none" rotWithShape="1">
              <a:gsLst>
                <a:gs pos="0">
                  <a:srgbClr val="FFB900"/>
                </a:gs>
                <a:gs pos="100000">
                  <a:srgbClr val="FFB3BB"/>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90000"/>
                </a:lnSpc>
                <a:spcBef>
                  <a:spcPct val="0"/>
                </a:spcBef>
                <a:spcAft>
                  <a:spcPct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sp>
        <p:nvSpPr>
          <p:cNvPr id="3" name="Title 2">
            <a:extLst>
              <a:ext uri="{FF2B5EF4-FFF2-40B4-BE49-F238E27FC236}">
                <a16:creationId xmlns:a16="http://schemas.microsoft.com/office/drawing/2014/main" id="{B7D5D621-F8D3-012E-7A89-9C54CF043CFF}"/>
              </a:ext>
            </a:extLst>
          </p:cNvPr>
          <p:cNvSpPr>
            <a:spLocks noGrp="1"/>
          </p:cNvSpPr>
          <p:nvPr>
            <p:ph type="title"/>
          </p:nvPr>
        </p:nvSpPr>
        <p:spPr>
          <a:xfrm>
            <a:off x="574816" y="510988"/>
            <a:ext cx="11018520" cy="430887"/>
          </a:xfrm>
        </p:spPr>
        <p:txBody>
          <a:bodyPr/>
          <a:lstStyle/>
          <a:p>
            <a:r>
              <a:rPr lang="en-GB" noProof="0"/>
              <a:t>Social Media journey | example</a:t>
            </a:r>
            <a:endParaRPr lang="en-US"/>
          </a:p>
        </p:txBody>
      </p:sp>
      <p:sp>
        <p:nvSpPr>
          <p:cNvPr id="43" name="Text Placeholder 42">
            <a:extLst>
              <a:ext uri="{FF2B5EF4-FFF2-40B4-BE49-F238E27FC236}">
                <a16:creationId xmlns:a16="http://schemas.microsoft.com/office/drawing/2014/main" id="{E744563A-D33B-3029-81F3-805AC605358A}"/>
              </a:ext>
            </a:extLst>
          </p:cNvPr>
          <p:cNvSpPr>
            <a:spLocks noGrp="1"/>
          </p:cNvSpPr>
          <p:nvPr>
            <p:ph type="body" sz="quarter" idx="11"/>
          </p:nvPr>
        </p:nvSpPr>
        <p:spPr>
          <a:xfrm>
            <a:off x="574675" y="941388"/>
            <a:ext cx="11018520" cy="341632"/>
          </a:xfrm>
        </p:spPr>
        <p:txBody>
          <a:bodyPr/>
          <a:lstStyle/>
          <a:p>
            <a:r>
              <a:rPr lang="en-US"/>
              <a:t>Customizable emails are available in the event kit</a:t>
            </a:r>
          </a:p>
        </p:txBody>
      </p:sp>
      <p:sp>
        <p:nvSpPr>
          <p:cNvPr id="20" name="Rectangle: Rounded Corners 19">
            <a:extLst>
              <a:ext uri="{FF2B5EF4-FFF2-40B4-BE49-F238E27FC236}">
                <a16:creationId xmlns:a16="http://schemas.microsoft.com/office/drawing/2014/main" id="{905CB62C-E500-E28B-17C7-F214583F238D}"/>
              </a:ext>
              <a:ext uri="{C183D7F6-B498-43B3-948B-1728B52AA6E4}">
                <adec:decorative xmlns:adec="http://schemas.microsoft.com/office/drawing/2017/decorative" val="1"/>
              </a:ext>
            </a:extLst>
          </p:cNvPr>
          <p:cNvSpPr/>
          <p:nvPr/>
        </p:nvSpPr>
        <p:spPr bwMode="auto">
          <a:xfrm>
            <a:off x="571087" y="1667086"/>
            <a:ext cx="11107769" cy="4531360"/>
          </a:xfrm>
          <a:prstGeom prst="roundRect">
            <a:avLst>
              <a:gd name="adj" fmla="val 4171"/>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1" name="Invitiation text">
            <a:extLst>
              <a:ext uri="{FF2B5EF4-FFF2-40B4-BE49-F238E27FC236}">
                <a16:creationId xmlns:a16="http://schemas.microsoft.com/office/drawing/2014/main" id="{01EB864E-6A56-FB44-F48E-6B596F11E975}"/>
              </a:ext>
            </a:extLst>
          </p:cNvPr>
          <p:cNvSpPr txBox="1"/>
          <p:nvPr/>
        </p:nvSpPr>
        <p:spPr>
          <a:xfrm>
            <a:off x="819366" y="2437072"/>
            <a:ext cx="2743200" cy="1200329"/>
          </a:xfrm>
          <a:prstGeom prst="rect">
            <a:avLst/>
          </a:prstGeom>
          <a:noFill/>
        </p:spPr>
        <p:txBody>
          <a:bodyPr wrap="square" lIns="0" tIns="0" rIns="0" bIns="0" rtlCol="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600" i="0" u="none" strike="noStrike" kern="1200" cap="none" spc="0" normalizeH="0" baseline="0" noProof="0">
                <a:ln>
                  <a:noFill/>
                </a:ln>
                <a:solidFill>
                  <a:schemeClr val="accent6"/>
                </a:solidFill>
                <a:effectLst/>
                <a:uLnTx/>
                <a:uFillTx/>
                <a:latin typeface="+mj-lt"/>
                <a:ea typeface="+mn-ea"/>
                <a:cs typeface="Segoe UI" panose="020B0502040204020203" pitchFamily="34" charset="0"/>
              </a:rPr>
              <a:t>Announcement</a:t>
            </a:r>
            <a:r>
              <a:rPr kumimoji="1" lang="en-US" altLang="zh-CN" sz="1400" b="1" i="0" u="none" strike="noStrike" kern="1200" cap="none" spc="0" normalizeH="0" baseline="0" noProof="0">
                <a:ln>
                  <a:noFill/>
                </a:ln>
                <a:solidFill>
                  <a:srgbClr val="5B5FC7"/>
                </a:solidFill>
                <a:effectLst/>
                <a:uLnTx/>
                <a:uFillTx/>
                <a:ea typeface="+mn-ea"/>
                <a:cs typeface="Segoe UI" panose="020B0502040204020203" pitchFamily="34" charset="0"/>
              </a:rPr>
              <a:t> </a:t>
            </a:r>
          </a:p>
          <a:p>
            <a:pPr marL="0" marR="0" lvl="0" indent="0" algn="l" defTabSz="914367" rtl="0" eaLnBrk="1" fontAlgn="auto" latinLnBrk="0" hangingPunct="1">
              <a:spcBef>
                <a:spcPts val="1200"/>
              </a:spcBef>
              <a:spcAft>
                <a:spcPts val="0"/>
              </a:spcAft>
              <a:buClrTx/>
              <a:buSzTx/>
              <a:buFontTx/>
              <a:buNone/>
              <a:tabLst/>
              <a:defRPr/>
            </a:pPr>
            <a:r>
              <a:rPr kumimoji="1" lang="en-US" altLang="zh-CN" sz="1400" b="0" i="0" u="none" strike="noStrike" kern="1200" cap="none" spc="0" normalizeH="0" baseline="0" noProof="0">
                <a:ln>
                  <a:noFill/>
                </a:ln>
                <a:solidFill>
                  <a:srgbClr val="000000"/>
                </a:solidFill>
                <a:effectLst/>
                <a:uLnTx/>
                <a:uFillTx/>
                <a:latin typeface="+mj-lt"/>
                <a:cs typeface="Segoe UI" panose="020B0502040204020203" pitchFamily="34" charset="0"/>
              </a:rPr>
              <a:t>4 weeks prior</a:t>
            </a:r>
            <a:endParaRPr kumimoji="1" lang="en-US" altLang="zh-CN" sz="14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a:p>
            <a:pPr marL="0" marR="0" lvl="0" indent="0" algn="l" defTabSz="914367" rtl="0" eaLnBrk="1" fontAlgn="auto" latinLnBrk="0" hangingPunct="1">
              <a:spcBef>
                <a:spcPts val="1200"/>
              </a:spcBef>
              <a:spcAft>
                <a:spcPts val="0"/>
              </a:spcAft>
              <a:buClrTx/>
              <a:buSzTx/>
              <a:buFontTx/>
              <a:buNone/>
              <a:tabLst/>
              <a:defRPr/>
            </a:pPr>
            <a:r>
              <a:rPr kumimoji="1" lang="en-US" altLang="zh-CN" sz="1400" b="0" i="0" u="none" strike="noStrike" kern="1200" cap="none" spc="0" normalizeH="0" baseline="0" noProof="0">
                <a:ln>
                  <a:noFill/>
                </a:ln>
                <a:solidFill>
                  <a:srgbClr val="000000"/>
                </a:solidFill>
                <a:effectLst/>
                <a:uLnTx/>
                <a:uFillTx/>
                <a:ea typeface="+mn-ea"/>
                <a:cs typeface="Segoe UI" panose="020B0502040204020203" pitchFamily="34" charset="0"/>
              </a:rPr>
              <a:t>Announce launch event, time, location, and the experience.</a:t>
            </a:r>
          </a:p>
        </p:txBody>
      </p:sp>
      <p:sp>
        <p:nvSpPr>
          <p:cNvPr id="22" name="Registartion text">
            <a:extLst>
              <a:ext uri="{FF2B5EF4-FFF2-40B4-BE49-F238E27FC236}">
                <a16:creationId xmlns:a16="http://schemas.microsoft.com/office/drawing/2014/main" id="{DC05E76E-0F3E-86FC-3AF0-5F5709CF3009}"/>
              </a:ext>
            </a:extLst>
          </p:cNvPr>
          <p:cNvSpPr txBox="1"/>
          <p:nvPr/>
        </p:nvSpPr>
        <p:spPr>
          <a:xfrm>
            <a:off x="4458105" y="2414512"/>
            <a:ext cx="2743200" cy="1415772"/>
          </a:xfrm>
          <a:prstGeom prst="rect">
            <a:avLst/>
          </a:prstGeom>
          <a:noFill/>
        </p:spPr>
        <p:txBody>
          <a:bodyPr wrap="square" lIns="0" tIns="0" rIns="0" bIns="0" rtlCol="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600">
                <a:solidFill>
                  <a:schemeClr val="accent6"/>
                </a:solidFill>
                <a:latin typeface="+mj-lt"/>
                <a:cs typeface="Segoe UI" panose="020B0502040204020203" pitchFamily="34" charset="0"/>
              </a:rPr>
              <a:t>Copilot scenarios</a:t>
            </a:r>
          </a:p>
          <a:p>
            <a:pPr marL="0" marR="0" lvl="0" indent="0" algn="l" defTabSz="914367" rtl="0" eaLnBrk="1" fontAlgn="auto" latinLnBrk="0" hangingPunct="1">
              <a:spcBef>
                <a:spcPts val="1200"/>
              </a:spcBef>
              <a:spcAft>
                <a:spcPts val="0"/>
              </a:spcAft>
              <a:buClrTx/>
              <a:buSzTx/>
              <a:buFontTx/>
              <a:buNone/>
              <a:tabLst/>
              <a:defRPr/>
            </a:pPr>
            <a:r>
              <a:rPr kumimoji="1" lang="en-US" altLang="zh-CN" sz="1400">
                <a:solidFill>
                  <a:srgbClr val="000000"/>
                </a:solidFill>
                <a:latin typeface="+mj-lt"/>
                <a:cs typeface="Segoe UI" panose="020B0502040204020203" pitchFamily="34" charset="0"/>
              </a:rPr>
              <a:t>3 weeks prior</a:t>
            </a:r>
            <a:endParaRPr kumimoji="1" lang="en-US" altLang="zh-CN" sz="14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a:p>
            <a:pPr marL="0" marR="0" lvl="0" indent="0" algn="l" defTabSz="914367" rtl="0" eaLnBrk="1" fontAlgn="auto" latinLnBrk="0" hangingPunct="1">
              <a:spcBef>
                <a:spcPts val="1200"/>
              </a:spcBef>
              <a:spcAft>
                <a:spcPts val="0"/>
              </a:spcAft>
              <a:buClrTx/>
              <a:buSzTx/>
              <a:buFontTx/>
              <a:buNone/>
              <a:tabLst/>
              <a:defRPr/>
            </a:pPr>
            <a:r>
              <a:rPr kumimoji="1" lang="en-US" altLang="zh-CN" sz="1400" b="0" i="0" u="none" strike="noStrike" kern="1200" cap="none" spc="0" normalizeH="0" baseline="0" noProof="0">
                <a:ln>
                  <a:noFill/>
                </a:ln>
                <a:solidFill>
                  <a:srgbClr val="000000"/>
                </a:solidFill>
                <a:effectLst/>
                <a:uLnTx/>
                <a:uFillTx/>
                <a:ea typeface="+mn-ea"/>
                <a:cs typeface="Segoe UI" panose="020B0502040204020203" pitchFamily="34" charset="0"/>
              </a:rPr>
              <a:t>Highlight the power of Copilot for M365 across work scenarios.</a:t>
            </a:r>
          </a:p>
        </p:txBody>
      </p:sp>
      <p:sp>
        <p:nvSpPr>
          <p:cNvPr id="23" name="Reg email conf text">
            <a:extLst>
              <a:ext uri="{FF2B5EF4-FFF2-40B4-BE49-F238E27FC236}">
                <a16:creationId xmlns:a16="http://schemas.microsoft.com/office/drawing/2014/main" id="{4C0E8091-EDF3-A51B-9E27-F085C3E63F40}"/>
              </a:ext>
            </a:extLst>
          </p:cNvPr>
          <p:cNvSpPr txBox="1"/>
          <p:nvPr/>
        </p:nvSpPr>
        <p:spPr>
          <a:xfrm>
            <a:off x="8096845" y="2437072"/>
            <a:ext cx="2743200" cy="1200329"/>
          </a:xfrm>
          <a:prstGeom prst="rect">
            <a:avLst/>
          </a:prstGeom>
          <a:noFill/>
        </p:spPr>
        <p:txBody>
          <a:bodyPr wrap="square" lIns="0" tIns="0" rIns="0" bIns="0" rtlCol="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600">
                <a:solidFill>
                  <a:schemeClr val="accent6"/>
                </a:solidFill>
                <a:latin typeface="+mj-lt"/>
                <a:cs typeface="Segoe UI" panose="020B0502040204020203" pitchFamily="34" charset="0"/>
              </a:rPr>
              <a:t>Engaging activities</a:t>
            </a:r>
          </a:p>
          <a:p>
            <a:pPr lvl="0" defTabSz="914367">
              <a:spcBef>
                <a:spcPts val="1200"/>
              </a:spcBef>
              <a:defRPr/>
            </a:pPr>
            <a:r>
              <a:rPr kumimoji="1" lang="en-US" altLang="zh-CN" sz="1400">
                <a:solidFill>
                  <a:srgbClr val="000000"/>
                </a:solidFill>
                <a:latin typeface="+mj-lt"/>
                <a:cs typeface="Segoe UI" panose="020B0502040204020203" pitchFamily="34" charset="0"/>
              </a:rPr>
              <a:t>2 week prior</a:t>
            </a:r>
            <a:endParaRPr kumimoji="1" lang="en-US" altLang="zh-CN" sz="14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a:p>
            <a:pPr lvl="0" defTabSz="914367">
              <a:spcBef>
                <a:spcPts val="1200"/>
              </a:spcBef>
              <a:defRPr/>
            </a:pPr>
            <a:r>
              <a:rPr kumimoji="1" lang="en-US" altLang="zh-CN" sz="1400">
                <a:solidFill>
                  <a:srgbClr val="000000"/>
                </a:solidFill>
                <a:cs typeface="Segoe UI" panose="020B0502040204020203" pitchFamily="34" charset="0"/>
              </a:rPr>
              <a:t>Highlight the launch day events.</a:t>
            </a:r>
            <a:endParaRPr kumimoji="1" lang="en-US" altLang="zh-CN" sz="1400" b="0" i="0" u="none" strike="noStrike" kern="1200" cap="none" spc="0" normalizeH="0" baseline="0" noProof="0">
              <a:ln>
                <a:noFill/>
              </a:ln>
              <a:solidFill>
                <a:srgbClr val="000000"/>
              </a:solidFill>
              <a:effectLst/>
              <a:uLnTx/>
              <a:uFillTx/>
              <a:ea typeface="+mn-ea"/>
              <a:cs typeface="Segoe UI" panose="020B0502040204020203" pitchFamily="34" charset="0"/>
            </a:endParaRPr>
          </a:p>
        </p:txBody>
      </p:sp>
      <p:sp>
        <p:nvSpPr>
          <p:cNvPr id="24" name="Post event email text">
            <a:extLst>
              <a:ext uri="{FF2B5EF4-FFF2-40B4-BE49-F238E27FC236}">
                <a16:creationId xmlns:a16="http://schemas.microsoft.com/office/drawing/2014/main" id="{7B8CFB31-9E2B-270D-092B-DDAAC55D9D67}"/>
              </a:ext>
            </a:extLst>
          </p:cNvPr>
          <p:cNvSpPr txBox="1"/>
          <p:nvPr/>
        </p:nvSpPr>
        <p:spPr>
          <a:xfrm>
            <a:off x="819366" y="4527246"/>
            <a:ext cx="2743200" cy="1200329"/>
          </a:xfrm>
          <a:prstGeom prst="rect">
            <a:avLst/>
          </a:prstGeom>
          <a:noFill/>
        </p:spPr>
        <p:txBody>
          <a:bodyPr wrap="square" lIns="0" tIns="0" rIns="0" bIns="0" rtlCol="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600">
                <a:solidFill>
                  <a:schemeClr val="accent6"/>
                </a:solidFill>
                <a:latin typeface="+mj-lt"/>
                <a:cs typeface="Segoe UI" panose="020B0502040204020203" pitchFamily="34" charset="0"/>
              </a:rPr>
              <a:t>Keynote speaker</a:t>
            </a:r>
          </a:p>
          <a:p>
            <a:pPr marL="0" marR="0" lvl="0" indent="0" algn="l" defTabSz="914367" rtl="0" eaLnBrk="1" fontAlgn="auto" latinLnBrk="0" hangingPunct="1">
              <a:spcBef>
                <a:spcPts val="1200"/>
              </a:spcBef>
              <a:spcAft>
                <a:spcPts val="0"/>
              </a:spcAft>
              <a:buClrTx/>
              <a:buSzTx/>
              <a:buFontTx/>
              <a:buNone/>
              <a:tabLst/>
              <a:defRPr/>
            </a:pPr>
            <a:r>
              <a:rPr kumimoji="1" lang="en-US" altLang="zh-CN" sz="1400">
                <a:solidFill>
                  <a:srgbClr val="000000"/>
                </a:solidFill>
                <a:latin typeface="+mj-lt"/>
                <a:cs typeface="Segoe UI" panose="020B0502040204020203" pitchFamily="34" charset="0"/>
              </a:rPr>
              <a:t>1 week prior</a:t>
            </a:r>
            <a:endParaRPr kumimoji="1" lang="en-US" altLang="zh-CN" sz="14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a:p>
            <a:pPr marL="0" marR="0" lvl="0" indent="0" algn="l" defTabSz="914367" rtl="0" eaLnBrk="1" fontAlgn="auto" latinLnBrk="0" hangingPunct="1">
              <a:spcBef>
                <a:spcPts val="1200"/>
              </a:spcBef>
              <a:spcAft>
                <a:spcPts val="0"/>
              </a:spcAft>
              <a:buClrTx/>
              <a:buSzTx/>
              <a:buFontTx/>
              <a:buNone/>
              <a:tabLst/>
              <a:defRPr/>
            </a:pPr>
            <a:r>
              <a:rPr kumimoji="1" lang="en-US" altLang="zh-CN" sz="1400" b="0" i="0" u="none" strike="noStrike" kern="1200" cap="none" spc="0" normalizeH="0" baseline="0" noProof="0">
                <a:ln>
                  <a:noFill/>
                </a:ln>
                <a:solidFill>
                  <a:srgbClr val="000000"/>
                </a:solidFill>
                <a:effectLst/>
                <a:uLnTx/>
                <a:uFillTx/>
                <a:ea typeface="+mn-ea"/>
                <a:cs typeface="Segoe UI" panose="020B0502040204020203" pitchFamily="34" charset="0"/>
              </a:rPr>
              <a:t>Announce the keynote speakers. </a:t>
            </a:r>
          </a:p>
        </p:txBody>
      </p:sp>
      <p:sp>
        <p:nvSpPr>
          <p:cNvPr id="25" name="Registartion text">
            <a:extLst>
              <a:ext uri="{FF2B5EF4-FFF2-40B4-BE49-F238E27FC236}">
                <a16:creationId xmlns:a16="http://schemas.microsoft.com/office/drawing/2014/main" id="{65BAB0B7-3E57-D7A9-5B9C-AE522168A783}"/>
              </a:ext>
            </a:extLst>
          </p:cNvPr>
          <p:cNvSpPr txBox="1"/>
          <p:nvPr/>
        </p:nvSpPr>
        <p:spPr>
          <a:xfrm>
            <a:off x="4458105" y="4495638"/>
            <a:ext cx="2743200" cy="1200329"/>
          </a:xfrm>
          <a:prstGeom prst="rect">
            <a:avLst/>
          </a:prstGeom>
          <a:noFill/>
        </p:spPr>
        <p:txBody>
          <a:bodyPr wrap="square" lIns="0" tIns="0" rIns="0" bIns="0" rtlCol="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600">
                <a:solidFill>
                  <a:schemeClr val="accent6"/>
                </a:solidFill>
                <a:latin typeface="+mj-lt"/>
                <a:cs typeface="Segoe UI" panose="020B0502040204020203" pitchFamily="34" charset="0"/>
              </a:rPr>
              <a:t>Launch day kickoff</a:t>
            </a:r>
          </a:p>
          <a:p>
            <a:pPr marL="0" marR="0" lvl="0" indent="0" algn="l" defTabSz="914367" rtl="0" eaLnBrk="1" fontAlgn="auto" latinLnBrk="0" hangingPunct="1">
              <a:spcBef>
                <a:spcPts val="1200"/>
              </a:spcBef>
              <a:spcAft>
                <a:spcPts val="0"/>
              </a:spcAft>
              <a:buClrTx/>
              <a:buSzTx/>
              <a:buFontTx/>
              <a:buNone/>
              <a:tabLst/>
              <a:defRPr/>
            </a:pPr>
            <a:r>
              <a:rPr kumimoji="1" lang="en-US" altLang="zh-CN" sz="1400">
                <a:solidFill>
                  <a:srgbClr val="000000"/>
                </a:solidFill>
                <a:latin typeface="+mj-lt"/>
                <a:cs typeface="Segoe UI" panose="020B0502040204020203" pitchFamily="34" charset="0"/>
              </a:rPr>
              <a:t>Launch Day</a:t>
            </a:r>
            <a:endParaRPr kumimoji="1" lang="en-US" altLang="zh-CN" sz="14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a:p>
            <a:pPr marL="0" marR="0" lvl="0" indent="0" algn="l" defTabSz="914367" rtl="0" eaLnBrk="1" fontAlgn="auto" latinLnBrk="0" hangingPunct="1">
              <a:spcBef>
                <a:spcPts val="1200"/>
              </a:spcBef>
              <a:spcAft>
                <a:spcPts val="0"/>
              </a:spcAft>
              <a:buClrTx/>
              <a:buSzTx/>
              <a:buFontTx/>
              <a:buNone/>
              <a:tabLst/>
              <a:defRPr/>
            </a:pPr>
            <a:r>
              <a:rPr kumimoji="1" lang="en-US" altLang="zh-CN" sz="1400" b="0" i="0" u="none" strike="noStrike" kern="1200" cap="none" spc="0" normalizeH="0" baseline="0" noProof="0">
                <a:ln>
                  <a:noFill/>
                </a:ln>
                <a:solidFill>
                  <a:srgbClr val="000000"/>
                </a:solidFill>
                <a:effectLst/>
                <a:uLnTx/>
                <a:uFillTx/>
                <a:ea typeface="+mn-ea"/>
                <a:cs typeface="Segoe UI" panose="020B0502040204020203" pitchFamily="34" charset="0"/>
              </a:rPr>
              <a:t>Launch day reminder and schedule.</a:t>
            </a:r>
          </a:p>
        </p:txBody>
      </p:sp>
      <p:sp>
        <p:nvSpPr>
          <p:cNvPr id="26" name="Reg email conf text">
            <a:extLst>
              <a:ext uri="{FF2B5EF4-FFF2-40B4-BE49-F238E27FC236}">
                <a16:creationId xmlns:a16="http://schemas.microsoft.com/office/drawing/2014/main" id="{3B568A28-8668-6DB8-DA69-BFF641943E7E}"/>
              </a:ext>
            </a:extLst>
          </p:cNvPr>
          <p:cNvSpPr txBox="1"/>
          <p:nvPr/>
        </p:nvSpPr>
        <p:spPr>
          <a:xfrm>
            <a:off x="8096845" y="4518198"/>
            <a:ext cx="2991478" cy="1415772"/>
          </a:xfrm>
          <a:prstGeom prst="rect">
            <a:avLst/>
          </a:prstGeom>
          <a:noFill/>
        </p:spPr>
        <p:txBody>
          <a:bodyPr wrap="square" lIns="0" tIns="0" rIns="0" bIns="0" rtlCol="0">
            <a:spAutoFit/>
          </a:bodyPr>
          <a:lstStyle/>
          <a:p>
            <a:pPr marL="0" marR="0" lvl="0" indent="0" algn="l" defTabSz="914367" rtl="0" eaLnBrk="1" fontAlgn="auto" latinLnBrk="0" hangingPunct="1">
              <a:spcBef>
                <a:spcPts val="1200"/>
              </a:spcBef>
              <a:spcAft>
                <a:spcPts val="0"/>
              </a:spcAft>
              <a:buClrTx/>
              <a:buSzTx/>
              <a:buFontTx/>
              <a:buNone/>
              <a:tabLst/>
              <a:defRPr/>
            </a:pPr>
            <a:r>
              <a:rPr kumimoji="1" lang="en-US" altLang="zh-CN" sz="1600">
                <a:solidFill>
                  <a:schemeClr val="accent6"/>
                </a:solidFill>
                <a:latin typeface="+mj-lt"/>
                <a:cs typeface="Segoe UI" panose="020B0502040204020203" pitchFamily="34" charset="0"/>
              </a:rPr>
              <a:t>Post-event wrap-up post</a:t>
            </a:r>
          </a:p>
          <a:p>
            <a:pPr lvl="0" defTabSz="914367">
              <a:spcBef>
                <a:spcPts val="1200"/>
              </a:spcBef>
              <a:defRPr/>
            </a:pPr>
            <a:r>
              <a:rPr kumimoji="1" lang="en-US" altLang="zh-CN" sz="1400">
                <a:solidFill>
                  <a:srgbClr val="000000"/>
                </a:solidFill>
                <a:latin typeface="+mj-lt"/>
                <a:cs typeface="Segoe UI" panose="020B0502040204020203" pitchFamily="34" charset="0"/>
              </a:rPr>
              <a:t>1 day after</a:t>
            </a:r>
            <a:endParaRPr kumimoji="1" lang="en-US" altLang="zh-CN" sz="1400" b="0" i="0" u="none" strike="noStrike" kern="1200" cap="none" spc="0" normalizeH="0" baseline="0" noProof="0">
              <a:ln>
                <a:noFill/>
              </a:ln>
              <a:solidFill>
                <a:srgbClr val="000000"/>
              </a:solidFill>
              <a:effectLst/>
              <a:uLnTx/>
              <a:uFillTx/>
              <a:latin typeface="+mj-lt"/>
              <a:ea typeface="+mn-ea"/>
              <a:cs typeface="Segoe UI" panose="020B0502040204020203" pitchFamily="34" charset="0"/>
            </a:endParaRPr>
          </a:p>
          <a:p>
            <a:pPr lvl="0" defTabSz="914367">
              <a:spcBef>
                <a:spcPts val="1200"/>
              </a:spcBef>
              <a:defRPr/>
            </a:pPr>
            <a:r>
              <a:rPr kumimoji="1" lang="en-US" altLang="zh-CN" sz="1400">
                <a:solidFill>
                  <a:srgbClr val="000000"/>
                </a:solidFill>
                <a:cs typeface="Segoe UI" panose="020B0502040204020203" pitchFamily="34" charset="0"/>
              </a:rPr>
              <a:t>Summarize event takeaways, contest winners, call to action, more info links, and post pictures from event.</a:t>
            </a:r>
            <a:endParaRPr kumimoji="1" lang="en-US" altLang="zh-CN" sz="1400" b="0" i="0" u="none" strike="noStrike" kern="1200" cap="none" spc="0" normalizeH="0" baseline="0" noProof="0">
              <a:ln>
                <a:noFill/>
              </a:ln>
              <a:solidFill>
                <a:srgbClr val="000000"/>
              </a:solidFill>
              <a:effectLst/>
              <a:uLnTx/>
              <a:uFillTx/>
              <a:ea typeface="+mn-ea"/>
              <a:cs typeface="Segoe UI" panose="020B0502040204020203" pitchFamily="34" charset="0"/>
            </a:endParaRPr>
          </a:p>
        </p:txBody>
      </p:sp>
      <p:grpSp>
        <p:nvGrpSpPr>
          <p:cNvPr id="27" name="Group 26">
            <a:extLst>
              <a:ext uri="{FF2B5EF4-FFF2-40B4-BE49-F238E27FC236}">
                <a16:creationId xmlns:a16="http://schemas.microsoft.com/office/drawing/2014/main" id="{FB84A673-22FA-2B9B-C278-B040D9B1E7F1}"/>
              </a:ext>
              <a:ext uri="{C183D7F6-B498-43B3-948B-1728B52AA6E4}">
                <adec:decorative xmlns:adec="http://schemas.microsoft.com/office/drawing/2017/decorative" val="1"/>
              </a:ext>
            </a:extLst>
          </p:cNvPr>
          <p:cNvGrpSpPr>
            <a:grpSpLocks noChangeAspect="1"/>
          </p:cNvGrpSpPr>
          <p:nvPr/>
        </p:nvGrpSpPr>
        <p:grpSpPr>
          <a:xfrm>
            <a:off x="819366" y="4033780"/>
            <a:ext cx="365440" cy="365440"/>
            <a:chOff x="6010275" y="3343275"/>
            <a:chExt cx="166687" cy="166687"/>
          </a:xfrm>
          <a:effectLst/>
        </p:grpSpPr>
        <p:sp>
          <p:nvSpPr>
            <p:cNvPr id="29" name="Freeform 30">
              <a:extLst>
                <a:ext uri="{FF2B5EF4-FFF2-40B4-BE49-F238E27FC236}">
                  <a16:creationId xmlns:a16="http://schemas.microsoft.com/office/drawing/2014/main" id="{9310C95A-A94E-3E31-7595-A7C343BF5AB6}"/>
                </a:ext>
              </a:extLst>
            </p:cNvPr>
            <p:cNvSpPr/>
            <p:nvPr/>
          </p:nvSpPr>
          <p:spPr>
            <a:xfrm>
              <a:off x="6036468" y="3362325"/>
              <a:ext cx="90487" cy="102393"/>
            </a:xfrm>
            <a:custGeom>
              <a:avLst/>
              <a:gdLst>
                <a:gd name="connsiteX0" fmla="*/ 90488 w 90487"/>
                <a:gd name="connsiteY0" fmla="*/ 69056 h 102393"/>
                <a:gd name="connsiteX1" fmla="*/ 73819 w 90487"/>
                <a:gd name="connsiteY1" fmla="*/ 52388 h 102393"/>
                <a:gd name="connsiteX2" fmla="*/ 16669 w 90487"/>
                <a:gd name="connsiteY2" fmla="*/ 52388 h 102393"/>
                <a:gd name="connsiteX3" fmla="*/ 0 w 90487"/>
                <a:gd name="connsiteY3" fmla="*/ 69056 h 102393"/>
                <a:gd name="connsiteX4" fmla="*/ 0 w 90487"/>
                <a:gd name="connsiteY4" fmla="*/ 73819 h 102393"/>
                <a:gd name="connsiteX5" fmla="*/ 13106 w 90487"/>
                <a:gd name="connsiteY5" fmla="*/ 94774 h 102393"/>
                <a:gd name="connsiteX6" fmla="*/ 45244 w 90487"/>
                <a:gd name="connsiteY6" fmla="*/ 102394 h 102393"/>
                <a:gd name="connsiteX7" fmla="*/ 79248 w 90487"/>
                <a:gd name="connsiteY7" fmla="*/ 94726 h 102393"/>
                <a:gd name="connsiteX8" fmla="*/ 90488 w 90487"/>
                <a:gd name="connsiteY8" fmla="*/ 73819 h 102393"/>
                <a:gd name="connsiteX9" fmla="*/ 90488 w 90487"/>
                <a:gd name="connsiteY9" fmla="*/ 69056 h 102393"/>
                <a:gd name="connsiteX10" fmla="*/ 14288 w 90487"/>
                <a:gd name="connsiteY10" fmla="*/ 69056 h 102393"/>
                <a:gd name="connsiteX11" fmla="*/ 16669 w 90487"/>
                <a:gd name="connsiteY11" fmla="*/ 66675 h 102393"/>
                <a:gd name="connsiteX12" fmla="*/ 73819 w 90487"/>
                <a:gd name="connsiteY12" fmla="*/ 66675 h 102393"/>
                <a:gd name="connsiteX13" fmla="*/ 76200 w 90487"/>
                <a:gd name="connsiteY13" fmla="*/ 69056 h 102393"/>
                <a:gd name="connsiteX14" fmla="*/ 76200 w 90487"/>
                <a:gd name="connsiteY14" fmla="*/ 73819 h 102393"/>
                <a:gd name="connsiteX15" fmla="*/ 75228 w 90487"/>
                <a:gd name="connsiteY15" fmla="*/ 78105 h 102393"/>
                <a:gd name="connsiteX16" fmla="*/ 74686 w 90487"/>
                <a:gd name="connsiteY16" fmla="*/ 79124 h 102393"/>
                <a:gd name="connsiteX17" fmla="*/ 69894 w 90487"/>
                <a:gd name="connsiteY17" fmla="*/ 84039 h 102393"/>
                <a:gd name="connsiteX18" fmla="*/ 45244 w 90487"/>
                <a:gd name="connsiteY18" fmla="*/ 88106 h 102393"/>
                <a:gd name="connsiteX19" fmla="*/ 22289 w 90487"/>
                <a:gd name="connsiteY19" fmla="*/ 83982 h 102393"/>
                <a:gd name="connsiteX20" fmla="*/ 16335 w 90487"/>
                <a:gd name="connsiteY20" fmla="*/ 78886 h 102393"/>
                <a:gd name="connsiteX21" fmla="*/ 15516 w 90487"/>
                <a:gd name="connsiteY21" fmla="*/ 77743 h 102393"/>
                <a:gd name="connsiteX22" fmla="*/ 14288 w 90487"/>
                <a:gd name="connsiteY22" fmla="*/ 73819 h 102393"/>
                <a:gd name="connsiteX23" fmla="*/ 14288 w 90487"/>
                <a:gd name="connsiteY23" fmla="*/ 69056 h 102393"/>
                <a:gd name="connsiteX24" fmla="*/ 69056 w 90487"/>
                <a:gd name="connsiteY24" fmla="*/ 23813 h 102393"/>
                <a:gd name="connsiteX25" fmla="*/ 45244 w 90487"/>
                <a:gd name="connsiteY25" fmla="*/ 47625 h 102393"/>
                <a:gd name="connsiteX26" fmla="*/ 21431 w 90487"/>
                <a:gd name="connsiteY26" fmla="*/ 23813 h 102393"/>
                <a:gd name="connsiteX27" fmla="*/ 45244 w 90487"/>
                <a:gd name="connsiteY27" fmla="*/ 0 h 102393"/>
                <a:gd name="connsiteX28" fmla="*/ 69056 w 90487"/>
                <a:gd name="connsiteY28" fmla="*/ 23813 h 102393"/>
                <a:gd name="connsiteX29" fmla="*/ 54769 w 90487"/>
                <a:gd name="connsiteY29" fmla="*/ 23813 h 102393"/>
                <a:gd name="connsiteX30" fmla="*/ 45244 w 90487"/>
                <a:gd name="connsiteY30" fmla="*/ 14288 h 102393"/>
                <a:gd name="connsiteX31" fmla="*/ 35719 w 90487"/>
                <a:gd name="connsiteY31" fmla="*/ 23813 h 102393"/>
                <a:gd name="connsiteX32" fmla="*/ 45244 w 90487"/>
                <a:gd name="connsiteY32" fmla="*/ 33338 h 102393"/>
                <a:gd name="connsiteX33" fmla="*/ 54769 w 90487"/>
                <a:gd name="connsiteY33" fmla="*/ 23813 h 102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90487" h="102393">
                  <a:moveTo>
                    <a:pt x="90488" y="69056"/>
                  </a:moveTo>
                  <a:cubicBezTo>
                    <a:pt x="90488" y="59850"/>
                    <a:pt x="83025" y="52388"/>
                    <a:pt x="73819" y="52388"/>
                  </a:cubicBezTo>
                  <a:lnTo>
                    <a:pt x="16669" y="52388"/>
                  </a:lnTo>
                  <a:cubicBezTo>
                    <a:pt x="7463" y="52388"/>
                    <a:pt x="0" y="59850"/>
                    <a:pt x="0" y="69056"/>
                  </a:cubicBezTo>
                  <a:lnTo>
                    <a:pt x="0" y="73819"/>
                  </a:lnTo>
                  <a:cubicBezTo>
                    <a:pt x="0" y="84096"/>
                    <a:pt x="4905" y="89583"/>
                    <a:pt x="13106" y="94774"/>
                  </a:cubicBezTo>
                  <a:cubicBezTo>
                    <a:pt x="21203" y="99898"/>
                    <a:pt x="32414" y="102394"/>
                    <a:pt x="45244" y="102394"/>
                  </a:cubicBezTo>
                  <a:cubicBezTo>
                    <a:pt x="60379" y="102394"/>
                    <a:pt x="71676" y="99936"/>
                    <a:pt x="79248" y="94726"/>
                  </a:cubicBezTo>
                  <a:cubicBezTo>
                    <a:pt x="86982" y="89402"/>
                    <a:pt x="90488" y="83830"/>
                    <a:pt x="90488" y="73819"/>
                  </a:cubicBezTo>
                  <a:lnTo>
                    <a:pt x="90488" y="69056"/>
                  </a:lnTo>
                  <a:close/>
                  <a:moveTo>
                    <a:pt x="14288" y="69056"/>
                  </a:moveTo>
                  <a:cubicBezTo>
                    <a:pt x="14288" y="67741"/>
                    <a:pt x="15354" y="66675"/>
                    <a:pt x="16669" y="66675"/>
                  </a:cubicBezTo>
                  <a:lnTo>
                    <a:pt x="73819" y="66675"/>
                  </a:lnTo>
                  <a:cubicBezTo>
                    <a:pt x="75134" y="66675"/>
                    <a:pt x="76200" y="67741"/>
                    <a:pt x="76200" y="69056"/>
                  </a:cubicBezTo>
                  <a:lnTo>
                    <a:pt x="76200" y="73819"/>
                  </a:lnTo>
                  <a:cubicBezTo>
                    <a:pt x="76200" y="76352"/>
                    <a:pt x="75867" y="76952"/>
                    <a:pt x="75228" y="78105"/>
                  </a:cubicBezTo>
                  <a:cubicBezTo>
                    <a:pt x="75067" y="78391"/>
                    <a:pt x="74886" y="78724"/>
                    <a:pt x="74686" y="79124"/>
                  </a:cubicBezTo>
                  <a:cubicBezTo>
                    <a:pt x="73622" y="81208"/>
                    <a:pt x="71951" y="82922"/>
                    <a:pt x="69894" y="84039"/>
                  </a:cubicBezTo>
                  <a:cubicBezTo>
                    <a:pt x="65199" y="86744"/>
                    <a:pt x="57426" y="88106"/>
                    <a:pt x="45244" y="88106"/>
                  </a:cubicBezTo>
                  <a:cubicBezTo>
                    <a:pt x="35538" y="88106"/>
                    <a:pt x="27661" y="86773"/>
                    <a:pt x="22289" y="83982"/>
                  </a:cubicBezTo>
                  <a:cubicBezTo>
                    <a:pt x="19896" y="82828"/>
                    <a:pt x="17844" y="81072"/>
                    <a:pt x="16335" y="78886"/>
                  </a:cubicBezTo>
                  <a:cubicBezTo>
                    <a:pt x="16077" y="78495"/>
                    <a:pt x="15803" y="78114"/>
                    <a:pt x="15516" y="77743"/>
                  </a:cubicBezTo>
                  <a:cubicBezTo>
                    <a:pt x="14726" y="76695"/>
                    <a:pt x="14288" y="76124"/>
                    <a:pt x="14288" y="73819"/>
                  </a:cubicBezTo>
                  <a:lnTo>
                    <a:pt x="14288" y="69056"/>
                  </a:lnTo>
                  <a:close/>
                  <a:moveTo>
                    <a:pt x="69056" y="23813"/>
                  </a:moveTo>
                  <a:cubicBezTo>
                    <a:pt x="69056" y="36964"/>
                    <a:pt x="58395" y="47625"/>
                    <a:pt x="45244" y="47625"/>
                  </a:cubicBezTo>
                  <a:cubicBezTo>
                    <a:pt x="32092" y="47625"/>
                    <a:pt x="21431" y="36964"/>
                    <a:pt x="21431" y="23813"/>
                  </a:cubicBezTo>
                  <a:cubicBezTo>
                    <a:pt x="21431" y="10661"/>
                    <a:pt x="32092" y="0"/>
                    <a:pt x="45244" y="0"/>
                  </a:cubicBezTo>
                  <a:cubicBezTo>
                    <a:pt x="58395" y="0"/>
                    <a:pt x="69056" y="10661"/>
                    <a:pt x="69056" y="23813"/>
                  </a:cubicBezTo>
                  <a:close/>
                  <a:moveTo>
                    <a:pt x="54769" y="23813"/>
                  </a:moveTo>
                  <a:cubicBezTo>
                    <a:pt x="54769" y="18552"/>
                    <a:pt x="50504" y="14288"/>
                    <a:pt x="45244" y="14288"/>
                  </a:cubicBezTo>
                  <a:cubicBezTo>
                    <a:pt x="39983" y="14288"/>
                    <a:pt x="35719" y="18552"/>
                    <a:pt x="35719" y="23813"/>
                  </a:cubicBezTo>
                  <a:cubicBezTo>
                    <a:pt x="35719" y="29073"/>
                    <a:pt x="39983" y="33338"/>
                    <a:pt x="45244" y="33338"/>
                  </a:cubicBezTo>
                  <a:cubicBezTo>
                    <a:pt x="50504" y="33338"/>
                    <a:pt x="54769" y="29073"/>
                    <a:pt x="54769" y="23813"/>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33" name="Freeform 44">
              <a:extLst>
                <a:ext uri="{FF2B5EF4-FFF2-40B4-BE49-F238E27FC236}">
                  <a16:creationId xmlns:a16="http://schemas.microsoft.com/office/drawing/2014/main" id="{92853B2C-A16D-9B4D-B267-B356B99FB848}"/>
                </a:ext>
              </a:extLst>
            </p:cNvPr>
            <p:cNvSpPr/>
            <p:nvPr/>
          </p:nvSpPr>
          <p:spPr>
            <a:xfrm>
              <a:off x="6010275" y="3343275"/>
              <a:ext cx="142875" cy="142875"/>
            </a:xfrm>
            <a:custGeom>
              <a:avLst/>
              <a:gdLst>
                <a:gd name="connsiteX0" fmla="*/ 0 w 142875"/>
                <a:gd name="connsiteY0" fmla="*/ 30956 h 142875"/>
                <a:gd name="connsiteX1" fmla="*/ 30956 w 142875"/>
                <a:gd name="connsiteY1" fmla="*/ 0 h 142875"/>
                <a:gd name="connsiteX2" fmla="*/ 111919 w 142875"/>
                <a:gd name="connsiteY2" fmla="*/ 0 h 142875"/>
                <a:gd name="connsiteX3" fmla="*/ 142875 w 142875"/>
                <a:gd name="connsiteY3" fmla="*/ 30956 h 142875"/>
                <a:gd name="connsiteX4" fmla="*/ 142875 w 142875"/>
                <a:gd name="connsiteY4" fmla="*/ 111919 h 142875"/>
                <a:gd name="connsiteX5" fmla="*/ 111919 w 142875"/>
                <a:gd name="connsiteY5" fmla="*/ 142875 h 142875"/>
                <a:gd name="connsiteX6" fmla="*/ 30956 w 142875"/>
                <a:gd name="connsiteY6" fmla="*/ 142875 h 142875"/>
                <a:gd name="connsiteX7" fmla="*/ 0 w 142875"/>
                <a:gd name="connsiteY7" fmla="*/ 111919 h 142875"/>
                <a:gd name="connsiteX8" fmla="*/ 0 w 142875"/>
                <a:gd name="connsiteY8" fmla="*/ 30956 h 142875"/>
                <a:gd name="connsiteX9" fmla="*/ 30956 w 142875"/>
                <a:gd name="connsiteY9" fmla="*/ 14288 h 142875"/>
                <a:gd name="connsiteX10" fmla="*/ 14288 w 142875"/>
                <a:gd name="connsiteY10" fmla="*/ 30956 h 142875"/>
                <a:gd name="connsiteX11" fmla="*/ 14288 w 142875"/>
                <a:gd name="connsiteY11" fmla="*/ 111919 h 142875"/>
                <a:gd name="connsiteX12" fmla="*/ 30956 w 142875"/>
                <a:gd name="connsiteY12" fmla="*/ 128588 h 142875"/>
                <a:gd name="connsiteX13" fmla="*/ 111919 w 142875"/>
                <a:gd name="connsiteY13" fmla="*/ 128588 h 142875"/>
                <a:gd name="connsiteX14" fmla="*/ 128588 w 142875"/>
                <a:gd name="connsiteY14" fmla="*/ 111919 h 142875"/>
                <a:gd name="connsiteX15" fmla="*/ 128588 w 142875"/>
                <a:gd name="connsiteY15" fmla="*/ 30956 h 142875"/>
                <a:gd name="connsiteX16" fmla="*/ 111919 w 142875"/>
                <a:gd name="connsiteY16" fmla="*/ 14288 h 142875"/>
                <a:gd name="connsiteX17" fmla="*/ 30956 w 142875"/>
                <a:gd name="connsiteY17" fmla="*/ 14288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2875" h="142875">
                  <a:moveTo>
                    <a:pt x="0" y="30956"/>
                  </a:moveTo>
                  <a:cubicBezTo>
                    <a:pt x="0" y="13860"/>
                    <a:pt x="13860" y="0"/>
                    <a:pt x="30956" y="0"/>
                  </a:cubicBezTo>
                  <a:lnTo>
                    <a:pt x="111919" y="0"/>
                  </a:lnTo>
                  <a:cubicBezTo>
                    <a:pt x="129015" y="0"/>
                    <a:pt x="142875" y="13860"/>
                    <a:pt x="142875" y="30956"/>
                  </a:cubicBezTo>
                  <a:lnTo>
                    <a:pt x="142875" y="111919"/>
                  </a:lnTo>
                  <a:cubicBezTo>
                    <a:pt x="142875" y="129015"/>
                    <a:pt x="129015" y="142875"/>
                    <a:pt x="111919" y="142875"/>
                  </a:cubicBezTo>
                  <a:lnTo>
                    <a:pt x="30956" y="142875"/>
                  </a:lnTo>
                  <a:cubicBezTo>
                    <a:pt x="13860" y="142875"/>
                    <a:pt x="0" y="129015"/>
                    <a:pt x="0" y="111919"/>
                  </a:cubicBezTo>
                  <a:lnTo>
                    <a:pt x="0" y="30956"/>
                  </a:lnTo>
                  <a:close/>
                  <a:moveTo>
                    <a:pt x="30956" y="14288"/>
                  </a:moveTo>
                  <a:cubicBezTo>
                    <a:pt x="21750" y="14288"/>
                    <a:pt x="14288" y="21750"/>
                    <a:pt x="14288" y="30956"/>
                  </a:cubicBezTo>
                  <a:lnTo>
                    <a:pt x="14288" y="111919"/>
                  </a:lnTo>
                  <a:cubicBezTo>
                    <a:pt x="14288" y="121120"/>
                    <a:pt x="21755" y="128588"/>
                    <a:pt x="30956" y="128588"/>
                  </a:cubicBezTo>
                  <a:lnTo>
                    <a:pt x="111919" y="128588"/>
                  </a:lnTo>
                  <a:cubicBezTo>
                    <a:pt x="121125" y="128588"/>
                    <a:pt x="128588" y="121125"/>
                    <a:pt x="128588" y="111919"/>
                  </a:cubicBezTo>
                  <a:lnTo>
                    <a:pt x="128588" y="30956"/>
                  </a:lnTo>
                  <a:cubicBezTo>
                    <a:pt x="128588" y="21750"/>
                    <a:pt x="121125" y="14288"/>
                    <a:pt x="111919" y="14288"/>
                  </a:cubicBezTo>
                  <a:lnTo>
                    <a:pt x="30956" y="14288"/>
                  </a:ln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34" name="Freeform 45">
              <a:extLst>
                <a:ext uri="{FF2B5EF4-FFF2-40B4-BE49-F238E27FC236}">
                  <a16:creationId xmlns:a16="http://schemas.microsoft.com/office/drawing/2014/main" id="{BC8855AA-EB80-6BB5-8BFC-183493FAA386}"/>
                </a:ext>
              </a:extLst>
            </p:cNvPr>
            <p:cNvSpPr/>
            <p:nvPr/>
          </p:nvSpPr>
          <p:spPr>
            <a:xfrm>
              <a:off x="6038945" y="3371945"/>
              <a:ext cx="138017" cy="138017"/>
            </a:xfrm>
            <a:custGeom>
              <a:avLst/>
              <a:gdLst>
                <a:gd name="connsiteX0" fmla="*/ 26098 w 138017"/>
                <a:gd name="connsiteY0" fmla="*/ 138017 h 138017"/>
                <a:gd name="connsiteX1" fmla="*/ 0 w 138017"/>
                <a:gd name="connsiteY1" fmla="*/ 123730 h 138017"/>
                <a:gd name="connsiteX2" fmla="*/ 88011 w 138017"/>
                <a:gd name="connsiteY2" fmla="*/ 123730 h 138017"/>
                <a:gd name="connsiteX3" fmla="*/ 123730 w 138017"/>
                <a:gd name="connsiteY3" fmla="*/ 88011 h 138017"/>
                <a:gd name="connsiteX4" fmla="*/ 123730 w 138017"/>
                <a:gd name="connsiteY4" fmla="*/ 0 h 138017"/>
                <a:gd name="connsiteX5" fmla="*/ 138017 w 138017"/>
                <a:gd name="connsiteY5" fmla="*/ 26098 h 138017"/>
                <a:gd name="connsiteX6" fmla="*/ 138017 w 138017"/>
                <a:gd name="connsiteY6" fmla="*/ 88011 h 138017"/>
                <a:gd name="connsiteX7" fmla="*/ 88011 w 138017"/>
                <a:gd name="connsiteY7" fmla="*/ 138017 h 138017"/>
                <a:gd name="connsiteX8" fmla="*/ 26098 w 138017"/>
                <a:gd name="connsiteY8" fmla="*/ 138017 h 13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7" h="138017">
                  <a:moveTo>
                    <a:pt x="26098" y="138017"/>
                  </a:moveTo>
                  <a:cubicBezTo>
                    <a:pt x="15530" y="138025"/>
                    <a:pt x="5688" y="132638"/>
                    <a:pt x="0" y="123730"/>
                  </a:cubicBezTo>
                  <a:lnTo>
                    <a:pt x="88011" y="123730"/>
                  </a:lnTo>
                  <a:cubicBezTo>
                    <a:pt x="107738" y="123730"/>
                    <a:pt x="123730" y="107738"/>
                    <a:pt x="123730" y="88011"/>
                  </a:cubicBezTo>
                  <a:lnTo>
                    <a:pt x="123730" y="0"/>
                  </a:lnTo>
                  <a:cubicBezTo>
                    <a:pt x="132638" y="5687"/>
                    <a:pt x="138027" y="15529"/>
                    <a:pt x="138017" y="26098"/>
                  </a:cubicBezTo>
                  <a:lnTo>
                    <a:pt x="138017" y="88011"/>
                  </a:lnTo>
                  <a:cubicBezTo>
                    <a:pt x="138017" y="115633"/>
                    <a:pt x="115633" y="138017"/>
                    <a:pt x="88011" y="138017"/>
                  </a:cubicBezTo>
                  <a:lnTo>
                    <a:pt x="26098" y="138017"/>
                  </a:ln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grpSp>
      <p:sp>
        <p:nvSpPr>
          <p:cNvPr id="35" name="Graphic 50">
            <a:extLst>
              <a:ext uri="{FF2B5EF4-FFF2-40B4-BE49-F238E27FC236}">
                <a16:creationId xmlns:a16="http://schemas.microsoft.com/office/drawing/2014/main" id="{4793C60D-3374-D663-DAB0-371A32094739}"/>
              </a:ext>
              <a:ext uri="{C183D7F6-B498-43B3-948B-1728B52AA6E4}">
                <adec:decorative xmlns:adec="http://schemas.microsoft.com/office/drawing/2017/decorative" val="1"/>
              </a:ext>
            </a:extLst>
          </p:cNvPr>
          <p:cNvSpPr>
            <a:spLocks noChangeAspect="1"/>
          </p:cNvSpPr>
          <p:nvPr/>
        </p:nvSpPr>
        <p:spPr>
          <a:xfrm>
            <a:off x="819366" y="2027180"/>
            <a:ext cx="365440" cy="301172"/>
          </a:xfrm>
          <a:custGeom>
            <a:avLst/>
            <a:gdLst>
              <a:gd name="connsiteX0" fmla="*/ 189614 w 190500"/>
              <a:gd name="connsiteY0" fmla="*/ 15313 h 156997"/>
              <a:gd name="connsiteX1" fmla="*/ 190500 w 190500"/>
              <a:gd name="connsiteY1" fmla="*/ 21419 h 156997"/>
              <a:gd name="connsiteX2" fmla="*/ 190500 w 190500"/>
              <a:gd name="connsiteY2" fmla="*/ 130737 h 156997"/>
              <a:gd name="connsiteX3" fmla="*/ 169061 w 190500"/>
              <a:gd name="connsiteY3" fmla="*/ 152161 h 156997"/>
              <a:gd name="connsiteX4" fmla="*/ 162963 w 190500"/>
              <a:gd name="connsiteY4" fmla="*/ 151273 h 156997"/>
              <a:gd name="connsiteX5" fmla="*/ 110442 w 190500"/>
              <a:gd name="connsiteY5" fmla="*/ 135652 h 156997"/>
              <a:gd name="connsiteX6" fmla="*/ 59434 w 190500"/>
              <a:gd name="connsiteY6" fmla="*/ 153096 h 156997"/>
              <a:gd name="connsiteX7" fmla="*/ 38148 w 190500"/>
              <a:gd name="connsiteY7" fmla="*/ 120831 h 156997"/>
              <a:gd name="connsiteX8" fmla="*/ 38100 w 190500"/>
              <a:gd name="connsiteY8" fmla="*/ 118926 h 156997"/>
              <a:gd name="connsiteX9" fmla="*/ 38090 w 190500"/>
              <a:gd name="connsiteY9" fmla="*/ 114164 h 156997"/>
              <a:gd name="connsiteX10" fmla="*/ 15326 w 190500"/>
              <a:gd name="connsiteY10" fmla="*/ 107391 h 156997"/>
              <a:gd name="connsiteX11" fmla="*/ 0 w 190500"/>
              <a:gd name="connsiteY11" fmla="*/ 86836 h 156997"/>
              <a:gd name="connsiteX12" fmla="*/ 0 w 190500"/>
              <a:gd name="connsiteY12" fmla="*/ 65300 h 156997"/>
              <a:gd name="connsiteX13" fmla="*/ 15335 w 190500"/>
              <a:gd name="connsiteY13" fmla="*/ 44764 h 156997"/>
              <a:gd name="connsiteX14" fmla="*/ 162973 w 190500"/>
              <a:gd name="connsiteY14" fmla="*/ 892 h 156997"/>
              <a:gd name="connsiteX15" fmla="*/ 189614 w 190500"/>
              <a:gd name="connsiteY15" fmla="*/ 15323 h 156997"/>
              <a:gd name="connsiteX16" fmla="*/ 52378 w 190500"/>
              <a:gd name="connsiteY16" fmla="*/ 118402 h 156997"/>
              <a:gd name="connsiteX17" fmla="*/ 52388 w 190500"/>
              <a:gd name="connsiteY17" fmla="*/ 118917 h 156997"/>
              <a:gd name="connsiteX18" fmla="*/ 76177 w 190500"/>
              <a:gd name="connsiteY18" fmla="*/ 142752 h 156997"/>
              <a:gd name="connsiteX19" fmla="*/ 96431 w 190500"/>
              <a:gd name="connsiteY19" fmla="*/ 131499 h 156997"/>
              <a:gd name="connsiteX20" fmla="*/ 52378 w 190500"/>
              <a:gd name="connsiteY20" fmla="*/ 118402 h 156997"/>
              <a:gd name="connsiteX21" fmla="*/ 167030 w 190500"/>
              <a:gd name="connsiteY21" fmla="*/ 14580 h 156997"/>
              <a:gd name="connsiteX22" fmla="*/ 19393 w 190500"/>
              <a:gd name="connsiteY22" fmla="*/ 58442 h 156997"/>
              <a:gd name="connsiteX23" fmla="*/ 14288 w 190500"/>
              <a:gd name="connsiteY23" fmla="*/ 65300 h 156997"/>
              <a:gd name="connsiteX24" fmla="*/ 14288 w 190500"/>
              <a:gd name="connsiteY24" fmla="*/ 86836 h 156997"/>
              <a:gd name="connsiteX25" fmla="*/ 19393 w 190500"/>
              <a:gd name="connsiteY25" fmla="*/ 93694 h 156997"/>
              <a:gd name="connsiteX26" fmla="*/ 167030 w 190500"/>
              <a:gd name="connsiteY26" fmla="*/ 137576 h 156997"/>
              <a:gd name="connsiteX27" fmla="*/ 175915 w 190500"/>
              <a:gd name="connsiteY27" fmla="*/ 132768 h 156997"/>
              <a:gd name="connsiteX28" fmla="*/ 176213 w 190500"/>
              <a:gd name="connsiteY28" fmla="*/ 130718 h 156997"/>
              <a:gd name="connsiteX29" fmla="*/ 176213 w 190500"/>
              <a:gd name="connsiteY29" fmla="*/ 21428 h 156997"/>
              <a:gd name="connsiteX30" fmla="*/ 169071 w 190500"/>
              <a:gd name="connsiteY30" fmla="*/ 14283 h 156997"/>
              <a:gd name="connsiteX31" fmla="*/ 167030 w 190500"/>
              <a:gd name="connsiteY31" fmla="*/ 14580 h 156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90500" h="156997">
                <a:moveTo>
                  <a:pt x="189614" y="15313"/>
                </a:moveTo>
                <a:cubicBezTo>
                  <a:pt x="190205" y="17294"/>
                  <a:pt x="190500" y="19352"/>
                  <a:pt x="190500" y="21419"/>
                </a:cubicBezTo>
                <a:lnTo>
                  <a:pt x="190500" y="130737"/>
                </a:lnTo>
                <a:cubicBezTo>
                  <a:pt x="190496" y="142573"/>
                  <a:pt x="180898" y="152166"/>
                  <a:pt x="169061" y="152161"/>
                </a:cubicBezTo>
                <a:cubicBezTo>
                  <a:pt x="166996" y="152161"/>
                  <a:pt x="164943" y="151862"/>
                  <a:pt x="162963" y="151273"/>
                </a:cubicBezTo>
                <a:lnTo>
                  <a:pt x="110442" y="135652"/>
                </a:lnTo>
                <a:cubicBezTo>
                  <a:pt x="101174" y="154554"/>
                  <a:pt x="78336" y="162365"/>
                  <a:pt x="59434" y="153096"/>
                </a:cubicBezTo>
                <a:cubicBezTo>
                  <a:pt x="47008" y="147003"/>
                  <a:pt x="38860" y="134653"/>
                  <a:pt x="38148" y="120831"/>
                </a:cubicBezTo>
                <a:lnTo>
                  <a:pt x="38100" y="118926"/>
                </a:lnTo>
                <a:lnTo>
                  <a:pt x="38090" y="114164"/>
                </a:lnTo>
                <a:lnTo>
                  <a:pt x="15326" y="107391"/>
                </a:lnTo>
                <a:cubicBezTo>
                  <a:pt x="6230" y="104688"/>
                  <a:pt x="-5" y="96325"/>
                  <a:pt x="0" y="86836"/>
                </a:cubicBezTo>
                <a:lnTo>
                  <a:pt x="0" y="65300"/>
                </a:lnTo>
                <a:cubicBezTo>
                  <a:pt x="4" y="55816"/>
                  <a:pt x="6242" y="47462"/>
                  <a:pt x="15335" y="44764"/>
                </a:cubicBezTo>
                <a:lnTo>
                  <a:pt x="162973" y="892"/>
                </a:lnTo>
                <a:cubicBezTo>
                  <a:pt x="174314" y="-2476"/>
                  <a:pt x="186239" y="3984"/>
                  <a:pt x="189614" y="15323"/>
                </a:cubicBezTo>
                <a:close/>
                <a:moveTo>
                  <a:pt x="52378" y="118402"/>
                </a:moveTo>
                <a:lnTo>
                  <a:pt x="52388" y="118917"/>
                </a:lnTo>
                <a:cubicBezTo>
                  <a:pt x="52375" y="132068"/>
                  <a:pt x="63026" y="142740"/>
                  <a:pt x="76177" y="142752"/>
                </a:cubicBezTo>
                <a:cubicBezTo>
                  <a:pt x="84421" y="142761"/>
                  <a:pt x="92083" y="138504"/>
                  <a:pt x="96431" y="131499"/>
                </a:cubicBezTo>
                <a:lnTo>
                  <a:pt x="52378" y="118402"/>
                </a:lnTo>
                <a:close/>
                <a:moveTo>
                  <a:pt x="167030" y="14580"/>
                </a:moveTo>
                <a:lnTo>
                  <a:pt x="19393" y="58442"/>
                </a:lnTo>
                <a:cubicBezTo>
                  <a:pt x="16360" y="59345"/>
                  <a:pt x="14283" y="62136"/>
                  <a:pt x="14288" y="65300"/>
                </a:cubicBezTo>
                <a:lnTo>
                  <a:pt x="14288" y="86836"/>
                </a:lnTo>
                <a:cubicBezTo>
                  <a:pt x="14283" y="90001"/>
                  <a:pt x="16360" y="92791"/>
                  <a:pt x="19393" y="93694"/>
                </a:cubicBezTo>
                <a:lnTo>
                  <a:pt x="167030" y="137576"/>
                </a:lnTo>
                <a:cubicBezTo>
                  <a:pt x="170812" y="138702"/>
                  <a:pt x="174789" y="136549"/>
                  <a:pt x="175915" y="132768"/>
                </a:cubicBezTo>
                <a:cubicBezTo>
                  <a:pt x="176113" y="132102"/>
                  <a:pt x="176213" y="131412"/>
                  <a:pt x="176213" y="130718"/>
                </a:cubicBezTo>
                <a:lnTo>
                  <a:pt x="176213" y="21428"/>
                </a:lnTo>
                <a:cubicBezTo>
                  <a:pt x="176213" y="17483"/>
                  <a:pt x="173016" y="14284"/>
                  <a:pt x="169071" y="14283"/>
                </a:cubicBezTo>
                <a:cubicBezTo>
                  <a:pt x="168380" y="14283"/>
                  <a:pt x="167692" y="14383"/>
                  <a:pt x="167030" y="14580"/>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36" name="Graphic 24">
            <a:extLst>
              <a:ext uri="{FF2B5EF4-FFF2-40B4-BE49-F238E27FC236}">
                <a16:creationId xmlns:a16="http://schemas.microsoft.com/office/drawing/2014/main" id="{DBE3E60F-463F-150A-9784-7CC378AEFF4F}"/>
              </a:ext>
              <a:ext uri="{C183D7F6-B498-43B3-948B-1728B52AA6E4}">
                <adec:decorative xmlns:adec="http://schemas.microsoft.com/office/drawing/2017/decorative" val="1"/>
              </a:ext>
            </a:extLst>
          </p:cNvPr>
          <p:cNvSpPr>
            <a:spLocks noChangeAspect="1"/>
          </p:cNvSpPr>
          <p:nvPr/>
        </p:nvSpPr>
        <p:spPr>
          <a:xfrm>
            <a:off x="4458105" y="2004620"/>
            <a:ext cx="365440" cy="328896"/>
          </a:xfrm>
          <a:custGeom>
            <a:avLst/>
            <a:gdLst>
              <a:gd name="connsiteX0" fmla="*/ 121482 w 190500"/>
              <a:gd name="connsiteY0" fmla="*/ 66675 h 171450"/>
              <a:gd name="connsiteX1" fmla="*/ 138151 w 190500"/>
              <a:gd name="connsiteY1" fmla="*/ 83344 h 171450"/>
              <a:gd name="connsiteX2" fmla="*/ 138151 w 190500"/>
              <a:gd name="connsiteY2" fmla="*/ 128578 h 171450"/>
              <a:gd name="connsiteX3" fmla="*/ 95279 w 190500"/>
              <a:gd name="connsiteY3" fmla="*/ 171450 h 171450"/>
              <a:gd name="connsiteX4" fmla="*/ 52407 w 190500"/>
              <a:gd name="connsiteY4" fmla="*/ 128578 h 171450"/>
              <a:gd name="connsiteX5" fmla="*/ 52407 w 190500"/>
              <a:gd name="connsiteY5" fmla="*/ 83344 h 171450"/>
              <a:gd name="connsiteX6" fmla="*/ 69075 w 190500"/>
              <a:gd name="connsiteY6" fmla="*/ 66675 h 171450"/>
              <a:gd name="connsiteX7" fmla="*/ 121482 w 190500"/>
              <a:gd name="connsiteY7" fmla="*/ 66675 h 171450"/>
              <a:gd name="connsiteX8" fmla="*/ 121482 w 190500"/>
              <a:gd name="connsiteY8" fmla="*/ 80963 h 171450"/>
              <a:gd name="connsiteX9" fmla="*/ 69075 w 190500"/>
              <a:gd name="connsiteY9" fmla="*/ 80963 h 171450"/>
              <a:gd name="connsiteX10" fmla="*/ 66694 w 190500"/>
              <a:gd name="connsiteY10" fmla="*/ 83344 h 171450"/>
              <a:gd name="connsiteX11" fmla="*/ 66694 w 190500"/>
              <a:gd name="connsiteY11" fmla="*/ 128578 h 171450"/>
              <a:gd name="connsiteX12" fmla="*/ 95279 w 190500"/>
              <a:gd name="connsiteY12" fmla="*/ 157163 h 171450"/>
              <a:gd name="connsiteX13" fmla="*/ 123863 w 190500"/>
              <a:gd name="connsiteY13" fmla="*/ 128578 h 171450"/>
              <a:gd name="connsiteX14" fmla="*/ 123863 w 190500"/>
              <a:gd name="connsiteY14" fmla="*/ 83344 h 171450"/>
              <a:gd name="connsiteX15" fmla="*/ 121482 w 190500"/>
              <a:gd name="connsiteY15" fmla="*/ 80963 h 171450"/>
              <a:gd name="connsiteX16" fmla="*/ 16669 w 190500"/>
              <a:gd name="connsiteY16" fmla="*/ 66675 h 171450"/>
              <a:gd name="connsiteX17" fmla="*/ 48873 w 190500"/>
              <a:gd name="connsiteY17" fmla="*/ 66675 h 171450"/>
              <a:gd name="connsiteX18" fmla="*/ 42986 w 190500"/>
              <a:gd name="connsiteY18" fmla="*/ 80963 h 171450"/>
              <a:gd name="connsiteX19" fmla="*/ 16669 w 190500"/>
              <a:gd name="connsiteY19" fmla="*/ 80963 h 171450"/>
              <a:gd name="connsiteX20" fmla="*/ 14288 w 190500"/>
              <a:gd name="connsiteY20" fmla="*/ 83344 h 171450"/>
              <a:gd name="connsiteX21" fmla="*/ 14288 w 190500"/>
              <a:gd name="connsiteY21" fmla="*/ 114290 h 171450"/>
              <a:gd name="connsiteX22" fmla="*/ 38106 w 190500"/>
              <a:gd name="connsiteY22" fmla="*/ 138116 h 171450"/>
              <a:gd name="connsiteX23" fmla="*/ 43644 w 190500"/>
              <a:gd name="connsiteY23" fmla="*/ 137465 h 171450"/>
              <a:gd name="connsiteX24" fmla="*/ 47958 w 190500"/>
              <a:gd name="connsiteY24" fmla="*/ 151105 h 171450"/>
              <a:gd name="connsiteX25" fmla="*/ 1295 w 190500"/>
              <a:gd name="connsiteY25" fmla="*/ 124138 h 171450"/>
              <a:gd name="connsiteX26" fmla="*/ 0 w 190500"/>
              <a:gd name="connsiteY26" fmla="*/ 114290 h 171450"/>
              <a:gd name="connsiteX27" fmla="*/ 0 w 190500"/>
              <a:gd name="connsiteY27" fmla="*/ 83344 h 171450"/>
              <a:gd name="connsiteX28" fmla="*/ 16669 w 190500"/>
              <a:gd name="connsiteY28" fmla="*/ 66675 h 171450"/>
              <a:gd name="connsiteX29" fmla="*/ 141684 w 190500"/>
              <a:gd name="connsiteY29" fmla="*/ 66675 h 171450"/>
              <a:gd name="connsiteX30" fmla="*/ 173831 w 190500"/>
              <a:gd name="connsiteY30" fmla="*/ 66675 h 171450"/>
              <a:gd name="connsiteX31" fmla="*/ 190500 w 190500"/>
              <a:gd name="connsiteY31" fmla="*/ 83344 h 171450"/>
              <a:gd name="connsiteX32" fmla="*/ 190500 w 190500"/>
              <a:gd name="connsiteY32" fmla="*/ 114300 h 171450"/>
              <a:gd name="connsiteX33" fmla="*/ 152409 w 190500"/>
              <a:gd name="connsiteY33" fmla="*/ 152409 h 171450"/>
              <a:gd name="connsiteX34" fmla="*/ 142589 w 190500"/>
              <a:gd name="connsiteY34" fmla="*/ 151124 h 171450"/>
              <a:gd name="connsiteX35" fmla="*/ 146923 w 190500"/>
              <a:gd name="connsiteY35" fmla="*/ 137474 h 171450"/>
              <a:gd name="connsiteX36" fmla="*/ 175574 w 190500"/>
              <a:gd name="connsiteY36" fmla="*/ 119777 h 171450"/>
              <a:gd name="connsiteX37" fmla="*/ 176213 w 190500"/>
              <a:gd name="connsiteY37" fmla="*/ 114300 h 171450"/>
              <a:gd name="connsiteX38" fmla="*/ 176213 w 190500"/>
              <a:gd name="connsiteY38" fmla="*/ 83344 h 171450"/>
              <a:gd name="connsiteX39" fmla="*/ 173831 w 190500"/>
              <a:gd name="connsiteY39" fmla="*/ 80963 h 171450"/>
              <a:gd name="connsiteX40" fmla="*/ 147571 w 190500"/>
              <a:gd name="connsiteY40" fmla="*/ 80963 h 171450"/>
              <a:gd name="connsiteX41" fmla="*/ 141684 w 190500"/>
              <a:gd name="connsiteY41" fmla="*/ 66675 h 171450"/>
              <a:gd name="connsiteX42" fmla="*/ 95250 w 190500"/>
              <a:gd name="connsiteY42" fmla="*/ 0 h 171450"/>
              <a:gd name="connsiteX43" fmla="*/ 123825 w 190500"/>
              <a:gd name="connsiteY43" fmla="*/ 28575 h 171450"/>
              <a:gd name="connsiteX44" fmla="*/ 95250 w 190500"/>
              <a:gd name="connsiteY44" fmla="*/ 57150 h 171450"/>
              <a:gd name="connsiteX45" fmla="*/ 66675 w 190500"/>
              <a:gd name="connsiteY45" fmla="*/ 28575 h 171450"/>
              <a:gd name="connsiteX46" fmla="*/ 95250 w 190500"/>
              <a:gd name="connsiteY46" fmla="*/ 0 h 171450"/>
              <a:gd name="connsiteX47" fmla="*/ 157163 w 190500"/>
              <a:gd name="connsiteY47" fmla="*/ 9525 h 171450"/>
              <a:gd name="connsiteX48" fmla="*/ 180975 w 190500"/>
              <a:gd name="connsiteY48" fmla="*/ 33338 h 171450"/>
              <a:gd name="connsiteX49" fmla="*/ 157163 w 190500"/>
              <a:gd name="connsiteY49" fmla="*/ 57150 h 171450"/>
              <a:gd name="connsiteX50" fmla="*/ 133350 w 190500"/>
              <a:gd name="connsiteY50" fmla="*/ 33338 h 171450"/>
              <a:gd name="connsiteX51" fmla="*/ 157163 w 190500"/>
              <a:gd name="connsiteY51" fmla="*/ 9525 h 171450"/>
              <a:gd name="connsiteX52" fmla="*/ 33338 w 190500"/>
              <a:gd name="connsiteY52" fmla="*/ 9525 h 171450"/>
              <a:gd name="connsiteX53" fmla="*/ 57150 w 190500"/>
              <a:gd name="connsiteY53" fmla="*/ 33338 h 171450"/>
              <a:gd name="connsiteX54" fmla="*/ 33338 w 190500"/>
              <a:gd name="connsiteY54" fmla="*/ 57150 h 171450"/>
              <a:gd name="connsiteX55" fmla="*/ 9525 w 190500"/>
              <a:gd name="connsiteY55" fmla="*/ 33338 h 171450"/>
              <a:gd name="connsiteX56" fmla="*/ 33338 w 190500"/>
              <a:gd name="connsiteY56" fmla="*/ 9525 h 171450"/>
              <a:gd name="connsiteX57" fmla="*/ 95250 w 190500"/>
              <a:gd name="connsiteY57" fmla="*/ 14288 h 171450"/>
              <a:gd name="connsiteX58" fmla="*/ 80963 w 190500"/>
              <a:gd name="connsiteY58" fmla="*/ 28575 h 171450"/>
              <a:gd name="connsiteX59" fmla="*/ 95250 w 190500"/>
              <a:gd name="connsiteY59" fmla="*/ 42863 h 171450"/>
              <a:gd name="connsiteX60" fmla="*/ 109538 w 190500"/>
              <a:gd name="connsiteY60" fmla="*/ 28575 h 171450"/>
              <a:gd name="connsiteX61" fmla="*/ 95250 w 190500"/>
              <a:gd name="connsiteY61" fmla="*/ 14288 h 171450"/>
              <a:gd name="connsiteX62" fmla="*/ 157163 w 190500"/>
              <a:gd name="connsiteY62" fmla="*/ 23813 h 171450"/>
              <a:gd name="connsiteX63" fmla="*/ 147638 w 190500"/>
              <a:gd name="connsiteY63" fmla="*/ 33338 h 171450"/>
              <a:gd name="connsiteX64" fmla="*/ 157163 w 190500"/>
              <a:gd name="connsiteY64" fmla="*/ 42863 h 171450"/>
              <a:gd name="connsiteX65" fmla="*/ 166688 w 190500"/>
              <a:gd name="connsiteY65" fmla="*/ 33338 h 171450"/>
              <a:gd name="connsiteX66" fmla="*/ 157163 w 190500"/>
              <a:gd name="connsiteY66" fmla="*/ 23813 h 171450"/>
              <a:gd name="connsiteX67" fmla="*/ 33338 w 190500"/>
              <a:gd name="connsiteY67" fmla="*/ 23813 h 171450"/>
              <a:gd name="connsiteX68" fmla="*/ 23813 w 190500"/>
              <a:gd name="connsiteY68" fmla="*/ 33338 h 171450"/>
              <a:gd name="connsiteX69" fmla="*/ 33338 w 190500"/>
              <a:gd name="connsiteY69" fmla="*/ 42863 h 171450"/>
              <a:gd name="connsiteX70" fmla="*/ 42863 w 190500"/>
              <a:gd name="connsiteY70" fmla="*/ 33338 h 171450"/>
              <a:gd name="connsiteX71" fmla="*/ 33338 w 190500"/>
              <a:gd name="connsiteY71" fmla="*/ 23813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190500" h="171450">
                <a:moveTo>
                  <a:pt x="121482" y="66675"/>
                </a:moveTo>
                <a:cubicBezTo>
                  <a:pt x="130683" y="66675"/>
                  <a:pt x="138151" y="74143"/>
                  <a:pt x="138151" y="83344"/>
                </a:cubicBezTo>
                <a:lnTo>
                  <a:pt x="138151" y="128578"/>
                </a:lnTo>
                <a:cubicBezTo>
                  <a:pt x="138151" y="152255"/>
                  <a:pt x="118956" y="171450"/>
                  <a:pt x="95279" y="171450"/>
                </a:cubicBezTo>
                <a:cubicBezTo>
                  <a:pt x="71601" y="171450"/>
                  <a:pt x="52407" y="152255"/>
                  <a:pt x="52407" y="128578"/>
                </a:cubicBezTo>
                <a:lnTo>
                  <a:pt x="52407" y="83344"/>
                </a:lnTo>
                <a:cubicBezTo>
                  <a:pt x="52407" y="74143"/>
                  <a:pt x="59865" y="66675"/>
                  <a:pt x="69075" y="66675"/>
                </a:cubicBezTo>
                <a:lnTo>
                  <a:pt x="121482" y="66675"/>
                </a:lnTo>
                <a:close/>
                <a:moveTo>
                  <a:pt x="121482" y="80963"/>
                </a:moveTo>
                <a:lnTo>
                  <a:pt x="69075" y="80963"/>
                </a:lnTo>
                <a:cubicBezTo>
                  <a:pt x="67760" y="80963"/>
                  <a:pt x="66694" y="82028"/>
                  <a:pt x="66694" y="83344"/>
                </a:cubicBezTo>
                <a:lnTo>
                  <a:pt x="66694" y="128578"/>
                </a:lnTo>
                <a:cubicBezTo>
                  <a:pt x="66694" y="144365"/>
                  <a:pt x="79492" y="157163"/>
                  <a:pt x="95279" y="157163"/>
                </a:cubicBezTo>
                <a:cubicBezTo>
                  <a:pt x="111065" y="157163"/>
                  <a:pt x="123863" y="144365"/>
                  <a:pt x="123863" y="128578"/>
                </a:cubicBezTo>
                <a:lnTo>
                  <a:pt x="123863" y="83344"/>
                </a:lnTo>
                <a:cubicBezTo>
                  <a:pt x="123863" y="82028"/>
                  <a:pt x="122797" y="80963"/>
                  <a:pt x="121482" y="80963"/>
                </a:cubicBezTo>
                <a:close/>
                <a:moveTo>
                  <a:pt x="16669" y="66675"/>
                </a:moveTo>
                <a:lnTo>
                  <a:pt x="48873" y="66675"/>
                </a:lnTo>
                <a:cubicBezTo>
                  <a:pt x="45512" y="70734"/>
                  <a:pt x="43460" y="75714"/>
                  <a:pt x="42986" y="80963"/>
                </a:cubicBezTo>
                <a:lnTo>
                  <a:pt x="16669" y="80963"/>
                </a:lnTo>
                <a:cubicBezTo>
                  <a:pt x="15354" y="80963"/>
                  <a:pt x="14288" y="82028"/>
                  <a:pt x="14288" y="83344"/>
                </a:cubicBezTo>
                <a:lnTo>
                  <a:pt x="14288" y="114290"/>
                </a:lnTo>
                <a:cubicBezTo>
                  <a:pt x="14285" y="127447"/>
                  <a:pt x="24949" y="138114"/>
                  <a:pt x="38106" y="138116"/>
                </a:cubicBezTo>
                <a:cubicBezTo>
                  <a:pt x="39971" y="138117"/>
                  <a:pt x="41829" y="137898"/>
                  <a:pt x="43644" y="137465"/>
                </a:cubicBezTo>
                <a:cubicBezTo>
                  <a:pt x="44453" y="142265"/>
                  <a:pt x="45930" y="146847"/>
                  <a:pt x="47958" y="151105"/>
                </a:cubicBezTo>
                <a:cubicBezTo>
                  <a:pt x="27626" y="156544"/>
                  <a:pt x="6734" y="144470"/>
                  <a:pt x="1295" y="124138"/>
                </a:cubicBezTo>
                <a:cubicBezTo>
                  <a:pt x="435" y="120927"/>
                  <a:pt x="0" y="117616"/>
                  <a:pt x="0" y="114290"/>
                </a:cubicBezTo>
                <a:lnTo>
                  <a:pt x="0" y="83344"/>
                </a:lnTo>
                <a:cubicBezTo>
                  <a:pt x="0" y="74143"/>
                  <a:pt x="7468" y="66675"/>
                  <a:pt x="16669" y="66675"/>
                </a:cubicBezTo>
                <a:close/>
                <a:moveTo>
                  <a:pt x="141684" y="66675"/>
                </a:moveTo>
                <a:lnTo>
                  <a:pt x="173831" y="66675"/>
                </a:lnTo>
                <a:cubicBezTo>
                  <a:pt x="183032" y="66675"/>
                  <a:pt x="190500" y="74143"/>
                  <a:pt x="190500" y="83344"/>
                </a:cubicBezTo>
                <a:lnTo>
                  <a:pt x="190500" y="114300"/>
                </a:lnTo>
                <a:cubicBezTo>
                  <a:pt x="190505" y="135342"/>
                  <a:pt x="173450" y="152404"/>
                  <a:pt x="152409" y="152409"/>
                </a:cubicBezTo>
                <a:cubicBezTo>
                  <a:pt x="149094" y="152410"/>
                  <a:pt x="145793" y="151977"/>
                  <a:pt x="142589" y="151124"/>
                </a:cubicBezTo>
                <a:cubicBezTo>
                  <a:pt x="144628" y="146856"/>
                  <a:pt x="146104" y="142275"/>
                  <a:pt x="146923" y="137474"/>
                </a:cubicBezTo>
                <a:cubicBezTo>
                  <a:pt x="159722" y="140499"/>
                  <a:pt x="172549" y="132576"/>
                  <a:pt x="175574" y="119777"/>
                </a:cubicBezTo>
                <a:cubicBezTo>
                  <a:pt x="175998" y="117982"/>
                  <a:pt x="176213" y="116144"/>
                  <a:pt x="176213" y="114300"/>
                </a:cubicBezTo>
                <a:lnTo>
                  <a:pt x="176213" y="83344"/>
                </a:lnTo>
                <a:cubicBezTo>
                  <a:pt x="176213" y="82028"/>
                  <a:pt x="175147" y="80963"/>
                  <a:pt x="173831" y="80963"/>
                </a:cubicBezTo>
                <a:lnTo>
                  <a:pt x="147571" y="80963"/>
                </a:lnTo>
                <a:cubicBezTo>
                  <a:pt x="147097" y="75714"/>
                  <a:pt x="145045" y="70734"/>
                  <a:pt x="141684" y="66675"/>
                </a:cubicBezTo>
                <a:close/>
                <a:moveTo>
                  <a:pt x="95250" y="0"/>
                </a:moveTo>
                <a:cubicBezTo>
                  <a:pt x="111032" y="0"/>
                  <a:pt x="123825" y="12794"/>
                  <a:pt x="123825" y="28575"/>
                </a:cubicBezTo>
                <a:cubicBezTo>
                  <a:pt x="123825" y="44356"/>
                  <a:pt x="111032" y="57150"/>
                  <a:pt x="95250" y="57150"/>
                </a:cubicBezTo>
                <a:cubicBezTo>
                  <a:pt x="79468" y="57150"/>
                  <a:pt x="66675" y="44356"/>
                  <a:pt x="66675" y="28575"/>
                </a:cubicBezTo>
                <a:cubicBezTo>
                  <a:pt x="66675" y="12794"/>
                  <a:pt x="79468" y="0"/>
                  <a:pt x="95250" y="0"/>
                </a:cubicBezTo>
                <a:close/>
                <a:moveTo>
                  <a:pt x="157163" y="9525"/>
                </a:moveTo>
                <a:cubicBezTo>
                  <a:pt x="170314" y="9525"/>
                  <a:pt x="180975" y="20186"/>
                  <a:pt x="180975" y="33338"/>
                </a:cubicBezTo>
                <a:cubicBezTo>
                  <a:pt x="180975" y="46489"/>
                  <a:pt x="170314" y="57150"/>
                  <a:pt x="157163" y="57150"/>
                </a:cubicBezTo>
                <a:cubicBezTo>
                  <a:pt x="144011" y="57150"/>
                  <a:pt x="133350" y="46489"/>
                  <a:pt x="133350" y="33338"/>
                </a:cubicBezTo>
                <a:cubicBezTo>
                  <a:pt x="133350" y="20186"/>
                  <a:pt x="144011" y="9525"/>
                  <a:pt x="157163" y="9525"/>
                </a:cubicBezTo>
                <a:close/>
                <a:moveTo>
                  <a:pt x="33338" y="9525"/>
                </a:moveTo>
                <a:cubicBezTo>
                  <a:pt x="46489" y="9525"/>
                  <a:pt x="57150" y="20186"/>
                  <a:pt x="57150" y="33338"/>
                </a:cubicBezTo>
                <a:cubicBezTo>
                  <a:pt x="57150" y="46489"/>
                  <a:pt x="46489" y="57150"/>
                  <a:pt x="33338" y="57150"/>
                </a:cubicBezTo>
                <a:cubicBezTo>
                  <a:pt x="20186" y="57150"/>
                  <a:pt x="9525" y="46489"/>
                  <a:pt x="9525" y="33338"/>
                </a:cubicBezTo>
                <a:cubicBezTo>
                  <a:pt x="9525" y="20186"/>
                  <a:pt x="20186" y="9525"/>
                  <a:pt x="33338" y="9525"/>
                </a:cubicBezTo>
                <a:close/>
                <a:moveTo>
                  <a:pt x="95250" y="14288"/>
                </a:moveTo>
                <a:cubicBezTo>
                  <a:pt x="87359" y="14288"/>
                  <a:pt x="80963" y="20684"/>
                  <a:pt x="80963" y="28575"/>
                </a:cubicBezTo>
                <a:cubicBezTo>
                  <a:pt x="80963" y="36466"/>
                  <a:pt x="87359" y="42863"/>
                  <a:pt x="95250" y="42863"/>
                </a:cubicBezTo>
                <a:cubicBezTo>
                  <a:pt x="103141" y="42863"/>
                  <a:pt x="109538" y="36466"/>
                  <a:pt x="109538" y="28575"/>
                </a:cubicBezTo>
                <a:cubicBezTo>
                  <a:pt x="109538" y="20684"/>
                  <a:pt x="103141" y="14288"/>
                  <a:pt x="95250" y="14288"/>
                </a:cubicBezTo>
                <a:close/>
                <a:moveTo>
                  <a:pt x="157163" y="23813"/>
                </a:moveTo>
                <a:cubicBezTo>
                  <a:pt x="151902" y="23813"/>
                  <a:pt x="147638" y="28077"/>
                  <a:pt x="147638" y="33338"/>
                </a:cubicBezTo>
                <a:cubicBezTo>
                  <a:pt x="147638" y="38598"/>
                  <a:pt x="151902" y="42863"/>
                  <a:pt x="157163" y="42863"/>
                </a:cubicBezTo>
                <a:cubicBezTo>
                  <a:pt x="162423" y="42863"/>
                  <a:pt x="166688" y="38598"/>
                  <a:pt x="166688" y="33338"/>
                </a:cubicBezTo>
                <a:cubicBezTo>
                  <a:pt x="166688" y="28077"/>
                  <a:pt x="162423" y="23813"/>
                  <a:pt x="157163" y="23813"/>
                </a:cubicBezTo>
                <a:close/>
                <a:moveTo>
                  <a:pt x="33338" y="23813"/>
                </a:moveTo>
                <a:cubicBezTo>
                  <a:pt x="28077" y="23813"/>
                  <a:pt x="23813" y="28077"/>
                  <a:pt x="23813" y="33338"/>
                </a:cubicBezTo>
                <a:cubicBezTo>
                  <a:pt x="23813" y="38598"/>
                  <a:pt x="28077" y="42863"/>
                  <a:pt x="33338" y="42863"/>
                </a:cubicBezTo>
                <a:cubicBezTo>
                  <a:pt x="38598" y="42863"/>
                  <a:pt x="42863" y="38598"/>
                  <a:pt x="42863" y="33338"/>
                </a:cubicBezTo>
                <a:cubicBezTo>
                  <a:pt x="42863" y="28077"/>
                  <a:pt x="38598" y="23813"/>
                  <a:pt x="33338" y="23813"/>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37" name="Graphic 41">
            <a:extLst>
              <a:ext uri="{FF2B5EF4-FFF2-40B4-BE49-F238E27FC236}">
                <a16:creationId xmlns:a16="http://schemas.microsoft.com/office/drawing/2014/main" id="{28131A9C-C8EF-0733-2D7A-700226D7A2FF}"/>
              </a:ext>
              <a:ext uri="{C183D7F6-B498-43B3-948B-1728B52AA6E4}">
                <adec:decorative xmlns:adec="http://schemas.microsoft.com/office/drawing/2017/decorative" val="1"/>
              </a:ext>
            </a:extLst>
          </p:cNvPr>
          <p:cNvSpPr>
            <a:spLocks noChangeAspect="1"/>
          </p:cNvSpPr>
          <p:nvPr/>
        </p:nvSpPr>
        <p:spPr>
          <a:xfrm>
            <a:off x="8120400" y="1936453"/>
            <a:ext cx="313520" cy="391899"/>
          </a:xfrm>
          <a:custGeom>
            <a:avLst/>
            <a:gdLst>
              <a:gd name="connsiteX0" fmla="*/ 167201 w 314731"/>
              <a:gd name="connsiteY0" fmla="*/ 162283 h 393414"/>
              <a:gd name="connsiteX1" fmla="*/ 181954 w 314731"/>
              <a:gd name="connsiteY1" fmla="*/ 147530 h 393414"/>
              <a:gd name="connsiteX2" fmla="*/ 250802 w 314731"/>
              <a:gd name="connsiteY2" fmla="*/ 147530 h 393414"/>
              <a:gd name="connsiteX3" fmla="*/ 265555 w 314731"/>
              <a:gd name="connsiteY3" fmla="*/ 162283 h 393414"/>
              <a:gd name="connsiteX4" fmla="*/ 250802 w 314731"/>
              <a:gd name="connsiteY4" fmla="*/ 177036 h 393414"/>
              <a:gd name="connsiteX5" fmla="*/ 181954 w 314731"/>
              <a:gd name="connsiteY5" fmla="*/ 177036 h 393414"/>
              <a:gd name="connsiteX6" fmla="*/ 167201 w 314731"/>
              <a:gd name="connsiteY6" fmla="*/ 162283 h 393414"/>
              <a:gd name="connsiteX7" fmla="*/ 181954 w 314731"/>
              <a:gd name="connsiteY7" fmla="*/ 255719 h 393414"/>
              <a:gd name="connsiteX8" fmla="*/ 167201 w 314731"/>
              <a:gd name="connsiteY8" fmla="*/ 270472 h 393414"/>
              <a:gd name="connsiteX9" fmla="*/ 181954 w 314731"/>
              <a:gd name="connsiteY9" fmla="*/ 285225 h 393414"/>
              <a:gd name="connsiteX10" fmla="*/ 250802 w 314731"/>
              <a:gd name="connsiteY10" fmla="*/ 285225 h 393414"/>
              <a:gd name="connsiteX11" fmla="*/ 265555 w 314731"/>
              <a:gd name="connsiteY11" fmla="*/ 270472 h 393414"/>
              <a:gd name="connsiteX12" fmla="*/ 250802 w 314731"/>
              <a:gd name="connsiteY12" fmla="*/ 255719 h 393414"/>
              <a:gd name="connsiteX13" fmla="*/ 181954 w 314731"/>
              <a:gd name="connsiteY13" fmla="*/ 255719 h 393414"/>
              <a:gd name="connsiteX14" fmla="*/ 133367 w 314731"/>
              <a:gd name="connsiteY14" fmla="*/ 153038 h 393414"/>
              <a:gd name="connsiteX15" fmla="*/ 134103 w 314731"/>
              <a:gd name="connsiteY15" fmla="*/ 132187 h 393414"/>
              <a:gd name="connsiteX16" fmla="*/ 113253 w 314731"/>
              <a:gd name="connsiteY16" fmla="*/ 131451 h 393414"/>
              <a:gd name="connsiteX17" fmla="*/ 112516 w 314731"/>
              <a:gd name="connsiteY17" fmla="*/ 132187 h 393414"/>
              <a:gd name="connsiteX18" fmla="*/ 83601 w 314731"/>
              <a:gd name="connsiteY18" fmla="*/ 161103 h 393414"/>
              <a:gd name="connsiteX19" fmla="*/ 74355 w 314731"/>
              <a:gd name="connsiteY19" fmla="*/ 151858 h 393414"/>
              <a:gd name="connsiteX20" fmla="*/ 53504 w 314731"/>
              <a:gd name="connsiteY20" fmla="*/ 152594 h 393414"/>
              <a:gd name="connsiteX21" fmla="*/ 53504 w 314731"/>
              <a:gd name="connsiteY21" fmla="*/ 172709 h 393414"/>
              <a:gd name="connsiteX22" fmla="*/ 73175 w 314731"/>
              <a:gd name="connsiteY22" fmla="*/ 192380 h 393414"/>
              <a:gd name="connsiteX23" fmla="*/ 94026 w 314731"/>
              <a:gd name="connsiteY23" fmla="*/ 192380 h 393414"/>
              <a:gd name="connsiteX24" fmla="*/ 133367 w 314731"/>
              <a:gd name="connsiteY24" fmla="*/ 153038 h 393414"/>
              <a:gd name="connsiteX25" fmla="*/ 133367 w 314731"/>
              <a:gd name="connsiteY25" fmla="*/ 240376 h 393414"/>
              <a:gd name="connsiteX26" fmla="*/ 133367 w 314731"/>
              <a:gd name="connsiteY26" fmla="*/ 261227 h 393414"/>
              <a:gd name="connsiteX27" fmla="*/ 94026 w 314731"/>
              <a:gd name="connsiteY27" fmla="*/ 300568 h 393414"/>
              <a:gd name="connsiteX28" fmla="*/ 73175 w 314731"/>
              <a:gd name="connsiteY28" fmla="*/ 300568 h 393414"/>
              <a:gd name="connsiteX29" fmla="*/ 53504 w 314731"/>
              <a:gd name="connsiteY29" fmla="*/ 280898 h 393414"/>
              <a:gd name="connsiteX30" fmla="*/ 52768 w 314731"/>
              <a:gd name="connsiteY30" fmla="*/ 260047 h 393414"/>
              <a:gd name="connsiteX31" fmla="*/ 73619 w 314731"/>
              <a:gd name="connsiteY31" fmla="*/ 259311 h 393414"/>
              <a:gd name="connsiteX32" fmla="*/ 74355 w 314731"/>
              <a:gd name="connsiteY32" fmla="*/ 260047 h 393414"/>
              <a:gd name="connsiteX33" fmla="*/ 83601 w 314731"/>
              <a:gd name="connsiteY33" fmla="*/ 269292 h 393414"/>
              <a:gd name="connsiteX34" fmla="*/ 112516 w 314731"/>
              <a:gd name="connsiteY34" fmla="*/ 240376 h 393414"/>
              <a:gd name="connsiteX35" fmla="*/ 133367 w 314731"/>
              <a:gd name="connsiteY35" fmla="*/ 240376 h 393414"/>
              <a:gd name="connsiteX36" fmla="*/ 235930 w 314731"/>
              <a:gd name="connsiteY36" fmla="*/ 40994 h 393414"/>
              <a:gd name="connsiteX37" fmla="*/ 191789 w 314731"/>
              <a:gd name="connsiteY37" fmla="*/ 0 h 393414"/>
              <a:gd name="connsiteX38" fmla="*/ 122942 w 314731"/>
              <a:gd name="connsiteY38" fmla="*/ 0 h 393414"/>
              <a:gd name="connsiteX39" fmla="*/ 78958 w 314731"/>
              <a:gd name="connsiteY39" fmla="*/ 39341 h 393414"/>
              <a:gd name="connsiteX40" fmla="*/ 44259 w 314731"/>
              <a:gd name="connsiteY40" fmla="*/ 39341 h 393414"/>
              <a:gd name="connsiteX41" fmla="*/ 0 w 314731"/>
              <a:gd name="connsiteY41" fmla="*/ 83601 h 393414"/>
              <a:gd name="connsiteX42" fmla="*/ 0 w 314731"/>
              <a:gd name="connsiteY42" fmla="*/ 349155 h 393414"/>
              <a:gd name="connsiteX43" fmla="*/ 44259 w 314731"/>
              <a:gd name="connsiteY43" fmla="*/ 393414 h 393414"/>
              <a:gd name="connsiteX44" fmla="*/ 270472 w 314731"/>
              <a:gd name="connsiteY44" fmla="*/ 393414 h 393414"/>
              <a:gd name="connsiteX45" fmla="*/ 314731 w 314731"/>
              <a:gd name="connsiteY45" fmla="*/ 349155 h 393414"/>
              <a:gd name="connsiteX46" fmla="*/ 314731 w 314731"/>
              <a:gd name="connsiteY46" fmla="*/ 83601 h 393414"/>
              <a:gd name="connsiteX47" fmla="*/ 270472 w 314731"/>
              <a:gd name="connsiteY47" fmla="*/ 39341 h 393414"/>
              <a:gd name="connsiteX48" fmla="*/ 235773 w 314731"/>
              <a:gd name="connsiteY48" fmla="*/ 39341 h 393414"/>
              <a:gd name="connsiteX49" fmla="*/ 235930 w 314731"/>
              <a:gd name="connsiteY49" fmla="*/ 40994 h 393414"/>
              <a:gd name="connsiteX50" fmla="*/ 235930 w 314731"/>
              <a:gd name="connsiteY50" fmla="*/ 41230 h 393414"/>
              <a:gd name="connsiteX51" fmla="*/ 236049 w 314731"/>
              <a:gd name="connsiteY51" fmla="*/ 44259 h 393414"/>
              <a:gd name="connsiteX52" fmla="*/ 235950 w 314731"/>
              <a:gd name="connsiteY52" fmla="*/ 41230 h 393414"/>
              <a:gd name="connsiteX53" fmla="*/ 122942 w 314731"/>
              <a:gd name="connsiteY53" fmla="*/ 88518 h 393414"/>
              <a:gd name="connsiteX54" fmla="*/ 191789 w 314731"/>
              <a:gd name="connsiteY54" fmla="*/ 88518 h 393414"/>
              <a:gd name="connsiteX55" fmla="*/ 228593 w 314731"/>
              <a:gd name="connsiteY55" fmla="*/ 68847 h 393414"/>
              <a:gd name="connsiteX56" fmla="*/ 270472 w 314731"/>
              <a:gd name="connsiteY56" fmla="*/ 68847 h 393414"/>
              <a:gd name="connsiteX57" fmla="*/ 285225 w 314731"/>
              <a:gd name="connsiteY57" fmla="*/ 83601 h 393414"/>
              <a:gd name="connsiteX58" fmla="*/ 285225 w 314731"/>
              <a:gd name="connsiteY58" fmla="*/ 349155 h 393414"/>
              <a:gd name="connsiteX59" fmla="*/ 270472 w 314731"/>
              <a:gd name="connsiteY59" fmla="*/ 363908 h 393414"/>
              <a:gd name="connsiteX60" fmla="*/ 44259 w 314731"/>
              <a:gd name="connsiteY60" fmla="*/ 363908 h 393414"/>
              <a:gd name="connsiteX61" fmla="*/ 29506 w 314731"/>
              <a:gd name="connsiteY61" fmla="*/ 349155 h 393414"/>
              <a:gd name="connsiteX62" fmla="*/ 29506 w 314731"/>
              <a:gd name="connsiteY62" fmla="*/ 83601 h 393414"/>
              <a:gd name="connsiteX63" fmla="*/ 44259 w 314731"/>
              <a:gd name="connsiteY63" fmla="*/ 68847 h 393414"/>
              <a:gd name="connsiteX64" fmla="*/ 86138 w 314731"/>
              <a:gd name="connsiteY64" fmla="*/ 68847 h 393414"/>
              <a:gd name="connsiteX65" fmla="*/ 122942 w 314731"/>
              <a:gd name="connsiteY65" fmla="*/ 88518 h 393414"/>
              <a:gd name="connsiteX66" fmla="*/ 122942 w 314731"/>
              <a:gd name="connsiteY66" fmla="*/ 29506 h 393414"/>
              <a:gd name="connsiteX67" fmla="*/ 191789 w 314731"/>
              <a:gd name="connsiteY67" fmla="*/ 29506 h 393414"/>
              <a:gd name="connsiteX68" fmla="*/ 206542 w 314731"/>
              <a:gd name="connsiteY68" fmla="*/ 44259 h 393414"/>
              <a:gd name="connsiteX69" fmla="*/ 191789 w 314731"/>
              <a:gd name="connsiteY69" fmla="*/ 59012 h 393414"/>
              <a:gd name="connsiteX70" fmla="*/ 122942 w 314731"/>
              <a:gd name="connsiteY70" fmla="*/ 59012 h 393414"/>
              <a:gd name="connsiteX71" fmla="*/ 108189 w 314731"/>
              <a:gd name="connsiteY71" fmla="*/ 44259 h 393414"/>
              <a:gd name="connsiteX72" fmla="*/ 122942 w 314731"/>
              <a:gd name="connsiteY72" fmla="*/ 29506 h 393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314731" h="393414">
                <a:moveTo>
                  <a:pt x="167201" y="162283"/>
                </a:moveTo>
                <a:cubicBezTo>
                  <a:pt x="167201" y="154136"/>
                  <a:pt x="173806" y="147530"/>
                  <a:pt x="181954" y="147530"/>
                </a:cubicBezTo>
                <a:lnTo>
                  <a:pt x="250802" y="147530"/>
                </a:lnTo>
                <a:cubicBezTo>
                  <a:pt x="258949" y="147530"/>
                  <a:pt x="265555" y="154136"/>
                  <a:pt x="265555" y="162283"/>
                </a:cubicBezTo>
                <a:cubicBezTo>
                  <a:pt x="265555" y="170431"/>
                  <a:pt x="258949" y="177036"/>
                  <a:pt x="250802" y="177036"/>
                </a:cubicBezTo>
                <a:lnTo>
                  <a:pt x="181954" y="177036"/>
                </a:lnTo>
                <a:cubicBezTo>
                  <a:pt x="173806" y="177036"/>
                  <a:pt x="167201" y="170431"/>
                  <a:pt x="167201" y="162283"/>
                </a:cubicBezTo>
                <a:close/>
                <a:moveTo>
                  <a:pt x="181954" y="255719"/>
                </a:moveTo>
                <a:cubicBezTo>
                  <a:pt x="173806" y="255719"/>
                  <a:pt x="167201" y="262325"/>
                  <a:pt x="167201" y="270472"/>
                </a:cubicBezTo>
                <a:cubicBezTo>
                  <a:pt x="167201" y="278620"/>
                  <a:pt x="173806" y="285225"/>
                  <a:pt x="181954" y="285225"/>
                </a:cubicBezTo>
                <a:lnTo>
                  <a:pt x="250802" y="285225"/>
                </a:lnTo>
                <a:cubicBezTo>
                  <a:pt x="258949" y="285225"/>
                  <a:pt x="265555" y="278620"/>
                  <a:pt x="265555" y="270472"/>
                </a:cubicBezTo>
                <a:cubicBezTo>
                  <a:pt x="265555" y="262325"/>
                  <a:pt x="258949" y="255719"/>
                  <a:pt x="250802" y="255719"/>
                </a:cubicBezTo>
                <a:lnTo>
                  <a:pt x="181954" y="255719"/>
                </a:lnTo>
                <a:close/>
                <a:moveTo>
                  <a:pt x="133367" y="153038"/>
                </a:moveTo>
                <a:cubicBezTo>
                  <a:pt x="139328" y="147483"/>
                  <a:pt x="139658" y="138148"/>
                  <a:pt x="134103" y="132187"/>
                </a:cubicBezTo>
                <a:cubicBezTo>
                  <a:pt x="128548" y="126226"/>
                  <a:pt x="119214" y="125896"/>
                  <a:pt x="113253" y="131451"/>
                </a:cubicBezTo>
                <a:cubicBezTo>
                  <a:pt x="112999" y="131688"/>
                  <a:pt x="112753" y="131933"/>
                  <a:pt x="112516" y="132187"/>
                </a:cubicBezTo>
                <a:lnTo>
                  <a:pt x="83601" y="161103"/>
                </a:lnTo>
                <a:lnTo>
                  <a:pt x="74355" y="151858"/>
                </a:lnTo>
                <a:cubicBezTo>
                  <a:pt x="68394" y="146303"/>
                  <a:pt x="59059" y="146633"/>
                  <a:pt x="53504" y="152594"/>
                </a:cubicBezTo>
                <a:cubicBezTo>
                  <a:pt x="48225" y="158259"/>
                  <a:pt x="48225" y="167044"/>
                  <a:pt x="53504" y="172709"/>
                </a:cubicBezTo>
                <a:lnTo>
                  <a:pt x="73175" y="192380"/>
                </a:lnTo>
                <a:cubicBezTo>
                  <a:pt x="78935" y="198133"/>
                  <a:pt x="88266" y="198133"/>
                  <a:pt x="94026" y="192380"/>
                </a:cubicBezTo>
                <a:lnTo>
                  <a:pt x="133367" y="153038"/>
                </a:lnTo>
                <a:close/>
                <a:moveTo>
                  <a:pt x="133367" y="240376"/>
                </a:moveTo>
                <a:cubicBezTo>
                  <a:pt x="139121" y="246136"/>
                  <a:pt x="139121" y="255467"/>
                  <a:pt x="133367" y="261227"/>
                </a:cubicBezTo>
                <a:lnTo>
                  <a:pt x="94026" y="300568"/>
                </a:lnTo>
                <a:cubicBezTo>
                  <a:pt x="88266" y="306322"/>
                  <a:pt x="78935" y="306322"/>
                  <a:pt x="73175" y="300568"/>
                </a:cubicBezTo>
                <a:lnTo>
                  <a:pt x="53504" y="280898"/>
                </a:lnTo>
                <a:cubicBezTo>
                  <a:pt x="47543" y="275343"/>
                  <a:pt x="47214" y="266007"/>
                  <a:pt x="52768" y="260047"/>
                </a:cubicBezTo>
                <a:cubicBezTo>
                  <a:pt x="58323" y="254087"/>
                  <a:pt x="67658" y="253756"/>
                  <a:pt x="73619" y="259311"/>
                </a:cubicBezTo>
                <a:cubicBezTo>
                  <a:pt x="73873" y="259547"/>
                  <a:pt x="74119" y="259793"/>
                  <a:pt x="74355" y="260047"/>
                </a:cubicBezTo>
                <a:lnTo>
                  <a:pt x="83601" y="269292"/>
                </a:lnTo>
                <a:lnTo>
                  <a:pt x="112516" y="240376"/>
                </a:lnTo>
                <a:cubicBezTo>
                  <a:pt x="118276" y="234622"/>
                  <a:pt x="127608" y="234622"/>
                  <a:pt x="133367" y="240376"/>
                </a:cubicBezTo>
                <a:close/>
                <a:moveTo>
                  <a:pt x="235930" y="40994"/>
                </a:moveTo>
                <a:cubicBezTo>
                  <a:pt x="234221" y="17879"/>
                  <a:pt x="214967" y="-1"/>
                  <a:pt x="191789" y="0"/>
                </a:cubicBezTo>
                <a:lnTo>
                  <a:pt x="122942" y="0"/>
                </a:lnTo>
                <a:cubicBezTo>
                  <a:pt x="100402" y="1"/>
                  <a:pt x="81463" y="16941"/>
                  <a:pt x="78958" y="39341"/>
                </a:cubicBezTo>
                <a:lnTo>
                  <a:pt x="44259" y="39341"/>
                </a:lnTo>
                <a:cubicBezTo>
                  <a:pt x="19815" y="39341"/>
                  <a:pt x="0" y="59157"/>
                  <a:pt x="0" y="83601"/>
                </a:cubicBezTo>
                <a:lnTo>
                  <a:pt x="0" y="349155"/>
                </a:lnTo>
                <a:cubicBezTo>
                  <a:pt x="0" y="373598"/>
                  <a:pt x="19815" y="393414"/>
                  <a:pt x="44259" y="393414"/>
                </a:cubicBezTo>
                <a:lnTo>
                  <a:pt x="270472" y="393414"/>
                </a:lnTo>
                <a:cubicBezTo>
                  <a:pt x="294915" y="393414"/>
                  <a:pt x="314731" y="373598"/>
                  <a:pt x="314731" y="349155"/>
                </a:cubicBezTo>
                <a:lnTo>
                  <a:pt x="314731" y="83601"/>
                </a:lnTo>
                <a:cubicBezTo>
                  <a:pt x="314731" y="59157"/>
                  <a:pt x="294915" y="39341"/>
                  <a:pt x="270472" y="39341"/>
                </a:cubicBezTo>
                <a:lnTo>
                  <a:pt x="235773" y="39341"/>
                </a:lnTo>
                <a:lnTo>
                  <a:pt x="235930" y="40994"/>
                </a:lnTo>
                <a:close/>
                <a:moveTo>
                  <a:pt x="235930" y="41230"/>
                </a:moveTo>
                <a:lnTo>
                  <a:pt x="236049" y="44259"/>
                </a:lnTo>
                <a:cubicBezTo>
                  <a:pt x="236049" y="43236"/>
                  <a:pt x="236009" y="42233"/>
                  <a:pt x="235950" y="41230"/>
                </a:cubicBezTo>
                <a:close/>
                <a:moveTo>
                  <a:pt x="122942" y="88518"/>
                </a:moveTo>
                <a:lnTo>
                  <a:pt x="191789" y="88518"/>
                </a:lnTo>
                <a:cubicBezTo>
                  <a:pt x="207133" y="88518"/>
                  <a:pt x="220646" y="80709"/>
                  <a:pt x="228593" y="68847"/>
                </a:cubicBezTo>
                <a:lnTo>
                  <a:pt x="270472" y="68847"/>
                </a:lnTo>
                <a:cubicBezTo>
                  <a:pt x="278620" y="68847"/>
                  <a:pt x="285225" y="75453"/>
                  <a:pt x="285225" y="83601"/>
                </a:cubicBezTo>
                <a:lnTo>
                  <a:pt x="285225" y="349155"/>
                </a:lnTo>
                <a:cubicBezTo>
                  <a:pt x="285225" y="357303"/>
                  <a:pt x="278620" y="363908"/>
                  <a:pt x="270472" y="363908"/>
                </a:cubicBezTo>
                <a:lnTo>
                  <a:pt x="44259" y="363908"/>
                </a:lnTo>
                <a:cubicBezTo>
                  <a:pt x="36111" y="363908"/>
                  <a:pt x="29506" y="357303"/>
                  <a:pt x="29506" y="349155"/>
                </a:cubicBezTo>
                <a:lnTo>
                  <a:pt x="29506" y="83601"/>
                </a:lnTo>
                <a:cubicBezTo>
                  <a:pt x="29506" y="75453"/>
                  <a:pt x="36111" y="68847"/>
                  <a:pt x="44259" y="68847"/>
                </a:cubicBezTo>
                <a:lnTo>
                  <a:pt x="86138" y="68847"/>
                </a:lnTo>
                <a:cubicBezTo>
                  <a:pt x="94085" y="80709"/>
                  <a:pt x="107599" y="88518"/>
                  <a:pt x="122942" y="88518"/>
                </a:cubicBezTo>
                <a:close/>
                <a:moveTo>
                  <a:pt x="122942" y="29506"/>
                </a:moveTo>
                <a:lnTo>
                  <a:pt x="191789" y="29506"/>
                </a:lnTo>
                <a:cubicBezTo>
                  <a:pt x="199937" y="29506"/>
                  <a:pt x="206542" y="36111"/>
                  <a:pt x="206542" y="44259"/>
                </a:cubicBezTo>
                <a:cubicBezTo>
                  <a:pt x="206542" y="52407"/>
                  <a:pt x="199937" y="59012"/>
                  <a:pt x="191789" y="59012"/>
                </a:cubicBezTo>
                <a:lnTo>
                  <a:pt x="122942" y="59012"/>
                </a:lnTo>
                <a:cubicBezTo>
                  <a:pt x="114794" y="59012"/>
                  <a:pt x="108189" y="52407"/>
                  <a:pt x="108189" y="44259"/>
                </a:cubicBezTo>
                <a:cubicBezTo>
                  <a:pt x="108189" y="36111"/>
                  <a:pt x="114794" y="29506"/>
                  <a:pt x="122942" y="29506"/>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39" name="Graphic 32">
            <a:extLst>
              <a:ext uri="{FF2B5EF4-FFF2-40B4-BE49-F238E27FC236}">
                <a16:creationId xmlns:a16="http://schemas.microsoft.com/office/drawing/2014/main" id="{71B3805D-0E7B-FB48-E885-B854920CF108}"/>
              </a:ext>
              <a:ext uri="{C183D7F6-B498-43B3-948B-1728B52AA6E4}">
                <adec:decorative xmlns:adec="http://schemas.microsoft.com/office/drawing/2017/decorative" val="1"/>
              </a:ext>
            </a:extLst>
          </p:cNvPr>
          <p:cNvSpPr>
            <a:spLocks noChangeAspect="1"/>
          </p:cNvSpPr>
          <p:nvPr/>
        </p:nvSpPr>
        <p:spPr>
          <a:xfrm>
            <a:off x="4458105" y="4033824"/>
            <a:ext cx="365440" cy="365352"/>
          </a:xfrm>
          <a:custGeom>
            <a:avLst/>
            <a:gdLst>
              <a:gd name="connsiteX0" fmla="*/ 128988 w 409676"/>
              <a:gd name="connsiteY0" fmla="*/ 289825 h 409576"/>
              <a:gd name="connsiteX1" fmla="*/ 148010 w 409676"/>
              <a:gd name="connsiteY1" fmla="*/ 295832 h 409576"/>
              <a:gd name="connsiteX2" fmla="*/ 148010 w 409676"/>
              <a:gd name="connsiteY2" fmla="*/ 295741 h 409576"/>
              <a:gd name="connsiteX3" fmla="*/ 178205 w 409676"/>
              <a:gd name="connsiteY3" fmla="*/ 275900 h 409576"/>
              <a:gd name="connsiteX4" fmla="*/ 192153 w 409676"/>
              <a:gd name="connsiteY4" fmla="*/ 233486 h 409576"/>
              <a:gd name="connsiteX5" fmla="*/ 233497 w 409676"/>
              <a:gd name="connsiteY5" fmla="*/ 192255 h 409576"/>
              <a:gd name="connsiteX6" fmla="*/ 273954 w 409676"/>
              <a:gd name="connsiteY6" fmla="*/ 179104 h 409576"/>
              <a:gd name="connsiteX7" fmla="*/ 294049 w 409676"/>
              <a:gd name="connsiteY7" fmla="*/ 137242 h 409576"/>
              <a:gd name="connsiteX8" fmla="*/ 272771 w 409676"/>
              <a:gd name="connsiteY8" fmla="*/ 116757 h 409576"/>
              <a:gd name="connsiteX9" fmla="*/ 232838 w 409676"/>
              <a:gd name="connsiteY9" fmla="*/ 103787 h 409576"/>
              <a:gd name="connsiteX10" fmla="*/ 191380 w 409676"/>
              <a:gd name="connsiteY10" fmla="*/ 62306 h 409576"/>
              <a:gd name="connsiteX11" fmla="*/ 178228 w 409676"/>
              <a:gd name="connsiteY11" fmla="*/ 21872 h 409576"/>
              <a:gd name="connsiteX12" fmla="*/ 136193 w 409676"/>
              <a:gd name="connsiteY12" fmla="*/ 1916 h 409576"/>
              <a:gd name="connsiteX13" fmla="*/ 116063 w 409676"/>
              <a:gd name="connsiteY13" fmla="*/ 22373 h 409576"/>
              <a:gd name="connsiteX14" fmla="*/ 102798 w 409676"/>
              <a:gd name="connsiteY14" fmla="*/ 63148 h 409576"/>
              <a:gd name="connsiteX15" fmla="*/ 62523 w 409676"/>
              <a:gd name="connsiteY15" fmla="*/ 103787 h 409576"/>
              <a:gd name="connsiteX16" fmla="*/ 22089 w 409676"/>
              <a:gd name="connsiteY16" fmla="*/ 116780 h 409576"/>
              <a:gd name="connsiteX17" fmla="*/ 1827 w 409676"/>
              <a:gd name="connsiteY17" fmla="*/ 158597 h 409576"/>
              <a:gd name="connsiteX18" fmla="*/ 22475 w 409676"/>
              <a:gd name="connsiteY18" fmla="*/ 178990 h 409576"/>
              <a:gd name="connsiteX19" fmla="*/ 62386 w 409676"/>
              <a:gd name="connsiteY19" fmla="*/ 191937 h 409576"/>
              <a:gd name="connsiteX20" fmla="*/ 103844 w 409676"/>
              <a:gd name="connsiteY20" fmla="*/ 233486 h 409576"/>
              <a:gd name="connsiteX21" fmla="*/ 116996 w 409676"/>
              <a:gd name="connsiteY21" fmla="*/ 273875 h 409576"/>
              <a:gd name="connsiteX22" fmla="*/ 128988 w 409676"/>
              <a:gd name="connsiteY22" fmla="*/ 289803 h 409576"/>
              <a:gd name="connsiteX23" fmla="*/ 120478 w 409676"/>
              <a:gd name="connsiteY23" fmla="*/ 193120 h 409576"/>
              <a:gd name="connsiteX24" fmla="*/ 112218 w 409676"/>
              <a:gd name="connsiteY24" fmla="*/ 183723 h 409576"/>
              <a:gd name="connsiteX25" fmla="*/ 112286 w 409676"/>
              <a:gd name="connsiteY25" fmla="*/ 183723 h 409576"/>
              <a:gd name="connsiteX26" fmla="*/ 73149 w 409676"/>
              <a:gd name="connsiteY26" fmla="*/ 159535 h 409576"/>
              <a:gd name="connsiteX27" fmla="*/ 36742 w 409676"/>
              <a:gd name="connsiteY27" fmla="*/ 147976 h 409576"/>
              <a:gd name="connsiteX28" fmla="*/ 73399 w 409676"/>
              <a:gd name="connsiteY28" fmla="*/ 136053 h 409576"/>
              <a:gd name="connsiteX29" fmla="*/ 111854 w 409676"/>
              <a:gd name="connsiteY29" fmla="*/ 111819 h 409576"/>
              <a:gd name="connsiteX30" fmla="*/ 135541 w 409676"/>
              <a:gd name="connsiteY30" fmla="*/ 72955 h 409576"/>
              <a:gd name="connsiteX31" fmla="*/ 147259 w 409676"/>
              <a:gd name="connsiteY31" fmla="*/ 36958 h 409576"/>
              <a:gd name="connsiteX32" fmla="*/ 159000 w 409676"/>
              <a:gd name="connsiteY32" fmla="*/ 73069 h 409576"/>
              <a:gd name="connsiteX33" fmla="*/ 222280 w 409676"/>
              <a:gd name="connsiteY33" fmla="*/ 136166 h 409576"/>
              <a:gd name="connsiteX34" fmla="*/ 259141 w 409676"/>
              <a:gd name="connsiteY34" fmla="*/ 148044 h 409576"/>
              <a:gd name="connsiteX35" fmla="*/ 222962 w 409676"/>
              <a:gd name="connsiteY35" fmla="*/ 159762 h 409576"/>
              <a:gd name="connsiteX36" fmla="*/ 159842 w 409676"/>
              <a:gd name="connsiteY36" fmla="*/ 222905 h 409576"/>
              <a:gd name="connsiteX37" fmla="*/ 148124 w 409676"/>
              <a:gd name="connsiteY37" fmla="*/ 258902 h 409576"/>
              <a:gd name="connsiteX38" fmla="*/ 136405 w 409676"/>
              <a:gd name="connsiteY38" fmla="*/ 222837 h 409576"/>
              <a:gd name="connsiteX39" fmla="*/ 120478 w 409676"/>
              <a:gd name="connsiteY39" fmla="*/ 193120 h 409576"/>
              <a:gd name="connsiteX40" fmla="*/ 303444 w 409676"/>
              <a:gd name="connsiteY40" fmla="*/ 404666 h 409576"/>
              <a:gd name="connsiteX41" fmla="*/ 294115 w 409676"/>
              <a:gd name="connsiteY41" fmla="*/ 392174 h 409576"/>
              <a:gd name="connsiteX42" fmla="*/ 286651 w 409676"/>
              <a:gd name="connsiteY42" fmla="*/ 369260 h 409576"/>
              <a:gd name="connsiteX43" fmla="*/ 267970 w 409676"/>
              <a:gd name="connsiteY43" fmla="*/ 350533 h 409576"/>
              <a:gd name="connsiteX44" fmla="*/ 245421 w 409676"/>
              <a:gd name="connsiteY44" fmla="*/ 343184 h 409576"/>
              <a:gd name="connsiteX45" fmla="*/ 227650 w 409676"/>
              <a:gd name="connsiteY45" fmla="*/ 318541 h 409576"/>
              <a:gd name="connsiteX46" fmla="*/ 245193 w 409676"/>
              <a:gd name="connsiteY46" fmla="*/ 293967 h 409576"/>
              <a:gd name="connsiteX47" fmla="*/ 268084 w 409676"/>
              <a:gd name="connsiteY47" fmla="*/ 286549 h 409576"/>
              <a:gd name="connsiteX48" fmla="*/ 286287 w 409676"/>
              <a:gd name="connsiteY48" fmla="*/ 267913 h 409576"/>
              <a:gd name="connsiteX49" fmla="*/ 293659 w 409676"/>
              <a:gd name="connsiteY49" fmla="*/ 245341 h 409576"/>
              <a:gd name="connsiteX50" fmla="*/ 326655 w 409676"/>
              <a:gd name="connsiteY50" fmla="*/ 229088 h 409576"/>
              <a:gd name="connsiteX51" fmla="*/ 342740 w 409676"/>
              <a:gd name="connsiteY51" fmla="*/ 244863 h 409576"/>
              <a:gd name="connsiteX52" fmla="*/ 350226 w 409676"/>
              <a:gd name="connsiteY52" fmla="*/ 267936 h 409576"/>
              <a:gd name="connsiteX53" fmla="*/ 368885 w 409676"/>
              <a:gd name="connsiteY53" fmla="*/ 286503 h 409576"/>
              <a:gd name="connsiteX54" fmla="*/ 391457 w 409676"/>
              <a:gd name="connsiteY54" fmla="*/ 293853 h 409576"/>
              <a:gd name="connsiteX55" fmla="*/ 408486 w 409676"/>
              <a:gd name="connsiteY55" fmla="*/ 326382 h 409576"/>
              <a:gd name="connsiteX56" fmla="*/ 392344 w 409676"/>
              <a:gd name="connsiteY56" fmla="*/ 343116 h 409576"/>
              <a:gd name="connsiteX57" fmla="*/ 369272 w 409676"/>
              <a:gd name="connsiteY57" fmla="*/ 350602 h 409576"/>
              <a:gd name="connsiteX58" fmla="*/ 350659 w 409676"/>
              <a:gd name="connsiteY58" fmla="*/ 369306 h 409576"/>
              <a:gd name="connsiteX59" fmla="*/ 343332 w 409676"/>
              <a:gd name="connsiteY59" fmla="*/ 391809 h 409576"/>
              <a:gd name="connsiteX60" fmla="*/ 333661 w 409676"/>
              <a:gd name="connsiteY60" fmla="*/ 404779 h 409576"/>
              <a:gd name="connsiteX61" fmla="*/ 303444 w 409676"/>
              <a:gd name="connsiteY61" fmla="*/ 404666 h 409576"/>
              <a:gd name="connsiteX62" fmla="*/ 280007 w 409676"/>
              <a:gd name="connsiteY62" fmla="*/ 318587 h 409576"/>
              <a:gd name="connsiteX63" fmla="*/ 318666 w 409676"/>
              <a:gd name="connsiteY63" fmla="*/ 357473 h 409576"/>
              <a:gd name="connsiteX64" fmla="*/ 357348 w 409676"/>
              <a:gd name="connsiteY64" fmla="*/ 318791 h 409576"/>
              <a:gd name="connsiteX65" fmla="*/ 318257 w 409676"/>
              <a:gd name="connsiteY65" fmla="*/ 279927 h 409576"/>
              <a:gd name="connsiteX66" fmla="*/ 279984 w 409676"/>
              <a:gd name="connsiteY66" fmla="*/ 318609 h 409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409676" h="409576">
                <a:moveTo>
                  <a:pt x="128988" y="289825"/>
                </a:moveTo>
                <a:cubicBezTo>
                  <a:pt x="134562" y="293762"/>
                  <a:pt x="141207" y="295855"/>
                  <a:pt x="148010" y="295832"/>
                </a:cubicBezTo>
                <a:lnTo>
                  <a:pt x="148010" y="295741"/>
                </a:lnTo>
                <a:cubicBezTo>
                  <a:pt x="161137" y="295764"/>
                  <a:pt x="173015" y="287959"/>
                  <a:pt x="178205" y="275900"/>
                </a:cubicBezTo>
                <a:lnTo>
                  <a:pt x="192153" y="233486"/>
                </a:lnTo>
                <a:cubicBezTo>
                  <a:pt x="198688" y="214008"/>
                  <a:pt x="214002" y="198736"/>
                  <a:pt x="233497" y="192255"/>
                </a:cubicBezTo>
                <a:lnTo>
                  <a:pt x="273954" y="179104"/>
                </a:lnTo>
                <a:cubicBezTo>
                  <a:pt x="291063" y="173092"/>
                  <a:pt x="300060" y="154350"/>
                  <a:pt x="294049" y="137242"/>
                </a:cubicBezTo>
                <a:cubicBezTo>
                  <a:pt x="290601" y="127429"/>
                  <a:pt x="282708" y="119830"/>
                  <a:pt x="272771" y="116757"/>
                </a:cubicBezTo>
                <a:lnTo>
                  <a:pt x="232838" y="103787"/>
                </a:lnTo>
                <a:cubicBezTo>
                  <a:pt x="213249" y="97273"/>
                  <a:pt x="197883" y="81898"/>
                  <a:pt x="191380" y="62306"/>
                </a:cubicBezTo>
                <a:lnTo>
                  <a:pt x="178228" y="21872"/>
                </a:lnTo>
                <a:cubicBezTo>
                  <a:pt x="172132" y="4754"/>
                  <a:pt x="153311" y="-4181"/>
                  <a:pt x="136193" y="1916"/>
                </a:cubicBezTo>
                <a:cubicBezTo>
                  <a:pt x="126706" y="5295"/>
                  <a:pt x="119289" y="12833"/>
                  <a:pt x="116063" y="22373"/>
                </a:cubicBezTo>
                <a:lnTo>
                  <a:pt x="102798" y="63148"/>
                </a:lnTo>
                <a:cubicBezTo>
                  <a:pt x="96316" y="82155"/>
                  <a:pt x="81470" y="97135"/>
                  <a:pt x="62523" y="103787"/>
                </a:cubicBezTo>
                <a:lnTo>
                  <a:pt x="22089" y="116780"/>
                </a:lnTo>
                <a:cubicBezTo>
                  <a:pt x="4946" y="122732"/>
                  <a:pt x="-4125" y="141454"/>
                  <a:pt x="1827" y="158597"/>
                </a:cubicBezTo>
                <a:cubicBezTo>
                  <a:pt x="5172" y="168229"/>
                  <a:pt x="12801" y="175765"/>
                  <a:pt x="22475" y="178990"/>
                </a:cubicBezTo>
                <a:lnTo>
                  <a:pt x="62386" y="191937"/>
                </a:lnTo>
                <a:cubicBezTo>
                  <a:pt x="81969" y="198499"/>
                  <a:pt x="97324" y="213890"/>
                  <a:pt x="103844" y="233486"/>
                </a:cubicBezTo>
                <a:lnTo>
                  <a:pt x="116996" y="273875"/>
                </a:lnTo>
                <a:cubicBezTo>
                  <a:pt x="119249" y="280314"/>
                  <a:pt x="123436" y="285889"/>
                  <a:pt x="128988" y="289803"/>
                </a:cubicBezTo>
                <a:close/>
                <a:moveTo>
                  <a:pt x="120478" y="193120"/>
                </a:moveTo>
                <a:cubicBezTo>
                  <a:pt x="117940" y="189805"/>
                  <a:pt x="115181" y="186665"/>
                  <a:pt x="112218" y="183723"/>
                </a:cubicBezTo>
                <a:lnTo>
                  <a:pt x="112286" y="183723"/>
                </a:lnTo>
                <a:cubicBezTo>
                  <a:pt x="101298" y="172728"/>
                  <a:pt x="87897" y="164445"/>
                  <a:pt x="73149" y="159535"/>
                </a:cubicBezTo>
                <a:lnTo>
                  <a:pt x="36742" y="147976"/>
                </a:lnTo>
                <a:lnTo>
                  <a:pt x="73399" y="136053"/>
                </a:lnTo>
                <a:cubicBezTo>
                  <a:pt x="87906" y="131030"/>
                  <a:pt x="101063" y="122738"/>
                  <a:pt x="111854" y="111819"/>
                </a:cubicBezTo>
                <a:cubicBezTo>
                  <a:pt x="122598" y="100831"/>
                  <a:pt x="130698" y="87540"/>
                  <a:pt x="135541" y="72955"/>
                </a:cubicBezTo>
                <a:lnTo>
                  <a:pt x="147259" y="36958"/>
                </a:lnTo>
                <a:lnTo>
                  <a:pt x="159000" y="73069"/>
                </a:lnTo>
                <a:cubicBezTo>
                  <a:pt x="168935" y="102921"/>
                  <a:pt x="192399" y="126318"/>
                  <a:pt x="222280" y="136166"/>
                </a:cubicBezTo>
                <a:lnTo>
                  <a:pt x="259141" y="148044"/>
                </a:lnTo>
                <a:lnTo>
                  <a:pt x="222962" y="159762"/>
                </a:lnTo>
                <a:cubicBezTo>
                  <a:pt x="193143" y="169679"/>
                  <a:pt x="169747" y="193081"/>
                  <a:pt x="159842" y="222905"/>
                </a:cubicBezTo>
                <a:lnTo>
                  <a:pt x="148124" y="258902"/>
                </a:lnTo>
                <a:lnTo>
                  <a:pt x="136405" y="222837"/>
                </a:lnTo>
                <a:cubicBezTo>
                  <a:pt x="132827" y="212097"/>
                  <a:pt x="127441" y="202047"/>
                  <a:pt x="120478" y="193120"/>
                </a:cubicBezTo>
                <a:close/>
                <a:moveTo>
                  <a:pt x="303444" y="404666"/>
                </a:moveTo>
                <a:cubicBezTo>
                  <a:pt x="299109" y="401576"/>
                  <a:pt x="295846" y="397207"/>
                  <a:pt x="294115" y="392174"/>
                </a:cubicBezTo>
                <a:lnTo>
                  <a:pt x="286651" y="369260"/>
                </a:lnTo>
                <a:cubicBezTo>
                  <a:pt x="283739" y="360413"/>
                  <a:pt x="276810" y="353466"/>
                  <a:pt x="267970" y="350533"/>
                </a:cubicBezTo>
                <a:lnTo>
                  <a:pt x="245421" y="343184"/>
                </a:lnTo>
                <a:cubicBezTo>
                  <a:pt x="234838" y="339614"/>
                  <a:pt x="227695" y="329709"/>
                  <a:pt x="227650" y="318541"/>
                </a:cubicBezTo>
                <a:cubicBezTo>
                  <a:pt x="227656" y="307446"/>
                  <a:pt x="234701" y="297578"/>
                  <a:pt x="245193" y="293967"/>
                </a:cubicBezTo>
                <a:lnTo>
                  <a:pt x="268084" y="286549"/>
                </a:lnTo>
                <a:cubicBezTo>
                  <a:pt x="276708" y="283486"/>
                  <a:pt x="283429" y="276605"/>
                  <a:pt x="286287" y="267913"/>
                </a:cubicBezTo>
                <a:lnTo>
                  <a:pt x="293659" y="245341"/>
                </a:lnTo>
                <a:cubicBezTo>
                  <a:pt x="298283" y="231741"/>
                  <a:pt x="313055" y="224464"/>
                  <a:pt x="326655" y="229088"/>
                </a:cubicBezTo>
                <a:cubicBezTo>
                  <a:pt x="334135" y="231629"/>
                  <a:pt x="340053" y="237434"/>
                  <a:pt x="342740" y="244863"/>
                </a:cubicBezTo>
                <a:lnTo>
                  <a:pt x="350226" y="267936"/>
                </a:lnTo>
                <a:cubicBezTo>
                  <a:pt x="353198" y="276703"/>
                  <a:pt x="360102" y="283575"/>
                  <a:pt x="368885" y="286503"/>
                </a:cubicBezTo>
                <a:lnTo>
                  <a:pt x="391457" y="293853"/>
                </a:lnTo>
                <a:cubicBezTo>
                  <a:pt x="405141" y="298133"/>
                  <a:pt x="412766" y="312696"/>
                  <a:pt x="408486" y="326382"/>
                </a:cubicBezTo>
                <a:cubicBezTo>
                  <a:pt x="406045" y="334191"/>
                  <a:pt x="400063" y="340394"/>
                  <a:pt x="392344" y="343116"/>
                </a:cubicBezTo>
                <a:lnTo>
                  <a:pt x="369272" y="350602"/>
                </a:lnTo>
                <a:cubicBezTo>
                  <a:pt x="360477" y="353571"/>
                  <a:pt x="353585" y="360495"/>
                  <a:pt x="350659" y="369306"/>
                </a:cubicBezTo>
                <a:lnTo>
                  <a:pt x="343332" y="391809"/>
                </a:lnTo>
                <a:cubicBezTo>
                  <a:pt x="341557" y="397043"/>
                  <a:pt x="338189" y="401594"/>
                  <a:pt x="333661" y="404779"/>
                </a:cubicBezTo>
                <a:cubicBezTo>
                  <a:pt x="324605" y="411219"/>
                  <a:pt x="312452" y="411171"/>
                  <a:pt x="303444" y="404666"/>
                </a:cubicBezTo>
                <a:close/>
                <a:moveTo>
                  <a:pt x="280007" y="318587"/>
                </a:moveTo>
                <a:cubicBezTo>
                  <a:pt x="298117" y="325026"/>
                  <a:pt x="312334" y="339325"/>
                  <a:pt x="318666" y="357473"/>
                </a:cubicBezTo>
                <a:cubicBezTo>
                  <a:pt x="325069" y="339407"/>
                  <a:pt x="339282" y="325194"/>
                  <a:pt x="357348" y="318791"/>
                </a:cubicBezTo>
                <a:cubicBezTo>
                  <a:pt x="339122" y="312400"/>
                  <a:pt x="324755" y="298117"/>
                  <a:pt x="318257" y="279927"/>
                </a:cubicBezTo>
                <a:cubicBezTo>
                  <a:pt x="311908" y="297885"/>
                  <a:pt x="297874" y="312070"/>
                  <a:pt x="279984" y="318609"/>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41" name="Graphic 120">
            <a:extLst>
              <a:ext uri="{FF2B5EF4-FFF2-40B4-BE49-F238E27FC236}">
                <a16:creationId xmlns:a16="http://schemas.microsoft.com/office/drawing/2014/main" id="{37CD3FAE-10C1-295F-3A6E-151C7CC2442B}"/>
              </a:ext>
              <a:ext uri="{C183D7F6-B498-43B3-948B-1728B52AA6E4}">
                <adec:decorative xmlns:adec="http://schemas.microsoft.com/office/drawing/2017/decorative" val="1"/>
              </a:ext>
            </a:extLst>
          </p:cNvPr>
          <p:cNvSpPr>
            <a:spLocks noChangeAspect="1"/>
          </p:cNvSpPr>
          <p:nvPr/>
        </p:nvSpPr>
        <p:spPr>
          <a:xfrm>
            <a:off x="8096844" y="4033780"/>
            <a:ext cx="365440" cy="365440"/>
          </a:xfrm>
          <a:custGeom>
            <a:avLst/>
            <a:gdLst>
              <a:gd name="connsiteX0" fmla="*/ 95269 w 190538"/>
              <a:gd name="connsiteY0" fmla="*/ 0 h 190538"/>
              <a:gd name="connsiteX1" fmla="*/ 127911 w 190538"/>
              <a:gd name="connsiteY1" fmla="*/ 5734 h 190538"/>
              <a:gd name="connsiteX2" fmla="*/ 116529 w 190538"/>
              <a:gd name="connsiteY2" fmla="*/ 17107 h 190538"/>
              <a:gd name="connsiteX3" fmla="*/ 17136 w 190538"/>
              <a:gd name="connsiteY3" fmla="*/ 74002 h 190538"/>
              <a:gd name="connsiteX4" fmla="*/ 74031 w 190538"/>
              <a:gd name="connsiteY4" fmla="*/ 173395 h 190538"/>
              <a:gd name="connsiteX5" fmla="*/ 173425 w 190538"/>
              <a:gd name="connsiteY5" fmla="*/ 116500 h 190538"/>
              <a:gd name="connsiteX6" fmla="*/ 173431 w 190538"/>
              <a:gd name="connsiteY6" fmla="*/ 74028 h 190538"/>
              <a:gd name="connsiteX7" fmla="*/ 184804 w 190538"/>
              <a:gd name="connsiteY7" fmla="*/ 62655 h 190538"/>
              <a:gd name="connsiteX8" fmla="*/ 190538 w 190538"/>
              <a:gd name="connsiteY8" fmla="*/ 95269 h 190538"/>
              <a:gd name="connsiteX9" fmla="*/ 95269 w 190538"/>
              <a:gd name="connsiteY9" fmla="*/ 190538 h 190538"/>
              <a:gd name="connsiteX10" fmla="*/ 0 w 190538"/>
              <a:gd name="connsiteY10" fmla="*/ 95269 h 190538"/>
              <a:gd name="connsiteX11" fmla="*/ 95269 w 190538"/>
              <a:gd name="connsiteY11" fmla="*/ 0 h 190538"/>
              <a:gd name="connsiteX12" fmla="*/ 95269 w 190538"/>
              <a:gd name="connsiteY12" fmla="*/ 38119 h 190538"/>
              <a:gd name="connsiteX13" fmla="*/ 109576 w 190538"/>
              <a:gd name="connsiteY13" fmla="*/ 39929 h 190538"/>
              <a:gd name="connsiteX14" fmla="*/ 109576 w 190538"/>
              <a:gd name="connsiteY14" fmla="*/ 54854 h 190538"/>
              <a:gd name="connsiteX15" fmla="*/ 54872 w 190538"/>
              <a:gd name="connsiteY15" fmla="*/ 80967 h 190538"/>
              <a:gd name="connsiteX16" fmla="*/ 80983 w 190538"/>
              <a:gd name="connsiteY16" fmla="*/ 135671 h 190538"/>
              <a:gd name="connsiteX17" fmla="*/ 135688 w 190538"/>
              <a:gd name="connsiteY17" fmla="*/ 109558 h 190538"/>
              <a:gd name="connsiteX18" fmla="*/ 135693 w 190538"/>
              <a:gd name="connsiteY18" fmla="*/ 80982 h 190538"/>
              <a:gd name="connsiteX19" fmla="*/ 150619 w 190538"/>
              <a:gd name="connsiteY19" fmla="*/ 80982 h 190538"/>
              <a:gd name="connsiteX20" fmla="*/ 109571 w 190538"/>
              <a:gd name="connsiteY20" fmla="*/ 150605 h 190538"/>
              <a:gd name="connsiteX21" fmla="*/ 39948 w 190538"/>
              <a:gd name="connsiteY21" fmla="*/ 109557 h 190538"/>
              <a:gd name="connsiteX22" fmla="*/ 80996 w 190538"/>
              <a:gd name="connsiteY22" fmla="*/ 39934 h 190538"/>
              <a:gd name="connsiteX23" fmla="*/ 95288 w 190538"/>
              <a:gd name="connsiteY23" fmla="*/ 38119 h 190538"/>
              <a:gd name="connsiteX24" fmla="*/ 114319 w 190538"/>
              <a:gd name="connsiteY24" fmla="*/ 95269 h 190538"/>
              <a:gd name="connsiteX25" fmla="*/ 95263 w 190538"/>
              <a:gd name="connsiteY25" fmla="*/ 114313 h 190538"/>
              <a:gd name="connsiteX26" fmla="*/ 76219 w 190538"/>
              <a:gd name="connsiteY26" fmla="*/ 95257 h 190538"/>
              <a:gd name="connsiteX27" fmla="*/ 95275 w 190538"/>
              <a:gd name="connsiteY27" fmla="*/ 76213 h 190538"/>
              <a:gd name="connsiteX28" fmla="*/ 102727 w 190538"/>
              <a:gd name="connsiteY28" fmla="*/ 77734 h 190538"/>
              <a:gd name="connsiteX29" fmla="*/ 119110 w 190538"/>
              <a:gd name="connsiteY29" fmla="*/ 61351 h 190538"/>
              <a:gd name="connsiteX30" fmla="*/ 119101 w 190538"/>
              <a:gd name="connsiteY30" fmla="*/ 30975 h 190538"/>
              <a:gd name="connsiteX31" fmla="*/ 121196 w 190538"/>
              <a:gd name="connsiteY31" fmla="*/ 25927 h 190538"/>
              <a:gd name="connsiteX32" fmla="*/ 145009 w 190538"/>
              <a:gd name="connsiteY32" fmla="*/ 2115 h 190538"/>
              <a:gd name="connsiteX33" fmla="*/ 155112 w 190538"/>
              <a:gd name="connsiteY33" fmla="*/ 2121 h 190538"/>
              <a:gd name="connsiteX34" fmla="*/ 157201 w 190538"/>
              <a:gd name="connsiteY34" fmla="*/ 7163 h 190538"/>
              <a:gd name="connsiteX35" fmla="*/ 157201 w 190538"/>
              <a:gd name="connsiteY35" fmla="*/ 33357 h 190538"/>
              <a:gd name="connsiteX36" fmla="*/ 183394 w 190538"/>
              <a:gd name="connsiteY36" fmla="*/ 33357 h 190538"/>
              <a:gd name="connsiteX37" fmla="*/ 190531 w 190538"/>
              <a:gd name="connsiteY37" fmla="*/ 40507 h 190538"/>
              <a:gd name="connsiteX38" fmla="*/ 188443 w 190538"/>
              <a:gd name="connsiteY38" fmla="*/ 45549 h 190538"/>
              <a:gd name="connsiteX39" fmla="*/ 164630 w 190538"/>
              <a:gd name="connsiteY39" fmla="*/ 69361 h 190538"/>
              <a:gd name="connsiteX40" fmla="*/ 159582 w 190538"/>
              <a:gd name="connsiteY40" fmla="*/ 71457 h 190538"/>
              <a:gd name="connsiteX41" fmla="*/ 129197 w 190538"/>
              <a:gd name="connsiteY41" fmla="*/ 71457 h 190538"/>
              <a:gd name="connsiteX42" fmla="*/ 112814 w 190538"/>
              <a:gd name="connsiteY42" fmla="*/ 87840 h 190538"/>
              <a:gd name="connsiteX43" fmla="*/ 114319 w 190538"/>
              <a:gd name="connsiteY43" fmla="*/ 95269 h 190538"/>
              <a:gd name="connsiteX44" fmla="*/ 156620 w 190538"/>
              <a:gd name="connsiteY44" fmla="*/ 57169 h 190538"/>
              <a:gd name="connsiteX45" fmla="*/ 166145 w 190538"/>
              <a:gd name="connsiteY45" fmla="*/ 47644 h 190538"/>
              <a:gd name="connsiteX46" fmla="*/ 150047 w 190538"/>
              <a:gd name="connsiteY46" fmla="*/ 47644 h 190538"/>
              <a:gd name="connsiteX47" fmla="*/ 142904 w 190538"/>
              <a:gd name="connsiteY47" fmla="*/ 40500 h 190538"/>
              <a:gd name="connsiteX48" fmla="*/ 142904 w 190538"/>
              <a:gd name="connsiteY48" fmla="*/ 24403 h 190538"/>
              <a:gd name="connsiteX49" fmla="*/ 133388 w 190538"/>
              <a:gd name="connsiteY49" fmla="*/ 33928 h 190538"/>
              <a:gd name="connsiteX50" fmla="*/ 133388 w 190538"/>
              <a:gd name="connsiteY50" fmla="*/ 56607 h 190538"/>
              <a:gd name="connsiteX51" fmla="*/ 133960 w 190538"/>
              <a:gd name="connsiteY51" fmla="*/ 57169 h 190538"/>
              <a:gd name="connsiteX52" fmla="*/ 156629 w 190538"/>
              <a:gd name="connsiteY52" fmla="*/ 57169 h 19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90538" h="190538">
                <a:moveTo>
                  <a:pt x="95269" y="0"/>
                </a:moveTo>
                <a:cubicBezTo>
                  <a:pt x="106737" y="0"/>
                  <a:pt x="117729" y="2029"/>
                  <a:pt x="127911" y="5734"/>
                </a:cubicBezTo>
                <a:lnTo>
                  <a:pt x="116529" y="17107"/>
                </a:lnTo>
                <a:cubicBezTo>
                  <a:pt x="73371" y="5372"/>
                  <a:pt x="28871" y="30844"/>
                  <a:pt x="17136" y="74002"/>
                </a:cubicBezTo>
                <a:cubicBezTo>
                  <a:pt x="5400" y="117160"/>
                  <a:pt x="30873" y="161659"/>
                  <a:pt x="74031" y="173395"/>
                </a:cubicBezTo>
                <a:cubicBezTo>
                  <a:pt x="117189" y="185131"/>
                  <a:pt x="161689" y="159658"/>
                  <a:pt x="173425" y="116500"/>
                </a:cubicBezTo>
                <a:cubicBezTo>
                  <a:pt x="177205" y="102596"/>
                  <a:pt x="177208" y="87934"/>
                  <a:pt x="173431" y="74028"/>
                </a:cubicBezTo>
                <a:lnTo>
                  <a:pt x="184804" y="62655"/>
                </a:lnTo>
                <a:cubicBezTo>
                  <a:pt x="188608" y="73108"/>
                  <a:pt x="190549" y="84146"/>
                  <a:pt x="190538" y="95269"/>
                </a:cubicBezTo>
                <a:cubicBezTo>
                  <a:pt x="190538" y="147885"/>
                  <a:pt x="147885" y="190538"/>
                  <a:pt x="95269" y="190538"/>
                </a:cubicBezTo>
                <a:cubicBezTo>
                  <a:pt x="42653" y="190538"/>
                  <a:pt x="0" y="147885"/>
                  <a:pt x="0" y="95269"/>
                </a:cubicBezTo>
                <a:cubicBezTo>
                  <a:pt x="0" y="42653"/>
                  <a:pt x="42653" y="0"/>
                  <a:pt x="95269" y="0"/>
                </a:cubicBezTo>
                <a:close/>
                <a:moveTo>
                  <a:pt x="95269" y="38119"/>
                </a:moveTo>
                <a:cubicBezTo>
                  <a:pt x="100095" y="38117"/>
                  <a:pt x="104902" y="38725"/>
                  <a:pt x="109576" y="39929"/>
                </a:cubicBezTo>
                <a:lnTo>
                  <a:pt x="109576" y="54854"/>
                </a:lnTo>
                <a:cubicBezTo>
                  <a:pt x="87259" y="46959"/>
                  <a:pt x="62767" y="58650"/>
                  <a:pt x="54872" y="80967"/>
                </a:cubicBezTo>
                <a:cubicBezTo>
                  <a:pt x="46976" y="103283"/>
                  <a:pt x="58667" y="127775"/>
                  <a:pt x="80983" y="135671"/>
                </a:cubicBezTo>
                <a:cubicBezTo>
                  <a:pt x="103301" y="143567"/>
                  <a:pt x="127792" y="131876"/>
                  <a:pt x="135688" y="109558"/>
                </a:cubicBezTo>
                <a:cubicBezTo>
                  <a:pt x="138958" y="100313"/>
                  <a:pt x="138960" y="90227"/>
                  <a:pt x="135693" y="80982"/>
                </a:cubicBezTo>
                <a:lnTo>
                  <a:pt x="150619" y="80982"/>
                </a:lnTo>
                <a:cubicBezTo>
                  <a:pt x="158509" y="111543"/>
                  <a:pt x="140132" y="142713"/>
                  <a:pt x="109571" y="150605"/>
                </a:cubicBezTo>
                <a:cubicBezTo>
                  <a:pt x="79010" y="158495"/>
                  <a:pt x="47839" y="140118"/>
                  <a:pt x="39948" y="109557"/>
                </a:cubicBezTo>
                <a:cubicBezTo>
                  <a:pt x="32058" y="78996"/>
                  <a:pt x="50435" y="47825"/>
                  <a:pt x="80996" y="39934"/>
                </a:cubicBezTo>
                <a:cubicBezTo>
                  <a:pt x="85664" y="38728"/>
                  <a:pt x="90467" y="38119"/>
                  <a:pt x="95288" y="38119"/>
                </a:cubicBezTo>
                <a:close/>
                <a:moveTo>
                  <a:pt x="114319" y="95269"/>
                </a:moveTo>
                <a:cubicBezTo>
                  <a:pt x="114315" y="105790"/>
                  <a:pt x="105784" y="114316"/>
                  <a:pt x="95263" y="114313"/>
                </a:cubicBezTo>
                <a:cubicBezTo>
                  <a:pt x="84742" y="114310"/>
                  <a:pt x="76216" y="105778"/>
                  <a:pt x="76219" y="95257"/>
                </a:cubicBezTo>
                <a:cubicBezTo>
                  <a:pt x="76222" y="84735"/>
                  <a:pt x="84754" y="76210"/>
                  <a:pt x="95275" y="76213"/>
                </a:cubicBezTo>
                <a:cubicBezTo>
                  <a:pt x="97836" y="76214"/>
                  <a:pt x="100371" y="76731"/>
                  <a:pt x="102727" y="77734"/>
                </a:cubicBezTo>
                <a:lnTo>
                  <a:pt x="119110" y="61351"/>
                </a:lnTo>
                <a:lnTo>
                  <a:pt x="119101" y="30975"/>
                </a:lnTo>
                <a:cubicBezTo>
                  <a:pt x="119103" y="29081"/>
                  <a:pt x="119856" y="27266"/>
                  <a:pt x="121196" y="25927"/>
                </a:cubicBezTo>
                <a:lnTo>
                  <a:pt x="145009" y="2115"/>
                </a:lnTo>
                <a:cubicBezTo>
                  <a:pt x="147800" y="-674"/>
                  <a:pt x="152323" y="-671"/>
                  <a:pt x="155112" y="2121"/>
                </a:cubicBezTo>
                <a:cubicBezTo>
                  <a:pt x="156447" y="3459"/>
                  <a:pt x="157199" y="5272"/>
                  <a:pt x="157201" y="7163"/>
                </a:cubicBezTo>
                <a:lnTo>
                  <a:pt x="157201" y="33357"/>
                </a:lnTo>
                <a:lnTo>
                  <a:pt x="183394" y="33357"/>
                </a:lnTo>
                <a:cubicBezTo>
                  <a:pt x="187340" y="33360"/>
                  <a:pt x="190535" y="36561"/>
                  <a:pt x="190531" y="40507"/>
                </a:cubicBezTo>
                <a:cubicBezTo>
                  <a:pt x="190530" y="42397"/>
                  <a:pt x="189779" y="44211"/>
                  <a:pt x="188443" y="45549"/>
                </a:cubicBezTo>
                <a:lnTo>
                  <a:pt x="164630" y="69361"/>
                </a:lnTo>
                <a:cubicBezTo>
                  <a:pt x="163292" y="70701"/>
                  <a:pt x="161475" y="71455"/>
                  <a:pt x="159582" y="71457"/>
                </a:cubicBezTo>
                <a:lnTo>
                  <a:pt x="129197" y="71457"/>
                </a:lnTo>
                <a:lnTo>
                  <a:pt x="112814" y="87840"/>
                </a:lnTo>
                <a:cubicBezTo>
                  <a:pt x="113786" y="90126"/>
                  <a:pt x="114319" y="92631"/>
                  <a:pt x="114319" y="95269"/>
                </a:cubicBezTo>
                <a:close/>
                <a:moveTo>
                  <a:pt x="156620" y="57169"/>
                </a:moveTo>
                <a:lnTo>
                  <a:pt x="166145" y="47644"/>
                </a:lnTo>
                <a:lnTo>
                  <a:pt x="150047" y="47644"/>
                </a:lnTo>
                <a:cubicBezTo>
                  <a:pt x="146102" y="47644"/>
                  <a:pt x="142904" y="44446"/>
                  <a:pt x="142904" y="40500"/>
                </a:cubicBezTo>
                <a:lnTo>
                  <a:pt x="142904" y="24403"/>
                </a:lnTo>
                <a:lnTo>
                  <a:pt x="133388" y="33928"/>
                </a:lnTo>
                <a:lnTo>
                  <a:pt x="133388" y="56607"/>
                </a:lnTo>
                <a:cubicBezTo>
                  <a:pt x="133590" y="56783"/>
                  <a:pt x="133781" y="56970"/>
                  <a:pt x="133960" y="57169"/>
                </a:cubicBezTo>
                <a:lnTo>
                  <a:pt x="156629" y="57169"/>
                </a:ln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52" name="Slide Number Placeholder 51">
            <a:extLst>
              <a:ext uri="{FF2B5EF4-FFF2-40B4-BE49-F238E27FC236}">
                <a16:creationId xmlns:a16="http://schemas.microsoft.com/office/drawing/2014/main" id="{C6CAD330-D5D1-3951-0552-2F04670C2593}"/>
              </a:ext>
            </a:extLst>
          </p:cNvPr>
          <p:cNvSpPr>
            <a:spLocks noGrp="1"/>
          </p:cNvSpPr>
          <p:nvPr>
            <p:ph type="sldNum" sz="quarter" idx="4"/>
          </p:nvPr>
        </p:nvSpPr>
        <p:spPr/>
        <p:txBody>
          <a:bodyPr/>
          <a:lstStyle/>
          <a:p>
            <a:fld id="{8F93FC27-A1D1-4A1D-8E2D-C92B07A03756}" type="slidenum">
              <a:rPr lang="en-US" smtClean="0"/>
              <a:pPr/>
              <a:t>40</a:t>
            </a:fld>
            <a:endParaRPr lang="en-US"/>
          </a:p>
        </p:txBody>
      </p:sp>
    </p:spTree>
    <p:extLst>
      <p:ext uri="{BB962C8B-B14F-4D97-AF65-F5344CB8AC3E}">
        <p14:creationId xmlns:p14="http://schemas.microsoft.com/office/powerpoint/2010/main" val="239033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a:t>Social media post: Announcement</a:t>
            </a:r>
          </a:p>
        </p:txBody>
      </p:sp>
      <p:sp>
        <p:nvSpPr>
          <p:cNvPr id="8" name="Text Placeholder 7">
            <a:extLst>
              <a:ext uri="{FF2B5EF4-FFF2-40B4-BE49-F238E27FC236}">
                <a16:creationId xmlns:a16="http://schemas.microsoft.com/office/drawing/2014/main" id="{F4BD930F-EF8B-5FFD-7A2F-FB0B02E068D0}"/>
              </a:ext>
            </a:extLst>
          </p:cNvPr>
          <p:cNvSpPr>
            <a:spLocks noGrp="1"/>
          </p:cNvSpPr>
          <p:nvPr>
            <p:ph type="body" sz="quarter" idx="11"/>
          </p:nvPr>
        </p:nvSpPr>
        <p:spPr/>
        <p:txBody>
          <a:bodyPr/>
          <a:lstStyle/>
          <a:p>
            <a:r>
              <a:rPr lang="en-US"/>
              <a:t>2. Planning &amp; Communications</a:t>
            </a:r>
          </a:p>
        </p:txBody>
      </p:sp>
      <p:sp>
        <p:nvSpPr>
          <p:cNvPr id="7" name="Text Placeholder 6">
            <a:extLst>
              <a:ext uri="{FF2B5EF4-FFF2-40B4-BE49-F238E27FC236}">
                <a16:creationId xmlns:a16="http://schemas.microsoft.com/office/drawing/2014/main" id="{6CD04C6E-5767-6E5C-FBC0-18032611EDA1}"/>
              </a:ext>
            </a:extLst>
          </p:cNvPr>
          <p:cNvSpPr>
            <a:spLocks noGrp="1"/>
          </p:cNvSpPr>
          <p:nvPr>
            <p:ph type="body" sz="quarter" idx="10"/>
          </p:nvPr>
        </p:nvSpPr>
        <p:spPr/>
        <p:txBody>
          <a:bodyPr/>
          <a:lstStyle/>
          <a:p>
            <a:r>
              <a:rPr lang="en-US"/>
              <a:t>Customize this post series to announce and promote the event through Teams and LinkedIn posts</a:t>
            </a:r>
            <a:r>
              <a:rPr lang="en-US" noProof="0"/>
              <a:t>.</a:t>
            </a:r>
          </a:p>
        </p:txBody>
      </p:sp>
      <p:graphicFrame>
        <p:nvGraphicFramePr>
          <p:cNvPr id="21" name="Table 20">
            <a:extLst>
              <a:ext uri="{FF2B5EF4-FFF2-40B4-BE49-F238E27FC236}">
                <a16:creationId xmlns:a16="http://schemas.microsoft.com/office/drawing/2014/main" id="{232A1A29-554E-7AEE-1F54-0F6D0FECD2EE}"/>
              </a:ext>
            </a:extLst>
          </p:cNvPr>
          <p:cNvGraphicFramePr>
            <a:graphicFrameLocks noGrp="1"/>
          </p:cNvGraphicFramePr>
          <p:nvPr>
            <p:extLst>
              <p:ext uri="{D42A27DB-BD31-4B8C-83A1-F6EECF244321}">
                <p14:modId xmlns:p14="http://schemas.microsoft.com/office/powerpoint/2010/main" val="1068677780"/>
              </p:ext>
            </p:extLst>
          </p:nvPr>
        </p:nvGraphicFramePr>
        <p:xfrm>
          <a:off x="574675" y="2411905"/>
          <a:ext cx="3417888" cy="412495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300x250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dirty="0">
                          <a:solidFill>
                            <a:schemeClr val="bg1"/>
                          </a:solidFill>
                          <a:latin typeface="+mn-lt"/>
                        </a:rPr>
                        <a:t>Duplicate of </a:t>
                      </a:r>
                      <a:r>
                        <a:rPr lang="en-US" sz="1200" dirty="0">
                          <a:solidFill>
                            <a:schemeClr val="bg1"/>
                          </a:solidFill>
                          <a:latin typeface="+mn-lt"/>
                          <a:hlinkClick r:id="rId2" action="ppaction://hlinksldjump">
                            <a:extLst>
                              <a:ext uri="{A12FA001-AC4F-418D-AE19-62706E023703}">
                                <ahyp:hlinkClr xmlns:ahyp="http://schemas.microsoft.com/office/drawing/2018/hyperlinkcolor" val="tx"/>
                              </a:ext>
                            </a:extLst>
                          </a:hlinkClick>
                        </a:rPr>
                        <a:t>Digital  Banners</a:t>
                      </a:r>
                      <a:endParaRPr lang="en-US" sz="1200" dirty="0">
                        <a:solidFill>
                          <a:schemeClr val="bg1"/>
                        </a:solidFill>
                        <a:latin typeface="+mn-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 options with various amounts of content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OFT </a:t>
                      </a:r>
                    </a:p>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(Outlook File Template)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111125" indent="-111125">
                        <a:buFont typeface="Arial" panose="020B0604020202020204" pitchFamily="34" charset="0"/>
                        <a:buChar char="•"/>
                      </a:pPr>
                      <a:r>
                        <a:rPr lang="en-US" sz="1050" dirty="0">
                          <a:solidFill>
                            <a:schemeClr val="bg1"/>
                          </a:solidFill>
                          <a:latin typeface="+mj-lt"/>
                        </a:rPr>
                        <a:t>(e1) Social Media Post_ 300×250_Announcement </a:t>
                      </a:r>
                      <a:r>
                        <a:rPr lang="en-US" sz="1050" dirty="0" err="1">
                          <a:solidFill>
                            <a:schemeClr val="bg1"/>
                          </a:solidFill>
                          <a:latin typeface="+mj-lt"/>
                        </a:rPr>
                        <a:t>Opt</a:t>
                      </a:r>
                      <a:r>
                        <a:rPr lang="en-US" sz="1050" dirty="0">
                          <a:solidFill>
                            <a:schemeClr val="bg1"/>
                          </a:solidFill>
                          <a:latin typeface="+mj-lt"/>
                        </a:rPr>
                        <a:t> A.pptx</a:t>
                      </a:r>
                    </a:p>
                    <a:p>
                      <a:pPr marL="111125" indent="-111125">
                        <a:buFont typeface="Arial" panose="020B0604020202020204" pitchFamily="34" charset="0"/>
                        <a:buChar char="•"/>
                      </a:pPr>
                      <a:r>
                        <a:rPr lang="en-US" sz="1050" dirty="0">
                          <a:solidFill>
                            <a:schemeClr val="bg1"/>
                          </a:solidFill>
                          <a:latin typeface="+mj-lt"/>
                        </a:rPr>
                        <a:t>(e2) Social Media Post_ 300×250_Announcement </a:t>
                      </a:r>
                      <a:r>
                        <a:rPr lang="en-US" sz="1050" dirty="0" err="1">
                          <a:solidFill>
                            <a:schemeClr val="bg1"/>
                          </a:solidFill>
                          <a:latin typeface="+mj-lt"/>
                        </a:rPr>
                        <a:t>Opt</a:t>
                      </a:r>
                      <a:r>
                        <a:rPr lang="en-US" sz="1050" dirty="0">
                          <a:solidFill>
                            <a:schemeClr val="bg1"/>
                          </a:solidFill>
                          <a:latin typeface="+mj-lt"/>
                        </a:rPr>
                        <a:t> B.pptx</a:t>
                      </a:r>
                    </a:p>
                    <a:p>
                      <a:pPr marL="111125" indent="-111125">
                        <a:buFont typeface="Arial" panose="020B0604020202020204" pitchFamily="34" charset="0"/>
                        <a:buChar char="•"/>
                      </a:pPr>
                      <a:r>
                        <a:rPr lang="en-US" sz="1050" dirty="0">
                          <a:solidFill>
                            <a:schemeClr val="bg1"/>
                          </a:solidFill>
                          <a:latin typeface="+mj-lt"/>
                        </a:rPr>
                        <a:t>(e3) Social Media Post_ 300×250_Announcement </a:t>
                      </a:r>
                      <a:r>
                        <a:rPr lang="en-US" sz="1050" dirty="0" err="1">
                          <a:solidFill>
                            <a:schemeClr val="bg1"/>
                          </a:solidFill>
                          <a:latin typeface="+mj-lt"/>
                        </a:rPr>
                        <a:t>Opt</a:t>
                      </a:r>
                      <a:r>
                        <a:rPr lang="en-US" sz="1050" dirty="0">
                          <a:solidFill>
                            <a:schemeClr val="bg1"/>
                          </a:solidFill>
                          <a:latin typeface="+mj-lt"/>
                        </a:rPr>
                        <a:t> C.pptx</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9" name="Text Placeholder 18">
            <a:extLst>
              <a:ext uri="{FF2B5EF4-FFF2-40B4-BE49-F238E27FC236}">
                <a16:creationId xmlns:a16="http://schemas.microsoft.com/office/drawing/2014/main" id="{12126729-D472-3B00-49E8-4C244E78ED76}"/>
              </a:ext>
            </a:extLst>
          </p:cNvPr>
          <p:cNvSpPr>
            <a:spLocks noGrp="1"/>
          </p:cNvSpPr>
          <p:nvPr>
            <p:ph type="body" sz="quarter" idx="12"/>
          </p:nvPr>
        </p:nvSpPr>
        <p:spPr/>
        <p:txBody>
          <a:bodyPr/>
          <a:lstStyle/>
          <a:p>
            <a:r>
              <a:rPr lang="en-US">
                <a:solidFill>
                  <a:schemeClr val="tx1"/>
                </a:solidFill>
                <a:latin typeface="+mn-lt"/>
              </a:rPr>
              <a:t>Located in this folder: </a:t>
            </a:r>
            <a:r>
              <a:rPr lang="en-US"/>
              <a:t>Social Media Campaign</a:t>
            </a:r>
          </a:p>
        </p:txBody>
      </p:sp>
      <p:sp>
        <p:nvSpPr>
          <p:cNvPr id="23" name="Text Placeholder 22">
            <a:extLst>
              <a:ext uri="{FF2B5EF4-FFF2-40B4-BE49-F238E27FC236}">
                <a16:creationId xmlns:a16="http://schemas.microsoft.com/office/drawing/2014/main" id="{726A6298-1986-4322-2F35-7555145510FF}"/>
              </a:ext>
            </a:extLst>
          </p:cNvPr>
          <p:cNvSpPr>
            <a:spLocks noGrp="1"/>
          </p:cNvSpPr>
          <p:nvPr>
            <p:ph type="body" sz="quarter" idx="13"/>
          </p:nvPr>
        </p:nvSpPr>
        <p:spPr>
          <a:xfrm>
            <a:off x="10248900" y="251645"/>
            <a:ext cx="1859280" cy="246221"/>
          </a:xfrm>
        </p:spPr>
        <p:txBody>
          <a:bodyPr/>
          <a:lstStyle/>
          <a:p>
            <a:r>
              <a:rPr lang="en-US"/>
              <a:t>T-4 weeks</a:t>
            </a:r>
          </a:p>
        </p:txBody>
      </p:sp>
      <p:sp>
        <p:nvSpPr>
          <p:cNvPr id="10" name="Slide Number Placeholder 9">
            <a:extLst>
              <a:ext uri="{FF2B5EF4-FFF2-40B4-BE49-F238E27FC236}">
                <a16:creationId xmlns:a16="http://schemas.microsoft.com/office/drawing/2014/main" id="{B4CFEAAA-7866-9632-5093-B530C96580D3}"/>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41</a:t>
            </a:fld>
            <a:endParaRPr lang="en-US"/>
          </a:p>
        </p:txBody>
      </p:sp>
      <p:grpSp>
        <p:nvGrpSpPr>
          <p:cNvPr id="3" name="Group 2">
            <a:extLst>
              <a:ext uri="{FF2B5EF4-FFF2-40B4-BE49-F238E27FC236}">
                <a16:creationId xmlns:a16="http://schemas.microsoft.com/office/drawing/2014/main" id="{D99C3095-D1FB-864D-7C83-54AC7EDD1E02}"/>
              </a:ext>
              <a:ext uri="{C183D7F6-B498-43B3-948B-1728B52AA6E4}">
                <adec:decorative xmlns:adec="http://schemas.microsoft.com/office/drawing/2017/decorative" val="1"/>
              </a:ext>
            </a:extLst>
          </p:cNvPr>
          <p:cNvGrpSpPr/>
          <p:nvPr/>
        </p:nvGrpSpPr>
        <p:grpSpPr>
          <a:xfrm>
            <a:off x="4840145" y="937902"/>
            <a:ext cx="6259978" cy="5168586"/>
            <a:chOff x="4840144" y="510988"/>
            <a:chExt cx="6777039" cy="5595500"/>
          </a:xfrm>
        </p:grpSpPr>
        <p:pic>
          <p:nvPicPr>
            <p:cNvPr id="11" name="Picture 10">
              <a:extLst>
                <a:ext uri="{FF2B5EF4-FFF2-40B4-BE49-F238E27FC236}">
                  <a16:creationId xmlns:a16="http://schemas.microsoft.com/office/drawing/2014/main" id="{532CA6C2-F055-8AB3-3CCA-1A560358CE75}"/>
                </a:ext>
              </a:extLst>
            </p:cNvPr>
            <p:cNvPicPr>
              <a:picLocks noChangeAspect="1"/>
            </p:cNvPicPr>
            <p:nvPr/>
          </p:nvPicPr>
          <p:blipFill>
            <a:blip r:embed="rId3"/>
            <a:stretch>
              <a:fillRect/>
            </a:stretch>
          </p:blipFill>
          <p:spPr>
            <a:xfrm>
              <a:off x="4840144" y="510988"/>
              <a:ext cx="3217803" cy="2677212"/>
            </a:xfrm>
            <a:prstGeom prst="rect">
              <a:avLst/>
            </a:prstGeom>
            <a:effectLst>
              <a:outerShdw blurRad="50800" dist="38100" dir="2700000" algn="tl" rotWithShape="0">
                <a:prstClr val="black">
                  <a:alpha val="40000"/>
                </a:prstClr>
              </a:outerShdw>
            </a:effectLst>
          </p:spPr>
        </p:pic>
        <p:pic>
          <p:nvPicPr>
            <p:cNvPr id="12" name="Picture 11">
              <a:extLst>
                <a:ext uri="{FF2B5EF4-FFF2-40B4-BE49-F238E27FC236}">
                  <a16:creationId xmlns:a16="http://schemas.microsoft.com/office/drawing/2014/main" id="{C1DA9C4C-61F0-C20C-4CF6-2664852598E3}"/>
                </a:ext>
              </a:extLst>
            </p:cNvPr>
            <p:cNvPicPr>
              <a:picLocks noChangeAspect="1"/>
            </p:cNvPicPr>
            <p:nvPr/>
          </p:nvPicPr>
          <p:blipFill>
            <a:blip r:embed="rId4"/>
            <a:stretch>
              <a:fillRect/>
            </a:stretch>
          </p:blipFill>
          <p:spPr>
            <a:xfrm>
              <a:off x="4840144" y="3429276"/>
              <a:ext cx="3217803" cy="2677212"/>
            </a:xfrm>
            <a:prstGeom prst="rect">
              <a:avLst/>
            </a:prstGeom>
            <a:effectLst>
              <a:outerShdw blurRad="50800" dist="38100" dir="2700000" algn="tl" rotWithShape="0">
                <a:prstClr val="black">
                  <a:alpha val="40000"/>
                </a:prstClr>
              </a:outerShdw>
            </a:effectLst>
          </p:spPr>
        </p:pic>
        <p:pic>
          <p:nvPicPr>
            <p:cNvPr id="13" name="Picture 12">
              <a:extLst>
                <a:ext uri="{FF2B5EF4-FFF2-40B4-BE49-F238E27FC236}">
                  <a16:creationId xmlns:a16="http://schemas.microsoft.com/office/drawing/2014/main" id="{D614AC42-AA4D-1602-97FD-95B9AA4F47F7}"/>
                </a:ext>
              </a:extLst>
            </p:cNvPr>
            <p:cNvPicPr>
              <a:picLocks noChangeAspect="1"/>
            </p:cNvPicPr>
            <p:nvPr/>
          </p:nvPicPr>
          <p:blipFill>
            <a:blip r:embed="rId5"/>
            <a:stretch>
              <a:fillRect/>
            </a:stretch>
          </p:blipFill>
          <p:spPr>
            <a:xfrm>
              <a:off x="8399380" y="3429276"/>
              <a:ext cx="3217803" cy="2677212"/>
            </a:xfrm>
            <a:prstGeom prst="rect">
              <a:avLst/>
            </a:prstGeom>
            <a:effectLst>
              <a:outerShdw blurRad="50800" dist="38100" dir="2700000" algn="tl" rotWithShape="0">
                <a:prstClr val="black">
                  <a:alpha val="40000"/>
                </a:prstClr>
              </a:outerShdw>
            </a:effectLst>
          </p:spPr>
        </p:pic>
      </p:grpSp>
      <p:sp>
        <p:nvSpPr>
          <p:cNvPr id="22" name="Rounded Rectangle 1">
            <a:extLst>
              <a:ext uri="{FF2B5EF4-FFF2-40B4-BE49-F238E27FC236}">
                <a16:creationId xmlns:a16="http://schemas.microsoft.com/office/drawing/2014/main" id="{2B4B09AF-425E-7545-8043-17DF57FD572F}"/>
              </a:ext>
              <a:ext uri="{C183D7F6-B498-43B3-948B-1728B52AA6E4}">
                <adec:decorative xmlns:adec="http://schemas.microsoft.com/office/drawing/2017/decorative" val="1"/>
              </a:ext>
            </a:extLst>
          </p:cNvPr>
          <p:cNvSpPr/>
          <p:nvPr/>
        </p:nvSpPr>
        <p:spPr bwMode="auto">
          <a:xfrm rot="16200000">
            <a:off x="9625531" y="229255"/>
            <a:ext cx="1633531" cy="3499410"/>
          </a:xfrm>
          <a:prstGeom prst="round2SameRect">
            <a:avLst>
              <a:gd name="adj1" fmla="val 15388"/>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rgbClr val="8C48FF"/>
                </a:solidFill>
                <a:latin typeface="+mj-lt"/>
                <a:cs typeface="Segoe Sans Display" pitchFamily="2" charset="0"/>
              </a:rPr>
              <a:t>Suggested Post Text: </a:t>
            </a:r>
            <a:r>
              <a:rPr lang="en-US" sz="1200">
                <a:solidFill>
                  <a:prstClr val="black"/>
                </a:solidFill>
                <a:cs typeface="Segoe Sans Display" pitchFamily="2" charset="0"/>
              </a:rPr>
              <a:t>Announcing the launch of Copilot for our organization on July 15th! Want to know how Copilot will change the way your work? Join us on Friday July 15th for a supercharged day!</a:t>
            </a:r>
          </a:p>
          <a:p>
            <a:pPr defTabSz="1025719" fontAlgn="base">
              <a:spcBef>
                <a:spcPct val="0"/>
              </a:spcBef>
              <a:spcAft>
                <a:spcPct val="0"/>
              </a:spcAft>
            </a:pPr>
            <a:r>
              <a:rPr lang="en-US" sz="1200">
                <a:solidFill>
                  <a:prstClr val="black"/>
                </a:solidFill>
                <a:cs typeface="Segoe Sans Display" pitchFamily="2" charset="0"/>
              </a:rPr>
              <a:t>Learn more at https://www.microsoft.com/en-us/microsoft-copilot/meet-copilot </a:t>
            </a:r>
          </a:p>
        </p:txBody>
      </p:sp>
    </p:spTree>
    <p:extLst>
      <p:ext uri="{BB962C8B-B14F-4D97-AF65-F5344CB8AC3E}">
        <p14:creationId xmlns:p14="http://schemas.microsoft.com/office/powerpoint/2010/main" val="104655235"/>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a:t>Social media post: Copilot scenarios </a:t>
            </a:r>
          </a:p>
        </p:txBody>
      </p:sp>
      <p:sp>
        <p:nvSpPr>
          <p:cNvPr id="10" name="Text Placeholder 9">
            <a:extLst>
              <a:ext uri="{FF2B5EF4-FFF2-40B4-BE49-F238E27FC236}">
                <a16:creationId xmlns:a16="http://schemas.microsoft.com/office/drawing/2014/main" id="{CB6385BC-237A-0836-8828-90DADEC20DB7}"/>
              </a:ext>
            </a:extLst>
          </p:cNvPr>
          <p:cNvSpPr>
            <a:spLocks noGrp="1"/>
          </p:cNvSpPr>
          <p:nvPr>
            <p:ph type="body" sz="quarter" idx="11"/>
          </p:nvPr>
        </p:nvSpPr>
        <p:spPr>
          <a:xfrm>
            <a:off x="574816" y="246888"/>
            <a:ext cx="3418450" cy="246221"/>
          </a:xfrm>
        </p:spPr>
        <p:txBody>
          <a:bodyPr/>
          <a:lstStyle/>
          <a:p>
            <a:r>
              <a:rPr lang="en-US"/>
              <a:t>2. Planning &amp; Communications</a:t>
            </a:r>
          </a:p>
        </p:txBody>
      </p:sp>
      <p:sp>
        <p:nvSpPr>
          <p:cNvPr id="22" name="Text Placeholder 21">
            <a:extLst>
              <a:ext uri="{FF2B5EF4-FFF2-40B4-BE49-F238E27FC236}">
                <a16:creationId xmlns:a16="http://schemas.microsoft.com/office/drawing/2014/main" id="{5A495D45-5F13-07EF-791B-D6D573E5B483}"/>
              </a:ext>
            </a:extLst>
          </p:cNvPr>
          <p:cNvSpPr>
            <a:spLocks noGrp="1"/>
          </p:cNvSpPr>
          <p:nvPr>
            <p:ph type="body" sz="quarter" idx="10"/>
          </p:nvPr>
        </p:nvSpPr>
        <p:spPr>
          <a:xfrm>
            <a:off x="574816" y="1446836"/>
            <a:ext cx="3418450" cy="4171950"/>
          </a:xfrm>
        </p:spPr>
        <p:txBody>
          <a:bodyPr/>
          <a:lstStyle/>
          <a:p>
            <a:r>
              <a:rPr lang="en-US"/>
              <a:t>Customize this post series to announce and promote the event through Teams and LinkedIn posts</a:t>
            </a:r>
            <a:r>
              <a:rPr lang="en-US" noProof="0"/>
              <a:t>.</a:t>
            </a:r>
          </a:p>
        </p:txBody>
      </p:sp>
      <p:graphicFrame>
        <p:nvGraphicFramePr>
          <p:cNvPr id="31" name="Table 30">
            <a:extLst>
              <a:ext uri="{FF2B5EF4-FFF2-40B4-BE49-F238E27FC236}">
                <a16:creationId xmlns:a16="http://schemas.microsoft.com/office/drawing/2014/main" id="{6CC86F27-BF9D-90D6-979E-547B37846663}"/>
              </a:ext>
            </a:extLst>
          </p:cNvPr>
          <p:cNvGraphicFramePr>
            <a:graphicFrameLocks noGrp="1"/>
          </p:cNvGraphicFramePr>
          <p:nvPr>
            <p:extLst>
              <p:ext uri="{D42A27DB-BD31-4B8C-83A1-F6EECF244321}">
                <p14:modId xmlns:p14="http://schemas.microsoft.com/office/powerpoint/2010/main" val="2640158866"/>
              </p:ext>
            </p:extLst>
          </p:nvPr>
        </p:nvGraphicFramePr>
        <p:xfrm>
          <a:off x="574675" y="2574465"/>
          <a:ext cx="3417888"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300x250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kern="1200">
                          <a:solidFill>
                            <a:schemeClr val="bg1"/>
                          </a:solidFill>
                          <a:latin typeface="+mn-lt"/>
                          <a:ea typeface="+mn-ea"/>
                          <a:cs typeface="+mn-cs"/>
                        </a:rPr>
                        <a:t>1 variant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OFT </a:t>
                      </a:r>
                    </a:p>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(Outlook File Template)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it-IT" sz="1200">
                          <a:solidFill>
                            <a:schemeClr val="bg1"/>
                          </a:solidFill>
                          <a:latin typeface="+mj-lt"/>
                        </a:rPr>
                        <a:t>(e4) Social Media Post_300×250_Scenarios.pptx</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6" name="Text Placeholder 15">
            <a:extLst>
              <a:ext uri="{FF2B5EF4-FFF2-40B4-BE49-F238E27FC236}">
                <a16:creationId xmlns:a16="http://schemas.microsoft.com/office/drawing/2014/main" id="{8D73E8D4-BC46-441B-EC1E-5E5168188F83}"/>
              </a:ext>
            </a:extLst>
          </p:cNvPr>
          <p:cNvSpPr>
            <a:spLocks noGrp="1"/>
          </p:cNvSpPr>
          <p:nvPr>
            <p:ph type="body" sz="quarter" idx="12"/>
          </p:nvPr>
        </p:nvSpPr>
        <p:spPr>
          <a:xfrm>
            <a:off x="6652855" y="282422"/>
            <a:ext cx="3418450" cy="184666"/>
          </a:xfrm>
        </p:spPr>
        <p:txBody>
          <a:bodyPr/>
          <a:lstStyle/>
          <a:p>
            <a:r>
              <a:rPr lang="en-US">
                <a:solidFill>
                  <a:schemeClr val="tx1"/>
                </a:solidFill>
                <a:latin typeface="+mn-lt"/>
              </a:rPr>
              <a:t>Located in this folder: </a:t>
            </a:r>
            <a:r>
              <a:rPr lang="en-US"/>
              <a:t>Social Media Campaign</a:t>
            </a:r>
          </a:p>
        </p:txBody>
      </p:sp>
      <p:sp>
        <p:nvSpPr>
          <p:cNvPr id="23" name="Text Placeholder 22">
            <a:extLst>
              <a:ext uri="{FF2B5EF4-FFF2-40B4-BE49-F238E27FC236}">
                <a16:creationId xmlns:a16="http://schemas.microsoft.com/office/drawing/2014/main" id="{22FB48AC-449C-B2F0-1970-BFC28D31A97D}"/>
              </a:ext>
            </a:extLst>
          </p:cNvPr>
          <p:cNvSpPr>
            <a:spLocks noGrp="1"/>
          </p:cNvSpPr>
          <p:nvPr>
            <p:ph type="body" sz="quarter" idx="13"/>
          </p:nvPr>
        </p:nvSpPr>
        <p:spPr>
          <a:xfrm>
            <a:off x="10248900" y="251645"/>
            <a:ext cx="1859280" cy="246221"/>
          </a:xfrm>
        </p:spPr>
        <p:txBody>
          <a:bodyPr/>
          <a:lstStyle/>
          <a:p>
            <a:r>
              <a:rPr lang="en-US"/>
              <a:t>T-3 weeks</a:t>
            </a:r>
          </a:p>
        </p:txBody>
      </p:sp>
      <p:sp>
        <p:nvSpPr>
          <p:cNvPr id="11" name="Slide Number Placeholder 10">
            <a:extLst>
              <a:ext uri="{FF2B5EF4-FFF2-40B4-BE49-F238E27FC236}">
                <a16:creationId xmlns:a16="http://schemas.microsoft.com/office/drawing/2014/main" id="{29E75A98-7D28-4DDA-0C45-B0F7B32CF262}"/>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42</a:t>
            </a:fld>
            <a:endParaRPr lang="en-US"/>
          </a:p>
        </p:txBody>
      </p:sp>
      <p:pic>
        <p:nvPicPr>
          <p:cNvPr id="4" name="Picture 3">
            <a:extLst>
              <a:ext uri="{FF2B5EF4-FFF2-40B4-BE49-F238E27FC236}">
                <a16:creationId xmlns:a16="http://schemas.microsoft.com/office/drawing/2014/main" id="{1F613210-4B09-92FC-B4C0-6383D416B6E0}"/>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734530" y="1863826"/>
            <a:ext cx="3762437" cy="3130347"/>
          </a:xfrm>
          <a:prstGeom prst="rect">
            <a:avLst/>
          </a:prstGeom>
          <a:effectLst>
            <a:outerShdw blurRad="50800" dist="38100" dir="2700000" algn="tl" rotWithShape="0">
              <a:prstClr val="black">
                <a:alpha val="40000"/>
              </a:prstClr>
            </a:outerShdw>
          </a:effectLst>
        </p:spPr>
      </p:pic>
      <p:sp>
        <p:nvSpPr>
          <p:cNvPr id="24" name="Rounded Rectangle 1">
            <a:extLst>
              <a:ext uri="{FF2B5EF4-FFF2-40B4-BE49-F238E27FC236}">
                <a16:creationId xmlns:a16="http://schemas.microsoft.com/office/drawing/2014/main" id="{1A3B83F6-E605-DEFC-C159-70482FB3DE37}"/>
              </a:ext>
              <a:ext uri="{C183D7F6-B498-43B3-948B-1728B52AA6E4}">
                <adec:decorative xmlns:adec="http://schemas.microsoft.com/office/drawing/2017/decorative" val="1"/>
              </a:ext>
            </a:extLst>
          </p:cNvPr>
          <p:cNvSpPr/>
          <p:nvPr/>
        </p:nvSpPr>
        <p:spPr bwMode="auto">
          <a:xfrm rot="16200000">
            <a:off x="9625532" y="1677402"/>
            <a:ext cx="1633531" cy="3499410"/>
          </a:xfrm>
          <a:prstGeom prst="round2SameRect">
            <a:avLst>
              <a:gd name="adj1" fmla="val 15388"/>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rgbClr val="8C48FF"/>
                </a:solidFill>
                <a:latin typeface="+mj-lt"/>
                <a:cs typeface="Segoe Sans Display" pitchFamily="2" charset="0"/>
              </a:rPr>
              <a:t>Suggested Post Text: </a:t>
            </a:r>
            <a:r>
              <a:rPr lang="en-US" sz="1200">
                <a:solidFill>
                  <a:prstClr val="black"/>
                </a:solidFill>
                <a:cs typeface="Segoe Sans Display" pitchFamily="2" charset="0"/>
              </a:rPr>
              <a:t>We’re gearing up for a supercharged day on July 15th! Please be sure to register here now to reserve your spot!</a:t>
            </a:r>
          </a:p>
          <a:p>
            <a:pPr defTabSz="1025719" fontAlgn="base">
              <a:spcBef>
                <a:spcPct val="0"/>
              </a:spcBef>
              <a:spcAft>
                <a:spcPct val="0"/>
              </a:spcAft>
            </a:pPr>
            <a:r>
              <a:rPr lang="en-US" sz="1200">
                <a:solidFill>
                  <a:prstClr val="black"/>
                </a:solidFill>
                <a:cs typeface="Segoe Sans Display" pitchFamily="2" charset="0"/>
              </a:rPr>
              <a:t>Do you want to know how Copilot helps you with your work? Please check out the Copilot Scenario Library.</a:t>
            </a:r>
          </a:p>
        </p:txBody>
      </p:sp>
    </p:spTree>
    <p:extLst>
      <p:ext uri="{BB962C8B-B14F-4D97-AF65-F5344CB8AC3E}">
        <p14:creationId xmlns:p14="http://schemas.microsoft.com/office/powerpoint/2010/main" val="3451882076"/>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p:txBody>
          <a:bodyPr/>
          <a:lstStyle/>
          <a:p>
            <a:r>
              <a:rPr lang="en-US"/>
              <a:t>Social media post: Engaging activities </a:t>
            </a:r>
          </a:p>
        </p:txBody>
      </p:sp>
      <p:sp>
        <p:nvSpPr>
          <p:cNvPr id="10" name="Text Placeholder 9">
            <a:extLst>
              <a:ext uri="{FF2B5EF4-FFF2-40B4-BE49-F238E27FC236}">
                <a16:creationId xmlns:a16="http://schemas.microsoft.com/office/drawing/2014/main" id="{A3F03D51-8FB2-B80F-44A1-223C12C886D7}"/>
              </a:ext>
            </a:extLst>
          </p:cNvPr>
          <p:cNvSpPr>
            <a:spLocks noGrp="1"/>
          </p:cNvSpPr>
          <p:nvPr>
            <p:ph type="body" sz="quarter" idx="11"/>
          </p:nvPr>
        </p:nvSpPr>
        <p:spPr/>
        <p:txBody>
          <a:bodyPr/>
          <a:lstStyle/>
          <a:p>
            <a:r>
              <a:rPr lang="en-US"/>
              <a:t>2. Planning &amp; Communications</a:t>
            </a:r>
          </a:p>
        </p:txBody>
      </p:sp>
      <p:sp>
        <p:nvSpPr>
          <p:cNvPr id="22" name="Text Placeholder 21">
            <a:extLst>
              <a:ext uri="{FF2B5EF4-FFF2-40B4-BE49-F238E27FC236}">
                <a16:creationId xmlns:a16="http://schemas.microsoft.com/office/drawing/2014/main" id="{83751439-6556-76F2-5600-BA6F342E7E97}"/>
              </a:ext>
            </a:extLst>
          </p:cNvPr>
          <p:cNvSpPr>
            <a:spLocks noGrp="1"/>
          </p:cNvSpPr>
          <p:nvPr>
            <p:ph type="body" sz="quarter" idx="10"/>
          </p:nvPr>
        </p:nvSpPr>
        <p:spPr/>
        <p:txBody>
          <a:bodyPr/>
          <a:lstStyle/>
          <a:p>
            <a:r>
              <a:rPr lang="en-US"/>
              <a:t>Customize this post series to announce and promote the event through Teams and LinkedIn posts</a:t>
            </a:r>
            <a:r>
              <a:rPr lang="en-US" noProof="0"/>
              <a:t>.</a:t>
            </a:r>
          </a:p>
        </p:txBody>
      </p:sp>
      <p:graphicFrame>
        <p:nvGraphicFramePr>
          <p:cNvPr id="26" name="Table 25">
            <a:extLst>
              <a:ext uri="{FF2B5EF4-FFF2-40B4-BE49-F238E27FC236}">
                <a16:creationId xmlns:a16="http://schemas.microsoft.com/office/drawing/2014/main" id="{608E6A29-FDFC-38F7-D201-F26130825730}"/>
              </a:ext>
            </a:extLst>
          </p:cNvPr>
          <p:cNvGraphicFramePr>
            <a:graphicFrameLocks noGrp="1"/>
          </p:cNvGraphicFramePr>
          <p:nvPr>
            <p:extLst>
              <p:ext uri="{D42A27DB-BD31-4B8C-83A1-F6EECF244321}">
                <p14:modId xmlns:p14="http://schemas.microsoft.com/office/powerpoint/2010/main" val="1875384065"/>
              </p:ext>
            </p:extLst>
          </p:nvPr>
        </p:nvGraphicFramePr>
        <p:xfrm>
          <a:off x="574675" y="2574465"/>
          <a:ext cx="3417888"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300x250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kern="1200">
                          <a:solidFill>
                            <a:schemeClr val="bg1"/>
                          </a:solidFill>
                          <a:latin typeface="+mn-lt"/>
                          <a:ea typeface="+mn-ea"/>
                          <a:cs typeface="+mn-cs"/>
                        </a:rPr>
                        <a:t>1 variant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OFT </a:t>
                      </a:r>
                    </a:p>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(Outlook File Template)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(e5) Social Media Post_300×250_Engaging.pptx</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6" name="Text Placeholder 15">
            <a:extLst>
              <a:ext uri="{FF2B5EF4-FFF2-40B4-BE49-F238E27FC236}">
                <a16:creationId xmlns:a16="http://schemas.microsoft.com/office/drawing/2014/main" id="{8F9A714A-588C-D1C7-EB77-A857735DAEC6}"/>
              </a:ext>
            </a:extLst>
          </p:cNvPr>
          <p:cNvSpPr>
            <a:spLocks noGrp="1"/>
          </p:cNvSpPr>
          <p:nvPr>
            <p:ph type="body" sz="quarter" idx="12"/>
          </p:nvPr>
        </p:nvSpPr>
        <p:spPr/>
        <p:txBody>
          <a:bodyPr/>
          <a:lstStyle/>
          <a:p>
            <a:r>
              <a:rPr lang="en-US">
                <a:solidFill>
                  <a:schemeClr val="tx1"/>
                </a:solidFill>
                <a:latin typeface="+mn-lt"/>
              </a:rPr>
              <a:t>Located in this folder: </a:t>
            </a:r>
            <a:r>
              <a:rPr lang="en-US"/>
              <a:t>Social Media Campaign</a:t>
            </a:r>
          </a:p>
        </p:txBody>
      </p:sp>
      <p:sp>
        <p:nvSpPr>
          <p:cNvPr id="23" name="Text Placeholder 22">
            <a:extLst>
              <a:ext uri="{FF2B5EF4-FFF2-40B4-BE49-F238E27FC236}">
                <a16:creationId xmlns:a16="http://schemas.microsoft.com/office/drawing/2014/main" id="{B2A6DCC5-BA95-916A-FA9C-FABB4DB29648}"/>
              </a:ext>
            </a:extLst>
          </p:cNvPr>
          <p:cNvSpPr>
            <a:spLocks noGrp="1"/>
          </p:cNvSpPr>
          <p:nvPr>
            <p:ph type="body" sz="quarter" idx="13"/>
          </p:nvPr>
        </p:nvSpPr>
        <p:spPr/>
        <p:txBody>
          <a:bodyPr/>
          <a:lstStyle/>
          <a:p>
            <a:r>
              <a:rPr lang="en-US"/>
              <a:t>T-2 weeks</a:t>
            </a:r>
          </a:p>
        </p:txBody>
      </p:sp>
      <p:sp>
        <p:nvSpPr>
          <p:cNvPr id="11" name="Slide Number Placeholder 10">
            <a:extLst>
              <a:ext uri="{FF2B5EF4-FFF2-40B4-BE49-F238E27FC236}">
                <a16:creationId xmlns:a16="http://schemas.microsoft.com/office/drawing/2014/main" id="{90269989-5D1D-4941-C50C-EBA567009D7D}"/>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43</a:t>
            </a:fld>
            <a:endParaRPr lang="en-US"/>
          </a:p>
        </p:txBody>
      </p:sp>
      <p:pic>
        <p:nvPicPr>
          <p:cNvPr id="6" name="Picture 5">
            <a:extLst>
              <a:ext uri="{FF2B5EF4-FFF2-40B4-BE49-F238E27FC236}">
                <a16:creationId xmlns:a16="http://schemas.microsoft.com/office/drawing/2014/main" id="{84F9EAD3-0AD3-7681-BAF1-EF77877886EF}"/>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734530" y="1861933"/>
            <a:ext cx="3762437" cy="3130347"/>
          </a:xfrm>
          <a:prstGeom prst="rect">
            <a:avLst/>
          </a:prstGeom>
          <a:effectLst>
            <a:outerShdw blurRad="50800" dist="38100" dir="2700000" algn="tl" rotWithShape="0">
              <a:prstClr val="black">
                <a:alpha val="40000"/>
              </a:prstClr>
            </a:outerShdw>
          </a:effectLst>
        </p:spPr>
      </p:pic>
      <p:sp>
        <p:nvSpPr>
          <p:cNvPr id="25" name="Rounded Rectangle 1">
            <a:extLst>
              <a:ext uri="{FF2B5EF4-FFF2-40B4-BE49-F238E27FC236}">
                <a16:creationId xmlns:a16="http://schemas.microsoft.com/office/drawing/2014/main" id="{A08B21F8-4249-3139-850A-CCB0411C1684}"/>
              </a:ext>
              <a:ext uri="{C183D7F6-B498-43B3-948B-1728B52AA6E4}">
                <adec:decorative xmlns:adec="http://schemas.microsoft.com/office/drawing/2017/decorative" val="1"/>
              </a:ext>
            </a:extLst>
          </p:cNvPr>
          <p:cNvSpPr/>
          <p:nvPr/>
        </p:nvSpPr>
        <p:spPr bwMode="auto">
          <a:xfrm rot="16200000">
            <a:off x="9625532" y="1677402"/>
            <a:ext cx="1633531" cy="3499410"/>
          </a:xfrm>
          <a:prstGeom prst="round2SameRect">
            <a:avLst>
              <a:gd name="adj1" fmla="val 15388"/>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rgbClr val="8C48FF"/>
                </a:solidFill>
                <a:latin typeface="+mj-lt"/>
                <a:cs typeface="Segoe Sans Display" pitchFamily="2" charset="0"/>
              </a:rPr>
              <a:t>Suggested Post Text: </a:t>
            </a:r>
            <a:r>
              <a:rPr lang="en-US" sz="1200">
                <a:solidFill>
                  <a:prstClr val="black"/>
                </a:solidFill>
                <a:cs typeface="Segoe Sans Display" pitchFamily="2" charset="0"/>
              </a:rPr>
              <a:t>We’re lining up a full day of presentations, trainings, and Microsoft will be here to support. Please register here now!</a:t>
            </a:r>
          </a:p>
          <a:p>
            <a:pPr defTabSz="1025719" fontAlgn="base">
              <a:spcBef>
                <a:spcPct val="0"/>
              </a:spcBef>
              <a:spcAft>
                <a:spcPct val="0"/>
              </a:spcAft>
            </a:pPr>
            <a:r>
              <a:rPr lang="en-US" sz="1200">
                <a:solidFill>
                  <a:prstClr val="black"/>
                </a:solidFill>
                <a:cs typeface="Segoe Sans Display" pitchFamily="2" charset="0"/>
              </a:rPr>
              <a:t>To get ready for the launch day contests, please get your prompt building skills warmed up at Copilot Lab.</a:t>
            </a:r>
          </a:p>
        </p:txBody>
      </p:sp>
    </p:spTree>
    <p:extLst>
      <p:ext uri="{BB962C8B-B14F-4D97-AF65-F5344CB8AC3E}">
        <p14:creationId xmlns:p14="http://schemas.microsoft.com/office/powerpoint/2010/main" val="710377540"/>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p:txBody>
          <a:bodyPr/>
          <a:lstStyle/>
          <a:p>
            <a:r>
              <a:rPr lang="en-US"/>
              <a:t>Social media post: Keynote speaker</a:t>
            </a:r>
          </a:p>
        </p:txBody>
      </p:sp>
      <p:sp>
        <p:nvSpPr>
          <p:cNvPr id="10" name="Text Placeholder 9">
            <a:extLst>
              <a:ext uri="{FF2B5EF4-FFF2-40B4-BE49-F238E27FC236}">
                <a16:creationId xmlns:a16="http://schemas.microsoft.com/office/drawing/2014/main" id="{453DC3FA-5AF5-E65F-1F77-30C1560026A1}"/>
              </a:ext>
            </a:extLst>
          </p:cNvPr>
          <p:cNvSpPr>
            <a:spLocks noGrp="1"/>
          </p:cNvSpPr>
          <p:nvPr>
            <p:ph type="body" sz="quarter" idx="11"/>
          </p:nvPr>
        </p:nvSpPr>
        <p:spPr/>
        <p:txBody>
          <a:bodyPr/>
          <a:lstStyle/>
          <a:p>
            <a:r>
              <a:rPr lang="en-US"/>
              <a:t>2. Planning &amp; Communications</a:t>
            </a:r>
          </a:p>
        </p:txBody>
      </p:sp>
      <p:sp>
        <p:nvSpPr>
          <p:cNvPr id="22" name="Text Placeholder 21">
            <a:extLst>
              <a:ext uri="{FF2B5EF4-FFF2-40B4-BE49-F238E27FC236}">
                <a16:creationId xmlns:a16="http://schemas.microsoft.com/office/drawing/2014/main" id="{A67A4B26-9F7B-12B2-4274-235DC6EBB6B0}"/>
              </a:ext>
            </a:extLst>
          </p:cNvPr>
          <p:cNvSpPr>
            <a:spLocks noGrp="1"/>
          </p:cNvSpPr>
          <p:nvPr>
            <p:ph type="body" sz="quarter" idx="10"/>
          </p:nvPr>
        </p:nvSpPr>
        <p:spPr/>
        <p:txBody>
          <a:bodyPr/>
          <a:lstStyle/>
          <a:p>
            <a:r>
              <a:rPr lang="en-US"/>
              <a:t>Customize this post series to announce and promote the event through Teams and LinkedIn posts</a:t>
            </a:r>
            <a:r>
              <a:rPr lang="en-US" noProof="0"/>
              <a:t>.</a:t>
            </a:r>
          </a:p>
        </p:txBody>
      </p:sp>
      <p:graphicFrame>
        <p:nvGraphicFramePr>
          <p:cNvPr id="32" name="Table 31">
            <a:extLst>
              <a:ext uri="{FF2B5EF4-FFF2-40B4-BE49-F238E27FC236}">
                <a16:creationId xmlns:a16="http://schemas.microsoft.com/office/drawing/2014/main" id="{CB1B8708-80EE-5ED7-94B8-4C8B3232043B}"/>
              </a:ext>
            </a:extLst>
          </p:cNvPr>
          <p:cNvGraphicFramePr>
            <a:graphicFrameLocks noGrp="1"/>
          </p:cNvGraphicFramePr>
          <p:nvPr>
            <p:extLst>
              <p:ext uri="{D42A27DB-BD31-4B8C-83A1-F6EECF244321}">
                <p14:modId xmlns:p14="http://schemas.microsoft.com/office/powerpoint/2010/main" val="4178841220"/>
              </p:ext>
            </p:extLst>
          </p:nvPr>
        </p:nvGraphicFramePr>
        <p:xfrm>
          <a:off x="574675" y="2574465"/>
          <a:ext cx="3417888"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300x250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kern="1200">
                          <a:solidFill>
                            <a:schemeClr val="bg1"/>
                          </a:solidFill>
                          <a:latin typeface="+mn-lt"/>
                          <a:ea typeface="+mn-ea"/>
                          <a:cs typeface="+mn-cs"/>
                        </a:rPr>
                        <a:t>1 variant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OFT </a:t>
                      </a:r>
                    </a:p>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(Outlook File Template)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(e6) Social Media Post_300×250_Speaker.pptx</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6" name="Text Placeholder 15">
            <a:extLst>
              <a:ext uri="{FF2B5EF4-FFF2-40B4-BE49-F238E27FC236}">
                <a16:creationId xmlns:a16="http://schemas.microsoft.com/office/drawing/2014/main" id="{113C8301-1A23-BB0B-EF09-18161B0308CD}"/>
              </a:ext>
            </a:extLst>
          </p:cNvPr>
          <p:cNvSpPr>
            <a:spLocks noGrp="1"/>
          </p:cNvSpPr>
          <p:nvPr>
            <p:ph type="body" sz="quarter" idx="12"/>
          </p:nvPr>
        </p:nvSpPr>
        <p:spPr/>
        <p:txBody>
          <a:bodyPr/>
          <a:lstStyle/>
          <a:p>
            <a:r>
              <a:rPr lang="en-US">
                <a:solidFill>
                  <a:schemeClr val="tx1"/>
                </a:solidFill>
                <a:latin typeface="+mn-lt"/>
              </a:rPr>
              <a:t>Located in this folder: </a:t>
            </a:r>
            <a:r>
              <a:rPr lang="en-US"/>
              <a:t>Social Media Campaign</a:t>
            </a:r>
          </a:p>
        </p:txBody>
      </p:sp>
      <p:sp>
        <p:nvSpPr>
          <p:cNvPr id="23" name="Text Placeholder 22">
            <a:extLst>
              <a:ext uri="{FF2B5EF4-FFF2-40B4-BE49-F238E27FC236}">
                <a16:creationId xmlns:a16="http://schemas.microsoft.com/office/drawing/2014/main" id="{249BEFC6-F7C2-BA8A-1E92-EDF81E7B7497}"/>
              </a:ext>
            </a:extLst>
          </p:cNvPr>
          <p:cNvSpPr>
            <a:spLocks noGrp="1"/>
          </p:cNvSpPr>
          <p:nvPr>
            <p:ph type="body" sz="quarter" idx="13"/>
          </p:nvPr>
        </p:nvSpPr>
        <p:spPr/>
        <p:txBody>
          <a:bodyPr/>
          <a:lstStyle/>
          <a:p>
            <a:r>
              <a:rPr lang="en-US"/>
              <a:t>T-1 week</a:t>
            </a:r>
          </a:p>
        </p:txBody>
      </p:sp>
      <p:sp>
        <p:nvSpPr>
          <p:cNvPr id="11" name="Slide Number Placeholder 10">
            <a:extLst>
              <a:ext uri="{FF2B5EF4-FFF2-40B4-BE49-F238E27FC236}">
                <a16:creationId xmlns:a16="http://schemas.microsoft.com/office/drawing/2014/main" id="{F73D71E4-7D15-4401-C87E-21B944DCF510}"/>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44</a:t>
            </a:fld>
            <a:endParaRPr lang="en-US"/>
          </a:p>
        </p:txBody>
      </p:sp>
      <p:pic>
        <p:nvPicPr>
          <p:cNvPr id="5" name="Picture 4">
            <a:extLst>
              <a:ext uri="{FF2B5EF4-FFF2-40B4-BE49-F238E27FC236}">
                <a16:creationId xmlns:a16="http://schemas.microsoft.com/office/drawing/2014/main" id="{00976E88-7C4A-A1D0-3767-B28495B37C59}"/>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734529" y="1863826"/>
            <a:ext cx="3762437" cy="3130347"/>
          </a:xfrm>
          <a:prstGeom prst="rect">
            <a:avLst/>
          </a:prstGeom>
          <a:effectLst>
            <a:outerShdw blurRad="50800" dist="38100" dir="2700000" algn="tl" rotWithShape="0">
              <a:prstClr val="black">
                <a:alpha val="40000"/>
              </a:prstClr>
            </a:outerShdw>
          </a:effectLst>
        </p:spPr>
      </p:pic>
      <p:sp>
        <p:nvSpPr>
          <p:cNvPr id="31" name="Rounded Rectangle 1">
            <a:extLst>
              <a:ext uri="{FF2B5EF4-FFF2-40B4-BE49-F238E27FC236}">
                <a16:creationId xmlns:a16="http://schemas.microsoft.com/office/drawing/2014/main" id="{87FD7D91-2E6A-C3B8-78FA-A698015B0F61}"/>
              </a:ext>
              <a:ext uri="{C183D7F6-B498-43B3-948B-1728B52AA6E4}">
                <adec:decorative xmlns:adec="http://schemas.microsoft.com/office/drawing/2017/decorative" val="1"/>
              </a:ext>
            </a:extLst>
          </p:cNvPr>
          <p:cNvSpPr/>
          <p:nvPr/>
        </p:nvSpPr>
        <p:spPr bwMode="auto">
          <a:xfrm rot="16200000">
            <a:off x="9436302" y="1677401"/>
            <a:ext cx="2011992" cy="3499410"/>
          </a:xfrm>
          <a:prstGeom prst="round2SameRect">
            <a:avLst>
              <a:gd name="adj1" fmla="val 15388"/>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rgbClr val="8C48FF"/>
                </a:solidFill>
                <a:latin typeface="+mj-lt"/>
                <a:cs typeface="Segoe Sans Display" pitchFamily="2" charset="0"/>
              </a:rPr>
              <a:t>Suggested Post Text: </a:t>
            </a:r>
            <a:r>
              <a:rPr lang="en-US" sz="1200">
                <a:solidFill>
                  <a:prstClr val="black"/>
                </a:solidFill>
                <a:cs typeface="Segoe Sans Display" pitchFamily="2" charset="0"/>
              </a:rPr>
              <a:t>We’re only one week away from our supercharged day! &lt;name, title&gt; will be delivering the keynote at 9am and we’ll have &lt;key senior leadership&gt; presenting too.</a:t>
            </a:r>
          </a:p>
          <a:p>
            <a:pPr defTabSz="1025719" fontAlgn="base">
              <a:spcBef>
                <a:spcPct val="0"/>
              </a:spcBef>
              <a:spcAft>
                <a:spcPct val="0"/>
              </a:spcAft>
            </a:pPr>
            <a:r>
              <a:rPr lang="en-US" sz="1200">
                <a:solidFill>
                  <a:prstClr val="black"/>
                </a:solidFill>
                <a:cs typeface="Segoe Sans Display" pitchFamily="2" charset="0"/>
              </a:rPr>
              <a:t>Register here! To be best prepared for our contest on the day, look at Copilot Lab to better understand prompt building.</a:t>
            </a:r>
          </a:p>
        </p:txBody>
      </p:sp>
    </p:spTree>
    <p:extLst>
      <p:ext uri="{BB962C8B-B14F-4D97-AF65-F5344CB8AC3E}">
        <p14:creationId xmlns:p14="http://schemas.microsoft.com/office/powerpoint/2010/main" val="3403249251"/>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7C32F4D2-283C-1DB9-B36B-39230728EB43}"/>
              </a:ext>
              <a:ext uri="{C183D7F6-B498-43B3-948B-1728B52AA6E4}">
                <adec:decorative xmlns:adec="http://schemas.microsoft.com/office/drawing/2017/decorative" val="1"/>
              </a:ext>
            </a:extLst>
          </p:cNvPr>
          <p:cNvSpPr/>
          <p:nvPr/>
        </p:nvSpPr>
        <p:spPr bwMode="auto">
          <a:xfrm rot="16200000">
            <a:off x="7764556" y="-998444"/>
            <a:ext cx="1539686" cy="7315202"/>
          </a:xfrm>
          <a:prstGeom prst="round2SameRect">
            <a:avLst>
              <a:gd name="adj1" fmla="val 50000"/>
              <a:gd name="adj2" fmla="val 0"/>
            </a:avLst>
          </a:prstGeom>
          <a:solidFill>
            <a:srgbClr val="8C48FF"/>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horz"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76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5" name="Title 4">
            <a:extLst>
              <a:ext uri="{FF2B5EF4-FFF2-40B4-BE49-F238E27FC236}">
                <a16:creationId xmlns:a16="http://schemas.microsoft.com/office/drawing/2014/main" id="{B461E1DF-C00B-CD0A-D265-9165248D61E8}"/>
              </a:ext>
            </a:extLst>
          </p:cNvPr>
          <p:cNvSpPr>
            <a:spLocks noGrp="1"/>
          </p:cNvSpPr>
          <p:nvPr>
            <p:ph type="title"/>
          </p:nvPr>
        </p:nvSpPr>
        <p:spPr>
          <a:xfrm>
            <a:off x="5506988" y="2197492"/>
            <a:ext cx="6130784" cy="923330"/>
          </a:xfrm>
        </p:spPr>
        <p:txBody>
          <a:bodyPr/>
          <a:lstStyle/>
          <a:p>
            <a:r>
              <a:rPr lang="en-US" sz="6000">
                <a:solidFill>
                  <a:schemeClr val="bg1"/>
                </a:solidFill>
              </a:rPr>
              <a:t>3. Event Day</a:t>
            </a:r>
          </a:p>
        </p:txBody>
      </p:sp>
      <p:sp>
        <p:nvSpPr>
          <p:cNvPr id="7" name="Slide Number Placeholder 6">
            <a:extLst>
              <a:ext uri="{FF2B5EF4-FFF2-40B4-BE49-F238E27FC236}">
                <a16:creationId xmlns:a16="http://schemas.microsoft.com/office/drawing/2014/main" id="{95B963C3-DAE3-2DAE-B87F-456E78710557}"/>
              </a:ext>
            </a:extLst>
          </p:cNvPr>
          <p:cNvSpPr>
            <a:spLocks noGrp="1"/>
          </p:cNvSpPr>
          <p:nvPr>
            <p:ph type="sldNum" sz="quarter" idx="4"/>
          </p:nvPr>
        </p:nvSpPr>
        <p:spPr/>
        <p:txBody>
          <a:bodyPr/>
          <a:lstStyle/>
          <a:p>
            <a:fld id="{8F93FC27-A1D1-4A1D-8E2D-C92B07A03756}" type="slidenum">
              <a:rPr lang="en-US" smtClean="0"/>
              <a:pPr/>
              <a:t>45</a:t>
            </a:fld>
            <a:endParaRPr lang="en-US"/>
          </a:p>
        </p:txBody>
      </p:sp>
      <p:sp>
        <p:nvSpPr>
          <p:cNvPr id="8" name="Title 15">
            <a:extLst>
              <a:ext uri="{FF2B5EF4-FFF2-40B4-BE49-F238E27FC236}">
                <a16:creationId xmlns:a16="http://schemas.microsoft.com/office/drawing/2014/main" id="{B955478B-9C57-3EBB-598D-F98C3C3071A1}"/>
              </a:ext>
            </a:extLst>
          </p:cNvPr>
          <p:cNvSpPr txBox="1">
            <a:spLocks/>
          </p:cNvSpPr>
          <p:nvPr/>
        </p:nvSpPr>
        <p:spPr>
          <a:xfrm>
            <a:off x="5506988" y="3621225"/>
            <a:ext cx="6130784" cy="1846659"/>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kumimoji="0" lang="en-US" sz="4400" b="0" i="0" u="none" strike="noStrike" kern="1200" cap="none" spc="-150" normalizeH="0" baseline="0" dirty="0">
                <a:ln w="3175">
                  <a:noFill/>
                </a:ln>
                <a:gradFill>
                  <a:gsLst>
                    <a:gs pos="21000">
                      <a:srgbClr val="8C48FF"/>
                    </a:gs>
                    <a:gs pos="100000">
                      <a:srgbClr val="C03BC4"/>
                    </a:gs>
                  </a:gsLst>
                  <a:lin ang="2400000" scaled="0"/>
                </a:gradFill>
                <a:effectLst/>
                <a:uLnTx/>
                <a:uFillTx/>
                <a:latin typeface="Segoe UI Semibold" panose="020B0702040204020203" pitchFamily="34" charset="0"/>
                <a:ea typeface="+mn-ea"/>
                <a:cs typeface="Segoe UI Semibold" panose="020B0702040204020203" pitchFamily="34" charset="0"/>
              </a:defRPr>
            </a:lvl1pPr>
          </a:lstStyle>
          <a:p>
            <a:r>
              <a:rPr lang="en-US" sz="2400" spc="0">
                <a:solidFill>
                  <a:schemeClr val="tx1"/>
                </a:solidFill>
                <a:latin typeface="+mn-lt"/>
              </a:rPr>
              <a:t>Today is the day when all the pieces come together. Set up time, real-time social media presence, and prepped presenters all contribute to an effective and memorable Launch Day event.</a:t>
            </a:r>
          </a:p>
        </p:txBody>
      </p:sp>
    </p:spTree>
    <p:extLst>
      <p:ext uri="{BB962C8B-B14F-4D97-AF65-F5344CB8AC3E}">
        <p14:creationId xmlns:p14="http://schemas.microsoft.com/office/powerpoint/2010/main" val="2068529554"/>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9CFA7C5-6E85-121B-BBAD-B2B47B964DED}"/>
              </a:ext>
              <a:ext uri="{C183D7F6-B498-43B3-948B-1728B52AA6E4}">
                <adec:decorative xmlns:adec="http://schemas.microsoft.com/office/drawing/2017/decorative" val="1"/>
              </a:ext>
            </a:extLst>
          </p:cNvPr>
          <p:cNvSpPr/>
          <p:nvPr/>
        </p:nvSpPr>
        <p:spPr bwMode="auto">
          <a:xfrm>
            <a:off x="4812145" y="397164"/>
            <a:ext cx="7010400" cy="5624946"/>
          </a:xfrm>
          <a:prstGeom prst="roundRect">
            <a:avLst>
              <a:gd name="adj" fmla="val 3387"/>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pic>
        <p:nvPicPr>
          <p:cNvPr id="8" name="Picture 7">
            <a:extLst>
              <a:ext uri="{FF2B5EF4-FFF2-40B4-BE49-F238E27FC236}">
                <a16:creationId xmlns:a16="http://schemas.microsoft.com/office/drawing/2014/main" id="{97F689F5-B86B-C0E2-CE7E-D862EDC1D007}"/>
              </a:ext>
              <a:ext uri="{C183D7F6-B498-43B3-948B-1728B52AA6E4}">
                <adec:decorative xmlns:adec="http://schemas.microsoft.com/office/drawing/2017/decorative" val="1"/>
              </a:ext>
            </a:extLst>
          </p:cNvPr>
          <p:cNvPicPr>
            <a:picLocks noChangeAspect="1"/>
          </p:cNvPicPr>
          <p:nvPr/>
        </p:nvPicPr>
        <p:blipFill rotWithShape="1">
          <a:blip r:embed="rId2"/>
          <a:srcRect l="61749" r="20807" b="59254"/>
          <a:stretch/>
        </p:blipFill>
        <p:spPr>
          <a:xfrm flipH="1">
            <a:off x="0" y="-2"/>
            <a:ext cx="4404360" cy="6858002"/>
          </a:xfrm>
          <a:prstGeom prst="rect">
            <a:avLst/>
          </a:prstGeom>
        </p:spPr>
      </p:pic>
      <p:sp>
        <p:nvSpPr>
          <p:cNvPr id="3" name="Title 2">
            <a:extLst>
              <a:ext uri="{FF2B5EF4-FFF2-40B4-BE49-F238E27FC236}">
                <a16:creationId xmlns:a16="http://schemas.microsoft.com/office/drawing/2014/main" id="{A9C88D51-D356-2CF4-56C8-A01298C8208A}"/>
              </a:ext>
            </a:extLst>
          </p:cNvPr>
          <p:cNvSpPr>
            <a:spLocks noGrp="1"/>
          </p:cNvSpPr>
          <p:nvPr>
            <p:ph type="title"/>
          </p:nvPr>
        </p:nvSpPr>
        <p:spPr>
          <a:xfrm>
            <a:off x="574816" y="510988"/>
            <a:ext cx="2805693" cy="861774"/>
          </a:xfrm>
        </p:spPr>
        <p:txBody>
          <a:bodyPr/>
          <a:lstStyle/>
          <a:p>
            <a:r>
              <a:rPr lang="en-US"/>
              <a:t>Event Day:</a:t>
            </a:r>
            <a:br>
              <a:rPr lang="en-US"/>
            </a:br>
            <a:r>
              <a:rPr lang="en-US"/>
              <a:t>Run of Show</a:t>
            </a:r>
          </a:p>
        </p:txBody>
      </p:sp>
      <p:sp>
        <p:nvSpPr>
          <p:cNvPr id="5" name="Text Placeholder 4">
            <a:extLst>
              <a:ext uri="{FF2B5EF4-FFF2-40B4-BE49-F238E27FC236}">
                <a16:creationId xmlns:a16="http://schemas.microsoft.com/office/drawing/2014/main" id="{A85614D3-FFC4-A1E2-0E1F-203E93C60E25}"/>
              </a:ext>
            </a:extLst>
          </p:cNvPr>
          <p:cNvSpPr>
            <a:spLocks noGrp="1"/>
          </p:cNvSpPr>
          <p:nvPr>
            <p:ph type="body" sz="quarter" idx="11"/>
          </p:nvPr>
        </p:nvSpPr>
        <p:spPr>
          <a:xfrm>
            <a:off x="574675" y="1365370"/>
            <a:ext cx="11018520" cy="341632"/>
          </a:xfrm>
        </p:spPr>
        <p:txBody>
          <a:bodyPr/>
          <a:lstStyle/>
          <a:p>
            <a:r>
              <a:rPr lang="en-US"/>
              <a:t>Example agenda</a:t>
            </a:r>
          </a:p>
        </p:txBody>
      </p:sp>
      <p:sp>
        <p:nvSpPr>
          <p:cNvPr id="13" name="Content Placeholder 3">
            <a:extLst>
              <a:ext uri="{FF2B5EF4-FFF2-40B4-BE49-F238E27FC236}">
                <a16:creationId xmlns:a16="http://schemas.microsoft.com/office/drawing/2014/main" id="{2EDC8010-A12E-FAB7-0C4C-3B916B5463B3}"/>
              </a:ext>
            </a:extLst>
          </p:cNvPr>
          <p:cNvSpPr txBox="1">
            <a:spLocks/>
          </p:cNvSpPr>
          <p:nvPr/>
        </p:nvSpPr>
        <p:spPr>
          <a:xfrm>
            <a:off x="570167" y="2131369"/>
            <a:ext cx="3423099" cy="1554272"/>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ts val="1800"/>
              </a:spcBef>
              <a:spcAft>
                <a:spcPts val="0"/>
              </a:spcAft>
              <a:buClrTx/>
              <a:buSzPct val="90000"/>
              <a:buFont typeface="Wingdings" panose="05000000000000000000" pitchFamily="2" charset="2"/>
              <a:buNone/>
              <a:tabLst/>
              <a:defRPr sz="1800" kern="1200" spc="0" baseline="0">
                <a:solidFill>
                  <a:srgbClr val="000000"/>
                </a:solidFill>
                <a:latin typeface="+mj-lt"/>
                <a:ea typeface="+mn-ea"/>
                <a:cs typeface="Segoe UI Semilight" panose="020B0402040204020203" pitchFamily="34" charset="0"/>
              </a:defRPr>
            </a:lvl1pPr>
            <a:lvl2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1600" kern="1200" spc="0" baseline="0">
                <a:solidFill>
                  <a:srgbClr val="000000"/>
                </a:solidFill>
                <a:latin typeface="+mn-lt"/>
                <a:ea typeface="+mn-ea"/>
                <a:cs typeface="+mn-cs"/>
              </a:defRPr>
            </a:lvl2pPr>
            <a:lvl3pPr marL="200025" marR="0" indent="-200025" algn="l" defTabSz="932742" rtl="0" eaLnBrk="1" fontAlgn="auto" latinLnBrk="0" hangingPunct="1">
              <a:lnSpc>
                <a:spcPct val="100000"/>
              </a:lnSpc>
              <a:spcBef>
                <a:spcPts val="6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402336"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4pPr>
            <a:lvl5pPr marL="603504" marR="0" indent="-20116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900"/>
              </a:spcBef>
            </a:pPr>
            <a:r>
              <a:rPr lang="en-US" sz="1600">
                <a:solidFill>
                  <a:srgbClr val="8C48FF"/>
                </a:solidFill>
              </a:rPr>
              <a:t>Guidance</a:t>
            </a:r>
          </a:p>
          <a:p>
            <a:pPr lvl="1">
              <a:spcBef>
                <a:spcPts val="900"/>
              </a:spcBef>
            </a:pPr>
            <a:r>
              <a:rPr lang="en-US" sz="1400"/>
              <a:t>Create an event agenda that supports your desired outcome. </a:t>
            </a:r>
          </a:p>
          <a:p>
            <a:pPr lvl="1">
              <a:spcBef>
                <a:spcPts val="900"/>
              </a:spcBef>
            </a:pPr>
            <a:r>
              <a:rPr lang="en-US" sz="1400"/>
              <a:t>Find speakers who can connect with your audience and provide the right level of expertise on your topic areas.</a:t>
            </a:r>
          </a:p>
        </p:txBody>
      </p:sp>
      <p:sp>
        <p:nvSpPr>
          <p:cNvPr id="6" name="Graphic 123">
            <a:extLst>
              <a:ext uri="{FF2B5EF4-FFF2-40B4-BE49-F238E27FC236}">
                <a16:creationId xmlns:a16="http://schemas.microsoft.com/office/drawing/2014/main" id="{58BAEC5C-A83E-1389-7D56-F4DB0E4D1435}"/>
              </a:ext>
            </a:extLst>
          </p:cNvPr>
          <p:cNvSpPr/>
          <p:nvPr/>
        </p:nvSpPr>
        <p:spPr>
          <a:xfrm flipH="1">
            <a:off x="570166" y="4061070"/>
            <a:ext cx="2223833" cy="1623521"/>
          </a:xfrm>
          <a:prstGeom prst="rect">
            <a:avLst/>
          </a:prstGeom>
          <a:noFill/>
          <a:ln w="19050" cap="flat">
            <a:noFill/>
            <a:prstDash val="solid"/>
            <a:miter/>
          </a:ln>
        </p:spPr>
        <p:txBody>
          <a:bodyPr wrap="square" lIns="0" tIns="0" rIns="0" bIns="0" rtlCol="0" anchor="t">
            <a:spAutoFit/>
          </a:bodyPr>
          <a:lstStyle/>
          <a:p>
            <a:pPr marL="0" marR="0" lvl="0" indent="0" algn="l" defTabSz="914400" rtl="0" eaLnBrk="1" fontAlgn="auto" latinLnBrk="0" hangingPunct="1">
              <a:lnSpc>
                <a:spcPct val="100000"/>
              </a:lnSpc>
              <a:spcBef>
                <a:spcPts val="900"/>
              </a:spcBef>
              <a:spcAft>
                <a:spcPts val="0"/>
              </a:spcAft>
              <a:buClrTx/>
              <a:buSzTx/>
              <a:buFontTx/>
              <a:buNone/>
              <a:tabLst/>
              <a:defRPr/>
            </a:pPr>
            <a:r>
              <a:rPr kumimoji="0" lang="en-US" sz="1400" b="0" i="0" u="none" strike="noStrike" kern="1200" cap="none" spc="0" normalizeH="0" baseline="0" noProof="0">
                <a:ln>
                  <a:noFill/>
                </a:ln>
                <a:effectLst/>
                <a:uLnTx/>
                <a:uFillTx/>
                <a:latin typeface="Segoe Sans Display"/>
                <a:ea typeface="+mn-ea"/>
                <a:cs typeface="+mn-cs"/>
              </a:rPr>
              <a:t>Live demos are always preferred, but you can use pre-recorded videos if necessary.</a:t>
            </a:r>
          </a:p>
          <a:p>
            <a:pPr marL="0" marR="0" lvl="0" indent="0" algn="l" defTabSz="914367" rtl="0" eaLnBrk="1" fontAlgn="auto" latinLnBrk="0" hangingPunct="1">
              <a:lnSpc>
                <a:spcPct val="100000"/>
              </a:lnSpc>
              <a:spcBef>
                <a:spcPts val="900"/>
              </a:spcBef>
              <a:spcAft>
                <a:spcPts val="0"/>
              </a:spcAft>
              <a:buClrTx/>
              <a:buSzTx/>
              <a:buFontTx/>
              <a:buNone/>
              <a:tabLst/>
              <a:defRPr/>
            </a:pPr>
            <a:r>
              <a:rPr kumimoji="0" lang="en-US" sz="1400" b="0" i="0" u="none" strike="noStrike" kern="1200" cap="none" spc="0" normalizeH="0" baseline="0" noProof="0">
                <a:ln>
                  <a:noFill/>
                </a:ln>
                <a:effectLst/>
                <a:uLnTx/>
                <a:uFillTx/>
                <a:latin typeface="Segoe Sans Display"/>
                <a:ea typeface="+mn-ea"/>
                <a:cs typeface="+mn-cs"/>
              </a:rPr>
              <a:t>The total event time will vary, but ideally it should not exceed 4 hours.</a:t>
            </a:r>
          </a:p>
        </p:txBody>
      </p:sp>
      <p:graphicFrame>
        <p:nvGraphicFramePr>
          <p:cNvPr id="11" name="Table 10">
            <a:extLst>
              <a:ext uri="{FF2B5EF4-FFF2-40B4-BE49-F238E27FC236}">
                <a16:creationId xmlns:a16="http://schemas.microsoft.com/office/drawing/2014/main" id="{17832AA0-C20A-7F0E-EB78-A6299A4679A1}"/>
              </a:ext>
              <a:ext uri="{C183D7F6-B498-43B3-948B-1728B52AA6E4}">
                <adec:decorative xmlns:adec="http://schemas.microsoft.com/office/drawing/2017/decorative" val="0"/>
              </a:ext>
            </a:extLst>
          </p:cNvPr>
          <p:cNvGraphicFramePr/>
          <p:nvPr>
            <p:extLst>
              <p:ext uri="{D42A27DB-BD31-4B8C-83A1-F6EECF244321}">
                <p14:modId xmlns:p14="http://schemas.microsoft.com/office/powerpoint/2010/main" val="304357965"/>
              </p:ext>
            </p:extLst>
          </p:nvPr>
        </p:nvGraphicFramePr>
        <p:xfrm>
          <a:off x="4981407" y="627981"/>
          <a:ext cx="6671877" cy="4736592"/>
        </p:xfrm>
        <a:graphic>
          <a:graphicData uri="http://schemas.openxmlformats.org/drawingml/2006/table">
            <a:tbl>
              <a:tblPr firstRow="1" firstCol="1" bandRow="1">
                <a:effectLst/>
                <a:tableStyleId>{5C22544A-7EE6-4342-B048-85BDC9FD1C3A}</a:tableStyleId>
              </a:tblPr>
              <a:tblGrid>
                <a:gridCol w="3258353">
                  <a:extLst>
                    <a:ext uri="{9D8B030D-6E8A-4147-A177-3AD203B41FA5}">
                      <a16:colId xmlns:a16="http://schemas.microsoft.com/office/drawing/2014/main" val="1140949565"/>
                    </a:ext>
                  </a:extLst>
                </a:gridCol>
                <a:gridCol w="2193919">
                  <a:extLst>
                    <a:ext uri="{9D8B030D-6E8A-4147-A177-3AD203B41FA5}">
                      <a16:colId xmlns:a16="http://schemas.microsoft.com/office/drawing/2014/main" val="2820412286"/>
                    </a:ext>
                  </a:extLst>
                </a:gridCol>
                <a:gridCol w="1219605">
                  <a:extLst>
                    <a:ext uri="{9D8B030D-6E8A-4147-A177-3AD203B41FA5}">
                      <a16:colId xmlns:a16="http://schemas.microsoft.com/office/drawing/2014/main" val="15793690"/>
                    </a:ext>
                  </a:extLst>
                </a:gridCol>
              </a:tblGrid>
              <a:tr h="151468">
                <a:tc>
                  <a:txBody>
                    <a:bodyPr/>
                    <a:lstStyle/>
                    <a:p>
                      <a:pPr marL="0" marR="0" algn="l" fontAlgn="t">
                        <a:spcBef>
                          <a:spcPts val="0"/>
                        </a:spcBef>
                        <a:spcAft>
                          <a:spcPts val="0"/>
                        </a:spcAft>
                      </a:pPr>
                      <a:r>
                        <a:rPr lang="en-US" sz="1600">
                          <a:solidFill>
                            <a:schemeClr val="accent6"/>
                          </a:solidFill>
                          <a:effectLst/>
                          <a:latin typeface="+mj-lt"/>
                        </a:rPr>
                        <a:t>Session</a:t>
                      </a:r>
                      <a:endParaRPr lang="en-US" sz="1600" b="0">
                        <a:solidFill>
                          <a:schemeClr val="accent6"/>
                        </a:solidFill>
                        <a:effectLst/>
                        <a:latin typeface="+mj-lt"/>
                      </a:endParaRPr>
                    </a:p>
                  </a:txBody>
                  <a:tcPr marR="182880" anchor="ctr">
                    <a:lnL w="12700" cmpd="sng">
                      <a:noFill/>
                    </a:lnL>
                    <a:lnR w="12700" cmpd="sng">
                      <a:noFill/>
                    </a:lnR>
                    <a:lnT w="12700" cmpd="sng">
                      <a:noFill/>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algn="l" fontAlgn="t">
                        <a:spcBef>
                          <a:spcPts val="0"/>
                        </a:spcBef>
                        <a:spcAft>
                          <a:spcPts val="0"/>
                        </a:spcAft>
                      </a:pPr>
                      <a:r>
                        <a:rPr lang="en-US" sz="1600">
                          <a:solidFill>
                            <a:schemeClr val="accent6"/>
                          </a:solidFill>
                          <a:effectLst/>
                          <a:latin typeface="+mj-lt"/>
                        </a:rPr>
                        <a:t>Speaker</a:t>
                      </a:r>
                      <a:endParaRPr lang="en-US" sz="1600" b="0">
                        <a:solidFill>
                          <a:schemeClr val="accent6"/>
                        </a:solidFill>
                        <a:effectLst/>
                        <a:latin typeface="+mj-lt"/>
                      </a:endParaRPr>
                    </a:p>
                  </a:txBody>
                  <a:tcPr marR="228600" anchor="ctr">
                    <a:lnL w="12700" cmpd="sng">
                      <a:noFill/>
                    </a:lnL>
                    <a:lnR w="12700" cmpd="sng">
                      <a:noFill/>
                    </a:lnR>
                    <a:lnT w="12700" cmpd="sng">
                      <a:noFill/>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algn="l" fontAlgn="t">
                        <a:spcBef>
                          <a:spcPts val="0"/>
                        </a:spcBef>
                        <a:spcAft>
                          <a:spcPts val="0"/>
                        </a:spcAft>
                      </a:pPr>
                      <a:r>
                        <a:rPr lang="en-US" sz="1600">
                          <a:solidFill>
                            <a:schemeClr val="accent6"/>
                          </a:solidFill>
                          <a:effectLst/>
                          <a:latin typeface="+mj-lt"/>
                        </a:rPr>
                        <a:t>Length</a:t>
                      </a:r>
                      <a:endParaRPr lang="en-US" sz="1600" b="0">
                        <a:solidFill>
                          <a:schemeClr val="accent6"/>
                        </a:solidFill>
                        <a:effectLst/>
                        <a:latin typeface="+mj-lt"/>
                      </a:endParaRPr>
                    </a:p>
                  </a:txBody>
                  <a:tcPr anchor="ctr">
                    <a:lnL w="12700" cmpd="sng">
                      <a:noFill/>
                    </a:lnL>
                    <a:lnR w="12700" cmpd="sng">
                      <a:noFill/>
                    </a:lnR>
                    <a:lnT w="12700" cmpd="sng">
                      <a:noFill/>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9931679"/>
                  </a:ext>
                </a:extLst>
              </a:tr>
              <a:tr h="282346">
                <a:tc>
                  <a:txBody>
                    <a:bodyPr/>
                    <a:lstStyle/>
                    <a:p>
                      <a:pPr marL="0" marR="0" algn="l" fontAlgn="t">
                        <a:spcBef>
                          <a:spcPts val="0"/>
                        </a:spcBef>
                        <a:spcAft>
                          <a:spcPts val="0"/>
                        </a:spcAft>
                      </a:pPr>
                      <a:r>
                        <a:rPr lang="en-US" sz="1400" b="0">
                          <a:solidFill>
                            <a:schemeClr val="tx1"/>
                          </a:solidFill>
                          <a:effectLst/>
                          <a:latin typeface="+mj-lt"/>
                        </a:rPr>
                        <a:t>Welcome keynote</a:t>
                      </a:r>
                    </a:p>
                  </a:txBody>
                  <a:tcPr marR="182880"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667" rtl="0" eaLnBrk="1" fontAlgn="t"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srgbClr val="1B1B1B"/>
                          </a:solidFill>
                          <a:effectLst/>
                          <a:uLnTx/>
                          <a:uFillTx/>
                          <a:latin typeface="+mn-lt"/>
                          <a:ea typeface="+mn-ea"/>
                          <a:cs typeface="+mn-cs"/>
                        </a:rPr>
                        <a:t>Executive speaker</a:t>
                      </a:r>
                    </a:p>
                  </a:txBody>
                  <a:tcPr marR="228600"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algn="l" fontAlgn="t">
                        <a:spcBef>
                          <a:spcPts val="0"/>
                        </a:spcBef>
                        <a:spcAft>
                          <a:spcPts val="0"/>
                        </a:spcAft>
                      </a:pPr>
                      <a:r>
                        <a:rPr lang="en-US" sz="1400">
                          <a:effectLst/>
                        </a:rPr>
                        <a:t>10 min</a:t>
                      </a:r>
                      <a:endParaRPr lang="en-US" sz="1400">
                        <a:solidFill>
                          <a:schemeClr val="tx1"/>
                        </a:solidFill>
                        <a:effectLst/>
                        <a:latin typeface="+mn-lt"/>
                      </a:endParaRPr>
                    </a:p>
                  </a:txBody>
                  <a:tcPr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96808242"/>
                  </a:ext>
                </a:extLst>
              </a:tr>
              <a:tr h="252447">
                <a:tc>
                  <a:txBody>
                    <a:bodyPr/>
                    <a:lstStyle/>
                    <a:p>
                      <a:pPr marL="0" marR="0" algn="l" fontAlgn="t">
                        <a:spcBef>
                          <a:spcPts val="0"/>
                        </a:spcBef>
                        <a:spcAft>
                          <a:spcPts val="0"/>
                        </a:spcAft>
                      </a:pPr>
                      <a:r>
                        <a:rPr lang="en-US" sz="1400" b="0" i="0">
                          <a:solidFill>
                            <a:schemeClr val="tx1"/>
                          </a:solidFill>
                          <a:effectLst/>
                          <a:latin typeface="+mj-lt"/>
                        </a:rPr>
                        <a:t>Event agenda, key speakers</a:t>
                      </a:r>
                    </a:p>
                    <a:p>
                      <a:pPr marL="0" marR="0" algn="l" fontAlgn="t">
                        <a:spcBef>
                          <a:spcPts val="0"/>
                        </a:spcBef>
                        <a:spcAft>
                          <a:spcPts val="0"/>
                        </a:spcAft>
                      </a:pPr>
                      <a:r>
                        <a:rPr lang="en-US" sz="1400" b="0" i="0">
                          <a:solidFill>
                            <a:schemeClr val="tx1"/>
                          </a:solidFill>
                          <a:effectLst/>
                          <a:latin typeface="+mj-lt"/>
                        </a:rPr>
                        <a:t>Introduce champion community</a:t>
                      </a:r>
                    </a:p>
                    <a:p>
                      <a:pPr marL="0" marR="0" algn="l" fontAlgn="t">
                        <a:spcBef>
                          <a:spcPts val="0"/>
                        </a:spcBef>
                        <a:spcAft>
                          <a:spcPts val="0"/>
                        </a:spcAft>
                      </a:pPr>
                      <a:r>
                        <a:rPr lang="en-US" sz="1400" b="0" i="0">
                          <a:solidFill>
                            <a:schemeClr val="tx1"/>
                          </a:solidFill>
                          <a:effectLst/>
                          <a:latin typeface="+mj-lt"/>
                        </a:rPr>
                        <a:t>Contest for the day</a:t>
                      </a:r>
                    </a:p>
                  </a:txBody>
                  <a:tcPr marR="182880"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667" rtl="0" eaLnBrk="1" fontAlgn="t"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1B1B1B"/>
                          </a:solidFill>
                          <a:effectLst/>
                          <a:uLnTx/>
                          <a:uFillTx/>
                          <a:latin typeface="+mn-lt"/>
                          <a:ea typeface="+mn-ea"/>
                          <a:cs typeface="+mn-cs"/>
                        </a:rPr>
                        <a:t>Event host</a:t>
                      </a:r>
                    </a:p>
                  </a:txBody>
                  <a:tcPr marR="228600"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algn="l" fontAlgn="t">
                        <a:spcBef>
                          <a:spcPts val="0"/>
                        </a:spcBef>
                        <a:spcAft>
                          <a:spcPts val="0"/>
                        </a:spcAft>
                      </a:pPr>
                      <a:r>
                        <a:rPr lang="en-US" sz="1400">
                          <a:solidFill>
                            <a:schemeClr val="tx1"/>
                          </a:solidFill>
                          <a:effectLst/>
                          <a:latin typeface="+mn-lt"/>
                        </a:rPr>
                        <a:t>20 mins</a:t>
                      </a:r>
                    </a:p>
                  </a:txBody>
                  <a:tcPr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99579512"/>
                  </a:ext>
                </a:extLst>
              </a:tr>
              <a:tr h="237690">
                <a:tc>
                  <a:txBody>
                    <a:bodyPr/>
                    <a:lstStyle/>
                    <a:p>
                      <a:pPr marL="0" marR="0" indent="0" algn="l" defTabSz="932742" rtl="0" eaLnBrk="1" fontAlgn="t" latinLnBrk="0" hangingPunct="1">
                        <a:spcBef>
                          <a:spcPts val="0"/>
                        </a:spcBef>
                        <a:spcAft>
                          <a:spcPts val="0"/>
                        </a:spcAft>
                      </a:pPr>
                      <a:r>
                        <a:rPr lang="en-US" sz="1400" b="0" kern="1200">
                          <a:solidFill>
                            <a:schemeClr val="tx1"/>
                          </a:solidFill>
                          <a:effectLst/>
                          <a:latin typeface="+mj-lt"/>
                          <a:ea typeface="+mn-ea"/>
                          <a:cs typeface="+mn-cs"/>
                        </a:rPr>
                        <a:t>Importance of Generative AI in customer’s industry (include 1-2 demos)</a:t>
                      </a:r>
                      <a:endParaRPr lang="en-GB" sz="1400" b="0" kern="1200">
                        <a:solidFill>
                          <a:schemeClr val="tx1"/>
                        </a:solidFill>
                        <a:effectLst/>
                        <a:latin typeface="+mj-lt"/>
                        <a:ea typeface="+mn-ea"/>
                        <a:cs typeface="+mn-cs"/>
                      </a:endParaRPr>
                    </a:p>
                  </a:txBody>
                  <a:tcPr marR="182880"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667" rtl="0" eaLnBrk="1" fontAlgn="t"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1B1B1B"/>
                          </a:solidFill>
                          <a:effectLst/>
                          <a:uLnTx/>
                          <a:uFillTx/>
                          <a:latin typeface="+mn-lt"/>
                          <a:ea typeface="+mn-ea"/>
                          <a:cs typeface="+mn-cs"/>
                        </a:rPr>
                        <a:t>Partner (Microsoft/ Implementation partner)</a:t>
                      </a:r>
                    </a:p>
                  </a:txBody>
                  <a:tcPr marR="228600"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algn="l" fontAlgn="t">
                        <a:spcBef>
                          <a:spcPts val="0"/>
                        </a:spcBef>
                        <a:spcAft>
                          <a:spcPts val="0"/>
                        </a:spcAft>
                      </a:pPr>
                      <a:r>
                        <a:rPr lang="en-US" sz="1400">
                          <a:solidFill>
                            <a:schemeClr val="tx1"/>
                          </a:solidFill>
                          <a:effectLst/>
                          <a:latin typeface="+mn-lt"/>
                        </a:rPr>
                        <a:t>20 mins</a:t>
                      </a:r>
                    </a:p>
                  </a:txBody>
                  <a:tcPr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4379106"/>
                  </a:ext>
                </a:extLst>
              </a:tr>
              <a:tr h="0">
                <a:tc>
                  <a:txBody>
                    <a:bodyPr/>
                    <a:lstStyle/>
                    <a:p>
                      <a:pPr marL="173038" marR="0" indent="-173038" algn="l" fontAlgn="t">
                        <a:spcBef>
                          <a:spcPts val="0"/>
                        </a:spcBef>
                        <a:spcAft>
                          <a:spcPts val="0"/>
                        </a:spcAft>
                        <a:buFont typeface="Arial" panose="020B0604020202020204" pitchFamily="34" charset="0"/>
                        <a:buChar char="•"/>
                      </a:pPr>
                      <a:r>
                        <a:rPr lang="en-US" sz="1400" b="0" i="0">
                          <a:solidFill>
                            <a:schemeClr val="tx1"/>
                          </a:solidFill>
                          <a:effectLst/>
                          <a:latin typeface="+mj-lt"/>
                        </a:rPr>
                        <a:t>Demos at Booths</a:t>
                      </a:r>
                    </a:p>
                    <a:p>
                      <a:pPr marL="173038" marR="0" indent="-173038" algn="l" fontAlgn="t">
                        <a:spcBef>
                          <a:spcPts val="0"/>
                        </a:spcBef>
                        <a:spcAft>
                          <a:spcPts val="0"/>
                        </a:spcAft>
                        <a:buFont typeface="Arial" panose="020B0604020202020204" pitchFamily="34" charset="0"/>
                        <a:buChar char="•"/>
                      </a:pPr>
                      <a:r>
                        <a:rPr lang="en-US" sz="1400" b="0" i="0">
                          <a:solidFill>
                            <a:schemeClr val="tx1"/>
                          </a:solidFill>
                          <a:effectLst/>
                          <a:latin typeface="+mj-lt"/>
                        </a:rPr>
                        <a:t>Smaller games / contest</a:t>
                      </a:r>
                    </a:p>
                    <a:p>
                      <a:pPr marL="173038" marR="0" indent="-173038" algn="l" fontAlgn="t">
                        <a:spcBef>
                          <a:spcPts val="0"/>
                        </a:spcBef>
                        <a:spcAft>
                          <a:spcPts val="0"/>
                        </a:spcAft>
                        <a:buFont typeface="Arial" panose="020B0604020202020204" pitchFamily="34" charset="0"/>
                        <a:buChar char="•"/>
                      </a:pPr>
                      <a:r>
                        <a:rPr lang="en-US" sz="1400" b="0" i="0">
                          <a:solidFill>
                            <a:schemeClr val="tx1"/>
                          </a:solidFill>
                          <a:effectLst/>
                          <a:latin typeface="+mj-lt"/>
                        </a:rPr>
                        <a:t>Demos at Booths</a:t>
                      </a:r>
                    </a:p>
                    <a:p>
                      <a:pPr marL="173038" marR="0" lvl="0" indent="-173038" algn="l" defTabSz="932742"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400" b="0" i="0" kern="1200">
                          <a:solidFill>
                            <a:schemeClr val="tx1"/>
                          </a:solidFill>
                          <a:effectLst/>
                          <a:latin typeface="+mj-lt"/>
                          <a:ea typeface="+mn-ea"/>
                          <a:cs typeface="+mn-cs"/>
                        </a:rPr>
                        <a:t>Training tracks</a:t>
                      </a:r>
                    </a:p>
                    <a:p>
                      <a:pPr marL="173038" marR="0" lvl="0" indent="-173038" algn="l" defTabSz="932742"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400" b="0" i="0" kern="1200">
                          <a:solidFill>
                            <a:schemeClr val="tx1"/>
                          </a:solidFill>
                          <a:effectLst/>
                          <a:latin typeface="+mj-lt"/>
                          <a:ea typeface="+mn-ea"/>
                          <a:cs typeface="+mn-cs"/>
                        </a:rPr>
                        <a:t>Photo booth / Social Media posts</a:t>
                      </a:r>
                    </a:p>
                    <a:p>
                      <a:pPr marL="173038" marR="0" lvl="0" indent="-173038" algn="l" defTabSz="932742"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400" b="0" i="0" kern="1200">
                          <a:solidFill>
                            <a:schemeClr val="tx1"/>
                          </a:solidFill>
                          <a:effectLst/>
                          <a:latin typeface="+mj-lt"/>
                          <a:ea typeface="+mn-ea"/>
                          <a:cs typeface="+mn-cs"/>
                        </a:rPr>
                        <a:t>Refreshments (if any)</a:t>
                      </a:r>
                    </a:p>
                  </a:txBody>
                  <a:tcPr marT="82296" marB="82296" anchor="ctr">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667" rtl="0" eaLnBrk="1" fontAlgn="t"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chemeClr val="tx1"/>
                        </a:solidFill>
                        <a:effectLst/>
                        <a:uLnTx/>
                        <a:uFillTx/>
                        <a:latin typeface="+mn-lt"/>
                        <a:ea typeface="+mn-ea"/>
                        <a:cs typeface="+mn-cs"/>
                      </a:endParaRPr>
                    </a:p>
                  </a:txBody>
                  <a:tcPr marT="82296" marB="82296" anchor="ctr">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algn="l" fontAlgn="t">
                        <a:spcBef>
                          <a:spcPts val="0"/>
                        </a:spcBef>
                        <a:spcAft>
                          <a:spcPts val="0"/>
                        </a:spcAft>
                      </a:pPr>
                      <a:r>
                        <a:rPr lang="en-US" sz="1400">
                          <a:solidFill>
                            <a:schemeClr val="tx1"/>
                          </a:solidFill>
                          <a:effectLst/>
                          <a:latin typeface="+mn-lt"/>
                        </a:rPr>
                        <a:t>2.5 hours</a:t>
                      </a:r>
                    </a:p>
                  </a:txBody>
                  <a:tcPr marT="82296" marB="82296" anchor="ctr">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28351840"/>
                  </a:ext>
                </a:extLst>
              </a:tr>
              <a:tr h="191860">
                <a:tc>
                  <a:txBody>
                    <a:bodyPr/>
                    <a:lstStyle/>
                    <a:p>
                      <a:pPr marL="0" marR="0" lvl="0" indent="0" algn="l" defTabSz="932742" rtl="0" eaLnBrk="1" fontAlgn="t" latinLnBrk="0" hangingPunct="1">
                        <a:lnSpc>
                          <a:spcPct val="100000"/>
                        </a:lnSpc>
                        <a:spcBef>
                          <a:spcPts val="0"/>
                        </a:spcBef>
                        <a:spcAft>
                          <a:spcPts val="0"/>
                        </a:spcAft>
                        <a:buClrTx/>
                        <a:buSzTx/>
                        <a:buFontTx/>
                        <a:buNone/>
                        <a:tabLst/>
                        <a:defRPr/>
                      </a:pPr>
                      <a:r>
                        <a:rPr lang="en-GB" sz="1400" b="0" kern="1200" noProof="0">
                          <a:solidFill>
                            <a:schemeClr val="tx1"/>
                          </a:solidFill>
                          <a:effectLst/>
                          <a:latin typeface="+mj-lt"/>
                          <a:ea typeface="+mn-ea"/>
                          <a:cs typeface="+mn-cs"/>
                        </a:rPr>
                        <a:t>About the Champion Community </a:t>
                      </a:r>
                    </a:p>
                  </a:txBody>
                  <a:tcPr marR="182880"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t"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1B1B1B"/>
                          </a:solidFill>
                          <a:effectLst/>
                          <a:uLnTx/>
                          <a:uFillTx/>
                          <a:latin typeface="+mn-lt"/>
                          <a:ea typeface="+mn-ea"/>
                          <a:cs typeface="+mn-cs"/>
                        </a:rPr>
                        <a:t>Community lead</a:t>
                      </a:r>
                      <a:endParaRPr lang="en-US" sz="1400" b="0" kern="1200" noProof="0">
                        <a:solidFill>
                          <a:schemeClr val="tx1"/>
                        </a:solidFill>
                        <a:effectLst/>
                        <a:latin typeface="+mn-lt"/>
                        <a:ea typeface="+mn-ea"/>
                        <a:cs typeface="+mn-cs"/>
                      </a:endParaRPr>
                    </a:p>
                  </a:txBody>
                  <a:tcPr marR="228600"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32742" rtl="0" eaLnBrk="1" fontAlgn="t" latinLnBrk="0" hangingPunct="1">
                        <a:spcBef>
                          <a:spcPts val="0"/>
                        </a:spcBef>
                        <a:spcAft>
                          <a:spcPts val="0"/>
                        </a:spcAft>
                      </a:pPr>
                      <a:r>
                        <a:rPr lang="en-US" sz="1400" b="0" kern="1200">
                          <a:solidFill>
                            <a:schemeClr val="tx1"/>
                          </a:solidFill>
                          <a:effectLst/>
                          <a:latin typeface="+mn-lt"/>
                          <a:ea typeface="+mn-ea"/>
                          <a:cs typeface="+mn-cs"/>
                        </a:rPr>
                        <a:t>15 mins</a:t>
                      </a:r>
                    </a:p>
                  </a:txBody>
                  <a:tcPr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61490871"/>
                  </a:ext>
                </a:extLst>
              </a:tr>
              <a:tr h="0">
                <a:tc>
                  <a:txBody>
                    <a:bodyPr/>
                    <a:lstStyle/>
                    <a:p>
                      <a:pPr marL="0" marR="0" lvl="0" indent="0" algn="l" defTabSz="932742" rtl="0" eaLnBrk="1" fontAlgn="t" latinLnBrk="0" hangingPunct="1">
                        <a:lnSpc>
                          <a:spcPct val="100000"/>
                        </a:lnSpc>
                        <a:spcBef>
                          <a:spcPts val="0"/>
                        </a:spcBef>
                        <a:spcAft>
                          <a:spcPts val="0"/>
                        </a:spcAft>
                        <a:buClrTx/>
                        <a:buSzTx/>
                        <a:buFontTx/>
                        <a:buNone/>
                        <a:tabLst/>
                        <a:defRPr/>
                      </a:pPr>
                      <a:r>
                        <a:rPr lang="en-GB" sz="1400" b="0" kern="1200" noProof="0">
                          <a:solidFill>
                            <a:schemeClr val="tx1"/>
                          </a:solidFill>
                          <a:effectLst/>
                          <a:latin typeface="+mj-lt"/>
                          <a:ea typeface="+mn-ea"/>
                          <a:cs typeface="+mn-cs"/>
                        </a:rPr>
                        <a:t>Prizes (if any) </a:t>
                      </a:r>
                    </a:p>
                    <a:p>
                      <a:pPr marL="0" marR="0" lvl="0" indent="0" algn="l" defTabSz="932742" rtl="0" eaLnBrk="1" fontAlgn="t" latinLnBrk="0" hangingPunct="1">
                        <a:lnSpc>
                          <a:spcPct val="100000"/>
                        </a:lnSpc>
                        <a:spcBef>
                          <a:spcPts val="0"/>
                        </a:spcBef>
                        <a:spcAft>
                          <a:spcPts val="0"/>
                        </a:spcAft>
                        <a:buClrTx/>
                        <a:buSzTx/>
                        <a:buFontTx/>
                        <a:buNone/>
                        <a:tabLst/>
                        <a:defRPr/>
                      </a:pPr>
                      <a:r>
                        <a:rPr lang="en-GB" sz="1400" b="0" kern="1200" noProof="0">
                          <a:solidFill>
                            <a:schemeClr val="tx1"/>
                          </a:solidFill>
                          <a:effectLst/>
                          <a:latin typeface="+mj-lt"/>
                          <a:ea typeface="+mn-ea"/>
                          <a:cs typeface="+mn-cs"/>
                        </a:rPr>
                        <a:t>Closing &amp; next steps</a:t>
                      </a:r>
                    </a:p>
                  </a:txBody>
                  <a:tcPr marR="182880"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t"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1B1B1B"/>
                          </a:solidFill>
                          <a:effectLst/>
                          <a:uLnTx/>
                          <a:uFillTx/>
                          <a:latin typeface="+mn-lt"/>
                          <a:ea typeface="+mn-ea"/>
                          <a:cs typeface="+mn-cs"/>
                        </a:rPr>
                        <a:t>Partner</a:t>
                      </a:r>
                      <a:endParaRPr lang="en-US" sz="1400" b="0" kern="1200" noProof="0">
                        <a:solidFill>
                          <a:schemeClr val="tx1"/>
                        </a:solidFill>
                        <a:effectLst/>
                        <a:latin typeface="+mn-lt"/>
                        <a:ea typeface="+mn-ea"/>
                        <a:cs typeface="+mn-cs"/>
                      </a:endParaRPr>
                    </a:p>
                  </a:txBody>
                  <a:tcPr marR="228600"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t" latinLnBrk="0" hangingPunct="1">
                        <a:lnSpc>
                          <a:spcPct val="90000"/>
                        </a:lnSpc>
                        <a:spcBef>
                          <a:spcPts val="0"/>
                        </a:spcBef>
                        <a:spcAft>
                          <a:spcPts val="0"/>
                        </a:spcAft>
                        <a:buClrTx/>
                        <a:buSzPts val="900"/>
                        <a:buFont typeface="Arial" panose="020B0604020202020204" pitchFamily="34" charset="0"/>
                        <a:buNone/>
                        <a:tabLst/>
                        <a:defRPr/>
                      </a:pPr>
                      <a:r>
                        <a:rPr lang="en-GB" sz="1400" b="0" kern="1200">
                          <a:solidFill>
                            <a:schemeClr val="tx1"/>
                          </a:solidFill>
                          <a:effectLst/>
                          <a:latin typeface="+mn-lt"/>
                          <a:ea typeface="+mn-ea"/>
                          <a:cs typeface="+mn-cs"/>
                        </a:rPr>
                        <a:t>15 mins</a:t>
                      </a:r>
                    </a:p>
                  </a:txBody>
                  <a:tcPr marT="82296" marB="82296">
                    <a:lnL w="12700" cmpd="sng">
                      <a:noFill/>
                    </a:lnL>
                    <a:lnR w="12700" cmpd="sng">
                      <a:noFill/>
                    </a:lnR>
                    <a:lnT w="12700"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34498565"/>
                  </a:ext>
                </a:extLst>
              </a:tr>
            </a:tbl>
          </a:graphicData>
        </a:graphic>
      </p:graphicFrame>
      <p:sp>
        <p:nvSpPr>
          <p:cNvPr id="14" name="Slide Number Placeholder 13">
            <a:extLst>
              <a:ext uri="{FF2B5EF4-FFF2-40B4-BE49-F238E27FC236}">
                <a16:creationId xmlns:a16="http://schemas.microsoft.com/office/drawing/2014/main" id="{8CA46021-BE33-21EA-6F00-2BEC3848C657}"/>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46</a:t>
            </a:fld>
            <a:endParaRPr lang="en-US"/>
          </a:p>
        </p:txBody>
      </p:sp>
    </p:spTree>
    <p:extLst>
      <p:ext uri="{BB962C8B-B14F-4D97-AF65-F5344CB8AC3E}">
        <p14:creationId xmlns:p14="http://schemas.microsoft.com/office/powerpoint/2010/main" val="826997841"/>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a:t>Social media post: Event Day Kick Off</a:t>
            </a:r>
          </a:p>
        </p:txBody>
      </p:sp>
      <p:sp>
        <p:nvSpPr>
          <p:cNvPr id="10" name="Text Placeholder 9">
            <a:extLst>
              <a:ext uri="{FF2B5EF4-FFF2-40B4-BE49-F238E27FC236}">
                <a16:creationId xmlns:a16="http://schemas.microsoft.com/office/drawing/2014/main" id="{3051F956-669E-AA38-D119-D607B0A59E47}"/>
              </a:ext>
            </a:extLst>
          </p:cNvPr>
          <p:cNvSpPr>
            <a:spLocks noGrp="1"/>
          </p:cNvSpPr>
          <p:nvPr>
            <p:ph type="body" sz="quarter" idx="11"/>
          </p:nvPr>
        </p:nvSpPr>
        <p:spPr/>
        <p:txBody>
          <a:bodyPr/>
          <a:lstStyle/>
          <a:p>
            <a:r>
              <a:rPr lang="en-US"/>
              <a:t>3. Event Day</a:t>
            </a:r>
          </a:p>
        </p:txBody>
      </p:sp>
      <p:sp>
        <p:nvSpPr>
          <p:cNvPr id="8" name="Text Placeholder 7">
            <a:extLst>
              <a:ext uri="{FF2B5EF4-FFF2-40B4-BE49-F238E27FC236}">
                <a16:creationId xmlns:a16="http://schemas.microsoft.com/office/drawing/2014/main" id="{E51BDEC5-609C-433D-B79F-3EDF49CAECD4}"/>
              </a:ext>
            </a:extLst>
          </p:cNvPr>
          <p:cNvSpPr>
            <a:spLocks noGrp="1"/>
          </p:cNvSpPr>
          <p:nvPr>
            <p:ph type="body" sz="quarter" idx="10"/>
          </p:nvPr>
        </p:nvSpPr>
        <p:spPr/>
        <p:txBody>
          <a:bodyPr/>
          <a:lstStyle/>
          <a:p>
            <a:r>
              <a:rPr lang="en-US"/>
              <a:t>Customize this post series to announce and promote the event through Teams and LinkedIn posts</a:t>
            </a:r>
            <a:r>
              <a:rPr lang="en-US" noProof="0"/>
              <a:t>.</a:t>
            </a:r>
          </a:p>
        </p:txBody>
      </p:sp>
      <p:graphicFrame>
        <p:nvGraphicFramePr>
          <p:cNvPr id="30" name="Table 29">
            <a:extLst>
              <a:ext uri="{FF2B5EF4-FFF2-40B4-BE49-F238E27FC236}">
                <a16:creationId xmlns:a16="http://schemas.microsoft.com/office/drawing/2014/main" id="{5DE690BB-C430-6671-3CE4-EBCD07C9E5EB}"/>
              </a:ext>
            </a:extLst>
          </p:cNvPr>
          <p:cNvGraphicFramePr>
            <a:graphicFrameLocks noGrp="1"/>
          </p:cNvGraphicFramePr>
          <p:nvPr>
            <p:extLst>
              <p:ext uri="{D42A27DB-BD31-4B8C-83A1-F6EECF244321}">
                <p14:modId xmlns:p14="http://schemas.microsoft.com/office/powerpoint/2010/main" val="887713194"/>
              </p:ext>
            </p:extLst>
          </p:nvPr>
        </p:nvGraphicFramePr>
        <p:xfrm>
          <a:off x="574675" y="2574465"/>
          <a:ext cx="3417888"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300x250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kern="1200">
                          <a:solidFill>
                            <a:schemeClr val="bg1"/>
                          </a:solidFill>
                          <a:latin typeface="+mn-lt"/>
                          <a:ea typeface="+mn-ea"/>
                          <a:cs typeface="+mn-cs"/>
                        </a:rPr>
                        <a:t>1 variant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OFT </a:t>
                      </a:r>
                    </a:p>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(Outlook File Template)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(e7) Social Media Post_300×250_Event Day.pptx</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6" name="Text Placeholder 15">
            <a:extLst>
              <a:ext uri="{FF2B5EF4-FFF2-40B4-BE49-F238E27FC236}">
                <a16:creationId xmlns:a16="http://schemas.microsoft.com/office/drawing/2014/main" id="{1D9764D5-3EDC-3EE8-E9BD-0F2BE5A74658}"/>
              </a:ext>
            </a:extLst>
          </p:cNvPr>
          <p:cNvSpPr>
            <a:spLocks noGrp="1"/>
          </p:cNvSpPr>
          <p:nvPr>
            <p:ph type="body" sz="quarter" idx="12"/>
          </p:nvPr>
        </p:nvSpPr>
        <p:spPr/>
        <p:txBody>
          <a:bodyPr/>
          <a:lstStyle/>
          <a:p>
            <a:r>
              <a:rPr lang="en-US">
                <a:solidFill>
                  <a:schemeClr val="tx1"/>
                </a:solidFill>
                <a:latin typeface="+mn-lt"/>
              </a:rPr>
              <a:t>Located in this folder: </a:t>
            </a:r>
            <a:r>
              <a:rPr lang="en-US"/>
              <a:t>Social Media Campaign</a:t>
            </a:r>
          </a:p>
        </p:txBody>
      </p:sp>
      <p:sp>
        <p:nvSpPr>
          <p:cNvPr id="29" name="Text Placeholder 28">
            <a:extLst>
              <a:ext uri="{FF2B5EF4-FFF2-40B4-BE49-F238E27FC236}">
                <a16:creationId xmlns:a16="http://schemas.microsoft.com/office/drawing/2014/main" id="{FA6F5475-2FFB-B659-B189-659F03B01C96}"/>
              </a:ext>
            </a:extLst>
          </p:cNvPr>
          <p:cNvSpPr>
            <a:spLocks noGrp="1"/>
          </p:cNvSpPr>
          <p:nvPr>
            <p:ph type="body" sz="quarter" idx="13"/>
          </p:nvPr>
        </p:nvSpPr>
        <p:spPr/>
        <p:txBody>
          <a:bodyPr/>
          <a:lstStyle/>
          <a:p>
            <a:r>
              <a:rPr lang="en-US"/>
              <a:t>Event Day</a:t>
            </a:r>
          </a:p>
        </p:txBody>
      </p:sp>
      <p:sp>
        <p:nvSpPr>
          <p:cNvPr id="11" name="Slide Number Placeholder 10">
            <a:extLst>
              <a:ext uri="{FF2B5EF4-FFF2-40B4-BE49-F238E27FC236}">
                <a16:creationId xmlns:a16="http://schemas.microsoft.com/office/drawing/2014/main" id="{7BCE3B43-8D04-5045-9B71-C4A02ED03701}"/>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47</a:t>
            </a:fld>
            <a:endParaRPr lang="en-US"/>
          </a:p>
        </p:txBody>
      </p:sp>
      <p:pic>
        <p:nvPicPr>
          <p:cNvPr id="6" name="Picture 5">
            <a:extLst>
              <a:ext uri="{FF2B5EF4-FFF2-40B4-BE49-F238E27FC236}">
                <a16:creationId xmlns:a16="http://schemas.microsoft.com/office/drawing/2014/main" id="{F46F04E1-C677-1D0B-756F-1FE1FD155627}"/>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733826" y="1863826"/>
            <a:ext cx="3762437" cy="3130347"/>
          </a:xfrm>
          <a:prstGeom prst="rect">
            <a:avLst/>
          </a:prstGeom>
          <a:effectLst>
            <a:outerShdw blurRad="50800" dist="38100" dir="2700000" algn="tl" rotWithShape="0">
              <a:prstClr val="black">
                <a:alpha val="40000"/>
              </a:prstClr>
            </a:outerShdw>
          </a:effectLst>
        </p:spPr>
      </p:pic>
      <p:sp>
        <p:nvSpPr>
          <p:cNvPr id="32" name="Rounded Rectangle 1">
            <a:extLst>
              <a:ext uri="{FF2B5EF4-FFF2-40B4-BE49-F238E27FC236}">
                <a16:creationId xmlns:a16="http://schemas.microsoft.com/office/drawing/2014/main" id="{40080456-A78A-9C63-3DCD-EAF2E8E99671}"/>
              </a:ext>
              <a:ext uri="{C183D7F6-B498-43B3-948B-1728B52AA6E4}">
                <adec:decorative xmlns:adec="http://schemas.microsoft.com/office/drawing/2017/decorative" val="1"/>
              </a:ext>
            </a:extLst>
          </p:cNvPr>
          <p:cNvSpPr/>
          <p:nvPr/>
        </p:nvSpPr>
        <p:spPr bwMode="auto">
          <a:xfrm rot="16200000">
            <a:off x="9768459" y="787960"/>
            <a:ext cx="1347678" cy="3499410"/>
          </a:xfrm>
          <a:prstGeom prst="round2SameRect">
            <a:avLst>
              <a:gd name="adj1" fmla="val 18337"/>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rgbClr val="8C48FF"/>
                </a:solidFill>
                <a:latin typeface="+mj-lt"/>
                <a:cs typeface="Segoe Sans Display" pitchFamily="2" charset="0"/>
              </a:rPr>
              <a:t>Suggested Post Text: </a:t>
            </a:r>
            <a:r>
              <a:rPr lang="en-US" sz="1200">
                <a:solidFill>
                  <a:prstClr val="black"/>
                </a:solidFill>
                <a:cs typeface="Segoe Sans Display" pitchFamily="2" charset="0"/>
              </a:rPr>
              <a:t>We are kicking off a very supercharged day with a great speech from &lt;CEO name, title&gt;. Drop in between 9am – 4pm to experience Copilot in person at &lt;location&gt;. See you here!</a:t>
            </a:r>
          </a:p>
        </p:txBody>
      </p:sp>
    </p:spTree>
    <p:extLst>
      <p:ext uri="{BB962C8B-B14F-4D97-AF65-F5344CB8AC3E}">
        <p14:creationId xmlns:p14="http://schemas.microsoft.com/office/powerpoint/2010/main" val="1942350061"/>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B6EF6F-6044-4BCA-B1B9-04176B4B7613}"/>
              </a:ext>
              <a:ext uri="{C183D7F6-B498-43B3-948B-1728B52AA6E4}">
                <adec:decorative xmlns:adec="http://schemas.microsoft.com/office/drawing/2017/decorative" val="1"/>
              </a:ext>
            </a:extLst>
          </p:cNvPr>
          <p:cNvPicPr>
            <a:picLocks noChangeAspect="1"/>
          </p:cNvPicPr>
          <p:nvPr/>
        </p:nvPicPr>
        <p:blipFill rotWithShape="1">
          <a:blip r:embed="rId2"/>
          <a:srcRect l="20604" r="23964" b="30829"/>
          <a:stretch/>
        </p:blipFill>
        <p:spPr>
          <a:xfrm>
            <a:off x="5203783" y="1149412"/>
            <a:ext cx="6184476" cy="4559175"/>
          </a:xfrm>
          <a:prstGeom prst="rect">
            <a:avLst/>
          </a:prstGeom>
        </p:spPr>
      </p:pic>
      <p:sp>
        <p:nvSpPr>
          <p:cNvPr id="18" name="Title 17">
            <a:extLst>
              <a:ext uri="{FF2B5EF4-FFF2-40B4-BE49-F238E27FC236}">
                <a16:creationId xmlns:a16="http://schemas.microsoft.com/office/drawing/2014/main" id="{DA2ACAC2-46B8-27EC-1C1A-56C98E966DD4}"/>
              </a:ext>
            </a:extLst>
          </p:cNvPr>
          <p:cNvSpPr>
            <a:spLocks noGrp="1"/>
          </p:cNvSpPr>
          <p:nvPr>
            <p:ph type="title"/>
          </p:nvPr>
        </p:nvSpPr>
        <p:spPr>
          <a:xfrm>
            <a:off x="574816" y="510988"/>
            <a:ext cx="3418450" cy="430887"/>
          </a:xfrm>
        </p:spPr>
        <p:txBody>
          <a:bodyPr/>
          <a:lstStyle/>
          <a:p>
            <a:r>
              <a:rPr lang="en-US"/>
              <a:t>Best Practices</a:t>
            </a:r>
          </a:p>
        </p:txBody>
      </p:sp>
      <p:sp>
        <p:nvSpPr>
          <p:cNvPr id="19" name="Text Placeholder 18">
            <a:extLst>
              <a:ext uri="{FF2B5EF4-FFF2-40B4-BE49-F238E27FC236}">
                <a16:creationId xmlns:a16="http://schemas.microsoft.com/office/drawing/2014/main" id="{0A88D329-B480-AA28-C144-BD9D0BFF111A}"/>
              </a:ext>
            </a:extLst>
          </p:cNvPr>
          <p:cNvSpPr>
            <a:spLocks noGrp="1"/>
          </p:cNvSpPr>
          <p:nvPr>
            <p:ph type="body" sz="quarter" idx="11"/>
          </p:nvPr>
        </p:nvSpPr>
        <p:spPr/>
        <p:txBody>
          <a:bodyPr/>
          <a:lstStyle/>
          <a:p>
            <a:r>
              <a:rPr lang="en-US"/>
              <a:t>3. Event Day</a:t>
            </a:r>
          </a:p>
        </p:txBody>
      </p:sp>
      <p:sp>
        <p:nvSpPr>
          <p:cNvPr id="4" name="Text Placeholder 3">
            <a:extLst>
              <a:ext uri="{FF2B5EF4-FFF2-40B4-BE49-F238E27FC236}">
                <a16:creationId xmlns:a16="http://schemas.microsoft.com/office/drawing/2014/main" id="{4C3C1503-B3FD-8594-BEB1-9C9DDDBB4B78}"/>
              </a:ext>
            </a:extLst>
          </p:cNvPr>
          <p:cNvSpPr>
            <a:spLocks noGrp="1"/>
          </p:cNvSpPr>
          <p:nvPr>
            <p:ph type="body" sz="quarter" idx="10"/>
          </p:nvPr>
        </p:nvSpPr>
        <p:spPr>
          <a:xfrm>
            <a:off x="574817" y="1261642"/>
            <a:ext cx="3082784" cy="4763238"/>
          </a:xfrm>
        </p:spPr>
        <p:txBody>
          <a:bodyPr/>
          <a:lstStyle/>
          <a:p>
            <a:pPr lvl="0"/>
            <a:r>
              <a:rPr lang="en-US" sz="1400" noProof="0"/>
              <a:t>Give yourself plenty of time for setting up all the booth elements and testing the AV equipment. </a:t>
            </a:r>
          </a:p>
          <a:p>
            <a:pPr lvl="0"/>
            <a:r>
              <a:rPr lang="en-US" sz="1400"/>
              <a:t>Performing a dry run of a presentation would be beneficial. </a:t>
            </a:r>
          </a:p>
          <a:p>
            <a:pPr lvl="0"/>
            <a:r>
              <a:rPr lang="en-US" sz="1400"/>
              <a:t>Assign a team member to stay active on social media outlets with real-time photos and posts.</a:t>
            </a:r>
            <a:endParaRPr lang="en-US" sz="1400" noProof="0"/>
          </a:p>
          <a:p>
            <a:pPr lvl="0"/>
            <a:r>
              <a:rPr lang="en-US" sz="1400" noProof="0"/>
              <a:t>Suggestions for booth elements:</a:t>
            </a:r>
          </a:p>
          <a:p>
            <a:pPr marL="171450" lvl="1" indent="-171450">
              <a:buFont typeface="Arial" panose="020B0604020202020204" pitchFamily="34" charset="0"/>
              <a:buChar char="•"/>
            </a:pPr>
            <a:r>
              <a:rPr lang="en-US" sz="1200" noProof="0"/>
              <a:t>Large screen TV to display contest entries or announcements</a:t>
            </a:r>
          </a:p>
          <a:p>
            <a:pPr marL="171450" lvl="1" indent="-171450">
              <a:buFont typeface="Arial" panose="020B0604020202020204" pitchFamily="34" charset="0"/>
              <a:buChar char="•"/>
            </a:pPr>
            <a:r>
              <a:rPr lang="en-US" sz="1200" noProof="0"/>
              <a:t>A section for attendees to stop by and participate in the currently running contests or game</a:t>
            </a:r>
          </a:p>
          <a:p>
            <a:pPr marL="171450" lvl="1" indent="-171450">
              <a:buFont typeface="Arial" panose="020B0604020202020204" pitchFamily="34" charset="0"/>
              <a:buChar char="•"/>
            </a:pPr>
            <a:r>
              <a:rPr lang="en-US" sz="1200" noProof="0"/>
              <a:t>Tables to do 1:1 drop-in sessions</a:t>
            </a:r>
          </a:p>
          <a:p>
            <a:pPr marL="171450" lvl="1" indent="-171450">
              <a:buFont typeface="Arial" panose="020B0604020202020204" pitchFamily="34" charset="0"/>
              <a:buChar char="•"/>
            </a:pPr>
            <a:r>
              <a:rPr lang="en-US" sz="1200" noProof="0"/>
              <a:t>Banners</a:t>
            </a:r>
          </a:p>
          <a:p>
            <a:pPr marL="171450" lvl="1" indent="-171450">
              <a:buFont typeface="Arial" panose="020B0604020202020204" pitchFamily="34" charset="0"/>
              <a:buChar char="•"/>
            </a:pPr>
            <a:r>
              <a:rPr lang="en-US" sz="1200" noProof="0"/>
              <a:t>Swag</a:t>
            </a:r>
          </a:p>
          <a:p>
            <a:pPr marL="171450" lvl="1" indent="-171450">
              <a:buFont typeface="Arial" panose="020B0604020202020204" pitchFamily="34" charset="0"/>
              <a:buChar char="•"/>
            </a:pPr>
            <a:r>
              <a:rPr lang="en-US" sz="1200" noProof="0"/>
              <a:t>Feedback box</a:t>
            </a:r>
          </a:p>
        </p:txBody>
      </p:sp>
      <p:sp>
        <p:nvSpPr>
          <p:cNvPr id="20" name="Text Placeholder 19">
            <a:extLst>
              <a:ext uri="{FF2B5EF4-FFF2-40B4-BE49-F238E27FC236}">
                <a16:creationId xmlns:a16="http://schemas.microsoft.com/office/drawing/2014/main" id="{ECE5A4C6-6665-7CFA-9F81-15EE2DE07CDB}"/>
              </a:ext>
            </a:extLst>
          </p:cNvPr>
          <p:cNvSpPr>
            <a:spLocks noGrp="1"/>
          </p:cNvSpPr>
          <p:nvPr>
            <p:ph type="body" sz="quarter" idx="12"/>
          </p:nvPr>
        </p:nvSpPr>
        <p:spPr/>
        <p:txBody>
          <a:bodyPr/>
          <a:lstStyle/>
          <a:p>
            <a:r>
              <a:rPr lang="en-US"/>
              <a:t>Booth Set Up</a:t>
            </a:r>
          </a:p>
        </p:txBody>
      </p:sp>
      <p:sp>
        <p:nvSpPr>
          <p:cNvPr id="21" name="Text Placeholder 20">
            <a:extLst>
              <a:ext uri="{FF2B5EF4-FFF2-40B4-BE49-F238E27FC236}">
                <a16:creationId xmlns:a16="http://schemas.microsoft.com/office/drawing/2014/main" id="{5AD85B1F-5C45-7DE1-21D4-08DA8BF34282}"/>
              </a:ext>
            </a:extLst>
          </p:cNvPr>
          <p:cNvSpPr>
            <a:spLocks noGrp="1"/>
          </p:cNvSpPr>
          <p:nvPr>
            <p:ph type="body" sz="quarter" idx="13"/>
          </p:nvPr>
        </p:nvSpPr>
        <p:spPr/>
        <p:txBody>
          <a:bodyPr/>
          <a:lstStyle/>
          <a:p>
            <a:r>
              <a:rPr lang="en-US"/>
              <a:t>Event Day</a:t>
            </a:r>
          </a:p>
        </p:txBody>
      </p:sp>
      <p:sp>
        <p:nvSpPr>
          <p:cNvPr id="7" name="Slide Number Placeholder 6">
            <a:extLst>
              <a:ext uri="{FF2B5EF4-FFF2-40B4-BE49-F238E27FC236}">
                <a16:creationId xmlns:a16="http://schemas.microsoft.com/office/drawing/2014/main" id="{516C85BB-1BF4-0513-5A1F-737706DC6955}"/>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48</a:t>
            </a:fld>
            <a:endParaRPr lang="en-US"/>
          </a:p>
        </p:txBody>
      </p:sp>
    </p:spTree>
    <p:extLst>
      <p:ext uri="{BB962C8B-B14F-4D97-AF65-F5344CB8AC3E}">
        <p14:creationId xmlns:p14="http://schemas.microsoft.com/office/powerpoint/2010/main" val="2209546966"/>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7C32F4D2-283C-1DB9-B36B-39230728EB43}"/>
              </a:ext>
              <a:ext uri="{C183D7F6-B498-43B3-948B-1728B52AA6E4}">
                <adec:decorative xmlns:adec="http://schemas.microsoft.com/office/drawing/2017/decorative" val="1"/>
              </a:ext>
            </a:extLst>
          </p:cNvPr>
          <p:cNvSpPr/>
          <p:nvPr/>
        </p:nvSpPr>
        <p:spPr bwMode="auto">
          <a:xfrm rot="16200000">
            <a:off x="7764556" y="-998445"/>
            <a:ext cx="1539686" cy="7315202"/>
          </a:xfrm>
          <a:prstGeom prst="round2SameRect">
            <a:avLst>
              <a:gd name="adj1" fmla="val 50000"/>
              <a:gd name="adj2" fmla="val 0"/>
            </a:avLst>
          </a:prstGeom>
          <a:solidFill>
            <a:srgbClr val="52B471"/>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horz"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76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5" name="Title 4">
            <a:extLst>
              <a:ext uri="{FF2B5EF4-FFF2-40B4-BE49-F238E27FC236}">
                <a16:creationId xmlns:a16="http://schemas.microsoft.com/office/drawing/2014/main" id="{B461E1DF-C00B-CD0A-D265-9165248D61E8}"/>
              </a:ext>
            </a:extLst>
          </p:cNvPr>
          <p:cNvSpPr>
            <a:spLocks noGrp="1"/>
          </p:cNvSpPr>
          <p:nvPr>
            <p:ph type="title"/>
          </p:nvPr>
        </p:nvSpPr>
        <p:spPr>
          <a:xfrm>
            <a:off x="5374908" y="2197491"/>
            <a:ext cx="6130784" cy="923330"/>
          </a:xfrm>
        </p:spPr>
        <p:txBody>
          <a:bodyPr/>
          <a:lstStyle/>
          <a:p>
            <a:r>
              <a:rPr lang="en-US" sz="6000">
                <a:solidFill>
                  <a:schemeClr val="bg1"/>
                </a:solidFill>
              </a:rPr>
              <a:t>4. Post-Event</a:t>
            </a:r>
          </a:p>
        </p:txBody>
      </p:sp>
      <p:sp>
        <p:nvSpPr>
          <p:cNvPr id="7" name="Slide Number Placeholder 6">
            <a:extLst>
              <a:ext uri="{FF2B5EF4-FFF2-40B4-BE49-F238E27FC236}">
                <a16:creationId xmlns:a16="http://schemas.microsoft.com/office/drawing/2014/main" id="{95B963C3-DAE3-2DAE-B87F-456E78710557}"/>
              </a:ext>
            </a:extLst>
          </p:cNvPr>
          <p:cNvSpPr>
            <a:spLocks noGrp="1"/>
          </p:cNvSpPr>
          <p:nvPr>
            <p:ph type="sldNum" sz="quarter" idx="4"/>
          </p:nvPr>
        </p:nvSpPr>
        <p:spPr/>
        <p:txBody>
          <a:bodyPr/>
          <a:lstStyle/>
          <a:p>
            <a:fld id="{8F93FC27-A1D1-4A1D-8E2D-C92B07A03756}" type="slidenum">
              <a:rPr lang="en-US" smtClean="0"/>
              <a:pPr/>
              <a:t>49</a:t>
            </a:fld>
            <a:endParaRPr lang="en-US"/>
          </a:p>
        </p:txBody>
      </p:sp>
      <p:sp>
        <p:nvSpPr>
          <p:cNvPr id="6" name="Title 15">
            <a:extLst>
              <a:ext uri="{FF2B5EF4-FFF2-40B4-BE49-F238E27FC236}">
                <a16:creationId xmlns:a16="http://schemas.microsoft.com/office/drawing/2014/main" id="{111AE73D-7B87-B281-58F4-ADC3CF5AFD64}"/>
              </a:ext>
            </a:extLst>
          </p:cNvPr>
          <p:cNvSpPr txBox="1">
            <a:spLocks/>
          </p:cNvSpPr>
          <p:nvPr/>
        </p:nvSpPr>
        <p:spPr>
          <a:xfrm>
            <a:off x="5506988" y="3621225"/>
            <a:ext cx="5998704" cy="147732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kumimoji="0" lang="en-US" sz="4400" b="0" i="0" u="none" strike="noStrike" kern="1200" cap="none" spc="-150" normalizeH="0" baseline="0" dirty="0">
                <a:ln w="3175">
                  <a:noFill/>
                </a:ln>
                <a:gradFill>
                  <a:gsLst>
                    <a:gs pos="21000">
                      <a:srgbClr val="8C48FF"/>
                    </a:gs>
                    <a:gs pos="100000">
                      <a:srgbClr val="C03BC4"/>
                    </a:gs>
                  </a:gsLst>
                  <a:lin ang="2400000" scaled="0"/>
                </a:gradFill>
                <a:effectLst/>
                <a:uLnTx/>
                <a:uFillTx/>
                <a:latin typeface="Segoe UI Semibold" panose="020B0702040204020203" pitchFamily="34" charset="0"/>
                <a:ea typeface="+mn-ea"/>
                <a:cs typeface="Segoe UI Semibold" panose="020B0702040204020203" pitchFamily="34" charset="0"/>
              </a:defRPr>
            </a:lvl1pPr>
          </a:lstStyle>
          <a:p>
            <a:r>
              <a:rPr lang="en-US" sz="2400" spc="0">
                <a:solidFill>
                  <a:schemeClr val="tx1"/>
                </a:solidFill>
                <a:latin typeface="+mn-lt"/>
              </a:rPr>
              <a:t>Keep the momentum going after your Launch Day event. Now is a critical time to continue to find ways for engagement and follow-up with your target audience.</a:t>
            </a:r>
          </a:p>
        </p:txBody>
      </p:sp>
    </p:spTree>
    <p:extLst>
      <p:ext uri="{BB962C8B-B14F-4D97-AF65-F5344CB8AC3E}">
        <p14:creationId xmlns:p14="http://schemas.microsoft.com/office/powerpoint/2010/main" val="1905244909"/>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CC59770-ED4C-DE47-3863-248E5E564DFB}"/>
              </a:ext>
              <a:ext uri="{C183D7F6-B498-43B3-948B-1728B52AA6E4}">
                <adec:decorative xmlns:adec="http://schemas.microsoft.com/office/drawing/2017/decorative" val="1"/>
              </a:ext>
            </a:extLst>
          </p:cNvPr>
          <p:cNvPicPr>
            <a:picLocks noChangeAspect="1"/>
          </p:cNvPicPr>
          <p:nvPr/>
        </p:nvPicPr>
        <p:blipFill rotWithShape="1">
          <a:blip r:embed="rId2"/>
          <a:srcRect l="46651" t="16793" r="4745" b="69405"/>
          <a:stretch/>
        </p:blipFill>
        <p:spPr>
          <a:xfrm flipH="1">
            <a:off x="0" y="-1"/>
            <a:ext cx="12192000" cy="2307956"/>
          </a:xfrm>
          <a:prstGeom prst="rect">
            <a:avLst/>
          </a:prstGeom>
        </p:spPr>
      </p:pic>
      <p:sp>
        <p:nvSpPr>
          <p:cNvPr id="3" name="Title 2">
            <a:extLst>
              <a:ext uri="{FF2B5EF4-FFF2-40B4-BE49-F238E27FC236}">
                <a16:creationId xmlns:a16="http://schemas.microsoft.com/office/drawing/2014/main" id="{B7D5D621-F8D3-012E-7A89-9C54CF043CFF}"/>
              </a:ext>
            </a:extLst>
          </p:cNvPr>
          <p:cNvSpPr>
            <a:spLocks noGrp="1"/>
          </p:cNvSpPr>
          <p:nvPr>
            <p:ph type="title"/>
          </p:nvPr>
        </p:nvSpPr>
        <p:spPr>
          <a:xfrm>
            <a:off x="574816" y="510988"/>
            <a:ext cx="11018520" cy="430887"/>
          </a:xfrm>
        </p:spPr>
        <p:txBody>
          <a:bodyPr/>
          <a:lstStyle/>
          <a:p>
            <a:r>
              <a:rPr lang="en-US"/>
              <a:t>Post Event Communications</a:t>
            </a:r>
          </a:p>
        </p:txBody>
      </p:sp>
      <p:sp>
        <p:nvSpPr>
          <p:cNvPr id="7" name="Text Placeholder 6">
            <a:extLst>
              <a:ext uri="{FF2B5EF4-FFF2-40B4-BE49-F238E27FC236}">
                <a16:creationId xmlns:a16="http://schemas.microsoft.com/office/drawing/2014/main" id="{521D75E7-F7AB-8E03-CDBC-575AB6BED877}"/>
              </a:ext>
            </a:extLst>
          </p:cNvPr>
          <p:cNvSpPr>
            <a:spLocks noGrp="1"/>
          </p:cNvSpPr>
          <p:nvPr>
            <p:ph type="body" sz="quarter" idx="11"/>
          </p:nvPr>
        </p:nvSpPr>
        <p:spPr>
          <a:xfrm>
            <a:off x="574675" y="941388"/>
            <a:ext cx="11018520" cy="341632"/>
          </a:xfrm>
        </p:spPr>
        <p:txBody>
          <a:bodyPr/>
          <a:lstStyle/>
          <a:p>
            <a:r>
              <a:rPr lang="en-GB"/>
              <a:t>Wrap up your event with a thank you post and email, Call-to-action, and a survey.</a:t>
            </a:r>
          </a:p>
        </p:txBody>
      </p:sp>
      <p:sp>
        <p:nvSpPr>
          <p:cNvPr id="10" name="Rectangle: Rounded Corners 9">
            <a:extLst>
              <a:ext uri="{FF2B5EF4-FFF2-40B4-BE49-F238E27FC236}">
                <a16:creationId xmlns:a16="http://schemas.microsoft.com/office/drawing/2014/main" id="{9E099FEF-C12C-1FCC-1E2B-7F19CF6E0264}"/>
              </a:ext>
              <a:ext uri="{C183D7F6-B498-43B3-948B-1728B52AA6E4}">
                <adec:decorative xmlns:adec="http://schemas.microsoft.com/office/drawing/2017/decorative" val="1"/>
              </a:ext>
            </a:extLst>
          </p:cNvPr>
          <p:cNvSpPr/>
          <p:nvPr/>
        </p:nvSpPr>
        <p:spPr bwMode="auto">
          <a:xfrm>
            <a:off x="524719" y="1713420"/>
            <a:ext cx="11397205" cy="4374864"/>
          </a:xfrm>
          <a:prstGeom prst="roundRect">
            <a:avLst>
              <a:gd name="adj" fmla="val 4171"/>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14" name="Title 1">
            <a:extLst>
              <a:ext uri="{FF2B5EF4-FFF2-40B4-BE49-F238E27FC236}">
                <a16:creationId xmlns:a16="http://schemas.microsoft.com/office/drawing/2014/main" id="{4CFF6539-0A34-ECA2-826D-D27D65364406}"/>
              </a:ext>
            </a:extLst>
          </p:cNvPr>
          <p:cNvSpPr txBox="1">
            <a:spLocks/>
          </p:cNvSpPr>
          <p:nvPr/>
        </p:nvSpPr>
        <p:spPr>
          <a:xfrm>
            <a:off x="840006" y="1896013"/>
            <a:ext cx="8720683" cy="307777"/>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2800" b="0" i="0" kern="1200" cap="none" spc="-50" baseline="0">
                <a:ln w="3175">
                  <a:noFill/>
                </a:ln>
                <a:solidFill>
                  <a:schemeClr val="bg1"/>
                </a:solidFill>
                <a:effectLst/>
                <a:latin typeface="+mj-lt"/>
                <a:ea typeface="+mn-ea"/>
                <a:cs typeface="Segoe UI Semibold" panose="020B0502040204020203" pitchFamily="34" charset="0"/>
              </a:defRPr>
            </a:lvl1pPr>
          </a:lstStyle>
          <a:p>
            <a:r>
              <a:rPr lang="en-GB" sz="2000" spc="0">
                <a:gradFill>
                  <a:gsLst>
                    <a:gs pos="21000">
                      <a:srgbClr val="0078D4"/>
                    </a:gs>
                    <a:gs pos="100000">
                      <a:srgbClr val="C03BC4"/>
                    </a:gs>
                  </a:gsLst>
                  <a:lin ang="2400000" scaled="0"/>
                </a:gradFill>
                <a:cs typeface="Segoe UI" pitchFamily="34" charset="0"/>
              </a:rPr>
              <a:t>Communications for the day after the event</a:t>
            </a:r>
          </a:p>
        </p:txBody>
      </p:sp>
      <p:sp>
        <p:nvSpPr>
          <p:cNvPr id="18" name="Content Placeholder 3">
            <a:extLst>
              <a:ext uri="{FF2B5EF4-FFF2-40B4-BE49-F238E27FC236}">
                <a16:creationId xmlns:a16="http://schemas.microsoft.com/office/drawing/2014/main" id="{4D9AAC6B-5968-8832-929D-D4437330FA33}"/>
              </a:ext>
            </a:extLst>
          </p:cNvPr>
          <p:cNvSpPr txBox="1">
            <a:spLocks/>
          </p:cNvSpPr>
          <p:nvPr/>
        </p:nvSpPr>
        <p:spPr>
          <a:xfrm>
            <a:off x="840006" y="3306950"/>
            <a:ext cx="3291840" cy="1261884"/>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ts val="1800"/>
              </a:spcBef>
              <a:spcAft>
                <a:spcPts val="0"/>
              </a:spcAft>
              <a:buClrTx/>
              <a:buSzPct val="90000"/>
              <a:buFont typeface="Wingdings" panose="05000000000000000000" pitchFamily="2" charset="2"/>
              <a:buNone/>
              <a:tabLst/>
              <a:defRPr sz="1800" kern="1200" spc="0" baseline="0">
                <a:solidFill>
                  <a:srgbClr val="000000"/>
                </a:solidFill>
                <a:latin typeface="+mj-lt"/>
                <a:ea typeface="+mn-ea"/>
                <a:cs typeface="Segoe UI Semilight" panose="020B0402040204020203" pitchFamily="34" charset="0"/>
              </a:defRPr>
            </a:lvl1pPr>
            <a:lvl2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1600" kern="1200" spc="0" baseline="0">
                <a:solidFill>
                  <a:srgbClr val="000000"/>
                </a:solidFill>
                <a:latin typeface="+mn-lt"/>
                <a:ea typeface="+mn-ea"/>
                <a:cs typeface="+mn-cs"/>
              </a:defRPr>
            </a:lvl2pPr>
            <a:lvl3pPr marL="200025" marR="0" indent="-200025" algn="l" defTabSz="932742" rtl="0" eaLnBrk="1" fontAlgn="auto" latinLnBrk="0" hangingPunct="1">
              <a:lnSpc>
                <a:spcPct val="100000"/>
              </a:lnSpc>
              <a:spcBef>
                <a:spcPts val="6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402336"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4pPr>
            <a:lvl5pPr marL="603504" marR="0" indent="-20116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en-US">
                <a:solidFill>
                  <a:srgbClr val="8C48FF"/>
                </a:solidFill>
                <a:latin typeface="+mj-lt"/>
              </a:rPr>
              <a:t>Wrap up email</a:t>
            </a:r>
            <a:endParaRPr lang="en-US">
              <a:solidFill>
                <a:srgbClr val="8C48FF"/>
              </a:solidFill>
            </a:endParaRPr>
          </a:p>
          <a:p>
            <a:pPr lvl="1"/>
            <a:r>
              <a:rPr lang="en-US" sz="1400">
                <a:solidFill>
                  <a:schemeClr val="tx1"/>
                </a:solidFill>
              </a:rPr>
              <a:t>Invite your employees to learn more, offer next steps, and remind them to take the survey. Use the customizable email template in the Launch Day Kit.</a:t>
            </a:r>
          </a:p>
        </p:txBody>
      </p:sp>
      <p:sp>
        <p:nvSpPr>
          <p:cNvPr id="22" name="Content Placeholder 3">
            <a:extLst>
              <a:ext uri="{FF2B5EF4-FFF2-40B4-BE49-F238E27FC236}">
                <a16:creationId xmlns:a16="http://schemas.microsoft.com/office/drawing/2014/main" id="{B454DED6-AC5B-1DAE-D563-E014E04FA0EB}"/>
              </a:ext>
            </a:extLst>
          </p:cNvPr>
          <p:cNvSpPr txBox="1">
            <a:spLocks/>
          </p:cNvSpPr>
          <p:nvPr/>
        </p:nvSpPr>
        <p:spPr>
          <a:xfrm>
            <a:off x="4741330" y="3306950"/>
            <a:ext cx="2937694" cy="1477328"/>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ts val="1800"/>
              </a:spcBef>
              <a:spcAft>
                <a:spcPts val="0"/>
              </a:spcAft>
              <a:buClrTx/>
              <a:buSzPct val="90000"/>
              <a:buFont typeface="Wingdings" panose="05000000000000000000" pitchFamily="2" charset="2"/>
              <a:buNone/>
              <a:tabLst/>
              <a:defRPr sz="1800" kern="1200" spc="0" baseline="0">
                <a:solidFill>
                  <a:srgbClr val="000000"/>
                </a:solidFill>
                <a:latin typeface="+mj-lt"/>
                <a:ea typeface="+mn-ea"/>
                <a:cs typeface="Segoe UI Semilight" panose="020B0402040204020203" pitchFamily="34" charset="0"/>
              </a:defRPr>
            </a:lvl1pPr>
            <a:lvl2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1600" kern="1200" spc="0" baseline="0">
                <a:solidFill>
                  <a:srgbClr val="000000"/>
                </a:solidFill>
                <a:latin typeface="+mn-lt"/>
                <a:ea typeface="+mn-ea"/>
                <a:cs typeface="+mn-cs"/>
              </a:defRPr>
            </a:lvl2pPr>
            <a:lvl3pPr marL="200025" marR="0" indent="-200025" algn="l" defTabSz="932742" rtl="0" eaLnBrk="1" fontAlgn="auto" latinLnBrk="0" hangingPunct="1">
              <a:lnSpc>
                <a:spcPct val="100000"/>
              </a:lnSpc>
              <a:spcBef>
                <a:spcPts val="6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402336"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4pPr>
            <a:lvl5pPr marL="603504" marR="0" indent="-20116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en-US">
                <a:solidFill>
                  <a:srgbClr val="8C48FF"/>
                </a:solidFill>
                <a:latin typeface="+mj-lt"/>
              </a:rPr>
              <a:t>Wrap up post</a:t>
            </a:r>
          </a:p>
          <a:p>
            <a:pPr lvl="1"/>
            <a:r>
              <a:rPr lang="en-US" sz="1400">
                <a:solidFill>
                  <a:schemeClr val="tx1"/>
                </a:solidFill>
              </a:rPr>
              <a:t>Thank your attendees, offer pictures from the event, announce contest winners, and a call to action to learn more. Use the customizable post in the Launch Day Kit.</a:t>
            </a:r>
          </a:p>
        </p:txBody>
      </p:sp>
      <p:sp>
        <p:nvSpPr>
          <p:cNvPr id="17" name="Content Placeholder 3">
            <a:extLst>
              <a:ext uri="{FF2B5EF4-FFF2-40B4-BE49-F238E27FC236}">
                <a16:creationId xmlns:a16="http://schemas.microsoft.com/office/drawing/2014/main" id="{BD7EE4F3-F400-10BF-AFF9-17DF1C8EE580}"/>
              </a:ext>
            </a:extLst>
          </p:cNvPr>
          <p:cNvSpPr txBox="1">
            <a:spLocks/>
          </p:cNvSpPr>
          <p:nvPr/>
        </p:nvSpPr>
        <p:spPr>
          <a:xfrm>
            <a:off x="8288508" y="3338679"/>
            <a:ext cx="3291840" cy="1908215"/>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ts val="1800"/>
              </a:spcBef>
              <a:spcAft>
                <a:spcPts val="0"/>
              </a:spcAft>
              <a:buClrTx/>
              <a:buSzPct val="90000"/>
              <a:buFont typeface="Wingdings" panose="05000000000000000000" pitchFamily="2" charset="2"/>
              <a:buNone/>
              <a:tabLst/>
              <a:defRPr sz="1800" kern="1200" spc="0" baseline="0">
                <a:solidFill>
                  <a:srgbClr val="000000"/>
                </a:solidFill>
                <a:latin typeface="+mj-lt"/>
                <a:ea typeface="+mn-ea"/>
                <a:cs typeface="Segoe UI Semilight" panose="020B0402040204020203" pitchFamily="34" charset="0"/>
              </a:defRPr>
            </a:lvl1pPr>
            <a:lvl2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1600" kern="1200" spc="0" baseline="0">
                <a:solidFill>
                  <a:srgbClr val="000000"/>
                </a:solidFill>
                <a:latin typeface="+mn-lt"/>
                <a:ea typeface="+mn-ea"/>
                <a:cs typeface="+mn-cs"/>
              </a:defRPr>
            </a:lvl2pPr>
            <a:lvl3pPr marL="200025" marR="0" indent="-200025" algn="l" defTabSz="932742" rtl="0" eaLnBrk="1" fontAlgn="auto" latinLnBrk="0" hangingPunct="1">
              <a:lnSpc>
                <a:spcPct val="100000"/>
              </a:lnSpc>
              <a:spcBef>
                <a:spcPts val="6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402336"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4pPr>
            <a:lvl5pPr marL="603504" marR="0" indent="-20116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en-US">
                <a:solidFill>
                  <a:srgbClr val="8C48FF"/>
                </a:solidFill>
                <a:latin typeface="+mj-lt"/>
              </a:rPr>
              <a:t>Event survey</a:t>
            </a:r>
          </a:p>
          <a:p>
            <a:pPr lvl="1"/>
            <a:r>
              <a:rPr lang="en-US" sz="1400">
                <a:solidFill>
                  <a:schemeClr val="tx1"/>
                </a:solidFill>
              </a:rPr>
              <a:t>Remind those that have not already taken the survey to please spend a moment to offer feedback. Use this feedback to improve on the quality and focus of training going forward. Leverage the questions in the event-guidance section of the Launch Day Kit.</a:t>
            </a:r>
          </a:p>
        </p:txBody>
      </p:sp>
      <p:cxnSp>
        <p:nvCxnSpPr>
          <p:cNvPr id="27" name="Straight Connector 26">
            <a:extLst>
              <a:ext uri="{FF2B5EF4-FFF2-40B4-BE49-F238E27FC236}">
                <a16:creationId xmlns:a16="http://schemas.microsoft.com/office/drawing/2014/main" id="{51BC20F2-545E-BEAD-4516-0B49E040E746}"/>
              </a:ext>
              <a:ext uri="{C183D7F6-B498-43B3-948B-1728B52AA6E4}">
                <adec:decorative xmlns:adec="http://schemas.microsoft.com/office/drawing/2017/decorative" val="1"/>
              </a:ext>
            </a:extLst>
          </p:cNvPr>
          <p:cNvCxnSpPr>
            <a:cxnSpLocks/>
          </p:cNvCxnSpPr>
          <p:nvPr/>
        </p:nvCxnSpPr>
        <p:spPr>
          <a:xfrm>
            <a:off x="840006" y="2307955"/>
            <a:ext cx="10753189" cy="0"/>
          </a:xfrm>
          <a:prstGeom prst="line">
            <a:avLst/>
          </a:prstGeom>
          <a:noFill/>
          <a:ln w="9525" cap="flat" cmpd="sng" algn="ctr">
            <a:solidFill>
              <a:schemeClr val="accent1"/>
            </a:solidFill>
            <a:prstDash val="solid"/>
            <a:headEnd type="none" w="lg" len="med"/>
            <a:tailEnd type="none" w="lg" len="med"/>
          </a:ln>
          <a:effectLst/>
        </p:spPr>
      </p:cxnSp>
      <p:sp>
        <p:nvSpPr>
          <p:cNvPr id="33" name="Graphic 50">
            <a:extLst>
              <a:ext uri="{FF2B5EF4-FFF2-40B4-BE49-F238E27FC236}">
                <a16:creationId xmlns:a16="http://schemas.microsoft.com/office/drawing/2014/main" id="{38152125-5F06-3D28-7B9D-0C212330B819}"/>
              </a:ext>
              <a:ext uri="{C183D7F6-B498-43B3-948B-1728B52AA6E4}">
                <adec:decorative xmlns:adec="http://schemas.microsoft.com/office/drawing/2017/decorative" val="1"/>
              </a:ext>
            </a:extLst>
          </p:cNvPr>
          <p:cNvSpPr>
            <a:spLocks noChangeAspect="1"/>
          </p:cNvSpPr>
          <p:nvPr/>
        </p:nvSpPr>
        <p:spPr>
          <a:xfrm>
            <a:off x="840006" y="2847807"/>
            <a:ext cx="365440" cy="301172"/>
          </a:xfrm>
          <a:custGeom>
            <a:avLst/>
            <a:gdLst>
              <a:gd name="connsiteX0" fmla="*/ 189614 w 190500"/>
              <a:gd name="connsiteY0" fmla="*/ 15313 h 156997"/>
              <a:gd name="connsiteX1" fmla="*/ 190500 w 190500"/>
              <a:gd name="connsiteY1" fmla="*/ 21419 h 156997"/>
              <a:gd name="connsiteX2" fmla="*/ 190500 w 190500"/>
              <a:gd name="connsiteY2" fmla="*/ 130737 h 156997"/>
              <a:gd name="connsiteX3" fmla="*/ 169061 w 190500"/>
              <a:gd name="connsiteY3" fmla="*/ 152161 h 156997"/>
              <a:gd name="connsiteX4" fmla="*/ 162963 w 190500"/>
              <a:gd name="connsiteY4" fmla="*/ 151273 h 156997"/>
              <a:gd name="connsiteX5" fmla="*/ 110442 w 190500"/>
              <a:gd name="connsiteY5" fmla="*/ 135652 h 156997"/>
              <a:gd name="connsiteX6" fmla="*/ 59434 w 190500"/>
              <a:gd name="connsiteY6" fmla="*/ 153096 h 156997"/>
              <a:gd name="connsiteX7" fmla="*/ 38148 w 190500"/>
              <a:gd name="connsiteY7" fmla="*/ 120831 h 156997"/>
              <a:gd name="connsiteX8" fmla="*/ 38100 w 190500"/>
              <a:gd name="connsiteY8" fmla="*/ 118926 h 156997"/>
              <a:gd name="connsiteX9" fmla="*/ 38090 w 190500"/>
              <a:gd name="connsiteY9" fmla="*/ 114164 h 156997"/>
              <a:gd name="connsiteX10" fmla="*/ 15326 w 190500"/>
              <a:gd name="connsiteY10" fmla="*/ 107391 h 156997"/>
              <a:gd name="connsiteX11" fmla="*/ 0 w 190500"/>
              <a:gd name="connsiteY11" fmla="*/ 86836 h 156997"/>
              <a:gd name="connsiteX12" fmla="*/ 0 w 190500"/>
              <a:gd name="connsiteY12" fmla="*/ 65300 h 156997"/>
              <a:gd name="connsiteX13" fmla="*/ 15335 w 190500"/>
              <a:gd name="connsiteY13" fmla="*/ 44764 h 156997"/>
              <a:gd name="connsiteX14" fmla="*/ 162973 w 190500"/>
              <a:gd name="connsiteY14" fmla="*/ 892 h 156997"/>
              <a:gd name="connsiteX15" fmla="*/ 189614 w 190500"/>
              <a:gd name="connsiteY15" fmla="*/ 15323 h 156997"/>
              <a:gd name="connsiteX16" fmla="*/ 52378 w 190500"/>
              <a:gd name="connsiteY16" fmla="*/ 118402 h 156997"/>
              <a:gd name="connsiteX17" fmla="*/ 52388 w 190500"/>
              <a:gd name="connsiteY17" fmla="*/ 118917 h 156997"/>
              <a:gd name="connsiteX18" fmla="*/ 76177 w 190500"/>
              <a:gd name="connsiteY18" fmla="*/ 142752 h 156997"/>
              <a:gd name="connsiteX19" fmla="*/ 96431 w 190500"/>
              <a:gd name="connsiteY19" fmla="*/ 131499 h 156997"/>
              <a:gd name="connsiteX20" fmla="*/ 52378 w 190500"/>
              <a:gd name="connsiteY20" fmla="*/ 118402 h 156997"/>
              <a:gd name="connsiteX21" fmla="*/ 167030 w 190500"/>
              <a:gd name="connsiteY21" fmla="*/ 14580 h 156997"/>
              <a:gd name="connsiteX22" fmla="*/ 19393 w 190500"/>
              <a:gd name="connsiteY22" fmla="*/ 58442 h 156997"/>
              <a:gd name="connsiteX23" fmla="*/ 14288 w 190500"/>
              <a:gd name="connsiteY23" fmla="*/ 65300 h 156997"/>
              <a:gd name="connsiteX24" fmla="*/ 14288 w 190500"/>
              <a:gd name="connsiteY24" fmla="*/ 86836 h 156997"/>
              <a:gd name="connsiteX25" fmla="*/ 19393 w 190500"/>
              <a:gd name="connsiteY25" fmla="*/ 93694 h 156997"/>
              <a:gd name="connsiteX26" fmla="*/ 167030 w 190500"/>
              <a:gd name="connsiteY26" fmla="*/ 137576 h 156997"/>
              <a:gd name="connsiteX27" fmla="*/ 175915 w 190500"/>
              <a:gd name="connsiteY27" fmla="*/ 132768 h 156997"/>
              <a:gd name="connsiteX28" fmla="*/ 176213 w 190500"/>
              <a:gd name="connsiteY28" fmla="*/ 130718 h 156997"/>
              <a:gd name="connsiteX29" fmla="*/ 176213 w 190500"/>
              <a:gd name="connsiteY29" fmla="*/ 21428 h 156997"/>
              <a:gd name="connsiteX30" fmla="*/ 169071 w 190500"/>
              <a:gd name="connsiteY30" fmla="*/ 14283 h 156997"/>
              <a:gd name="connsiteX31" fmla="*/ 167030 w 190500"/>
              <a:gd name="connsiteY31" fmla="*/ 14580 h 156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90500" h="156997">
                <a:moveTo>
                  <a:pt x="189614" y="15313"/>
                </a:moveTo>
                <a:cubicBezTo>
                  <a:pt x="190205" y="17294"/>
                  <a:pt x="190500" y="19352"/>
                  <a:pt x="190500" y="21419"/>
                </a:cubicBezTo>
                <a:lnTo>
                  <a:pt x="190500" y="130737"/>
                </a:lnTo>
                <a:cubicBezTo>
                  <a:pt x="190496" y="142573"/>
                  <a:pt x="180898" y="152166"/>
                  <a:pt x="169061" y="152161"/>
                </a:cubicBezTo>
                <a:cubicBezTo>
                  <a:pt x="166996" y="152161"/>
                  <a:pt x="164943" y="151862"/>
                  <a:pt x="162963" y="151273"/>
                </a:cubicBezTo>
                <a:lnTo>
                  <a:pt x="110442" y="135652"/>
                </a:lnTo>
                <a:cubicBezTo>
                  <a:pt x="101174" y="154554"/>
                  <a:pt x="78336" y="162365"/>
                  <a:pt x="59434" y="153096"/>
                </a:cubicBezTo>
                <a:cubicBezTo>
                  <a:pt x="47008" y="147003"/>
                  <a:pt x="38860" y="134653"/>
                  <a:pt x="38148" y="120831"/>
                </a:cubicBezTo>
                <a:lnTo>
                  <a:pt x="38100" y="118926"/>
                </a:lnTo>
                <a:lnTo>
                  <a:pt x="38090" y="114164"/>
                </a:lnTo>
                <a:lnTo>
                  <a:pt x="15326" y="107391"/>
                </a:lnTo>
                <a:cubicBezTo>
                  <a:pt x="6230" y="104688"/>
                  <a:pt x="-5" y="96325"/>
                  <a:pt x="0" y="86836"/>
                </a:cubicBezTo>
                <a:lnTo>
                  <a:pt x="0" y="65300"/>
                </a:lnTo>
                <a:cubicBezTo>
                  <a:pt x="4" y="55816"/>
                  <a:pt x="6242" y="47462"/>
                  <a:pt x="15335" y="44764"/>
                </a:cubicBezTo>
                <a:lnTo>
                  <a:pt x="162973" y="892"/>
                </a:lnTo>
                <a:cubicBezTo>
                  <a:pt x="174314" y="-2476"/>
                  <a:pt x="186239" y="3984"/>
                  <a:pt x="189614" y="15323"/>
                </a:cubicBezTo>
                <a:close/>
                <a:moveTo>
                  <a:pt x="52378" y="118402"/>
                </a:moveTo>
                <a:lnTo>
                  <a:pt x="52388" y="118917"/>
                </a:lnTo>
                <a:cubicBezTo>
                  <a:pt x="52375" y="132068"/>
                  <a:pt x="63026" y="142740"/>
                  <a:pt x="76177" y="142752"/>
                </a:cubicBezTo>
                <a:cubicBezTo>
                  <a:pt x="84421" y="142761"/>
                  <a:pt x="92083" y="138504"/>
                  <a:pt x="96431" y="131499"/>
                </a:cubicBezTo>
                <a:lnTo>
                  <a:pt x="52378" y="118402"/>
                </a:lnTo>
                <a:close/>
                <a:moveTo>
                  <a:pt x="167030" y="14580"/>
                </a:moveTo>
                <a:lnTo>
                  <a:pt x="19393" y="58442"/>
                </a:lnTo>
                <a:cubicBezTo>
                  <a:pt x="16360" y="59345"/>
                  <a:pt x="14283" y="62136"/>
                  <a:pt x="14288" y="65300"/>
                </a:cubicBezTo>
                <a:lnTo>
                  <a:pt x="14288" y="86836"/>
                </a:lnTo>
                <a:cubicBezTo>
                  <a:pt x="14283" y="90001"/>
                  <a:pt x="16360" y="92791"/>
                  <a:pt x="19393" y="93694"/>
                </a:cubicBezTo>
                <a:lnTo>
                  <a:pt x="167030" y="137576"/>
                </a:lnTo>
                <a:cubicBezTo>
                  <a:pt x="170812" y="138702"/>
                  <a:pt x="174789" y="136549"/>
                  <a:pt x="175915" y="132768"/>
                </a:cubicBezTo>
                <a:cubicBezTo>
                  <a:pt x="176113" y="132102"/>
                  <a:pt x="176213" y="131412"/>
                  <a:pt x="176213" y="130718"/>
                </a:cubicBezTo>
                <a:lnTo>
                  <a:pt x="176213" y="21428"/>
                </a:lnTo>
                <a:cubicBezTo>
                  <a:pt x="176213" y="17483"/>
                  <a:pt x="173016" y="14284"/>
                  <a:pt x="169071" y="14283"/>
                </a:cubicBezTo>
                <a:cubicBezTo>
                  <a:pt x="168380" y="14283"/>
                  <a:pt x="167692" y="14383"/>
                  <a:pt x="167030" y="14580"/>
                </a:cubicBezTo>
                <a:close/>
              </a:path>
            </a:pathLst>
          </a:custGeom>
          <a:gradFill flip="none" rotWithShape="1">
            <a:gsLst>
              <a:gs pos="56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39" name="Freeform: Shape 124">
            <a:extLst>
              <a:ext uri="{FF2B5EF4-FFF2-40B4-BE49-F238E27FC236}">
                <a16:creationId xmlns:a16="http://schemas.microsoft.com/office/drawing/2014/main" id="{83493326-FD50-E29C-B7C4-4C453297EB98}"/>
              </a:ext>
              <a:ext uri="{C183D7F6-B498-43B3-948B-1728B52AA6E4}">
                <adec:decorative xmlns:adec="http://schemas.microsoft.com/office/drawing/2017/decorative" val="1"/>
              </a:ext>
            </a:extLst>
          </p:cNvPr>
          <p:cNvSpPr>
            <a:spLocks noChangeAspect="1"/>
          </p:cNvSpPr>
          <p:nvPr/>
        </p:nvSpPr>
        <p:spPr>
          <a:xfrm>
            <a:off x="4730643" y="2815673"/>
            <a:ext cx="365440" cy="365440"/>
          </a:xfrm>
          <a:custGeom>
            <a:avLst/>
            <a:gdLst>
              <a:gd name="connsiteX0" fmla="*/ 53644 w 190500"/>
              <a:gd name="connsiteY0" fmla="*/ 109537 h 190500"/>
              <a:gd name="connsiteX1" fmla="*/ 95249 w 190500"/>
              <a:gd name="connsiteY1" fmla="*/ 142875 h 190500"/>
              <a:gd name="connsiteX2" fmla="*/ 136855 w 190500"/>
              <a:gd name="connsiteY2" fmla="*/ 109537 h 190500"/>
              <a:gd name="connsiteX3" fmla="*/ 45243 w 190500"/>
              <a:gd name="connsiteY3" fmla="*/ 95250 h 190500"/>
              <a:gd name="connsiteX4" fmla="*/ 145256 w 190500"/>
              <a:gd name="connsiteY4" fmla="*/ 95250 h 190500"/>
              <a:gd name="connsiteX5" fmla="*/ 145914 w 190500"/>
              <a:gd name="connsiteY5" fmla="*/ 95279 h 190500"/>
              <a:gd name="connsiteX6" fmla="*/ 152380 w 190500"/>
              <a:gd name="connsiteY6" fmla="*/ 103041 h 190500"/>
              <a:gd name="connsiteX7" fmla="*/ 95249 w 190500"/>
              <a:gd name="connsiteY7" fmla="*/ 157162 h 190500"/>
              <a:gd name="connsiteX8" fmla="*/ 38118 w 190500"/>
              <a:gd name="connsiteY8" fmla="*/ 103041 h 190500"/>
              <a:gd name="connsiteX9" fmla="*/ 38089 w 190500"/>
              <a:gd name="connsiteY9" fmla="*/ 102383 h 190500"/>
              <a:gd name="connsiteX10" fmla="*/ 45243 w 190500"/>
              <a:gd name="connsiteY10" fmla="*/ 95250 h 190500"/>
              <a:gd name="connsiteX11" fmla="*/ 126206 w 190500"/>
              <a:gd name="connsiteY11" fmla="*/ 50006 h 190500"/>
              <a:gd name="connsiteX12" fmla="*/ 147561 w 190500"/>
              <a:gd name="connsiteY12" fmla="*/ 68008 h 190500"/>
              <a:gd name="connsiteX13" fmla="*/ 141541 w 190500"/>
              <a:gd name="connsiteY13" fmla="*/ 76124 h 190500"/>
              <a:gd name="connsiteX14" fmla="*/ 133426 w 190500"/>
              <a:gd name="connsiteY14" fmla="*/ 70104 h 190500"/>
              <a:gd name="connsiteX15" fmla="*/ 126206 w 190500"/>
              <a:gd name="connsiteY15" fmla="*/ 64294 h 190500"/>
              <a:gd name="connsiteX16" fmla="*/ 118986 w 190500"/>
              <a:gd name="connsiteY16" fmla="*/ 70104 h 190500"/>
              <a:gd name="connsiteX17" fmla="*/ 110870 w 190500"/>
              <a:gd name="connsiteY17" fmla="*/ 76124 h 190500"/>
              <a:gd name="connsiteX18" fmla="*/ 104851 w 190500"/>
              <a:gd name="connsiteY18" fmla="*/ 68008 h 190500"/>
              <a:gd name="connsiteX19" fmla="*/ 126206 w 190500"/>
              <a:gd name="connsiteY19" fmla="*/ 50006 h 190500"/>
              <a:gd name="connsiteX20" fmla="*/ 64293 w 190500"/>
              <a:gd name="connsiteY20" fmla="*/ 50006 h 190500"/>
              <a:gd name="connsiteX21" fmla="*/ 85648 w 190500"/>
              <a:gd name="connsiteY21" fmla="*/ 68008 h 190500"/>
              <a:gd name="connsiteX22" fmla="*/ 79628 w 190500"/>
              <a:gd name="connsiteY22" fmla="*/ 76124 h 190500"/>
              <a:gd name="connsiteX23" fmla="*/ 71513 w 190500"/>
              <a:gd name="connsiteY23" fmla="*/ 70104 h 190500"/>
              <a:gd name="connsiteX24" fmla="*/ 64293 w 190500"/>
              <a:gd name="connsiteY24" fmla="*/ 64294 h 190500"/>
              <a:gd name="connsiteX25" fmla="*/ 57073 w 190500"/>
              <a:gd name="connsiteY25" fmla="*/ 70104 h 190500"/>
              <a:gd name="connsiteX26" fmla="*/ 48958 w 190500"/>
              <a:gd name="connsiteY26" fmla="*/ 76124 h 190500"/>
              <a:gd name="connsiteX27" fmla="*/ 42938 w 190500"/>
              <a:gd name="connsiteY27" fmla="*/ 68008 h 190500"/>
              <a:gd name="connsiteX28" fmla="*/ 64293 w 190500"/>
              <a:gd name="connsiteY28" fmla="*/ 50006 h 190500"/>
              <a:gd name="connsiteX29" fmla="*/ 95250 w 190500"/>
              <a:gd name="connsiteY29" fmla="*/ 14288 h 190500"/>
              <a:gd name="connsiteX30" fmla="*/ 14288 w 190500"/>
              <a:gd name="connsiteY30" fmla="*/ 95250 h 190500"/>
              <a:gd name="connsiteX31" fmla="*/ 95250 w 190500"/>
              <a:gd name="connsiteY31" fmla="*/ 176213 h 190500"/>
              <a:gd name="connsiteX32" fmla="*/ 176213 w 190500"/>
              <a:gd name="connsiteY32" fmla="*/ 95250 h 190500"/>
              <a:gd name="connsiteX33" fmla="*/ 95250 w 190500"/>
              <a:gd name="connsiteY33" fmla="*/ 14288 h 190500"/>
              <a:gd name="connsiteX34" fmla="*/ 95250 w 190500"/>
              <a:gd name="connsiteY34" fmla="*/ 0 h 190500"/>
              <a:gd name="connsiteX35" fmla="*/ 190500 w 190500"/>
              <a:gd name="connsiteY35" fmla="*/ 95250 h 190500"/>
              <a:gd name="connsiteX36" fmla="*/ 95250 w 190500"/>
              <a:gd name="connsiteY36" fmla="*/ 190500 h 190500"/>
              <a:gd name="connsiteX37" fmla="*/ 0 w 190500"/>
              <a:gd name="connsiteY37" fmla="*/ 95250 h 190500"/>
              <a:gd name="connsiteX38" fmla="*/ 95250 w 190500"/>
              <a:gd name="connsiteY38" fmla="*/ 0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90500" h="190500">
                <a:moveTo>
                  <a:pt x="53644" y="109537"/>
                </a:moveTo>
                <a:cubicBezTo>
                  <a:pt x="58378" y="128778"/>
                  <a:pt x="73751" y="142875"/>
                  <a:pt x="95249" y="142875"/>
                </a:cubicBezTo>
                <a:cubicBezTo>
                  <a:pt x="116757" y="142875"/>
                  <a:pt x="132130" y="128778"/>
                  <a:pt x="136855" y="109537"/>
                </a:cubicBezTo>
                <a:close/>
                <a:moveTo>
                  <a:pt x="45243" y="95250"/>
                </a:moveTo>
                <a:lnTo>
                  <a:pt x="145256" y="95250"/>
                </a:lnTo>
                <a:cubicBezTo>
                  <a:pt x="145476" y="95250"/>
                  <a:pt x="145695" y="95259"/>
                  <a:pt x="145914" y="95279"/>
                </a:cubicBezTo>
                <a:cubicBezTo>
                  <a:pt x="149843" y="95636"/>
                  <a:pt x="152738" y="99112"/>
                  <a:pt x="152380" y="103041"/>
                </a:cubicBezTo>
                <a:cubicBezTo>
                  <a:pt x="149704" y="132321"/>
                  <a:pt x="128092" y="157162"/>
                  <a:pt x="95249" y="157162"/>
                </a:cubicBezTo>
                <a:cubicBezTo>
                  <a:pt x="62407" y="157162"/>
                  <a:pt x="40785" y="132321"/>
                  <a:pt x="38118" y="103041"/>
                </a:cubicBezTo>
                <a:cubicBezTo>
                  <a:pt x="38099" y="102822"/>
                  <a:pt x="38089" y="102603"/>
                  <a:pt x="38089" y="102383"/>
                </a:cubicBezTo>
                <a:cubicBezTo>
                  <a:pt x="38095" y="98438"/>
                  <a:pt x="41298" y="95244"/>
                  <a:pt x="45243" y="95250"/>
                </a:cubicBezTo>
                <a:close/>
                <a:moveTo>
                  <a:pt x="126206" y="50006"/>
                </a:moveTo>
                <a:cubicBezTo>
                  <a:pt x="136864" y="50006"/>
                  <a:pt x="146018" y="57626"/>
                  <a:pt x="147561" y="68008"/>
                </a:cubicBezTo>
                <a:cubicBezTo>
                  <a:pt x="148140" y="71912"/>
                  <a:pt x="145444" y="75545"/>
                  <a:pt x="141541" y="76124"/>
                </a:cubicBezTo>
                <a:cubicBezTo>
                  <a:pt x="137638" y="76703"/>
                  <a:pt x="134005" y="74007"/>
                  <a:pt x="133426" y="70104"/>
                </a:cubicBezTo>
                <a:cubicBezTo>
                  <a:pt x="132968" y="67027"/>
                  <a:pt x="130092" y="64294"/>
                  <a:pt x="126206" y="64294"/>
                </a:cubicBezTo>
                <a:cubicBezTo>
                  <a:pt x="122319" y="64294"/>
                  <a:pt x="119443" y="67027"/>
                  <a:pt x="118986" y="70104"/>
                </a:cubicBezTo>
                <a:cubicBezTo>
                  <a:pt x="118407" y="74007"/>
                  <a:pt x="114774" y="76703"/>
                  <a:pt x="110870" y="76124"/>
                </a:cubicBezTo>
                <a:cubicBezTo>
                  <a:pt x="106967" y="75545"/>
                  <a:pt x="104271" y="71912"/>
                  <a:pt x="104851" y="68008"/>
                </a:cubicBezTo>
                <a:cubicBezTo>
                  <a:pt x="106394" y="57626"/>
                  <a:pt x="115547" y="50006"/>
                  <a:pt x="126206" y="50006"/>
                </a:cubicBezTo>
                <a:close/>
                <a:moveTo>
                  <a:pt x="64293" y="50006"/>
                </a:moveTo>
                <a:cubicBezTo>
                  <a:pt x="74952" y="50006"/>
                  <a:pt x="84115" y="57626"/>
                  <a:pt x="85648" y="68008"/>
                </a:cubicBezTo>
                <a:cubicBezTo>
                  <a:pt x="86227" y="71912"/>
                  <a:pt x="83532" y="75545"/>
                  <a:pt x="79628" y="76124"/>
                </a:cubicBezTo>
                <a:cubicBezTo>
                  <a:pt x="75725" y="76703"/>
                  <a:pt x="72092" y="74007"/>
                  <a:pt x="71513" y="70104"/>
                </a:cubicBezTo>
                <a:cubicBezTo>
                  <a:pt x="71056" y="67027"/>
                  <a:pt x="68189" y="64294"/>
                  <a:pt x="64293" y="64294"/>
                </a:cubicBezTo>
                <a:cubicBezTo>
                  <a:pt x="60407" y="64294"/>
                  <a:pt x="57530" y="67027"/>
                  <a:pt x="57073" y="70104"/>
                </a:cubicBezTo>
                <a:cubicBezTo>
                  <a:pt x="56495" y="74007"/>
                  <a:pt x="52861" y="76703"/>
                  <a:pt x="48958" y="76124"/>
                </a:cubicBezTo>
                <a:cubicBezTo>
                  <a:pt x="45055" y="75545"/>
                  <a:pt x="42359" y="71912"/>
                  <a:pt x="42938" y="68008"/>
                </a:cubicBezTo>
                <a:cubicBezTo>
                  <a:pt x="44481" y="57626"/>
                  <a:pt x="53635" y="50006"/>
                  <a:pt x="64293" y="50006"/>
                </a:cubicBezTo>
                <a:close/>
                <a:moveTo>
                  <a:pt x="95250" y="14288"/>
                </a:moveTo>
                <a:cubicBezTo>
                  <a:pt x="50536" y="14288"/>
                  <a:pt x="14288" y="50536"/>
                  <a:pt x="14288" y="95250"/>
                </a:cubicBezTo>
                <a:cubicBezTo>
                  <a:pt x="14288" y="139964"/>
                  <a:pt x="50536" y="176213"/>
                  <a:pt x="95250" y="176213"/>
                </a:cubicBezTo>
                <a:cubicBezTo>
                  <a:pt x="139964" y="176213"/>
                  <a:pt x="176213" y="139964"/>
                  <a:pt x="176213" y="95250"/>
                </a:cubicBezTo>
                <a:cubicBezTo>
                  <a:pt x="176213" y="50536"/>
                  <a:pt x="139964" y="14288"/>
                  <a:pt x="95250" y="14288"/>
                </a:cubicBezTo>
                <a:close/>
                <a:moveTo>
                  <a:pt x="95250" y="0"/>
                </a:moveTo>
                <a:cubicBezTo>
                  <a:pt x="147857" y="0"/>
                  <a:pt x="190500" y="42643"/>
                  <a:pt x="190500" y="95250"/>
                </a:cubicBezTo>
                <a:cubicBezTo>
                  <a:pt x="190500" y="147857"/>
                  <a:pt x="147857" y="190500"/>
                  <a:pt x="95250" y="190500"/>
                </a:cubicBezTo>
                <a:cubicBezTo>
                  <a:pt x="42643" y="190500"/>
                  <a:pt x="0" y="147857"/>
                  <a:pt x="0" y="95250"/>
                </a:cubicBezTo>
                <a:cubicBezTo>
                  <a:pt x="0" y="42643"/>
                  <a:pt x="42643" y="0"/>
                  <a:pt x="95250" y="0"/>
                </a:cubicBezTo>
                <a:close/>
              </a:path>
            </a:pathLst>
          </a:custGeom>
          <a:gradFill flip="none" rotWithShape="1">
            <a:gsLst>
              <a:gs pos="63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grpSp>
        <p:nvGrpSpPr>
          <p:cNvPr id="43" name="Group 42">
            <a:extLst>
              <a:ext uri="{FF2B5EF4-FFF2-40B4-BE49-F238E27FC236}">
                <a16:creationId xmlns:a16="http://schemas.microsoft.com/office/drawing/2014/main" id="{0AB22348-DD81-F9B9-54E8-346055EB328D}"/>
              </a:ext>
              <a:ext uri="{C183D7F6-B498-43B3-948B-1728B52AA6E4}">
                <adec:decorative xmlns:adec="http://schemas.microsoft.com/office/drawing/2017/decorative" val="1"/>
              </a:ext>
            </a:extLst>
          </p:cNvPr>
          <p:cNvGrpSpPr>
            <a:grpSpLocks noChangeAspect="1"/>
          </p:cNvGrpSpPr>
          <p:nvPr/>
        </p:nvGrpSpPr>
        <p:grpSpPr>
          <a:xfrm>
            <a:off x="8246229" y="2811045"/>
            <a:ext cx="365440" cy="406080"/>
            <a:chOff x="6019800" y="3333750"/>
            <a:chExt cx="171441" cy="190505"/>
          </a:xfrm>
          <a:gradFill>
            <a:gsLst>
              <a:gs pos="84000">
                <a:srgbClr val="0078D4"/>
              </a:gs>
              <a:gs pos="0">
                <a:srgbClr val="C03BC4"/>
              </a:gs>
            </a:gsLst>
            <a:path path="circle">
              <a:fillToRect l="100000" t="100000"/>
            </a:path>
          </a:gradFill>
          <a:effectLst/>
        </p:grpSpPr>
        <p:sp>
          <p:nvSpPr>
            <p:cNvPr id="44" name="Freeform 8">
              <a:extLst>
                <a:ext uri="{FF2B5EF4-FFF2-40B4-BE49-F238E27FC236}">
                  <a16:creationId xmlns:a16="http://schemas.microsoft.com/office/drawing/2014/main" id="{C800ACBC-D1D9-E0AE-A2EA-5F62FD64CE67}"/>
                </a:ext>
              </a:extLst>
            </p:cNvPr>
            <p:cNvSpPr/>
            <p:nvPr/>
          </p:nvSpPr>
          <p:spPr>
            <a:xfrm>
              <a:off x="6019800" y="3333750"/>
              <a:ext cx="152400" cy="190500"/>
            </a:xfrm>
            <a:custGeom>
              <a:avLst/>
              <a:gdLst>
                <a:gd name="connsiteX0" fmla="*/ 21431 w 152400"/>
                <a:gd name="connsiteY0" fmla="*/ 14288 h 190500"/>
                <a:gd name="connsiteX1" fmla="*/ 14288 w 152400"/>
                <a:gd name="connsiteY1" fmla="*/ 21431 h 190500"/>
                <a:gd name="connsiteX2" fmla="*/ 14288 w 152400"/>
                <a:gd name="connsiteY2" fmla="*/ 169069 h 190500"/>
                <a:gd name="connsiteX3" fmla="*/ 21431 w 152400"/>
                <a:gd name="connsiteY3" fmla="*/ 176213 h 190500"/>
                <a:gd name="connsiteX4" fmla="*/ 57436 w 152400"/>
                <a:gd name="connsiteY4" fmla="*/ 176213 h 190500"/>
                <a:gd name="connsiteX5" fmla="*/ 60008 w 152400"/>
                <a:gd name="connsiteY5" fmla="*/ 190500 h 190500"/>
                <a:gd name="connsiteX6" fmla="*/ 21431 w 152400"/>
                <a:gd name="connsiteY6" fmla="*/ 190500 h 190500"/>
                <a:gd name="connsiteX7" fmla="*/ 0 w 152400"/>
                <a:gd name="connsiteY7" fmla="*/ 169069 h 190500"/>
                <a:gd name="connsiteX8" fmla="*/ 0 w 152400"/>
                <a:gd name="connsiteY8" fmla="*/ 21431 h 190500"/>
                <a:gd name="connsiteX9" fmla="*/ 21431 w 152400"/>
                <a:gd name="connsiteY9" fmla="*/ 0 h 190500"/>
                <a:gd name="connsiteX10" fmla="*/ 79400 w 152400"/>
                <a:gd name="connsiteY10" fmla="*/ 0 h 190500"/>
                <a:gd name="connsiteX11" fmla="*/ 91183 w 152400"/>
                <a:gd name="connsiteY11" fmla="*/ 4886 h 190500"/>
                <a:gd name="connsiteX12" fmla="*/ 147514 w 152400"/>
                <a:gd name="connsiteY12" fmla="*/ 61217 h 190500"/>
                <a:gd name="connsiteX13" fmla="*/ 152400 w 152400"/>
                <a:gd name="connsiteY13" fmla="*/ 73000 h 190500"/>
                <a:gd name="connsiteX14" fmla="*/ 152400 w 152400"/>
                <a:gd name="connsiteY14" fmla="*/ 76200 h 190500"/>
                <a:gd name="connsiteX15" fmla="*/ 151162 w 152400"/>
                <a:gd name="connsiteY15" fmla="*/ 76200 h 190500"/>
                <a:gd name="connsiteX16" fmla="*/ 147999 w 152400"/>
                <a:gd name="connsiteY16" fmla="*/ 76200 h 190500"/>
                <a:gd name="connsiteX17" fmla="*/ 95250 w 152400"/>
                <a:gd name="connsiteY17" fmla="*/ 76200 h 190500"/>
                <a:gd name="connsiteX18" fmla="*/ 76200 w 152400"/>
                <a:gd name="connsiteY18" fmla="*/ 57150 h 190500"/>
                <a:gd name="connsiteX19" fmla="*/ 76200 w 152400"/>
                <a:gd name="connsiteY19" fmla="*/ 14288 h 190500"/>
                <a:gd name="connsiteX20" fmla="*/ 21431 w 152400"/>
                <a:gd name="connsiteY20" fmla="*/ 14288 h 190500"/>
                <a:gd name="connsiteX21" fmla="*/ 90488 w 152400"/>
                <a:gd name="connsiteY21" fmla="*/ 24384 h 190500"/>
                <a:gd name="connsiteX22" fmla="*/ 90488 w 152400"/>
                <a:gd name="connsiteY22" fmla="*/ 57150 h 190500"/>
                <a:gd name="connsiteX23" fmla="*/ 95250 w 152400"/>
                <a:gd name="connsiteY23" fmla="*/ 61913 h 190500"/>
                <a:gd name="connsiteX24" fmla="*/ 128016 w 152400"/>
                <a:gd name="connsiteY24" fmla="*/ 61913 h 190500"/>
                <a:gd name="connsiteX25" fmla="*/ 90488 w 152400"/>
                <a:gd name="connsiteY25" fmla="*/ 24384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52400" h="190500">
                  <a:moveTo>
                    <a:pt x="21431" y="14288"/>
                  </a:moveTo>
                  <a:cubicBezTo>
                    <a:pt x="17486" y="14288"/>
                    <a:pt x="14288" y="17486"/>
                    <a:pt x="14288" y="21431"/>
                  </a:cubicBezTo>
                  <a:lnTo>
                    <a:pt x="14288" y="169069"/>
                  </a:lnTo>
                  <a:cubicBezTo>
                    <a:pt x="14288" y="173012"/>
                    <a:pt x="17488" y="176213"/>
                    <a:pt x="21431" y="176213"/>
                  </a:cubicBezTo>
                  <a:lnTo>
                    <a:pt x="57436" y="176213"/>
                  </a:lnTo>
                  <a:cubicBezTo>
                    <a:pt x="56452" y="181128"/>
                    <a:pt x="57371" y="186236"/>
                    <a:pt x="60008" y="190500"/>
                  </a:cubicBezTo>
                  <a:lnTo>
                    <a:pt x="21431" y="190500"/>
                  </a:lnTo>
                  <a:cubicBezTo>
                    <a:pt x="9595" y="190500"/>
                    <a:pt x="0" y="180905"/>
                    <a:pt x="0" y="169069"/>
                  </a:cubicBezTo>
                  <a:lnTo>
                    <a:pt x="0" y="21431"/>
                  </a:lnTo>
                  <a:cubicBezTo>
                    <a:pt x="0" y="9595"/>
                    <a:pt x="9595" y="0"/>
                    <a:pt x="21431" y="0"/>
                  </a:cubicBezTo>
                  <a:lnTo>
                    <a:pt x="79400" y="0"/>
                  </a:lnTo>
                  <a:cubicBezTo>
                    <a:pt x="83820" y="0"/>
                    <a:pt x="88059" y="1753"/>
                    <a:pt x="91183" y="4886"/>
                  </a:cubicBezTo>
                  <a:lnTo>
                    <a:pt x="147514" y="61217"/>
                  </a:lnTo>
                  <a:cubicBezTo>
                    <a:pt x="150647" y="64341"/>
                    <a:pt x="152400" y="68580"/>
                    <a:pt x="152400" y="73000"/>
                  </a:cubicBezTo>
                  <a:lnTo>
                    <a:pt x="152400" y="76200"/>
                  </a:lnTo>
                  <a:lnTo>
                    <a:pt x="151162" y="76200"/>
                  </a:lnTo>
                  <a:cubicBezTo>
                    <a:pt x="150108" y="76147"/>
                    <a:pt x="149053" y="76147"/>
                    <a:pt x="147999" y="76200"/>
                  </a:cubicBezTo>
                  <a:lnTo>
                    <a:pt x="95250" y="76200"/>
                  </a:lnTo>
                  <a:cubicBezTo>
                    <a:pt x="84729" y="76200"/>
                    <a:pt x="76200" y="67671"/>
                    <a:pt x="76200" y="57150"/>
                  </a:cubicBezTo>
                  <a:lnTo>
                    <a:pt x="76200" y="14288"/>
                  </a:lnTo>
                  <a:lnTo>
                    <a:pt x="21431" y="14288"/>
                  </a:lnTo>
                  <a:close/>
                  <a:moveTo>
                    <a:pt x="90488" y="24384"/>
                  </a:moveTo>
                  <a:lnTo>
                    <a:pt x="90488" y="57150"/>
                  </a:lnTo>
                  <a:cubicBezTo>
                    <a:pt x="90488" y="59780"/>
                    <a:pt x="92620" y="61913"/>
                    <a:pt x="95250" y="61913"/>
                  </a:cubicBezTo>
                  <a:lnTo>
                    <a:pt x="128016" y="61913"/>
                  </a:lnTo>
                  <a:lnTo>
                    <a:pt x="90488" y="24384"/>
                  </a:lnTo>
                  <a:close/>
                </a:path>
              </a:pathLst>
            </a:custGeom>
            <a:grpFill/>
            <a:ln w="635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509412" eaLnBrk="1" fontAlgn="base" latinLnBrk="0" hangingPunct="1">
                <a:lnSpc>
                  <a:spcPct val="100000"/>
                </a:lnSpc>
                <a:spcBef>
                  <a:spcPct val="0"/>
                </a:spcBef>
                <a:spcAft>
                  <a:spcPct val="0"/>
                </a:spcAft>
                <a:buClrTx/>
                <a:buSzTx/>
                <a:buFontTx/>
                <a:buNone/>
                <a:tabLst/>
                <a:defRPr/>
              </a:pPr>
              <a:endParaRPr kumimoji="0" lang="en-US" sz="1600" b="1" i="0" u="none" strike="noStrike" kern="0" cap="none" spc="0" normalizeH="0" baseline="0" noProof="0">
                <a:ln w="3175">
                  <a:noFill/>
                </a:ln>
                <a:gradFill>
                  <a:gsLst>
                    <a:gs pos="76437">
                      <a:srgbClr val="FFFFFF"/>
                    </a:gs>
                    <a:gs pos="55747">
                      <a:srgbClr val="FFFFFF"/>
                    </a:gs>
                  </a:gsLst>
                  <a:path path="circle">
                    <a:fillToRect l="100000" b="100000"/>
                  </a:path>
                </a:gradFill>
                <a:effectLst/>
                <a:uLnTx/>
                <a:uFillTx/>
                <a:latin typeface="Segoe UI Semibold"/>
                <a:ea typeface="+mn-ea"/>
                <a:cs typeface="Segoe UI" pitchFamily="34" charset="0"/>
              </a:endParaRPr>
            </a:p>
          </p:txBody>
        </p:sp>
        <p:sp>
          <p:nvSpPr>
            <p:cNvPr id="45" name="Freeform 9">
              <a:extLst>
                <a:ext uri="{FF2B5EF4-FFF2-40B4-BE49-F238E27FC236}">
                  <a16:creationId xmlns:a16="http://schemas.microsoft.com/office/drawing/2014/main" id="{3D94E881-43E4-7BD3-265E-CFC49EFC875D}"/>
                </a:ext>
              </a:extLst>
            </p:cNvPr>
            <p:cNvSpPr/>
            <p:nvPr/>
          </p:nvSpPr>
          <p:spPr>
            <a:xfrm>
              <a:off x="6086471" y="3419474"/>
              <a:ext cx="104770" cy="104781"/>
            </a:xfrm>
            <a:custGeom>
              <a:avLst/>
              <a:gdLst>
                <a:gd name="connsiteX0" fmla="*/ 82995 w 104770"/>
                <a:gd name="connsiteY0" fmla="*/ 0 h 104781"/>
                <a:gd name="connsiteX1" fmla="*/ 83014 w 104770"/>
                <a:gd name="connsiteY1" fmla="*/ 0 h 104781"/>
                <a:gd name="connsiteX2" fmla="*/ 104770 w 104770"/>
                <a:gd name="connsiteY2" fmla="*/ 21792 h 104781"/>
                <a:gd name="connsiteX3" fmla="*/ 98397 w 104770"/>
                <a:gd name="connsiteY3" fmla="*/ 37167 h 104781"/>
                <a:gd name="connsiteX4" fmla="*/ 42181 w 104770"/>
                <a:gd name="connsiteY4" fmla="*/ 93383 h 104781"/>
                <a:gd name="connsiteX5" fmla="*/ 30303 w 104770"/>
                <a:gd name="connsiteY5" fmla="*/ 100117 h 104781"/>
                <a:gd name="connsiteX6" fmla="*/ 12863 w 104770"/>
                <a:gd name="connsiteY6" fmla="*/ 104470 h 104781"/>
                <a:gd name="connsiteX7" fmla="*/ 309 w 104770"/>
                <a:gd name="connsiteY7" fmla="*/ 96934 h 104781"/>
                <a:gd name="connsiteX8" fmla="*/ 309 w 104770"/>
                <a:gd name="connsiteY8" fmla="*/ 91916 h 104781"/>
                <a:gd name="connsiteX9" fmla="*/ 4662 w 104770"/>
                <a:gd name="connsiteY9" fmla="*/ 74486 h 104781"/>
                <a:gd name="connsiteX10" fmla="*/ 11396 w 104770"/>
                <a:gd name="connsiteY10" fmla="*/ 62598 h 104781"/>
                <a:gd name="connsiteX11" fmla="*/ 67612 w 104770"/>
                <a:gd name="connsiteY11" fmla="*/ 6382 h 104781"/>
                <a:gd name="connsiteX12" fmla="*/ 82995 w 104770"/>
                <a:gd name="connsiteY12" fmla="*/ 0 h 10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770" h="104781">
                  <a:moveTo>
                    <a:pt x="82995" y="0"/>
                  </a:moveTo>
                  <a:lnTo>
                    <a:pt x="83014" y="0"/>
                  </a:lnTo>
                  <a:cubicBezTo>
                    <a:pt x="95040" y="10"/>
                    <a:pt x="104781" y="9767"/>
                    <a:pt x="104770" y="21792"/>
                  </a:cubicBezTo>
                  <a:cubicBezTo>
                    <a:pt x="104765" y="27559"/>
                    <a:pt x="102474" y="33088"/>
                    <a:pt x="98397" y="37167"/>
                  </a:cubicBezTo>
                  <a:lnTo>
                    <a:pt x="42181" y="93383"/>
                  </a:lnTo>
                  <a:cubicBezTo>
                    <a:pt x="38905" y="96664"/>
                    <a:pt x="34800" y="98990"/>
                    <a:pt x="30303" y="100117"/>
                  </a:cubicBezTo>
                  <a:lnTo>
                    <a:pt x="12863" y="104470"/>
                  </a:lnTo>
                  <a:cubicBezTo>
                    <a:pt x="7315" y="105856"/>
                    <a:pt x="1694" y="102481"/>
                    <a:pt x="309" y="96934"/>
                  </a:cubicBezTo>
                  <a:cubicBezTo>
                    <a:pt x="-103" y="95286"/>
                    <a:pt x="-103" y="93563"/>
                    <a:pt x="309" y="91916"/>
                  </a:cubicBezTo>
                  <a:lnTo>
                    <a:pt x="4662" y="74486"/>
                  </a:lnTo>
                  <a:cubicBezTo>
                    <a:pt x="5785" y="69980"/>
                    <a:pt x="8110" y="65875"/>
                    <a:pt x="11396" y="62598"/>
                  </a:cubicBezTo>
                  <a:lnTo>
                    <a:pt x="67612" y="6382"/>
                  </a:lnTo>
                  <a:cubicBezTo>
                    <a:pt x="71687" y="2293"/>
                    <a:pt x="77223" y="-4"/>
                    <a:pt x="82995" y="0"/>
                  </a:cubicBezTo>
                  <a:close/>
                </a:path>
              </a:pathLst>
            </a:custGeom>
            <a:grpFill/>
            <a:ln w="635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509412" eaLnBrk="1" fontAlgn="base" latinLnBrk="0" hangingPunct="1">
                <a:lnSpc>
                  <a:spcPct val="100000"/>
                </a:lnSpc>
                <a:spcBef>
                  <a:spcPct val="0"/>
                </a:spcBef>
                <a:spcAft>
                  <a:spcPct val="0"/>
                </a:spcAft>
                <a:buClrTx/>
                <a:buSzTx/>
                <a:buFontTx/>
                <a:buNone/>
                <a:tabLst/>
                <a:defRPr/>
              </a:pPr>
              <a:endParaRPr kumimoji="0" lang="en-US" sz="1600" b="1" i="0" u="none" strike="noStrike" kern="0" cap="none" spc="0" normalizeH="0" baseline="0" noProof="0">
                <a:ln w="3175">
                  <a:noFill/>
                </a:ln>
                <a:gradFill>
                  <a:gsLst>
                    <a:gs pos="76437">
                      <a:srgbClr val="FFFFFF"/>
                    </a:gs>
                    <a:gs pos="55747">
                      <a:srgbClr val="FFFFFF"/>
                    </a:gs>
                  </a:gsLst>
                  <a:path path="circle">
                    <a:fillToRect l="100000" b="100000"/>
                  </a:path>
                </a:gradFill>
                <a:effectLst/>
                <a:uLnTx/>
                <a:uFillTx/>
                <a:latin typeface="Segoe UI Semibold"/>
                <a:ea typeface="+mn-ea"/>
                <a:cs typeface="Segoe UI" pitchFamily="34" charset="0"/>
              </a:endParaRPr>
            </a:p>
          </p:txBody>
        </p:sp>
      </p:grpSp>
      <p:sp>
        <p:nvSpPr>
          <p:cNvPr id="46" name="Slide Number Placeholder 45">
            <a:extLst>
              <a:ext uri="{FF2B5EF4-FFF2-40B4-BE49-F238E27FC236}">
                <a16:creationId xmlns:a16="http://schemas.microsoft.com/office/drawing/2014/main" id="{92D373B8-8CA2-8056-EBBF-95B0788C823C}"/>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50</a:t>
            </a:fld>
            <a:endParaRPr lang="en-US"/>
          </a:p>
        </p:txBody>
      </p:sp>
    </p:spTree>
    <p:extLst>
      <p:ext uri="{BB962C8B-B14F-4D97-AF65-F5344CB8AC3E}">
        <p14:creationId xmlns:p14="http://schemas.microsoft.com/office/powerpoint/2010/main" val="51888931"/>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42" presetClass="path" presetSubtype="0" decel="100000" fill="hold" grpId="1" nodeType="withEffect">
                                  <p:stCondLst>
                                    <p:cond delay="0"/>
                                  </p:stCondLst>
                                  <p:childTnLst>
                                    <p:animMotion origin="layout" path="M -3.75E-6 4.07407E-6 L -0.02591 4.07407E-6 " pathEditMode="relative" rAng="0" ptsTypes="AA">
                                      <p:cBhvr>
                                        <p:cTn id="9" dur="750" spd="-100000" fill="hold"/>
                                        <p:tgtEl>
                                          <p:spTgt spid="17"/>
                                        </p:tgtEl>
                                        <p:attrNameLst>
                                          <p:attrName>ppt_x</p:attrName>
                                          <p:attrName>ppt_y</p:attrName>
                                        </p:attrNameLst>
                                      </p:cBhvr>
                                      <p:rCtr x="-1302" y="0"/>
                                    </p:animMotion>
                                  </p:childTnLst>
                                </p:cTn>
                              </p:par>
                              <p:par>
                                <p:cTn id="10" presetID="10" presetClass="entr" presetSubtype="0" fill="hold" grpId="0" nodeType="with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par>
                                <p:cTn id="13" presetID="42" presetClass="path" presetSubtype="0" decel="100000" fill="hold" grpId="1" nodeType="withEffect">
                                  <p:stCondLst>
                                    <p:cond delay="0"/>
                                  </p:stCondLst>
                                  <p:childTnLst>
                                    <p:animMotion origin="layout" path="M 3.75E-6 -4.07407E-6 L -0.02592 -4.07407E-6 " pathEditMode="relative" rAng="0" ptsTypes="AA">
                                      <p:cBhvr>
                                        <p:cTn id="14" dur="750" spd="-100000" fill="hold"/>
                                        <p:tgtEl>
                                          <p:spTgt spid="18"/>
                                        </p:tgtEl>
                                        <p:attrNameLst>
                                          <p:attrName>ppt_x</p:attrName>
                                          <p:attrName>ppt_y</p:attrName>
                                        </p:attrNameLst>
                                      </p:cBhvr>
                                      <p:rCtr x="-1302" y="0"/>
                                    </p:animMotion>
                                  </p:childTnLst>
                                </p:cTn>
                              </p:par>
                              <p:par>
                                <p:cTn id="15" presetID="10" presetClass="entr" presetSubtype="0" fill="hold" grpId="0" nodeType="with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par>
                                <p:cTn id="18" presetID="42" presetClass="path" presetSubtype="0" decel="100000" fill="hold" grpId="1" nodeType="withEffect">
                                  <p:stCondLst>
                                    <p:cond delay="0"/>
                                  </p:stCondLst>
                                  <p:childTnLst>
                                    <p:animMotion origin="layout" path="M 5E-6 -4.81481E-6 L -0.02592 -4.81481E-6 " pathEditMode="relative" rAng="0" ptsTypes="AA">
                                      <p:cBhvr>
                                        <p:cTn id="19" dur="750" spd="-100000" fill="hold"/>
                                        <p:tgtEl>
                                          <p:spTgt spid="22"/>
                                        </p:tgtEl>
                                        <p:attrNameLst>
                                          <p:attrName>ppt_x</p:attrName>
                                          <p:attrName>ppt_y</p:attrName>
                                        </p:attrNameLst>
                                      </p:cBhvr>
                                      <p:rCtr x="-1302"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8" grpId="1"/>
      <p:bldP spid="22" grpId="0"/>
      <p:bldP spid="22" grpId="1"/>
      <p:bldP spid="17" grpId="0"/>
      <p:bldP spid="17" grpId="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p:txBody>
          <a:bodyPr/>
          <a:lstStyle/>
          <a:p>
            <a:r>
              <a:rPr lang="en-US"/>
              <a:t>Social media post: Post-event wrap-up </a:t>
            </a:r>
          </a:p>
        </p:txBody>
      </p:sp>
      <p:sp>
        <p:nvSpPr>
          <p:cNvPr id="10" name="Text Placeholder 9">
            <a:extLst>
              <a:ext uri="{FF2B5EF4-FFF2-40B4-BE49-F238E27FC236}">
                <a16:creationId xmlns:a16="http://schemas.microsoft.com/office/drawing/2014/main" id="{A5D0EB4A-A39B-1E0D-0B02-066B1FF62F93}"/>
              </a:ext>
            </a:extLst>
          </p:cNvPr>
          <p:cNvSpPr>
            <a:spLocks noGrp="1"/>
          </p:cNvSpPr>
          <p:nvPr>
            <p:ph type="body" sz="quarter" idx="11"/>
          </p:nvPr>
        </p:nvSpPr>
        <p:spPr/>
        <p:txBody>
          <a:bodyPr/>
          <a:lstStyle/>
          <a:p>
            <a:r>
              <a:rPr lang="en-US" sz="1600">
                <a:solidFill>
                  <a:schemeClr val="bg1"/>
                </a:solidFill>
              </a:rPr>
              <a:t>4. Post-Event</a:t>
            </a:r>
            <a:endParaRPr lang="en-US"/>
          </a:p>
        </p:txBody>
      </p:sp>
      <p:sp>
        <p:nvSpPr>
          <p:cNvPr id="15" name="Text Placeholder 14">
            <a:extLst>
              <a:ext uri="{FF2B5EF4-FFF2-40B4-BE49-F238E27FC236}">
                <a16:creationId xmlns:a16="http://schemas.microsoft.com/office/drawing/2014/main" id="{B7C06315-6E4F-5283-CB7E-88A1594B9802}"/>
              </a:ext>
            </a:extLst>
          </p:cNvPr>
          <p:cNvSpPr>
            <a:spLocks noGrp="1"/>
          </p:cNvSpPr>
          <p:nvPr>
            <p:ph type="body" sz="quarter" idx="10"/>
          </p:nvPr>
        </p:nvSpPr>
        <p:spPr/>
        <p:txBody>
          <a:bodyPr/>
          <a:lstStyle/>
          <a:p>
            <a:r>
              <a:rPr lang="en-US"/>
              <a:t>Customize this post series to announce and promote the event through Teams and LinkedIn posts</a:t>
            </a:r>
            <a:r>
              <a:rPr lang="en-US" noProof="0"/>
              <a:t>.</a:t>
            </a:r>
          </a:p>
        </p:txBody>
      </p:sp>
      <p:graphicFrame>
        <p:nvGraphicFramePr>
          <p:cNvPr id="31" name="Table 30">
            <a:extLst>
              <a:ext uri="{FF2B5EF4-FFF2-40B4-BE49-F238E27FC236}">
                <a16:creationId xmlns:a16="http://schemas.microsoft.com/office/drawing/2014/main" id="{C1B83940-9851-3953-D477-25BD00A7D90D}"/>
              </a:ext>
            </a:extLst>
          </p:cNvPr>
          <p:cNvGraphicFramePr>
            <a:graphicFrameLocks noGrp="1"/>
          </p:cNvGraphicFramePr>
          <p:nvPr>
            <p:extLst>
              <p:ext uri="{D42A27DB-BD31-4B8C-83A1-F6EECF244321}">
                <p14:modId xmlns:p14="http://schemas.microsoft.com/office/powerpoint/2010/main" val="361364822"/>
              </p:ext>
            </p:extLst>
          </p:nvPr>
        </p:nvGraphicFramePr>
        <p:xfrm>
          <a:off x="574675" y="2574465"/>
          <a:ext cx="3417888"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300x250 pixels</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n-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kern="1200">
                          <a:solidFill>
                            <a:schemeClr val="bg1"/>
                          </a:solidFill>
                          <a:latin typeface="+mn-lt"/>
                          <a:ea typeface="+mn-ea"/>
                          <a:cs typeface="+mn-cs"/>
                        </a:rPr>
                        <a:t>1 variant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OFT </a:t>
                      </a:r>
                    </a:p>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(Outlook File Template)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(e8) Social Media Post_300×250_Follow Up.pptx</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22" name="Text Placeholder 21">
            <a:extLst>
              <a:ext uri="{FF2B5EF4-FFF2-40B4-BE49-F238E27FC236}">
                <a16:creationId xmlns:a16="http://schemas.microsoft.com/office/drawing/2014/main" id="{E62742FE-45B4-10A0-B9AF-FF74D3BCEEFA}"/>
              </a:ext>
            </a:extLst>
          </p:cNvPr>
          <p:cNvSpPr>
            <a:spLocks noGrp="1"/>
          </p:cNvSpPr>
          <p:nvPr>
            <p:ph type="body" sz="quarter" idx="12"/>
          </p:nvPr>
        </p:nvSpPr>
        <p:spPr/>
        <p:txBody>
          <a:bodyPr/>
          <a:lstStyle/>
          <a:p>
            <a:r>
              <a:rPr lang="en-US">
                <a:solidFill>
                  <a:schemeClr val="tx1"/>
                </a:solidFill>
                <a:latin typeface="+mn-lt"/>
              </a:rPr>
              <a:t>Located in this folder: </a:t>
            </a:r>
            <a:r>
              <a:rPr lang="en-US"/>
              <a:t>Social Media Campaign</a:t>
            </a:r>
          </a:p>
        </p:txBody>
      </p:sp>
      <p:sp>
        <p:nvSpPr>
          <p:cNvPr id="23" name="Text Placeholder 22">
            <a:extLst>
              <a:ext uri="{FF2B5EF4-FFF2-40B4-BE49-F238E27FC236}">
                <a16:creationId xmlns:a16="http://schemas.microsoft.com/office/drawing/2014/main" id="{237FAC87-4259-B193-CB81-BA4E30DDC914}"/>
              </a:ext>
            </a:extLst>
          </p:cNvPr>
          <p:cNvSpPr>
            <a:spLocks noGrp="1"/>
          </p:cNvSpPr>
          <p:nvPr>
            <p:ph type="body" sz="quarter" idx="13"/>
          </p:nvPr>
        </p:nvSpPr>
        <p:spPr/>
        <p:txBody>
          <a:bodyPr/>
          <a:lstStyle/>
          <a:p>
            <a:r>
              <a:rPr lang="en-US"/>
              <a:t>T+1 day</a:t>
            </a:r>
          </a:p>
        </p:txBody>
      </p:sp>
      <p:sp>
        <p:nvSpPr>
          <p:cNvPr id="11" name="Slide Number Placeholder 10">
            <a:extLst>
              <a:ext uri="{FF2B5EF4-FFF2-40B4-BE49-F238E27FC236}">
                <a16:creationId xmlns:a16="http://schemas.microsoft.com/office/drawing/2014/main" id="{A48B2191-1746-7B17-DFA6-8955C99F9AEE}"/>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51</a:t>
            </a:fld>
            <a:endParaRPr lang="en-US"/>
          </a:p>
        </p:txBody>
      </p:sp>
      <p:pic>
        <p:nvPicPr>
          <p:cNvPr id="5" name="Picture 4">
            <a:extLst>
              <a:ext uri="{FF2B5EF4-FFF2-40B4-BE49-F238E27FC236}">
                <a16:creationId xmlns:a16="http://schemas.microsoft.com/office/drawing/2014/main" id="{46F7B808-4EBB-5C5C-9CD3-A9FF5D4DAED2}"/>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733123" y="1863826"/>
            <a:ext cx="3762437" cy="3130347"/>
          </a:xfrm>
          <a:prstGeom prst="rect">
            <a:avLst/>
          </a:prstGeom>
          <a:effectLst>
            <a:outerShdw blurRad="50800" dist="38100" dir="2700000" algn="tl" rotWithShape="0">
              <a:prstClr val="black">
                <a:alpha val="40000"/>
              </a:prstClr>
            </a:outerShdw>
          </a:effectLst>
        </p:spPr>
      </p:pic>
      <p:sp>
        <p:nvSpPr>
          <p:cNvPr id="32" name="Rounded Rectangle 1">
            <a:extLst>
              <a:ext uri="{FF2B5EF4-FFF2-40B4-BE49-F238E27FC236}">
                <a16:creationId xmlns:a16="http://schemas.microsoft.com/office/drawing/2014/main" id="{A6611F04-E05D-9971-1ABF-4382498EE6B9}"/>
              </a:ext>
              <a:ext uri="{C183D7F6-B498-43B3-948B-1728B52AA6E4}">
                <adec:decorative xmlns:adec="http://schemas.microsoft.com/office/drawing/2017/decorative" val="1"/>
              </a:ext>
            </a:extLst>
          </p:cNvPr>
          <p:cNvSpPr/>
          <p:nvPr/>
        </p:nvSpPr>
        <p:spPr bwMode="auto">
          <a:xfrm rot="16200000">
            <a:off x="9436302" y="1677401"/>
            <a:ext cx="2011992" cy="3499410"/>
          </a:xfrm>
          <a:prstGeom prst="round2SameRect">
            <a:avLst>
              <a:gd name="adj1" fmla="val 15388"/>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rgbClr val="8C48FF"/>
                </a:solidFill>
                <a:latin typeface="+mj-lt"/>
                <a:cs typeface="Segoe Sans Display" pitchFamily="2" charset="0"/>
              </a:rPr>
              <a:t>Suggested Post Text: </a:t>
            </a:r>
            <a:r>
              <a:rPr lang="en-US" sz="1200">
                <a:solidFill>
                  <a:prstClr val="black"/>
                </a:solidFill>
                <a:cs typeface="Segoe Sans Display" pitchFamily="2" charset="0"/>
              </a:rPr>
              <a:t>Thank you to everyone who showed up and engaged at our Copilot launch event! We had a great day of learning with all of you. Please leave your feedback so we  know what you enjoyed, and what we can improve.</a:t>
            </a:r>
          </a:p>
          <a:p>
            <a:pPr defTabSz="1025719" fontAlgn="base">
              <a:spcBef>
                <a:spcPct val="0"/>
              </a:spcBef>
              <a:spcAft>
                <a:spcPct val="0"/>
              </a:spcAft>
            </a:pPr>
            <a:r>
              <a:rPr lang="en-US" sz="1200">
                <a:solidFill>
                  <a:prstClr val="black"/>
                </a:solidFill>
                <a:cs typeface="Segoe Sans Display" pitchFamily="2" charset="0"/>
              </a:rPr>
              <a:t>Our contest winners include:&lt;Contest&gt;, &lt;Winner&gt;, &lt;Prize&gt;,&lt;Contest&gt;, &lt;Winner&gt;, &lt;Prize&gt;</a:t>
            </a:r>
          </a:p>
        </p:txBody>
      </p:sp>
    </p:spTree>
    <p:extLst>
      <p:ext uri="{BB962C8B-B14F-4D97-AF65-F5344CB8AC3E}">
        <p14:creationId xmlns:p14="http://schemas.microsoft.com/office/powerpoint/2010/main" val="2551863663"/>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3A11F6FF-AF06-8B34-368B-317FC57CDDD0}"/>
              </a:ext>
              <a:ext uri="{C183D7F6-B498-43B3-948B-1728B52AA6E4}">
                <adec:decorative xmlns:adec="http://schemas.microsoft.com/office/drawing/2017/decorative" val="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739666" y="781064"/>
            <a:ext cx="3453566" cy="5669662"/>
          </a:xfrm>
          <a:prstGeom prst="rect">
            <a:avLst/>
          </a:prstGeom>
          <a:effectLst>
            <a:outerShdw blurRad="50800" dist="38100" dir="2700000" algn="tl" rotWithShape="0">
              <a:prstClr val="black">
                <a:alpha val="40000"/>
              </a:prstClr>
            </a:outerShdw>
          </a:effectLst>
        </p:spPr>
      </p:pic>
      <p:sp>
        <p:nvSpPr>
          <p:cNvPr id="2" name="Title 1">
            <a:extLst>
              <a:ext uri="{FF2B5EF4-FFF2-40B4-BE49-F238E27FC236}">
                <a16:creationId xmlns:a16="http://schemas.microsoft.com/office/drawing/2014/main" id="{1C5C2E47-8CD3-DEF4-295F-145BA6EB2289}"/>
              </a:ext>
            </a:extLst>
          </p:cNvPr>
          <p:cNvSpPr>
            <a:spLocks noGrp="1"/>
          </p:cNvSpPr>
          <p:nvPr>
            <p:ph type="title"/>
          </p:nvPr>
        </p:nvSpPr>
        <p:spPr>
          <a:xfrm>
            <a:off x="574816" y="510988"/>
            <a:ext cx="3418450" cy="861774"/>
          </a:xfrm>
        </p:spPr>
        <p:txBody>
          <a:bodyPr/>
          <a:lstStyle/>
          <a:p>
            <a:r>
              <a:rPr lang="en-US"/>
              <a:t>Email: Post-event follow up </a:t>
            </a:r>
          </a:p>
        </p:txBody>
      </p:sp>
      <p:sp>
        <p:nvSpPr>
          <p:cNvPr id="15" name="Text Placeholder 14">
            <a:extLst>
              <a:ext uri="{FF2B5EF4-FFF2-40B4-BE49-F238E27FC236}">
                <a16:creationId xmlns:a16="http://schemas.microsoft.com/office/drawing/2014/main" id="{73222E39-E511-CA3E-DD43-A10075A28441}"/>
              </a:ext>
            </a:extLst>
          </p:cNvPr>
          <p:cNvSpPr>
            <a:spLocks noGrp="1"/>
          </p:cNvSpPr>
          <p:nvPr>
            <p:ph type="body" sz="quarter" idx="11"/>
          </p:nvPr>
        </p:nvSpPr>
        <p:spPr/>
        <p:txBody>
          <a:bodyPr/>
          <a:lstStyle/>
          <a:p>
            <a:r>
              <a:rPr lang="en-US" sz="1600">
                <a:solidFill>
                  <a:schemeClr val="bg1"/>
                </a:solidFill>
              </a:rPr>
              <a:t>4. Post-Event</a:t>
            </a:r>
            <a:endParaRPr lang="en-US"/>
          </a:p>
        </p:txBody>
      </p:sp>
      <p:sp>
        <p:nvSpPr>
          <p:cNvPr id="6" name="Text Placeholder 5">
            <a:extLst>
              <a:ext uri="{FF2B5EF4-FFF2-40B4-BE49-F238E27FC236}">
                <a16:creationId xmlns:a16="http://schemas.microsoft.com/office/drawing/2014/main" id="{82745EB5-EEB4-CD8B-4749-4D71EB9E9F6B}"/>
              </a:ext>
            </a:extLst>
          </p:cNvPr>
          <p:cNvSpPr>
            <a:spLocks noGrp="1"/>
          </p:cNvSpPr>
          <p:nvPr>
            <p:ph type="body" sz="quarter" idx="10"/>
          </p:nvPr>
        </p:nvSpPr>
        <p:spPr/>
        <p:txBody>
          <a:bodyPr/>
          <a:lstStyle/>
          <a:p>
            <a:r>
              <a:rPr lang="en-US"/>
              <a:t>Customize this email series to announce and promote the event to your employees</a:t>
            </a:r>
            <a:r>
              <a:rPr lang="en-US" noProof="0"/>
              <a:t>.</a:t>
            </a:r>
          </a:p>
          <a:p>
            <a:endParaRPr lang="en-US"/>
          </a:p>
        </p:txBody>
      </p:sp>
      <p:graphicFrame>
        <p:nvGraphicFramePr>
          <p:cNvPr id="21" name="Table 20">
            <a:extLst>
              <a:ext uri="{FF2B5EF4-FFF2-40B4-BE49-F238E27FC236}">
                <a16:creationId xmlns:a16="http://schemas.microsoft.com/office/drawing/2014/main" id="{FF8B791A-BBFC-6E3E-18AC-BD53F2BDE535}"/>
              </a:ext>
            </a:extLst>
          </p:cNvPr>
          <p:cNvGraphicFramePr>
            <a:graphicFrameLocks noGrp="1"/>
          </p:cNvGraphicFramePr>
          <p:nvPr>
            <p:extLst>
              <p:ext uri="{D42A27DB-BD31-4B8C-83A1-F6EECF244321}">
                <p14:modId xmlns:p14="http://schemas.microsoft.com/office/powerpoint/2010/main" val="1809949178"/>
              </p:ext>
            </p:extLst>
          </p:nvPr>
        </p:nvGraphicFramePr>
        <p:xfrm>
          <a:off x="574675" y="2574465"/>
          <a:ext cx="3417888" cy="3233412"/>
        </p:xfrm>
        <a:graphic>
          <a:graphicData uri="http://schemas.openxmlformats.org/drawingml/2006/table">
            <a:tbl>
              <a:tblPr firstRow="1" bandRow="1">
                <a:tableStyleId>{5C22544A-7EE6-4342-B048-85BDC9FD1C3A}</a:tableStyleId>
              </a:tblPr>
              <a:tblGrid>
                <a:gridCol w="1450895">
                  <a:extLst>
                    <a:ext uri="{9D8B030D-6E8A-4147-A177-3AD203B41FA5}">
                      <a16:colId xmlns:a16="http://schemas.microsoft.com/office/drawing/2014/main" val="3019575003"/>
                    </a:ext>
                  </a:extLst>
                </a:gridCol>
                <a:gridCol w="1966993">
                  <a:extLst>
                    <a:ext uri="{9D8B030D-6E8A-4147-A177-3AD203B41FA5}">
                      <a16:colId xmlns:a16="http://schemas.microsoft.com/office/drawing/2014/main" val="2523267720"/>
                    </a:ext>
                  </a:extLst>
                </a:gridCol>
              </a:tblGrid>
              <a:tr h="274320">
                <a:tc>
                  <a:txBody>
                    <a:bodyPr/>
                    <a:lstStyle/>
                    <a:p>
                      <a:r>
                        <a:rPr lang="en-US" sz="1400">
                          <a:solidFill>
                            <a:schemeClr val="accent6"/>
                          </a:solidFill>
                          <a:latin typeface="+mj-lt"/>
                        </a:rPr>
                        <a:t>Asset Details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sz="1400">
                        <a:solidFill>
                          <a:schemeClr val="accent6"/>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25676427"/>
                  </a:ext>
                </a:extLst>
              </a:tr>
              <a:tr h="572133">
                <a:tc>
                  <a:txBody>
                    <a:bodyPr/>
                    <a:lstStyle/>
                    <a:p>
                      <a:r>
                        <a:rPr lang="en-US" sz="1200">
                          <a:solidFill>
                            <a:schemeClr val="bg1"/>
                          </a:solidFill>
                          <a:latin typeface="+mj-lt"/>
                        </a:rPr>
                        <a:t>Size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n/a</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71089239"/>
                  </a:ext>
                </a:extLst>
              </a:tr>
              <a:tr h="572133">
                <a:tc>
                  <a:txBody>
                    <a:bodyPr/>
                    <a:lstStyle/>
                    <a:p>
                      <a:r>
                        <a:rPr lang="en-US" sz="1200">
                          <a:solidFill>
                            <a:schemeClr val="bg1"/>
                          </a:solidFill>
                          <a:latin typeface="+mj-lt"/>
                        </a:rPr>
                        <a:t>Notes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n/a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3412394"/>
                  </a:ext>
                </a:extLst>
              </a:tr>
              <a:tr h="572133">
                <a:tc>
                  <a:txBody>
                    <a:bodyPr/>
                    <a:lstStyle/>
                    <a:p>
                      <a:r>
                        <a:rPr lang="en-US" sz="1200">
                          <a:solidFill>
                            <a:schemeClr val="bg1"/>
                          </a:solidFill>
                          <a:latin typeface="+mj-lt"/>
                        </a:rPr>
                        <a:t>Design Options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1 variant</a:t>
                      </a:r>
                      <a:endParaRPr lang="en-US" sz="1200" kern="1200">
                        <a:solidFill>
                          <a:schemeClr val="bg1"/>
                        </a:solidFill>
                        <a:latin typeface="+mn-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7532267"/>
                  </a:ext>
                </a:extLst>
              </a:tr>
              <a:tr h="572133">
                <a:tc>
                  <a:txBody>
                    <a:bodyPr/>
                    <a:lstStyle/>
                    <a:p>
                      <a:r>
                        <a:rPr lang="en-US" sz="1200">
                          <a:solidFill>
                            <a:schemeClr val="bg1"/>
                          </a:solidFill>
                          <a:latin typeface="+mj-lt"/>
                        </a:rPr>
                        <a:t>Editable File 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OFT </a:t>
                      </a:r>
                    </a:p>
                    <a:p>
                      <a:r>
                        <a:rPr kumimoji="0" lang="en-US" sz="1200" b="0" i="0" u="none" strike="noStrike" kern="1200" cap="none" spc="0" normalizeH="0" baseline="0" noProof="0">
                          <a:ln w="3175">
                            <a:noFill/>
                          </a:ln>
                          <a:solidFill>
                            <a:srgbClr val="FFFFFF"/>
                          </a:solidFill>
                          <a:effectLst/>
                          <a:uLnTx/>
                          <a:uFillTx/>
                          <a:latin typeface="+mn-lt"/>
                          <a:ea typeface="+mn-ea"/>
                          <a:cs typeface="Segoe UI" pitchFamily="34" charset="0"/>
                        </a:rPr>
                        <a:t>(Outlook File Template)</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55706065"/>
                  </a:ext>
                </a:extLst>
              </a:tr>
              <a:tr h="572133">
                <a:tc>
                  <a:txBody>
                    <a:bodyPr/>
                    <a:lstStyle/>
                    <a:p>
                      <a:r>
                        <a:rPr lang="en-US" sz="1200">
                          <a:solidFill>
                            <a:schemeClr val="bg1"/>
                          </a:solidFill>
                          <a:latin typeface="+mj-lt"/>
                        </a:rPr>
                        <a:t>File Name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r>
                        <a:rPr lang="en-US" sz="1200">
                          <a:solidFill>
                            <a:schemeClr val="bg1"/>
                          </a:solidFill>
                          <a:latin typeface="+mj-lt"/>
                        </a:rPr>
                        <a:t>(d4) Thank you for attending - Launch </a:t>
                      </a:r>
                      <a:r>
                        <a:rPr lang="en-US" sz="1200" err="1">
                          <a:solidFill>
                            <a:schemeClr val="bg1"/>
                          </a:solidFill>
                          <a:latin typeface="+mj-lt"/>
                        </a:rPr>
                        <a:t>Day.oft</a:t>
                      </a:r>
                      <a:endParaRPr lang="en-US" sz="1200">
                        <a:solidFill>
                          <a:schemeClr val="bg1"/>
                        </a:solidFill>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21472"/>
                  </a:ext>
                </a:extLst>
              </a:tr>
            </a:tbl>
          </a:graphicData>
        </a:graphic>
      </p:graphicFrame>
      <p:sp>
        <p:nvSpPr>
          <p:cNvPr id="19" name="Text Placeholder 18">
            <a:extLst>
              <a:ext uri="{FF2B5EF4-FFF2-40B4-BE49-F238E27FC236}">
                <a16:creationId xmlns:a16="http://schemas.microsoft.com/office/drawing/2014/main" id="{3F156E0B-47A6-68ED-1CBC-C92041F04B86}"/>
              </a:ext>
            </a:extLst>
          </p:cNvPr>
          <p:cNvSpPr>
            <a:spLocks noGrp="1"/>
          </p:cNvSpPr>
          <p:nvPr>
            <p:ph type="body" sz="quarter" idx="12"/>
          </p:nvPr>
        </p:nvSpPr>
        <p:spPr/>
        <p:txBody>
          <a:bodyPr/>
          <a:lstStyle/>
          <a:p>
            <a:r>
              <a:rPr lang="en-US">
                <a:solidFill>
                  <a:schemeClr val="tx1"/>
                </a:solidFill>
                <a:latin typeface="+mn-lt"/>
              </a:rPr>
              <a:t>Located in this folder: </a:t>
            </a:r>
            <a:r>
              <a:rPr lang="en-US"/>
              <a:t>Email Campaign</a:t>
            </a:r>
          </a:p>
        </p:txBody>
      </p:sp>
      <p:sp>
        <p:nvSpPr>
          <p:cNvPr id="20" name="Text Placeholder 19">
            <a:extLst>
              <a:ext uri="{FF2B5EF4-FFF2-40B4-BE49-F238E27FC236}">
                <a16:creationId xmlns:a16="http://schemas.microsoft.com/office/drawing/2014/main" id="{8CE9B4AF-6C71-088F-1CC9-5321AA369F09}"/>
              </a:ext>
            </a:extLst>
          </p:cNvPr>
          <p:cNvSpPr>
            <a:spLocks noGrp="1"/>
          </p:cNvSpPr>
          <p:nvPr>
            <p:ph type="body" sz="quarter" idx="13"/>
          </p:nvPr>
        </p:nvSpPr>
        <p:spPr/>
        <p:txBody>
          <a:bodyPr/>
          <a:lstStyle/>
          <a:p>
            <a:r>
              <a:rPr lang="en-US"/>
              <a:t>T+1 week</a:t>
            </a:r>
          </a:p>
        </p:txBody>
      </p:sp>
      <p:sp>
        <p:nvSpPr>
          <p:cNvPr id="16" name="Slide Number Placeholder 15">
            <a:extLst>
              <a:ext uri="{FF2B5EF4-FFF2-40B4-BE49-F238E27FC236}">
                <a16:creationId xmlns:a16="http://schemas.microsoft.com/office/drawing/2014/main" id="{97A75238-2055-687F-4EB5-D90A37941050}"/>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52</a:t>
            </a:fld>
            <a:endParaRPr lang="en-US"/>
          </a:p>
        </p:txBody>
      </p:sp>
      <p:sp>
        <p:nvSpPr>
          <p:cNvPr id="4" name="Rounded Rectangle 1">
            <a:extLst>
              <a:ext uri="{FF2B5EF4-FFF2-40B4-BE49-F238E27FC236}">
                <a16:creationId xmlns:a16="http://schemas.microsoft.com/office/drawing/2014/main" id="{1AA8C550-FC08-28EE-EE60-463A5B28A30C}"/>
              </a:ext>
              <a:ext uri="{C183D7F6-B498-43B3-948B-1728B52AA6E4}">
                <adec:decorative xmlns:adec="http://schemas.microsoft.com/office/drawing/2017/decorative" val="1"/>
              </a:ext>
            </a:extLst>
          </p:cNvPr>
          <p:cNvSpPr/>
          <p:nvPr/>
        </p:nvSpPr>
        <p:spPr bwMode="auto">
          <a:xfrm rot="16200000">
            <a:off x="9820409" y="202874"/>
            <a:ext cx="1243771"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Reminder: </a:t>
            </a:r>
            <a:r>
              <a:rPr lang="en-US" sz="1200">
                <a:solidFill>
                  <a:prstClr val="black"/>
                </a:solidFill>
                <a:cs typeface="Segoe Sans Display" pitchFamily="2" charset="0"/>
              </a:rPr>
              <a:t>Once you’ve got the OFT open for editing, update the highlighted text with the appropriate information. Remove the yellow highlight.</a:t>
            </a:r>
            <a:endParaRPr kumimoji="0" lang="en-US" sz="1200" b="0" i="0" u="none" strike="noStrike" kern="1200" cap="none" spc="0" normalizeH="0" baseline="0" noProof="0">
              <a:ln>
                <a:noFill/>
              </a:ln>
              <a:solidFill>
                <a:prstClr val="black"/>
              </a:solidFill>
              <a:effectLst/>
              <a:uLnTx/>
              <a:uFillTx/>
              <a:ea typeface="+mn-ea"/>
              <a:cs typeface="Segoe UI" pitchFamily="34" charset="0"/>
            </a:endParaRPr>
          </a:p>
        </p:txBody>
      </p:sp>
      <p:sp>
        <p:nvSpPr>
          <p:cNvPr id="5" name="Rounded Rectangle 1">
            <a:extLst>
              <a:ext uri="{FF2B5EF4-FFF2-40B4-BE49-F238E27FC236}">
                <a16:creationId xmlns:a16="http://schemas.microsoft.com/office/drawing/2014/main" id="{D3B8BD2A-C0C1-DB07-75EC-1914DD0D17F6}"/>
              </a:ext>
              <a:ext uri="{C183D7F6-B498-43B3-948B-1728B52AA6E4}">
                <adec:decorative xmlns:adec="http://schemas.microsoft.com/office/drawing/2017/decorative" val="1"/>
              </a:ext>
            </a:extLst>
          </p:cNvPr>
          <p:cNvSpPr/>
          <p:nvPr/>
        </p:nvSpPr>
        <p:spPr bwMode="auto">
          <a:xfrm rot="16200000">
            <a:off x="9871248" y="1732115"/>
            <a:ext cx="1142093" cy="3499410"/>
          </a:xfrm>
          <a:prstGeom prst="round2SameRect">
            <a:avLst>
              <a:gd name="adj1" fmla="val 50000"/>
              <a:gd name="adj2" fmla="val 0"/>
            </a:avLst>
          </a:prstGeom>
          <a:solidFill>
            <a:schemeClr val="bg2"/>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vert"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1025719" fontAlgn="base">
              <a:spcBef>
                <a:spcPct val="0"/>
              </a:spcBef>
              <a:spcAft>
                <a:spcPct val="0"/>
              </a:spcAft>
            </a:pPr>
            <a:r>
              <a:rPr lang="en-US" sz="1200">
                <a:solidFill>
                  <a:schemeClr val="accent2"/>
                </a:solidFill>
                <a:latin typeface="+mj-lt"/>
                <a:cs typeface="Segoe Sans Display" pitchFamily="2" charset="0"/>
              </a:rPr>
              <a:t>Tip: </a:t>
            </a:r>
            <a:r>
              <a:rPr lang="en-US" sz="1200">
                <a:solidFill>
                  <a:prstClr val="black"/>
                </a:solidFill>
                <a:cs typeface="Segoe Sans Display" pitchFamily="2" charset="0"/>
              </a:rPr>
              <a:t>See the Instructions slide in the Banner Creator file, “(d0) Email banner creator template.pptx”, for guidance on how to update the header banner in the OFT file.</a:t>
            </a:r>
            <a:endParaRPr kumimoji="0" lang="en-US" sz="1200" b="0" i="0" u="none" strike="noStrike" kern="1200" cap="none" spc="0" normalizeH="0" baseline="0" noProof="0">
              <a:ln>
                <a:noFill/>
              </a:ln>
              <a:solidFill>
                <a:prstClr val="black"/>
              </a:solidFill>
              <a:effectLst/>
              <a:uLnTx/>
              <a:uFillTx/>
              <a:ea typeface="+mn-ea"/>
              <a:cs typeface="Segoe UI" pitchFamily="34" charset="0"/>
            </a:endParaRPr>
          </a:p>
        </p:txBody>
      </p:sp>
    </p:spTree>
    <p:extLst>
      <p:ext uri="{BB962C8B-B14F-4D97-AF65-F5344CB8AC3E}">
        <p14:creationId xmlns:p14="http://schemas.microsoft.com/office/powerpoint/2010/main" val="4290854729"/>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36C6C79D-4ABC-24D1-A933-5828C37003E6}"/>
              </a:ext>
              <a:ext uri="{C183D7F6-B498-43B3-948B-1728B52AA6E4}">
                <adec:decorative xmlns:adec="http://schemas.microsoft.com/office/drawing/2017/decorative" val="1"/>
              </a:ext>
            </a:extLst>
          </p:cNvPr>
          <p:cNvSpPr/>
          <p:nvPr/>
        </p:nvSpPr>
        <p:spPr bwMode="auto">
          <a:xfrm>
            <a:off x="6309360" y="397163"/>
            <a:ext cx="5513184" cy="5638511"/>
          </a:xfrm>
          <a:prstGeom prst="roundRect">
            <a:avLst>
              <a:gd name="adj" fmla="val 3387"/>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88CE1FE0-1854-2035-28A1-3E9F4EDE61BC}"/>
              </a:ext>
            </a:extLst>
          </p:cNvPr>
          <p:cNvSpPr>
            <a:spLocks noGrp="1"/>
          </p:cNvSpPr>
          <p:nvPr>
            <p:ph type="title"/>
          </p:nvPr>
        </p:nvSpPr>
        <p:spPr>
          <a:xfrm>
            <a:off x="574816" y="510988"/>
            <a:ext cx="11018520" cy="430887"/>
          </a:xfrm>
        </p:spPr>
        <p:txBody>
          <a:bodyPr/>
          <a:lstStyle/>
          <a:p>
            <a:pPr lvl="0"/>
            <a:r>
              <a:rPr lang="en-US" noProof="0"/>
              <a:t>Event Feedback Survey</a:t>
            </a:r>
          </a:p>
        </p:txBody>
      </p:sp>
      <p:sp>
        <p:nvSpPr>
          <p:cNvPr id="3" name="Text Placeholder 2">
            <a:extLst>
              <a:ext uri="{FF2B5EF4-FFF2-40B4-BE49-F238E27FC236}">
                <a16:creationId xmlns:a16="http://schemas.microsoft.com/office/drawing/2014/main" id="{D986E3B8-9823-FAC9-7E78-DC7F6DD57EB4}"/>
              </a:ext>
            </a:extLst>
          </p:cNvPr>
          <p:cNvSpPr>
            <a:spLocks noGrp="1"/>
          </p:cNvSpPr>
          <p:nvPr>
            <p:ph type="body" sz="quarter" idx="10"/>
          </p:nvPr>
        </p:nvSpPr>
        <p:spPr>
          <a:xfrm>
            <a:off x="584200" y="1435100"/>
            <a:ext cx="4448353" cy="3146425"/>
          </a:xfrm>
        </p:spPr>
        <p:txBody>
          <a:bodyPr/>
          <a:lstStyle/>
          <a:p>
            <a:pPr lvl="0"/>
            <a:r>
              <a:rPr lang="en-US" noProof="0"/>
              <a:t>Encourage feedback to gain insights into next steps for employee training.</a:t>
            </a:r>
          </a:p>
          <a:p>
            <a:pPr lvl="0"/>
            <a:r>
              <a:rPr lang="en-US"/>
              <a:t>Leverage Microsoft Forms to setup the form and have attendees fill in.</a:t>
            </a:r>
          </a:p>
          <a:p>
            <a:pPr lvl="1"/>
            <a:r>
              <a:rPr lang="en-US"/>
              <a:t>Create your form here: </a:t>
            </a:r>
            <a:r>
              <a:rPr lang="en-US">
                <a:hlinkClick r:id="rId3"/>
              </a:rPr>
              <a:t>https://forms.microsoft.com/</a:t>
            </a:r>
            <a:r>
              <a:rPr lang="en-US"/>
              <a:t> </a:t>
            </a:r>
          </a:p>
          <a:p>
            <a:pPr lvl="1"/>
            <a:endParaRPr lang="en-US"/>
          </a:p>
          <a:p>
            <a:endParaRPr lang="en-US"/>
          </a:p>
        </p:txBody>
      </p:sp>
      <p:sp>
        <p:nvSpPr>
          <p:cNvPr id="7" name="Slide Number Placeholder 6">
            <a:extLst>
              <a:ext uri="{FF2B5EF4-FFF2-40B4-BE49-F238E27FC236}">
                <a16:creationId xmlns:a16="http://schemas.microsoft.com/office/drawing/2014/main" id="{54F7DD43-4753-A748-978F-1BC9E7E94786}"/>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53</a:t>
            </a:fld>
            <a:endParaRPr lang="en-US"/>
          </a:p>
        </p:txBody>
      </p:sp>
      <p:sp>
        <p:nvSpPr>
          <p:cNvPr id="9" name="TextBox 8">
            <a:extLst>
              <a:ext uri="{FF2B5EF4-FFF2-40B4-BE49-F238E27FC236}">
                <a16:creationId xmlns:a16="http://schemas.microsoft.com/office/drawing/2014/main" id="{5274CA0E-315D-AF5E-4DB0-742A1F393DEF}"/>
              </a:ext>
            </a:extLst>
          </p:cNvPr>
          <p:cNvSpPr txBox="1"/>
          <p:nvPr/>
        </p:nvSpPr>
        <p:spPr>
          <a:xfrm>
            <a:off x="6692444" y="631832"/>
            <a:ext cx="4747015" cy="400110"/>
          </a:xfrm>
          <a:prstGeom prst="rect">
            <a:avLst/>
          </a:prstGeom>
          <a:noFill/>
        </p:spPr>
        <p:txBody>
          <a:bodyPr wrap="square" lIns="0">
            <a:spAutoFit/>
          </a:bodyPr>
          <a:lstStyle/>
          <a:p>
            <a:pPr marL="0" marR="0" lvl="0" indent="0"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8C48FF"/>
                </a:solidFill>
                <a:effectLst/>
                <a:uLnTx/>
                <a:uFillTx/>
                <a:latin typeface="+mj-lt"/>
                <a:ea typeface="Segoe UI Black" panose="020B0A02040204020203" pitchFamily="34" charset="0"/>
                <a:cs typeface="Segoe UI" pitchFamily="34" charset="0"/>
              </a:rPr>
              <a:t>Event Feedback Survey – Example</a:t>
            </a:r>
          </a:p>
        </p:txBody>
      </p:sp>
      <p:sp>
        <p:nvSpPr>
          <p:cNvPr id="13" name="TextBox 12">
            <a:extLst>
              <a:ext uri="{FF2B5EF4-FFF2-40B4-BE49-F238E27FC236}">
                <a16:creationId xmlns:a16="http://schemas.microsoft.com/office/drawing/2014/main" id="{6BAF109C-48DA-9E14-3724-4EA9221F2104}"/>
              </a:ext>
            </a:extLst>
          </p:cNvPr>
          <p:cNvSpPr txBox="1"/>
          <p:nvPr/>
        </p:nvSpPr>
        <p:spPr>
          <a:xfrm>
            <a:off x="6692445" y="1130226"/>
            <a:ext cx="4747015" cy="1169551"/>
          </a:xfrm>
          <a:prstGeom prst="rect">
            <a:avLst/>
          </a:prstGeom>
          <a:noFill/>
        </p:spPr>
        <p:txBody>
          <a:bodyPr wrap="square" lIns="0" rIns="0">
            <a:spAutoFit/>
          </a:bodyPr>
          <a:lstStyle/>
          <a:p>
            <a:pPr marR="0" lvl="0" defTabSz="914367" rtl="0" eaLnBrk="1" fontAlgn="auto" latinLnBrk="0" hangingPunct="1">
              <a:lnSpc>
                <a:spcPct val="100000"/>
              </a:lnSpc>
              <a:spcBef>
                <a:spcPts val="0"/>
              </a:spcBef>
              <a:spcAft>
                <a:spcPts val="0"/>
              </a:spcAft>
              <a:buClrTx/>
              <a:buSzTx/>
              <a:tabLst/>
              <a:defRPr/>
            </a:pPr>
            <a:r>
              <a:rPr kumimoji="0" lang="en-US" sz="1400" b="0" i="0" u="none" strike="noStrike" kern="1200" cap="none" spc="0" normalizeH="0" baseline="0" noProof="0">
                <a:ln>
                  <a:noFill/>
                </a:ln>
                <a:solidFill>
                  <a:srgbClr val="000000"/>
                </a:solidFill>
                <a:effectLst/>
                <a:uLnTx/>
                <a:uFillTx/>
                <a:latin typeface="Segoe Sans Display"/>
                <a:ea typeface="+mn-ea"/>
                <a:cs typeface="+mn-cs"/>
              </a:rPr>
              <a:t>Thank you for your participation at our launch day event. We would love to get your feedback on how well we were able to offer your hand-on Copilot experience and look forward to your suggestion on things we can improve. Please answer the questions below.</a:t>
            </a:r>
          </a:p>
        </p:txBody>
      </p:sp>
      <p:graphicFrame>
        <p:nvGraphicFramePr>
          <p:cNvPr id="14" name="Table 13">
            <a:extLst>
              <a:ext uri="{FF2B5EF4-FFF2-40B4-BE49-F238E27FC236}">
                <a16:creationId xmlns:a16="http://schemas.microsoft.com/office/drawing/2014/main" id="{ED707F3F-DFC1-3953-49FC-A60B1F2A3EAE}"/>
              </a:ext>
            </a:extLst>
          </p:cNvPr>
          <p:cNvGraphicFramePr>
            <a:graphicFrameLocks noGrp="1"/>
          </p:cNvGraphicFramePr>
          <p:nvPr>
            <p:extLst>
              <p:ext uri="{D42A27DB-BD31-4B8C-83A1-F6EECF244321}">
                <p14:modId xmlns:p14="http://schemas.microsoft.com/office/powerpoint/2010/main" val="2963839582"/>
              </p:ext>
            </p:extLst>
          </p:nvPr>
        </p:nvGraphicFramePr>
        <p:xfrm>
          <a:off x="6692444" y="2341324"/>
          <a:ext cx="4747016" cy="3350947"/>
        </p:xfrm>
        <a:graphic>
          <a:graphicData uri="http://schemas.openxmlformats.org/drawingml/2006/table">
            <a:tbl>
              <a:tblPr firstRow="1" bandRow="1">
                <a:effectLst/>
                <a:tableStyleId>{0505E3EF-67EA-436B-97B2-0124C06EBD24}</a:tableStyleId>
              </a:tblPr>
              <a:tblGrid>
                <a:gridCol w="4747016">
                  <a:extLst>
                    <a:ext uri="{9D8B030D-6E8A-4147-A177-3AD203B41FA5}">
                      <a16:colId xmlns:a16="http://schemas.microsoft.com/office/drawing/2014/main" val="1688889803"/>
                    </a:ext>
                  </a:extLst>
                </a:gridCol>
              </a:tblGrid>
              <a:tr h="537170">
                <a:tc>
                  <a:txBody>
                    <a:bodyPr/>
                    <a:lstStyle/>
                    <a:p>
                      <a:r>
                        <a:rPr lang="en-US" sz="1400">
                          <a:latin typeface="+mj-lt"/>
                        </a:rPr>
                        <a:t>What did you like most the Launch event?</a:t>
                      </a:r>
                    </a:p>
                  </a:txBody>
                  <a:tcPr marL="0" marR="0" anchor="ctr">
                    <a:lnL w="12700" cmpd="sng">
                      <a:noFill/>
                    </a:lnL>
                    <a:lnR w="12700" cmpd="sng">
                      <a:noFill/>
                    </a:lnR>
                    <a:lnT w="12700" cmpd="sng">
                      <a:noFill/>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83864312"/>
                  </a:ext>
                </a:extLst>
              </a:tr>
              <a:tr h="735911">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400">
                          <a:latin typeface="+mj-lt"/>
                        </a:rPr>
                        <a:t>How would you like the team to help you use Copilot better in the future?</a:t>
                      </a:r>
                    </a:p>
                  </a:txBody>
                  <a:tcPr marL="0" marR="0" anchor="ctr">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48857358"/>
                  </a:ext>
                </a:extLst>
              </a:tr>
              <a:tr h="735911">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400">
                          <a:latin typeface="+mj-lt"/>
                        </a:rPr>
                        <a:t>For all the training topics covered, is there anything you and your team would like to go deeper on?</a:t>
                      </a:r>
                    </a:p>
                  </a:txBody>
                  <a:tcPr marL="0" marR="0" anchor="ctr">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190038858"/>
                  </a:ext>
                </a:extLst>
              </a:tr>
              <a:tr h="1341955">
                <a:tc>
                  <a:txBody>
                    <a:bodyPr/>
                    <a:lstStyle/>
                    <a:p>
                      <a:r>
                        <a:rPr lang="en-US" sz="1400">
                          <a:latin typeface="+mj-lt"/>
                        </a:rPr>
                        <a:t>Would you be interested in joining the Copilot Champion community at (company name)? </a:t>
                      </a:r>
                      <a:r>
                        <a:rPr lang="en-US" sz="1400" i="0">
                          <a:solidFill>
                            <a:schemeClr val="bg1">
                              <a:lumMod val="50000"/>
                            </a:schemeClr>
                          </a:solidFill>
                          <a:latin typeface="+mn-lt"/>
                        </a:rPr>
                        <a:t>This would require added time-commitment from you to join community meetings, get trained and carry out community activities.</a:t>
                      </a:r>
                    </a:p>
                  </a:txBody>
                  <a:tcPr marL="0" marR="0" anchor="ctr">
                    <a:lnL w="12700" cmpd="sng">
                      <a:noFill/>
                    </a:lnL>
                    <a:lnR w="12700" cmpd="sng">
                      <a:noFill/>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83587082"/>
                  </a:ext>
                </a:extLst>
              </a:tr>
            </a:tbl>
          </a:graphicData>
        </a:graphic>
      </p:graphicFrame>
      <p:grpSp>
        <p:nvGrpSpPr>
          <p:cNvPr id="4" name="Group 3">
            <a:extLst>
              <a:ext uri="{FF2B5EF4-FFF2-40B4-BE49-F238E27FC236}">
                <a16:creationId xmlns:a16="http://schemas.microsoft.com/office/drawing/2014/main" id="{5099B244-7D10-5945-9113-D766A51D33E3}"/>
              </a:ext>
              <a:ext uri="{C183D7F6-B498-43B3-948B-1728B52AA6E4}">
                <adec:decorative xmlns:adec="http://schemas.microsoft.com/office/drawing/2017/decorative" val="1"/>
              </a:ext>
            </a:extLst>
          </p:cNvPr>
          <p:cNvGrpSpPr/>
          <p:nvPr/>
        </p:nvGrpSpPr>
        <p:grpSpPr>
          <a:xfrm>
            <a:off x="-2" y="3840466"/>
            <a:ext cx="5041954" cy="754510"/>
            <a:chOff x="-1" y="5191763"/>
            <a:chExt cx="3616852" cy="754510"/>
          </a:xfrm>
        </p:grpSpPr>
        <p:sp useBgFill="1">
          <p:nvSpPr>
            <p:cNvPr id="5" name="Rounded Rectangle 1">
              <a:extLst>
                <a:ext uri="{FF2B5EF4-FFF2-40B4-BE49-F238E27FC236}">
                  <a16:creationId xmlns:a16="http://schemas.microsoft.com/office/drawing/2014/main" id="{F6657E3E-9185-D3EF-02F5-4415E37BAC6D}"/>
                </a:ext>
                <a:ext uri="{C183D7F6-B498-43B3-948B-1728B52AA6E4}">
                  <adec:decorative xmlns:adec="http://schemas.microsoft.com/office/drawing/2017/decorative" val="1"/>
                </a:ext>
              </a:extLst>
            </p:cNvPr>
            <p:cNvSpPr/>
            <p:nvPr/>
          </p:nvSpPr>
          <p:spPr bwMode="auto">
            <a:xfrm rot="5400000">
              <a:off x="1431170" y="3760592"/>
              <a:ext cx="754510" cy="3616852"/>
            </a:xfrm>
            <a:prstGeom prst="round2SameRect">
              <a:avLst>
                <a:gd name="adj1" fmla="val 50000"/>
                <a:gd name="adj2" fmla="val 0"/>
              </a:avLst>
            </a:prstGeom>
            <a:solidFill>
              <a:sysClr val="window" lastClr="FFFFFF"/>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horz"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76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6" name="TextBox 5">
              <a:extLst>
                <a:ext uri="{FF2B5EF4-FFF2-40B4-BE49-F238E27FC236}">
                  <a16:creationId xmlns:a16="http://schemas.microsoft.com/office/drawing/2014/main" id="{B59CC7A7-2556-AC96-88B8-8E7B28A1F8A6}"/>
                </a:ext>
              </a:extLst>
            </p:cNvPr>
            <p:cNvSpPr txBox="1"/>
            <p:nvPr/>
          </p:nvSpPr>
          <p:spPr>
            <a:xfrm>
              <a:off x="412244" y="5245848"/>
              <a:ext cx="3035293" cy="646331"/>
            </a:xfrm>
            <a:prstGeom prst="rect">
              <a:avLst/>
            </a:prstGeom>
            <a:noFill/>
          </p:spPr>
          <p:txBody>
            <a:bodyPr wrap="square" lIns="0" tIns="0" rIns="0" bIns="0" anchor="ctr" anchorCtr="0">
              <a:spAutoFit/>
            </a:bodyPr>
            <a:lstStyle/>
            <a:p>
              <a:pPr marL="0" lvl="1"/>
              <a:r>
                <a:rPr lang="en-US" sz="1400">
                  <a:solidFill>
                    <a:srgbClr val="8C48FF"/>
                  </a:solidFill>
                  <a:latin typeface="+mj-lt"/>
                </a:rPr>
                <a:t>Did you know</a:t>
              </a:r>
              <a:r>
                <a:rPr lang="en-US" sz="1400"/>
                <a:t>: Forms allows you to create a URL link for emails, and a QR code for posters at the event!</a:t>
              </a:r>
            </a:p>
          </p:txBody>
        </p:sp>
      </p:grpSp>
    </p:spTree>
    <p:extLst>
      <p:ext uri="{BB962C8B-B14F-4D97-AF65-F5344CB8AC3E}">
        <p14:creationId xmlns:p14="http://schemas.microsoft.com/office/powerpoint/2010/main" val="1904928737"/>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0FE5A4F-F5A2-AA3E-20AB-8B863548104C}"/>
              </a:ext>
            </a:extLst>
          </p:cNvPr>
          <p:cNvSpPr>
            <a:spLocks noGrp="1"/>
          </p:cNvSpPr>
          <p:nvPr>
            <p:ph type="title"/>
          </p:nvPr>
        </p:nvSpPr>
        <p:spPr>
          <a:xfrm>
            <a:off x="574675" y="511175"/>
            <a:ext cx="3296285" cy="430213"/>
          </a:xfrm>
        </p:spPr>
        <p:txBody>
          <a:bodyPr/>
          <a:lstStyle/>
          <a:p>
            <a:r>
              <a:rPr lang="en-US"/>
              <a:t>Post-event guidance examples</a:t>
            </a:r>
          </a:p>
        </p:txBody>
      </p:sp>
      <p:sp>
        <p:nvSpPr>
          <p:cNvPr id="15" name="Text Placeholder 14">
            <a:extLst>
              <a:ext uri="{FF2B5EF4-FFF2-40B4-BE49-F238E27FC236}">
                <a16:creationId xmlns:a16="http://schemas.microsoft.com/office/drawing/2014/main" id="{A9FC59A1-E2FB-C9E3-B294-5E0341108CB9}"/>
              </a:ext>
            </a:extLst>
          </p:cNvPr>
          <p:cNvSpPr>
            <a:spLocks noGrp="1"/>
          </p:cNvSpPr>
          <p:nvPr>
            <p:ph type="body" sz="quarter" idx="10"/>
          </p:nvPr>
        </p:nvSpPr>
        <p:spPr>
          <a:xfrm>
            <a:off x="584200" y="1881217"/>
            <a:ext cx="3571240" cy="3146425"/>
          </a:xfrm>
        </p:spPr>
        <p:txBody>
          <a:bodyPr/>
          <a:lstStyle/>
          <a:p>
            <a:r>
              <a:rPr lang="en-US"/>
              <a:t>Important elements to include in your follow up communication.</a:t>
            </a:r>
          </a:p>
          <a:p>
            <a:endParaRPr lang="en-US"/>
          </a:p>
        </p:txBody>
      </p:sp>
      <p:sp>
        <p:nvSpPr>
          <p:cNvPr id="4" name="Slide Number Placeholder 3">
            <a:extLst>
              <a:ext uri="{FF2B5EF4-FFF2-40B4-BE49-F238E27FC236}">
                <a16:creationId xmlns:a16="http://schemas.microsoft.com/office/drawing/2014/main" id="{B92FFAC5-3B55-7EFA-AA11-DB838C82D418}"/>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54</a:t>
            </a:fld>
            <a:endParaRPr lang="en-US"/>
          </a:p>
        </p:txBody>
      </p:sp>
      <p:sp>
        <p:nvSpPr>
          <p:cNvPr id="40" name="Rectangle: Rounded Corners 39">
            <a:extLst>
              <a:ext uri="{FF2B5EF4-FFF2-40B4-BE49-F238E27FC236}">
                <a16:creationId xmlns:a16="http://schemas.microsoft.com/office/drawing/2014/main" id="{40CE480C-B309-2C24-B20D-4818F45232BD}"/>
              </a:ext>
              <a:ext uri="{C183D7F6-B498-43B3-948B-1728B52AA6E4}">
                <adec:decorative xmlns:adec="http://schemas.microsoft.com/office/drawing/2017/decorative" val="1"/>
              </a:ext>
            </a:extLst>
          </p:cNvPr>
          <p:cNvSpPr/>
          <p:nvPr/>
        </p:nvSpPr>
        <p:spPr bwMode="auto">
          <a:xfrm>
            <a:off x="4582160" y="722933"/>
            <a:ext cx="7132320" cy="640080"/>
          </a:xfrm>
          <a:prstGeom prst="roundRect">
            <a:avLst>
              <a:gd name="adj" fmla="val 5000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gradFill>
                <a:gsLst>
                  <a:gs pos="0">
                    <a:srgbClr val="FFFFFF"/>
                  </a:gs>
                  <a:gs pos="100000">
                    <a:srgbClr val="FFFFFF"/>
                  </a:gs>
                </a:gsLst>
                <a:lin ang="5400000" scaled="0"/>
              </a:gradFill>
              <a:cs typeface="Segoe UI" pitchFamily="34" charset="0"/>
            </a:endParaRPr>
          </a:p>
        </p:txBody>
      </p:sp>
      <p:sp>
        <p:nvSpPr>
          <p:cNvPr id="25" name="TextBox 24">
            <a:extLst>
              <a:ext uri="{FF2B5EF4-FFF2-40B4-BE49-F238E27FC236}">
                <a16:creationId xmlns:a16="http://schemas.microsoft.com/office/drawing/2014/main" id="{35C7C368-50CE-2D4B-A501-05210310E267}"/>
              </a:ext>
            </a:extLst>
          </p:cNvPr>
          <p:cNvSpPr txBox="1"/>
          <p:nvPr/>
        </p:nvSpPr>
        <p:spPr>
          <a:xfrm>
            <a:off x="5400757" y="935251"/>
            <a:ext cx="5746798" cy="215444"/>
          </a:xfrm>
          <a:prstGeom prst="rect">
            <a:avLst/>
          </a:prstGeom>
          <a:noFill/>
          <a:ln>
            <a:noFill/>
          </a:ln>
        </p:spPr>
        <p:txBody>
          <a:bodyPr wrap="square" lIns="0" tIns="0" rIns="0" bIns="0" anchor="ctr" anchorCtr="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400" i="0" u="none" strike="noStrike" kern="1200" cap="none" spc="0" normalizeH="0" baseline="0" noProof="0">
                <a:ln>
                  <a:noFill/>
                </a:ln>
                <a:solidFill>
                  <a:srgbClr val="1E1E1E"/>
                </a:solidFill>
                <a:effectLst/>
                <a:uLnTx/>
                <a:uFillTx/>
                <a:ea typeface="+mn-ea"/>
                <a:cs typeface="Segoe UI" panose="020B0502040204020203" pitchFamily="34" charset="0"/>
              </a:rPr>
              <a:t>A PDF copy of your </a:t>
            </a:r>
            <a:r>
              <a:rPr kumimoji="0" lang="en-US" sz="1400" i="0" u="none" strike="noStrike" kern="1200" cap="none" spc="0" normalizeH="0" baseline="0" noProof="0">
                <a:ln>
                  <a:noFill/>
                </a:ln>
                <a:solidFill>
                  <a:srgbClr val="8C48FF"/>
                </a:solidFill>
                <a:effectLst/>
                <a:uLnTx/>
                <a:uFillTx/>
                <a:latin typeface="+mj-lt"/>
                <a:ea typeface="+mn-ea"/>
                <a:cs typeface="Segoe UI" panose="020B0502040204020203" pitchFamily="34" charset="0"/>
              </a:rPr>
              <a:t>presentation deck </a:t>
            </a:r>
            <a:r>
              <a:rPr kumimoji="0" lang="en-US" sz="1400" i="0" u="none" strike="noStrike" kern="1200" cap="none" spc="0" normalizeH="0" baseline="0" noProof="0">
                <a:ln>
                  <a:noFill/>
                </a:ln>
                <a:solidFill>
                  <a:srgbClr val="1E1E1E"/>
                </a:solidFill>
                <a:effectLst/>
                <a:uLnTx/>
                <a:uFillTx/>
                <a:ea typeface="+mn-ea"/>
                <a:cs typeface="Segoe UI" panose="020B0502040204020203" pitchFamily="34" charset="0"/>
              </a:rPr>
              <a:t>in the form of a link or attachment. </a:t>
            </a:r>
          </a:p>
        </p:txBody>
      </p:sp>
      <p:sp>
        <p:nvSpPr>
          <p:cNvPr id="46" name="Rectangle: Rounded Corners 45">
            <a:extLst>
              <a:ext uri="{FF2B5EF4-FFF2-40B4-BE49-F238E27FC236}">
                <a16:creationId xmlns:a16="http://schemas.microsoft.com/office/drawing/2014/main" id="{5679FCDB-99C6-3806-CE83-D042F4A753D4}"/>
              </a:ext>
              <a:ext uri="{C183D7F6-B498-43B3-948B-1728B52AA6E4}">
                <adec:decorative xmlns:adec="http://schemas.microsoft.com/office/drawing/2017/decorative" val="1"/>
              </a:ext>
            </a:extLst>
          </p:cNvPr>
          <p:cNvSpPr/>
          <p:nvPr/>
        </p:nvSpPr>
        <p:spPr bwMode="auto">
          <a:xfrm>
            <a:off x="4582160" y="1621092"/>
            <a:ext cx="7132320" cy="731520"/>
          </a:xfrm>
          <a:prstGeom prst="roundRect">
            <a:avLst>
              <a:gd name="adj" fmla="val 5000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gradFill>
                <a:gsLst>
                  <a:gs pos="0">
                    <a:srgbClr val="FFFFFF"/>
                  </a:gs>
                  <a:gs pos="100000">
                    <a:srgbClr val="FFFFFF"/>
                  </a:gs>
                </a:gsLst>
                <a:lin ang="5400000" scaled="0"/>
              </a:gradFill>
              <a:cs typeface="Segoe UI" pitchFamily="34" charset="0"/>
            </a:endParaRPr>
          </a:p>
        </p:txBody>
      </p:sp>
      <p:sp>
        <p:nvSpPr>
          <p:cNvPr id="28" name="TextBox 27">
            <a:extLst>
              <a:ext uri="{FF2B5EF4-FFF2-40B4-BE49-F238E27FC236}">
                <a16:creationId xmlns:a16="http://schemas.microsoft.com/office/drawing/2014/main" id="{217B69C4-B6EF-997B-D8F4-234E3073E02A}"/>
              </a:ext>
            </a:extLst>
          </p:cNvPr>
          <p:cNvSpPr txBox="1"/>
          <p:nvPr/>
        </p:nvSpPr>
        <p:spPr>
          <a:xfrm>
            <a:off x="5400757" y="1879130"/>
            <a:ext cx="5434614" cy="215444"/>
          </a:xfrm>
          <a:prstGeom prst="rect">
            <a:avLst/>
          </a:prstGeom>
          <a:noFill/>
          <a:ln>
            <a:noFill/>
          </a:ln>
        </p:spPr>
        <p:txBody>
          <a:bodyPr wrap="square" lIns="0" tIns="0" rIns="0" bIns="0" anchor="ctr" anchorCtr="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lang="en-US" sz="1400">
                <a:solidFill>
                  <a:srgbClr val="171717"/>
                </a:solidFill>
                <a:cs typeface="Segoe UI" panose="020B0502040204020203" pitchFamily="34" charset="0"/>
              </a:rPr>
              <a:t>A l</a:t>
            </a:r>
            <a:r>
              <a:rPr kumimoji="0" lang="en-US" sz="1400" i="0" u="none" strike="noStrike" kern="1200" cap="none" spc="0" normalizeH="0" baseline="0" noProof="0">
                <a:ln>
                  <a:noFill/>
                </a:ln>
                <a:solidFill>
                  <a:srgbClr val="171717"/>
                </a:solidFill>
                <a:effectLst/>
                <a:uLnTx/>
                <a:uFillTx/>
                <a:ea typeface="+mn-ea"/>
                <a:cs typeface="Segoe UI" panose="020B0502040204020203" pitchFamily="34" charset="0"/>
              </a:rPr>
              <a:t>ink to a </a:t>
            </a:r>
            <a:r>
              <a:rPr kumimoji="0" lang="en-US" sz="1400" i="0" u="none" strike="noStrike" kern="1200" cap="none" spc="0" normalizeH="0" baseline="0" noProof="0">
                <a:ln>
                  <a:noFill/>
                </a:ln>
                <a:solidFill>
                  <a:srgbClr val="8C48FF"/>
                </a:solidFill>
                <a:effectLst/>
                <a:uLnTx/>
                <a:uFillTx/>
                <a:latin typeface="+mj-lt"/>
                <a:ea typeface="+mn-ea"/>
                <a:cs typeface="Segoe UI" panose="020B0502040204020203" pitchFamily="34" charset="0"/>
              </a:rPr>
              <a:t>customer survey </a:t>
            </a:r>
            <a:r>
              <a:rPr kumimoji="0" lang="en-US" sz="1400" i="0" u="none" strike="noStrike" kern="1200" cap="none" spc="0" normalizeH="0" baseline="0" noProof="0">
                <a:ln>
                  <a:noFill/>
                </a:ln>
                <a:solidFill>
                  <a:srgbClr val="171717"/>
                </a:solidFill>
                <a:effectLst/>
                <a:uLnTx/>
                <a:uFillTx/>
                <a:ea typeface="+mn-ea"/>
                <a:cs typeface="Segoe UI" panose="020B0502040204020203" pitchFamily="34" charset="0"/>
              </a:rPr>
              <a:t>to </a:t>
            </a:r>
            <a:r>
              <a:rPr kumimoji="0" lang="en-US" sz="1400" b="0" i="0" u="none" strike="noStrike" kern="1200" cap="none" spc="0" normalizeH="0" baseline="0" noProof="0">
                <a:ln>
                  <a:noFill/>
                </a:ln>
                <a:solidFill>
                  <a:srgbClr val="171717"/>
                </a:solidFill>
                <a:effectLst/>
                <a:uLnTx/>
                <a:uFillTx/>
                <a:ea typeface="+mn-ea"/>
                <a:cs typeface="Segoe UI" panose="020B0502040204020203" pitchFamily="34" charset="0"/>
              </a:rPr>
              <a:t>gather feedback from your event. </a:t>
            </a:r>
          </a:p>
        </p:txBody>
      </p:sp>
      <p:sp>
        <p:nvSpPr>
          <p:cNvPr id="47" name="Rectangle: Rounded Corners 46">
            <a:extLst>
              <a:ext uri="{FF2B5EF4-FFF2-40B4-BE49-F238E27FC236}">
                <a16:creationId xmlns:a16="http://schemas.microsoft.com/office/drawing/2014/main" id="{74E0AC72-DDF2-E9C5-9FED-4BFFAC3FDB1E}"/>
              </a:ext>
              <a:ext uri="{C183D7F6-B498-43B3-948B-1728B52AA6E4}">
                <adec:decorative xmlns:adec="http://schemas.microsoft.com/office/drawing/2017/decorative" val="1"/>
              </a:ext>
            </a:extLst>
          </p:cNvPr>
          <p:cNvSpPr/>
          <p:nvPr/>
        </p:nvSpPr>
        <p:spPr bwMode="auto">
          <a:xfrm>
            <a:off x="4582160" y="2610691"/>
            <a:ext cx="7132320" cy="731520"/>
          </a:xfrm>
          <a:prstGeom prst="roundRect">
            <a:avLst>
              <a:gd name="adj" fmla="val 5000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gradFill>
                <a:gsLst>
                  <a:gs pos="0">
                    <a:srgbClr val="FFFFFF"/>
                  </a:gs>
                  <a:gs pos="100000">
                    <a:srgbClr val="FFFFFF"/>
                  </a:gs>
                </a:gsLst>
                <a:lin ang="5400000" scaled="0"/>
              </a:gradFill>
              <a:cs typeface="Segoe UI" pitchFamily="34" charset="0"/>
            </a:endParaRPr>
          </a:p>
        </p:txBody>
      </p:sp>
      <p:sp>
        <p:nvSpPr>
          <p:cNvPr id="29" name="TextBox 28">
            <a:extLst>
              <a:ext uri="{FF2B5EF4-FFF2-40B4-BE49-F238E27FC236}">
                <a16:creationId xmlns:a16="http://schemas.microsoft.com/office/drawing/2014/main" id="{5C57FE21-1717-F83B-7ED3-40935BE03E85}"/>
              </a:ext>
            </a:extLst>
          </p:cNvPr>
          <p:cNvSpPr txBox="1"/>
          <p:nvPr/>
        </p:nvSpPr>
        <p:spPr>
          <a:xfrm>
            <a:off x="5400757" y="2868729"/>
            <a:ext cx="6128750" cy="215444"/>
          </a:xfrm>
          <a:prstGeom prst="rect">
            <a:avLst/>
          </a:prstGeom>
          <a:noFill/>
          <a:ln>
            <a:noFill/>
          </a:ln>
        </p:spPr>
        <p:txBody>
          <a:bodyPr wrap="square" lIns="0" tIns="0" rIns="0" bIns="0" anchor="ctr" anchorCtr="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8C48FF"/>
                </a:solidFill>
                <a:effectLst/>
                <a:uLnTx/>
                <a:uFillTx/>
                <a:latin typeface="+mj-lt"/>
                <a:ea typeface="+mn-ea"/>
                <a:cs typeface="Segoe UI" panose="020B0502040204020203" pitchFamily="34" charset="0"/>
              </a:rPr>
              <a:t>Key </a:t>
            </a:r>
            <a:r>
              <a:rPr kumimoji="0" lang="en-US" sz="1400" i="0" u="none" strike="noStrike" kern="1200" cap="none" spc="0" normalizeH="0" baseline="0" noProof="0">
                <a:ln>
                  <a:noFill/>
                </a:ln>
                <a:solidFill>
                  <a:srgbClr val="8C48FF"/>
                </a:solidFill>
                <a:effectLst/>
                <a:uLnTx/>
                <a:uFillTx/>
                <a:latin typeface="+mj-lt"/>
                <a:ea typeface="+mn-ea"/>
                <a:cs typeface="Segoe UI" panose="020B0502040204020203" pitchFamily="34" charset="0"/>
              </a:rPr>
              <a:t>contacts</a:t>
            </a:r>
            <a:r>
              <a:rPr kumimoji="0" lang="en-US" sz="1400" b="0" i="0" u="none" strike="noStrike" kern="1200" cap="none" spc="0" normalizeH="0" baseline="0" noProof="0">
                <a:ln>
                  <a:noFill/>
                </a:ln>
                <a:solidFill>
                  <a:srgbClr val="8C48FF"/>
                </a:solidFill>
                <a:effectLst/>
                <a:uLnTx/>
                <a:uFillTx/>
                <a:latin typeface="+mj-lt"/>
                <a:ea typeface="+mn-ea"/>
                <a:cs typeface="Segoe UI" panose="020B0502040204020203" pitchFamily="34" charset="0"/>
              </a:rPr>
              <a:t> </a:t>
            </a:r>
            <a:r>
              <a:rPr kumimoji="0" lang="en-US" sz="1400" b="0" i="0" u="none" strike="noStrike" kern="1200" cap="none" spc="0" normalizeH="0" baseline="0" noProof="0">
                <a:ln>
                  <a:noFill/>
                </a:ln>
                <a:solidFill>
                  <a:srgbClr val="1E1E1E"/>
                </a:solidFill>
                <a:effectLst/>
                <a:uLnTx/>
                <a:uFillTx/>
                <a:ea typeface="+mn-ea"/>
                <a:cs typeface="Segoe UI" panose="020B0502040204020203" pitchFamily="34" charset="0"/>
              </a:rPr>
              <a:t>and how to reach them for more information and/or next steps.</a:t>
            </a:r>
          </a:p>
        </p:txBody>
      </p:sp>
      <p:sp>
        <p:nvSpPr>
          <p:cNvPr id="45" name="Rectangle: Rounded Corners 44">
            <a:extLst>
              <a:ext uri="{FF2B5EF4-FFF2-40B4-BE49-F238E27FC236}">
                <a16:creationId xmlns:a16="http://schemas.microsoft.com/office/drawing/2014/main" id="{CA5BBEE4-EB55-5F4F-F006-7C54FA18B7DE}"/>
              </a:ext>
              <a:ext uri="{C183D7F6-B498-43B3-948B-1728B52AA6E4}">
                <adec:decorative xmlns:adec="http://schemas.microsoft.com/office/drawing/2017/decorative" val="1"/>
              </a:ext>
            </a:extLst>
          </p:cNvPr>
          <p:cNvSpPr/>
          <p:nvPr/>
        </p:nvSpPr>
        <p:spPr bwMode="auto">
          <a:xfrm>
            <a:off x="4582160" y="3600290"/>
            <a:ext cx="7132320" cy="1169274"/>
          </a:xfrm>
          <a:prstGeom prst="roundRect">
            <a:avLst>
              <a:gd name="adj" fmla="val 5000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gradFill>
                <a:gsLst>
                  <a:gs pos="0">
                    <a:srgbClr val="FFFFFF"/>
                  </a:gs>
                  <a:gs pos="100000">
                    <a:srgbClr val="FFFFFF"/>
                  </a:gs>
                </a:gsLst>
                <a:lin ang="5400000" scaled="0"/>
              </a:gradFill>
              <a:cs typeface="Segoe UI" pitchFamily="34" charset="0"/>
            </a:endParaRPr>
          </a:p>
        </p:txBody>
      </p:sp>
      <p:sp>
        <p:nvSpPr>
          <p:cNvPr id="31" name="TextBox 30">
            <a:extLst>
              <a:ext uri="{FF2B5EF4-FFF2-40B4-BE49-F238E27FC236}">
                <a16:creationId xmlns:a16="http://schemas.microsoft.com/office/drawing/2014/main" id="{D697EF8C-C8BC-790C-49EA-04A28CB27BC6}"/>
              </a:ext>
            </a:extLst>
          </p:cNvPr>
          <p:cNvSpPr txBox="1"/>
          <p:nvPr/>
        </p:nvSpPr>
        <p:spPr>
          <a:xfrm>
            <a:off x="5400757" y="3754040"/>
            <a:ext cx="5811986" cy="861774"/>
          </a:xfrm>
          <a:prstGeom prst="rect">
            <a:avLst/>
          </a:prstGeom>
          <a:noFill/>
          <a:ln>
            <a:noFill/>
          </a:ln>
        </p:spPr>
        <p:txBody>
          <a:bodyPr wrap="square" lIns="0" tIns="0" rIns="0" bIns="0" anchor="ctr" anchorCtr="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400" i="0" u="none" strike="noStrike" kern="1200" cap="none" spc="0" normalizeH="0" baseline="0" noProof="0">
                <a:ln>
                  <a:noFill/>
                </a:ln>
                <a:solidFill>
                  <a:srgbClr val="1E1E1E"/>
                </a:solidFill>
                <a:effectLst/>
                <a:uLnTx/>
                <a:uFillTx/>
                <a:ea typeface="+mn-ea"/>
                <a:cs typeface="Segoe UI" panose="020B0502040204020203" pitchFamily="34" charset="0"/>
              </a:rPr>
              <a:t>Additional </a:t>
            </a:r>
            <a:r>
              <a:rPr kumimoji="0" lang="en-US" sz="1400" i="0" u="none" strike="noStrike" kern="1200" cap="none" spc="0" normalizeH="0" baseline="0" noProof="0">
                <a:ln>
                  <a:noFill/>
                </a:ln>
                <a:solidFill>
                  <a:srgbClr val="8C48FF"/>
                </a:solidFill>
                <a:effectLst/>
                <a:uLnTx/>
                <a:uFillTx/>
                <a:latin typeface="+mj-lt"/>
                <a:ea typeface="+mn-ea"/>
                <a:cs typeface="Segoe UI" panose="020B0502040204020203" pitchFamily="34" charset="0"/>
              </a:rPr>
              <a:t>resources or handouts </a:t>
            </a:r>
            <a:r>
              <a:rPr kumimoji="0" lang="en-US" sz="1400" i="0" u="none" strike="noStrike" kern="1200" cap="none" spc="0" normalizeH="0" baseline="0" noProof="0">
                <a:ln>
                  <a:noFill/>
                </a:ln>
                <a:solidFill>
                  <a:srgbClr val="1E1E1E"/>
                </a:solidFill>
                <a:effectLst/>
                <a:uLnTx/>
                <a:uFillTx/>
                <a:ea typeface="+mn-ea"/>
                <a:cs typeface="Segoe UI" panose="020B0502040204020203" pitchFamily="34" charset="0"/>
              </a:rPr>
              <a:t>– these can be in the form of links or PDF attachments. Typically, a leave-behind one-pager summarizing the key points of your presentation is the most </a:t>
            </a:r>
            <a:r>
              <a:rPr kumimoji="0" lang="en-US" sz="1400" b="0" i="0" u="none" strike="noStrike" kern="1200" cap="none" spc="0" normalizeH="0" baseline="0" noProof="0">
                <a:ln>
                  <a:noFill/>
                </a:ln>
                <a:solidFill>
                  <a:srgbClr val="1E1E1E"/>
                </a:solidFill>
                <a:effectLst/>
                <a:uLnTx/>
                <a:uFillTx/>
                <a:ea typeface="+mn-ea"/>
                <a:cs typeface="Segoe UI" panose="020B0502040204020203" pitchFamily="34" charset="0"/>
              </a:rPr>
              <a:t>effective. However, these can include any additional information you’d like to pass along to the audience.</a:t>
            </a:r>
          </a:p>
        </p:txBody>
      </p:sp>
      <p:sp>
        <p:nvSpPr>
          <p:cNvPr id="48" name="Rectangle: Rounded Corners 47">
            <a:extLst>
              <a:ext uri="{FF2B5EF4-FFF2-40B4-BE49-F238E27FC236}">
                <a16:creationId xmlns:a16="http://schemas.microsoft.com/office/drawing/2014/main" id="{BC625360-DB23-E0C9-A33C-D84D66DB87D4}"/>
              </a:ext>
              <a:ext uri="{C183D7F6-B498-43B3-948B-1728B52AA6E4}">
                <adec:decorative xmlns:adec="http://schemas.microsoft.com/office/drawing/2017/decorative" val="1"/>
              </a:ext>
            </a:extLst>
          </p:cNvPr>
          <p:cNvSpPr/>
          <p:nvPr/>
        </p:nvSpPr>
        <p:spPr bwMode="auto">
          <a:xfrm>
            <a:off x="4582160" y="5027642"/>
            <a:ext cx="7132320" cy="731520"/>
          </a:xfrm>
          <a:prstGeom prst="roundRect">
            <a:avLst>
              <a:gd name="adj" fmla="val 50000"/>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gradFill>
                <a:gsLst>
                  <a:gs pos="0">
                    <a:srgbClr val="FFFFFF"/>
                  </a:gs>
                  <a:gs pos="100000">
                    <a:srgbClr val="FFFFFF"/>
                  </a:gs>
                </a:gsLst>
                <a:lin ang="5400000" scaled="0"/>
              </a:gradFill>
              <a:cs typeface="Segoe UI" pitchFamily="34" charset="0"/>
            </a:endParaRPr>
          </a:p>
        </p:txBody>
      </p:sp>
      <p:sp>
        <p:nvSpPr>
          <p:cNvPr id="32" name="TextBox 31" descr="A clear call-to-action on how to proceed, learn more, or sign up for your next one-to-one engagement, workshop, or pilot.&#10;&#10;">
            <a:extLst>
              <a:ext uri="{FF2B5EF4-FFF2-40B4-BE49-F238E27FC236}">
                <a16:creationId xmlns:a16="http://schemas.microsoft.com/office/drawing/2014/main" id="{8F47BCC4-24D4-DE11-543C-6562B209E7E9}"/>
              </a:ext>
            </a:extLst>
          </p:cNvPr>
          <p:cNvSpPr txBox="1"/>
          <p:nvPr/>
        </p:nvSpPr>
        <p:spPr>
          <a:xfrm>
            <a:off x="5400757" y="5177959"/>
            <a:ext cx="5434614" cy="430887"/>
          </a:xfrm>
          <a:prstGeom prst="rect">
            <a:avLst/>
          </a:prstGeom>
          <a:noFill/>
          <a:ln>
            <a:noFill/>
          </a:ln>
        </p:spPr>
        <p:txBody>
          <a:bodyPr wrap="square" lIns="0" tIns="0" rIns="0" bIns="0" anchor="ctr" anchorCtr="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400" i="0" u="none" strike="noStrike" kern="1200" cap="none" spc="0" normalizeH="0" baseline="0" noProof="0">
                <a:ln>
                  <a:noFill/>
                </a:ln>
                <a:solidFill>
                  <a:srgbClr val="1E1E1E"/>
                </a:solidFill>
                <a:effectLst/>
                <a:uLnTx/>
                <a:uFillTx/>
                <a:ea typeface="+mn-ea"/>
                <a:cs typeface="Segoe UI" panose="020B0502040204020203" pitchFamily="34" charset="0"/>
              </a:rPr>
              <a:t>A clear </a:t>
            </a:r>
            <a:r>
              <a:rPr kumimoji="0" lang="en-US" sz="1400" i="0" u="none" strike="noStrike" kern="1200" cap="none" spc="0" normalizeH="0" baseline="0" noProof="0">
                <a:ln>
                  <a:noFill/>
                </a:ln>
                <a:solidFill>
                  <a:srgbClr val="8C48FF"/>
                </a:solidFill>
                <a:effectLst/>
                <a:uLnTx/>
                <a:uFillTx/>
                <a:latin typeface="+mj-lt"/>
                <a:ea typeface="+mn-ea"/>
                <a:cs typeface="Segoe UI" panose="020B0502040204020203" pitchFamily="34" charset="0"/>
              </a:rPr>
              <a:t>call-to-action</a:t>
            </a:r>
            <a:r>
              <a:rPr kumimoji="0" lang="en-US" sz="1400" i="0" u="none" strike="noStrike" kern="1200" cap="none" spc="0" normalizeH="0" baseline="0" noProof="0">
                <a:ln>
                  <a:noFill/>
                </a:ln>
                <a:solidFill>
                  <a:srgbClr val="1E1E1E"/>
                </a:solidFill>
                <a:effectLst/>
                <a:uLnTx/>
                <a:uFillTx/>
                <a:ea typeface="+mn-ea"/>
                <a:cs typeface="Segoe UI" panose="020B0502040204020203" pitchFamily="34" charset="0"/>
              </a:rPr>
              <a:t> on how to proceed, learn more, or sign up for your next one-to-one engagement, workshop, or pilot.</a:t>
            </a:r>
          </a:p>
        </p:txBody>
      </p:sp>
      <p:sp>
        <p:nvSpPr>
          <p:cNvPr id="2" name="Graphic 5">
            <a:extLst>
              <a:ext uri="{FF2B5EF4-FFF2-40B4-BE49-F238E27FC236}">
                <a16:creationId xmlns:a16="http://schemas.microsoft.com/office/drawing/2014/main" id="{B5AB8D00-AC5A-40A7-4B58-E86DE7019D9C}"/>
              </a:ext>
              <a:ext uri="{C183D7F6-B498-43B3-948B-1728B52AA6E4}">
                <adec:decorative xmlns:adec="http://schemas.microsoft.com/office/drawing/2017/decorative" val="1"/>
              </a:ext>
            </a:extLst>
          </p:cNvPr>
          <p:cNvSpPr>
            <a:spLocks noChangeAspect="1"/>
          </p:cNvSpPr>
          <p:nvPr/>
        </p:nvSpPr>
        <p:spPr>
          <a:xfrm>
            <a:off x="4876242" y="850811"/>
            <a:ext cx="293206" cy="366506"/>
          </a:xfrm>
          <a:custGeom>
            <a:avLst/>
            <a:gdLst>
              <a:gd name="connsiteX0" fmla="*/ 68373 w 230308"/>
              <a:gd name="connsiteY0" fmla="*/ 136745 h 287885"/>
              <a:gd name="connsiteX1" fmla="*/ 57577 w 230308"/>
              <a:gd name="connsiteY1" fmla="*/ 147541 h 287885"/>
              <a:gd name="connsiteX2" fmla="*/ 68373 w 230308"/>
              <a:gd name="connsiteY2" fmla="*/ 158337 h 287885"/>
              <a:gd name="connsiteX3" fmla="*/ 161935 w 230308"/>
              <a:gd name="connsiteY3" fmla="*/ 158337 h 287885"/>
              <a:gd name="connsiteX4" fmla="*/ 172731 w 230308"/>
              <a:gd name="connsiteY4" fmla="*/ 147541 h 287885"/>
              <a:gd name="connsiteX5" fmla="*/ 161935 w 230308"/>
              <a:gd name="connsiteY5" fmla="*/ 136745 h 287885"/>
              <a:gd name="connsiteX6" fmla="*/ 68373 w 230308"/>
              <a:gd name="connsiteY6" fmla="*/ 136745 h 287885"/>
              <a:gd name="connsiteX7" fmla="*/ 68373 w 230308"/>
              <a:gd name="connsiteY7" fmla="*/ 176330 h 287885"/>
              <a:gd name="connsiteX8" fmla="*/ 57577 w 230308"/>
              <a:gd name="connsiteY8" fmla="*/ 187125 h 287885"/>
              <a:gd name="connsiteX9" fmla="*/ 68373 w 230308"/>
              <a:gd name="connsiteY9" fmla="*/ 197921 h 287885"/>
              <a:gd name="connsiteX10" fmla="*/ 161935 w 230308"/>
              <a:gd name="connsiteY10" fmla="*/ 197921 h 287885"/>
              <a:gd name="connsiteX11" fmla="*/ 172731 w 230308"/>
              <a:gd name="connsiteY11" fmla="*/ 187125 h 287885"/>
              <a:gd name="connsiteX12" fmla="*/ 161935 w 230308"/>
              <a:gd name="connsiteY12" fmla="*/ 176330 h 287885"/>
              <a:gd name="connsiteX13" fmla="*/ 68373 w 230308"/>
              <a:gd name="connsiteY13" fmla="*/ 176330 h 287885"/>
              <a:gd name="connsiteX14" fmla="*/ 68373 w 230308"/>
              <a:gd name="connsiteY14" fmla="*/ 215914 h 287885"/>
              <a:gd name="connsiteX15" fmla="*/ 57577 w 230308"/>
              <a:gd name="connsiteY15" fmla="*/ 226709 h 287885"/>
              <a:gd name="connsiteX16" fmla="*/ 68373 w 230308"/>
              <a:gd name="connsiteY16" fmla="*/ 237505 h 287885"/>
              <a:gd name="connsiteX17" fmla="*/ 161935 w 230308"/>
              <a:gd name="connsiteY17" fmla="*/ 237505 h 287885"/>
              <a:gd name="connsiteX18" fmla="*/ 172731 w 230308"/>
              <a:gd name="connsiteY18" fmla="*/ 226709 h 287885"/>
              <a:gd name="connsiteX19" fmla="*/ 161935 w 230308"/>
              <a:gd name="connsiteY19" fmla="*/ 215914 h 287885"/>
              <a:gd name="connsiteX20" fmla="*/ 68373 w 230308"/>
              <a:gd name="connsiteY20" fmla="*/ 215914 h 287885"/>
              <a:gd name="connsiteX21" fmla="*/ 137969 w 230308"/>
              <a:gd name="connsiteY21" fmla="*/ 8435 h 287885"/>
              <a:gd name="connsiteX22" fmla="*/ 221873 w 230308"/>
              <a:gd name="connsiteY22" fmla="*/ 92325 h 287885"/>
              <a:gd name="connsiteX23" fmla="*/ 230308 w 230308"/>
              <a:gd name="connsiteY23" fmla="*/ 112678 h 287885"/>
              <a:gd name="connsiteX24" fmla="*/ 230308 w 230308"/>
              <a:gd name="connsiteY24" fmla="*/ 259097 h 287885"/>
              <a:gd name="connsiteX25" fmla="*/ 201520 w 230308"/>
              <a:gd name="connsiteY25" fmla="*/ 287885 h 287885"/>
              <a:gd name="connsiteX26" fmla="*/ 28789 w 230308"/>
              <a:gd name="connsiteY26" fmla="*/ 287885 h 287885"/>
              <a:gd name="connsiteX27" fmla="*/ 0 w 230308"/>
              <a:gd name="connsiteY27" fmla="*/ 259097 h 287885"/>
              <a:gd name="connsiteX28" fmla="*/ 0 w 230308"/>
              <a:gd name="connsiteY28" fmla="*/ 28789 h 287885"/>
              <a:gd name="connsiteX29" fmla="*/ 28789 w 230308"/>
              <a:gd name="connsiteY29" fmla="*/ 0 h 287885"/>
              <a:gd name="connsiteX30" fmla="*/ 117630 w 230308"/>
              <a:gd name="connsiteY30" fmla="*/ 0 h 287885"/>
              <a:gd name="connsiteX31" fmla="*/ 118810 w 230308"/>
              <a:gd name="connsiteY31" fmla="*/ 101 h 287885"/>
              <a:gd name="connsiteX32" fmla="*/ 119659 w 230308"/>
              <a:gd name="connsiteY32" fmla="*/ 202 h 287885"/>
              <a:gd name="connsiteX33" fmla="*/ 128641 w 230308"/>
              <a:gd name="connsiteY33" fmla="*/ 2188 h 287885"/>
              <a:gd name="connsiteX34" fmla="*/ 131031 w 230308"/>
              <a:gd name="connsiteY34" fmla="*/ 3440 h 287885"/>
              <a:gd name="connsiteX35" fmla="*/ 131751 w 230308"/>
              <a:gd name="connsiteY35" fmla="*/ 3858 h 287885"/>
              <a:gd name="connsiteX36" fmla="*/ 132427 w 230308"/>
              <a:gd name="connsiteY36" fmla="*/ 4203 h 287885"/>
              <a:gd name="connsiteX37" fmla="*/ 133593 w 230308"/>
              <a:gd name="connsiteY37" fmla="*/ 4836 h 287885"/>
              <a:gd name="connsiteX38" fmla="*/ 136745 w 230308"/>
              <a:gd name="connsiteY38" fmla="*/ 7427 h 287885"/>
              <a:gd name="connsiteX39" fmla="*/ 137264 w 230308"/>
              <a:gd name="connsiteY39" fmla="*/ 7859 h 287885"/>
              <a:gd name="connsiteX40" fmla="*/ 137969 w 230308"/>
              <a:gd name="connsiteY40" fmla="*/ 8435 h 287885"/>
              <a:gd name="connsiteX41" fmla="*/ 201520 w 230308"/>
              <a:gd name="connsiteY41" fmla="*/ 266294 h 287885"/>
              <a:gd name="connsiteX42" fmla="*/ 208717 w 230308"/>
              <a:gd name="connsiteY42" fmla="*/ 259097 h 287885"/>
              <a:gd name="connsiteX43" fmla="*/ 208717 w 230308"/>
              <a:gd name="connsiteY43" fmla="*/ 115154 h 287885"/>
              <a:gd name="connsiteX44" fmla="*/ 143943 w 230308"/>
              <a:gd name="connsiteY44" fmla="*/ 115154 h 287885"/>
              <a:gd name="connsiteX45" fmla="*/ 115154 w 230308"/>
              <a:gd name="connsiteY45" fmla="*/ 86366 h 287885"/>
              <a:gd name="connsiteX46" fmla="*/ 115154 w 230308"/>
              <a:gd name="connsiteY46" fmla="*/ 21591 h 287885"/>
              <a:gd name="connsiteX47" fmla="*/ 28789 w 230308"/>
              <a:gd name="connsiteY47" fmla="*/ 21591 h 287885"/>
              <a:gd name="connsiteX48" fmla="*/ 21591 w 230308"/>
              <a:gd name="connsiteY48" fmla="*/ 28789 h 287885"/>
              <a:gd name="connsiteX49" fmla="*/ 21591 w 230308"/>
              <a:gd name="connsiteY49" fmla="*/ 259097 h 287885"/>
              <a:gd name="connsiteX50" fmla="*/ 28789 w 230308"/>
              <a:gd name="connsiteY50" fmla="*/ 266294 h 287885"/>
              <a:gd name="connsiteX51" fmla="*/ 201520 w 230308"/>
              <a:gd name="connsiteY51" fmla="*/ 266294 h 287885"/>
              <a:gd name="connsiteX52" fmla="*/ 192566 w 230308"/>
              <a:gd name="connsiteY52" fmla="*/ 93563 h 287885"/>
              <a:gd name="connsiteX53" fmla="*/ 136745 w 230308"/>
              <a:gd name="connsiteY53" fmla="*/ 37727 h 287885"/>
              <a:gd name="connsiteX54" fmla="*/ 136745 w 230308"/>
              <a:gd name="connsiteY54" fmla="*/ 86366 h 287885"/>
              <a:gd name="connsiteX55" fmla="*/ 143943 w 230308"/>
              <a:gd name="connsiteY55" fmla="*/ 93563 h 287885"/>
              <a:gd name="connsiteX56" fmla="*/ 192566 w 230308"/>
              <a:gd name="connsiteY56" fmla="*/ 93563 h 287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230308" h="287885">
                <a:moveTo>
                  <a:pt x="68373" y="136745"/>
                </a:moveTo>
                <a:cubicBezTo>
                  <a:pt x="62410" y="136745"/>
                  <a:pt x="57577" y="141579"/>
                  <a:pt x="57577" y="147541"/>
                </a:cubicBezTo>
                <a:cubicBezTo>
                  <a:pt x="57577" y="153503"/>
                  <a:pt x="62410" y="158337"/>
                  <a:pt x="68373" y="158337"/>
                </a:cubicBezTo>
                <a:lnTo>
                  <a:pt x="161935" y="158337"/>
                </a:lnTo>
                <a:cubicBezTo>
                  <a:pt x="167897" y="158337"/>
                  <a:pt x="172731" y="153503"/>
                  <a:pt x="172731" y="147541"/>
                </a:cubicBezTo>
                <a:cubicBezTo>
                  <a:pt x="172731" y="141579"/>
                  <a:pt x="167897" y="136745"/>
                  <a:pt x="161935" y="136745"/>
                </a:cubicBezTo>
                <a:lnTo>
                  <a:pt x="68373" y="136745"/>
                </a:lnTo>
                <a:close/>
                <a:moveTo>
                  <a:pt x="68373" y="176330"/>
                </a:moveTo>
                <a:cubicBezTo>
                  <a:pt x="62410" y="176330"/>
                  <a:pt x="57577" y="181163"/>
                  <a:pt x="57577" y="187125"/>
                </a:cubicBezTo>
                <a:cubicBezTo>
                  <a:pt x="57577" y="193087"/>
                  <a:pt x="62410" y="197921"/>
                  <a:pt x="68373" y="197921"/>
                </a:cubicBezTo>
                <a:lnTo>
                  <a:pt x="161935" y="197921"/>
                </a:lnTo>
                <a:cubicBezTo>
                  <a:pt x="167897" y="197921"/>
                  <a:pt x="172731" y="193087"/>
                  <a:pt x="172731" y="187125"/>
                </a:cubicBezTo>
                <a:cubicBezTo>
                  <a:pt x="172731" y="181163"/>
                  <a:pt x="167897" y="176330"/>
                  <a:pt x="161935" y="176330"/>
                </a:cubicBezTo>
                <a:lnTo>
                  <a:pt x="68373" y="176330"/>
                </a:lnTo>
                <a:close/>
                <a:moveTo>
                  <a:pt x="68373" y="215914"/>
                </a:moveTo>
                <a:cubicBezTo>
                  <a:pt x="62410" y="215914"/>
                  <a:pt x="57577" y="220747"/>
                  <a:pt x="57577" y="226709"/>
                </a:cubicBezTo>
                <a:cubicBezTo>
                  <a:pt x="57577" y="232672"/>
                  <a:pt x="62410" y="237505"/>
                  <a:pt x="68373" y="237505"/>
                </a:cubicBezTo>
                <a:lnTo>
                  <a:pt x="161935" y="237505"/>
                </a:lnTo>
                <a:cubicBezTo>
                  <a:pt x="167897" y="237505"/>
                  <a:pt x="172731" y="232672"/>
                  <a:pt x="172731" y="226709"/>
                </a:cubicBezTo>
                <a:cubicBezTo>
                  <a:pt x="172731" y="220747"/>
                  <a:pt x="167897" y="215914"/>
                  <a:pt x="161935" y="215914"/>
                </a:cubicBezTo>
                <a:lnTo>
                  <a:pt x="68373" y="215914"/>
                </a:lnTo>
                <a:close/>
                <a:moveTo>
                  <a:pt x="137969" y="8435"/>
                </a:moveTo>
                <a:lnTo>
                  <a:pt x="221873" y="92325"/>
                </a:lnTo>
                <a:cubicBezTo>
                  <a:pt x="227272" y="97722"/>
                  <a:pt x="230307" y="105044"/>
                  <a:pt x="230308" y="112678"/>
                </a:cubicBezTo>
                <a:lnTo>
                  <a:pt x="230308" y="259097"/>
                </a:lnTo>
                <a:cubicBezTo>
                  <a:pt x="230308" y="274996"/>
                  <a:pt x="217419" y="287885"/>
                  <a:pt x="201520" y="287885"/>
                </a:cubicBezTo>
                <a:lnTo>
                  <a:pt x="28789" y="287885"/>
                </a:lnTo>
                <a:cubicBezTo>
                  <a:pt x="12889" y="287885"/>
                  <a:pt x="0" y="274996"/>
                  <a:pt x="0" y="259097"/>
                </a:cubicBezTo>
                <a:lnTo>
                  <a:pt x="0" y="28789"/>
                </a:lnTo>
                <a:cubicBezTo>
                  <a:pt x="0" y="12889"/>
                  <a:pt x="12889" y="0"/>
                  <a:pt x="28789" y="0"/>
                </a:cubicBezTo>
                <a:lnTo>
                  <a:pt x="117630" y="0"/>
                </a:lnTo>
                <a:cubicBezTo>
                  <a:pt x="118033" y="0"/>
                  <a:pt x="118422" y="58"/>
                  <a:pt x="118810" y="101"/>
                </a:cubicBezTo>
                <a:cubicBezTo>
                  <a:pt x="119098" y="144"/>
                  <a:pt x="119386" y="187"/>
                  <a:pt x="119659" y="202"/>
                </a:cubicBezTo>
                <a:cubicBezTo>
                  <a:pt x="122754" y="417"/>
                  <a:pt x="125806" y="1008"/>
                  <a:pt x="128641" y="2188"/>
                </a:cubicBezTo>
                <a:cubicBezTo>
                  <a:pt x="129462" y="2533"/>
                  <a:pt x="130254" y="2994"/>
                  <a:pt x="131031" y="3440"/>
                </a:cubicBezTo>
                <a:lnTo>
                  <a:pt x="131751" y="3858"/>
                </a:lnTo>
                <a:lnTo>
                  <a:pt x="132427" y="4203"/>
                </a:lnTo>
                <a:cubicBezTo>
                  <a:pt x="132830" y="4387"/>
                  <a:pt x="133220" y="4598"/>
                  <a:pt x="133593" y="4836"/>
                </a:cubicBezTo>
                <a:cubicBezTo>
                  <a:pt x="134716" y="5599"/>
                  <a:pt x="135723" y="6506"/>
                  <a:pt x="136745" y="7427"/>
                </a:cubicBezTo>
                <a:cubicBezTo>
                  <a:pt x="136912" y="7578"/>
                  <a:pt x="137085" y="7722"/>
                  <a:pt x="137264" y="7859"/>
                </a:cubicBezTo>
                <a:cubicBezTo>
                  <a:pt x="137511" y="8036"/>
                  <a:pt x="137746" y="8228"/>
                  <a:pt x="137969" y="8435"/>
                </a:cubicBezTo>
                <a:close/>
                <a:moveTo>
                  <a:pt x="201520" y="266294"/>
                </a:moveTo>
                <a:cubicBezTo>
                  <a:pt x="205494" y="266294"/>
                  <a:pt x="208717" y="263071"/>
                  <a:pt x="208717" y="259097"/>
                </a:cubicBezTo>
                <a:lnTo>
                  <a:pt x="208717" y="115154"/>
                </a:lnTo>
                <a:lnTo>
                  <a:pt x="143943" y="115154"/>
                </a:lnTo>
                <a:cubicBezTo>
                  <a:pt x="128043" y="115154"/>
                  <a:pt x="115154" y="102265"/>
                  <a:pt x="115154" y="86366"/>
                </a:cubicBezTo>
                <a:lnTo>
                  <a:pt x="115154" y="21591"/>
                </a:lnTo>
                <a:lnTo>
                  <a:pt x="28789" y="21591"/>
                </a:lnTo>
                <a:cubicBezTo>
                  <a:pt x="24814" y="21591"/>
                  <a:pt x="21591" y="24814"/>
                  <a:pt x="21591" y="28789"/>
                </a:cubicBezTo>
                <a:lnTo>
                  <a:pt x="21591" y="259097"/>
                </a:lnTo>
                <a:cubicBezTo>
                  <a:pt x="21591" y="263071"/>
                  <a:pt x="24814" y="266294"/>
                  <a:pt x="28789" y="266294"/>
                </a:cubicBezTo>
                <a:lnTo>
                  <a:pt x="201520" y="266294"/>
                </a:lnTo>
                <a:close/>
                <a:moveTo>
                  <a:pt x="192566" y="93563"/>
                </a:moveTo>
                <a:lnTo>
                  <a:pt x="136745" y="37727"/>
                </a:lnTo>
                <a:lnTo>
                  <a:pt x="136745" y="86366"/>
                </a:lnTo>
                <a:cubicBezTo>
                  <a:pt x="136745" y="90340"/>
                  <a:pt x="139968" y="93563"/>
                  <a:pt x="143943" y="93563"/>
                </a:cubicBezTo>
                <a:lnTo>
                  <a:pt x="192566" y="93563"/>
                </a:ln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grpSp>
        <p:nvGrpSpPr>
          <p:cNvPr id="3" name="Group 2">
            <a:extLst>
              <a:ext uri="{FF2B5EF4-FFF2-40B4-BE49-F238E27FC236}">
                <a16:creationId xmlns:a16="http://schemas.microsoft.com/office/drawing/2014/main" id="{68DAE956-648A-C879-D883-28B57D0B3D4A}"/>
              </a:ext>
              <a:ext uri="{C183D7F6-B498-43B3-948B-1728B52AA6E4}">
                <adec:decorative xmlns:adec="http://schemas.microsoft.com/office/drawing/2017/decorative" val="1"/>
              </a:ext>
            </a:extLst>
          </p:cNvPr>
          <p:cNvGrpSpPr>
            <a:grpSpLocks noChangeAspect="1"/>
          </p:cNvGrpSpPr>
          <p:nvPr/>
        </p:nvGrpSpPr>
        <p:grpSpPr>
          <a:xfrm>
            <a:off x="4847168" y="1791638"/>
            <a:ext cx="351354" cy="390428"/>
            <a:chOff x="6019800" y="3333750"/>
            <a:chExt cx="171441" cy="190505"/>
          </a:xfrm>
          <a:effectLst/>
        </p:grpSpPr>
        <p:sp>
          <p:nvSpPr>
            <p:cNvPr id="5" name="Freeform 8">
              <a:extLst>
                <a:ext uri="{FF2B5EF4-FFF2-40B4-BE49-F238E27FC236}">
                  <a16:creationId xmlns:a16="http://schemas.microsoft.com/office/drawing/2014/main" id="{B8112B8E-67FC-8067-A717-201914344375}"/>
                </a:ext>
              </a:extLst>
            </p:cNvPr>
            <p:cNvSpPr/>
            <p:nvPr/>
          </p:nvSpPr>
          <p:spPr>
            <a:xfrm>
              <a:off x="6019800" y="3333750"/>
              <a:ext cx="152400" cy="190500"/>
            </a:xfrm>
            <a:custGeom>
              <a:avLst/>
              <a:gdLst>
                <a:gd name="connsiteX0" fmla="*/ 21431 w 152400"/>
                <a:gd name="connsiteY0" fmla="*/ 14288 h 190500"/>
                <a:gd name="connsiteX1" fmla="*/ 14288 w 152400"/>
                <a:gd name="connsiteY1" fmla="*/ 21431 h 190500"/>
                <a:gd name="connsiteX2" fmla="*/ 14288 w 152400"/>
                <a:gd name="connsiteY2" fmla="*/ 169069 h 190500"/>
                <a:gd name="connsiteX3" fmla="*/ 21431 w 152400"/>
                <a:gd name="connsiteY3" fmla="*/ 176213 h 190500"/>
                <a:gd name="connsiteX4" fmla="*/ 57436 w 152400"/>
                <a:gd name="connsiteY4" fmla="*/ 176213 h 190500"/>
                <a:gd name="connsiteX5" fmla="*/ 60008 w 152400"/>
                <a:gd name="connsiteY5" fmla="*/ 190500 h 190500"/>
                <a:gd name="connsiteX6" fmla="*/ 21431 w 152400"/>
                <a:gd name="connsiteY6" fmla="*/ 190500 h 190500"/>
                <a:gd name="connsiteX7" fmla="*/ 0 w 152400"/>
                <a:gd name="connsiteY7" fmla="*/ 169069 h 190500"/>
                <a:gd name="connsiteX8" fmla="*/ 0 w 152400"/>
                <a:gd name="connsiteY8" fmla="*/ 21431 h 190500"/>
                <a:gd name="connsiteX9" fmla="*/ 21431 w 152400"/>
                <a:gd name="connsiteY9" fmla="*/ 0 h 190500"/>
                <a:gd name="connsiteX10" fmla="*/ 79400 w 152400"/>
                <a:gd name="connsiteY10" fmla="*/ 0 h 190500"/>
                <a:gd name="connsiteX11" fmla="*/ 91183 w 152400"/>
                <a:gd name="connsiteY11" fmla="*/ 4886 h 190500"/>
                <a:gd name="connsiteX12" fmla="*/ 147514 w 152400"/>
                <a:gd name="connsiteY12" fmla="*/ 61217 h 190500"/>
                <a:gd name="connsiteX13" fmla="*/ 152400 w 152400"/>
                <a:gd name="connsiteY13" fmla="*/ 73000 h 190500"/>
                <a:gd name="connsiteX14" fmla="*/ 152400 w 152400"/>
                <a:gd name="connsiteY14" fmla="*/ 76200 h 190500"/>
                <a:gd name="connsiteX15" fmla="*/ 151162 w 152400"/>
                <a:gd name="connsiteY15" fmla="*/ 76200 h 190500"/>
                <a:gd name="connsiteX16" fmla="*/ 147999 w 152400"/>
                <a:gd name="connsiteY16" fmla="*/ 76200 h 190500"/>
                <a:gd name="connsiteX17" fmla="*/ 95250 w 152400"/>
                <a:gd name="connsiteY17" fmla="*/ 76200 h 190500"/>
                <a:gd name="connsiteX18" fmla="*/ 76200 w 152400"/>
                <a:gd name="connsiteY18" fmla="*/ 57150 h 190500"/>
                <a:gd name="connsiteX19" fmla="*/ 76200 w 152400"/>
                <a:gd name="connsiteY19" fmla="*/ 14288 h 190500"/>
                <a:gd name="connsiteX20" fmla="*/ 21431 w 152400"/>
                <a:gd name="connsiteY20" fmla="*/ 14288 h 190500"/>
                <a:gd name="connsiteX21" fmla="*/ 90488 w 152400"/>
                <a:gd name="connsiteY21" fmla="*/ 24384 h 190500"/>
                <a:gd name="connsiteX22" fmla="*/ 90488 w 152400"/>
                <a:gd name="connsiteY22" fmla="*/ 57150 h 190500"/>
                <a:gd name="connsiteX23" fmla="*/ 95250 w 152400"/>
                <a:gd name="connsiteY23" fmla="*/ 61913 h 190500"/>
                <a:gd name="connsiteX24" fmla="*/ 128016 w 152400"/>
                <a:gd name="connsiteY24" fmla="*/ 61913 h 190500"/>
                <a:gd name="connsiteX25" fmla="*/ 90488 w 152400"/>
                <a:gd name="connsiteY25" fmla="*/ 24384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52400" h="190500">
                  <a:moveTo>
                    <a:pt x="21431" y="14288"/>
                  </a:moveTo>
                  <a:cubicBezTo>
                    <a:pt x="17486" y="14288"/>
                    <a:pt x="14288" y="17486"/>
                    <a:pt x="14288" y="21431"/>
                  </a:cubicBezTo>
                  <a:lnTo>
                    <a:pt x="14288" y="169069"/>
                  </a:lnTo>
                  <a:cubicBezTo>
                    <a:pt x="14288" y="173012"/>
                    <a:pt x="17488" y="176213"/>
                    <a:pt x="21431" y="176213"/>
                  </a:cubicBezTo>
                  <a:lnTo>
                    <a:pt x="57436" y="176213"/>
                  </a:lnTo>
                  <a:cubicBezTo>
                    <a:pt x="56452" y="181128"/>
                    <a:pt x="57371" y="186236"/>
                    <a:pt x="60008" y="190500"/>
                  </a:cubicBezTo>
                  <a:lnTo>
                    <a:pt x="21431" y="190500"/>
                  </a:lnTo>
                  <a:cubicBezTo>
                    <a:pt x="9595" y="190500"/>
                    <a:pt x="0" y="180905"/>
                    <a:pt x="0" y="169069"/>
                  </a:cubicBezTo>
                  <a:lnTo>
                    <a:pt x="0" y="21431"/>
                  </a:lnTo>
                  <a:cubicBezTo>
                    <a:pt x="0" y="9595"/>
                    <a:pt x="9595" y="0"/>
                    <a:pt x="21431" y="0"/>
                  </a:cubicBezTo>
                  <a:lnTo>
                    <a:pt x="79400" y="0"/>
                  </a:lnTo>
                  <a:cubicBezTo>
                    <a:pt x="83820" y="0"/>
                    <a:pt x="88059" y="1753"/>
                    <a:pt x="91183" y="4886"/>
                  </a:cubicBezTo>
                  <a:lnTo>
                    <a:pt x="147514" y="61217"/>
                  </a:lnTo>
                  <a:cubicBezTo>
                    <a:pt x="150647" y="64341"/>
                    <a:pt x="152400" y="68580"/>
                    <a:pt x="152400" y="73000"/>
                  </a:cubicBezTo>
                  <a:lnTo>
                    <a:pt x="152400" y="76200"/>
                  </a:lnTo>
                  <a:lnTo>
                    <a:pt x="151162" y="76200"/>
                  </a:lnTo>
                  <a:cubicBezTo>
                    <a:pt x="150108" y="76147"/>
                    <a:pt x="149053" y="76147"/>
                    <a:pt x="147999" y="76200"/>
                  </a:cubicBezTo>
                  <a:lnTo>
                    <a:pt x="95250" y="76200"/>
                  </a:lnTo>
                  <a:cubicBezTo>
                    <a:pt x="84729" y="76200"/>
                    <a:pt x="76200" y="67671"/>
                    <a:pt x="76200" y="57150"/>
                  </a:cubicBezTo>
                  <a:lnTo>
                    <a:pt x="76200" y="14288"/>
                  </a:lnTo>
                  <a:lnTo>
                    <a:pt x="21431" y="14288"/>
                  </a:lnTo>
                  <a:close/>
                  <a:moveTo>
                    <a:pt x="90488" y="24384"/>
                  </a:moveTo>
                  <a:lnTo>
                    <a:pt x="90488" y="57150"/>
                  </a:lnTo>
                  <a:cubicBezTo>
                    <a:pt x="90488" y="59780"/>
                    <a:pt x="92620" y="61913"/>
                    <a:pt x="95250" y="61913"/>
                  </a:cubicBezTo>
                  <a:lnTo>
                    <a:pt x="128016" y="61913"/>
                  </a:lnTo>
                  <a:lnTo>
                    <a:pt x="90488" y="24384"/>
                  </a:ln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12" name="Freeform 9">
              <a:extLst>
                <a:ext uri="{FF2B5EF4-FFF2-40B4-BE49-F238E27FC236}">
                  <a16:creationId xmlns:a16="http://schemas.microsoft.com/office/drawing/2014/main" id="{19D92FA3-C4E4-7DC2-C30D-8DD74BCAA435}"/>
                </a:ext>
              </a:extLst>
            </p:cNvPr>
            <p:cNvSpPr/>
            <p:nvPr/>
          </p:nvSpPr>
          <p:spPr>
            <a:xfrm>
              <a:off x="6086471" y="3419474"/>
              <a:ext cx="104770" cy="104781"/>
            </a:xfrm>
            <a:custGeom>
              <a:avLst/>
              <a:gdLst>
                <a:gd name="connsiteX0" fmla="*/ 82995 w 104770"/>
                <a:gd name="connsiteY0" fmla="*/ 0 h 104781"/>
                <a:gd name="connsiteX1" fmla="*/ 83014 w 104770"/>
                <a:gd name="connsiteY1" fmla="*/ 0 h 104781"/>
                <a:gd name="connsiteX2" fmla="*/ 104770 w 104770"/>
                <a:gd name="connsiteY2" fmla="*/ 21792 h 104781"/>
                <a:gd name="connsiteX3" fmla="*/ 98397 w 104770"/>
                <a:gd name="connsiteY3" fmla="*/ 37167 h 104781"/>
                <a:gd name="connsiteX4" fmla="*/ 42181 w 104770"/>
                <a:gd name="connsiteY4" fmla="*/ 93383 h 104781"/>
                <a:gd name="connsiteX5" fmla="*/ 30303 w 104770"/>
                <a:gd name="connsiteY5" fmla="*/ 100117 h 104781"/>
                <a:gd name="connsiteX6" fmla="*/ 12863 w 104770"/>
                <a:gd name="connsiteY6" fmla="*/ 104470 h 104781"/>
                <a:gd name="connsiteX7" fmla="*/ 309 w 104770"/>
                <a:gd name="connsiteY7" fmla="*/ 96934 h 104781"/>
                <a:gd name="connsiteX8" fmla="*/ 309 w 104770"/>
                <a:gd name="connsiteY8" fmla="*/ 91916 h 104781"/>
                <a:gd name="connsiteX9" fmla="*/ 4662 w 104770"/>
                <a:gd name="connsiteY9" fmla="*/ 74486 h 104781"/>
                <a:gd name="connsiteX10" fmla="*/ 11396 w 104770"/>
                <a:gd name="connsiteY10" fmla="*/ 62598 h 104781"/>
                <a:gd name="connsiteX11" fmla="*/ 67612 w 104770"/>
                <a:gd name="connsiteY11" fmla="*/ 6382 h 104781"/>
                <a:gd name="connsiteX12" fmla="*/ 82995 w 104770"/>
                <a:gd name="connsiteY12" fmla="*/ 0 h 10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770" h="104781">
                  <a:moveTo>
                    <a:pt x="82995" y="0"/>
                  </a:moveTo>
                  <a:lnTo>
                    <a:pt x="83014" y="0"/>
                  </a:lnTo>
                  <a:cubicBezTo>
                    <a:pt x="95040" y="10"/>
                    <a:pt x="104781" y="9767"/>
                    <a:pt x="104770" y="21792"/>
                  </a:cubicBezTo>
                  <a:cubicBezTo>
                    <a:pt x="104765" y="27559"/>
                    <a:pt x="102474" y="33088"/>
                    <a:pt x="98397" y="37167"/>
                  </a:cubicBezTo>
                  <a:lnTo>
                    <a:pt x="42181" y="93383"/>
                  </a:lnTo>
                  <a:cubicBezTo>
                    <a:pt x="38905" y="96664"/>
                    <a:pt x="34800" y="98990"/>
                    <a:pt x="30303" y="100117"/>
                  </a:cubicBezTo>
                  <a:lnTo>
                    <a:pt x="12863" y="104470"/>
                  </a:lnTo>
                  <a:cubicBezTo>
                    <a:pt x="7315" y="105856"/>
                    <a:pt x="1694" y="102481"/>
                    <a:pt x="309" y="96934"/>
                  </a:cubicBezTo>
                  <a:cubicBezTo>
                    <a:pt x="-103" y="95286"/>
                    <a:pt x="-103" y="93563"/>
                    <a:pt x="309" y="91916"/>
                  </a:cubicBezTo>
                  <a:lnTo>
                    <a:pt x="4662" y="74486"/>
                  </a:lnTo>
                  <a:cubicBezTo>
                    <a:pt x="5785" y="69980"/>
                    <a:pt x="8110" y="65875"/>
                    <a:pt x="11396" y="62598"/>
                  </a:cubicBezTo>
                  <a:lnTo>
                    <a:pt x="67612" y="6382"/>
                  </a:lnTo>
                  <a:cubicBezTo>
                    <a:pt x="71687" y="2293"/>
                    <a:pt x="77223" y="-4"/>
                    <a:pt x="82995" y="0"/>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grpSp>
      <p:sp>
        <p:nvSpPr>
          <p:cNvPr id="13" name="Graphic 18">
            <a:extLst>
              <a:ext uri="{FF2B5EF4-FFF2-40B4-BE49-F238E27FC236}">
                <a16:creationId xmlns:a16="http://schemas.microsoft.com/office/drawing/2014/main" id="{B5FA29C7-52CF-A65A-4263-456E7CE37735}"/>
              </a:ext>
              <a:ext uri="{C183D7F6-B498-43B3-948B-1728B52AA6E4}">
                <adec:decorative xmlns:adec="http://schemas.microsoft.com/office/drawing/2017/decorative" val="1"/>
              </a:ext>
            </a:extLst>
          </p:cNvPr>
          <p:cNvSpPr>
            <a:spLocks noChangeAspect="1"/>
          </p:cNvSpPr>
          <p:nvPr/>
        </p:nvSpPr>
        <p:spPr>
          <a:xfrm>
            <a:off x="4840125" y="2761008"/>
            <a:ext cx="365440" cy="403958"/>
          </a:xfrm>
          <a:custGeom>
            <a:avLst/>
            <a:gdLst>
              <a:gd name="connsiteX0" fmla="*/ 69628 w 180975"/>
              <a:gd name="connsiteY0" fmla="*/ 128568 h 200051"/>
              <a:gd name="connsiteX1" fmla="*/ 76391 w 180975"/>
              <a:gd name="connsiteY1" fmla="*/ 114281 h 200051"/>
              <a:gd name="connsiteX2" fmla="*/ 21431 w 180975"/>
              <a:gd name="connsiteY2" fmla="*/ 114281 h 200051"/>
              <a:gd name="connsiteX3" fmla="*/ 0 w 180975"/>
              <a:gd name="connsiteY3" fmla="*/ 135712 h 200051"/>
              <a:gd name="connsiteX4" fmla="*/ 0 w 180975"/>
              <a:gd name="connsiteY4" fmla="*/ 141208 h 200051"/>
              <a:gd name="connsiteX5" fmla="*/ 8553 w 180975"/>
              <a:gd name="connsiteY5" fmla="*/ 164411 h 200051"/>
              <a:gd name="connsiteX6" fmla="*/ 67532 w 180975"/>
              <a:gd name="connsiteY6" fmla="*/ 190252 h 200051"/>
              <a:gd name="connsiteX7" fmla="*/ 71828 w 180975"/>
              <a:gd name="connsiteY7" fmla="*/ 176155 h 200051"/>
              <a:gd name="connsiteX8" fmla="*/ 19421 w 180975"/>
              <a:gd name="connsiteY8" fmla="*/ 155134 h 200051"/>
              <a:gd name="connsiteX9" fmla="*/ 14288 w 180975"/>
              <a:gd name="connsiteY9" fmla="*/ 141208 h 200051"/>
              <a:gd name="connsiteX10" fmla="*/ 14288 w 180975"/>
              <a:gd name="connsiteY10" fmla="*/ 135703 h 200051"/>
              <a:gd name="connsiteX11" fmla="*/ 21431 w 180975"/>
              <a:gd name="connsiteY11" fmla="*/ 128568 h 200051"/>
              <a:gd name="connsiteX12" fmla="*/ 69628 w 180975"/>
              <a:gd name="connsiteY12" fmla="*/ 128568 h 200051"/>
              <a:gd name="connsiteX13" fmla="*/ 76190 w 180975"/>
              <a:gd name="connsiteY13" fmla="*/ 0 h 200051"/>
              <a:gd name="connsiteX14" fmla="*/ 123825 w 180975"/>
              <a:gd name="connsiteY14" fmla="*/ 47635 h 200051"/>
              <a:gd name="connsiteX15" fmla="*/ 76190 w 180975"/>
              <a:gd name="connsiteY15" fmla="*/ 95269 h 200051"/>
              <a:gd name="connsiteX16" fmla="*/ 28556 w 180975"/>
              <a:gd name="connsiteY16" fmla="*/ 47635 h 200051"/>
              <a:gd name="connsiteX17" fmla="*/ 76190 w 180975"/>
              <a:gd name="connsiteY17" fmla="*/ 0 h 200051"/>
              <a:gd name="connsiteX18" fmla="*/ 76190 w 180975"/>
              <a:gd name="connsiteY18" fmla="*/ 14288 h 200051"/>
              <a:gd name="connsiteX19" fmla="*/ 42843 w 180975"/>
              <a:gd name="connsiteY19" fmla="*/ 47635 h 200051"/>
              <a:gd name="connsiteX20" fmla="*/ 76190 w 180975"/>
              <a:gd name="connsiteY20" fmla="*/ 80982 h 200051"/>
              <a:gd name="connsiteX21" fmla="*/ 109538 w 180975"/>
              <a:gd name="connsiteY21" fmla="*/ 47635 h 200051"/>
              <a:gd name="connsiteX22" fmla="*/ 76190 w 180975"/>
              <a:gd name="connsiteY22" fmla="*/ 14288 h 200051"/>
              <a:gd name="connsiteX23" fmla="*/ 180975 w 180975"/>
              <a:gd name="connsiteY23" fmla="*/ 147638 h 200051"/>
              <a:gd name="connsiteX24" fmla="*/ 128595 w 180975"/>
              <a:gd name="connsiteY24" fmla="*/ 200052 h 200051"/>
              <a:gd name="connsiteX25" fmla="*/ 103175 w 180975"/>
              <a:gd name="connsiteY25" fmla="*/ 193481 h 200051"/>
              <a:gd name="connsiteX26" fmla="*/ 82344 w 180975"/>
              <a:gd name="connsiteY26" fmla="*/ 199815 h 200051"/>
              <a:gd name="connsiteX27" fmla="*/ 76400 w 180975"/>
              <a:gd name="connsiteY27" fmla="*/ 196647 h 200051"/>
              <a:gd name="connsiteX28" fmla="*/ 76400 w 180975"/>
              <a:gd name="connsiteY28" fmla="*/ 193872 h 200051"/>
              <a:gd name="connsiteX29" fmla="*/ 82744 w 180975"/>
              <a:gd name="connsiteY29" fmla="*/ 173041 h 200051"/>
              <a:gd name="connsiteX30" fmla="*/ 103188 w 180975"/>
              <a:gd name="connsiteY30" fmla="*/ 101817 h 200051"/>
              <a:gd name="connsiteX31" fmla="*/ 174412 w 180975"/>
              <a:gd name="connsiteY31" fmla="*/ 122260 h 200051"/>
              <a:gd name="connsiteX32" fmla="*/ 180975 w 180975"/>
              <a:gd name="connsiteY32" fmla="*/ 147618 h 200051"/>
              <a:gd name="connsiteX33" fmla="*/ 109518 w 180975"/>
              <a:gd name="connsiteY33" fmla="*/ 133350 h 200051"/>
              <a:gd name="connsiteX34" fmla="*/ 104756 w 180975"/>
              <a:gd name="connsiteY34" fmla="*/ 138113 h 200051"/>
              <a:gd name="connsiteX35" fmla="*/ 109518 w 180975"/>
              <a:gd name="connsiteY35" fmla="*/ 142875 h 200051"/>
              <a:gd name="connsiteX36" fmla="*/ 147638 w 180975"/>
              <a:gd name="connsiteY36" fmla="*/ 142875 h 200051"/>
              <a:gd name="connsiteX37" fmla="*/ 152400 w 180975"/>
              <a:gd name="connsiteY37" fmla="*/ 138113 h 200051"/>
              <a:gd name="connsiteX38" fmla="*/ 147638 w 180975"/>
              <a:gd name="connsiteY38" fmla="*/ 133350 h 200051"/>
              <a:gd name="connsiteX39" fmla="*/ 109538 w 180975"/>
              <a:gd name="connsiteY39" fmla="*/ 133350 h 200051"/>
              <a:gd name="connsiteX40" fmla="*/ 104756 w 180975"/>
              <a:gd name="connsiteY40" fmla="*/ 157163 h 200051"/>
              <a:gd name="connsiteX41" fmla="*/ 109518 w 180975"/>
              <a:gd name="connsiteY41" fmla="*/ 161925 h 200051"/>
              <a:gd name="connsiteX42" fmla="*/ 128568 w 180975"/>
              <a:gd name="connsiteY42" fmla="*/ 161925 h 200051"/>
              <a:gd name="connsiteX43" fmla="*/ 133331 w 180975"/>
              <a:gd name="connsiteY43" fmla="*/ 157163 h 200051"/>
              <a:gd name="connsiteX44" fmla="*/ 128568 w 180975"/>
              <a:gd name="connsiteY44" fmla="*/ 152400 h 200051"/>
              <a:gd name="connsiteX45" fmla="*/ 109518 w 180975"/>
              <a:gd name="connsiteY45" fmla="*/ 152400 h 200051"/>
              <a:gd name="connsiteX46" fmla="*/ 104756 w 180975"/>
              <a:gd name="connsiteY46" fmla="*/ 157163 h 200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80975" h="200051">
                <a:moveTo>
                  <a:pt x="69628" y="128568"/>
                </a:moveTo>
                <a:cubicBezTo>
                  <a:pt x="71260" y="123535"/>
                  <a:pt x="73533" y="118734"/>
                  <a:pt x="76391" y="114281"/>
                </a:cubicBezTo>
                <a:lnTo>
                  <a:pt x="21431" y="114281"/>
                </a:lnTo>
                <a:cubicBezTo>
                  <a:pt x="9595" y="114281"/>
                  <a:pt x="0" y="123876"/>
                  <a:pt x="0" y="135712"/>
                </a:cubicBezTo>
                <a:lnTo>
                  <a:pt x="0" y="141208"/>
                </a:lnTo>
                <a:cubicBezTo>
                  <a:pt x="0" y="149714"/>
                  <a:pt x="3038" y="157944"/>
                  <a:pt x="8553" y="164411"/>
                </a:cubicBezTo>
                <a:cubicBezTo>
                  <a:pt x="22012" y="180165"/>
                  <a:pt x="41805" y="188719"/>
                  <a:pt x="67532" y="190252"/>
                </a:cubicBezTo>
                <a:lnTo>
                  <a:pt x="71828" y="176155"/>
                </a:lnTo>
                <a:cubicBezTo>
                  <a:pt x="47996" y="175393"/>
                  <a:pt x="30690" y="168326"/>
                  <a:pt x="19421" y="155134"/>
                </a:cubicBezTo>
                <a:cubicBezTo>
                  <a:pt x="16106" y="151251"/>
                  <a:pt x="14286" y="146314"/>
                  <a:pt x="14288" y="141208"/>
                </a:cubicBezTo>
                <a:lnTo>
                  <a:pt x="14288" y="135703"/>
                </a:lnTo>
                <a:cubicBezTo>
                  <a:pt x="14288" y="131769"/>
                  <a:pt x="17488" y="128568"/>
                  <a:pt x="21431" y="128568"/>
                </a:cubicBezTo>
                <a:lnTo>
                  <a:pt x="69628" y="128568"/>
                </a:lnTo>
                <a:close/>
                <a:moveTo>
                  <a:pt x="76190" y="0"/>
                </a:moveTo>
                <a:cubicBezTo>
                  <a:pt x="102499" y="0"/>
                  <a:pt x="123825" y="21327"/>
                  <a:pt x="123825" y="47635"/>
                </a:cubicBezTo>
                <a:cubicBezTo>
                  <a:pt x="123825" y="73942"/>
                  <a:pt x="102499" y="95269"/>
                  <a:pt x="76190" y="95269"/>
                </a:cubicBezTo>
                <a:cubicBezTo>
                  <a:pt x="49883" y="95269"/>
                  <a:pt x="28556" y="73942"/>
                  <a:pt x="28556" y="47635"/>
                </a:cubicBezTo>
                <a:cubicBezTo>
                  <a:pt x="28556" y="21327"/>
                  <a:pt x="49883" y="0"/>
                  <a:pt x="76190" y="0"/>
                </a:cubicBezTo>
                <a:close/>
                <a:moveTo>
                  <a:pt x="76190" y="14288"/>
                </a:moveTo>
                <a:cubicBezTo>
                  <a:pt x="57774" y="14288"/>
                  <a:pt x="42843" y="29217"/>
                  <a:pt x="42843" y="47635"/>
                </a:cubicBezTo>
                <a:cubicBezTo>
                  <a:pt x="42843" y="66052"/>
                  <a:pt x="57774" y="80982"/>
                  <a:pt x="76190" y="80982"/>
                </a:cubicBezTo>
                <a:cubicBezTo>
                  <a:pt x="94607" y="80982"/>
                  <a:pt x="109538" y="66052"/>
                  <a:pt x="109538" y="47635"/>
                </a:cubicBezTo>
                <a:cubicBezTo>
                  <a:pt x="109538" y="29217"/>
                  <a:pt x="94607" y="14288"/>
                  <a:pt x="76190" y="14288"/>
                </a:cubicBezTo>
                <a:close/>
                <a:moveTo>
                  <a:pt x="180975" y="147638"/>
                </a:moveTo>
                <a:cubicBezTo>
                  <a:pt x="180985" y="176575"/>
                  <a:pt x="157533" y="200042"/>
                  <a:pt x="128595" y="200052"/>
                </a:cubicBezTo>
                <a:cubicBezTo>
                  <a:pt x="119701" y="200054"/>
                  <a:pt x="110953" y="197793"/>
                  <a:pt x="103175" y="193481"/>
                </a:cubicBezTo>
                <a:lnTo>
                  <a:pt x="82344" y="199815"/>
                </a:lnTo>
                <a:cubicBezTo>
                  <a:pt x="79827" y="200582"/>
                  <a:pt x="77167" y="199164"/>
                  <a:pt x="76400" y="196647"/>
                </a:cubicBezTo>
                <a:cubicBezTo>
                  <a:pt x="76125" y="195743"/>
                  <a:pt x="76125" y="194777"/>
                  <a:pt x="76400" y="193872"/>
                </a:cubicBezTo>
                <a:lnTo>
                  <a:pt x="82744" y="173041"/>
                </a:lnTo>
                <a:cubicBezTo>
                  <a:pt x="68721" y="147727"/>
                  <a:pt x="77875" y="115839"/>
                  <a:pt x="103188" y="101817"/>
                </a:cubicBezTo>
                <a:cubicBezTo>
                  <a:pt x="128502" y="87794"/>
                  <a:pt x="160390" y="96946"/>
                  <a:pt x="174412" y="122260"/>
                </a:cubicBezTo>
                <a:cubicBezTo>
                  <a:pt x="178712" y="130021"/>
                  <a:pt x="180969" y="138747"/>
                  <a:pt x="180975" y="147618"/>
                </a:cubicBezTo>
                <a:close/>
                <a:moveTo>
                  <a:pt x="109518" y="133350"/>
                </a:moveTo>
                <a:cubicBezTo>
                  <a:pt x="106889" y="133350"/>
                  <a:pt x="104756" y="135483"/>
                  <a:pt x="104756" y="138113"/>
                </a:cubicBezTo>
                <a:cubicBezTo>
                  <a:pt x="104756" y="140742"/>
                  <a:pt x="106889" y="142875"/>
                  <a:pt x="109518" y="142875"/>
                </a:cubicBezTo>
                <a:lnTo>
                  <a:pt x="147638" y="142875"/>
                </a:lnTo>
                <a:cubicBezTo>
                  <a:pt x="150267" y="142875"/>
                  <a:pt x="152400" y="140742"/>
                  <a:pt x="152400" y="138113"/>
                </a:cubicBezTo>
                <a:cubicBezTo>
                  <a:pt x="152400" y="135483"/>
                  <a:pt x="150267" y="133350"/>
                  <a:pt x="147638" y="133350"/>
                </a:cubicBezTo>
                <a:lnTo>
                  <a:pt x="109538" y="133350"/>
                </a:lnTo>
                <a:close/>
                <a:moveTo>
                  <a:pt x="104756" y="157163"/>
                </a:moveTo>
                <a:cubicBezTo>
                  <a:pt x="104756" y="159792"/>
                  <a:pt x="106889" y="161925"/>
                  <a:pt x="109518" y="161925"/>
                </a:cubicBezTo>
                <a:lnTo>
                  <a:pt x="128568" y="161925"/>
                </a:lnTo>
                <a:cubicBezTo>
                  <a:pt x="131198" y="161925"/>
                  <a:pt x="133331" y="159792"/>
                  <a:pt x="133331" y="157163"/>
                </a:cubicBezTo>
                <a:cubicBezTo>
                  <a:pt x="133331" y="154533"/>
                  <a:pt x="131198" y="152400"/>
                  <a:pt x="128568" y="152400"/>
                </a:cubicBezTo>
                <a:lnTo>
                  <a:pt x="109518" y="152400"/>
                </a:lnTo>
                <a:cubicBezTo>
                  <a:pt x="106889" y="152400"/>
                  <a:pt x="104756" y="154533"/>
                  <a:pt x="104756" y="157163"/>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14" name="Graphic 7">
            <a:extLst>
              <a:ext uri="{FF2B5EF4-FFF2-40B4-BE49-F238E27FC236}">
                <a16:creationId xmlns:a16="http://schemas.microsoft.com/office/drawing/2014/main" id="{A013FA76-BE97-E265-0555-B2A82B71FBA1}"/>
              </a:ext>
              <a:ext uri="{C183D7F6-B498-43B3-948B-1728B52AA6E4}">
                <adec:decorative xmlns:adec="http://schemas.microsoft.com/office/drawing/2017/decorative" val="1"/>
              </a:ext>
            </a:extLst>
          </p:cNvPr>
          <p:cNvSpPr>
            <a:spLocks noChangeAspect="1"/>
          </p:cNvSpPr>
          <p:nvPr/>
        </p:nvSpPr>
        <p:spPr>
          <a:xfrm>
            <a:off x="4840125" y="4030232"/>
            <a:ext cx="365440" cy="309389"/>
          </a:xfrm>
          <a:custGeom>
            <a:avLst/>
            <a:gdLst>
              <a:gd name="connsiteX0" fmla="*/ 85905 w 198270"/>
              <a:gd name="connsiteY0" fmla="*/ 114300 h 167859"/>
              <a:gd name="connsiteX1" fmla="*/ 7142 w 198270"/>
              <a:gd name="connsiteY1" fmla="*/ 114300 h 167859"/>
              <a:gd name="connsiteX2" fmla="*/ 6171 w 198270"/>
              <a:gd name="connsiteY2" fmla="*/ 114367 h 167859"/>
              <a:gd name="connsiteX3" fmla="*/ 68 w 198270"/>
              <a:gd name="connsiteY3" fmla="*/ 122417 h 167859"/>
              <a:gd name="connsiteX4" fmla="*/ 7142 w 198270"/>
              <a:gd name="connsiteY4" fmla="*/ 128588 h 167859"/>
              <a:gd name="connsiteX5" fmla="*/ 86448 w 198270"/>
              <a:gd name="connsiteY5" fmla="*/ 128588 h 167859"/>
              <a:gd name="connsiteX6" fmla="*/ 85905 w 198270"/>
              <a:gd name="connsiteY6" fmla="*/ 114300 h 167859"/>
              <a:gd name="connsiteX7" fmla="*/ 7142 w 198270"/>
              <a:gd name="connsiteY7" fmla="*/ 76200 h 167859"/>
              <a:gd name="connsiteX8" fmla="*/ 102964 w 198270"/>
              <a:gd name="connsiteY8" fmla="*/ 76200 h 167859"/>
              <a:gd name="connsiteX9" fmla="*/ 92696 w 198270"/>
              <a:gd name="connsiteY9" fmla="*/ 90488 h 167859"/>
              <a:gd name="connsiteX10" fmla="*/ 7142 w 198270"/>
              <a:gd name="connsiteY10" fmla="*/ 90488 h 167859"/>
              <a:gd name="connsiteX11" fmla="*/ 1 w 198270"/>
              <a:gd name="connsiteY11" fmla="*/ 83342 h 167859"/>
              <a:gd name="connsiteX12" fmla="*/ 6171 w 198270"/>
              <a:gd name="connsiteY12" fmla="*/ 76267 h 167859"/>
              <a:gd name="connsiteX13" fmla="*/ 7142 w 198270"/>
              <a:gd name="connsiteY13" fmla="*/ 76200 h 167859"/>
              <a:gd name="connsiteX14" fmla="*/ 183355 w 198270"/>
              <a:gd name="connsiteY14" fmla="*/ 38100 h 167859"/>
              <a:gd name="connsiteX15" fmla="*/ 7142 w 198270"/>
              <a:gd name="connsiteY15" fmla="*/ 38100 h 167859"/>
              <a:gd name="connsiteX16" fmla="*/ 6171 w 198270"/>
              <a:gd name="connsiteY16" fmla="*/ 38167 h 167859"/>
              <a:gd name="connsiteX17" fmla="*/ 68 w 198270"/>
              <a:gd name="connsiteY17" fmla="*/ 46217 h 167859"/>
              <a:gd name="connsiteX18" fmla="*/ 7142 w 198270"/>
              <a:gd name="connsiteY18" fmla="*/ 52388 h 167859"/>
              <a:gd name="connsiteX19" fmla="*/ 183355 w 198270"/>
              <a:gd name="connsiteY19" fmla="*/ 52388 h 167859"/>
              <a:gd name="connsiteX20" fmla="*/ 184326 w 198270"/>
              <a:gd name="connsiteY20" fmla="*/ 52321 h 167859"/>
              <a:gd name="connsiteX21" fmla="*/ 190430 w 198270"/>
              <a:gd name="connsiteY21" fmla="*/ 44270 h 167859"/>
              <a:gd name="connsiteX22" fmla="*/ 183355 w 198270"/>
              <a:gd name="connsiteY22" fmla="*/ 38100 h 167859"/>
              <a:gd name="connsiteX23" fmla="*/ 183355 w 198270"/>
              <a:gd name="connsiteY23" fmla="*/ 0 h 167859"/>
              <a:gd name="connsiteX24" fmla="*/ 7142 w 198270"/>
              <a:gd name="connsiteY24" fmla="*/ 0 h 167859"/>
              <a:gd name="connsiteX25" fmla="*/ 6171 w 198270"/>
              <a:gd name="connsiteY25" fmla="*/ 67 h 167859"/>
              <a:gd name="connsiteX26" fmla="*/ 68 w 198270"/>
              <a:gd name="connsiteY26" fmla="*/ 8117 h 167859"/>
              <a:gd name="connsiteX27" fmla="*/ 7142 w 198270"/>
              <a:gd name="connsiteY27" fmla="*/ 14288 h 167859"/>
              <a:gd name="connsiteX28" fmla="*/ 183355 w 198270"/>
              <a:gd name="connsiteY28" fmla="*/ 14288 h 167859"/>
              <a:gd name="connsiteX29" fmla="*/ 184326 w 198270"/>
              <a:gd name="connsiteY29" fmla="*/ 14221 h 167859"/>
              <a:gd name="connsiteX30" fmla="*/ 190430 w 198270"/>
              <a:gd name="connsiteY30" fmla="*/ 6170 h 167859"/>
              <a:gd name="connsiteX31" fmla="*/ 183355 w 198270"/>
              <a:gd name="connsiteY31" fmla="*/ 0 h 167859"/>
              <a:gd name="connsiteX32" fmla="*/ 116947 w 198270"/>
              <a:gd name="connsiteY32" fmla="*/ 85487 h 167859"/>
              <a:gd name="connsiteX33" fmla="*/ 103937 w 198270"/>
              <a:gd name="connsiteY33" fmla="*/ 109078 h 167859"/>
              <a:gd name="connsiteX34" fmla="*/ 103221 w 198270"/>
              <a:gd name="connsiteY34" fmla="*/ 109271 h 167859"/>
              <a:gd name="connsiteX35" fmla="*/ 97659 w 198270"/>
              <a:gd name="connsiteY35" fmla="*/ 110642 h 167859"/>
              <a:gd name="connsiteX36" fmla="*/ 97716 w 198270"/>
              <a:gd name="connsiteY36" fmla="*/ 127854 h 167859"/>
              <a:gd name="connsiteX37" fmla="*/ 102859 w 198270"/>
              <a:gd name="connsiteY37" fmla="*/ 129092 h 167859"/>
              <a:gd name="connsiteX38" fmla="*/ 116918 w 198270"/>
              <a:gd name="connsiteY38" fmla="*/ 152073 h 167859"/>
              <a:gd name="connsiteX39" fmla="*/ 116670 w 198270"/>
              <a:gd name="connsiteY39" fmla="*/ 153000 h 167859"/>
              <a:gd name="connsiteX40" fmla="*/ 114889 w 198270"/>
              <a:gd name="connsiteY40" fmla="*/ 159020 h 167859"/>
              <a:gd name="connsiteX41" fmla="*/ 129024 w 198270"/>
              <a:gd name="connsiteY41" fmla="*/ 167792 h 167859"/>
              <a:gd name="connsiteX42" fmla="*/ 133730 w 198270"/>
              <a:gd name="connsiteY42" fmla="*/ 162858 h 167859"/>
              <a:gd name="connsiteX43" fmla="*/ 160662 w 198270"/>
              <a:gd name="connsiteY43" fmla="*/ 162177 h 167859"/>
              <a:gd name="connsiteX44" fmla="*/ 161343 w 198270"/>
              <a:gd name="connsiteY44" fmla="*/ 162858 h 167859"/>
              <a:gd name="connsiteX45" fmla="*/ 166086 w 198270"/>
              <a:gd name="connsiteY45" fmla="*/ 167859 h 167859"/>
              <a:gd name="connsiteX46" fmla="*/ 180212 w 198270"/>
              <a:gd name="connsiteY46" fmla="*/ 159163 h 167859"/>
              <a:gd name="connsiteX47" fmla="*/ 178326 w 198270"/>
              <a:gd name="connsiteY47" fmla="*/ 152629 h 167859"/>
              <a:gd name="connsiteX48" fmla="*/ 191346 w 198270"/>
              <a:gd name="connsiteY48" fmla="*/ 129043 h 167859"/>
              <a:gd name="connsiteX49" fmla="*/ 192051 w 198270"/>
              <a:gd name="connsiteY49" fmla="*/ 128854 h 167859"/>
              <a:gd name="connsiteX50" fmla="*/ 197614 w 198270"/>
              <a:gd name="connsiteY50" fmla="*/ 127483 h 167859"/>
              <a:gd name="connsiteX51" fmla="*/ 197557 w 198270"/>
              <a:gd name="connsiteY51" fmla="*/ 110261 h 167859"/>
              <a:gd name="connsiteX52" fmla="*/ 192413 w 198270"/>
              <a:gd name="connsiteY52" fmla="*/ 109023 h 167859"/>
              <a:gd name="connsiteX53" fmla="*/ 178354 w 198270"/>
              <a:gd name="connsiteY53" fmla="*/ 86042 h 167859"/>
              <a:gd name="connsiteX54" fmla="*/ 178602 w 198270"/>
              <a:gd name="connsiteY54" fmla="*/ 85115 h 167859"/>
              <a:gd name="connsiteX55" fmla="*/ 180383 w 198270"/>
              <a:gd name="connsiteY55" fmla="*/ 79115 h 167859"/>
              <a:gd name="connsiteX56" fmla="*/ 166248 w 198270"/>
              <a:gd name="connsiteY56" fmla="*/ 70323 h 167859"/>
              <a:gd name="connsiteX57" fmla="*/ 161552 w 198270"/>
              <a:gd name="connsiteY57" fmla="*/ 75267 h 167859"/>
              <a:gd name="connsiteX58" fmla="*/ 134620 w 198270"/>
              <a:gd name="connsiteY58" fmla="*/ 75957 h 167859"/>
              <a:gd name="connsiteX59" fmla="*/ 133930 w 198270"/>
              <a:gd name="connsiteY59" fmla="*/ 75267 h 167859"/>
              <a:gd name="connsiteX60" fmla="*/ 129186 w 198270"/>
              <a:gd name="connsiteY60" fmla="*/ 70266 h 167859"/>
              <a:gd name="connsiteX61" fmla="*/ 115061 w 198270"/>
              <a:gd name="connsiteY61" fmla="*/ 78953 h 167859"/>
              <a:gd name="connsiteX62" fmla="*/ 116947 w 198270"/>
              <a:gd name="connsiteY62" fmla="*/ 85487 h 167859"/>
              <a:gd name="connsiteX63" fmla="*/ 147636 w 198270"/>
              <a:gd name="connsiteY63" fmla="*/ 133350 h 167859"/>
              <a:gd name="connsiteX64" fmla="*/ 133825 w 198270"/>
              <a:gd name="connsiteY64" fmla="*/ 119063 h 167859"/>
              <a:gd name="connsiteX65" fmla="*/ 147636 w 198270"/>
              <a:gd name="connsiteY65" fmla="*/ 104775 h 167859"/>
              <a:gd name="connsiteX66" fmla="*/ 161447 w 198270"/>
              <a:gd name="connsiteY66" fmla="*/ 119063 h 167859"/>
              <a:gd name="connsiteX67" fmla="*/ 147636 w 198270"/>
              <a:gd name="connsiteY67" fmla="*/ 133350 h 16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198270" h="167859">
                <a:moveTo>
                  <a:pt x="85905" y="114300"/>
                </a:moveTo>
                <a:lnTo>
                  <a:pt x="7142" y="114300"/>
                </a:lnTo>
                <a:lnTo>
                  <a:pt x="6171" y="114367"/>
                </a:lnTo>
                <a:cubicBezTo>
                  <a:pt x="2262" y="114905"/>
                  <a:pt x="-470" y="118509"/>
                  <a:pt x="68" y="122417"/>
                </a:cubicBezTo>
                <a:cubicBezTo>
                  <a:pt x="554" y="125953"/>
                  <a:pt x="3574" y="128587"/>
                  <a:pt x="7142" y="128588"/>
                </a:cubicBezTo>
                <a:lnTo>
                  <a:pt x="86448" y="128588"/>
                </a:lnTo>
                <a:cubicBezTo>
                  <a:pt x="85720" y="123861"/>
                  <a:pt x="85538" y="119067"/>
                  <a:pt x="85905" y="114300"/>
                </a:cubicBezTo>
                <a:close/>
                <a:moveTo>
                  <a:pt x="7142" y="76200"/>
                </a:moveTo>
                <a:lnTo>
                  <a:pt x="102964" y="76200"/>
                </a:lnTo>
                <a:cubicBezTo>
                  <a:pt x="98897" y="80429"/>
                  <a:pt x="95439" y="85239"/>
                  <a:pt x="92696" y="90488"/>
                </a:cubicBezTo>
                <a:lnTo>
                  <a:pt x="7142" y="90488"/>
                </a:lnTo>
                <a:cubicBezTo>
                  <a:pt x="3197" y="90487"/>
                  <a:pt x="0" y="87287"/>
                  <a:pt x="1" y="83342"/>
                </a:cubicBezTo>
                <a:cubicBezTo>
                  <a:pt x="2" y="79773"/>
                  <a:pt x="2636" y="76753"/>
                  <a:pt x="6171" y="76267"/>
                </a:cubicBezTo>
                <a:lnTo>
                  <a:pt x="7142" y="76200"/>
                </a:lnTo>
                <a:close/>
                <a:moveTo>
                  <a:pt x="183355" y="38100"/>
                </a:moveTo>
                <a:lnTo>
                  <a:pt x="7142" y="38100"/>
                </a:lnTo>
                <a:lnTo>
                  <a:pt x="6171" y="38167"/>
                </a:lnTo>
                <a:cubicBezTo>
                  <a:pt x="2262" y="38704"/>
                  <a:pt x="-470" y="42309"/>
                  <a:pt x="68" y="46217"/>
                </a:cubicBezTo>
                <a:cubicBezTo>
                  <a:pt x="554" y="49753"/>
                  <a:pt x="3574" y="52387"/>
                  <a:pt x="7142" y="52388"/>
                </a:cubicBezTo>
                <a:lnTo>
                  <a:pt x="183355" y="52388"/>
                </a:lnTo>
                <a:lnTo>
                  <a:pt x="184326" y="52321"/>
                </a:lnTo>
                <a:cubicBezTo>
                  <a:pt x="188235" y="51783"/>
                  <a:pt x="190967" y="48178"/>
                  <a:pt x="190430" y="44270"/>
                </a:cubicBezTo>
                <a:cubicBezTo>
                  <a:pt x="189943" y="40735"/>
                  <a:pt x="186923" y="38101"/>
                  <a:pt x="183355" y="38100"/>
                </a:cubicBezTo>
                <a:close/>
                <a:moveTo>
                  <a:pt x="183355" y="0"/>
                </a:moveTo>
                <a:lnTo>
                  <a:pt x="7142" y="0"/>
                </a:lnTo>
                <a:lnTo>
                  <a:pt x="6171" y="67"/>
                </a:lnTo>
                <a:cubicBezTo>
                  <a:pt x="2262" y="604"/>
                  <a:pt x="-470" y="4209"/>
                  <a:pt x="68" y="8117"/>
                </a:cubicBezTo>
                <a:cubicBezTo>
                  <a:pt x="554" y="11653"/>
                  <a:pt x="3574" y="14286"/>
                  <a:pt x="7142" y="14288"/>
                </a:cubicBezTo>
                <a:lnTo>
                  <a:pt x="183355" y="14288"/>
                </a:lnTo>
                <a:lnTo>
                  <a:pt x="184326" y="14221"/>
                </a:lnTo>
                <a:cubicBezTo>
                  <a:pt x="188235" y="13683"/>
                  <a:pt x="190967" y="10079"/>
                  <a:pt x="190430" y="6170"/>
                </a:cubicBezTo>
                <a:cubicBezTo>
                  <a:pt x="189943" y="2635"/>
                  <a:pt x="186923" y="1"/>
                  <a:pt x="183355" y="0"/>
                </a:cubicBezTo>
                <a:close/>
                <a:moveTo>
                  <a:pt x="116947" y="85487"/>
                </a:moveTo>
                <a:cubicBezTo>
                  <a:pt x="119869" y="95594"/>
                  <a:pt x="114044" y="106156"/>
                  <a:pt x="103937" y="109078"/>
                </a:cubicBezTo>
                <a:cubicBezTo>
                  <a:pt x="103700" y="109147"/>
                  <a:pt x="103461" y="109212"/>
                  <a:pt x="103221" y="109271"/>
                </a:cubicBezTo>
                <a:lnTo>
                  <a:pt x="97659" y="110642"/>
                </a:lnTo>
                <a:cubicBezTo>
                  <a:pt x="96767" y="116347"/>
                  <a:pt x="96786" y="122156"/>
                  <a:pt x="97716" y="127854"/>
                </a:cubicBezTo>
                <a:lnTo>
                  <a:pt x="102859" y="129092"/>
                </a:lnTo>
                <a:cubicBezTo>
                  <a:pt x="113088" y="131556"/>
                  <a:pt x="119382" y="141845"/>
                  <a:pt x="116918" y="152073"/>
                </a:cubicBezTo>
                <a:cubicBezTo>
                  <a:pt x="116844" y="152385"/>
                  <a:pt x="116761" y="152693"/>
                  <a:pt x="116670" y="153000"/>
                </a:cubicBezTo>
                <a:lnTo>
                  <a:pt x="114889" y="159020"/>
                </a:lnTo>
                <a:cubicBezTo>
                  <a:pt x="119080" y="162697"/>
                  <a:pt x="123843" y="165678"/>
                  <a:pt x="129024" y="167792"/>
                </a:cubicBezTo>
                <a:lnTo>
                  <a:pt x="133730" y="162858"/>
                </a:lnTo>
                <a:cubicBezTo>
                  <a:pt x="140979" y="155234"/>
                  <a:pt x="153037" y="154929"/>
                  <a:pt x="160662" y="162177"/>
                </a:cubicBezTo>
                <a:cubicBezTo>
                  <a:pt x="160894" y="162398"/>
                  <a:pt x="161122" y="162626"/>
                  <a:pt x="161343" y="162858"/>
                </a:cubicBezTo>
                <a:lnTo>
                  <a:pt x="166086" y="167859"/>
                </a:lnTo>
                <a:cubicBezTo>
                  <a:pt x="171244" y="165762"/>
                  <a:pt x="176017" y="162823"/>
                  <a:pt x="180212" y="159163"/>
                </a:cubicBezTo>
                <a:lnTo>
                  <a:pt x="178326" y="152629"/>
                </a:lnTo>
                <a:cubicBezTo>
                  <a:pt x="175408" y="142520"/>
                  <a:pt x="181238" y="131960"/>
                  <a:pt x="191346" y="129043"/>
                </a:cubicBezTo>
                <a:cubicBezTo>
                  <a:pt x="191580" y="128976"/>
                  <a:pt x="191815" y="128912"/>
                  <a:pt x="192051" y="128854"/>
                </a:cubicBezTo>
                <a:lnTo>
                  <a:pt x="197614" y="127483"/>
                </a:lnTo>
                <a:cubicBezTo>
                  <a:pt x="198508" y="121775"/>
                  <a:pt x="198489" y="115962"/>
                  <a:pt x="197557" y="110261"/>
                </a:cubicBezTo>
                <a:lnTo>
                  <a:pt x="192413" y="109023"/>
                </a:lnTo>
                <a:cubicBezTo>
                  <a:pt x="182184" y="106559"/>
                  <a:pt x="175890" y="96270"/>
                  <a:pt x="178354" y="86042"/>
                </a:cubicBezTo>
                <a:cubicBezTo>
                  <a:pt x="178429" y="85731"/>
                  <a:pt x="178511" y="85422"/>
                  <a:pt x="178602" y="85115"/>
                </a:cubicBezTo>
                <a:lnTo>
                  <a:pt x="180383" y="79115"/>
                </a:lnTo>
                <a:cubicBezTo>
                  <a:pt x="176193" y="75419"/>
                  <a:pt x="171415" y="72448"/>
                  <a:pt x="166248" y="70323"/>
                </a:cubicBezTo>
                <a:lnTo>
                  <a:pt x="161552" y="75267"/>
                </a:lnTo>
                <a:cubicBezTo>
                  <a:pt x="154306" y="82894"/>
                  <a:pt x="142248" y="83204"/>
                  <a:pt x="134620" y="75957"/>
                </a:cubicBezTo>
                <a:cubicBezTo>
                  <a:pt x="134384" y="75733"/>
                  <a:pt x="134154" y="75503"/>
                  <a:pt x="133930" y="75267"/>
                </a:cubicBezTo>
                <a:lnTo>
                  <a:pt x="129186" y="70266"/>
                </a:lnTo>
                <a:cubicBezTo>
                  <a:pt x="124005" y="72361"/>
                  <a:pt x="119242" y="75314"/>
                  <a:pt x="115061" y="78953"/>
                </a:cubicBezTo>
                <a:lnTo>
                  <a:pt x="116947" y="85487"/>
                </a:lnTo>
                <a:close/>
                <a:moveTo>
                  <a:pt x="147636" y="133350"/>
                </a:moveTo>
                <a:cubicBezTo>
                  <a:pt x="140016" y="133350"/>
                  <a:pt x="133825" y="126949"/>
                  <a:pt x="133825" y="119063"/>
                </a:cubicBezTo>
                <a:cubicBezTo>
                  <a:pt x="133825" y="111166"/>
                  <a:pt x="140016" y="104775"/>
                  <a:pt x="147636" y="104775"/>
                </a:cubicBezTo>
                <a:cubicBezTo>
                  <a:pt x="155256" y="104775"/>
                  <a:pt x="161447" y="111166"/>
                  <a:pt x="161447" y="119063"/>
                </a:cubicBezTo>
                <a:cubicBezTo>
                  <a:pt x="161447" y="126949"/>
                  <a:pt x="155256" y="133350"/>
                  <a:pt x="147636" y="133350"/>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
        <p:nvSpPr>
          <p:cNvPr id="16" name="Graphic 60">
            <a:extLst>
              <a:ext uri="{FF2B5EF4-FFF2-40B4-BE49-F238E27FC236}">
                <a16:creationId xmlns:a16="http://schemas.microsoft.com/office/drawing/2014/main" id="{545FB54C-736D-F06A-069C-B588E4EB1F72}"/>
              </a:ext>
              <a:ext uri="{C183D7F6-B498-43B3-948B-1728B52AA6E4}">
                <adec:decorative xmlns:adec="http://schemas.microsoft.com/office/drawing/2017/decorative" val="1"/>
              </a:ext>
            </a:extLst>
          </p:cNvPr>
          <p:cNvSpPr>
            <a:spLocks noChangeAspect="1"/>
          </p:cNvSpPr>
          <p:nvPr/>
        </p:nvSpPr>
        <p:spPr>
          <a:xfrm>
            <a:off x="4840125" y="5236908"/>
            <a:ext cx="365440" cy="365440"/>
          </a:xfrm>
          <a:custGeom>
            <a:avLst/>
            <a:gdLst>
              <a:gd name="connsiteX0" fmla="*/ 172801 w 210875"/>
              <a:gd name="connsiteY0" fmla="*/ 0 h 210875"/>
              <a:gd name="connsiteX1" fmla="*/ 210875 w 210875"/>
              <a:gd name="connsiteY1" fmla="*/ 38075 h 210875"/>
              <a:gd name="connsiteX2" fmla="*/ 210875 w 210875"/>
              <a:gd name="connsiteY2" fmla="*/ 172801 h 210875"/>
              <a:gd name="connsiteX3" fmla="*/ 172801 w 210875"/>
              <a:gd name="connsiteY3" fmla="*/ 210875 h 210875"/>
              <a:gd name="connsiteX4" fmla="*/ 38075 w 210875"/>
              <a:gd name="connsiteY4" fmla="*/ 210875 h 210875"/>
              <a:gd name="connsiteX5" fmla="*/ 0 w 210875"/>
              <a:gd name="connsiteY5" fmla="*/ 172801 h 210875"/>
              <a:gd name="connsiteX6" fmla="*/ 0 w 210875"/>
              <a:gd name="connsiteY6" fmla="*/ 38075 h 210875"/>
              <a:gd name="connsiteX7" fmla="*/ 38075 w 210875"/>
              <a:gd name="connsiteY7" fmla="*/ 0 h 210875"/>
              <a:gd name="connsiteX8" fmla="*/ 172801 w 210875"/>
              <a:gd name="connsiteY8" fmla="*/ 0 h 210875"/>
              <a:gd name="connsiteX9" fmla="*/ 193302 w 210875"/>
              <a:gd name="connsiteY9" fmla="*/ 64434 h 210875"/>
              <a:gd name="connsiteX10" fmla="*/ 17573 w 210875"/>
              <a:gd name="connsiteY10" fmla="*/ 64434 h 210875"/>
              <a:gd name="connsiteX11" fmla="*/ 17573 w 210875"/>
              <a:gd name="connsiteY11" fmla="*/ 172801 h 210875"/>
              <a:gd name="connsiteX12" fmla="*/ 38075 w 210875"/>
              <a:gd name="connsiteY12" fmla="*/ 193302 h 210875"/>
              <a:gd name="connsiteX13" fmla="*/ 172801 w 210875"/>
              <a:gd name="connsiteY13" fmla="*/ 193302 h 210875"/>
              <a:gd name="connsiteX14" fmla="*/ 193302 w 210875"/>
              <a:gd name="connsiteY14" fmla="*/ 172801 h 210875"/>
              <a:gd name="connsiteX15" fmla="*/ 193302 w 210875"/>
              <a:gd name="connsiteY15" fmla="*/ 64434 h 210875"/>
              <a:gd name="connsiteX16" fmla="*/ 55648 w 210875"/>
              <a:gd name="connsiteY16" fmla="*/ 134726 h 210875"/>
              <a:gd name="connsiteX17" fmla="*/ 70292 w 210875"/>
              <a:gd name="connsiteY17" fmla="*/ 149370 h 210875"/>
              <a:gd name="connsiteX18" fmla="*/ 55648 w 210875"/>
              <a:gd name="connsiteY18" fmla="*/ 164014 h 210875"/>
              <a:gd name="connsiteX19" fmla="*/ 41004 w 210875"/>
              <a:gd name="connsiteY19" fmla="*/ 149370 h 210875"/>
              <a:gd name="connsiteX20" fmla="*/ 55648 w 210875"/>
              <a:gd name="connsiteY20" fmla="*/ 134726 h 210875"/>
              <a:gd name="connsiteX21" fmla="*/ 105438 w 210875"/>
              <a:gd name="connsiteY21" fmla="*/ 134726 h 210875"/>
              <a:gd name="connsiteX22" fmla="*/ 120082 w 210875"/>
              <a:gd name="connsiteY22" fmla="*/ 149370 h 210875"/>
              <a:gd name="connsiteX23" fmla="*/ 105438 w 210875"/>
              <a:gd name="connsiteY23" fmla="*/ 164014 h 210875"/>
              <a:gd name="connsiteX24" fmla="*/ 90794 w 210875"/>
              <a:gd name="connsiteY24" fmla="*/ 149370 h 210875"/>
              <a:gd name="connsiteX25" fmla="*/ 105438 w 210875"/>
              <a:gd name="connsiteY25" fmla="*/ 134726 h 210875"/>
              <a:gd name="connsiteX26" fmla="*/ 55648 w 210875"/>
              <a:gd name="connsiteY26" fmla="*/ 87865 h 210875"/>
              <a:gd name="connsiteX27" fmla="*/ 70292 w 210875"/>
              <a:gd name="connsiteY27" fmla="*/ 102509 h 210875"/>
              <a:gd name="connsiteX28" fmla="*/ 55648 w 210875"/>
              <a:gd name="connsiteY28" fmla="*/ 117153 h 210875"/>
              <a:gd name="connsiteX29" fmla="*/ 41004 w 210875"/>
              <a:gd name="connsiteY29" fmla="*/ 102509 h 210875"/>
              <a:gd name="connsiteX30" fmla="*/ 55648 w 210875"/>
              <a:gd name="connsiteY30" fmla="*/ 87865 h 210875"/>
              <a:gd name="connsiteX31" fmla="*/ 105438 w 210875"/>
              <a:gd name="connsiteY31" fmla="*/ 87865 h 210875"/>
              <a:gd name="connsiteX32" fmla="*/ 120082 w 210875"/>
              <a:gd name="connsiteY32" fmla="*/ 102509 h 210875"/>
              <a:gd name="connsiteX33" fmla="*/ 105438 w 210875"/>
              <a:gd name="connsiteY33" fmla="*/ 117153 h 210875"/>
              <a:gd name="connsiteX34" fmla="*/ 90794 w 210875"/>
              <a:gd name="connsiteY34" fmla="*/ 102509 h 210875"/>
              <a:gd name="connsiteX35" fmla="*/ 105438 w 210875"/>
              <a:gd name="connsiteY35" fmla="*/ 87865 h 210875"/>
              <a:gd name="connsiteX36" fmla="*/ 155228 w 210875"/>
              <a:gd name="connsiteY36" fmla="*/ 87865 h 210875"/>
              <a:gd name="connsiteX37" fmla="*/ 169872 w 210875"/>
              <a:gd name="connsiteY37" fmla="*/ 102509 h 210875"/>
              <a:gd name="connsiteX38" fmla="*/ 155228 w 210875"/>
              <a:gd name="connsiteY38" fmla="*/ 117153 h 210875"/>
              <a:gd name="connsiteX39" fmla="*/ 140584 w 210875"/>
              <a:gd name="connsiteY39" fmla="*/ 102509 h 210875"/>
              <a:gd name="connsiteX40" fmla="*/ 155228 w 210875"/>
              <a:gd name="connsiteY40" fmla="*/ 87865 h 210875"/>
              <a:gd name="connsiteX41" fmla="*/ 172801 w 210875"/>
              <a:gd name="connsiteY41" fmla="*/ 17573 h 210875"/>
              <a:gd name="connsiteX42" fmla="*/ 38075 w 210875"/>
              <a:gd name="connsiteY42" fmla="*/ 17573 h 210875"/>
              <a:gd name="connsiteX43" fmla="*/ 17573 w 210875"/>
              <a:gd name="connsiteY43" fmla="*/ 38075 h 210875"/>
              <a:gd name="connsiteX44" fmla="*/ 17573 w 210875"/>
              <a:gd name="connsiteY44" fmla="*/ 46861 h 210875"/>
              <a:gd name="connsiteX45" fmla="*/ 193302 w 210875"/>
              <a:gd name="connsiteY45" fmla="*/ 46861 h 210875"/>
              <a:gd name="connsiteX46" fmla="*/ 193302 w 210875"/>
              <a:gd name="connsiteY46" fmla="*/ 38075 h 210875"/>
              <a:gd name="connsiteX47" fmla="*/ 172801 w 210875"/>
              <a:gd name="connsiteY47" fmla="*/ 17573 h 21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10875" h="210875">
                <a:moveTo>
                  <a:pt x="172801" y="0"/>
                </a:moveTo>
                <a:cubicBezTo>
                  <a:pt x="193828" y="0"/>
                  <a:pt x="210875" y="17047"/>
                  <a:pt x="210875" y="38075"/>
                </a:cubicBezTo>
                <a:lnTo>
                  <a:pt x="210875" y="172801"/>
                </a:lnTo>
                <a:cubicBezTo>
                  <a:pt x="210875" y="193828"/>
                  <a:pt x="193828" y="210875"/>
                  <a:pt x="172801" y="210875"/>
                </a:cubicBezTo>
                <a:lnTo>
                  <a:pt x="38075" y="210875"/>
                </a:lnTo>
                <a:cubicBezTo>
                  <a:pt x="17047" y="210875"/>
                  <a:pt x="0" y="193828"/>
                  <a:pt x="0" y="172801"/>
                </a:cubicBezTo>
                <a:lnTo>
                  <a:pt x="0" y="38075"/>
                </a:lnTo>
                <a:cubicBezTo>
                  <a:pt x="0" y="17047"/>
                  <a:pt x="17047" y="0"/>
                  <a:pt x="38075" y="0"/>
                </a:cubicBezTo>
                <a:lnTo>
                  <a:pt x="172801" y="0"/>
                </a:lnTo>
                <a:close/>
                <a:moveTo>
                  <a:pt x="193302" y="64434"/>
                </a:moveTo>
                <a:lnTo>
                  <a:pt x="17573" y="64434"/>
                </a:lnTo>
                <a:lnTo>
                  <a:pt x="17573" y="172801"/>
                </a:lnTo>
                <a:cubicBezTo>
                  <a:pt x="17573" y="184118"/>
                  <a:pt x="26758" y="193302"/>
                  <a:pt x="38075" y="193302"/>
                </a:cubicBezTo>
                <a:lnTo>
                  <a:pt x="172801" y="193302"/>
                </a:lnTo>
                <a:cubicBezTo>
                  <a:pt x="184123" y="193302"/>
                  <a:pt x="193302" y="184123"/>
                  <a:pt x="193302" y="172801"/>
                </a:cubicBezTo>
                <a:lnTo>
                  <a:pt x="193302" y="64434"/>
                </a:lnTo>
                <a:close/>
                <a:moveTo>
                  <a:pt x="55648" y="134726"/>
                </a:moveTo>
                <a:cubicBezTo>
                  <a:pt x="63735" y="134726"/>
                  <a:pt x="70292" y="141282"/>
                  <a:pt x="70292" y="149370"/>
                </a:cubicBezTo>
                <a:cubicBezTo>
                  <a:pt x="70292" y="157458"/>
                  <a:pt x="63735" y="164014"/>
                  <a:pt x="55648" y="164014"/>
                </a:cubicBezTo>
                <a:cubicBezTo>
                  <a:pt x="47560" y="164014"/>
                  <a:pt x="41004" y="157458"/>
                  <a:pt x="41004" y="149370"/>
                </a:cubicBezTo>
                <a:cubicBezTo>
                  <a:pt x="41004" y="141282"/>
                  <a:pt x="47560" y="134726"/>
                  <a:pt x="55648" y="134726"/>
                </a:cubicBezTo>
                <a:close/>
                <a:moveTo>
                  <a:pt x="105438" y="134726"/>
                </a:moveTo>
                <a:cubicBezTo>
                  <a:pt x="113526" y="134726"/>
                  <a:pt x="120082" y="141282"/>
                  <a:pt x="120082" y="149370"/>
                </a:cubicBezTo>
                <a:cubicBezTo>
                  <a:pt x="120082" y="157458"/>
                  <a:pt x="113526" y="164014"/>
                  <a:pt x="105438" y="164014"/>
                </a:cubicBezTo>
                <a:cubicBezTo>
                  <a:pt x="97349" y="164014"/>
                  <a:pt x="90794" y="157458"/>
                  <a:pt x="90794" y="149370"/>
                </a:cubicBezTo>
                <a:cubicBezTo>
                  <a:pt x="90794" y="141282"/>
                  <a:pt x="97349" y="134726"/>
                  <a:pt x="105438" y="134726"/>
                </a:cubicBezTo>
                <a:close/>
                <a:moveTo>
                  <a:pt x="55648" y="87865"/>
                </a:moveTo>
                <a:cubicBezTo>
                  <a:pt x="63735" y="87865"/>
                  <a:pt x="70292" y="94421"/>
                  <a:pt x="70292" y="102509"/>
                </a:cubicBezTo>
                <a:cubicBezTo>
                  <a:pt x="70292" y="110597"/>
                  <a:pt x="63735" y="117153"/>
                  <a:pt x="55648" y="117153"/>
                </a:cubicBezTo>
                <a:cubicBezTo>
                  <a:pt x="47560" y="117153"/>
                  <a:pt x="41004" y="110597"/>
                  <a:pt x="41004" y="102509"/>
                </a:cubicBezTo>
                <a:cubicBezTo>
                  <a:pt x="41004" y="94421"/>
                  <a:pt x="47560" y="87865"/>
                  <a:pt x="55648" y="87865"/>
                </a:cubicBezTo>
                <a:close/>
                <a:moveTo>
                  <a:pt x="105438" y="87865"/>
                </a:moveTo>
                <a:cubicBezTo>
                  <a:pt x="113526" y="87865"/>
                  <a:pt x="120082" y="94421"/>
                  <a:pt x="120082" y="102509"/>
                </a:cubicBezTo>
                <a:cubicBezTo>
                  <a:pt x="120082" y="110597"/>
                  <a:pt x="113526" y="117153"/>
                  <a:pt x="105438" y="117153"/>
                </a:cubicBezTo>
                <a:cubicBezTo>
                  <a:pt x="97349" y="117153"/>
                  <a:pt x="90794" y="110597"/>
                  <a:pt x="90794" y="102509"/>
                </a:cubicBezTo>
                <a:cubicBezTo>
                  <a:pt x="90794" y="94421"/>
                  <a:pt x="97349" y="87865"/>
                  <a:pt x="105438" y="87865"/>
                </a:cubicBezTo>
                <a:close/>
                <a:moveTo>
                  <a:pt x="155228" y="87865"/>
                </a:moveTo>
                <a:cubicBezTo>
                  <a:pt x="163316" y="87865"/>
                  <a:pt x="169872" y="94421"/>
                  <a:pt x="169872" y="102509"/>
                </a:cubicBezTo>
                <a:cubicBezTo>
                  <a:pt x="169872" y="110597"/>
                  <a:pt x="163316" y="117153"/>
                  <a:pt x="155228" y="117153"/>
                </a:cubicBezTo>
                <a:cubicBezTo>
                  <a:pt x="147139" y="117153"/>
                  <a:pt x="140584" y="110597"/>
                  <a:pt x="140584" y="102509"/>
                </a:cubicBezTo>
                <a:cubicBezTo>
                  <a:pt x="140584" y="94421"/>
                  <a:pt x="147139" y="87865"/>
                  <a:pt x="155228" y="87865"/>
                </a:cubicBezTo>
                <a:close/>
                <a:moveTo>
                  <a:pt x="172801" y="17573"/>
                </a:moveTo>
                <a:lnTo>
                  <a:pt x="38075" y="17573"/>
                </a:lnTo>
                <a:cubicBezTo>
                  <a:pt x="26752" y="17573"/>
                  <a:pt x="17573" y="26752"/>
                  <a:pt x="17573" y="38075"/>
                </a:cubicBezTo>
                <a:lnTo>
                  <a:pt x="17573" y="46861"/>
                </a:lnTo>
                <a:lnTo>
                  <a:pt x="193302" y="46861"/>
                </a:lnTo>
                <a:lnTo>
                  <a:pt x="193302" y="38075"/>
                </a:lnTo>
                <a:cubicBezTo>
                  <a:pt x="193302" y="26752"/>
                  <a:pt x="184123" y="17573"/>
                  <a:pt x="172801" y="17573"/>
                </a:cubicBezTo>
                <a:close/>
              </a:path>
            </a:pathLst>
          </a:custGeom>
          <a:gradFill flip="none" rotWithShape="1">
            <a:gsLst>
              <a:gs pos="35000">
                <a:srgbClr val="0078D4"/>
              </a:gs>
              <a:gs pos="0">
                <a:srgbClr val="C03BC4"/>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fontAlgn="base">
              <a:spcBef>
                <a:spcPct val="0"/>
              </a:spcBef>
              <a:spcAft>
                <a:spcPct val="0"/>
              </a:spcAft>
            </a:pPr>
            <a:endParaRPr lang="en-US" sz="1600" b="1">
              <a:ln w="3175">
                <a:noFill/>
              </a:ln>
              <a:gradFill>
                <a:gsLst>
                  <a:gs pos="76437">
                    <a:srgbClr val="FFFFFF"/>
                  </a:gs>
                  <a:gs pos="55747">
                    <a:srgbClr val="FFFFFF"/>
                  </a:gs>
                </a:gsLst>
                <a:path path="circle">
                  <a:fillToRect l="100000" b="100000"/>
                </a:path>
              </a:gradFill>
              <a:latin typeface="+mj-lt"/>
              <a:cs typeface="Segoe UI" pitchFamily="34" charset="0"/>
            </a:endParaRPr>
          </a:p>
        </p:txBody>
      </p:sp>
    </p:spTree>
    <p:extLst>
      <p:ext uri="{BB962C8B-B14F-4D97-AF65-F5344CB8AC3E}">
        <p14:creationId xmlns:p14="http://schemas.microsoft.com/office/powerpoint/2010/main" val="3241879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Title 32">
            <a:extLst>
              <a:ext uri="{FF2B5EF4-FFF2-40B4-BE49-F238E27FC236}">
                <a16:creationId xmlns:a16="http://schemas.microsoft.com/office/drawing/2014/main" id="{BFF6D90F-850C-4D4D-BA84-8DEBD2B70D9B}"/>
              </a:ext>
            </a:extLst>
          </p:cNvPr>
          <p:cNvSpPr txBox="1">
            <a:spLocks noGrp="1"/>
          </p:cNvSpPr>
          <p:nvPr>
            <p:ph type="title"/>
          </p:nvPr>
        </p:nvSpPr>
        <p:spPr>
          <a:xfrm>
            <a:off x="574816" y="510988"/>
            <a:ext cx="11018520" cy="430887"/>
          </a:xfr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r>
              <a:rPr lang="en-US" noProof="0"/>
              <a:t>Bookmark Microsoft adoption resources</a:t>
            </a:r>
          </a:p>
        </p:txBody>
      </p:sp>
      <p:sp>
        <p:nvSpPr>
          <p:cNvPr id="21" name="Slide Number Placeholder 20">
            <a:extLst>
              <a:ext uri="{FF2B5EF4-FFF2-40B4-BE49-F238E27FC236}">
                <a16:creationId xmlns:a16="http://schemas.microsoft.com/office/drawing/2014/main" id="{4092ACD5-DB31-AF5F-FE43-A17D70311F9A}"/>
              </a:ext>
              <a:ext uri="{C183D7F6-B498-43B3-948B-1728B52AA6E4}">
                <adec:decorative xmlns:adec="http://schemas.microsoft.com/office/drawing/2017/decorative" val="1"/>
              </a:ext>
            </a:extLst>
          </p:cNvPr>
          <p:cNvSpPr>
            <a:spLocks noGrp="1"/>
          </p:cNvSpPr>
          <p:nvPr>
            <p:ph type="sldNum" sz="quarter" idx="4"/>
          </p:nvPr>
        </p:nvSpPr>
        <p:spPr/>
        <p:txBody>
          <a:bodyPr/>
          <a:lstStyle/>
          <a:p>
            <a:fld id="{8F93FC27-A1D1-4A1D-8E2D-C92B07A03756}" type="slidenum">
              <a:rPr lang="en-US" smtClean="0"/>
              <a:pPr/>
              <a:t>55</a:t>
            </a:fld>
            <a:endParaRPr lang="en-US"/>
          </a:p>
        </p:txBody>
      </p:sp>
      <p:sp>
        <p:nvSpPr>
          <p:cNvPr id="10" name="Rectangle: Rounded Corners 9">
            <a:extLst>
              <a:ext uri="{FF2B5EF4-FFF2-40B4-BE49-F238E27FC236}">
                <a16:creationId xmlns:a16="http://schemas.microsoft.com/office/drawing/2014/main" id="{A8BC9B03-B122-59B9-5754-81EBC1ED03E3}"/>
              </a:ext>
            </a:extLst>
          </p:cNvPr>
          <p:cNvSpPr/>
          <p:nvPr/>
        </p:nvSpPr>
        <p:spPr bwMode="auto">
          <a:xfrm>
            <a:off x="497117" y="1285792"/>
            <a:ext cx="3653691" cy="2377440"/>
          </a:xfrm>
          <a:prstGeom prst="roundRect">
            <a:avLst>
              <a:gd name="adj" fmla="val 5130"/>
            </a:avLst>
          </a:prstGeom>
          <a:solidFill>
            <a:schemeClr val="bg1">
              <a:alpha val="47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146304" rIns="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ts val="0"/>
              </a:spcAft>
              <a:buClrTx/>
              <a:buSzTx/>
              <a:buFontTx/>
              <a:buNone/>
              <a:tabLst/>
              <a:defRPr/>
            </a:pPr>
            <a:r>
              <a:rPr kumimoji="0" lang="en-US" sz="1600" b="0" i="0" u="none" strike="noStrike" kern="1200" cap="none" spc="0" normalizeH="0" baseline="0" noProof="0">
                <a:ln w="3175">
                  <a:noFill/>
                </a:ln>
                <a:solidFill>
                  <a:schemeClr val="tx1"/>
                </a:solidFill>
                <a:effectLst/>
                <a:uLnTx/>
                <a:uFillTx/>
                <a:latin typeface="+mj-lt"/>
                <a:ea typeface="+mn-ea"/>
                <a:cs typeface="Segoe UI Semibold" panose="020B0702040204020203" pitchFamily="34" charset="0"/>
              </a:rPr>
              <a:t>Get Ready for AI</a:t>
            </a: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r>
              <a:rPr lang="en-US" sz="1200">
                <a:solidFill>
                  <a:schemeClr val="accent6"/>
                </a:solidFill>
                <a:hlinkClick r:id="rId3">
                  <a:extLst>
                    <a:ext uri="{A12FA001-AC4F-418D-AE19-62706E023703}">
                      <ahyp:hlinkClr xmlns:ahyp="http://schemas.microsoft.com/office/drawing/2018/hyperlinkcolor" val="tx"/>
                    </a:ext>
                  </a:extLst>
                </a:hlinkClick>
              </a:rPr>
              <a:t>Get Up and Running with Copilot | Microsoft Copilot</a:t>
            </a:r>
            <a:r>
              <a:rPr lang="en-US" sz="1200">
                <a:solidFill>
                  <a:schemeClr val="accent6"/>
                </a:solidFill>
              </a:rPr>
              <a:t> </a:t>
            </a:r>
            <a:r>
              <a:rPr kumimoji="0" lang="en-US" sz="1200" b="0" i="0" u="none" strike="noStrike" kern="1200" cap="none" spc="0" normalizeH="0" baseline="0" noProof="0">
                <a:ln>
                  <a:noFill/>
                </a:ln>
                <a:solidFill>
                  <a:srgbClr val="2F2F2F"/>
                </a:solidFill>
                <a:effectLst/>
                <a:uLnTx/>
                <a:uFillTx/>
                <a:ea typeface="Segoe UI" panose="020B0502040204020203" pitchFamily="34" charset="0"/>
                <a:cs typeface="Segoe UI" panose="020B0502040204020203" pitchFamily="34" charset="0"/>
              </a:rPr>
              <a:t>Thought leadership content on </a:t>
            </a:r>
            <a:r>
              <a:rPr lang="en-US" sz="1200">
                <a:solidFill>
                  <a:srgbClr val="2F2F2F"/>
                </a:solidFill>
                <a:ea typeface="Segoe UI" panose="020B0502040204020203" pitchFamily="34" charset="0"/>
                <a:cs typeface="Segoe UI" panose="020B0502040204020203" pitchFamily="34" charset="0"/>
              </a:rPr>
              <a:t>the value of Copilot – to help your leadership</a:t>
            </a:r>
            <a:endParaRPr kumimoji="0" lang="en-US" sz="1400" b="0" i="0" u="none" strike="noStrike" kern="1200" cap="none" spc="0" normalizeH="0" baseline="0" noProof="0">
              <a:ln>
                <a:noFill/>
              </a:ln>
              <a:gradFill>
                <a:gsLst>
                  <a:gs pos="0">
                    <a:srgbClr val="FFFFFF"/>
                  </a:gs>
                  <a:gs pos="100000">
                    <a:srgbClr val="FFFFFF"/>
                  </a:gs>
                </a:gsLst>
                <a:lin ang="5400000" scaled="0"/>
              </a:gradFill>
              <a:effectLst/>
              <a:uLnTx/>
              <a:uFillTx/>
              <a:ea typeface="Segoe UI" pitchFamily="34" charset="0"/>
              <a:cs typeface="Segoe UI" pitchFamily="34" charset="0"/>
            </a:endParaRPr>
          </a:p>
        </p:txBody>
      </p:sp>
      <p:sp>
        <p:nvSpPr>
          <p:cNvPr id="31" name="Rectangle: Rounded Corners 30">
            <a:extLst>
              <a:ext uri="{FF2B5EF4-FFF2-40B4-BE49-F238E27FC236}">
                <a16:creationId xmlns:a16="http://schemas.microsoft.com/office/drawing/2014/main" id="{E259F59A-71A1-4400-8F29-004BC9A96959}"/>
              </a:ext>
            </a:extLst>
          </p:cNvPr>
          <p:cNvSpPr/>
          <p:nvPr/>
        </p:nvSpPr>
        <p:spPr bwMode="auto">
          <a:xfrm>
            <a:off x="497117" y="3783831"/>
            <a:ext cx="3653691" cy="2377440"/>
          </a:xfrm>
          <a:prstGeom prst="roundRect">
            <a:avLst>
              <a:gd name="adj" fmla="val 5130"/>
            </a:avLst>
          </a:prstGeom>
          <a:solidFill>
            <a:schemeClr val="bg1">
              <a:alpha val="47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defRPr/>
            </a:pPr>
            <a:r>
              <a:rPr lang="en-US" sz="1600">
                <a:ln w="3175">
                  <a:noFill/>
                </a:ln>
                <a:solidFill>
                  <a:schemeClr val="tx1"/>
                </a:solidFill>
                <a:latin typeface="+mj-lt"/>
                <a:cs typeface="Segoe UI Semibold" panose="020B0702040204020203" pitchFamily="34" charset="0"/>
              </a:rPr>
              <a:t>Copilot Lab</a:t>
            </a: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w="3175">
                <a:noFill/>
              </a:ln>
              <a:solidFill>
                <a:srgbClr val="C03BC4"/>
              </a:solidFill>
              <a:effectLst/>
              <a:uLnTx/>
              <a:uFillTx/>
              <a:ea typeface="+mn-ea"/>
              <a:cs typeface="Segoe UI" panose="020B0502040204020203" pitchFamily="34" charset="0"/>
              <a:hlinkClick r:id="" action="ppaction://noaction">
                <a:extLst>
                  <a:ext uri="{A12FA001-AC4F-418D-AE19-62706E023703}">
                    <ahyp:hlinkClr xmlns:ahyp="http://schemas.microsoft.com/office/drawing/2018/hyperlinkcolor" val="tx"/>
                  </a:ext>
                </a:extLst>
              </a:hlinkClick>
            </a:endParaRP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w="3175">
                <a:noFill/>
              </a:ln>
              <a:solidFill>
                <a:srgbClr val="C03BC4"/>
              </a:solidFill>
              <a:effectLst/>
              <a:uLnTx/>
              <a:uFillTx/>
              <a:ea typeface="+mn-ea"/>
              <a:cs typeface="Segoe UI" panose="020B0502040204020203" pitchFamily="34" charset="0"/>
              <a:hlinkClick r:id="" action="ppaction://noaction">
                <a:extLst>
                  <a:ext uri="{A12FA001-AC4F-418D-AE19-62706E023703}">
                    <ahyp:hlinkClr xmlns:ahyp="http://schemas.microsoft.com/office/drawing/2018/hyperlinkcolor" val="tx"/>
                  </a:ext>
                </a:extLst>
              </a:hlinkClick>
            </a:endParaRP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w="3175">
                <a:noFill/>
              </a:ln>
              <a:solidFill>
                <a:srgbClr val="C03BC4"/>
              </a:solidFill>
              <a:effectLst/>
              <a:uLnTx/>
              <a:uFillTx/>
              <a:ea typeface="+mn-ea"/>
              <a:cs typeface="Segoe UI" panose="020B0502040204020203" pitchFamily="34" charset="0"/>
              <a:hlinkClick r:id="" action="ppaction://noaction">
                <a:extLst>
                  <a:ext uri="{A12FA001-AC4F-418D-AE19-62706E023703}">
                    <ahyp:hlinkClr xmlns:ahyp="http://schemas.microsoft.com/office/drawing/2018/hyperlinkcolor" val="tx"/>
                  </a:ext>
                </a:extLst>
              </a:hlinkClick>
            </a:endParaRP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w="3175">
                <a:noFill/>
              </a:ln>
              <a:solidFill>
                <a:srgbClr val="C03BC4"/>
              </a:solidFill>
              <a:effectLst/>
              <a:uLnTx/>
              <a:uFillTx/>
              <a:ea typeface="+mn-ea"/>
              <a:cs typeface="Segoe UI" panose="020B0502040204020203" pitchFamily="34" charset="0"/>
              <a:hlinkClick r:id="" action="ppaction://noaction">
                <a:extLst>
                  <a:ext uri="{A12FA001-AC4F-418D-AE19-62706E023703}">
                    <ahyp:hlinkClr xmlns:ahyp="http://schemas.microsoft.com/office/drawing/2018/hyperlinkcolor" val="tx"/>
                  </a:ext>
                </a:extLst>
              </a:hlinkClick>
            </a:endParaRP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w="3175">
                <a:noFill/>
              </a:ln>
              <a:solidFill>
                <a:srgbClr val="C03BC4"/>
              </a:solidFill>
              <a:effectLst/>
              <a:uLnTx/>
              <a:uFillTx/>
              <a:ea typeface="+mn-ea"/>
              <a:cs typeface="Segoe UI" panose="020B0502040204020203" pitchFamily="34" charset="0"/>
              <a:hlinkClick r:id="" action="ppaction://noaction">
                <a:extLst>
                  <a:ext uri="{A12FA001-AC4F-418D-AE19-62706E023703}">
                    <ahyp:hlinkClr xmlns:ahyp="http://schemas.microsoft.com/office/drawing/2018/hyperlinkcolor" val="tx"/>
                  </a:ext>
                </a:extLst>
              </a:hlinkClick>
            </a:endParaRP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w="3175">
                <a:noFill/>
              </a:ln>
              <a:solidFill>
                <a:srgbClr val="C03BC4"/>
              </a:solidFill>
              <a:effectLst/>
              <a:uLnTx/>
              <a:uFillTx/>
              <a:ea typeface="+mn-ea"/>
              <a:cs typeface="Segoe UI" panose="020B0502040204020203" pitchFamily="34" charset="0"/>
              <a:hlinkClick r:id="" action="ppaction://noaction">
                <a:extLst>
                  <a:ext uri="{A12FA001-AC4F-418D-AE19-62706E023703}">
                    <ahyp:hlinkClr xmlns:ahyp="http://schemas.microsoft.com/office/drawing/2018/hyperlinkcolor" val="tx"/>
                  </a:ext>
                </a:extLst>
              </a:hlinkClick>
            </a:endParaRPr>
          </a:p>
          <a:p>
            <a:pPr marL="0" marR="0" lvl="0" indent="0" algn="ctr"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w="3175">
                <a:noFill/>
              </a:ln>
              <a:solidFill>
                <a:srgbClr val="C03BC4"/>
              </a:solidFill>
              <a:effectLst/>
              <a:uLnTx/>
              <a:uFillTx/>
              <a:ea typeface="+mn-ea"/>
              <a:cs typeface="Segoe UI" panose="020B0502040204020203" pitchFamily="34" charset="0"/>
              <a:hlinkClick r:id="" action="ppaction://noaction">
                <a:extLst>
                  <a:ext uri="{A12FA001-AC4F-418D-AE19-62706E023703}">
                    <ahyp:hlinkClr xmlns:ahyp="http://schemas.microsoft.com/office/drawing/2018/hyperlinkcolor" val="tx"/>
                  </a:ext>
                </a:extLst>
              </a:hlinkClick>
            </a:endParaRPr>
          </a:p>
          <a:p>
            <a:pPr marL="0" marR="0" lvl="0" indent="0" algn="ctr" defTabSz="896182" rtl="0" eaLnBrk="1" fontAlgn="auto" latinLnBrk="0" hangingPunct="1">
              <a:lnSpc>
                <a:spcPct val="100000"/>
              </a:lnSpc>
              <a:spcBef>
                <a:spcPts val="0"/>
              </a:spcBef>
              <a:spcAft>
                <a:spcPts val="0"/>
              </a:spcAft>
              <a:buClrTx/>
              <a:buSzTx/>
              <a:buFontTx/>
              <a:buNone/>
              <a:tabLst/>
              <a:defRPr/>
            </a:pPr>
            <a:r>
              <a:rPr lang="en-GB" sz="1200">
                <a:solidFill>
                  <a:srgbClr val="0078D4"/>
                </a:solidFill>
                <a:hlinkClick r:id="rId4">
                  <a:extLst>
                    <a:ext uri="{A12FA001-AC4F-418D-AE19-62706E023703}">
                      <ahyp:hlinkClr xmlns:ahyp="http://schemas.microsoft.com/office/drawing/2018/hyperlinkcolor" val="tx"/>
                    </a:ext>
                  </a:extLst>
                </a:hlinkClick>
              </a:rPr>
              <a:t>Copilot Lab (</a:t>
            </a:r>
            <a:r>
              <a:rPr lang="en-GB" sz="1200" err="1">
                <a:solidFill>
                  <a:srgbClr val="0078D4"/>
                </a:solidFill>
                <a:hlinkClick r:id="rId4">
                  <a:extLst>
                    <a:ext uri="{A12FA001-AC4F-418D-AE19-62706E023703}">
                      <ahyp:hlinkClr xmlns:ahyp="http://schemas.microsoft.com/office/drawing/2018/hyperlinkcolor" val="tx"/>
                    </a:ext>
                  </a:extLst>
                </a:hlinkClick>
              </a:rPr>
              <a:t>cloud.microsoft</a:t>
            </a:r>
            <a:r>
              <a:rPr lang="en-GB" sz="1200">
                <a:solidFill>
                  <a:schemeClr val="accent6"/>
                </a:solidFill>
                <a:hlinkClick r:id="rId4">
                  <a:extLst>
                    <a:ext uri="{A12FA001-AC4F-418D-AE19-62706E023703}">
                      <ahyp:hlinkClr xmlns:ahyp="http://schemas.microsoft.com/office/drawing/2018/hyperlinkcolor" val="tx"/>
                    </a:ext>
                  </a:extLst>
                </a:hlinkClick>
              </a:rPr>
              <a:t>)</a:t>
            </a:r>
            <a:br>
              <a:rPr lang="en-GB" sz="1200">
                <a:solidFill>
                  <a:schemeClr val="accent6"/>
                </a:solidFill>
              </a:rPr>
            </a:br>
            <a:r>
              <a:rPr kumimoji="0" lang="en-US" sz="1200" b="0" i="0" u="none" strike="noStrike" kern="1200" cap="none" spc="0" normalizeH="0" baseline="0" noProof="0">
                <a:ln w="3175">
                  <a:noFill/>
                </a:ln>
                <a:solidFill>
                  <a:srgbClr val="282828"/>
                </a:solidFill>
                <a:effectLst/>
                <a:uLnTx/>
                <a:uFillTx/>
                <a:ea typeface="+mn-ea"/>
                <a:cs typeface="Segoe UI" panose="020B0502040204020203" pitchFamily="34" charset="0"/>
              </a:rPr>
              <a:t>Learn the art of prompting</a:t>
            </a:r>
          </a:p>
        </p:txBody>
      </p:sp>
      <p:pic>
        <p:nvPicPr>
          <p:cNvPr id="23" name="Picture 22">
            <a:extLst>
              <a:ext uri="{FF2B5EF4-FFF2-40B4-BE49-F238E27FC236}">
                <a16:creationId xmlns:a16="http://schemas.microsoft.com/office/drawing/2014/main" id="{4C382F01-0A05-1CA6-44AD-7BD1B223733D}"/>
              </a:ext>
              <a:ext uri="{C183D7F6-B498-43B3-948B-1728B52AA6E4}">
                <adec:decorative xmlns:adec="http://schemas.microsoft.com/office/drawing/2017/decorative" val="1"/>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1327087" y="1850332"/>
            <a:ext cx="1993750" cy="1014030"/>
          </a:xfrm>
          <a:prstGeom prst="rect">
            <a:avLst/>
          </a:prstGeom>
          <a:effectLst>
            <a:outerShdw blurRad="50800" dist="38100" dir="2700000" algn="tl" rotWithShape="0">
              <a:prstClr val="black">
                <a:alpha val="25000"/>
              </a:prstClr>
            </a:outerShdw>
          </a:effectLst>
        </p:spPr>
      </p:pic>
      <p:pic>
        <p:nvPicPr>
          <p:cNvPr id="25" name="Picture 24">
            <a:extLst>
              <a:ext uri="{FF2B5EF4-FFF2-40B4-BE49-F238E27FC236}">
                <a16:creationId xmlns:a16="http://schemas.microsoft.com/office/drawing/2014/main" id="{75DDF5BE-ADFD-5B8D-99E5-B350E513C0A3}"/>
              </a:ext>
              <a:ext uri="{C183D7F6-B498-43B3-948B-1728B52AA6E4}">
                <adec:decorative xmlns:adec="http://schemas.microsoft.com/office/drawing/2017/decorative" val="1"/>
              </a:ext>
            </a:extLst>
          </p:cNvPr>
          <p:cNvPicPr>
            <a:picLocks noChangeAspect="1"/>
          </p:cNvPicPr>
          <p:nvPr/>
        </p:nvPicPr>
        <p:blipFill rotWithShape="1">
          <a:blip r:embed="rId6"/>
          <a:srcRect l="930" t="8538" r="930" b="5479"/>
          <a:stretch/>
        </p:blipFill>
        <p:spPr>
          <a:xfrm>
            <a:off x="1327087" y="4354333"/>
            <a:ext cx="1993750" cy="946087"/>
          </a:xfrm>
          <a:prstGeom prst="rect">
            <a:avLst/>
          </a:prstGeom>
          <a:effectLst>
            <a:outerShdw blurRad="50800" dist="38100" dir="2700000" algn="tl" rotWithShape="0">
              <a:prstClr val="black">
                <a:alpha val="25000"/>
              </a:prstClr>
            </a:outerShdw>
          </a:effectLst>
        </p:spPr>
      </p:pic>
      <p:sp>
        <p:nvSpPr>
          <p:cNvPr id="28" name="Rectangle: Rounded Corners 27">
            <a:extLst>
              <a:ext uri="{FF2B5EF4-FFF2-40B4-BE49-F238E27FC236}">
                <a16:creationId xmlns:a16="http://schemas.microsoft.com/office/drawing/2014/main" id="{502D8F77-7CA6-429A-9CFE-FBC7FA6759E4}"/>
              </a:ext>
            </a:extLst>
          </p:cNvPr>
          <p:cNvSpPr/>
          <p:nvPr/>
        </p:nvSpPr>
        <p:spPr bwMode="auto">
          <a:xfrm>
            <a:off x="4269155" y="1285791"/>
            <a:ext cx="3653691" cy="2377440"/>
          </a:xfrm>
          <a:prstGeom prst="roundRect">
            <a:avLst>
              <a:gd name="adj" fmla="val 5130"/>
            </a:avLst>
          </a:prstGeom>
          <a:solidFill>
            <a:schemeClr val="bg1">
              <a:alpha val="47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defRPr/>
            </a:pPr>
            <a:r>
              <a:rPr lang="en-US" sz="1600" dirty="0">
                <a:ln w="3175">
                  <a:noFill/>
                </a:ln>
                <a:solidFill>
                  <a:schemeClr val="tx1"/>
                </a:solidFill>
                <a:latin typeface="+mj-lt"/>
                <a:cs typeface="Segoe UI Semibold" panose="020B0702040204020203" pitchFamily="34" charset="0"/>
              </a:rPr>
              <a:t>Microsoft Adoption</a:t>
            </a: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dirty="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dirty="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dirty="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dirty="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dirty="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dirty="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dirty="0">
              <a:ln>
                <a:noFill/>
              </a:ln>
              <a:solidFill>
                <a:srgbClr val="2F2F2F"/>
              </a:solidFill>
              <a:effectLst/>
              <a:uLnTx/>
              <a:uFillTx/>
              <a:ea typeface="Segoe UI" panose="020B0502040204020203" pitchFamily="34" charset="0"/>
              <a:cs typeface="Segoe UI" panose="020B05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r>
              <a:rPr kumimoji="0" lang="en-US" sz="1200" b="0" i="0" u="none" strike="noStrike" kern="1200" cap="none" spc="0" normalizeH="0" baseline="0" noProof="0" dirty="0">
                <a:ln>
                  <a:noFill/>
                </a:ln>
                <a:solidFill>
                  <a:schemeClr val="accent6"/>
                </a:solidFill>
                <a:effectLst/>
                <a:uLnTx/>
                <a:uFillTx/>
                <a:ea typeface="Segoe UI" panose="020B0502040204020203" pitchFamily="34" charset="0"/>
                <a:cs typeface="Segoe UI" panose="020B0502040204020203" pitchFamily="34" charset="0"/>
                <a:hlinkClick r:id="rId7"/>
              </a:rPr>
              <a:t>https://adoption.microsoft.com/en-us/copilot/</a:t>
            </a:r>
            <a:endParaRPr kumimoji="0" lang="en-US" sz="1200" b="0" i="0" u="none" strike="noStrike" kern="1200" cap="none" spc="0" normalizeH="0" baseline="0" noProof="0" dirty="0">
              <a:ln>
                <a:noFill/>
              </a:ln>
              <a:solidFill>
                <a:schemeClr val="accent6"/>
              </a:solidFill>
              <a:effectLst/>
              <a:uLnTx/>
              <a:uFillTx/>
              <a:ea typeface="Segoe UI" panose="020B0502040204020203" pitchFamily="34" charset="0"/>
              <a:cs typeface="Segoe UI" panose="020B05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r>
              <a:rPr kumimoji="0" lang="en-US" sz="1200" b="0" i="0" u="none" strike="noStrike" kern="1200" cap="none" spc="0" normalizeH="0" baseline="0" noProof="0" dirty="0">
                <a:ln>
                  <a:noFill/>
                </a:ln>
                <a:solidFill>
                  <a:srgbClr val="2F2F2F"/>
                </a:solidFill>
                <a:effectLst/>
                <a:uLnTx/>
                <a:uFillTx/>
                <a:ea typeface="Segoe UI" panose="020B0502040204020203" pitchFamily="34" charset="0"/>
                <a:cs typeface="Segoe UI" panose="020B0502040204020203" pitchFamily="34" charset="0"/>
              </a:rPr>
              <a:t>Resources to help you drive adoption of Microsoft services</a:t>
            </a:r>
            <a:endParaRPr kumimoji="0" lang="en-US" sz="1400" b="0" i="0" u="none" strike="noStrike" kern="1200" cap="none" spc="0" normalizeH="0" baseline="0" noProof="0" dirty="0">
              <a:ln>
                <a:noFill/>
              </a:ln>
              <a:gradFill>
                <a:gsLst>
                  <a:gs pos="0">
                    <a:srgbClr val="FFFFFF"/>
                  </a:gs>
                  <a:gs pos="100000">
                    <a:srgbClr val="FFFFFF"/>
                  </a:gs>
                </a:gsLst>
                <a:lin ang="5400000" scaled="0"/>
              </a:gradFill>
              <a:effectLst/>
              <a:uLnTx/>
              <a:uFillTx/>
              <a:ea typeface="Segoe UI" pitchFamily="34" charset="0"/>
              <a:cs typeface="Segoe UI" pitchFamily="34" charset="0"/>
            </a:endParaRPr>
          </a:p>
        </p:txBody>
      </p:sp>
      <p:sp>
        <p:nvSpPr>
          <p:cNvPr id="30" name="Rectangle: Rounded Corners 29">
            <a:extLst>
              <a:ext uri="{FF2B5EF4-FFF2-40B4-BE49-F238E27FC236}">
                <a16:creationId xmlns:a16="http://schemas.microsoft.com/office/drawing/2014/main" id="{11A297E2-6CC0-4FD8-B1D2-D41DADFDA030}"/>
              </a:ext>
            </a:extLst>
          </p:cNvPr>
          <p:cNvSpPr/>
          <p:nvPr/>
        </p:nvSpPr>
        <p:spPr bwMode="auto">
          <a:xfrm>
            <a:off x="4269155" y="3779642"/>
            <a:ext cx="3653691" cy="2377440"/>
          </a:xfrm>
          <a:prstGeom prst="roundRect">
            <a:avLst>
              <a:gd name="adj" fmla="val 5130"/>
            </a:avLst>
          </a:prstGeom>
          <a:solidFill>
            <a:schemeClr val="bg1">
              <a:alpha val="47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defRPr/>
            </a:pPr>
            <a:r>
              <a:rPr lang="en-US" sz="1600">
                <a:ln w="3175">
                  <a:noFill/>
                </a:ln>
                <a:solidFill>
                  <a:schemeClr val="tx1"/>
                </a:solidFill>
                <a:latin typeface="+mj-lt"/>
                <a:cs typeface="Segoe UI Semibold" panose="020B0702040204020203" pitchFamily="34" charset="0"/>
              </a:rPr>
              <a:t>Customer Hub</a:t>
            </a: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w="3175">
                <a:noFill/>
              </a:ln>
              <a:solidFill>
                <a:srgbClr val="2F2F2F"/>
              </a:solidFill>
              <a:effectLst/>
              <a:uLnTx/>
              <a:uFillTx/>
              <a:ea typeface="+mn-ea"/>
              <a:cs typeface="Segoe UI" panose="020B0502040204020203" pitchFamily="34" charset="0"/>
            </a:endParaRP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w="3175">
                <a:noFill/>
              </a:ln>
              <a:solidFill>
                <a:srgbClr val="2F2F2F"/>
              </a:solidFill>
              <a:effectLst/>
              <a:uLnTx/>
              <a:uFillTx/>
              <a:ea typeface="+mn-ea"/>
              <a:cs typeface="Segoe UI" panose="020B0502040204020203" pitchFamily="34" charset="0"/>
            </a:endParaRP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w="3175">
                <a:noFill/>
              </a:ln>
              <a:solidFill>
                <a:srgbClr val="2F2F2F"/>
              </a:solidFill>
              <a:effectLst/>
              <a:uLnTx/>
              <a:uFillTx/>
              <a:ea typeface="+mn-ea"/>
              <a:cs typeface="Segoe UI" panose="020B0502040204020203" pitchFamily="34" charset="0"/>
            </a:endParaRP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w="3175">
                <a:noFill/>
              </a:ln>
              <a:solidFill>
                <a:srgbClr val="2F2F2F"/>
              </a:solidFill>
              <a:effectLst/>
              <a:uLnTx/>
              <a:uFillTx/>
              <a:ea typeface="+mn-ea"/>
              <a:cs typeface="Segoe UI" panose="020B0502040204020203" pitchFamily="34" charset="0"/>
            </a:endParaRP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w="3175">
                <a:noFill/>
              </a:ln>
              <a:solidFill>
                <a:srgbClr val="2F2F2F"/>
              </a:solidFill>
              <a:effectLst/>
              <a:uLnTx/>
              <a:uFillTx/>
              <a:ea typeface="+mn-ea"/>
              <a:cs typeface="Segoe UI" panose="020B0502040204020203" pitchFamily="34" charset="0"/>
            </a:endParaRP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w="3175">
                <a:noFill/>
              </a:ln>
              <a:solidFill>
                <a:srgbClr val="2F2F2F"/>
              </a:solidFill>
              <a:effectLst/>
              <a:uLnTx/>
              <a:uFillTx/>
              <a:ea typeface="+mn-ea"/>
              <a:cs typeface="Segoe UI" panose="020B0502040204020203" pitchFamily="34" charset="0"/>
            </a:endParaRPr>
          </a:p>
          <a:p>
            <a:pPr marL="0" marR="0" lvl="0" indent="0" algn="l" defTabSz="89618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w="3175">
                <a:noFill/>
              </a:ln>
              <a:solidFill>
                <a:srgbClr val="2F2F2F"/>
              </a:solidFill>
              <a:effectLst/>
              <a:uLnTx/>
              <a:uFillTx/>
              <a:ea typeface="+mn-ea"/>
              <a:cs typeface="Segoe UI" panose="020B0502040204020203" pitchFamily="34" charset="0"/>
            </a:endParaRPr>
          </a:p>
          <a:p>
            <a:pPr marL="0" marR="0" lvl="0" indent="0" algn="ctr" defTabSz="896182" rtl="0" eaLnBrk="1" fontAlgn="auto" latinLnBrk="0" hangingPunct="1">
              <a:lnSpc>
                <a:spcPct val="100000"/>
              </a:lnSpc>
              <a:spcBef>
                <a:spcPts val="0"/>
              </a:spcBef>
              <a:spcAft>
                <a:spcPts val="0"/>
              </a:spcAft>
              <a:buClrTx/>
              <a:buSzTx/>
              <a:buFontTx/>
              <a:buNone/>
              <a:tabLst/>
              <a:defRPr/>
            </a:pPr>
            <a:r>
              <a:rPr lang="en-US" sz="1200" dirty="0">
                <a:solidFill>
                  <a:schemeClr val="accent6"/>
                </a:solidFill>
                <a:hlinkClick r:id="rId8">
                  <a:extLst>
                    <a:ext uri="{A12FA001-AC4F-418D-AE19-62706E023703}">
                      <ahyp:hlinkClr xmlns:ahyp="http://schemas.microsoft.com/office/drawing/2018/hyperlinkcolor" val="tx"/>
                    </a:ext>
                  </a:extLst>
                </a:hlinkClick>
              </a:rPr>
              <a:t>Modern Work Customer Hub</a:t>
            </a:r>
            <a:br>
              <a:rPr lang="en-US" sz="1200" dirty="0">
                <a:solidFill>
                  <a:schemeClr val="accent6"/>
                </a:solidFill>
              </a:rPr>
            </a:br>
            <a:r>
              <a:rPr kumimoji="0" lang="en-US" sz="1200" b="0" i="0" u="none" strike="noStrike" kern="1200" cap="none" spc="0" normalizeH="0" baseline="0" noProof="0" dirty="0">
                <a:ln w="3175">
                  <a:noFill/>
                </a:ln>
                <a:solidFill>
                  <a:srgbClr val="2F2F2F"/>
                </a:solidFill>
                <a:effectLst/>
                <a:uLnTx/>
                <a:uFillTx/>
                <a:ea typeface="+mn-ea"/>
                <a:cs typeface="Segoe UI" panose="020B0502040204020203" pitchFamily="34" charset="0"/>
              </a:rPr>
              <a:t>Implementation and Change Management Guidance</a:t>
            </a:r>
          </a:p>
        </p:txBody>
      </p:sp>
      <p:pic>
        <p:nvPicPr>
          <p:cNvPr id="29" name="Picture 28">
            <a:extLst>
              <a:ext uri="{FF2B5EF4-FFF2-40B4-BE49-F238E27FC236}">
                <a16:creationId xmlns:a16="http://schemas.microsoft.com/office/drawing/2014/main" id="{9B5A9BCE-247B-4C20-0C11-1CC21FC4E312}"/>
              </a:ext>
              <a:ext uri="{C183D7F6-B498-43B3-948B-1728B52AA6E4}">
                <adec:decorative xmlns:adec="http://schemas.microsoft.com/office/drawing/2017/decorative" val="1"/>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b="13668"/>
          <a:stretch/>
        </p:blipFill>
        <p:spPr>
          <a:xfrm>
            <a:off x="5066952" y="4354334"/>
            <a:ext cx="2058096" cy="946086"/>
          </a:xfrm>
          <a:prstGeom prst="rect">
            <a:avLst/>
          </a:prstGeom>
          <a:effectLst>
            <a:outerShdw blurRad="50800" dist="38100" dir="2700000" algn="tl" rotWithShape="0">
              <a:prstClr val="black">
                <a:alpha val="25000"/>
              </a:prstClr>
            </a:outerShdw>
          </a:effectLst>
        </p:spPr>
      </p:pic>
      <p:sp>
        <p:nvSpPr>
          <p:cNvPr id="27" name="Rectangle: Rounded Corners 26">
            <a:extLst>
              <a:ext uri="{FF2B5EF4-FFF2-40B4-BE49-F238E27FC236}">
                <a16:creationId xmlns:a16="http://schemas.microsoft.com/office/drawing/2014/main" id="{720D2C08-7DBD-4ACB-9AC9-FF84701F4D38}"/>
              </a:ext>
            </a:extLst>
          </p:cNvPr>
          <p:cNvSpPr/>
          <p:nvPr/>
        </p:nvSpPr>
        <p:spPr bwMode="auto">
          <a:xfrm>
            <a:off x="8041193" y="1285791"/>
            <a:ext cx="3653691" cy="2377440"/>
          </a:xfrm>
          <a:prstGeom prst="roundRect">
            <a:avLst>
              <a:gd name="adj" fmla="val 5130"/>
            </a:avLst>
          </a:prstGeom>
          <a:solidFill>
            <a:schemeClr val="bg1">
              <a:alpha val="47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defRPr/>
            </a:pPr>
            <a:r>
              <a:rPr lang="en-US" sz="1600">
                <a:ln w="3175">
                  <a:noFill/>
                </a:ln>
                <a:solidFill>
                  <a:schemeClr val="tx1"/>
                </a:solidFill>
                <a:latin typeface="+mj-lt"/>
                <a:cs typeface="Segoe UI Semibold" panose="020B0702040204020203" pitchFamily="34" charset="0"/>
              </a:rPr>
              <a:t>Microsoft Learn</a:t>
            </a:r>
          </a:p>
          <a:p>
            <a:pPr marL="0" marR="0" lvl="0" indent="0" algn="ctr" defTabSz="932472" rtl="0" eaLnBrk="1" fontAlgn="base" latinLnBrk="0" hangingPunct="1">
              <a:lnSpc>
                <a:spcPct val="100000"/>
              </a:lnSpc>
              <a:spcBef>
                <a:spcPct val="0"/>
              </a:spcBef>
              <a:spcAft>
                <a:spcPts val="0"/>
              </a:spcAft>
              <a:buClrTx/>
              <a:buSzTx/>
              <a:buFontTx/>
              <a:buNone/>
              <a:tabLst/>
              <a:defRPr/>
            </a:pPr>
            <a:endParaRPr kumimoji="0" lang="en-US" sz="1400" b="0" i="0" u="none" strike="noStrike" kern="1200" cap="none" spc="0" normalizeH="0" baseline="0" noProof="0">
              <a:ln w="3175">
                <a:noFill/>
              </a:ln>
              <a:solidFill>
                <a:srgbClr val="2F2F2F"/>
              </a:solidFill>
              <a:effectLst/>
              <a:uLnTx/>
              <a:uFillTx/>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endParaRPr kumimoji="0" lang="en-US" sz="1400" b="0" i="0" u="none" strike="noStrike" kern="1200" cap="none" spc="0" normalizeH="0" baseline="0" noProof="0">
              <a:ln w="3175">
                <a:noFill/>
              </a:ln>
              <a:solidFill>
                <a:srgbClr val="2F2F2F"/>
              </a:solidFill>
              <a:effectLst/>
              <a:uLnTx/>
              <a:uFillTx/>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endParaRPr kumimoji="0" lang="en-US" sz="1400" b="0" i="0" u="none" strike="noStrike" kern="1200" cap="none" spc="0" normalizeH="0" baseline="0" noProof="0">
              <a:ln w="3175">
                <a:noFill/>
              </a:ln>
              <a:solidFill>
                <a:srgbClr val="2F2F2F"/>
              </a:solidFill>
              <a:effectLst/>
              <a:uLnTx/>
              <a:uFillTx/>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endParaRPr kumimoji="0" lang="en-US" sz="1400" b="0" i="0" u="none" strike="noStrike" kern="1200" cap="none" spc="0" normalizeH="0" baseline="0" noProof="0">
              <a:ln w="3175">
                <a:noFill/>
              </a:ln>
              <a:solidFill>
                <a:srgbClr val="2F2F2F"/>
              </a:solidFill>
              <a:effectLst/>
              <a:uLnTx/>
              <a:uFillTx/>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endParaRPr kumimoji="0" lang="en-US" sz="1400" b="0" i="0" u="none" strike="noStrike" kern="1200" cap="none" spc="0" normalizeH="0" baseline="0" noProof="0">
              <a:ln w="3175">
                <a:noFill/>
              </a:ln>
              <a:solidFill>
                <a:srgbClr val="2F2F2F"/>
              </a:solidFill>
              <a:effectLst/>
              <a:uLnTx/>
              <a:uFillTx/>
              <a:ea typeface="+mn-ea"/>
              <a:cs typeface="Segoe UI Semibold" panose="020B0702040204020203" pitchFamily="34" charset="0"/>
            </a:endParaRPr>
          </a:p>
          <a:p>
            <a:pPr marL="0" marR="0" lvl="0" indent="0" algn="l" defTabSz="932472"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a:ln>
                <a:noFill/>
              </a:ln>
              <a:solidFill>
                <a:srgbClr val="463668"/>
              </a:solidFill>
              <a:effectLst/>
              <a:uLnTx/>
              <a:uFillTx/>
              <a:ea typeface="Segoe UI" panose="020B0502040204020203" pitchFamily="34" charset="0"/>
              <a:cs typeface="Segoe UI" panose="020B0502040204020203" pitchFamily="34" charset="0"/>
              <a:hlinkClick r:id="rId10">
                <a:extLst>
                  <a:ext uri="{A12FA001-AC4F-418D-AE19-62706E023703}">
                    <ahyp:hlinkClr xmlns:ahyp="http://schemas.microsoft.com/office/drawing/2018/hyperlinkcolor" val="tx"/>
                  </a:ext>
                </a:extLst>
              </a:hlinkClick>
            </a:endParaRPr>
          </a:p>
          <a:p>
            <a:pPr marL="0" marR="0" lvl="0" indent="0" algn="ctr" defTabSz="932472" rtl="0" eaLnBrk="1" fontAlgn="base" latinLnBrk="0" hangingPunct="1">
              <a:lnSpc>
                <a:spcPct val="100000"/>
              </a:lnSpc>
              <a:spcBef>
                <a:spcPct val="0"/>
              </a:spcBef>
              <a:spcAft>
                <a:spcPts val="0"/>
              </a:spcAft>
              <a:buClrTx/>
              <a:buSzTx/>
              <a:buFontTx/>
              <a:buNone/>
              <a:tabLst/>
              <a:defRPr/>
            </a:pPr>
            <a:r>
              <a:rPr kumimoji="0" lang="en-US" sz="1200" b="0" i="0" u="none" strike="noStrike" kern="1200" cap="none" spc="0" normalizeH="0" baseline="0" noProof="0">
                <a:ln>
                  <a:noFill/>
                </a:ln>
                <a:solidFill>
                  <a:srgbClr val="C03BC4"/>
                </a:solidFill>
                <a:effectLst/>
                <a:uLnTx/>
                <a:uFillTx/>
                <a:ea typeface="Segoe UI" panose="020B0502040204020203" pitchFamily="34" charset="0"/>
                <a:cs typeface="Segoe UI" panose="020B0502040204020203" pitchFamily="34" charset="0"/>
                <a:hlinkClick r:id="rId10">
                  <a:extLst>
                    <a:ext uri="{A12FA001-AC4F-418D-AE19-62706E023703}">
                      <ahyp:hlinkClr xmlns:ahyp="http://schemas.microsoft.com/office/drawing/2018/hyperlinkcolor" val="tx"/>
                    </a:ext>
                  </a:extLst>
                </a:hlinkClick>
              </a:rPr>
              <a:t>https://learn.microsoft.com</a:t>
            </a:r>
            <a:r>
              <a:rPr kumimoji="0" lang="en-US" sz="1200" b="0" i="0" u="none" strike="noStrike" kern="1200" cap="none" spc="0" normalizeH="0" baseline="0" noProof="0">
                <a:ln>
                  <a:noFill/>
                </a:ln>
                <a:solidFill>
                  <a:srgbClr val="C03BC4"/>
                </a:solidFill>
                <a:effectLst/>
                <a:uLnTx/>
                <a:uFillTx/>
                <a:ea typeface="Segoe UI" panose="020B0502040204020203" pitchFamily="34" charset="0"/>
                <a:cs typeface="Segoe UI" panose="020B0502040204020203" pitchFamily="34" charset="0"/>
              </a:rPr>
              <a:t> </a:t>
            </a:r>
          </a:p>
          <a:p>
            <a:pPr marL="0" marR="0" lvl="0" indent="0" algn="ctr" defTabSz="932472" rtl="0" eaLnBrk="1" fontAlgn="base" latinLnBrk="0" hangingPunct="1">
              <a:lnSpc>
                <a:spcPct val="100000"/>
              </a:lnSpc>
              <a:spcBef>
                <a:spcPct val="0"/>
              </a:spcBef>
              <a:spcAft>
                <a:spcPts val="0"/>
              </a:spcAft>
              <a:buClrTx/>
              <a:buSzTx/>
              <a:buFontTx/>
              <a:buNone/>
              <a:tabLst/>
              <a:defRPr/>
            </a:pPr>
            <a:r>
              <a:rPr kumimoji="0" lang="en-US" sz="1200" b="0" i="0" u="none" strike="noStrike" kern="1200" cap="none" spc="0" normalizeH="0" baseline="0" noProof="0">
                <a:ln>
                  <a:noFill/>
                </a:ln>
                <a:solidFill>
                  <a:srgbClr val="2F2F2F"/>
                </a:solidFill>
                <a:effectLst/>
                <a:uLnTx/>
                <a:uFillTx/>
                <a:ea typeface="+mn-ea"/>
                <a:cs typeface="Segoe UI" panose="020B0502040204020203" pitchFamily="34" charset="0"/>
              </a:rPr>
              <a:t>Technical documentation for developers and IT professionals</a:t>
            </a:r>
            <a:endParaRPr kumimoji="0" lang="en-US" sz="1200" b="0" i="0" u="none" strike="noStrike" kern="1200" cap="none" spc="0" normalizeH="0" baseline="0" noProof="0">
              <a:ln w="3175">
                <a:noFill/>
              </a:ln>
              <a:solidFill>
                <a:srgbClr val="2F2F2F"/>
              </a:solidFill>
              <a:effectLst/>
              <a:uLnTx/>
              <a:uFillTx/>
              <a:ea typeface="+mn-ea"/>
              <a:cs typeface="Segoe UI" panose="020B0502040204020203" pitchFamily="34" charset="0"/>
            </a:endParaRPr>
          </a:p>
        </p:txBody>
      </p:sp>
      <p:sp>
        <p:nvSpPr>
          <p:cNvPr id="12" name="Rectangle: Rounded Corners 11">
            <a:extLst>
              <a:ext uri="{FF2B5EF4-FFF2-40B4-BE49-F238E27FC236}">
                <a16:creationId xmlns:a16="http://schemas.microsoft.com/office/drawing/2014/main" id="{3CFF2AE3-4C3A-4787-AB25-7C8161D60C84}"/>
              </a:ext>
            </a:extLst>
          </p:cNvPr>
          <p:cNvSpPr/>
          <p:nvPr/>
        </p:nvSpPr>
        <p:spPr bwMode="auto">
          <a:xfrm>
            <a:off x="8041193" y="3787949"/>
            <a:ext cx="3653691" cy="2377440"/>
          </a:xfrm>
          <a:prstGeom prst="roundRect">
            <a:avLst>
              <a:gd name="adj" fmla="val 5130"/>
            </a:avLst>
          </a:prstGeom>
          <a:solidFill>
            <a:schemeClr val="bg1">
              <a:alpha val="47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146304" rIns="0" bIns="146304" numCol="1" spcCol="0" rtlCol="0" fromWordArt="0" anchor="t" anchorCtr="0" forceAA="0" compatLnSpc="1">
            <a:prstTxWarp prst="textNoShape">
              <a:avLst/>
            </a:prstTxWarp>
            <a:noAutofit/>
          </a:bodyPr>
          <a:lstStyle/>
          <a:p>
            <a:pPr algn="ctr" defTabSz="932472" fontAlgn="base">
              <a:spcBef>
                <a:spcPct val="0"/>
              </a:spcBef>
              <a:defRPr/>
            </a:pPr>
            <a:r>
              <a:rPr lang="en-US" sz="1400">
                <a:ln w="3175">
                  <a:noFill/>
                </a:ln>
                <a:solidFill>
                  <a:schemeClr val="tx1"/>
                </a:solidFill>
                <a:latin typeface="+mj-lt"/>
                <a:cs typeface="Segoe UI Semibold" panose="020B0702040204020203" pitchFamily="34" charset="0"/>
              </a:rPr>
              <a:t>Join Driving Adoption Tech Community</a:t>
            </a:r>
          </a:p>
          <a:p>
            <a:pPr algn="ctr" defTabSz="932472" fontAlgn="base">
              <a:spcBef>
                <a:spcPct val="0"/>
              </a:spcBef>
              <a:defRPr/>
            </a:pPr>
            <a:endParaRPr lang="en-US" sz="1400">
              <a:ln w="3175">
                <a:noFill/>
              </a:ln>
              <a:solidFill>
                <a:srgbClr val="2F2F2F"/>
              </a:solidFill>
              <a:latin typeface="+mj-lt"/>
              <a:cs typeface="Segoe UI Semibold" panose="020B07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endParaRPr kumimoji="0" lang="en-US" sz="1400" b="0" i="0" u="none" strike="noStrike" kern="1200" cap="none" spc="0" normalizeH="0" baseline="0" noProof="0">
              <a:ln w="3175">
                <a:noFill/>
              </a:ln>
              <a:solidFill>
                <a:srgbClr val="2F2F2F"/>
              </a:solidFill>
              <a:effectLst/>
              <a:uLnTx/>
              <a:uFillTx/>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endParaRPr kumimoji="0" lang="en-US" sz="1400" b="0" i="0" u="none" strike="noStrike" kern="1200" cap="none" spc="0" normalizeH="0" baseline="0" noProof="0">
              <a:ln w="3175">
                <a:noFill/>
              </a:ln>
              <a:solidFill>
                <a:srgbClr val="2F2F2F"/>
              </a:solidFill>
              <a:effectLst/>
              <a:uLnTx/>
              <a:uFillTx/>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endParaRPr kumimoji="0" lang="en-US" sz="1400" b="0" i="0" u="none" strike="noStrike" kern="1200" cap="none" spc="0" normalizeH="0" baseline="0" noProof="0">
              <a:ln w="3175">
                <a:noFill/>
              </a:ln>
              <a:solidFill>
                <a:srgbClr val="2F2F2F"/>
              </a:solidFill>
              <a:effectLst/>
              <a:uLnTx/>
              <a:uFillTx/>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endParaRPr kumimoji="0" lang="en-US" sz="1400" b="0" i="0" u="none" strike="noStrike" kern="1200" cap="none" spc="0" normalizeH="0" baseline="0" noProof="0">
              <a:ln w="3175">
                <a:noFill/>
              </a:ln>
              <a:solidFill>
                <a:srgbClr val="2F2F2F"/>
              </a:solidFill>
              <a:effectLst/>
              <a:uLnTx/>
              <a:uFillTx/>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endParaRPr kumimoji="0" lang="en-US" sz="1400" b="0" i="0" u="none" strike="noStrike" kern="1200" cap="none" spc="0" normalizeH="0" baseline="0" noProof="0">
              <a:ln w="3175">
                <a:noFill/>
              </a:ln>
              <a:solidFill>
                <a:srgbClr val="2F2F2F"/>
              </a:solidFill>
              <a:effectLst/>
              <a:uLnTx/>
              <a:uFillTx/>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ts val="0"/>
              </a:spcAft>
              <a:buClrTx/>
              <a:buSzTx/>
              <a:buFontTx/>
              <a:buNone/>
              <a:tabLst/>
              <a:defRPr/>
            </a:pPr>
            <a:r>
              <a:rPr kumimoji="0" lang="en-US" sz="1200" b="0" i="0" u="none" strike="noStrike" kern="1200" cap="none" spc="0" normalizeH="0" baseline="0" noProof="0">
                <a:ln>
                  <a:noFill/>
                </a:ln>
                <a:solidFill>
                  <a:srgbClr val="C03BC4"/>
                </a:solidFill>
                <a:effectLst/>
                <a:uLnTx/>
                <a:uFillTx/>
                <a:ea typeface="Segoe UI" panose="020B0502040204020203" pitchFamily="34" charset="0"/>
                <a:cs typeface="Segoe UI" panose="020B0502040204020203" pitchFamily="34" charset="0"/>
                <a:hlinkClick r:id="rId11">
                  <a:extLst>
                    <a:ext uri="{A12FA001-AC4F-418D-AE19-62706E023703}">
                      <ahyp:hlinkClr xmlns:ahyp="http://schemas.microsoft.com/office/drawing/2018/hyperlinkcolor" val="tx"/>
                    </a:ext>
                  </a:extLst>
                </a:hlinkClick>
              </a:rPr>
              <a:t>https://aka.ms/DriveAdoption</a:t>
            </a:r>
            <a:r>
              <a:rPr kumimoji="0" lang="en-US" sz="1200" b="0" i="0" u="none" strike="noStrike" kern="1200" cap="none" spc="0" normalizeH="0" baseline="0" noProof="0">
                <a:ln>
                  <a:noFill/>
                </a:ln>
                <a:solidFill>
                  <a:srgbClr val="C03BC4"/>
                </a:solidFill>
                <a:effectLst/>
                <a:uLnTx/>
                <a:uFillTx/>
                <a:ea typeface="Segoe UI" panose="020B0502040204020203" pitchFamily="34" charset="0"/>
                <a:cs typeface="Segoe UI" panose="020B0502040204020203" pitchFamily="34" charset="0"/>
              </a:rPr>
              <a:t> </a:t>
            </a:r>
          </a:p>
          <a:p>
            <a:pPr marL="0" marR="0" lvl="0" indent="0" algn="ctr" defTabSz="932472" rtl="0" eaLnBrk="1" fontAlgn="base" latinLnBrk="0" hangingPunct="1">
              <a:lnSpc>
                <a:spcPct val="100000"/>
              </a:lnSpc>
              <a:spcBef>
                <a:spcPct val="0"/>
              </a:spcBef>
              <a:spcAft>
                <a:spcPts val="0"/>
              </a:spcAft>
              <a:buClrTx/>
              <a:buSzTx/>
              <a:buFontTx/>
              <a:buNone/>
              <a:tabLst/>
              <a:defRPr/>
            </a:pPr>
            <a:r>
              <a:rPr kumimoji="0" lang="en-US" sz="1200" b="0" i="0" u="none" strike="noStrike" kern="1200" cap="none" spc="0" normalizeH="0" baseline="0" noProof="0">
                <a:ln>
                  <a:noFill/>
                </a:ln>
                <a:solidFill>
                  <a:srgbClr val="2F2F2F"/>
                </a:solidFill>
                <a:effectLst/>
                <a:uLnTx/>
                <a:uFillTx/>
                <a:ea typeface="+mn-ea"/>
                <a:cs typeface="Segoe UI" panose="020B0502040204020203" pitchFamily="34" charset="0"/>
              </a:rPr>
              <a:t>Collaborate, share, and learn from experts</a:t>
            </a:r>
            <a:endParaRPr kumimoji="0" lang="en-US" sz="1200" b="0" i="0" u="none" strike="noStrike" kern="1200" cap="none" spc="0" normalizeH="0" baseline="0" noProof="0">
              <a:ln>
                <a:noFill/>
              </a:ln>
              <a:gradFill>
                <a:gsLst>
                  <a:gs pos="0">
                    <a:srgbClr val="FFFFFF"/>
                  </a:gs>
                  <a:gs pos="100000">
                    <a:srgbClr val="FFFFFF"/>
                  </a:gs>
                </a:gsLst>
                <a:lin ang="5400000" scaled="0"/>
              </a:gradFill>
              <a:effectLst/>
              <a:uLnTx/>
              <a:uFillTx/>
              <a:ea typeface="Segoe UI" pitchFamily="34" charset="0"/>
              <a:cs typeface="Segoe UI" pitchFamily="34" charset="0"/>
            </a:endParaRPr>
          </a:p>
        </p:txBody>
      </p:sp>
      <p:pic>
        <p:nvPicPr>
          <p:cNvPr id="3" name="Picture 2">
            <a:extLst>
              <a:ext uri="{FF2B5EF4-FFF2-40B4-BE49-F238E27FC236}">
                <a16:creationId xmlns:a16="http://schemas.microsoft.com/office/drawing/2014/main" id="{7EEB68E8-F5A2-E80E-BDA0-180DFC644F5D}"/>
              </a:ext>
              <a:ext uri="{C183D7F6-B498-43B3-948B-1728B52AA6E4}">
                <adec:decorative xmlns:adec="http://schemas.microsoft.com/office/drawing/2017/decorative" val="1"/>
              </a:ext>
            </a:extLst>
          </p:cNvPr>
          <p:cNvPicPr>
            <a:picLocks noChangeAspect="1"/>
          </p:cNvPicPr>
          <p:nvPr/>
        </p:nvPicPr>
        <p:blipFill rotWithShape="1">
          <a:blip r:embed="rId12"/>
          <a:srcRect b="13122"/>
          <a:stretch/>
        </p:blipFill>
        <p:spPr>
          <a:xfrm>
            <a:off x="8856057" y="1850332"/>
            <a:ext cx="2023962" cy="1014030"/>
          </a:xfrm>
          <a:prstGeom prst="rect">
            <a:avLst/>
          </a:prstGeom>
          <a:effectLst>
            <a:outerShdw blurRad="50800" dist="38100" dir="2700000" algn="tl" rotWithShape="0">
              <a:prstClr val="black">
                <a:alpha val="25000"/>
              </a:prstClr>
            </a:outerShdw>
          </a:effectLst>
        </p:spPr>
      </p:pic>
      <p:pic>
        <p:nvPicPr>
          <p:cNvPr id="34" name="Picture 33">
            <a:extLst>
              <a:ext uri="{FF2B5EF4-FFF2-40B4-BE49-F238E27FC236}">
                <a16:creationId xmlns:a16="http://schemas.microsoft.com/office/drawing/2014/main" id="{4E02426E-3182-BD40-D12D-46756DBEF6F1}"/>
              </a:ext>
              <a:ext uri="{C183D7F6-B498-43B3-948B-1728B52AA6E4}">
                <adec:decorative xmlns:adec="http://schemas.microsoft.com/office/drawing/2017/decorative" val="1"/>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b="17489"/>
          <a:stretch/>
        </p:blipFill>
        <p:spPr>
          <a:xfrm>
            <a:off x="8754625" y="4354334"/>
            <a:ext cx="2226826" cy="946086"/>
          </a:xfrm>
          <a:prstGeom prst="rect">
            <a:avLst/>
          </a:prstGeom>
          <a:effectLst>
            <a:outerShdw blurRad="50800" dist="38100" dir="2700000" algn="tl" rotWithShape="0">
              <a:prstClr val="black">
                <a:alpha val="25000"/>
              </a:prstClr>
            </a:outerShdw>
          </a:effectLst>
        </p:spPr>
      </p:pic>
      <p:pic>
        <p:nvPicPr>
          <p:cNvPr id="4" name="Picture 3">
            <a:extLst>
              <a:ext uri="{FF2B5EF4-FFF2-40B4-BE49-F238E27FC236}">
                <a16:creationId xmlns:a16="http://schemas.microsoft.com/office/drawing/2014/main" id="{CE415C34-520B-3FCE-CB57-A265580F1646}"/>
              </a:ext>
            </a:extLst>
          </p:cNvPr>
          <p:cNvPicPr>
            <a:picLocks noChangeAspect="1"/>
          </p:cNvPicPr>
          <p:nvPr/>
        </p:nvPicPr>
        <p:blipFill>
          <a:blip r:embed="rId14"/>
          <a:stretch>
            <a:fillRect/>
          </a:stretch>
        </p:blipFill>
        <p:spPr>
          <a:xfrm>
            <a:off x="5111009" y="1779924"/>
            <a:ext cx="1946134" cy="1084438"/>
          </a:xfrm>
          <a:prstGeom prst="rect">
            <a:avLst/>
          </a:prstGeom>
          <a:effectLst>
            <a:outerShdw blurRad="50800" dist="38100" dir="2700000" algn="tl" rotWithShape="0">
              <a:prstClr val="black">
                <a:alpha val="25000"/>
              </a:prstClr>
            </a:outerShdw>
          </a:effectLst>
        </p:spPr>
      </p:pic>
    </p:spTree>
    <p:extLst>
      <p:ext uri="{BB962C8B-B14F-4D97-AF65-F5344CB8AC3E}">
        <p14:creationId xmlns:p14="http://schemas.microsoft.com/office/powerpoint/2010/main" val="1092052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DE30B9-5AEC-4F16-971E-93BE7ACC4A60}"/>
              </a:ext>
            </a:extLst>
          </p:cNvPr>
          <p:cNvSpPr>
            <a:spLocks noGrp="1"/>
          </p:cNvSpPr>
          <p:nvPr>
            <p:ph type="title"/>
          </p:nvPr>
        </p:nvSpPr>
        <p:spPr>
          <a:xfrm>
            <a:off x="574675" y="511175"/>
            <a:ext cx="3244971" cy="861774"/>
          </a:xfrm>
        </p:spPr>
        <p:txBody>
          <a:bodyPr/>
          <a:lstStyle/>
          <a:p>
            <a:r>
              <a:rPr lang="en-US"/>
              <a:t>The asset folder directory</a:t>
            </a:r>
          </a:p>
        </p:txBody>
      </p:sp>
      <p:sp>
        <p:nvSpPr>
          <p:cNvPr id="15" name="Slide Number Placeholder 14">
            <a:extLst>
              <a:ext uri="{FF2B5EF4-FFF2-40B4-BE49-F238E27FC236}">
                <a16:creationId xmlns:a16="http://schemas.microsoft.com/office/drawing/2014/main" id="{5710CE16-643F-6588-D891-2F2CE5888D57}"/>
              </a:ext>
              <a:ext uri="{C183D7F6-B498-43B3-948B-1728B52AA6E4}">
                <adec:decorative xmlns:adec="http://schemas.microsoft.com/office/drawing/2017/decorative" val="1"/>
              </a:ext>
            </a:extLst>
          </p:cNvPr>
          <p:cNvSpPr>
            <a:spLocks noGrp="1"/>
          </p:cNvSpPr>
          <p:nvPr>
            <p:ph type="sldNum" sz="quarter" idx="4"/>
          </p:nvPr>
        </p:nvSpPr>
        <p:spPr>
          <a:xfrm>
            <a:off x="11115040" y="6356350"/>
            <a:ext cx="781304" cy="365125"/>
          </a:xfrm>
        </p:spPr>
        <p:txBody>
          <a:bodyPr/>
          <a:lstStyle/>
          <a:p>
            <a:fld id="{8F93FC27-A1D1-4A1D-8E2D-C92B07A03756}" type="slidenum">
              <a:rPr lang="en-US" smtClean="0"/>
              <a:pPr/>
              <a:t>56</a:t>
            </a:fld>
            <a:endParaRPr lang="en-US"/>
          </a:p>
        </p:txBody>
      </p:sp>
      <p:sp>
        <p:nvSpPr>
          <p:cNvPr id="52" name="TextBox 51">
            <a:extLst>
              <a:ext uri="{FF2B5EF4-FFF2-40B4-BE49-F238E27FC236}">
                <a16:creationId xmlns:a16="http://schemas.microsoft.com/office/drawing/2014/main" id="{8B19A6D9-F5D4-F725-4DD8-6EF5C4AEF8AD}"/>
              </a:ext>
            </a:extLst>
          </p:cNvPr>
          <p:cNvSpPr txBox="1"/>
          <p:nvPr/>
        </p:nvSpPr>
        <p:spPr>
          <a:xfrm>
            <a:off x="574815" y="1543987"/>
            <a:ext cx="3829545" cy="3693319"/>
          </a:xfrm>
          <a:prstGeom prst="rect">
            <a:avLst/>
          </a:prstGeom>
          <a:noFill/>
        </p:spPr>
        <p:txBody>
          <a:bodyPr wrap="square" lIns="0" tIns="0" rIns="0" bIns="0">
            <a:spAutoFit/>
          </a:bodyPr>
          <a:lstStyle/>
          <a:p>
            <a:pPr lvl="0" defTabSz="914400">
              <a:spcAft>
                <a:spcPts val="1200"/>
              </a:spcAft>
              <a:defRPr/>
            </a:pPr>
            <a:r>
              <a:rPr kumimoji="0" lang="en-US" sz="1400" b="0" i="0" u="none" strike="noStrike" kern="1200" cap="none" spc="0" normalizeH="0" baseline="0" noProof="0">
                <a:ln>
                  <a:noFill/>
                </a:ln>
                <a:gradFill>
                  <a:gsLst>
                    <a:gs pos="2917">
                      <a:srgbClr val="000000"/>
                    </a:gs>
                    <a:gs pos="30000">
                      <a:srgbClr val="000000"/>
                    </a:gs>
                  </a:gsLst>
                  <a:lin ang="5400000" scaled="0"/>
                </a:gradFill>
                <a:effectLst/>
                <a:uLnTx/>
                <a:uFillTx/>
              </a:rPr>
              <a:t>In the accompanying folder, you’ll find a collection of folders for each </a:t>
            </a:r>
            <a:r>
              <a:rPr kumimoji="0" lang="en-US" sz="1400" b="1" i="0" u="none" strike="noStrike" kern="1200" cap="none" spc="0" normalizeH="0" baseline="0" noProof="0">
                <a:ln>
                  <a:noFill/>
                </a:ln>
                <a:solidFill>
                  <a:srgbClr val="8C48FF"/>
                </a:solidFill>
                <a:effectLst/>
                <a:uLnTx/>
                <a:uFillTx/>
              </a:rPr>
              <a:t>Asset category</a:t>
            </a:r>
            <a:r>
              <a:rPr kumimoji="0" lang="en-US" sz="1400" b="0" i="0" u="none" strike="noStrike" kern="1200" cap="none" spc="0" normalizeH="0" baseline="0" noProof="0">
                <a:ln>
                  <a:noFill/>
                </a:ln>
                <a:gradFill>
                  <a:gsLst>
                    <a:gs pos="2917">
                      <a:srgbClr val="000000"/>
                    </a:gs>
                    <a:gs pos="30000">
                      <a:srgbClr val="000000"/>
                    </a:gs>
                  </a:gsLst>
                  <a:lin ang="5400000" scaled="0"/>
                </a:gradFill>
                <a:effectLst/>
                <a:uLnTx/>
                <a:uFillTx/>
              </a:rPr>
              <a:t>. The files provided are editable and can be customized according to your needs. For example, you’ll be able to </a:t>
            </a:r>
            <a:r>
              <a:rPr lang="en-US" sz="1400">
                <a:gradFill>
                  <a:gsLst>
                    <a:gs pos="2917">
                      <a:srgbClr val="000000"/>
                    </a:gs>
                    <a:gs pos="30000">
                      <a:srgbClr val="000000"/>
                    </a:gs>
                  </a:gsLst>
                  <a:lin ang="5400000" scaled="0"/>
                </a:gradFill>
              </a:rPr>
              <a:t>insert your company’s logo onto collateral pieces.</a:t>
            </a:r>
            <a:endParaRPr lang="en-US" sz="1400">
              <a:solidFill>
                <a:srgbClr val="000000"/>
              </a:solidFill>
              <a:latin typeface="Segoe UI"/>
            </a:endParaRPr>
          </a:p>
          <a:p>
            <a:pPr lvl="0" defTabSz="914400">
              <a:spcAft>
                <a:spcPts val="1200"/>
              </a:spcAft>
              <a:defRPr/>
            </a:pPr>
            <a:r>
              <a:rPr lang="en-US" sz="1400">
                <a:gradFill>
                  <a:gsLst>
                    <a:gs pos="2917">
                      <a:srgbClr val="000000"/>
                    </a:gs>
                    <a:gs pos="30000">
                      <a:srgbClr val="000000"/>
                    </a:gs>
                  </a:gsLst>
                  <a:lin ang="5400000" scaled="0"/>
                </a:gradFill>
                <a:latin typeface="Segoe UI"/>
              </a:rPr>
              <a:t>Some of the editable files for the Booth items are created in </a:t>
            </a:r>
            <a:r>
              <a:rPr lang="en-US" sz="1400" b="1">
                <a:gradFill>
                  <a:gsLst>
                    <a:gs pos="2917">
                      <a:srgbClr val="000000"/>
                    </a:gs>
                    <a:gs pos="30000">
                      <a:srgbClr val="000000"/>
                    </a:gs>
                  </a:gsLst>
                  <a:lin ang="5400000" scaled="0"/>
                </a:gradFill>
                <a:latin typeface="Segoe UI"/>
              </a:rPr>
              <a:t>Adobe Illustrator</a:t>
            </a:r>
            <a:r>
              <a:rPr lang="en-US" sz="1400">
                <a:gradFill>
                  <a:gsLst>
                    <a:gs pos="2917">
                      <a:srgbClr val="000000"/>
                    </a:gs>
                    <a:gs pos="30000">
                      <a:srgbClr val="000000"/>
                    </a:gs>
                  </a:gsLst>
                  <a:lin ang="5400000" scaled="0"/>
                </a:gradFill>
                <a:latin typeface="Segoe UI"/>
              </a:rPr>
              <a:t>. You may need to engage a design professional to customize these types of files.</a:t>
            </a:r>
          </a:p>
          <a:p>
            <a:pPr lvl="0" defTabSz="914400">
              <a:spcAft>
                <a:spcPts val="1200"/>
              </a:spcAft>
              <a:defRPr/>
            </a:pPr>
            <a:r>
              <a:rPr lang="en-US" sz="1400">
                <a:gradFill>
                  <a:gsLst>
                    <a:gs pos="2917">
                      <a:srgbClr val="000000"/>
                    </a:gs>
                    <a:gs pos="30000">
                      <a:srgbClr val="000000"/>
                    </a:gs>
                  </a:gsLst>
                  <a:lin ang="5400000" scaled="0"/>
                </a:gradFill>
                <a:latin typeface="Segoe UI"/>
              </a:rPr>
              <a:t>There are more detailed instructions provided for each Asset within the folder. </a:t>
            </a:r>
          </a:p>
          <a:p>
            <a:pPr lvl="0" defTabSz="914400">
              <a:spcAft>
                <a:spcPts val="1200"/>
              </a:spcAft>
              <a:defRPr/>
            </a:pPr>
            <a:r>
              <a:rPr lang="en-US" sz="1400">
                <a:gradFill>
                  <a:gsLst>
                    <a:gs pos="2917">
                      <a:srgbClr val="000000"/>
                    </a:gs>
                    <a:gs pos="30000">
                      <a:srgbClr val="000000"/>
                    </a:gs>
                  </a:gsLst>
                  <a:lin ang="5400000" scaled="0"/>
                </a:gradFill>
                <a:latin typeface="Segoe UI"/>
              </a:rPr>
              <a:t>There is a </a:t>
            </a:r>
            <a:r>
              <a:rPr lang="en-US" sz="1400" b="1">
                <a:gradFill>
                  <a:gsLst>
                    <a:gs pos="2917">
                      <a:srgbClr val="000000"/>
                    </a:gs>
                    <a:gs pos="30000">
                      <a:srgbClr val="000000"/>
                    </a:gs>
                  </a:gsLst>
                  <a:lin ang="5400000" scaled="0"/>
                </a:gradFill>
                <a:latin typeface="Segoe UI"/>
              </a:rPr>
              <a:t>Support Assets </a:t>
            </a:r>
            <a:r>
              <a:rPr lang="en-US" sz="1400">
                <a:gradFill>
                  <a:gsLst>
                    <a:gs pos="2917">
                      <a:srgbClr val="000000"/>
                    </a:gs>
                    <a:gs pos="30000">
                      <a:srgbClr val="000000"/>
                    </a:gs>
                  </a:gsLst>
                  <a:lin ang="5400000" scaled="0"/>
                </a:gradFill>
                <a:latin typeface="Segoe UI"/>
              </a:rPr>
              <a:t>folder that contains logos, fonts and key art files that may be needed for further customization.</a:t>
            </a:r>
            <a:endParaRPr lang="en-US" sz="1400">
              <a:solidFill>
                <a:srgbClr val="000000"/>
              </a:solidFill>
              <a:latin typeface="Segoe UI"/>
            </a:endParaRPr>
          </a:p>
        </p:txBody>
      </p:sp>
      <p:grpSp>
        <p:nvGrpSpPr>
          <p:cNvPr id="4" name="Group 3">
            <a:extLst>
              <a:ext uri="{FF2B5EF4-FFF2-40B4-BE49-F238E27FC236}">
                <a16:creationId xmlns:a16="http://schemas.microsoft.com/office/drawing/2014/main" id="{11F5A038-88D0-0BAB-CB1F-A47033870D73}"/>
              </a:ext>
              <a:ext uri="{C183D7F6-B498-43B3-948B-1728B52AA6E4}">
                <adec:decorative xmlns:adec="http://schemas.microsoft.com/office/drawing/2017/decorative" val="1"/>
              </a:ext>
            </a:extLst>
          </p:cNvPr>
          <p:cNvGrpSpPr/>
          <p:nvPr/>
        </p:nvGrpSpPr>
        <p:grpSpPr>
          <a:xfrm>
            <a:off x="-1" y="5405890"/>
            <a:ext cx="4404363" cy="923794"/>
            <a:chOff x="-1" y="5211785"/>
            <a:chExt cx="6123010" cy="923794"/>
          </a:xfrm>
        </p:grpSpPr>
        <p:sp useBgFill="1">
          <p:nvSpPr>
            <p:cNvPr id="7" name="Rounded Rectangle 1">
              <a:extLst>
                <a:ext uri="{FF2B5EF4-FFF2-40B4-BE49-F238E27FC236}">
                  <a16:creationId xmlns:a16="http://schemas.microsoft.com/office/drawing/2014/main" id="{84808BFD-93CA-5856-6685-0E098D54C03B}"/>
                </a:ext>
                <a:ext uri="{C183D7F6-B498-43B3-948B-1728B52AA6E4}">
                  <adec:decorative xmlns:adec="http://schemas.microsoft.com/office/drawing/2017/decorative" val="1"/>
                </a:ext>
              </a:extLst>
            </p:cNvPr>
            <p:cNvSpPr/>
            <p:nvPr/>
          </p:nvSpPr>
          <p:spPr bwMode="auto">
            <a:xfrm rot="5400000">
              <a:off x="2599607" y="2612177"/>
              <a:ext cx="923794" cy="6123010"/>
            </a:xfrm>
            <a:prstGeom prst="round2SameRect">
              <a:avLst>
                <a:gd name="adj1" fmla="val 50000"/>
                <a:gd name="adj2" fmla="val 0"/>
              </a:avLst>
            </a:prstGeom>
            <a:solidFill>
              <a:sysClr val="window" lastClr="FFFFFF"/>
            </a:solidFill>
            <a:ln w="6350" cap="flat" cmpd="sng" algn="ctr">
              <a:noFill/>
              <a:prstDash val="solid"/>
              <a:miter lim="800000"/>
              <a:headEnd type="none" w="med" len="med"/>
              <a:tailEnd type="none" w="med" len="med"/>
            </a:ln>
            <a:effectLst>
              <a:outerShdw blurRad="63500" dist="127000" dir="2700000" algn="tl" rotWithShape="0">
                <a:srgbClr val="454142">
                  <a:alpha val="20000"/>
                </a:srgbClr>
              </a:outerShdw>
            </a:effectLst>
          </p:spPr>
          <p:txBody>
            <a:bodyPr rot="0" spcFirstLastPara="0" vertOverflow="overflow" horzOverflow="overflow" vert="horz" wrap="square" lIns="201168" tIns="160934" rIns="201168" bIns="16093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025719" rtl="0" eaLnBrk="1" fontAlgn="base" latinLnBrk="0" hangingPunct="1">
                <a:lnSpc>
                  <a:spcPct val="100000"/>
                </a:lnSpc>
                <a:spcBef>
                  <a:spcPct val="0"/>
                </a:spcBef>
                <a:spcAft>
                  <a:spcPct val="0"/>
                </a:spcAft>
                <a:buClrTx/>
                <a:buSzTx/>
                <a:buFontTx/>
                <a:buNone/>
                <a:tabLst/>
                <a:defRPr/>
              </a:pPr>
              <a:endParaRPr kumimoji="0" lang="en-US" sz="1760" b="0" i="0" u="none" strike="noStrike" kern="1200" cap="none" spc="0" normalizeH="0" baseline="0" noProof="0">
                <a:ln>
                  <a:noFill/>
                </a:ln>
                <a:solidFill>
                  <a:prstClr val="black"/>
                </a:solidFill>
                <a:effectLst/>
                <a:uLnTx/>
                <a:uFillTx/>
                <a:latin typeface="Segoe UI"/>
                <a:ea typeface="+mn-ea"/>
                <a:cs typeface="Segoe UI" pitchFamily="34" charset="0"/>
              </a:endParaRPr>
            </a:p>
          </p:txBody>
        </p:sp>
        <p:sp>
          <p:nvSpPr>
            <p:cNvPr id="8" name="TextBox 7">
              <a:extLst>
                <a:ext uri="{FF2B5EF4-FFF2-40B4-BE49-F238E27FC236}">
                  <a16:creationId xmlns:a16="http://schemas.microsoft.com/office/drawing/2014/main" id="{9EFADA07-AA86-B253-F88D-5B76EFDA613A}"/>
                </a:ext>
              </a:extLst>
            </p:cNvPr>
            <p:cNvSpPr txBox="1"/>
            <p:nvPr/>
          </p:nvSpPr>
          <p:spPr>
            <a:xfrm>
              <a:off x="574817" y="5396682"/>
              <a:ext cx="5032644" cy="553998"/>
            </a:xfrm>
            <a:prstGeom prst="rect">
              <a:avLst/>
            </a:prstGeom>
            <a:noFill/>
          </p:spPr>
          <p:txBody>
            <a:bodyPr wrap="square" lIns="0" tIns="0" rIns="0" bIns="0">
              <a:spAutoFit/>
            </a:bodyPr>
            <a:lstStyle/>
            <a:p>
              <a:pPr defTabSz="502920">
                <a:defRPr/>
              </a:pPr>
              <a:r>
                <a:rPr lang="en-US" sz="1200" dirty="0">
                  <a:solidFill>
                    <a:srgbClr val="8C48FF"/>
                  </a:solidFill>
                  <a:latin typeface="+mj-lt"/>
                  <a:cs typeface="Segoe Sans Display" pitchFamily="2" charset="0"/>
                </a:rPr>
                <a:t>Tip</a:t>
              </a:r>
              <a:r>
                <a:rPr lang="en-US" sz="1200" dirty="0">
                  <a:solidFill>
                    <a:schemeClr val="accent2"/>
                  </a:solidFill>
                  <a:latin typeface="+mj-lt"/>
                  <a:cs typeface="Segoe Sans Display" pitchFamily="2" charset="0"/>
                </a:rPr>
                <a:t>: </a:t>
              </a:r>
              <a:r>
                <a:rPr lang="en-US" sz="1200" dirty="0">
                  <a:solidFill>
                    <a:prstClr val="black"/>
                  </a:solidFill>
                  <a:cs typeface="Segoe Sans Display" pitchFamily="2" charset="0"/>
                </a:rPr>
                <a:t>If you need help rolling out Microsoft 365 Copilot in our organization, refer to guidance in the Customer success kit here - </a:t>
              </a:r>
              <a:r>
                <a:rPr lang="en-US" sz="1200" dirty="0">
                  <a:solidFill>
                    <a:srgbClr val="8C48FF"/>
                  </a:solidFill>
                  <a:cs typeface="Segoe Sans Display" pitchFamily="2" charset="0"/>
                  <a:hlinkClick r:id="rId3">
                    <a:extLst>
                      <a:ext uri="{A12FA001-AC4F-418D-AE19-62706E023703}">
                        <ahyp:hlinkClr xmlns:ahyp="http://schemas.microsoft.com/office/drawing/2018/hyperlinkcolor" val="tx"/>
                      </a:ext>
                    </a:extLst>
                  </a:hlinkClick>
                </a:rPr>
                <a:t>Microsoft Adoption</a:t>
              </a:r>
              <a:endParaRPr lang="en-US" sz="1200" dirty="0">
                <a:solidFill>
                  <a:srgbClr val="8C48FF"/>
                </a:solidFill>
                <a:cs typeface="Segoe Sans Display" pitchFamily="2" charset="0"/>
              </a:endParaRPr>
            </a:p>
          </p:txBody>
        </p:sp>
      </p:grpSp>
      <p:sp>
        <p:nvSpPr>
          <p:cNvPr id="3" name="Rectangle: Rounded Corners 2">
            <a:extLst>
              <a:ext uri="{FF2B5EF4-FFF2-40B4-BE49-F238E27FC236}">
                <a16:creationId xmlns:a16="http://schemas.microsoft.com/office/drawing/2014/main" id="{4850B609-0743-C2B6-5346-981A1DE4ED9C}"/>
              </a:ext>
            </a:extLst>
          </p:cNvPr>
          <p:cNvSpPr/>
          <p:nvPr/>
        </p:nvSpPr>
        <p:spPr bwMode="auto">
          <a:xfrm>
            <a:off x="4979178" y="568053"/>
            <a:ext cx="6917166" cy="5576732"/>
          </a:xfrm>
          <a:prstGeom prst="roundRect">
            <a:avLst>
              <a:gd name="adj" fmla="val 4171"/>
            </a:avLst>
          </a:prstGeom>
          <a:solidFill>
            <a:schemeClr val="bg1">
              <a:alpha val="70000"/>
            </a:schemeClr>
          </a:solidFill>
          <a:ln>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91440" tIns="91440" rIns="91440" bIns="91440" numCol="2" spcCol="0" rtlCol="0" fromWordArt="0" anchor="t" anchorCtr="0" forceAA="0" compatLnSpc="1">
            <a:prstTxWarp prst="textNoShape">
              <a:avLst/>
            </a:prstTxWarp>
            <a:noAutofit/>
          </a:bodyPr>
          <a:lstStyle/>
          <a:p>
            <a:pPr defTabSz="932742" fontAlgn="base">
              <a:spcBef>
                <a:spcPct val="0"/>
              </a:spcBef>
              <a:spcAft>
                <a:spcPct val="0"/>
              </a:spcAft>
            </a:pPr>
            <a:r>
              <a:rPr lang="en-US" sz="1800" dirty="0">
                <a:ln w="3175">
                  <a:noFill/>
                </a:ln>
                <a:gradFill>
                  <a:gsLst>
                    <a:gs pos="21000">
                      <a:srgbClr val="0078D4"/>
                    </a:gs>
                    <a:gs pos="100000">
                      <a:srgbClr val="C03BC4"/>
                    </a:gs>
                  </a:gsLst>
                  <a:lin ang="2400000" scaled="0"/>
                </a:gradFill>
                <a:latin typeface="+mj-lt"/>
                <a:cs typeface="Segoe UI Semibold" panose="020B0702040204020203" pitchFamily="34" charset="0"/>
              </a:rPr>
              <a:t>“2024 Launch Day Kit”</a:t>
            </a:r>
          </a:p>
          <a:p>
            <a:pPr marL="404813" indent="-173038" algn="l" defTabSz="932472" fontAlgn="base">
              <a:lnSpc>
                <a:spcPct val="90000"/>
              </a:lnSpc>
              <a:spcBef>
                <a:spcPts val="300"/>
              </a:spcBef>
              <a:spcAft>
                <a:spcPct val="0"/>
              </a:spcAft>
              <a:buFont typeface="Courier New" panose="02070309020205020404" pitchFamily="49" charset="0"/>
              <a:buChar char="o"/>
            </a:pPr>
            <a:r>
              <a:rPr lang="en-US" sz="1200" b="1" dirty="0">
                <a:solidFill>
                  <a:srgbClr val="8C48FF"/>
                </a:solidFill>
                <a:ea typeface="Segoe UI" pitchFamily="34" charset="0"/>
                <a:cs typeface="Segoe UI" pitchFamily="34" charset="0"/>
              </a:rPr>
              <a:t>(a) Flyer</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(a1) Flyer_8.5x11_Opt A.pptx</a:t>
            </a:r>
          </a:p>
          <a:p>
            <a:pPr marL="857250" lvl="1" indent="-169863" defTabSz="932472" fontAlgn="base">
              <a:lnSpc>
                <a:spcPct val="90000"/>
              </a:lnSpc>
              <a:spcBef>
                <a:spcPts val="300"/>
              </a:spcBef>
              <a:spcAft>
                <a:spcPct val="0"/>
              </a:spcAft>
              <a:buFont typeface="Arial" panose="020B0604020202020204" pitchFamily="34" charset="0"/>
              <a:buChar char="•"/>
            </a:pPr>
            <a:r>
              <a:rPr lang="nb-NO" sz="1100" dirty="0">
                <a:solidFill>
                  <a:schemeClr val="tx1"/>
                </a:solidFill>
                <a:ea typeface="Segoe UI" pitchFamily="34" charset="0"/>
                <a:cs typeface="Segoe UI" pitchFamily="34" charset="0"/>
              </a:rPr>
              <a:t>(a2) Flyer_8.5x11_Opt B.pptx</a:t>
            </a:r>
            <a:endParaRPr lang="en-US" sz="1100" dirty="0">
              <a:solidFill>
                <a:schemeClr val="tx1"/>
              </a:solidFill>
              <a:ea typeface="Segoe UI" pitchFamily="34" charset="0"/>
              <a:cs typeface="Segoe UI" pitchFamily="34" charset="0"/>
            </a:endParaRPr>
          </a:p>
          <a:p>
            <a:pPr marL="404813" indent="-173038" algn="l" defTabSz="932472" fontAlgn="base">
              <a:lnSpc>
                <a:spcPct val="90000"/>
              </a:lnSpc>
              <a:spcBef>
                <a:spcPts val="300"/>
              </a:spcBef>
              <a:spcAft>
                <a:spcPct val="0"/>
              </a:spcAft>
              <a:buFont typeface="Courier New" panose="02070309020205020404" pitchFamily="49" charset="0"/>
              <a:buChar char="o"/>
            </a:pPr>
            <a:r>
              <a:rPr lang="en-US" sz="1200" b="1" dirty="0">
                <a:solidFill>
                  <a:srgbClr val="8C48FF"/>
                </a:solidFill>
                <a:ea typeface="Segoe UI" pitchFamily="34" charset="0"/>
                <a:cs typeface="Segoe UI" pitchFamily="34" charset="0"/>
              </a:rPr>
              <a:t>(b) Booth Items</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(b1) Pull Up Banner_33.5x85_Opt A.ai</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(b2) Pull Up Banner_33.5x85_Opt B.ai</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(b3) Table Cover_6ft_Dark.ai</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(b4) Table Cover_6ft_Light.ai</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(b5) Photo Booth Props_Logos.ai</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(b6) Booth </a:t>
            </a:r>
            <a:r>
              <a:rPr lang="en-US" sz="1100" dirty="0" err="1">
                <a:solidFill>
                  <a:schemeClr val="tx1"/>
                </a:solidFill>
                <a:ea typeface="Segoe UI" pitchFamily="34" charset="0"/>
                <a:cs typeface="Segoe UI" pitchFamily="34" charset="0"/>
              </a:rPr>
              <a:t>Backdrop_Opt</a:t>
            </a:r>
            <a:r>
              <a:rPr lang="en-US" sz="1100" dirty="0">
                <a:solidFill>
                  <a:schemeClr val="tx1"/>
                </a:solidFill>
                <a:ea typeface="Segoe UI" pitchFamily="34" charset="0"/>
                <a:cs typeface="Segoe UI" pitchFamily="34" charset="0"/>
              </a:rPr>
              <a:t> A.ai</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(b7) Booth </a:t>
            </a:r>
            <a:r>
              <a:rPr lang="en-US" sz="1100" dirty="0" err="1">
                <a:solidFill>
                  <a:schemeClr val="tx1"/>
                </a:solidFill>
                <a:ea typeface="Segoe UI" pitchFamily="34" charset="0"/>
                <a:cs typeface="Segoe UI" pitchFamily="34" charset="0"/>
              </a:rPr>
              <a:t>Backdrop_Opt</a:t>
            </a:r>
            <a:r>
              <a:rPr lang="en-US" sz="1100" dirty="0">
                <a:solidFill>
                  <a:schemeClr val="tx1"/>
                </a:solidFill>
                <a:ea typeface="Segoe UI" pitchFamily="34" charset="0"/>
                <a:cs typeface="Segoe UI" pitchFamily="34" charset="0"/>
              </a:rPr>
              <a:t> B.ai</a:t>
            </a:r>
          </a:p>
          <a:p>
            <a:pPr marL="404813" indent="-173038" algn="l" defTabSz="932472" fontAlgn="base">
              <a:lnSpc>
                <a:spcPct val="90000"/>
              </a:lnSpc>
              <a:spcBef>
                <a:spcPts val="300"/>
              </a:spcBef>
              <a:spcAft>
                <a:spcPct val="0"/>
              </a:spcAft>
              <a:buFont typeface="Courier New" panose="02070309020205020404" pitchFamily="49" charset="0"/>
              <a:buChar char="o"/>
            </a:pPr>
            <a:r>
              <a:rPr lang="en-US" sz="1200" b="1" dirty="0">
                <a:solidFill>
                  <a:srgbClr val="8C48FF"/>
                </a:solidFill>
                <a:ea typeface="Segoe UI" pitchFamily="34" charset="0"/>
                <a:cs typeface="Segoe UI" pitchFamily="34" charset="0"/>
              </a:rPr>
              <a:t>(c) Digital Banners</a:t>
            </a:r>
          </a:p>
          <a:p>
            <a:pPr marL="857250" lvl="1" indent="-169863" defTabSz="932472" fontAlgn="base">
              <a:lnSpc>
                <a:spcPct val="90000"/>
              </a:lnSpc>
              <a:spcBef>
                <a:spcPts val="300"/>
              </a:spcBef>
              <a:spcAft>
                <a:spcPct val="0"/>
              </a:spcAft>
              <a:buFont typeface="Arial" panose="020B0604020202020204" pitchFamily="34" charset="0"/>
              <a:buChar char="•"/>
            </a:pPr>
            <a:r>
              <a:rPr lang="da-DK" sz="1100" dirty="0">
                <a:solidFill>
                  <a:schemeClr val="tx1"/>
                </a:solidFill>
                <a:ea typeface="Segoe UI" pitchFamily="34" charset="0"/>
                <a:cs typeface="Segoe UI" pitchFamily="34" charset="0"/>
              </a:rPr>
              <a:t>(c1) Ad Banner_728×90_Opt A.pptx</a:t>
            </a:r>
          </a:p>
          <a:p>
            <a:pPr marL="857250" lvl="1" indent="-169863" defTabSz="932472" fontAlgn="base">
              <a:lnSpc>
                <a:spcPct val="90000"/>
              </a:lnSpc>
              <a:spcBef>
                <a:spcPts val="300"/>
              </a:spcBef>
              <a:spcAft>
                <a:spcPct val="0"/>
              </a:spcAft>
              <a:buFont typeface="Arial" panose="020B0604020202020204" pitchFamily="34" charset="0"/>
              <a:buChar char="•"/>
            </a:pPr>
            <a:r>
              <a:rPr lang="da-DK" sz="1100" dirty="0">
                <a:solidFill>
                  <a:schemeClr val="tx1"/>
                </a:solidFill>
                <a:ea typeface="Segoe UI" pitchFamily="34" charset="0"/>
                <a:cs typeface="Segoe UI" pitchFamily="34" charset="0"/>
              </a:rPr>
              <a:t>(c2) Ad Banner_728×90_Opt B.pptx</a:t>
            </a:r>
          </a:p>
          <a:p>
            <a:pPr marL="857250" lvl="1" indent="-169863" defTabSz="932472" fontAlgn="base">
              <a:lnSpc>
                <a:spcPct val="90000"/>
              </a:lnSpc>
              <a:spcBef>
                <a:spcPts val="300"/>
              </a:spcBef>
              <a:spcAft>
                <a:spcPct val="0"/>
              </a:spcAft>
              <a:buFont typeface="Arial" panose="020B0604020202020204" pitchFamily="34" charset="0"/>
              <a:buChar char="•"/>
            </a:pPr>
            <a:r>
              <a:rPr lang="da-DK" sz="1100" dirty="0">
                <a:solidFill>
                  <a:schemeClr val="tx1"/>
                </a:solidFill>
                <a:ea typeface="Segoe UI" pitchFamily="34" charset="0"/>
                <a:cs typeface="Segoe UI" pitchFamily="34" charset="0"/>
              </a:rPr>
              <a:t>(c3) Ad Banner_728×90_Opt C.pptx</a:t>
            </a:r>
          </a:p>
          <a:p>
            <a:pPr marL="857250" lvl="1" indent="-169863" defTabSz="932472" fontAlgn="base">
              <a:lnSpc>
                <a:spcPct val="90000"/>
              </a:lnSpc>
              <a:spcBef>
                <a:spcPts val="300"/>
              </a:spcBef>
              <a:spcAft>
                <a:spcPct val="0"/>
              </a:spcAft>
              <a:buFont typeface="Arial" panose="020B0604020202020204" pitchFamily="34" charset="0"/>
              <a:buChar char="•"/>
            </a:pPr>
            <a:r>
              <a:rPr lang="da-DK" sz="1100" dirty="0">
                <a:solidFill>
                  <a:schemeClr val="tx1"/>
                </a:solidFill>
                <a:ea typeface="Segoe UI" pitchFamily="34" charset="0"/>
                <a:cs typeface="Segoe UI" pitchFamily="34" charset="0"/>
              </a:rPr>
              <a:t>(c4) Ad Banner_728×90_Opt D.pptx</a:t>
            </a:r>
          </a:p>
          <a:p>
            <a:pPr marL="857250" lvl="1" indent="-169863" defTabSz="932472" fontAlgn="base">
              <a:lnSpc>
                <a:spcPct val="90000"/>
              </a:lnSpc>
              <a:spcBef>
                <a:spcPts val="300"/>
              </a:spcBef>
              <a:spcAft>
                <a:spcPct val="0"/>
              </a:spcAft>
              <a:buFont typeface="Arial" panose="020B0604020202020204" pitchFamily="34" charset="0"/>
              <a:buChar char="•"/>
            </a:pPr>
            <a:r>
              <a:rPr lang="da-DK" sz="1100" dirty="0">
                <a:solidFill>
                  <a:schemeClr val="tx1"/>
                </a:solidFill>
                <a:ea typeface="Segoe UI" pitchFamily="34" charset="0"/>
                <a:cs typeface="Segoe UI" pitchFamily="34" charset="0"/>
              </a:rPr>
              <a:t>(c5) Ad Banner_300×250_Opt A.pptx</a:t>
            </a:r>
          </a:p>
          <a:p>
            <a:pPr marL="857250" lvl="1" indent="-169863" defTabSz="932472" fontAlgn="base">
              <a:lnSpc>
                <a:spcPct val="90000"/>
              </a:lnSpc>
              <a:spcBef>
                <a:spcPts val="300"/>
              </a:spcBef>
              <a:spcAft>
                <a:spcPct val="0"/>
              </a:spcAft>
              <a:buFont typeface="Arial" panose="020B0604020202020204" pitchFamily="34" charset="0"/>
              <a:buChar char="•"/>
            </a:pPr>
            <a:r>
              <a:rPr lang="da-DK" sz="1100" dirty="0">
                <a:solidFill>
                  <a:schemeClr val="tx1"/>
                </a:solidFill>
                <a:ea typeface="Segoe UI" pitchFamily="34" charset="0"/>
                <a:cs typeface="Segoe UI" pitchFamily="34" charset="0"/>
              </a:rPr>
              <a:t>(c6) Ad Banner_300×250_Opt B.pptx</a:t>
            </a:r>
          </a:p>
          <a:p>
            <a:pPr marL="857250" lvl="1" indent="-169863" defTabSz="932472" fontAlgn="base">
              <a:lnSpc>
                <a:spcPct val="90000"/>
              </a:lnSpc>
              <a:spcBef>
                <a:spcPts val="300"/>
              </a:spcBef>
              <a:spcAft>
                <a:spcPct val="0"/>
              </a:spcAft>
              <a:buFont typeface="Arial" panose="020B0604020202020204" pitchFamily="34" charset="0"/>
              <a:buChar char="•"/>
            </a:pPr>
            <a:r>
              <a:rPr lang="da-DK" sz="1100" dirty="0">
                <a:solidFill>
                  <a:schemeClr val="tx1"/>
                </a:solidFill>
                <a:ea typeface="Segoe UI" pitchFamily="34" charset="0"/>
                <a:cs typeface="Segoe UI" pitchFamily="34" charset="0"/>
              </a:rPr>
              <a:t>(c7) Ad Banner_300×250_Opt C.pptx</a:t>
            </a:r>
            <a:endParaRPr lang="en-US" sz="1100" dirty="0">
              <a:solidFill>
                <a:schemeClr val="tx1"/>
              </a:solidFill>
              <a:ea typeface="Segoe UI" pitchFamily="34" charset="0"/>
              <a:cs typeface="Segoe UI" pitchFamily="34" charset="0"/>
            </a:endParaRPr>
          </a:p>
          <a:p>
            <a:pPr marL="404813" indent="-173038" algn="l" defTabSz="932472" fontAlgn="base">
              <a:lnSpc>
                <a:spcPct val="90000"/>
              </a:lnSpc>
              <a:spcBef>
                <a:spcPts val="300"/>
              </a:spcBef>
              <a:spcAft>
                <a:spcPct val="0"/>
              </a:spcAft>
              <a:buFont typeface="Courier New" panose="02070309020205020404" pitchFamily="49" charset="0"/>
              <a:buChar char="o"/>
            </a:pPr>
            <a:r>
              <a:rPr lang="en-US" sz="1200" b="1" dirty="0">
                <a:solidFill>
                  <a:srgbClr val="8C48FF"/>
                </a:solidFill>
                <a:ea typeface="Segoe UI" pitchFamily="34" charset="0"/>
                <a:cs typeface="Segoe UI" pitchFamily="34" charset="0"/>
              </a:rPr>
              <a:t>(d) Email Communications</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(d0) Email banner creator template.pptx</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(d1) Invite - Launch </a:t>
            </a:r>
            <a:r>
              <a:rPr lang="en-US" sz="1100" dirty="0" err="1">
                <a:solidFill>
                  <a:schemeClr val="tx1"/>
                </a:solidFill>
                <a:ea typeface="Segoe UI" pitchFamily="34" charset="0"/>
                <a:cs typeface="Segoe UI" pitchFamily="34" charset="0"/>
              </a:rPr>
              <a:t>Day.oft</a:t>
            </a:r>
            <a:endParaRPr lang="en-US" sz="1100" dirty="0">
              <a:solidFill>
                <a:schemeClr val="tx1"/>
              </a:solidFill>
              <a:ea typeface="Segoe UI" pitchFamily="34" charset="0"/>
              <a:cs typeface="Segoe UI" pitchFamily="34" charset="0"/>
            </a:endParaRP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(d2) Register - Launch </a:t>
            </a:r>
            <a:r>
              <a:rPr lang="en-US" sz="1100" dirty="0" err="1">
                <a:solidFill>
                  <a:schemeClr val="tx1"/>
                </a:solidFill>
                <a:ea typeface="Segoe UI" pitchFamily="34" charset="0"/>
                <a:cs typeface="Segoe UI" pitchFamily="34" charset="0"/>
              </a:rPr>
              <a:t>Day.oft</a:t>
            </a:r>
            <a:endParaRPr lang="en-US" sz="1100" dirty="0">
              <a:solidFill>
                <a:schemeClr val="tx1"/>
              </a:solidFill>
              <a:ea typeface="Segoe UI" pitchFamily="34" charset="0"/>
              <a:cs typeface="Segoe UI" pitchFamily="34" charset="0"/>
            </a:endParaRP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(d3) T-1 week to Launch </a:t>
            </a:r>
            <a:r>
              <a:rPr lang="en-US" sz="1100" dirty="0" err="1">
                <a:solidFill>
                  <a:schemeClr val="tx1"/>
                </a:solidFill>
                <a:ea typeface="Segoe UI" pitchFamily="34" charset="0"/>
                <a:cs typeface="Segoe UI" pitchFamily="34" charset="0"/>
              </a:rPr>
              <a:t>Day.oft</a:t>
            </a:r>
            <a:endParaRPr lang="en-US" sz="1100" dirty="0">
              <a:solidFill>
                <a:schemeClr val="tx1"/>
              </a:solidFill>
              <a:ea typeface="Segoe UI" pitchFamily="34" charset="0"/>
              <a:cs typeface="Segoe UI" pitchFamily="34" charset="0"/>
            </a:endParaRP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(d4) Thank you for attending - Launch </a:t>
            </a:r>
            <a:r>
              <a:rPr lang="en-US" sz="1100" dirty="0" err="1">
                <a:solidFill>
                  <a:schemeClr val="tx1"/>
                </a:solidFill>
                <a:ea typeface="Segoe UI" pitchFamily="34" charset="0"/>
                <a:cs typeface="Segoe UI" pitchFamily="34" charset="0"/>
              </a:rPr>
              <a:t>Day.oft</a:t>
            </a:r>
            <a:endParaRPr lang="en-US" sz="1100" dirty="0">
              <a:solidFill>
                <a:schemeClr val="tx1"/>
              </a:solidFill>
              <a:ea typeface="Segoe UI" pitchFamily="34" charset="0"/>
              <a:cs typeface="Segoe UI" pitchFamily="34" charset="0"/>
            </a:endParaRPr>
          </a:p>
          <a:p>
            <a:pPr marL="857250" lvl="1" indent="-169863" defTabSz="932472" fontAlgn="base">
              <a:lnSpc>
                <a:spcPct val="90000"/>
              </a:lnSpc>
              <a:spcBef>
                <a:spcPts val="300"/>
              </a:spcBef>
              <a:spcAft>
                <a:spcPct val="0"/>
              </a:spcAft>
              <a:buFont typeface="Arial" panose="020B0604020202020204" pitchFamily="34" charset="0"/>
              <a:buChar char="•"/>
            </a:pPr>
            <a:endParaRPr lang="en-US" sz="1100" dirty="0">
              <a:solidFill>
                <a:schemeClr val="tx1"/>
              </a:solidFill>
              <a:ea typeface="Segoe UI" pitchFamily="34" charset="0"/>
              <a:cs typeface="Segoe UI" pitchFamily="34" charset="0"/>
            </a:endParaRPr>
          </a:p>
          <a:p>
            <a:pPr marL="857250" lvl="1" indent="-169863" defTabSz="932472" fontAlgn="base">
              <a:lnSpc>
                <a:spcPct val="90000"/>
              </a:lnSpc>
              <a:spcBef>
                <a:spcPts val="300"/>
              </a:spcBef>
              <a:spcAft>
                <a:spcPct val="0"/>
              </a:spcAft>
              <a:buFont typeface="Arial" panose="020B0604020202020204" pitchFamily="34" charset="0"/>
              <a:buChar char="•"/>
            </a:pPr>
            <a:endParaRPr lang="en-US" sz="1100" dirty="0">
              <a:solidFill>
                <a:schemeClr val="tx1"/>
              </a:solidFill>
              <a:ea typeface="Segoe UI" pitchFamily="34" charset="0"/>
              <a:cs typeface="Segoe UI" pitchFamily="34" charset="0"/>
            </a:endParaRPr>
          </a:p>
          <a:p>
            <a:pPr marL="404813" indent="-173038" algn="l" defTabSz="932472" fontAlgn="base">
              <a:lnSpc>
                <a:spcPct val="90000"/>
              </a:lnSpc>
              <a:spcBef>
                <a:spcPts val="300"/>
              </a:spcBef>
              <a:spcAft>
                <a:spcPct val="0"/>
              </a:spcAft>
              <a:buFont typeface="Courier New" panose="02070309020205020404" pitchFamily="49" charset="0"/>
              <a:buChar char="o"/>
            </a:pPr>
            <a:r>
              <a:rPr lang="en-US" sz="1200" b="1" dirty="0">
                <a:solidFill>
                  <a:srgbClr val="8C48FF"/>
                </a:solidFill>
                <a:ea typeface="Segoe UI" pitchFamily="34" charset="0"/>
                <a:cs typeface="Segoe UI" pitchFamily="34" charset="0"/>
              </a:rPr>
              <a:t>(e) Internal Social Media Communications</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(e1) Social Media Post_300×250_Announcement </a:t>
            </a:r>
            <a:r>
              <a:rPr lang="en-US" sz="1100" dirty="0" err="1">
                <a:solidFill>
                  <a:schemeClr val="tx1"/>
                </a:solidFill>
                <a:ea typeface="Segoe UI" pitchFamily="34" charset="0"/>
                <a:cs typeface="Segoe UI" pitchFamily="34" charset="0"/>
              </a:rPr>
              <a:t>Opt</a:t>
            </a:r>
            <a:r>
              <a:rPr lang="en-US" sz="1100" dirty="0">
                <a:solidFill>
                  <a:schemeClr val="tx1"/>
                </a:solidFill>
                <a:ea typeface="Segoe UI" pitchFamily="34" charset="0"/>
                <a:cs typeface="Segoe UI" pitchFamily="34" charset="0"/>
              </a:rPr>
              <a:t> A.pptx</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(e2) Social Media Post_300×250_Announcement </a:t>
            </a:r>
            <a:r>
              <a:rPr lang="en-US" sz="1100" dirty="0" err="1">
                <a:solidFill>
                  <a:schemeClr val="tx1"/>
                </a:solidFill>
                <a:ea typeface="Segoe UI" pitchFamily="34" charset="0"/>
                <a:cs typeface="Segoe UI" pitchFamily="34" charset="0"/>
              </a:rPr>
              <a:t>Opt</a:t>
            </a:r>
            <a:r>
              <a:rPr lang="en-US" sz="1100" dirty="0">
                <a:solidFill>
                  <a:schemeClr val="tx1"/>
                </a:solidFill>
                <a:ea typeface="Segoe UI" pitchFamily="34" charset="0"/>
                <a:cs typeface="Segoe UI" pitchFamily="34" charset="0"/>
              </a:rPr>
              <a:t> B.pptx</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(e3) Social Media Post_300×250_Announcement </a:t>
            </a:r>
            <a:r>
              <a:rPr lang="en-US" sz="1100" dirty="0" err="1">
                <a:solidFill>
                  <a:schemeClr val="tx1"/>
                </a:solidFill>
                <a:ea typeface="Segoe UI" pitchFamily="34" charset="0"/>
                <a:cs typeface="Segoe UI" pitchFamily="34" charset="0"/>
              </a:rPr>
              <a:t>Opt</a:t>
            </a:r>
            <a:r>
              <a:rPr lang="en-US" sz="1100" dirty="0">
                <a:solidFill>
                  <a:schemeClr val="tx1"/>
                </a:solidFill>
                <a:ea typeface="Segoe UI" pitchFamily="34" charset="0"/>
                <a:cs typeface="Segoe UI" pitchFamily="34" charset="0"/>
              </a:rPr>
              <a:t> C.pptx</a:t>
            </a:r>
          </a:p>
          <a:p>
            <a:pPr marL="857250" lvl="1" indent="-169863" defTabSz="932472" fontAlgn="base">
              <a:lnSpc>
                <a:spcPct val="90000"/>
              </a:lnSpc>
              <a:spcBef>
                <a:spcPts val="300"/>
              </a:spcBef>
              <a:spcAft>
                <a:spcPct val="0"/>
              </a:spcAft>
              <a:buFont typeface="Arial" panose="020B0604020202020204" pitchFamily="34" charset="0"/>
              <a:buChar char="•"/>
            </a:pPr>
            <a:r>
              <a:rPr lang="it-IT" sz="1100" dirty="0">
                <a:solidFill>
                  <a:schemeClr val="tx1"/>
                </a:solidFill>
                <a:ea typeface="Segoe UI" pitchFamily="34" charset="0"/>
                <a:cs typeface="Segoe UI" pitchFamily="34" charset="0"/>
              </a:rPr>
              <a:t>(e4) Social Media Post_300×250_Scenarios.pptx</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(e5) Social Media Post_300×250_Engaging.pptx</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(e6) Social Media Post_300×250_Speaker.pptx</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(e7) Social Media Post_300×250_Event Day.pptx</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ea typeface="Segoe UI" pitchFamily="34" charset="0"/>
                <a:cs typeface="Segoe UI" pitchFamily="34" charset="0"/>
              </a:rPr>
              <a:t>(e8) Social Media Post_300×250_Follow Up.pptx</a:t>
            </a:r>
          </a:p>
          <a:p>
            <a:pPr marL="404813" indent="-173038" algn="l" defTabSz="932472" fontAlgn="base">
              <a:lnSpc>
                <a:spcPct val="90000"/>
              </a:lnSpc>
              <a:spcBef>
                <a:spcPts val="300"/>
              </a:spcBef>
              <a:spcAft>
                <a:spcPct val="0"/>
              </a:spcAft>
              <a:buFont typeface="Courier New" panose="02070309020205020404" pitchFamily="49" charset="0"/>
              <a:buChar char="o"/>
            </a:pPr>
            <a:r>
              <a:rPr lang="en-US" sz="1200" b="1" dirty="0">
                <a:solidFill>
                  <a:srgbClr val="8C48FF"/>
                </a:solidFill>
                <a:ea typeface="Segoe UI" pitchFamily="34" charset="0"/>
                <a:cs typeface="Segoe UI" pitchFamily="34" charset="0"/>
              </a:rPr>
              <a:t>(f) Support Assets</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cs typeface="Segoe UI" pitchFamily="34" charset="0"/>
              </a:rPr>
              <a:t>Font – Segoe Sans</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cs typeface="Segoe UI" pitchFamily="34" charset="0"/>
              </a:rPr>
              <a:t>Logos for Microsoft 365</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cs typeface="Segoe UI" pitchFamily="34" charset="0"/>
              </a:rPr>
              <a:t>Logos for Microsoft 365 Copilot</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cs typeface="Segoe UI" pitchFamily="34" charset="0"/>
              </a:rPr>
              <a:t>Microsoft 365 Key Art</a:t>
            </a:r>
          </a:p>
          <a:p>
            <a:pPr marL="857250" lvl="1" indent="-169863" defTabSz="932472" fontAlgn="base">
              <a:lnSpc>
                <a:spcPct val="90000"/>
              </a:lnSpc>
              <a:spcBef>
                <a:spcPts val="300"/>
              </a:spcBef>
              <a:spcAft>
                <a:spcPct val="0"/>
              </a:spcAft>
              <a:buFont typeface="Arial" panose="020B0604020202020204" pitchFamily="34" charset="0"/>
              <a:buChar char="•"/>
            </a:pPr>
            <a:r>
              <a:rPr lang="en-US" sz="1100" dirty="0">
                <a:solidFill>
                  <a:schemeClr val="tx1"/>
                </a:solidFill>
                <a:cs typeface="Segoe UI" pitchFamily="34" charset="0"/>
              </a:rPr>
              <a:t>CMYK values for Copilot </a:t>
            </a:r>
            <a:r>
              <a:rPr lang="en-US" sz="1100">
                <a:solidFill>
                  <a:schemeClr val="tx1"/>
                </a:solidFill>
                <a:cs typeface="Segoe UI" pitchFamily="34" charset="0"/>
              </a:rPr>
              <a:t>Brand colors</a:t>
            </a:r>
            <a:endParaRPr lang="en-US" sz="1100" dirty="0">
              <a:solidFill>
                <a:schemeClr val="tx1"/>
              </a:solidFill>
              <a:cs typeface="Segoe UI" pitchFamily="34" charset="0"/>
            </a:endParaRPr>
          </a:p>
        </p:txBody>
      </p:sp>
    </p:spTree>
    <p:extLst>
      <p:ext uri="{BB962C8B-B14F-4D97-AF65-F5344CB8AC3E}">
        <p14:creationId xmlns:p14="http://schemas.microsoft.com/office/powerpoint/2010/main" val="4256533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8040214-597B-D8BC-B9DA-A725A67193EB}"/>
              </a:ext>
            </a:extLst>
          </p:cNvPr>
          <p:cNvSpPr>
            <a:spLocks noGrp="1"/>
          </p:cNvSpPr>
          <p:nvPr>
            <p:ph type="title"/>
          </p:nvPr>
        </p:nvSpPr>
        <p:spPr>
          <a:xfrm>
            <a:off x="584200" y="3182778"/>
            <a:ext cx="3683000" cy="492443"/>
          </a:xfrm>
        </p:spPr>
        <p:txBody>
          <a:bodyPr/>
          <a:lstStyle/>
          <a:p>
            <a:r>
              <a:rPr lang="en-US"/>
              <a:t>Thank you.</a:t>
            </a:r>
          </a:p>
        </p:txBody>
      </p:sp>
      <p:sp>
        <p:nvSpPr>
          <p:cNvPr id="5" name="Slide Number Placeholder 4">
            <a:extLst>
              <a:ext uri="{FF2B5EF4-FFF2-40B4-BE49-F238E27FC236}">
                <a16:creationId xmlns:a16="http://schemas.microsoft.com/office/drawing/2014/main" id="{75B07ACA-C1F5-B207-C161-2191ED6B59A0}"/>
              </a:ext>
            </a:extLst>
          </p:cNvPr>
          <p:cNvSpPr>
            <a:spLocks noGrp="1"/>
          </p:cNvSpPr>
          <p:nvPr>
            <p:ph type="sldNum" sz="quarter" idx="4"/>
          </p:nvPr>
        </p:nvSpPr>
        <p:spPr/>
        <p:txBody>
          <a:bodyPr/>
          <a:lstStyle/>
          <a:p>
            <a:fld id="{8F93FC27-A1D1-4A1D-8E2D-C92B07A03756}" type="slidenum">
              <a:rPr lang="en-US" smtClean="0"/>
              <a:pPr/>
              <a:t>57</a:t>
            </a:fld>
            <a:endParaRPr lang="en-US"/>
          </a:p>
        </p:txBody>
      </p:sp>
    </p:spTree>
    <p:extLst>
      <p:ext uri="{BB962C8B-B14F-4D97-AF65-F5344CB8AC3E}">
        <p14:creationId xmlns:p14="http://schemas.microsoft.com/office/powerpoint/2010/main" val="3077617480"/>
      </p:ext>
    </p:extLst>
  </p:cSld>
  <p:clrMapOvr>
    <a:masterClrMapping/>
  </p:clrMapOvr>
  <p:transition>
    <p:fade/>
  </p:transition>
</p:sld>
</file>

<file path=ppt/theme/theme1.xml><?xml version="1.0" encoding="utf-8"?>
<a:theme xmlns:a="http://schemas.openxmlformats.org/drawingml/2006/main" name="Copilot for M365 Launch Day Kit - May 2024">
  <a:themeElements>
    <a:clrScheme name="CSR Copilot hybrid">
      <a:dk1>
        <a:sysClr val="windowText" lastClr="000000"/>
      </a:dk1>
      <a:lt1>
        <a:sysClr val="window" lastClr="FFFFFF"/>
      </a:lt1>
      <a:dk2>
        <a:srgbClr val="091F2C"/>
      </a:dk2>
      <a:lt2>
        <a:srgbClr val="F4F3F5"/>
      </a:lt2>
      <a:accent1>
        <a:srgbClr val="C5B4E3"/>
      </a:accent1>
      <a:accent2>
        <a:srgbClr val="8661C5"/>
      </a:accent2>
      <a:accent3>
        <a:srgbClr val="463668"/>
      </a:accent3>
      <a:accent4>
        <a:srgbClr val="0078D4"/>
      </a:accent4>
      <a:accent5>
        <a:srgbClr val="2A446F"/>
      </a:accent5>
      <a:accent6>
        <a:srgbClr val="C03BC4"/>
      </a:accent6>
      <a:hlink>
        <a:srgbClr val="0078D4"/>
      </a:hlink>
      <a:folHlink>
        <a:srgbClr val="2A446F"/>
      </a:folHlink>
    </a:clrScheme>
    <a:fontScheme name="Microso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SM_LightGray_Sept_2018.potx" id="{0FAF9FBA-50E5-4B89-8F50-EB458E088334}" vid="{09DABCF3-FBBE-41E3-8EAE-8A81552DAA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1058fd0b-cdc9-459f-9312-620aa6723821">
      <Terms xmlns="http://schemas.microsoft.com/office/infopath/2007/PartnerControls"/>
    </lcf76f155ced4ddcb4097134ff3c332f>
    <TaxCatchAll xmlns="c6789394-fe16-4a2c-af8a-e1769ffacc0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710F6CA20ECFE4299D70CC22713D7CB" ma:contentTypeVersion="18" ma:contentTypeDescription="Create a new document." ma:contentTypeScope="" ma:versionID="76dd9ce40e55a4a386c8af959e15ce0b">
  <xsd:schema xmlns:xsd="http://www.w3.org/2001/XMLSchema" xmlns:xs="http://www.w3.org/2001/XMLSchema" xmlns:p="http://schemas.microsoft.com/office/2006/metadata/properties" xmlns:ns2="1058fd0b-cdc9-459f-9312-620aa6723821" xmlns:ns3="c6789394-fe16-4a2c-af8a-e1769ffacc01" targetNamespace="http://schemas.microsoft.com/office/2006/metadata/properties" ma:root="true" ma:fieldsID="17b6fcaa236b68adcdd75f9e2dec4a9b" ns2:_="" ns3:_="">
    <xsd:import namespace="1058fd0b-cdc9-459f-9312-620aa6723821"/>
    <xsd:import namespace="c6789394-fe16-4a2c-af8a-e1769ffacc01"/>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58fd0b-cdc9-459f-9312-620aa672382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1bc8540-e202-4f79-8a63-a48b1499560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6789394-fe16-4a2c-af8a-e1769ffacc0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803af67d-ac70-4b9c-9b69-96951655dfac}" ma:internalName="TaxCatchAll" ma:showField="CatchAllData" ma:web="c6789394-fe16-4a2c-af8a-e1769ffacc0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8FDAC0-319D-4A54-8D8E-1D42CB1F8004}">
  <ds:schemaRefs>
    <ds:schemaRef ds:uri="http://schemas.microsoft.com/sharepoint/v3/contenttype/forms"/>
  </ds:schemaRefs>
</ds:datastoreItem>
</file>

<file path=customXml/itemProps2.xml><?xml version="1.0" encoding="utf-8"?>
<ds:datastoreItem xmlns:ds="http://schemas.openxmlformats.org/officeDocument/2006/customXml" ds:itemID="{F990F116-B58F-4255-B05B-DA3808E0E5C6}">
  <ds:schemaRefs>
    <ds:schemaRef ds:uri="1058fd0b-cdc9-459f-9312-620aa6723821"/>
    <ds:schemaRef ds:uri="68afe6d2-8fc6-4586-883c-61828cb0d8bb"/>
    <ds:schemaRef ds:uri="90955e35-5968-4caf-b27d-6997ff588dab"/>
    <ds:schemaRef ds:uri="c6789394-fe16-4a2c-af8a-e1769ffacc0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9A1D3FE-9663-456B-B802-A3915E8B9624}">
  <ds:schemaRefs>
    <ds:schemaRef ds:uri="1058fd0b-cdc9-459f-9312-620aa6723821"/>
    <ds:schemaRef ds:uri="c6789394-fe16-4a2c-af8a-e1769ffacc0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87867195-f2b8-4ac2-b0b6-6bb73cb33af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Microsoft-Teams-PPT-Template</Template>
  <TotalTime>27</TotalTime>
  <Words>7229</Words>
  <Application>Microsoft Office PowerPoint</Application>
  <PresentationFormat>Widescreen</PresentationFormat>
  <Paragraphs>1061</Paragraphs>
  <Slides>57</Slides>
  <Notes>14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57</vt:i4>
      </vt:variant>
    </vt:vector>
  </HeadingPairs>
  <TitlesOfParts>
    <vt:vector size="69" baseType="lpstr">
      <vt:lpstr>Segoe Sans Display (Body)</vt:lpstr>
      <vt:lpstr>Aptos</vt:lpstr>
      <vt:lpstr>Arial</vt:lpstr>
      <vt:lpstr>Calibri</vt:lpstr>
      <vt:lpstr>Courier New</vt:lpstr>
      <vt:lpstr>Segoe Sans Display</vt:lpstr>
      <vt:lpstr>Segoe Sans Display Semibold</vt:lpstr>
      <vt:lpstr>Segoe UI</vt:lpstr>
      <vt:lpstr>Segoe UI Semibold</vt:lpstr>
      <vt:lpstr>Segoe UI Semilight</vt:lpstr>
      <vt:lpstr>Wingdings</vt:lpstr>
      <vt:lpstr>Copilot for M365 Launch Day Kit - May 2024</vt:lpstr>
      <vt:lpstr>Microsoft 365 Copilot Launch Day Kit</vt:lpstr>
      <vt:lpstr>Overview of Copilot Launch Day</vt:lpstr>
      <vt:lpstr>About the Launch Day Kit</vt:lpstr>
      <vt:lpstr>Planning and logistics</vt:lpstr>
      <vt:lpstr>Planning and logistics timeline</vt:lpstr>
      <vt:lpstr>Workback schedule example</vt:lpstr>
      <vt:lpstr>Potential Launch Day activities</vt:lpstr>
      <vt:lpstr>Showcasing Copilot through Booths and Trainings</vt:lpstr>
      <vt:lpstr>Training Schedule: Example</vt:lpstr>
      <vt:lpstr>Contests &amp; prizes</vt:lpstr>
      <vt:lpstr>Photobooth</vt:lpstr>
      <vt:lpstr>SWAG guidelines</vt:lpstr>
      <vt:lpstr>Asset production and roll-out</vt:lpstr>
      <vt:lpstr>Asset production and roll-out timeline</vt:lpstr>
      <vt:lpstr>Event asset production and roll-out phases Click on section zooms below</vt:lpstr>
      <vt:lpstr>1. Preparation</vt:lpstr>
      <vt:lpstr>Pull-Up Banner: Option A (1 of 2)</vt:lpstr>
      <vt:lpstr>Pull-Up Banner: Option B (2 of 2)</vt:lpstr>
      <vt:lpstr>Table Cover:  Dark Background (1 of 2)</vt:lpstr>
      <vt:lpstr>Table Cover:  Light Background (2 of 2)</vt:lpstr>
      <vt:lpstr>Booth Mockup</vt:lpstr>
      <vt:lpstr>Photobooth Props</vt:lpstr>
      <vt:lpstr>Booth Backdrop: Option A (1 of 2)</vt:lpstr>
      <vt:lpstr>Booth Backdrop: Option B (2 of 2)</vt:lpstr>
      <vt:lpstr>Swag</vt:lpstr>
      <vt:lpstr>2. Planning &amp; Communications</vt:lpstr>
      <vt:lpstr>Flyer: Announcement </vt:lpstr>
      <vt:lpstr>Digital Banners: Horizontal Opt A (1 of 4)</vt:lpstr>
      <vt:lpstr>Digital Banners: Horizontal Opt B (2 of 4)</vt:lpstr>
      <vt:lpstr>Digital Banners: Horizontal Opt C (3 of 4)</vt:lpstr>
      <vt:lpstr>Digital Banners: Horizontal Opt D (4 of 4)</vt:lpstr>
      <vt:lpstr>Digital Banners: Square Opt A (1 of 3)</vt:lpstr>
      <vt:lpstr>Digital Banners: Square Opt B (2 of 3)</vt:lpstr>
      <vt:lpstr>Digital Banners: Square Opt C (3 of 3)</vt:lpstr>
      <vt:lpstr>Email journey | example</vt:lpstr>
      <vt:lpstr>Header Banners  for OFT files</vt:lpstr>
      <vt:lpstr>Email: Announcement</vt:lpstr>
      <vt:lpstr>Email: Register Now </vt:lpstr>
      <vt:lpstr>Email: Speakers and Activities </vt:lpstr>
      <vt:lpstr>Social Media journey | example</vt:lpstr>
      <vt:lpstr>Social media post: Announcement</vt:lpstr>
      <vt:lpstr>Social media post: Copilot scenarios </vt:lpstr>
      <vt:lpstr>Social media post: Engaging activities </vt:lpstr>
      <vt:lpstr>Social media post: Keynote speaker</vt:lpstr>
      <vt:lpstr>3. Event Day</vt:lpstr>
      <vt:lpstr>Event Day: Run of Show</vt:lpstr>
      <vt:lpstr>Social media post: Event Day Kick Off</vt:lpstr>
      <vt:lpstr>Best Practices</vt:lpstr>
      <vt:lpstr>4. Post-Event</vt:lpstr>
      <vt:lpstr>Post Event Communications</vt:lpstr>
      <vt:lpstr>Social media post: Post-event wrap-up </vt:lpstr>
      <vt:lpstr>Email: Post-event follow up </vt:lpstr>
      <vt:lpstr>Event Feedback Survey</vt:lpstr>
      <vt:lpstr>Post-event guidance examples</vt:lpstr>
      <vt:lpstr>Bookmark Microsoft adoption resources</vt:lpstr>
      <vt:lpstr>The asset folder directory</vt:lpstr>
      <vt:lpstr>Thank you.</vt:lpstr>
    </vt:vector>
  </TitlesOfParts>
  <Manager>&lt;Comms manager name here&gt;</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name or presentation title</dc:title>
  <dc:subject>&lt;Event name&gt;</dc:subject>
  <dc:creator>Bill Barraugh</dc:creator>
  <cp:keywords/>
  <dc:description/>
  <cp:lastModifiedBy>Anne Fernando</cp:lastModifiedBy>
  <cp:revision>1</cp:revision>
  <dcterms:created xsi:type="dcterms:W3CDTF">2023-11-23T00:24:20Z</dcterms:created>
  <dcterms:modified xsi:type="dcterms:W3CDTF">2024-12-18T18:30:46Z</dcterms:modified>
  <cp:category>Microsoft Teams</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duct">
    <vt:lpwstr/>
  </property>
  <property fmtid="{D5CDD505-2E9C-101B-9397-08002B2CF9AE}" pid="3" name="Event1">
    <vt:lpwstr>622;#Unassigned|2c8af875-f38a-40b8-a0a9-056aed3fc8c0</vt:lpwstr>
  </property>
  <property fmtid="{D5CDD505-2E9C-101B-9397-08002B2CF9AE}" pid="4" name="Audience">
    <vt:lpwstr/>
  </property>
  <property fmtid="{D5CDD505-2E9C-101B-9397-08002B2CF9AE}" pid="5" name="Event Venue">
    <vt:lpwstr/>
  </property>
  <property fmtid="{D5CDD505-2E9C-101B-9397-08002B2CF9AE}" pid="6" name="Track">
    <vt:lpwstr/>
  </property>
  <property fmtid="{D5CDD505-2E9C-101B-9397-08002B2CF9AE}" pid="7" name="Event Location">
    <vt:lpwstr/>
  </property>
  <property fmtid="{D5CDD505-2E9C-101B-9397-08002B2CF9AE}" pid="8" name="Campaign">
    <vt:lpwstr/>
  </property>
  <property fmtid="{D5CDD505-2E9C-101B-9397-08002B2CF9AE}" pid="9" name="IsMyDocuments">
    <vt:bool>true</vt:bool>
  </property>
  <property fmtid="{D5CDD505-2E9C-101B-9397-08002B2CF9AE}" pid="10" name="MSIP_Label_f42aa342-8706-4288-bd11-ebb85995028c_Enabled">
    <vt:lpwstr>True</vt:lpwstr>
  </property>
  <property fmtid="{D5CDD505-2E9C-101B-9397-08002B2CF9AE}" pid="11" name="MSIP_Label_f42aa342-8706-4288-bd11-ebb85995028c_SiteId">
    <vt:lpwstr>72f988bf-86f1-41af-91ab-2d7cd011db47</vt:lpwstr>
  </property>
  <property fmtid="{D5CDD505-2E9C-101B-9397-08002B2CF9AE}" pid="12" name="MSIP_Label_f42aa342-8706-4288-bd11-ebb85995028c_Ref">
    <vt:lpwstr>https://api.informationprotection.azure.com/api/72f988bf-86f1-41af-91ab-2d7cd011db47</vt:lpwstr>
  </property>
  <property fmtid="{D5CDD505-2E9C-101B-9397-08002B2CF9AE}" pid="13" name="MSIP_Label_f42aa342-8706-4288-bd11-ebb85995028c_SetDate">
    <vt:lpwstr>2017-08-29T14:27:20.8568347-07:00</vt:lpwstr>
  </property>
  <property fmtid="{D5CDD505-2E9C-101B-9397-08002B2CF9AE}" pid="14" name="MSIP_Label_f42aa342-8706-4288-bd11-ebb85995028c_Name">
    <vt:lpwstr>General</vt:lpwstr>
  </property>
  <property fmtid="{D5CDD505-2E9C-101B-9397-08002B2CF9AE}" pid="15" name="MSIP_Label_f42aa342-8706-4288-bd11-ebb85995028c_Extended_MSFT_Method">
    <vt:lpwstr>Automatic</vt:lpwstr>
  </property>
  <property fmtid="{D5CDD505-2E9C-101B-9397-08002B2CF9AE}" pid="16" name="Sensitivity">
    <vt:lpwstr>General</vt:lpwstr>
  </property>
  <property fmtid="{D5CDD505-2E9C-101B-9397-08002B2CF9AE}" pid="17" name="MediaServiceImageTags">
    <vt:lpwstr/>
  </property>
  <property fmtid="{D5CDD505-2E9C-101B-9397-08002B2CF9AE}" pid="18" name="Order">
    <vt:r8>443100</vt:r8>
  </property>
  <property fmtid="{D5CDD505-2E9C-101B-9397-08002B2CF9AE}" pid="19" name="xd_Signature">
    <vt:bool>false</vt:bool>
  </property>
  <property fmtid="{D5CDD505-2E9C-101B-9397-08002B2CF9AE}" pid="20" name="xd_ProgID">
    <vt:lpwstr/>
  </property>
  <property fmtid="{D5CDD505-2E9C-101B-9397-08002B2CF9AE}" pid="21" name="ComplianceAssetId">
    <vt:lpwstr/>
  </property>
  <property fmtid="{D5CDD505-2E9C-101B-9397-08002B2CF9AE}" pid="22" name="TemplateUrl">
    <vt:lpwstr/>
  </property>
  <property fmtid="{D5CDD505-2E9C-101B-9397-08002B2CF9AE}" pid="23" name="_ExtendedDescription">
    <vt:lpwstr/>
  </property>
  <property fmtid="{D5CDD505-2E9C-101B-9397-08002B2CF9AE}" pid="24" name="TriggerFlowInfo">
    <vt:lpwstr/>
  </property>
  <property fmtid="{D5CDD505-2E9C-101B-9397-08002B2CF9AE}" pid="25" name="ContentTypeId">
    <vt:lpwstr>0x0101002F7782ABB4F388429CC81EC389957A5F</vt:lpwstr>
  </property>
</Properties>
</file>