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svg" ContentType="image/svg+xml"/>
  <Default Extension="tiff" ContentType="image/tiff"/>
  <Default Extension="vtt" ContentType="text/vt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4156" r:id="rId4"/>
    <p:sldMasterId id="2147484393" r:id="rId5"/>
  </p:sldMasterIdLst>
  <p:notesMasterIdLst>
    <p:notesMasterId r:id="rId54"/>
  </p:notesMasterIdLst>
  <p:handoutMasterIdLst>
    <p:handoutMasterId r:id="rId55"/>
  </p:handoutMasterIdLst>
  <p:sldIdLst>
    <p:sldId id="2076138319" r:id="rId6"/>
    <p:sldId id="2134806045" r:id="rId7"/>
    <p:sldId id="2076138299" r:id="rId8"/>
    <p:sldId id="2147471109" r:id="rId9"/>
    <p:sldId id="2076136916" r:id="rId10"/>
    <p:sldId id="2076137287" r:id="rId11"/>
    <p:sldId id="2076138323" r:id="rId12"/>
    <p:sldId id="2076137298" r:id="rId13"/>
    <p:sldId id="2076138324" r:id="rId14"/>
    <p:sldId id="2076137288" r:id="rId15"/>
    <p:sldId id="2076138325" r:id="rId16"/>
    <p:sldId id="2076138326" r:id="rId17"/>
    <p:sldId id="2076138327" r:id="rId18"/>
    <p:sldId id="2076136886" r:id="rId19"/>
    <p:sldId id="2076136897" r:id="rId20"/>
    <p:sldId id="2076137290" r:id="rId21"/>
    <p:sldId id="2076136898" r:id="rId22"/>
    <p:sldId id="2076136899" r:id="rId23"/>
    <p:sldId id="2076136914" r:id="rId24"/>
    <p:sldId id="2076138328" r:id="rId25"/>
    <p:sldId id="2076138329" r:id="rId26"/>
    <p:sldId id="2076137291" r:id="rId27"/>
    <p:sldId id="2076137314" r:id="rId28"/>
    <p:sldId id="2076137315" r:id="rId29"/>
    <p:sldId id="2076137316" r:id="rId30"/>
    <p:sldId id="2076137308" r:id="rId31"/>
    <p:sldId id="2147471111" r:id="rId32"/>
    <p:sldId id="2076136930" r:id="rId33"/>
    <p:sldId id="2076137311" r:id="rId34"/>
    <p:sldId id="2076137309" r:id="rId35"/>
    <p:sldId id="2076137312" r:id="rId36"/>
    <p:sldId id="2076138330" r:id="rId37"/>
    <p:sldId id="2076136905" r:id="rId38"/>
    <p:sldId id="2076138331" r:id="rId39"/>
    <p:sldId id="2076136921" r:id="rId40"/>
    <p:sldId id="2076137286" r:id="rId41"/>
    <p:sldId id="2134805422" r:id="rId42"/>
    <p:sldId id="2134805423" r:id="rId43"/>
    <p:sldId id="2134805424" r:id="rId44"/>
    <p:sldId id="2134805426" r:id="rId45"/>
    <p:sldId id="2134805425" r:id="rId46"/>
    <p:sldId id="2076137348" r:id="rId47"/>
    <p:sldId id="2076137305" r:id="rId48"/>
    <p:sldId id="2076136928" r:id="rId49"/>
    <p:sldId id="2076137277" r:id="rId50"/>
    <p:sldId id="2076138320" r:id="rId51"/>
    <p:sldId id="2076137279" r:id="rId52"/>
    <p:sldId id="2076137280"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Slide" id="{5536887A-4654-47B9-B638-B84B472FC6E6}">
          <p14:sldIdLst>
            <p14:sldId id="2076138319"/>
          </p14:sldIdLst>
        </p14:section>
        <p14:section name="Version" id="{57B1C661-4CC7-410D-A24A-3CBFA53F3AD1}">
          <p14:sldIdLst>
            <p14:sldId id="2134806045"/>
          </p14:sldIdLst>
        </p14:section>
        <p14:section name="Objectives" id="{22132032-1365-49B5-8319-01D777DD771A}">
          <p14:sldIdLst>
            <p14:sldId id="2076138299"/>
            <p14:sldId id="2147471109"/>
          </p14:sldIdLst>
        </p14:section>
        <p14:section name="Features" id="{44020C81-BBC8-46A1-957F-747B0EE3DD51}">
          <p14:sldIdLst>
            <p14:sldId id="2076136916"/>
            <p14:sldId id="2076137287"/>
            <p14:sldId id="2076138323"/>
            <p14:sldId id="2076137298"/>
            <p14:sldId id="2076138324"/>
            <p14:sldId id="2076137288"/>
            <p14:sldId id="2076138325"/>
            <p14:sldId id="2076138326"/>
            <p14:sldId id="2076138327"/>
            <p14:sldId id="2076136886"/>
            <p14:sldId id="2076136897"/>
            <p14:sldId id="2076137290"/>
            <p14:sldId id="2076136898"/>
            <p14:sldId id="2076136899"/>
            <p14:sldId id="2076136914"/>
            <p14:sldId id="2076138328"/>
            <p14:sldId id="2076138329"/>
            <p14:sldId id="2076137291"/>
            <p14:sldId id="2076137314"/>
            <p14:sldId id="2076137315"/>
            <p14:sldId id="2076137316"/>
            <p14:sldId id="2076137308"/>
            <p14:sldId id="2147471111"/>
            <p14:sldId id="2076136930"/>
            <p14:sldId id="2076137311"/>
            <p14:sldId id="2076137309"/>
            <p14:sldId id="2076137312"/>
            <p14:sldId id="2076138330"/>
            <p14:sldId id="2076136905"/>
            <p14:sldId id="2076138331"/>
            <p14:sldId id="2076136921"/>
            <p14:sldId id="2076137286"/>
            <p14:sldId id="2134805422"/>
            <p14:sldId id="2134805423"/>
            <p14:sldId id="2134805424"/>
            <p14:sldId id="2134805426"/>
            <p14:sldId id="2134805425"/>
            <p14:sldId id="2076137348"/>
            <p14:sldId id="2076137305"/>
            <p14:sldId id="2076136928"/>
          </p14:sldIdLst>
        </p14:section>
        <p14:section name="Close" id="{29AE0FED-602D-43EF-B0CE-D3523FB80562}">
          <p14:sldIdLst>
            <p14:sldId id="2076137277"/>
            <p14:sldId id="2076138320"/>
            <p14:sldId id="2076137279"/>
            <p14:sldId id="2076137280"/>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900"/>
    <a:srgbClr val="7FBA00"/>
    <a:srgbClr val="F25022"/>
    <a:srgbClr val="5C5AD4"/>
    <a:srgbClr val="C1C1C1"/>
    <a:srgbClr val="FFFFFF"/>
    <a:srgbClr val="6F75C9"/>
    <a:srgbClr val="787ECD"/>
    <a:srgbClr val="373E9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335" autoAdjust="0"/>
    <p:restoredTop sz="76438" autoAdjust="0"/>
  </p:normalViewPr>
  <p:slideViewPr>
    <p:cSldViewPr snapToGrid="0">
      <p:cViewPr varScale="1">
        <p:scale>
          <a:sx n="84" d="100"/>
          <a:sy n="84" d="100"/>
        </p:scale>
        <p:origin x="1782" y="60"/>
      </p:cViewPr>
      <p:guideLst/>
    </p:cSldViewPr>
  </p:slideViewPr>
  <p:notesTextViewPr>
    <p:cViewPr>
      <p:scale>
        <a:sx n="3" d="2"/>
        <a:sy n="3" d="2"/>
      </p:scale>
      <p:origin x="0" y="0"/>
    </p:cViewPr>
  </p:notesTextViewPr>
  <p:sorterViewPr>
    <p:cViewPr>
      <p:scale>
        <a:sx n="75" d="100"/>
        <a:sy n="75" d="100"/>
      </p:scale>
      <p:origin x="0" y="-5064"/>
    </p:cViewPr>
  </p:sorterViewPr>
  <p:notesViewPr>
    <p:cSldViewPr snapToGrid="0">
      <p:cViewPr varScale="1">
        <p:scale>
          <a:sx n="66" d="100"/>
          <a:sy n="66" d="100"/>
        </p:scale>
        <p:origin x="2160" y="6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handoutMaster" Target="handoutMasters/handoutMaster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heme" Target="theme/theme1.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viewProps" Target="view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51743FA-9BDF-427A-AC7A-19DAF5E269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4541522-E06F-476D-96E7-444533816E8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6C1188C-FFED-4637-A008-3609806304F4}" type="datetimeFigureOut">
              <a:rPr lang="en-US" smtClean="0"/>
              <a:t>11/30/2022</a:t>
            </a:fld>
            <a:endParaRPr lang="en-US"/>
          </a:p>
        </p:txBody>
      </p:sp>
      <p:sp>
        <p:nvSpPr>
          <p:cNvPr id="4" name="Footer Placeholder 3">
            <a:extLst>
              <a:ext uri="{FF2B5EF4-FFF2-40B4-BE49-F238E27FC236}">
                <a16:creationId xmlns:a16="http://schemas.microsoft.com/office/drawing/2014/main" id="{14D38ECA-4E57-4055-B08D-FD568C5EEC9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74AC7AD-5EF9-458B-BC51-0BA7579540C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E920A16-B45F-42BE-B035-CD57B97A0A76}" type="slidenum">
              <a:rPr lang="en-US" smtClean="0"/>
              <a:t>‹#›</a:t>
            </a:fld>
            <a:endParaRPr lang="en-US"/>
          </a:p>
        </p:txBody>
      </p:sp>
    </p:spTree>
    <p:extLst>
      <p:ext uri="{BB962C8B-B14F-4D97-AF65-F5344CB8AC3E}">
        <p14:creationId xmlns:p14="http://schemas.microsoft.com/office/powerpoint/2010/main" val="29566885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5C1055-D9F9-4688-B90A-E04D2BE82856}" type="datetimeFigureOut">
              <a:rPr lang="en-US" smtClean="0"/>
              <a:t>11/30/2022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90CE22-16D8-43A7-A811-54164FDE9CEC}" type="slidenum">
              <a:rPr lang="en-US" smtClean="0"/>
              <a:t>‹#›</a:t>
            </a:fld>
            <a:endParaRPr lang="en-US"/>
          </a:p>
        </p:txBody>
      </p:sp>
    </p:spTree>
    <p:extLst>
      <p:ext uri="{BB962C8B-B14F-4D97-AF65-F5344CB8AC3E}">
        <p14:creationId xmlns:p14="http://schemas.microsoft.com/office/powerpoint/2010/main" val="3756438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support.office.com/article/call-forwarding-and-simultaneous-ring-in-teams-a88da9e8-1343-4d3c-9bda-4b9615e4183e"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docs.microsoft.com/en-us/microsoftteams/shared-line-appearance"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3" Type="http://schemas.openxmlformats.org/officeDocument/2006/relationships/hyperlink" Target="https://docs.microsoft.com/en-us/microsoft-365/admin/misc/cortana-integration?view=o365-worldwide" TargetMode="External"/><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docs.microsoft.com/en-us/powershell/module/skype/New-CsTeamsCortanaPolicy" TargetMode="External"/><Relationship Id="rId7" Type="http://schemas.openxmlformats.org/officeDocument/2006/relationships/hyperlink" Target="https://docs.microsoft.com/en-us/powershell/module/skype/Remove-CsTeamsCortanaPolicy" TargetMode="External"/><Relationship Id="rId2" Type="http://schemas.openxmlformats.org/officeDocument/2006/relationships/slide" Target="../slides/slide43.xml"/><Relationship Id="rId1" Type="http://schemas.openxmlformats.org/officeDocument/2006/relationships/notesMaster" Target="../notesMasters/notesMaster1.xml"/><Relationship Id="rId6" Type="http://schemas.openxmlformats.org/officeDocument/2006/relationships/hyperlink" Target="https://docs.microsoft.com/en-us/powershell/module/skype/Set-CsTeamsCortanaPolicy" TargetMode="External"/><Relationship Id="rId5" Type="http://schemas.openxmlformats.org/officeDocument/2006/relationships/hyperlink" Target="https://docs.microsoft.com/en-us/powershell/module/skype/Grant-CsTeamsCortanaPolicy" TargetMode="External"/><Relationship Id="rId4" Type="http://schemas.openxmlformats.org/officeDocument/2006/relationships/hyperlink" Target="https://docs.microsoft.com/en-us/powershell/module/skype/Get-CsTeamsCortanaPolicy" TargetMode="Externa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Last reviewed – 07-OCT-2022-MB</a:t>
            </a:r>
          </a:p>
          <a:p>
            <a:endParaRPr lang="en-US" dirty="0"/>
          </a:p>
        </p:txBody>
      </p:sp>
      <p:sp>
        <p:nvSpPr>
          <p:cNvPr id="4" name="Slide Number Placeholder 3"/>
          <p:cNvSpPr>
            <a:spLocks noGrp="1"/>
          </p:cNvSpPr>
          <p:nvPr>
            <p:ph type="sldNum" sz="quarter" idx="5"/>
          </p:nvPr>
        </p:nvSpPr>
        <p:spPr/>
        <p:txBody>
          <a:bodyPr/>
          <a:lstStyle/>
          <a:p>
            <a:fld id="{DF90CE22-16D8-43A7-A811-54164FDE9CEC}" type="slidenum">
              <a:rPr lang="en-US" smtClean="0"/>
              <a:t>1</a:t>
            </a:fld>
            <a:endParaRPr lang="en-US"/>
          </a:p>
        </p:txBody>
      </p:sp>
    </p:spTree>
    <p:extLst>
      <p:ext uri="{BB962C8B-B14F-4D97-AF65-F5344CB8AC3E}">
        <p14:creationId xmlns:p14="http://schemas.microsoft.com/office/powerpoint/2010/main" val="28993602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79CACC8-84BD-4A87-AFE8-73E67016737F}" type="slidenum">
              <a:rPr kumimoji="0" lang="nl-N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nl-N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22745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a new feature or topic is introduced, these icons will appear on the slide. </a:t>
            </a:r>
          </a:p>
          <a:p>
            <a:endParaRPr lang="en-US" dirty="0"/>
          </a:p>
          <a:p>
            <a:r>
              <a:rPr lang="en-US" dirty="0"/>
              <a:t>If there is a clear background, then that feature does applies to that device type</a:t>
            </a:r>
          </a:p>
          <a:p>
            <a:endParaRPr lang="en-US" dirty="0"/>
          </a:p>
          <a:p>
            <a:r>
              <a:rPr lang="en-US" dirty="0"/>
              <a:t>If there is a partial line, the feature is available on certain models of a device, but not others. </a:t>
            </a:r>
          </a:p>
          <a:p>
            <a:r>
              <a:rPr lang="en-US" dirty="0"/>
              <a:t>Example: If there is a device with a specific hardware feature such as camera.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If there is a purple background, the feature is NOT available for that device type.</a:t>
            </a:r>
          </a:p>
        </p:txBody>
      </p:sp>
      <p:sp>
        <p:nvSpPr>
          <p:cNvPr id="4" name="Slide Number Placeholder 3"/>
          <p:cNvSpPr>
            <a:spLocks noGrp="1"/>
          </p:cNvSpPr>
          <p:nvPr>
            <p:ph type="sldNum" sz="quarter" idx="5"/>
          </p:nvPr>
        </p:nvSpPr>
        <p:spPr/>
        <p:txBody>
          <a:bodyPr/>
          <a:lstStyle/>
          <a:p>
            <a:fld id="{C5BB479D-8711-4AA6-8C99-B5488E92A210}" type="slidenum">
              <a:rPr lang="en-GB" smtClean="0"/>
              <a:t>4</a:t>
            </a:fld>
            <a:endParaRPr lang="en-GB"/>
          </a:p>
        </p:txBody>
      </p:sp>
    </p:spTree>
    <p:extLst>
      <p:ext uri="{BB962C8B-B14F-4D97-AF65-F5344CB8AC3E}">
        <p14:creationId xmlns:p14="http://schemas.microsoft.com/office/powerpoint/2010/main" val="11800177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71717"/>
                </a:solidFill>
                <a:effectLst/>
                <a:latin typeface="Segoe UI" panose="020B0502040204020203" pitchFamily="34" charset="0"/>
              </a:rPr>
              <a:t>Users, the call group owner, and members of the call group must be in Teams Only deployment mode</a:t>
            </a:r>
          </a:p>
          <a:p>
            <a:pPr algn="l"/>
            <a:endParaRPr lang="en-US" b="0" i="0" dirty="0">
              <a:solidFill>
                <a:srgbClr val="171717"/>
              </a:solidFill>
              <a:effectLst/>
              <a:latin typeface="Segoe UI" panose="020B0502040204020203" pitchFamily="34" charset="0"/>
            </a:endParaRPr>
          </a:p>
          <a:p>
            <a:pPr algn="l"/>
            <a:r>
              <a:rPr lang="en-US" b="0" i="0" dirty="0">
                <a:solidFill>
                  <a:srgbClr val="171717"/>
                </a:solidFill>
                <a:effectLst/>
                <a:latin typeface="Segoe UI" panose="020B0502040204020203" pitchFamily="34" charset="0"/>
              </a:rPr>
              <a:t>Call groups cannot be created from security groups or Microsoft 365 groups; they must be created in Teams.</a:t>
            </a:r>
          </a:p>
          <a:p>
            <a:endParaRPr lang="en-US" b="0" i="0" dirty="0">
              <a:solidFill>
                <a:srgbClr val="171717"/>
              </a:solidFill>
              <a:effectLst/>
              <a:latin typeface="Segoe UI" panose="020B0502040204020203" pitchFamily="34" charset="0"/>
            </a:endParaRPr>
          </a:p>
          <a:p>
            <a:pPr algn="l"/>
            <a:endParaRPr lang="en-US" sz="1200" b="0" i="0" kern="1200" dirty="0">
              <a:solidFill>
                <a:srgbClr val="171717"/>
              </a:solidFill>
              <a:effectLst/>
              <a:latin typeface="Segoe UI" panose="020B0502040204020203" pitchFamily="34" charset="0"/>
              <a:ea typeface="+mn-ea"/>
              <a:cs typeface="+mn-cs"/>
            </a:endParaRPr>
          </a:p>
          <a:p>
            <a:pPr algn="l"/>
            <a:r>
              <a:rPr lang="en-US" b="0" i="0" dirty="0">
                <a:solidFill>
                  <a:srgbClr val="171717"/>
                </a:solidFill>
                <a:effectLst/>
                <a:latin typeface="Segoe UI" panose="020B0502040204020203" pitchFamily="34" charset="0"/>
              </a:rPr>
              <a:t>The call sharing and group call pickup features of Microsoft Teams let users share their incoming calls with colleagues so that the colleagues can answer calls that occur while the user is unavailable.</a:t>
            </a:r>
          </a:p>
          <a:p>
            <a:pPr algn="l"/>
            <a:r>
              <a:rPr lang="en-US" b="0" i="0" dirty="0">
                <a:solidFill>
                  <a:srgbClr val="171717"/>
                </a:solidFill>
                <a:effectLst/>
                <a:latin typeface="Segoe UI" panose="020B0502040204020203" pitchFamily="34" charset="0"/>
              </a:rPr>
              <a:t>Group call pickup is less disruptive to recipients than other forms of call sharing (such as call forwarding or simultaneous ringing) because users can configure how they want to be notified of an incoming shared call (via audio and visual notification, visual only, or banner in the Teams app), and they can decide whether to answer it.</a:t>
            </a:r>
          </a:p>
          <a:p>
            <a:pPr algn="l"/>
            <a:r>
              <a:rPr lang="en-US" b="0" i="0" dirty="0">
                <a:solidFill>
                  <a:srgbClr val="171717"/>
                </a:solidFill>
                <a:effectLst/>
                <a:latin typeface="Segoe UI" panose="020B0502040204020203" pitchFamily="34" charset="0"/>
              </a:rPr>
              <a:t>To share calls with others, a user creates a call group and adds the users they want to share their calls with. Then they choose a simultaneous ring or forward setting. See </a:t>
            </a:r>
            <a:r>
              <a:rPr lang="en-US" b="0" i="0" u="none" strike="noStrike" dirty="0">
                <a:solidFill>
                  <a:srgbClr val="171717"/>
                </a:solidFill>
                <a:effectLst/>
                <a:latin typeface="Segoe UI" panose="020B0502040204020203" pitchFamily="34" charset="0"/>
                <a:hlinkClick r:id="rId3"/>
              </a:rPr>
              <a:t>Call forwarding and simultaneous ring in Teams</a:t>
            </a:r>
            <a:r>
              <a:rPr lang="en-US" b="0" i="0" dirty="0">
                <a:solidFill>
                  <a:srgbClr val="171717"/>
                </a:solidFill>
                <a:effectLst/>
                <a:latin typeface="Segoe UI" panose="020B0502040204020203" pitchFamily="34" charset="0"/>
              </a:rPr>
              <a:t> for details. Note that mobile devices will only get notified if they're set for banner and ringtone.</a:t>
            </a:r>
          </a:p>
          <a:p>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6</a:t>
            </a:fld>
            <a:endParaRPr lang="en-GB"/>
          </a:p>
        </p:txBody>
      </p:sp>
    </p:spTree>
    <p:extLst>
      <p:ext uri="{BB962C8B-B14F-4D97-AF65-F5344CB8AC3E}">
        <p14:creationId xmlns:p14="http://schemas.microsoft.com/office/powerpoint/2010/main" val="33614048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Enable the settings via PowerShell first.</a:t>
            </a:r>
          </a:p>
          <a:p>
            <a:endParaRPr lang="en-US" dirty="0"/>
          </a:p>
          <a:p>
            <a:r>
              <a:rPr lang="en-US" dirty="0"/>
              <a:t>You can use Teams admin center (right image) to edit any users Group call pickups.</a:t>
            </a:r>
          </a:p>
        </p:txBody>
      </p:sp>
      <p:sp>
        <p:nvSpPr>
          <p:cNvPr id="4" name="Slide Number Placeholder 3"/>
          <p:cNvSpPr>
            <a:spLocks noGrp="1"/>
          </p:cNvSpPr>
          <p:nvPr>
            <p:ph type="sldNum" sz="quarter" idx="5"/>
          </p:nvPr>
        </p:nvSpPr>
        <p:spPr/>
        <p:txBody>
          <a:bodyPr/>
          <a:lstStyle/>
          <a:p>
            <a:fld id="{C5BB479D-8711-4AA6-8C99-B5488E92A210}" type="slidenum">
              <a:rPr lang="en-GB" smtClean="0"/>
              <a:t>9</a:t>
            </a:fld>
            <a:endParaRPr lang="en-GB"/>
          </a:p>
        </p:txBody>
      </p:sp>
    </p:spTree>
    <p:extLst>
      <p:ext uri="{BB962C8B-B14F-4D97-AF65-F5344CB8AC3E}">
        <p14:creationId xmlns:p14="http://schemas.microsoft.com/office/powerpoint/2010/main" val="26921503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71717"/>
                </a:solidFill>
                <a:effectLst/>
                <a:latin typeface="Segoe UI" panose="020B0502040204020203" pitchFamily="34" charset="0"/>
              </a:rPr>
              <a:t>Managers can add up to 25 delegates, and delegates can have up to 25 managers. There is no limit to the number of delegation relationships that can be created in a tenant.</a:t>
            </a:r>
          </a:p>
          <a:p>
            <a:pPr algn="l"/>
            <a:r>
              <a:rPr lang="en-US" b="0" i="0" dirty="0">
                <a:solidFill>
                  <a:srgbClr val="171717"/>
                </a:solidFill>
                <a:effectLst/>
                <a:latin typeface="Segoe UI" panose="020B0502040204020203" pitchFamily="34" charset="0"/>
              </a:rPr>
              <a:t>If the delegator and delegate are not in the same geographic location, it is up to the PSTN provider to allow caller ID to show up from a different geographic location for a delegated (on behalf of) call.</a:t>
            </a:r>
          </a:p>
          <a:p>
            <a:pPr algn="l"/>
            <a:endParaRPr lang="en-US" b="0" i="0" dirty="0">
              <a:solidFill>
                <a:srgbClr val="171717"/>
              </a:solidFill>
              <a:effectLst/>
              <a:latin typeface="Segoe UI" panose="020B0502040204020203" pitchFamily="34" charset="0"/>
            </a:endParaRPr>
          </a:p>
          <a:p>
            <a:pPr algn="l"/>
            <a:r>
              <a:rPr lang="en-US" dirty="0">
                <a:hlinkClick r:id="rId3"/>
              </a:rPr>
              <a:t>Shared line appearance in Microsoft Teams - Microsoft Teams | Microsoft Docs</a:t>
            </a:r>
            <a:endParaRPr lang="en-US" b="0" i="0" dirty="0">
              <a:solidFill>
                <a:srgbClr val="171717"/>
              </a:solidFill>
              <a:effectLst/>
              <a:latin typeface="Segoe UI" panose="020B0502040204020203" pitchFamily="34" charset="0"/>
            </a:endParaRPr>
          </a:p>
          <a:p>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10</a:t>
            </a:fld>
            <a:endParaRPr lang="en-GB"/>
          </a:p>
        </p:txBody>
      </p:sp>
    </p:spTree>
    <p:extLst>
      <p:ext uri="{BB962C8B-B14F-4D97-AF65-F5344CB8AC3E}">
        <p14:creationId xmlns:p14="http://schemas.microsoft.com/office/powerpoint/2010/main" val="35944463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Left side shows end user enabling delegated call forwarding</a:t>
            </a:r>
          </a:p>
          <a:p>
            <a:r>
              <a:rPr lang="en-US" dirty="0"/>
              <a:t>Right side shows what delegated user sees once they have been added as a delegate.</a:t>
            </a:r>
          </a:p>
        </p:txBody>
      </p:sp>
      <p:sp>
        <p:nvSpPr>
          <p:cNvPr id="4" name="Slide Number Placeholder 3"/>
          <p:cNvSpPr>
            <a:spLocks noGrp="1"/>
          </p:cNvSpPr>
          <p:nvPr>
            <p:ph type="sldNum" sz="quarter" idx="5"/>
          </p:nvPr>
        </p:nvSpPr>
        <p:spPr/>
        <p:txBody>
          <a:bodyPr/>
          <a:lstStyle/>
          <a:p>
            <a:fld id="{C5BB479D-8711-4AA6-8C99-B5488E92A210}" type="slidenum">
              <a:rPr lang="en-GB" smtClean="0"/>
              <a:t>11</a:t>
            </a:fld>
            <a:endParaRPr lang="en-GB"/>
          </a:p>
        </p:txBody>
      </p:sp>
    </p:spTree>
    <p:extLst>
      <p:ext uri="{BB962C8B-B14F-4D97-AF65-F5344CB8AC3E}">
        <p14:creationId xmlns:p14="http://schemas.microsoft.com/office/powerpoint/2010/main" val="42830822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Left: After dialing a number, you are prompted as to whom you would like to place the call as.</a:t>
            </a:r>
          </a:p>
          <a:p>
            <a:endParaRPr lang="en-US" dirty="0"/>
          </a:p>
          <a:p>
            <a:r>
              <a:rPr lang="en-US" dirty="0"/>
              <a:t>Right: inbound call showing it’s intended destination is Nestor Wilke</a:t>
            </a:r>
          </a:p>
        </p:txBody>
      </p:sp>
      <p:sp>
        <p:nvSpPr>
          <p:cNvPr id="4" name="Slide Number Placeholder 3"/>
          <p:cNvSpPr>
            <a:spLocks noGrp="1"/>
          </p:cNvSpPr>
          <p:nvPr>
            <p:ph type="sldNum" sz="quarter" idx="5"/>
          </p:nvPr>
        </p:nvSpPr>
        <p:spPr/>
        <p:txBody>
          <a:bodyPr/>
          <a:lstStyle/>
          <a:p>
            <a:fld id="{C5BB479D-8711-4AA6-8C99-B5488E92A210}" type="slidenum">
              <a:rPr lang="en-GB" smtClean="0"/>
              <a:t>12</a:t>
            </a:fld>
            <a:endParaRPr lang="en-GB"/>
          </a:p>
        </p:txBody>
      </p:sp>
    </p:spTree>
    <p:extLst>
      <p:ext uri="{BB962C8B-B14F-4D97-AF65-F5344CB8AC3E}">
        <p14:creationId xmlns:p14="http://schemas.microsoft.com/office/powerpoint/2010/main" val="28005594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 shown: You can also edit individual users delegations in TAC, same as editing their Call Group values.</a:t>
            </a:r>
          </a:p>
        </p:txBody>
      </p:sp>
      <p:sp>
        <p:nvSpPr>
          <p:cNvPr id="4" name="Slide Number Placeholder 3"/>
          <p:cNvSpPr>
            <a:spLocks noGrp="1"/>
          </p:cNvSpPr>
          <p:nvPr>
            <p:ph type="sldNum" sz="quarter" idx="5"/>
          </p:nvPr>
        </p:nvSpPr>
        <p:spPr/>
        <p:txBody>
          <a:bodyPr/>
          <a:lstStyle/>
          <a:p>
            <a:fld id="{C5BB479D-8711-4AA6-8C99-B5488E92A210}" type="slidenum">
              <a:rPr lang="en-GB" smtClean="0"/>
              <a:t>13</a:t>
            </a:fld>
            <a:endParaRPr lang="en-GB"/>
          </a:p>
        </p:txBody>
      </p:sp>
    </p:spTree>
    <p:extLst>
      <p:ext uri="{BB962C8B-B14F-4D97-AF65-F5344CB8AC3E}">
        <p14:creationId xmlns:p14="http://schemas.microsoft.com/office/powerpoint/2010/main" val="39872682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First slide is Adele Vance clicking the Hot desk icon</a:t>
            </a:r>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5658080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Segoe UI" panose="020B0502040204020203" pitchFamily="34" charset="0"/>
              </a:rPr>
              <a:t>TIP: Do not enforce "Require compliant device“ with Conditional Access when using the Hotdesking Feature. </a:t>
            </a:r>
            <a:endParaRPr lang="en-US" sz="1200" dirty="0">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Full PowerShell to “convert” an E5 license to emulate a Meeting Room Standard license.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Import-Module </a:t>
            </a:r>
            <a:r>
              <a:rPr lang="en-US" dirty="0" err="1"/>
              <a:t>MicrosoftTeams</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t>
            </a:r>
            <a:r>
              <a:rPr lang="en-US" dirty="0" err="1"/>
              <a:t>sfbSession</a:t>
            </a:r>
            <a:r>
              <a:rPr lang="en-US" dirty="0"/>
              <a:t> = New-</a:t>
            </a:r>
            <a:r>
              <a:rPr lang="en-US" dirty="0" err="1"/>
              <a:t>CsOnlineSession</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Import-</a:t>
            </a:r>
            <a:r>
              <a:rPr lang="en-US" dirty="0" err="1"/>
              <a:t>PSSession</a:t>
            </a:r>
            <a:r>
              <a:rPr lang="en-US" dirty="0"/>
              <a:t> $</a:t>
            </a:r>
            <a:r>
              <a:rPr lang="en-US" dirty="0" err="1"/>
              <a:t>sfbSession</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New-</a:t>
            </a:r>
            <a:r>
              <a:rPr lang="en-US" dirty="0" err="1"/>
              <a:t>CsTeamsIpPhonePolicy</a:t>
            </a:r>
            <a:r>
              <a:rPr lang="en-US" dirty="0"/>
              <a:t> -Identity "Enable Hotdesking" -Description "Enable Hotdesking support" -</a:t>
            </a:r>
            <a:r>
              <a:rPr lang="en-US" dirty="0" err="1"/>
              <a:t>AllowHotDesking</a:t>
            </a:r>
            <a:r>
              <a:rPr lang="en-US" dirty="0"/>
              <a:t> $True -</a:t>
            </a:r>
            <a:r>
              <a:rPr lang="en-US" dirty="0" err="1"/>
              <a:t>HotDeskingIdleTimeoutInMinutes</a:t>
            </a:r>
            <a:r>
              <a:rPr lang="en-US" dirty="0"/>
              <a:t> 60</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Grant-</a:t>
            </a:r>
            <a:r>
              <a:rPr lang="en-US" dirty="0" err="1">
                <a:solidFill>
                  <a:schemeClr val="bg1"/>
                </a:solidFill>
                <a:latin typeface="Consolas" panose="020B0609020204030204" pitchFamily="49" charset="0"/>
                <a:ea typeface="Calibri" panose="020F0502020204030204" pitchFamily="34" charset="0"/>
                <a:cs typeface="Times New Roman" panose="02020603050405020304" pitchFamily="18" charset="0"/>
              </a:rPr>
              <a:t>CsTeamsIpPhonePolicy</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 –Identity </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'cap-stp-townview-1@contoso.com</a:t>
            </a:r>
            <a:r>
              <a:rPr lang="en-US" dirty="0">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 </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a:t>
            </a:r>
            <a:r>
              <a:rPr lang="en-US" dirty="0" err="1">
                <a:solidFill>
                  <a:schemeClr val="bg1"/>
                </a:solidFill>
                <a:latin typeface="Consolas" panose="020B0609020204030204" pitchFamily="49" charset="0"/>
                <a:ea typeface="Calibri" panose="020F0502020204030204" pitchFamily="34" charset="0"/>
                <a:cs typeface="Times New Roman" panose="02020603050405020304" pitchFamily="18" charset="0"/>
              </a:rPr>
              <a:t>PolicyName</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 </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a:t>
            </a:r>
            <a:r>
              <a:rPr lang="en-US" dirty="0" err="1">
                <a:solidFill>
                  <a:srgbClr val="3A96DD"/>
                </a:solidFill>
                <a:latin typeface="Consolas" panose="020B0609020204030204" pitchFamily="49" charset="0"/>
                <a:ea typeface="Calibri" panose="020F0502020204030204" pitchFamily="34" charset="0"/>
                <a:cs typeface="Times New Roman" panose="02020603050405020304" pitchFamily="18" charset="0"/>
              </a:rPr>
              <a:t>EnableHotdesking</a:t>
            </a:r>
            <a:r>
              <a:rPr lang="en-US" dirty="0">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endPar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5318715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feature enables you to control whether someone can search the Global Address List or not. Enabling or disabling this is useful from a hardening perspective.</a:t>
            </a:r>
          </a:p>
          <a:p>
            <a:endParaRPr lang="en-US" dirty="0"/>
          </a:p>
          <a:p>
            <a:endParaRPr lang="en-GB" dirty="0"/>
          </a:p>
        </p:txBody>
      </p:sp>
      <p:sp>
        <p:nvSpPr>
          <p:cNvPr id="4" name="Slide Number Placeholder 3"/>
          <p:cNvSpPr>
            <a:spLocks noGrp="1"/>
          </p:cNvSpPr>
          <p:nvPr>
            <p:ph type="sldNum" sz="quarter" idx="5"/>
          </p:nvPr>
        </p:nvSpPr>
        <p:spPr/>
        <p:txBody>
          <a:bodyPr/>
          <a:lstStyle/>
          <a:p>
            <a:fld id="{C5BB479D-8711-4AA6-8C99-B5488E92A210}" type="slidenum">
              <a:rPr lang="en-GB" smtClean="0"/>
              <a:t>16</a:t>
            </a:fld>
            <a:endParaRPr lang="en-GB"/>
          </a:p>
        </p:txBody>
      </p:sp>
    </p:spTree>
    <p:extLst>
      <p:ext uri="{BB962C8B-B14F-4D97-AF65-F5344CB8AC3E}">
        <p14:creationId xmlns:p14="http://schemas.microsoft.com/office/powerpoint/2010/main" val="23056961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5318715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Better Together pairs your device with your workstation running Teams. This lets you use the phone for the audio in your meeting. The phone discovers your workstation via Bluetooth LE.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For phones that don’t have Bluetooth, this won’t work.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1. </a:t>
            </a:r>
            <a:r>
              <a:rPr lang="en-US" sz="1200" dirty="0">
                <a:solidFill>
                  <a:schemeClr val="bg1"/>
                </a:solidFill>
                <a:effectLst>
                  <a:outerShdw blurRad="38100" dist="38100" dir="2700000" algn="tl">
                    <a:srgbClr val="000000">
                      <a:alpha val="43137"/>
                    </a:srgbClr>
                  </a:outerShdw>
                </a:effectLst>
              </a:rPr>
              <a:t>To establish the connection, from the device select “Connect a Device”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2. </a:t>
            </a:r>
            <a:r>
              <a:rPr lang="en-US" sz="1200" dirty="0">
                <a:solidFill>
                  <a:schemeClr val="bg1"/>
                </a:solidFill>
                <a:effectLst>
                  <a:outerShdw blurRad="38100" dist="38100" dir="2700000" algn="tl">
                    <a:srgbClr val="000000">
                      <a:alpha val="43137"/>
                    </a:srgbClr>
                  </a:outerShdw>
                </a:effectLst>
              </a:rPr>
              <a:t>Ensure Bluetooth is enabled on both devices. Select the device to pair from the list.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3. </a:t>
            </a:r>
            <a:r>
              <a:rPr lang="en-US" sz="1200" dirty="0">
                <a:solidFill>
                  <a:schemeClr val="bg1"/>
                </a:solidFill>
                <a:effectLst>
                  <a:outerShdw blurRad="38100" dist="38100" dir="2700000" algn="tl">
                    <a:srgbClr val="000000">
                      <a:alpha val="43137"/>
                    </a:srgbClr>
                  </a:outerShdw>
                </a:effectLst>
              </a:rPr>
              <a:t>In the Teams Client, you’ll be prompted for a connection request. Select “Connect”. </a:t>
            </a:r>
          </a:p>
          <a:p>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18</a:t>
            </a:fld>
            <a:endParaRPr lang="en-GB"/>
          </a:p>
        </p:txBody>
      </p:sp>
    </p:spTree>
    <p:extLst>
      <p:ext uri="{BB962C8B-B14F-4D97-AF65-F5344CB8AC3E}">
        <p14:creationId xmlns:p14="http://schemas.microsoft.com/office/powerpoint/2010/main" val="29509150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effectLst>
                  <a:outerShdw blurRad="38100" dist="38100" dir="2700000" algn="tl">
                    <a:srgbClr val="000000">
                      <a:alpha val="43137"/>
                    </a:srgbClr>
                  </a:outerShdw>
                </a:effectLst>
              </a:rPr>
              <a:t>1. The device can now be selected as an audio device in settings.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effectLst>
                  <a:outerShdw blurRad="38100" dist="38100" dir="2700000" algn="tl">
                    <a:srgbClr val="000000">
                      <a:alpha val="43137"/>
                    </a:srgbClr>
                  </a:outerShdw>
                </a:effectLst>
              </a:rPr>
              <a:t>2. When joining a Teams Meeting, the device will be selected as Computer Audio.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effectLst>
                  <a:outerShdw blurRad="38100" dist="38100" dir="2700000" algn="tl">
                    <a:srgbClr val="000000">
                      <a:alpha val="43137"/>
                    </a:srgbClr>
                  </a:outerShdw>
                </a:effectLst>
              </a:rPr>
              <a:t>3. Manage devices enables users to disconnect the device when not in use.</a:t>
            </a:r>
          </a:p>
          <a:p>
            <a:endParaRPr lang="en-GB" dirty="0"/>
          </a:p>
        </p:txBody>
      </p:sp>
      <p:sp>
        <p:nvSpPr>
          <p:cNvPr id="4" name="Slide Number Placeholder 3"/>
          <p:cNvSpPr>
            <a:spLocks noGrp="1"/>
          </p:cNvSpPr>
          <p:nvPr>
            <p:ph type="sldNum" sz="quarter" idx="5"/>
          </p:nvPr>
        </p:nvSpPr>
        <p:spPr/>
        <p:txBody>
          <a:bodyPr/>
          <a:lstStyle/>
          <a:p>
            <a:fld id="{C5BB479D-8711-4AA6-8C99-B5488E92A210}" type="slidenum">
              <a:rPr lang="en-GB" smtClean="0"/>
              <a:t>19</a:t>
            </a:fld>
            <a:endParaRPr lang="en-GB"/>
          </a:p>
        </p:txBody>
      </p:sp>
    </p:spTree>
    <p:extLst>
      <p:ext uri="{BB962C8B-B14F-4D97-AF65-F5344CB8AC3E}">
        <p14:creationId xmlns:p14="http://schemas.microsoft.com/office/powerpoint/2010/main" val="7227940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effectLst>
                  <a:outerShdw blurRad="38100" dist="38100" dir="2700000" algn="tl">
                    <a:srgbClr val="000000">
                      <a:alpha val="43137"/>
                    </a:srgbClr>
                  </a:outerShdw>
                </a:effectLst>
              </a:rPr>
              <a:t>1. The device can now be selected as an audio device in settings.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effectLst>
                  <a:outerShdw blurRad="38100" dist="38100" dir="2700000" algn="tl">
                    <a:srgbClr val="000000">
                      <a:alpha val="43137"/>
                    </a:srgbClr>
                  </a:outerShdw>
                </a:effectLst>
              </a:rPr>
              <a:t>2. When joining a Teams Meeting, the device will be selected as Computer Audio.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effectLst>
                  <a:outerShdw blurRad="38100" dist="38100" dir="2700000" algn="tl">
                    <a:srgbClr val="000000">
                      <a:alpha val="43137"/>
                    </a:srgbClr>
                  </a:outerShdw>
                </a:effectLst>
              </a:rPr>
              <a:t>3. Manage devices enables users to disconnect the device when not in use.</a:t>
            </a:r>
          </a:p>
          <a:p>
            <a:endParaRPr lang="en-GB" dirty="0"/>
          </a:p>
        </p:txBody>
      </p:sp>
      <p:sp>
        <p:nvSpPr>
          <p:cNvPr id="4" name="Slide Number Placeholder 3"/>
          <p:cNvSpPr>
            <a:spLocks noGrp="1"/>
          </p:cNvSpPr>
          <p:nvPr>
            <p:ph type="sldNum" sz="quarter" idx="5"/>
          </p:nvPr>
        </p:nvSpPr>
        <p:spPr/>
        <p:txBody>
          <a:bodyPr/>
          <a:lstStyle/>
          <a:p>
            <a:fld id="{C5BB479D-8711-4AA6-8C99-B5488E92A210}" type="slidenum">
              <a:rPr lang="en-GB" smtClean="0"/>
              <a:t>20</a:t>
            </a:fld>
            <a:endParaRPr lang="en-GB"/>
          </a:p>
        </p:txBody>
      </p:sp>
    </p:spTree>
    <p:extLst>
      <p:ext uri="{BB962C8B-B14F-4D97-AF65-F5344CB8AC3E}">
        <p14:creationId xmlns:p14="http://schemas.microsoft.com/office/powerpoint/2010/main" val="17227274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effectLst>
                  <a:outerShdw blurRad="38100" dist="38100" dir="2700000" algn="tl">
                    <a:srgbClr val="000000">
                      <a:alpha val="43137"/>
                    </a:srgbClr>
                  </a:outerShdw>
                </a:effectLst>
              </a:rPr>
              <a:t>1. The device can now be selected as an audio device in settings.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effectLst>
                  <a:outerShdw blurRad="38100" dist="38100" dir="2700000" algn="tl">
                    <a:srgbClr val="000000">
                      <a:alpha val="43137"/>
                    </a:srgbClr>
                  </a:outerShdw>
                </a:effectLst>
              </a:rPr>
              <a:t>2. When joining a Teams Meeting, the device will be selected as Computer Audio.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effectLst>
                  <a:outerShdw blurRad="38100" dist="38100" dir="2700000" algn="tl">
                    <a:srgbClr val="000000">
                      <a:alpha val="43137"/>
                    </a:srgbClr>
                  </a:outerShdw>
                </a:effectLst>
              </a:rPr>
              <a:t>3. Manage devices enables users to disconnect the device when not in use.</a:t>
            </a:r>
          </a:p>
          <a:p>
            <a:endParaRPr lang="en-GB" dirty="0"/>
          </a:p>
        </p:txBody>
      </p:sp>
      <p:sp>
        <p:nvSpPr>
          <p:cNvPr id="4" name="Slide Number Placeholder 3"/>
          <p:cNvSpPr>
            <a:spLocks noGrp="1"/>
          </p:cNvSpPr>
          <p:nvPr>
            <p:ph type="sldNum" sz="quarter" idx="5"/>
          </p:nvPr>
        </p:nvSpPr>
        <p:spPr/>
        <p:txBody>
          <a:bodyPr/>
          <a:lstStyle/>
          <a:p>
            <a:fld id="{C5BB479D-8711-4AA6-8C99-B5488E92A210}" type="slidenum">
              <a:rPr lang="en-GB" smtClean="0"/>
              <a:t>21</a:t>
            </a:fld>
            <a:endParaRPr lang="en-GB"/>
          </a:p>
        </p:txBody>
      </p:sp>
    </p:spTree>
    <p:extLst>
      <p:ext uri="{BB962C8B-B14F-4D97-AF65-F5344CB8AC3E}">
        <p14:creationId xmlns:p14="http://schemas.microsoft.com/office/powerpoint/2010/main" val="25271387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 supported on phones that don’t have Bluetooth</a:t>
            </a:r>
          </a:p>
        </p:txBody>
      </p:sp>
      <p:sp>
        <p:nvSpPr>
          <p:cNvPr id="4" name="Slide Number Placeholder 3"/>
          <p:cNvSpPr>
            <a:spLocks noGrp="1"/>
          </p:cNvSpPr>
          <p:nvPr>
            <p:ph type="sldNum" sz="quarter" idx="5"/>
          </p:nvPr>
        </p:nvSpPr>
        <p:spPr/>
        <p:txBody>
          <a:bodyPr/>
          <a:lstStyle/>
          <a:p>
            <a:fld id="{C5BB479D-8711-4AA6-8C99-B5488E92A210}" type="slidenum">
              <a:rPr lang="en-GB" smtClean="0"/>
              <a:t>22</a:t>
            </a:fld>
            <a:endParaRPr lang="en-GB"/>
          </a:p>
        </p:txBody>
      </p:sp>
    </p:spTree>
    <p:extLst>
      <p:ext uri="{BB962C8B-B14F-4D97-AF65-F5344CB8AC3E}">
        <p14:creationId xmlns:p14="http://schemas.microsoft.com/office/powerpoint/2010/main" val="4670058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 depending on call routing type, the call may not be offered to all Agents at the same time, e.g. Serial routing would only send the call to one agent at a time.</a:t>
            </a:r>
          </a:p>
        </p:txBody>
      </p:sp>
      <p:sp>
        <p:nvSpPr>
          <p:cNvPr id="4" name="Slide Number Placeholder 3"/>
          <p:cNvSpPr>
            <a:spLocks noGrp="1"/>
          </p:cNvSpPr>
          <p:nvPr>
            <p:ph type="sldNum" sz="quarter" idx="5"/>
          </p:nvPr>
        </p:nvSpPr>
        <p:spPr/>
        <p:txBody>
          <a:bodyPr/>
          <a:lstStyle/>
          <a:p>
            <a:fld id="{C5BB479D-8711-4AA6-8C99-B5488E92A210}" type="slidenum">
              <a:rPr lang="en-GB" smtClean="0"/>
              <a:t>23</a:t>
            </a:fld>
            <a:endParaRPr lang="en-GB"/>
          </a:p>
        </p:txBody>
      </p:sp>
    </p:spTree>
    <p:extLst>
      <p:ext uri="{BB962C8B-B14F-4D97-AF65-F5344CB8AC3E}">
        <p14:creationId xmlns:p14="http://schemas.microsoft.com/office/powerpoint/2010/main" val="20110077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 depending on call routing type, the call may not be offered to all Agents at the same time, e.g. Serial routing would only send the call to one agent at a time.</a:t>
            </a:r>
          </a:p>
          <a:p>
            <a:r>
              <a:rPr lang="en-US" dirty="0"/>
              <a:t>Agents may need additional licenses if they intend to forward the call to the PSTN, for example Domestic calling. No additional license if using Direct Routing.</a:t>
            </a:r>
          </a:p>
        </p:txBody>
      </p:sp>
      <p:sp>
        <p:nvSpPr>
          <p:cNvPr id="4" name="Slide Number Placeholder 3"/>
          <p:cNvSpPr>
            <a:spLocks noGrp="1"/>
          </p:cNvSpPr>
          <p:nvPr>
            <p:ph type="sldNum" sz="quarter" idx="5"/>
          </p:nvPr>
        </p:nvSpPr>
        <p:spPr/>
        <p:txBody>
          <a:bodyPr/>
          <a:lstStyle/>
          <a:p>
            <a:fld id="{C5BB479D-8711-4AA6-8C99-B5488E92A210}" type="slidenum">
              <a:rPr lang="en-GB" smtClean="0"/>
              <a:t>24</a:t>
            </a:fld>
            <a:endParaRPr lang="en-GB"/>
          </a:p>
        </p:txBody>
      </p:sp>
    </p:spTree>
    <p:extLst>
      <p:ext uri="{BB962C8B-B14F-4D97-AF65-F5344CB8AC3E}">
        <p14:creationId xmlns:p14="http://schemas.microsoft.com/office/powerpoint/2010/main" val="20110077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Speed dials are very useful on desk phones. Today we support speed dial on both common area phone sign in mode and user sign in mode. Calling intensive users need to have their favorite Contacts at their fingertips for unhindered productivity. In CAP phones, tenant admins can setup speed dial for contacts like security, Helpdesk or cafeteria. </a:t>
            </a:r>
          </a:p>
        </p:txBody>
      </p:sp>
      <p:sp>
        <p:nvSpPr>
          <p:cNvPr id="4" name="Slide Number Placeholder 3"/>
          <p:cNvSpPr>
            <a:spLocks noGrp="1"/>
          </p:cNvSpPr>
          <p:nvPr>
            <p:ph type="sldNum" sz="quarter" idx="5"/>
          </p:nvPr>
        </p:nvSpPr>
        <p:spPr/>
        <p:txBody>
          <a:bodyPr/>
          <a:lstStyle/>
          <a:p>
            <a:fld id="{C5BB479D-8711-4AA6-8C99-B5488E92A210}" type="slidenum">
              <a:rPr lang="en-GB" smtClean="0"/>
              <a:t>26</a:t>
            </a:fld>
            <a:endParaRPr lang="en-GB"/>
          </a:p>
        </p:txBody>
      </p:sp>
    </p:spTree>
    <p:extLst>
      <p:ext uri="{BB962C8B-B14F-4D97-AF65-F5344CB8AC3E}">
        <p14:creationId xmlns:p14="http://schemas.microsoft.com/office/powerpoint/2010/main" val="12931404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can disable the home screen. Some people want the dial pad and speed dials there at all times.</a:t>
            </a:r>
          </a:p>
          <a:p>
            <a:endParaRPr lang="en-US" dirty="0"/>
          </a:p>
          <a:p>
            <a:endParaRPr lang="en-GB" dirty="0"/>
          </a:p>
        </p:txBody>
      </p:sp>
      <p:sp>
        <p:nvSpPr>
          <p:cNvPr id="4" name="Slide Number Placeholder 3"/>
          <p:cNvSpPr>
            <a:spLocks noGrp="1"/>
          </p:cNvSpPr>
          <p:nvPr>
            <p:ph type="sldNum" sz="quarter" idx="5"/>
          </p:nvPr>
        </p:nvSpPr>
        <p:spPr/>
        <p:txBody>
          <a:bodyPr/>
          <a:lstStyle/>
          <a:p>
            <a:fld id="{C5BB479D-8711-4AA6-8C99-B5488E92A210}" type="slidenum">
              <a:rPr lang="en-GB" smtClean="0"/>
              <a:t>27</a:t>
            </a:fld>
            <a:endParaRPr lang="en-GB"/>
          </a:p>
        </p:txBody>
      </p:sp>
    </p:spTree>
    <p:extLst>
      <p:ext uri="{BB962C8B-B14F-4D97-AF65-F5344CB8AC3E}">
        <p14:creationId xmlns:p14="http://schemas.microsoft.com/office/powerpoint/2010/main" val="23056961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In addition to supporting speed </a:t>
            </a:r>
            <a:r>
              <a:rPr lang="en-US" sz="1200" dirty="0" err="1">
                <a:effectLst/>
                <a:latin typeface="Calibri" panose="020F0502020204030204" pitchFamily="34" charset="0"/>
                <a:ea typeface="Calibri" panose="020F0502020204030204" pitchFamily="34" charset="0"/>
                <a:cs typeface="Times New Roman" panose="02020603050405020304" pitchFamily="18" charset="0"/>
              </a:rPr>
              <a:t>speed</a:t>
            </a:r>
            <a:r>
              <a:rPr lang="en-US" sz="1200" dirty="0">
                <a:effectLst/>
                <a:latin typeface="Calibri" panose="020F0502020204030204" pitchFamily="34" charset="0"/>
                <a:ea typeface="Calibri" panose="020F0502020204030204" pitchFamily="34" charset="0"/>
                <a:cs typeface="Times New Roman" panose="02020603050405020304" pitchFamily="18" charset="0"/>
              </a:rPr>
              <a:t> dials on the software, we also support sidecars. sidecars are separate hardware units or expansion modules that can be attached to your phone via USB. </a:t>
            </a:r>
            <a:r>
              <a:rPr lang="en-US" sz="1200" dirty="0">
                <a:effectLst/>
                <a:latin typeface="Calibri" panose="020F0502020204030204" pitchFamily="34" charset="0"/>
                <a:ea typeface="Calibri" panose="020F0502020204030204" pitchFamily="34" charset="0"/>
                <a:cs typeface="Arial" panose="020B0604020202020204" pitchFamily="34" charset="0"/>
              </a:rPr>
              <a:t>With frequent contacts pinned to your sidecar, you can know your contact’s presences at a glance and make a speed dial with one click. </a:t>
            </a:r>
            <a:r>
              <a:rPr lang="en-US" sz="1200" dirty="0">
                <a:effectLst/>
                <a:latin typeface="Calibri" panose="020F0502020204030204" pitchFamily="34" charset="0"/>
                <a:ea typeface="Calibri" panose="020F0502020204030204" pitchFamily="34" charset="0"/>
                <a:cs typeface="Times New Roman" panose="02020603050405020304" pitchFamily="18" charset="0"/>
              </a:rPr>
              <a:t>Check with your OEM vendor to get information about the models with sidecar support.</a:t>
            </a:r>
          </a:p>
        </p:txBody>
      </p:sp>
      <p:sp>
        <p:nvSpPr>
          <p:cNvPr id="4" name="Slide Number Placeholder 3"/>
          <p:cNvSpPr>
            <a:spLocks noGrp="1"/>
          </p:cNvSpPr>
          <p:nvPr>
            <p:ph type="sldNum" sz="quarter" idx="5"/>
          </p:nvPr>
        </p:nvSpPr>
        <p:spPr/>
        <p:txBody>
          <a:bodyPr/>
          <a:lstStyle/>
          <a:p>
            <a:fld id="{C5BB479D-8711-4AA6-8C99-B5488E92A210}" type="slidenum">
              <a:rPr lang="en-GB" smtClean="0"/>
              <a:t>28</a:t>
            </a:fld>
            <a:endParaRPr lang="en-GB"/>
          </a:p>
        </p:txBody>
      </p:sp>
    </p:spTree>
    <p:extLst>
      <p:ext uri="{BB962C8B-B14F-4D97-AF65-F5344CB8AC3E}">
        <p14:creationId xmlns:p14="http://schemas.microsoft.com/office/powerpoint/2010/main" val="35161434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the PowerShell.</a:t>
            </a:r>
          </a:p>
          <a:p>
            <a:endParaRPr lang="en-GB" dirty="0"/>
          </a:p>
        </p:txBody>
      </p:sp>
      <p:sp>
        <p:nvSpPr>
          <p:cNvPr id="4" name="Slide Number Placeholder 3"/>
          <p:cNvSpPr>
            <a:spLocks noGrp="1"/>
          </p:cNvSpPr>
          <p:nvPr>
            <p:ph type="sldNum" sz="quarter" idx="5"/>
          </p:nvPr>
        </p:nvSpPr>
        <p:spPr/>
        <p:txBody>
          <a:bodyPr/>
          <a:lstStyle/>
          <a:p>
            <a:fld id="{C5BB479D-8711-4AA6-8C99-B5488E92A210}" type="slidenum">
              <a:rPr lang="en-GB" smtClean="0"/>
              <a:t>29</a:t>
            </a:fld>
            <a:endParaRPr lang="en-GB"/>
          </a:p>
        </p:txBody>
      </p:sp>
    </p:spTree>
    <p:extLst>
      <p:ext uri="{BB962C8B-B14F-4D97-AF65-F5344CB8AC3E}">
        <p14:creationId xmlns:p14="http://schemas.microsoft.com/office/powerpoint/2010/main" val="16516777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can join meetings from devices and see what’s shared from those phones.</a:t>
            </a:r>
          </a:p>
        </p:txBody>
      </p:sp>
      <p:sp>
        <p:nvSpPr>
          <p:cNvPr id="4" name="Slide Number Placeholder 3"/>
          <p:cNvSpPr>
            <a:spLocks noGrp="1"/>
          </p:cNvSpPr>
          <p:nvPr>
            <p:ph type="sldNum" sz="quarter" idx="5"/>
          </p:nvPr>
        </p:nvSpPr>
        <p:spPr/>
        <p:txBody>
          <a:bodyPr/>
          <a:lstStyle/>
          <a:p>
            <a:fld id="{C5BB479D-8711-4AA6-8C99-B5488E92A210}" type="slidenum">
              <a:rPr lang="en-GB" smtClean="0"/>
              <a:t>30</a:t>
            </a:fld>
            <a:endParaRPr lang="en-GB"/>
          </a:p>
        </p:txBody>
      </p:sp>
    </p:spTree>
    <p:extLst>
      <p:ext uri="{BB962C8B-B14F-4D97-AF65-F5344CB8AC3E}">
        <p14:creationId xmlns:p14="http://schemas.microsoft.com/office/powerpoint/2010/main" val="31017509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Home Screen can also be disabled by the users. This is a per user preference. </a:t>
            </a:r>
            <a:endParaRPr lang="en-GB"/>
          </a:p>
        </p:txBody>
      </p:sp>
      <p:sp>
        <p:nvSpPr>
          <p:cNvPr id="4" name="Slide Number Placeholder 3"/>
          <p:cNvSpPr>
            <a:spLocks noGrp="1"/>
          </p:cNvSpPr>
          <p:nvPr>
            <p:ph type="sldNum" sz="quarter" idx="5"/>
          </p:nvPr>
        </p:nvSpPr>
        <p:spPr/>
        <p:txBody>
          <a:bodyPr/>
          <a:lstStyle/>
          <a:p>
            <a:fld id="{C5BB479D-8711-4AA6-8C99-B5488E92A210}" type="slidenum">
              <a:rPr lang="en-GB" smtClean="0"/>
              <a:t>31</a:t>
            </a:fld>
            <a:endParaRPr lang="en-GB"/>
          </a:p>
        </p:txBody>
      </p:sp>
    </p:spTree>
    <p:extLst>
      <p:ext uri="{BB962C8B-B14F-4D97-AF65-F5344CB8AC3E}">
        <p14:creationId xmlns:p14="http://schemas.microsoft.com/office/powerpoint/2010/main" val="23914043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enable auto accept on device, go to Device Settings/Calling and scroll down a little</a:t>
            </a:r>
          </a:p>
        </p:txBody>
      </p:sp>
      <p:sp>
        <p:nvSpPr>
          <p:cNvPr id="4" name="Slide Number Placeholder 3"/>
          <p:cNvSpPr>
            <a:spLocks noGrp="1"/>
          </p:cNvSpPr>
          <p:nvPr>
            <p:ph type="sldNum" sz="quarter" idx="5"/>
          </p:nvPr>
        </p:nvSpPr>
        <p:spPr/>
        <p:txBody>
          <a:bodyPr/>
          <a:lstStyle/>
          <a:p>
            <a:fld id="{C5BB479D-8711-4AA6-8C99-B5488E92A210}" type="slidenum">
              <a:rPr lang="en-GB" smtClean="0"/>
              <a:t>32</a:t>
            </a:fld>
            <a:endParaRPr lang="en-GB"/>
          </a:p>
        </p:txBody>
      </p:sp>
    </p:spTree>
    <p:extLst>
      <p:ext uri="{BB962C8B-B14F-4D97-AF65-F5344CB8AC3E}">
        <p14:creationId xmlns:p14="http://schemas.microsoft.com/office/powerpoint/2010/main" val="23366796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will auto accept incoming meeting invites within 5 seconds for scheduled meetings.</a:t>
            </a:r>
          </a:p>
          <a:p>
            <a:endParaRPr lang="en-US" dirty="0"/>
          </a:p>
          <a:p>
            <a:r>
              <a:rPr lang="en-US" dirty="0" err="1"/>
              <a:t>CsTeamsIPPhonePolicy</a:t>
            </a:r>
            <a:r>
              <a:rPr lang="en-US" dirty="0"/>
              <a:t> is only required to be run if you did not assign a Teams Rooms license.</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Segoe UI" panose="020B0502040204020203" pitchFamily="34" charset="0"/>
              </a:rPr>
              <a:t>It is also available only on video phones – e.g. VP59 – when signed in with a meeting room account</a:t>
            </a:r>
            <a:endParaRPr lang="en-US" sz="1800" dirty="0">
              <a:effectLst/>
              <a:latin typeface="Arial" panose="020B0604020202020204" pitchFamily="34" charset="0"/>
            </a:endParaRPr>
          </a:p>
          <a:p>
            <a:endParaRPr lang="en-US" dirty="0"/>
          </a:p>
          <a:p>
            <a:r>
              <a:rPr lang="en-US" dirty="0" err="1"/>
              <a:t>CSTeamsIpPhonePolicy</a:t>
            </a:r>
            <a:r>
              <a:rPr lang="en-US" dirty="0"/>
              <a:t> is only required to be run if you haven’t assigned the correct type of license.</a:t>
            </a:r>
          </a:p>
          <a:p>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33</a:t>
            </a:fld>
            <a:endParaRPr lang="en-GB"/>
          </a:p>
        </p:txBody>
      </p:sp>
    </p:spTree>
    <p:extLst>
      <p:ext uri="{BB962C8B-B14F-4D97-AF65-F5344CB8AC3E}">
        <p14:creationId xmlns:p14="http://schemas.microsoft.com/office/powerpoint/2010/main" val="23366796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CsTeamsIPPhonePolicy</a:t>
            </a:r>
            <a:r>
              <a:rPr lang="en-US" dirty="0"/>
              <a:t> is only required to be run if you did not assign a Teams Rooms license.</a:t>
            </a:r>
          </a:p>
          <a:p>
            <a:r>
              <a:rPr lang="en-US" dirty="0"/>
              <a:t>To enable auto accept on device, go to Device Settings/Calling and scroll down a little</a:t>
            </a:r>
          </a:p>
          <a:p>
            <a:endParaRPr lang="en-US" dirty="0"/>
          </a:p>
          <a:p>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34</a:t>
            </a:fld>
            <a:endParaRPr lang="en-GB"/>
          </a:p>
        </p:txBody>
      </p:sp>
    </p:spTree>
    <p:extLst>
      <p:ext uri="{BB962C8B-B14F-4D97-AF65-F5344CB8AC3E}">
        <p14:creationId xmlns:p14="http://schemas.microsoft.com/office/powerpoint/2010/main" val="40153650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Segoe UI" panose="020B0502040204020203" pitchFamily="34" charset="0"/>
              </a:rPr>
              <a:t>Conference room Teams phones like the Trio C60 and CP 960 support this feature.</a:t>
            </a:r>
            <a:endParaRPr lang="en-US" sz="1800" dirty="0">
              <a:effectLst/>
              <a:latin typeface="Arial" panose="020B0604020202020204" pitchFamily="34" charset="0"/>
            </a:endParaRPr>
          </a:p>
          <a:p>
            <a:endParaRPr lang="en-US" dirty="0"/>
          </a:p>
          <a:p>
            <a:r>
              <a:rPr lang="en-US" dirty="0"/>
              <a:t>MacOS unsupported</a:t>
            </a:r>
          </a:p>
          <a:p>
            <a:r>
              <a:rPr lang="en-US" dirty="0"/>
              <a:t>64 bit Teams client</a:t>
            </a:r>
          </a:p>
          <a:p>
            <a:r>
              <a:rPr lang="en-US" dirty="0"/>
              <a:t>User must be in the same tenant as MTR and/or a federated tenant</a:t>
            </a:r>
          </a:p>
          <a:p>
            <a:endParaRPr lang="en-US" dirty="0"/>
          </a:p>
          <a:p>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35</a:t>
            </a:fld>
            <a:endParaRPr lang="en-GB"/>
          </a:p>
        </p:txBody>
      </p:sp>
    </p:spTree>
    <p:extLst>
      <p:ext uri="{BB962C8B-B14F-4D97-AF65-F5344CB8AC3E}">
        <p14:creationId xmlns:p14="http://schemas.microsoft.com/office/powerpoint/2010/main" val="12681395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933 is the bandwidth.com test number so you don’t make a real 911 call.</a:t>
            </a:r>
          </a:p>
          <a:p>
            <a:endParaRPr lang="en-US" dirty="0"/>
          </a:p>
          <a:p>
            <a:r>
              <a:rPr lang="en-US" dirty="0"/>
              <a:t>Location Based off any one of the above identifiers.</a:t>
            </a:r>
          </a:p>
        </p:txBody>
      </p:sp>
      <p:sp>
        <p:nvSpPr>
          <p:cNvPr id="4" name="Slide Number Placeholder 3"/>
          <p:cNvSpPr>
            <a:spLocks noGrp="1"/>
          </p:cNvSpPr>
          <p:nvPr>
            <p:ph type="sldNum" sz="quarter" idx="5"/>
          </p:nvPr>
        </p:nvSpPr>
        <p:spPr/>
        <p:txBody>
          <a:bodyPr/>
          <a:lstStyle/>
          <a:p>
            <a:fld id="{C5BB479D-8711-4AA6-8C99-B5488E92A210}" type="slidenum">
              <a:rPr lang="en-GB" smtClean="0"/>
              <a:t>36</a:t>
            </a:fld>
            <a:endParaRPr lang="en-GB"/>
          </a:p>
        </p:txBody>
      </p:sp>
    </p:spTree>
    <p:extLst>
      <p:ext uri="{BB962C8B-B14F-4D97-AF65-F5344CB8AC3E}">
        <p14:creationId xmlns:p14="http://schemas.microsoft.com/office/powerpoint/2010/main" val="18081517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Teams Rooms Pro is the only supported license and is required for this feature to work.</a:t>
            </a:r>
          </a:p>
        </p:txBody>
      </p:sp>
      <p:sp>
        <p:nvSpPr>
          <p:cNvPr id="4" name="Slide Number Placeholder 3"/>
          <p:cNvSpPr>
            <a:spLocks noGrp="1"/>
          </p:cNvSpPr>
          <p:nvPr>
            <p:ph type="sldNum" sz="quarter" idx="5"/>
          </p:nvPr>
        </p:nvSpPr>
        <p:spPr/>
        <p:txBody>
          <a:bodyPr/>
          <a:lstStyle/>
          <a:p>
            <a:fld id="{C5BB479D-8711-4AA6-8C99-B5488E92A210}" type="slidenum">
              <a:rPr lang="en-GB" smtClean="0"/>
              <a:t>37</a:t>
            </a:fld>
            <a:endParaRPr lang="en-GB"/>
          </a:p>
        </p:txBody>
      </p:sp>
    </p:spTree>
    <p:extLst>
      <p:ext uri="{BB962C8B-B14F-4D97-AF65-F5344CB8AC3E}">
        <p14:creationId xmlns:p14="http://schemas.microsoft.com/office/powerpoint/2010/main" val="98304143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Animated slide, click to advance.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User has clicked “Reserve already”</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Click  “Guest” and search for yourself</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Set end time and click reserve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Reservation appears on device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creates a calendar entry on the Resource Account’s calendar. Any other ways to get an entry on the calendar will work too, such as using Outlook/Teams Calendar or any other scheduling tool.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C5BB479D-8711-4AA6-8C99-B5488E92A210}" type="slidenum">
              <a:rPr lang="en-GB" smtClean="0"/>
              <a:t>38</a:t>
            </a:fld>
            <a:endParaRPr lang="en-GB"/>
          </a:p>
        </p:txBody>
      </p:sp>
    </p:spTree>
    <p:extLst>
      <p:ext uri="{BB962C8B-B14F-4D97-AF65-F5344CB8AC3E}">
        <p14:creationId xmlns:p14="http://schemas.microsoft.com/office/powerpoint/2010/main" val="23423780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Animated slide, click to advance.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User clicks “Sign in”</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Enters username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Enter password</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They see their info and notices, etc.</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They can sign out whenever they like or get booted after the </a:t>
            </a:r>
            <a:r>
              <a:rPr lang="en-US" dirty="0" err="1"/>
              <a:t>Hotdesk</a:t>
            </a:r>
            <a:r>
              <a:rPr lang="en-US" dirty="0"/>
              <a:t> timeout expires.</a:t>
            </a:r>
          </a:p>
        </p:txBody>
      </p:sp>
      <p:sp>
        <p:nvSpPr>
          <p:cNvPr id="4" name="Slide Number Placeholder 3"/>
          <p:cNvSpPr>
            <a:spLocks noGrp="1"/>
          </p:cNvSpPr>
          <p:nvPr>
            <p:ph type="sldNum" sz="quarter" idx="5"/>
          </p:nvPr>
        </p:nvSpPr>
        <p:spPr/>
        <p:txBody>
          <a:bodyPr/>
          <a:lstStyle/>
          <a:p>
            <a:fld id="{C5BB479D-8711-4AA6-8C99-B5488E92A210}" type="slidenum">
              <a:rPr lang="en-GB" smtClean="0"/>
              <a:t>39</a:t>
            </a:fld>
            <a:endParaRPr lang="en-GB"/>
          </a:p>
        </p:txBody>
      </p:sp>
    </p:spTree>
    <p:extLst>
      <p:ext uri="{BB962C8B-B14F-4D97-AF65-F5344CB8AC3E}">
        <p14:creationId xmlns:p14="http://schemas.microsoft.com/office/powerpoint/2010/main" val="16757929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err="1"/>
              <a:t>Hotdesk</a:t>
            </a:r>
            <a:r>
              <a:rPr lang="en-US" dirty="0"/>
              <a:t> time expiration….</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dirty="0"/>
              <a:t>Manually clicking “End”</a:t>
            </a:r>
          </a:p>
        </p:txBody>
      </p:sp>
      <p:sp>
        <p:nvSpPr>
          <p:cNvPr id="4" name="Slide Number Placeholder 3"/>
          <p:cNvSpPr>
            <a:spLocks noGrp="1"/>
          </p:cNvSpPr>
          <p:nvPr>
            <p:ph type="sldNum" sz="quarter" idx="5"/>
          </p:nvPr>
        </p:nvSpPr>
        <p:spPr/>
        <p:txBody>
          <a:bodyPr/>
          <a:lstStyle/>
          <a:p>
            <a:fld id="{C5BB479D-8711-4AA6-8C99-B5488E92A210}" type="slidenum">
              <a:rPr lang="en-GB" smtClean="0"/>
              <a:t>40</a:t>
            </a:fld>
            <a:endParaRPr lang="en-GB"/>
          </a:p>
        </p:txBody>
      </p:sp>
    </p:spTree>
    <p:extLst>
      <p:ext uri="{BB962C8B-B14F-4D97-AF65-F5344CB8AC3E}">
        <p14:creationId xmlns:p14="http://schemas.microsoft.com/office/powerpoint/2010/main" val="15294462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the PowerShell.</a:t>
            </a:r>
          </a:p>
          <a:p>
            <a:endParaRPr lang="en-US" dirty="0"/>
          </a:p>
          <a:p>
            <a:pPr algn="l"/>
            <a:r>
              <a:rPr lang="en-US" b="1" i="0" dirty="0">
                <a:solidFill>
                  <a:srgbClr val="171717"/>
                </a:solidFill>
                <a:effectLst/>
                <a:latin typeface="SFMono-Regular"/>
              </a:rPr>
              <a:t>-</a:t>
            </a:r>
            <a:r>
              <a:rPr lang="en-US" b="1" i="0" dirty="0" err="1">
                <a:solidFill>
                  <a:srgbClr val="171717"/>
                </a:solidFill>
                <a:effectLst/>
                <a:latin typeface="SFMono-Regular"/>
              </a:rPr>
              <a:t>HotDeskingIdleTimeoutInMinutes</a:t>
            </a:r>
            <a:endParaRPr lang="en-US" b="1" i="0" dirty="0">
              <a:solidFill>
                <a:srgbClr val="171717"/>
              </a:solidFill>
              <a:effectLst/>
              <a:latin typeface="SFMono-Regular"/>
            </a:endParaRPr>
          </a:p>
          <a:p>
            <a:pPr algn="l"/>
            <a:r>
              <a:rPr lang="en-US" b="0" i="0" dirty="0">
                <a:solidFill>
                  <a:srgbClr val="171717"/>
                </a:solidFill>
                <a:effectLst/>
                <a:latin typeface="Segoe UI" panose="020B0502040204020203" pitchFamily="34" charset="0"/>
              </a:rPr>
              <a:t>Determines the idle timeout value in minutes for the signed in user account. When the timeout is reached, the account is logged out. MAX VALUE is 720 minutes (12 hours)</a:t>
            </a:r>
          </a:p>
          <a:p>
            <a:endParaRPr lang="en-US" dirty="0"/>
          </a:p>
          <a:p>
            <a:pPr algn="l"/>
            <a:r>
              <a:rPr lang="en-US" b="1" i="0" dirty="0">
                <a:solidFill>
                  <a:srgbClr val="171717"/>
                </a:solidFill>
                <a:effectLst/>
                <a:latin typeface="SFMono-Regular"/>
              </a:rPr>
              <a:t>-</a:t>
            </a:r>
            <a:r>
              <a:rPr lang="en-US" b="1" i="0" dirty="0" err="1">
                <a:solidFill>
                  <a:srgbClr val="171717"/>
                </a:solidFill>
                <a:effectLst/>
                <a:latin typeface="SFMono-Regular"/>
              </a:rPr>
              <a:t>AllowHotDesking</a:t>
            </a:r>
            <a:endParaRPr lang="en-US" b="1" i="0" dirty="0">
              <a:solidFill>
                <a:srgbClr val="171717"/>
              </a:solidFill>
              <a:effectLst/>
              <a:latin typeface="SFMono-Regular"/>
            </a:endParaRPr>
          </a:p>
          <a:p>
            <a:pPr algn="l"/>
            <a:r>
              <a:rPr lang="en-US" b="0" i="0" dirty="0">
                <a:solidFill>
                  <a:srgbClr val="171717"/>
                </a:solidFill>
                <a:effectLst/>
                <a:latin typeface="Segoe UI" panose="020B0502040204020203" pitchFamily="34" charset="0"/>
              </a:rPr>
              <a:t>Determines whether hot desking mode is enabled. Set this to TRUE to enable. Set this to FALSE to disable hot desking mode.</a:t>
            </a:r>
          </a:p>
          <a:p>
            <a:endParaRPr lang="en-GB" dirty="0"/>
          </a:p>
          <a:p>
            <a:endParaRPr lang="en-GB" dirty="0"/>
          </a:p>
        </p:txBody>
      </p:sp>
      <p:sp>
        <p:nvSpPr>
          <p:cNvPr id="4" name="Slide Number Placeholder 3"/>
          <p:cNvSpPr>
            <a:spLocks noGrp="1"/>
          </p:cNvSpPr>
          <p:nvPr>
            <p:ph type="sldNum" sz="quarter" idx="5"/>
          </p:nvPr>
        </p:nvSpPr>
        <p:spPr/>
        <p:txBody>
          <a:bodyPr/>
          <a:lstStyle/>
          <a:p>
            <a:fld id="{C5BB479D-8711-4AA6-8C99-B5488E92A210}" type="slidenum">
              <a:rPr lang="en-GB" smtClean="0"/>
              <a:t>41</a:t>
            </a:fld>
            <a:endParaRPr lang="en-GB"/>
          </a:p>
        </p:txBody>
      </p:sp>
    </p:spTree>
    <p:extLst>
      <p:ext uri="{BB962C8B-B14F-4D97-AF65-F5344CB8AC3E}">
        <p14:creationId xmlns:p14="http://schemas.microsoft.com/office/powerpoint/2010/main" val="356742892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333333"/>
                </a:solidFill>
                <a:effectLst/>
                <a:latin typeface="SegoeUI"/>
              </a:rPr>
              <a:t>Voice assistance experiences are delivered using </a:t>
            </a:r>
            <a:r>
              <a:rPr lang="en-US" b="0" i="0" u="sng" dirty="0">
                <a:solidFill>
                  <a:srgbClr val="146CAC"/>
                </a:solidFill>
                <a:effectLst/>
                <a:latin typeface="SegoeUI"/>
                <a:hlinkClick r:id="rId3"/>
              </a:rPr>
              <a:t>Cortana enterprise-grade services</a:t>
            </a:r>
            <a:r>
              <a:rPr lang="en-US" b="0" i="0" dirty="0">
                <a:solidFill>
                  <a:srgbClr val="333333"/>
                </a:solidFill>
                <a:effectLst/>
                <a:latin typeface="SegoeUI"/>
              </a:rPr>
              <a:t> that meet Microsoft 365 privacy, security and compliance commitments.</a:t>
            </a:r>
          </a:p>
          <a:p>
            <a:endParaRPr lang="en-US" b="0" i="0" dirty="0">
              <a:solidFill>
                <a:srgbClr val="333333"/>
              </a:solidFill>
              <a:effectLst/>
              <a:latin typeface="SegoeUI"/>
            </a:endParaRPr>
          </a:p>
          <a:p>
            <a:r>
              <a:rPr lang="en-US" b="0" i="0" dirty="0">
                <a:solidFill>
                  <a:srgbClr val="333333"/>
                </a:solidFill>
                <a:effectLst/>
                <a:latin typeface="SegoeUI"/>
              </a:rPr>
              <a:t>Microsoft Teams displays allow you to speak in natural language to effortlessly join and present in meetings, dictate replies to a Teams chat, and more. You can make requests to Cortana like "What is on my calendar today?", "Share this document with Megan", "Join my next meeting", “Add Joe to this meeting", "Present the quarterly review deck".</a:t>
            </a:r>
          </a:p>
        </p:txBody>
      </p:sp>
      <p:sp>
        <p:nvSpPr>
          <p:cNvPr id="4" name="Slide Number Placeholder 3"/>
          <p:cNvSpPr>
            <a:spLocks noGrp="1"/>
          </p:cNvSpPr>
          <p:nvPr>
            <p:ph type="sldNum" sz="quarter" idx="5"/>
          </p:nvPr>
        </p:nvSpPr>
        <p:spPr/>
        <p:txBody>
          <a:bodyPr/>
          <a:lstStyle/>
          <a:p>
            <a:fld id="{C5BB479D-8711-4AA6-8C99-B5488E92A210}" type="slidenum">
              <a:rPr lang="en-GB" smtClean="0"/>
              <a:t>42</a:t>
            </a:fld>
            <a:endParaRPr lang="en-GB"/>
          </a:p>
        </p:txBody>
      </p:sp>
    </p:spTree>
    <p:extLst>
      <p:ext uri="{BB962C8B-B14F-4D97-AF65-F5344CB8AC3E}">
        <p14:creationId xmlns:p14="http://schemas.microsoft.com/office/powerpoint/2010/main" val="117712298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71717"/>
                </a:solidFill>
                <a:effectLst/>
                <a:latin typeface="Segoe UI" panose="020B0502040204020203" pitchFamily="34" charset="0"/>
              </a:rPr>
              <a:t>Tenant admins can control who in their tenant can use Cortana voice assistance in Teams using a policy (</a:t>
            </a:r>
            <a:r>
              <a:rPr lang="en-US" b="0" i="0" dirty="0" err="1">
                <a:solidFill>
                  <a:srgbClr val="171717"/>
                </a:solidFill>
                <a:effectLst/>
                <a:latin typeface="Segoe UI" panose="020B0502040204020203" pitchFamily="34" charset="0"/>
              </a:rPr>
              <a:t>TeamsCortanaPolicy</a:t>
            </a:r>
            <a:r>
              <a:rPr lang="en-US" b="0" i="0" dirty="0">
                <a:solidFill>
                  <a:srgbClr val="171717"/>
                </a:solidFill>
                <a:effectLst/>
                <a:latin typeface="Segoe UI" panose="020B0502040204020203" pitchFamily="34" charset="0"/>
              </a:rPr>
              <a:t>). This policy can be set at either a user account level or tenant level. Admins can use the </a:t>
            </a:r>
            <a:r>
              <a:rPr lang="en-US" b="0" i="0" dirty="0" err="1">
                <a:solidFill>
                  <a:srgbClr val="171717"/>
                </a:solidFill>
                <a:effectLst/>
                <a:latin typeface="Segoe UI" panose="020B0502040204020203" pitchFamily="34" charset="0"/>
              </a:rPr>
              <a:t>CortanaVoiceInvocationMode</a:t>
            </a:r>
            <a:r>
              <a:rPr lang="en-US" b="0" i="0" dirty="0">
                <a:solidFill>
                  <a:srgbClr val="171717"/>
                </a:solidFill>
                <a:effectLst/>
                <a:latin typeface="Segoe UI" panose="020B0502040204020203" pitchFamily="34" charset="0"/>
              </a:rPr>
              <a:t> field within this policy control to determine whether Cortana is disabled, enabled with push-button invocation only, or with wake word invocation as well (applicable to devices that support it, like the Microsoft Teams display).</a:t>
            </a:r>
          </a:p>
          <a:p>
            <a:pPr algn="l"/>
            <a:r>
              <a:rPr lang="en-US" b="0" i="0" dirty="0">
                <a:solidFill>
                  <a:srgbClr val="171717"/>
                </a:solidFill>
                <a:effectLst/>
                <a:latin typeface="Segoe UI" panose="020B0502040204020203" pitchFamily="34" charset="0"/>
              </a:rPr>
              <a:t>Admins can use the following PowerShell cmdlets to manage this policy (the policy is currently not available in Microsoft Teams admin center).</a:t>
            </a:r>
          </a:p>
          <a:p>
            <a:pPr algn="l">
              <a:buFont typeface="Arial" panose="020B0604020202020204" pitchFamily="34" charset="0"/>
              <a:buChar char="•"/>
            </a:pPr>
            <a:r>
              <a:rPr lang="en-US" b="0" i="0" u="none" strike="noStrike" dirty="0">
                <a:solidFill>
                  <a:srgbClr val="171717"/>
                </a:solidFill>
                <a:effectLst/>
                <a:latin typeface="Segoe UI" panose="020B0502040204020203" pitchFamily="34" charset="0"/>
                <a:hlinkClick r:id="rId3"/>
              </a:rPr>
              <a:t>New-</a:t>
            </a:r>
            <a:r>
              <a:rPr lang="en-US" b="0" i="0" u="none" strike="noStrike" dirty="0" err="1">
                <a:solidFill>
                  <a:srgbClr val="171717"/>
                </a:solidFill>
                <a:effectLst/>
                <a:latin typeface="Segoe UI" panose="020B0502040204020203" pitchFamily="34" charset="0"/>
                <a:hlinkClick r:id="rId3"/>
              </a:rPr>
              <a:t>CsTeamsCortanaPolicy</a:t>
            </a:r>
            <a:endParaRPr lang="en-US" b="0" i="0" dirty="0">
              <a:solidFill>
                <a:srgbClr val="171717"/>
              </a:solidFill>
              <a:effectLst/>
              <a:latin typeface="Segoe UI" panose="020B0502040204020203" pitchFamily="34" charset="0"/>
            </a:endParaRPr>
          </a:p>
          <a:p>
            <a:pPr algn="l">
              <a:buFont typeface="Arial" panose="020B0604020202020204" pitchFamily="34" charset="0"/>
              <a:buChar char="•"/>
            </a:pPr>
            <a:r>
              <a:rPr lang="en-US" b="0" i="0" u="none" strike="noStrike" dirty="0">
                <a:solidFill>
                  <a:srgbClr val="171717"/>
                </a:solidFill>
                <a:effectLst/>
                <a:latin typeface="Segoe UI" panose="020B0502040204020203" pitchFamily="34" charset="0"/>
                <a:hlinkClick r:id="rId4"/>
              </a:rPr>
              <a:t>Get-</a:t>
            </a:r>
            <a:r>
              <a:rPr lang="en-US" b="0" i="0" u="none" strike="noStrike" dirty="0" err="1">
                <a:solidFill>
                  <a:srgbClr val="171717"/>
                </a:solidFill>
                <a:effectLst/>
                <a:latin typeface="Segoe UI" panose="020B0502040204020203" pitchFamily="34" charset="0"/>
                <a:hlinkClick r:id="rId4"/>
              </a:rPr>
              <a:t>CsTeamsCortanaPolicy</a:t>
            </a:r>
            <a:endParaRPr lang="en-US" b="0" i="0" dirty="0">
              <a:solidFill>
                <a:srgbClr val="171717"/>
              </a:solidFill>
              <a:effectLst/>
              <a:latin typeface="Segoe UI" panose="020B0502040204020203" pitchFamily="34" charset="0"/>
            </a:endParaRPr>
          </a:p>
          <a:p>
            <a:pPr algn="l">
              <a:buFont typeface="Arial" panose="020B0604020202020204" pitchFamily="34" charset="0"/>
              <a:buChar char="•"/>
            </a:pPr>
            <a:r>
              <a:rPr lang="en-US" b="0" i="0" u="none" strike="noStrike" dirty="0">
                <a:solidFill>
                  <a:srgbClr val="171717"/>
                </a:solidFill>
                <a:effectLst/>
                <a:latin typeface="Segoe UI" panose="020B0502040204020203" pitchFamily="34" charset="0"/>
                <a:hlinkClick r:id="rId5"/>
              </a:rPr>
              <a:t>Grant-</a:t>
            </a:r>
            <a:r>
              <a:rPr lang="en-US" b="0" i="0" u="none" strike="noStrike" dirty="0" err="1">
                <a:solidFill>
                  <a:srgbClr val="171717"/>
                </a:solidFill>
                <a:effectLst/>
                <a:latin typeface="Segoe UI" panose="020B0502040204020203" pitchFamily="34" charset="0"/>
                <a:hlinkClick r:id="rId5"/>
              </a:rPr>
              <a:t>CsTeamsCortanaPolicy</a:t>
            </a:r>
            <a:endParaRPr lang="en-US" b="0" i="0" dirty="0">
              <a:solidFill>
                <a:srgbClr val="171717"/>
              </a:solidFill>
              <a:effectLst/>
              <a:latin typeface="Segoe UI" panose="020B0502040204020203" pitchFamily="34" charset="0"/>
            </a:endParaRPr>
          </a:p>
          <a:p>
            <a:pPr algn="l">
              <a:buFont typeface="Arial" panose="020B0604020202020204" pitchFamily="34" charset="0"/>
              <a:buChar char="•"/>
            </a:pPr>
            <a:r>
              <a:rPr lang="en-US" b="0" i="0" u="none" strike="noStrike" dirty="0">
                <a:solidFill>
                  <a:srgbClr val="171717"/>
                </a:solidFill>
                <a:effectLst/>
                <a:latin typeface="Segoe UI" panose="020B0502040204020203" pitchFamily="34" charset="0"/>
                <a:hlinkClick r:id="rId6"/>
              </a:rPr>
              <a:t>Set-</a:t>
            </a:r>
            <a:r>
              <a:rPr lang="en-US" b="0" i="0" u="none" strike="noStrike" dirty="0" err="1">
                <a:solidFill>
                  <a:srgbClr val="171717"/>
                </a:solidFill>
                <a:effectLst/>
                <a:latin typeface="Segoe UI" panose="020B0502040204020203" pitchFamily="34" charset="0"/>
                <a:hlinkClick r:id="rId6"/>
              </a:rPr>
              <a:t>CsTeamsCortanaPolicy</a:t>
            </a:r>
            <a:endParaRPr lang="en-US" b="0" i="0" dirty="0">
              <a:solidFill>
                <a:srgbClr val="171717"/>
              </a:solidFill>
              <a:effectLst/>
              <a:latin typeface="Segoe UI" panose="020B0502040204020203" pitchFamily="34" charset="0"/>
            </a:endParaRPr>
          </a:p>
          <a:p>
            <a:pPr algn="l">
              <a:buFont typeface="Arial" panose="020B0604020202020204" pitchFamily="34" charset="0"/>
              <a:buChar char="•"/>
            </a:pPr>
            <a:r>
              <a:rPr lang="en-US" b="0" i="0" u="none" strike="noStrike" dirty="0">
                <a:solidFill>
                  <a:srgbClr val="171717"/>
                </a:solidFill>
                <a:effectLst/>
                <a:latin typeface="Segoe UI" panose="020B0502040204020203" pitchFamily="34" charset="0"/>
                <a:hlinkClick r:id="rId7"/>
              </a:rPr>
              <a:t>Remove-</a:t>
            </a:r>
            <a:r>
              <a:rPr lang="en-US" b="0" i="0" u="none" strike="noStrike" dirty="0" err="1">
                <a:solidFill>
                  <a:srgbClr val="171717"/>
                </a:solidFill>
                <a:effectLst/>
                <a:latin typeface="Segoe UI" panose="020B0502040204020203" pitchFamily="34" charset="0"/>
                <a:hlinkClick r:id="rId7"/>
              </a:rPr>
              <a:t>CsTeamsCortanaPolicy</a:t>
            </a:r>
            <a:endParaRPr lang="en-US" b="0" i="0" dirty="0">
              <a:solidFill>
                <a:srgbClr val="171717"/>
              </a:solidFill>
              <a:effectLst/>
              <a:latin typeface="Segoe UI" panose="020B0502040204020203" pitchFamily="34" charset="0"/>
            </a:endParaRPr>
          </a:p>
          <a:p>
            <a:pPr algn="l"/>
            <a:r>
              <a:rPr lang="en-US" b="0" i="0" dirty="0">
                <a:solidFill>
                  <a:srgbClr val="171717"/>
                </a:solidFill>
                <a:effectLst/>
                <a:latin typeface="Segoe UI" panose="020B0502040204020203" pitchFamily="34" charset="0"/>
              </a:rPr>
              <a:t>For example, the command below creates a new policy with name “</a:t>
            </a:r>
            <a:r>
              <a:rPr lang="en-US" b="0" i="0" dirty="0" err="1">
                <a:solidFill>
                  <a:srgbClr val="171717"/>
                </a:solidFill>
                <a:effectLst/>
                <a:latin typeface="Segoe UI" panose="020B0502040204020203" pitchFamily="34" charset="0"/>
              </a:rPr>
              <a:t>EmployeeCortanaPolicy</a:t>
            </a:r>
            <a:r>
              <a:rPr lang="en-US" b="0" i="0" dirty="0">
                <a:solidFill>
                  <a:srgbClr val="171717"/>
                </a:solidFill>
                <a:effectLst/>
                <a:latin typeface="Segoe UI" panose="020B0502040204020203" pitchFamily="34" charset="0"/>
              </a:rPr>
              <a:t>” where Cortana voice assistance in Microsoft Teams is disabled.</a:t>
            </a:r>
          </a:p>
          <a:p>
            <a:pPr algn="l"/>
            <a:endParaRPr lang="en-US" dirty="0">
              <a:solidFill>
                <a:srgbClr val="0101FD"/>
              </a:solidFill>
              <a:effectLst/>
            </a:endParaRPr>
          </a:p>
          <a:p>
            <a:pPr algn="l"/>
            <a:r>
              <a:rPr lang="en-US" dirty="0">
                <a:solidFill>
                  <a:srgbClr val="0101FD"/>
                </a:solidFill>
                <a:effectLst/>
              </a:rPr>
              <a:t>New-</a:t>
            </a:r>
            <a:r>
              <a:rPr lang="en-US" dirty="0" err="1">
                <a:solidFill>
                  <a:srgbClr val="0101FD"/>
                </a:solidFill>
                <a:effectLst/>
              </a:rPr>
              <a:t>CsTeamsCortanaPolicy</a:t>
            </a:r>
            <a:r>
              <a:rPr lang="en-US" dirty="0">
                <a:solidFill>
                  <a:srgbClr val="007D9A"/>
                </a:solidFill>
                <a:effectLst/>
              </a:rPr>
              <a:t> -Identity</a:t>
            </a:r>
            <a:r>
              <a:rPr lang="en-US" dirty="0">
                <a:effectLst/>
              </a:rPr>
              <a:t> </a:t>
            </a:r>
            <a:r>
              <a:rPr lang="en-US" dirty="0" err="1">
                <a:effectLst/>
              </a:rPr>
              <a:t>EmployeeCortanaPolicy</a:t>
            </a:r>
            <a:r>
              <a:rPr lang="en-US" dirty="0">
                <a:solidFill>
                  <a:srgbClr val="007D9A"/>
                </a:solidFill>
                <a:effectLst/>
              </a:rPr>
              <a:t> -</a:t>
            </a:r>
            <a:r>
              <a:rPr lang="en-US" dirty="0" err="1">
                <a:solidFill>
                  <a:srgbClr val="007D9A"/>
                </a:solidFill>
                <a:effectLst/>
              </a:rPr>
              <a:t>CortanaVoiceInvocationMode</a:t>
            </a:r>
            <a:r>
              <a:rPr lang="en-US" dirty="0">
                <a:effectLst/>
              </a:rPr>
              <a:t> Disabled </a:t>
            </a:r>
          </a:p>
          <a:p>
            <a:pPr algn="l"/>
            <a:endParaRPr lang="en-US" b="0" i="0" dirty="0">
              <a:solidFill>
                <a:srgbClr val="171717"/>
              </a:solidFill>
              <a:effectLst/>
              <a:latin typeface="Segoe UI" panose="020B0502040204020203" pitchFamily="34" charset="0"/>
            </a:endParaRPr>
          </a:p>
          <a:p>
            <a:pPr algn="l"/>
            <a:r>
              <a:rPr lang="en-US" b="0" i="0" dirty="0">
                <a:solidFill>
                  <a:srgbClr val="171717"/>
                </a:solidFill>
                <a:effectLst/>
                <a:latin typeface="Segoe UI" panose="020B0502040204020203" pitchFamily="34" charset="0"/>
              </a:rPr>
              <a:t>This example shows updating an existing policy with name “</a:t>
            </a:r>
            <a:r>
              <a:rPr lang="en-US" b="0" i="0" dirty="0" err="1">
                <a:solidFill>
                  <a:srgbClr val="171717"/>
                </a:solidFill>
                <a:effectLst/>
                <a:latin typeface="Segoe UI" panose="020B0502040204020203" pitchFamily="34" charset="0"/>
              </a:rPr>
              <a:t>EmployeeCortanaPolicy</a:t>
            </a:r>
            <a:r>
              <a:rPr lang="en-US" b="0" i="0" dirty="0">
                <a:solidFill>
                  <a:srgbClr val="171717"/>
                </a:solidFill>
                <a:effectLst/>
                <a:latin typeface="Segoe UI" panose="020B0502040204020203" pitchFamily="34" charset="0"/>
              </a:rPr>
              <a:t>” and enabling Cortana voice assistance in Microsoft Teams with push button invocation only. Users will be able to invoke Cortana by selecting the Cortana mic button in Teams. Wake word (“Hey Cortana” or “Cortana”) invocation will be disabled.</a:t>
            </a:r>
          </a:p>
          <a:p>
            <a:pPr algn="l"/>
            <a:endParaRPr lang="en-US" dirty="0">
              <a:effectLst/>
            </a:endParaRPr>
          </a:p>
          <a:p>
            <a:pPr algn="l"/>
            <a:r>
              <a:rPr lang="en-US" dirty="0">
                <a:solidFill>
                  <a:srgbClr val="0101FD"/>
                </a:solidFill>
                <a:effectLst/>
              </a:rPr>
              <a:t>Set-</a:t>
            </a:r>
            <a:r>
              <a:rPr lang="en-US" dirty="0" err="1">
                <a:solidFill>
                  <a:srgbClr val="0101FD"/>
                </a:solidFill>
                <a:effectLst/>
              </a:rPr>
              <a:t>CsTeamsCortanaPolicy</a:t>
            </a:r>
            <a:r>
              <a:rPr lang="en-US" dirty="0">
                <a:solidFill>
                  <a:srgbClr val="007D9A"/>
                </a:solidFill>
                <a:effectLst/>
              </a:rPr>
              <a:t> -Identity</a:t>
            </a:r>
            <a:r>
              <a:rPr lang="en-US" dirty="0">
                <a:effectLst/>
              </a:rPr>
              <a:t> </a:t>
            </a:r>
            <a:r>
              <a:rPr lang="en-US" dirty="0" err="1">
                <a:effectLst/>
              </a:rPr>
              <a:t>EmployeeCortanaPolicy</a:t>
            </a:r>
            <a:r>
              <a:rPr lang="en-US" dirty="0">
                <a:solidFill>
                  <a:srgbClr val="007D9A"/>
                </a:solidFill>
                <a:effectLst/>
              </a:rPr>
              <a:t> -</a:t>
            </a:r>
            <a:r>
              <a:rPr lang="en-US" dirty="0" err="1">
                <a:solidFill>
                  <a:srgbClr val="007D9A"/>
                </a:solidFill>
                <a:effectLst/>
              </a:rPr>
              <a:t>CortanaVoiceInvocationMode</a:t>
            </a:r>
            <a:r>
              <a:rPr lang="en-US" dirty="0">
                <a:effectLst/>
              </a:rPr>
              <a:t> </a:t>
            </a:r>
            <a:r>
              <a:rPr lang="en-US" dirty="0" err="1">
                <a:effectLst/>
              </a:rPr>
              <a:t>PushToTalkUserOverride</a:t>
            </a:r>
            <a:r>
              <a:rPr lang="en-US" dirty="0">
                <a:effectLst/>
              </a:rPr>
              <a:t> </a:t>
            </a:r>
          </a:p>
          <a:p>
            <a:pPr algn="l"/>
            <a:endParaRPr lang="en-US" b="0" i="0" dirty="0">
              <a:solidFill>
                <a:srgbClr val="171717"/>
              </a:solidFill>
              <a:effectLst/>
              <a:latin typeface="Segoe UI" panose="020B0502040204020203" pitchFamily="34" charset="0"/>
            </a:endParaRPr>
          </a:p>
          <a:p>
            <a:pPr algn="l"/>
            <a:r>
              <a:rPr lang="en-US" b="0" i="0" dirty="0">
                <a:solidFill>
                  <a:srgbClr val="171717"/>
                </a:solidFill>
                <a:effectLst/>
                <a:latin typeface="Segoe UI" panose="020B0502040204020203" pitchFamily="34" charset="0"/>
              </a:rPr>
              <a:t>This example shows updating the policy and enabling Cortana voice assistance with both push button and wake word invocation.</a:t>
            </a:r>
          </a:p>
          <a:p>
            <a:pPr algn="l"/>
            <a:r>
              <a:rPr lang="en-US" dirty="0">
                <a:solidFill>
                  <a:srgbClr val="0101FD"/>
                </a:solidFill>
                <a:effectLst/>
              </a:rPr>
              <a:t>Set-</a:t>
            </a:r>
            <a:r>
              <a:rPr lang="en-US" dirty="0" err="1">
                <a:solidFill>
                  <a:srgbClr val="0101FD"/>
                </a:solidFill>
                <a:effectLst/>
              </a:rPr>
              <a:t>CsTeamsCortanaPolicy</a:t>
            </a:r>
            <a:r>
              <a:rPr lang="en-US" dirty="0">
                <a:solidFill>
                  <a:srgbClr val="007D9A"/>
                </a:solidFill>
                <a:effectLst/>
              </a:rPr>
              <a:t> -Identity</a:t>
            </a:r>
            <a:r>
              <a:rPr lang="en-US" dirty="0">
                <a:effectLst/>
              </a:rPr>
              <a:t> </a:t>
            </a:r>
            <a:r>
              <a:rPr lang="en-US" dirty="0" err="1">
                <a:effectLst/>
              </a:rPr>
              <a:t>EmployeeCortanaPolicy</a:t>
            </a:r>
            <a:r>
              <a:rPr lang="en-US" dirty="0">
                <a:solidFill>
                  <a:srgbClr val="007D9A"/>
                </a:solidFill>
                <a:effectLst/>
              </a:rPr>
              <a:t> -</a:t>
            </a:r>
            <a:r>
              <a:rPr lang="en-US" dirty="0" err="1">
                <a:solidFill>
                  <a:srgbClr val="007D9A"/>
                </a:solidFill>
                <a:effectLst/>
              </a:rPr>
              <a:t>CortanaVoiceInvocationMode</a:t>
            </a:r>
            <a:r>
              <a:rPr lang="en-US" dirty="0">
                <a:effectLst/>
              </a:rPr>
              <a:t> </a:t>
            </a:r>
            <a:r>
              <a:rPr lang="en-US" dirty="0" err="1">
                <a:effectLst/>
              </a:rPr>
              <a:t>WakeWordPushToTalkUserOverride</a:t>
            </a:r>
            <a:r>
              <a:rPr lang="en-US" dirty="0">
                <a:effectLst/>
              </a:rPr>
              <a:t> </a:t>
            </a:r>
          </a:p>
        </p:txBody>
      </p:sp>
      <p:sp>
        <p:nvSpPr>
          <p:cNvPr id="4" name="Slide Number Placeholder 3"/>
          <p:cNvSpPr>
            <a:spLocks noGrp="1"/>
          </p:cNvSpPr>
          <p:nvPr>
            <p:ph type="sldNum" sz="quarter" idx="5"/>
          </p:nvPr>
        </p:nvSpPr>
        <p:spPr/>
        <p:txBody>
          <a:bodyPr/>
          <a:lstStyle/>
          <a:p>
            <a:fld id="{C5BB479D-8711-4AA6-8C99-B5488E92A210}" type="slidenum">
              <a:rPr lang="en-GB" smtClean="0"/>
              <a:t>43</a:t>
            </a:fld>
            <a:endParaRPr lang="en-GB"/>
          </a:p>
        </p:txBody>
      </p:sp>
    </p:spTree>
    <p:extLst>
      <p:ext uri="{BB962C8B-B14F-4D97-AF65-F5344CB8AC3E}">
        <p14:creationId xmlns:p14="http://schemas.microsoft.com/office/powerpoint/2010/main" val="11771229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err="1"/>
              <a:t>ThinkSmart</a:t>
            </a:r>
            <a:r>
              <a:rPr lang="en-US" dirty="0"/>
              <a:t> Views ship in phone mode. They must be upgraded to act as a display.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Lenovo </a:t>
            </a:r>
            <a:r>
              <a:rPr lang="en-US" dirty="0" err="1"/>
              <a:t>ThinkSmart</a:t>
            </a:r>
            <a:r>
              <a:rPr lang="en-US" dirty="0"/>
              <a:t> View only supports </a:t>
            </a:r>
            <a:r>
              <a:rPr lang="en-US" dirty="0" err="1"/>
              <a:t>Wifi</a:t>
            </a:r>
            <a:r>
              <a:rPr lang="en-US" dirty="0"/>
              <a:t>, so ensure sufficient </a:t>
            </a:r>
            <a:r>
              <a:rPr lang="en-US" dirty="0" err="1"/>
              <a:t>wifi</a:t>
            </a:r>
            <a:r>
              <a:rPr lang="en-US" dirty="0"/>
              <a:t> coverage.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 time we’ll ship these in Teams Display Mode.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strongly encourage ethernet connectivity where possible, but in this scenario we can’t. </a:t>
            </a:r>
          </a:p>
        </p:txBody>
      </p:sp>
      <p:sp>
        <p:nvSpPr>
          <p:cNvPr id="4" name="Slide Number Placeholder 3"/>
          <p:cNvSpPr>
            <a:spLocks noGrp="1"/>
          </p:cNvSpPr>
          <p:nvPr>
            <p:ph type="sldNum" sz="quarter" idx="5"/>
          </p:nvPr>
        </p:nvSpPr>
        <p:spPr/>
        <p:txBody>
          <a:bodyPr/>
          <a:lstStyle/>
          <a:p>
            <a:fld id="{C5BB479D-8711-4AA6-8C99-B5488E92A210}" type="slidenum">
              <a:rPr lang="en-GB" smtClean="0"/>
              <a:t>44</a:t>
            </a:fld>
            <a:endParaRPr lang="en-GB"/>
          </a:p>
        </p:txBody>
      </p:sp>
    </p:spTree>
    <p:extLst>
      <p:ext uri="{BB962C8B-B14F-4D97-AF65-F5344CB8AC3E}">
        <p14:creationId xmlns:p14="http://schemas.microsoft.com/office/powerpoint/2010/main" val="400547821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6629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C61DAB-D93E-49CA-B245-379601CFE8D0}"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11/30/2022 3:21 PM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711914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Read summary of what they learned.</a:t>
            </a:r>
          </a:p>
          <a:p>
            <a:endParaRPr lang="en-US" dirty="0"/>
          </a:p>
          <a:p>
            <a:endParaRPr lang="en-US" dirty="0"/>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66294"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11/30/2022 3:21 PM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46</a:t>
            </a:fld>
            <a:endParaRPr lang="en-US"/>
          </a:p>
        </p:txBody>
      </p:sp>
    </p:spTree>
    <p:extLst>
      <p:ext uri="{BB962C8B-B14F-4D97-AF65-F5344CB8AC3E}">
        <p14:creationId xmlns:p14="http://schemas.microsoft.com/office/powerpoint/2010/main" val="195851969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6629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2C61DAB-D93E-49CA-B245-379601CFE8D0}"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11/30/2022 3:21 PM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295613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20725"/>
            <a:ext cx="6400800" cy="360045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a:xfrm>
            <a:off x="0" y="0"/>
            <a:ext cx="3169920" cy="48006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Date Placeholder 4"/>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CFDC7D-F4BE-4668-920D-08874925A5D7}"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11/30/2022 3:21 PM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C87E0CF-87F6-4B58-B8B8-DCAB2DAAF3C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4"/>
          </p:nvPr>
        </p:nvSpPr>
        <p:spPr/>
        <p:txBody>
          <a:bodyPr/>
          <a:lstStyle/>
          <a:p>
            <a:pPr marL="0" marR="0" lvl="0" indent="0" algn="l" defTabSz="966294"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Tree>
    <p:extLst>
      <p:ext uri="{BB962C8B-B14F-4D97-AF65-F5344CB8AC3E}">
        <p14:creationId xmlns:p14="http://schemas.microsoft.com/office/powerpoint/2010/main" val="7123518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image" Target="../media/image14.jpeg"/><Relationship Id="rId1" Type="http://schemas.openxmlformats.org/officeDocument/2006/relationships/slideMaster" Target="../slideMasters/slideMaster1.xml"/><Relationship Id="rId4" Type="http://schemas.openxmlformats.org/officeDocument/2006/relationships/image" Target="../media/image11.emf"/></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8.jpeg"/><Relationship Id="rId1" Type="http://schemas.openxmlformats.org/officeDocument/2006/relationships/slideMaster" Target="../slideMasters/slideMaster1.xml"/><Relationship Id="rId5" Type="http://schemas.openxmlformats.org/officeDocument/2006/relationships/image" Target="../media/image20.jpeg"/><Relationship Id="rId4" Type="http://schemas.openxmlformats.org/officeDocument/2006/relationships/image" Target="../media/image19.jpe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2.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5.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5.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6.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Master" Target="../slideMasters/slideMaster2.xml"/><Relationship Id="rId4" Type="http://schemas.openxmlformats.org/officeDocument/2006/relationships/image" Target="../media/image32.jpeg"/></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Master" Target="../slideMasters/slideMaster2.xml"/><Relationship Id="rId5" Type="http://schemas.openxmlformats.org/officeDocument/2006/relationships/image" Target="../media/image38.jpeg"/><Relationship Id="rId4" Type="http://schemas.openxmlformats.org/officeDocument/2006/relationships/image" Target="../media/image32.jpeg"/></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Master" Target="../slideMasters/slideMaster2.xml"/><Relationship Id="rId4" Type="http://schemas.openxmlformats.org/officeDocument/2006/relationships/image" Target="../media/image43.jpeg"/></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Master" Target="../slideMasters/slideMaster2.xml"/><Relationship Id="rId5" Type="http://schemas.openxmlformats.org/officeDocument/2006/relationships/image" Target="../media/image47.jpeg"/><Relationship Id="rId4" Type="http://schemas.openxmlformats.org/officeDocument/2006/relationships/image" Target="../media/image46.jpeg"/></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Master" Target="../slideMasters/slideMaster2.xml"/><Relationship Id="rId4" Type="http://schemas.openxmlformats.org/officeDocument/2006/relationships/image" Target="../media/image32.jpeg"/></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Master" Target="../slideMasters/slideMaster2.xml"/><Relationship Id="rId5" Type="http://schemas.openxmlformats.org/officeDocument/2006/relationships/image" Target="../media/image38.jpeg"/><Relationship Id="rId4" Type="http://schemas.openxmlformats.org/officeDocument/2006/relationships/image" Target="../media/image32.jpeg"/></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3_Title Slide">
    <p:bg>
      <p:bgPr>
        <a:solidFill>
          <a:srgbClr val="4B53BC"/>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4114800"/>
            <a:ext cx="9144000" cy="246221"/>
          </a:xfrm>
          <a:noFill/>
        </p:spPr>
        <p:txBody>
          <a:bodyPr wrap="square" lIns="0" tIns="0" rIns="0" bIns="0">
            <a:spAutoFit/>
          </a:bodyPr>
          <a:lstStyle>
            <a:lvl1pPr marL="0" indent="0">
              <a:spcBef>
                <a:spcPts val="0"/>
              </a:spcBef>
              <a:buNone/>
              <a:defRPr sz="16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2" name="Picture 1" descr="A picture containing drawing&#10;&#10;Description automatically generated">
            <a:extLst>
              <a:ext uri="{FF2B5EF4-FFF2-40B4-BE49-F238E27FC236}">
                <a16:creationId xmlns:a16="http://schemas.microsoft.com/office/drawing/2014/main" id="{9E8B9603-6E76-499E-85A9-BDDE739F773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0280" y="405358"/>
            <a:ext cx="1785212" cy="656679"/>
          </a:xfrm>
          <a:prstGeom prst="rect">
            <a:avLst/>
          </a:prstGeom>
        </p:spPr>
      </p:pic>
      <p:grpSp>
        <p:nvGrpSpPr>
          <p:cNvPr id="73" name="Group 72">
            <a:extLst>
              <a:ext uri="{FF2B5EF4-FFF2-40B4-BE49-F238E27FC236}">
                <a16:creationId xmlns:a16="http://schemas.microsoft.com/office/drawing/2014/main" id="{8DEC284F-F124-4087-90C2-AF48FF137768}"/>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78" name="Straight Connector 77">
              <a:extLst>
                <a:ext uri="{FF2B5EF4-FFF2-40B4-BE49-F238E27FC236}">
                  <a16:creationId xmlns:a16="http://schemas.microsoft.com/office/drawing/2014/main" id="{AE95F28E-32B6-4CEB-9A60-B7AAD3530404}"/>
                </a:ext>
              </a:extLst>
            </p:cNvPr>
            <p:cNvCxnSpPr>
              <a:cxnSpLocks/>
              <a:endCxn id="82" idx="4"/>
            </p:cNvCxnSpPr>
            <p:nvPr userDrawn="1"/>
          </p:nvCxnSpPr>
          <p:spPr>
            <a:xfrm flipH="1" flipV="1">
              <a:off x="532001" y="5861202"/>
              <a:ext cx="357519" cy="106261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736CEBA2-6C89-4A3F-BE4F-B5435159301B}"/>
                </a:ext>
              </a:extLst>
            </p:cNvPr>
            <p:cNvCxnSpPr>
              <a:cxnSpLocks/>
              <a:endCxn id="82" idx="3"/>
            </p:cNvCxnSpPr>
            <p:nvPr userDrawn="1"/>
          </p:nvCxnSpPr>
          <p:spPr>
            <a:xfrm flipV="1">
              <a:off x="-289659" y="5852807"/>
              <a:ext cx="733639" cy="1009008"/>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040F1AD2-F0D7-49BE-94E7-1638204B991D}"/>
                </a:ext>
              </a:extLst>
            </p:cNvPr>
            <p:cNvCxnSpPr>
              <a:cxnSpLocks/>
              <a:endCxn id="84" idx="4"/>
            </p:cNvCxnSpPr>
            <p:nvPr userDrawn="1"/>
          </p:nvCxnSpPr>
          <p:spPr>
            <a:xfrm flipH="1" flipV="1">
              <a:off x="1512993" y="6169608"/>
              <a:ext cx="264235" cy="781386"/>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23E50FE7-FBB4-4037-BFCD-4ADC1DCCCB97}"/>
                </a:ext>
              </a:extLst>
            </p:cNvPr>
            <p:cNvCxnSpPr>
              <a:cxnSpLocks/>
              <a:endCxn id="84" idx="1"/>
            </p:cNvCxnSpPr>
            <p:nvPr userDrawn="1"/>
          </p:nvCxnSpPr>
          <p:spPr>
            <a:xfrm>
              <a:off x="618202" y="5766009"/>
              <a:ext cx="751423" cy="188749"/>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874DCD0E-85D3-4E7E-86AA-E0050A140D56}"/>
                </a:ext>
              </a:extLst>
            </p:cNvPr>
            <p:cNvCxnSpPr>
              <a:cxnSpLocks/>
              <a:endCxn id="84" idx="3"/>
            </p:cNvCxnSpPr>
            <p:nvPr userDrawn="1"/>
          </p:nvCxnSpPr>
          <p:spPr>
            <a:xfrm flipV="1">
              <a:off x="935967" y="6148671"/>
              <a:ext cx="472107" cy="77133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311BD6F1-0FB8-41EC-BE80-9DE7F2115333}"/>
                </a:ext>
              </a:extLst>
            </p:cNvPr>
            <p:cNvCxnSpPr>
              <a:cxnSpLocks/>
              <a:endCxn id="84" idx="2"/>
            </p:cNvCxnSpPr>
            <p:nvPr userDrawn="1"/>
          </p:nvCxnSpPr>
          <p:spPr>
            <a:xfrm flipV="1">
              <a:off x="-285867" y="6059677"/>
              <a:ext cx="1634555" cy="891317"/>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75" name="Group 74">
              <a:extLst>
                <a:ext uri="{FF2B5EF4-FFF2-40B4-BE49-F238E27FC236}">
                  <a16:creationId xmlns:a16="http://schemas.microsoft.com/office/drawing/2014/main" id="{CBB8BE5E-9532-4A11-B4F8-94DA5FAC5B61}"/>
                </a:ext>
              </a:extLst>
            </p:cNvPr>
            <p:cNvGrpSpPr/>
            <p:nvPr userDrawn="1"/>
          </p:nvGrpSpPr>
          <p:grpSpPr>
            <a:xfrm rot="20927101">
              <a:off x="1346019" y="5892703"/>
              <a:ext cx="279574" cy="279574"/>
              <a:chOff x="6621516" y="4193628"/>
              <a:chExt cx="620110" cy="620110"/>
            </a:xfrm>
            <a:solidFill>
              <a:srgbClr val="FFFFFF"/>
            </a:solidFill>
          </p:grpSpPr>
          <p:sp>
            <p:nvSpPr>
              <p:cNvPr id="84" name="Oval 83">
                <a:extLst>
                  <a:ext uri="{FF2B5EF4-FFF2-40B4-BE49-F238E27FC236}">
                    <a16:creationId xmlns:a16="http://schemas.microsoft.com/office/drawing/2014/main" id="{91642885-C5E9-4F79-8BD5-D5D0F35E7A97}"/>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5" name="Oval 84">
                <a:extLst>
                  <a:ext uri="{FF2B5EF4-FFF2-40B4-BE49-F238E27FC236}">
                    <a16:creationId xmlns:a16="http://schemas.microsoft.com/office/drawing/2014/main" id="{D45278D1-094D-47AD-9440-D9B197B91E12}"/>
                  </a:ext>
                </a:extLst>
              </p:cNvPr>
              <p:cNvSpPr/>
              <p:nvPr/>
            </p:nvSpPr>
            <p:spPr bwMode="auto">
              <a:xfrm>
                <a:off x="6695089" y="4267200"/>
                <a:ext cx="472966" cy="472966"/>
              </a:xfrm>
              <a:prstGeom prst="ellipse">
                <a:avLst/>
              </a:prstGeom>
              <a:solidFill>
                <a:schemeClr val="bg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nvGrpSpPr>
            <p:cNvPr id="76" name="Group 75">
              <a:extLst>
                <a:ext uri="{FF2B5EF4-FFF2-40B4-BE49-F238E27FC236}">
                  <a16:creationId xmlns:a16="http://schemas.microsoft.com/office/drawing/2014/main" id="{6B6E85AF-D739-443B-AC0A-AF3FC1AC25DA}"/>
                </a:ext>
              </a:extLst>
            </p:cNvPr>
            <p:cNvGrpSpPr/>
            <p:nvPr userDrawn="1"/>
          </p:nvGrpSpPr>
          <p:grpSpPr>
            <a:xfrm rot="20927101">
              <a:off x="382597" y="5635228"/>
              <a:ext cx="231053" cy="231053"/>
              <a:chOff x="6621517" y="4193628"/>
              <a:chExt cx="620110" cy="620110"/>
            </a:xfrm>
            <a:solidFill>
              <a:srgbClr val="FFFFFF"/>
            </a:solidFill>
          </p:grpSpPr>
          <p:sp>
            <p:nvSpPr>
              <p:cNvPr id="82" name="Oval 81">
                <a:extLst>
                  <a:ext uri="{FF2B5EF4-FFF2-40B4-BE49-F238E27FC236}">
                    <a16:creationId xmlns:a16="http://schemas.microsoft.com/office/drawing/2014/main" id="{2593FDCC-D3AD-4224-8B6A-812E27BA56AC}"/>
                  </a:ext>
                </a:extLst>
              </p:cNvPr>
              <p:cNvSpPr/>
              <p:nvPr/>
            </p:nvSpPr>
            <p:spPr bwMode="auto">
              <a:xfrm rot="21249778">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3" name="Oval 82">
                <a:extLst>
                  <a:ext uri="{FF2B5EF4-FFF2-40B4-BE49-F238E27FC236}">
                    <a16:creationId xmlns:a16="http://schemas.microsoft.com/office/drawing/2014/main" id="{C30CE217-8344-49F5-97EA-52B0E0A1DC77}"/>
                  </a:ext>
                </a:extLst>
              </p:cNvPr>
              <p:cNvSpPr/>
              <p:nvPr/>
            </p:nvSpPr>
            <p:spPr bwMode="auto">
              <a:xfrm rot="20875644">
                <a:off x="6695087" y="4267201"/>
                <a:ext cx="472967" cy="472967"/>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grpSp>
        <p:nvGrpSpPr>
          <p:cNvPr id="86" name="Group 85">
            <a:extLst>
              <a:ext uri="{FF2B5EF4-FFF2-40B4-BE49-F238E27FC236}">
                <a16:creationId xmlns:a16="http://schemas.microsoft.com/office/drawing/2014/main" id="{5C2F3F86-F408-44EE-8E1F-B11885E5800F}"/>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97" name="Straight Connector 96">
              <a:extLst>
                <a:ext uri="{FF2B5EF4-FFF2-40B4-BE49-F238E27FC236}">
                  <a16:creationId xmlns:a16="http://schemas.microsoft.com/office/drawing/2014/main" id="{2BA27902-3214-4791-9770-9AC121695CEC}"/>
                </a:ext>
              </a:extLst>
            </p:cNvPr>
            <p:cNvCxnSpPr>
              <a:cxnSpLocks/>
              <a:stCxn id="100" idx="6"/>
              <a:endCxn id="106"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99" name="Straight Connector 98">
              <a:extLst>
                <a:ext uri="{FF2B5EF4-FFF2-40B4-BE49-F238E27FC236}">
                  <a16:creationId xmlns:a16="http://schemas.microsoft.com/office/drawing/2014/main" id="{ACDBC971-BA89-44A9-80C3-A5F4482E752C}"/>
                </a:ext>
              </a:extLst>
            </p:cNvPr>
            <p:cNvCxnSpPr>
              <a:cxnSpLocks/>
              <a:endCxn id="106"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87" name="Straight Connector 86">
              <a:extLst>
                <a:ext uri="{FF2B5EF4-FFF2-40B4-BE49-F238E27FC236}">
                  <a16:creationId xmlns:a16="http://schemas.microsoft.com/office/drawing/2014/main" id="{93120D2D-960A-444A-8422-22CB2EF6FBE1}"/>
                </a:ext>
              </a:extLst>
            </p:cNvPr>
            <p:cNvCxnSpPr>
              <a:cxnSpLocks/>
              <a:stCxn id="104" idx="1"/>
              <a:endCxn id="102"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88" name="Straight Connector 87">
              <a:extLst>
                <a:ext uri="{FF2B5EF4-FFF2-40B4-BE49-F238E27FC236}">
                  <a16:creationId xmlns:a16="http://schemas.microsoft.com/office/drawing/2014/main" id="{2DD6DC91-86C4-4064-AEFB-45D59B47AC3F}"/>
                </a:ext>
              </a:extLst>
            </p:cNvPr>
            <p:cNvCxnSpPr>
              <a:cxnSpLocks/>
              <a:stCxn id="104"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89" name="Straight Connector 88">
              <a:extLst>
                <a:ext uri="{FF2B5EF4-FFF2-40B4-BE49-F238E27FC236}">
                  <a16:creationId xmlns:a16="http://schemas.microsoft.com/office/drawing/2014/main" id="{A86FB37E-8579-4E7A-8D94-93052271B45F}"/>
                </a:ext>
              </a:extLst>
            </p:cNvPr>
            <p:cNvCxnSpPr>
              <a:cxnSpLocks/>
              <a:stCxn id="100" idx="0"/>
              <a:endCxn id="102"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90" name="Straight Connector 89">
              <a:extLst>
                <a:ext uri="{FF2B5EF4-FFF2-40B4-BE49-F238E27FC236}">
                  <a16:creationId xmlns:a16="http://schemas.microsoft.com/office/drawing/2014/main" id="{8C66FE2B-91ED-4185-B738-29C4BFEA684E}"/>
                </a:ext>
              </a:extLst>
            </p:cNvPr>
            <p:cNvCxnSpPr>
              <a:cxnSpLocks/>
              <a:stCxn id="106" idx="1"/>
              <a:endCxn id="102"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91" name="Straight Connector 90">
              <a:extLst>
                <a:ext uri="{FF2B5EF4-FFF2-40B4-BE49-F238E27FC236}">
                  <a16:creationId xmlns:a16="http://schemas.microsoft.com/office/drawing/2014/main" id="{CA6E4BB9-1F1D-4EA1-8E7D-7415D1E319F3}"/>
                </a:ext>
              </a:extLst>
            </p:cNvPr>
            <p:cNvCxnSpPr>
              <a:cxnSpLocks/>
              <a:stCxn id="106" idx="7"/>
              <a:endCxn id="104"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92" name="Group 91">
              <a:extLst>
                <a:ext uri="{FF2B5EF4-FFF2-40B4-BE49-F238E27FC236}">
                  <a16:creationId xmlns:a16="http://schemas.microsoft.com/office/drawing/2014/main" id="{7712FB21-B32A-46A5-AF4A-F57AED83FF90}"/>
                </a:ext>
              </a:extLst>
            </p:cNvPr>
            <p:cNvGrpSpPr/>
            <p:nvPr userDrawn="1"/>
          </p:nvGrpSpPr>
          <p:grpSpPr>
            <a:xfrm rot="20809762">
              <a:off x="10902383" y="5931128"/>
              <a:ext cx="445256" cy="445256"/>
              <a:chOff x="6649704" y="4221815"/>
              <a:chExt cx="563736" cy="563736"/>
            </a:xfrm>
            <a:solidFill>
              <a:srgbClr val="FFFFFF"/>
            </a:solidFill>
          </p:grpSpPr>
          <p:sp>
            <p:nvSpPr>
              <p:cNvPr id="106" name="Oval 105">
                <a:extLst>
                  <a:ext uri="{FF2B5EF4-FFF2-40B4-BE49-F238E27FC236}">
                    <a16:creationId xmlns:a16="http://schemas.microsoft.com/office/drawing/2014/main" id="{9E5092BA-3A47-4F3E-8B7E-1D9F24403AA9}"/>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07" name="Oval 106">
                <a:extLst>
                  <a:ext uri="{FF2B5EF4-FFF2-40B4-BE49-F238E27FC236}">
                    <a16:creationId xmlns:a16="http://schemas.microsoft.com/office/drawing/2014/main" id="{0457BFED-446C-4A7D-80A7-69628A9A021A}"/>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93" name="Group 92">
              <a:extLst>
                <a:ext uri="{FF2B5EF4-FFF2-40B4-BE49-F238E27FC236}">
                  <a16:creationId xmlns:a16="http://schemas.microsoft.com/office/drawing/2014/main" id="{FD69D3A2-1C5C-4D00-AEB8-F5409BD0CA4E}"/>
                </a:ext>
              </a:extLst>
            </p:cNvPr>
            <p:cNvGrpSpPr/>
            <p:nvPr userDrawn="1"/>
          </p:nvGrpSpPr>
          <p:grpSpPr>
            <a:xfrm rot="20809762">
              <a:off x="11923998" y="4516563"/>
              <a:ext cx="445256" cy="445256"/>
              <a:chOff x="6649704" y="4221815"/>
              <a:chExt cx="563736" cy="563736"/>
            </a:xfrm>
            <a:solidFill>
              <a:srgbClr val="FFFFFF"/>
            </a:solidFill>
          </p:grpSpPr>
          <p:sp>
            <p:nvSpPr>
              <p:cNvPr id="104" name="Oval 103">
                <a:extLst>
                  <a:ext uri="{FF2B5EF4-FFF2-40B4-BE49-F238E27FC236}">
                    <a16:creationId xmlns:a16="http://schemas.microsoft.com/office/drawing/2014/main" id="{69DD17FD-5875-4A24-9927-BFE9646102F7}"/>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05" name="Oval 104">
                <a:extLst>
                  <a:ext uri="{FF2B5EF4-FFF2-40B4-BE49-F238E27FC236}">
                    <a16:creationId xmlns:a16="http://schemas.microsoft.com/office/drawing/2014/main" id="{C7DCA01A-E8CD-48DB-81A0-57CB37784D29}"/>
                  </a:ext>
                </a:extLst>
              </p:cNvPr>
              <p:cNvSpPr/>
              <p:nvPr/>
            </p:nvSpPr>
            <p:spPr bwMode="auto">
              <a:xfrm>
                <a:off x="6695089" y="4267199"/>
                <a:ext cx="472966" cy="472966"/>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94" name="Group 93">
              <a:extLst>
                <a:ext uri="{FF2B5EF4-FFF2-40B4-BE49-F238E27FC236}">
                  <a16:creationId xmlns:a16="http://schemas.microsoft.com/office/drawing/2014/main" id="{2538DFB6-2AF2-4AF3-8F2E-23E2398EF847}"/>
                </a:ext>
              </a:extLst>
            </p:cNvPr>
            <p:cNvGrpSpPr/>
            <p:nvPr userDrawn="1"/>
          </p:nvGrpSpPr>
          <p:grpSpPr>
            <a:xfrm rot="20927101">
              <a:off x="9764978" y="4969908"/>
              <a:ext cx="279574" cy="279574"/>
              <a:chOff x="6621516" y="4193628"/>
              <a:chExt cx="620110" cy="620110"/>
            </a:xfrm>
            <a:solidFill>
              <a:srgbClr val="FFFFFF"/>
            </a:solidFill>
          </p:grpSpPr>
          <p:sp>
            <p:nvSpPr>
              <p:cNvPr id="102" name="Oval 101">
                <a:extLst>
                  <a:ext uri="{FF2B5EF4-FFF2-40B4-BE49-F238E27FC236}">
                    <a16:creationId xmlns:a16="http://schemas.microsoft.com/office/drawing/2014/main" id="{AD5E747F-64B1-4C3C-9A34-5578DC5056DF}"/>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03" name="Oval 102">
                <a:extLst>
                  <a:ext uri="{FF2B5EF4-FFF2-40B4-BE49-F238E27FC236}">
                    <a16:creationId xmlns:a16="http://schemas.microsoft.com/office/drawing/2014/main" id="{EAE1682E-F758-45CA-B84E-64B0F986C67D}"/>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95" name="Straight Connector 94">
              <a:extLst>
                <a:ext uri="{FF2B5EF4-FFF2-40B4-BE49-F238E27FC236}">
                  <a16:creationId xmlns:a16="http://schemas.microsoft.com/office/drawing/2014/main" id="{61DA7D33-5208-41AD-856C-08CBD7C43AB9}"/>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96" name="Group 95">
              <a:extLst>
                <a:ext uri="{FF2B5EF4-FFF2-40B4-BE49-F238E27FC236}">
                  <a16:creationId xmlns:a16="http://schemas.microsoft.com/office/drawing/2014/main" id="{F60A33D2-8E62-45B2-86AC-F888E5F48176}"/>
                </a:ext>
              </a:extLst>
            </p:cNvPr>
            <p:cNvGrpSpPr/>
            <p:nvPr userDrawn="1"/>
          </p:nvGrpSpPr>
          <p:grpSpPr>
            <a:xfrm rot="20927101">
              <a:off x="10031874" y="6308218"/>
              <a:ext cx="279574" cy="279574"/>
              <a:chOff x="6621517" y="4193628"/>
              <a:chExt cx="620110" cy="620110"/>
            </a:xfrm>
            <a:solidFill>
              <a:srgbClr val="FFFFFF"/>
            </a:solidFill>
          </p:grpSpPr>
          <p:sp>
            <p:nvSpPr>
              <p:cNvPr id="100" name="Oval 99">
                <a:extLst>
                  <a:ext uri="{FF2B5EF4-FFF2-40B4-BE49-F238E27FC236}">
                    <a16:creationId xmlns:a16="http://schemas.microsoft.com/office/drawing/2014/main" id="{4D96CF25-D11A-4C55-AB75-C4637EFDB8A9}"/>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01" name="Oval 100">
                <a:extLst>
                  <a:ext uri="{FF2B5EF4-FFF2-40B4-BE49-F238E27FC236}">
                    <a16:creationId xmlns:a16="http://schemas.microsoft.com/office/drawing/2014/main" id="{C891F30F-83F0-478F-97A8-8C5ACF4DD62D}"/>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98" name="Straight Connector 97">
              <a:extLst>
                <a:ext uri="{FF2B5EF4-FFF2-40B4-BE49-F238E27FC236}">
                  <a16:creationId xmlns:a16="http://schemas.microsoft.com/office/drawing/2014/main" id="{CED3DFD3-C0D2-41EC-814A-CF27A761EC98}"/>
                </a:ext>
              </a:extLst>
            </p:cNvPr>
            <p:cNvCxnSpPr>
              <a:cxnSpLocks/>
              <a:endCxn id="106"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grpSp>
        <p:nvGrpSpPr>
          <p:cNvPr id="13" name="Group 12">
            <a:extLst>
              <a:ext uri="{FF2B5EF4-FFF2-40B4-BE49-F238E27FC236}">
                <a16:creationId xmlns:a16="http://schemas.microsoft.com/office/drawing/2014/main" id="{5A842B97-FBC8-4034-B994-1A8596E1AB78}"/>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118" name="Straight Connector 117">
              <a:extLst>
                <a:ext uri="{FF2B5EF4-FFF2-40B4-BE49-F238E27FC236}">
                  <a16:creationId xmlns:a16="http://schemas.microsoft.com/office/drawing/2014/main" id="{ADBB3A53-6D02-45DD-BA2A-DE4EF91DDDEB}"/>
                </a:ext>
              </a:extLst>
            </p:cNvPr>
            <p:cNvCxnSpPr>
              <a:cxnSpLocks/>
              <a:stCxn id="121" idx="0"/>
            </p:cNvCxnSpPr>
            <p:nvPr userDrawn="1"/>
          </p:nvCxnSpPr>
          <p:spPr>
            <a:xfrm flipH="1" flipV="1">
              <a:off x="10489134" y="-24305"/>
              <a:ext cx="69154" cy="35874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110" name="Straight Connector 109">
              <a:extLst>
                <a:ext uri="{FF2B5EF4-FFF2-40B4-BE49-F238E27FC236}">
                  <a16:creationId xmlns:a16="http://schemas.microsoft.com/office/drawing/2014/main" id="{28CDB6BE-FD89-4EF6-A9B0-48BC9592A06E}"/>
                </a:ext>
              </a:extLst>
            </p:cNvPr>
            <p:cNvCxnSpPr>
              <a:cxnSpLocks/>
              <a:stCxn id="119" idx="0"/>
              <a:endCxn id="121" idx="4"/>
            </p:cNvCxnSpPr>
            <p:nvPr userDrawn="1"/>
          </p:nvCxnSpPr>
          <p:spPr>
            <a:xfrm flipH="1" flipV="1">
              <a:off x="10612662" y="608675"/>
              <a:ext cx="212521" cy="106407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115" name="Straight Connector 114">
              <a:extLst>
                <a:ext uri="{FF2B5EF4-FFF2-40B4-BE49-F238E27FC236}">
                  <a16:creationId xmlns:a16="http://schemas.microsoft.com/office/drawing/2014/main" id="{39A3E5D9-A55E-4E43-8C03-2CD57189E7A8}"/>
                </a:ext>
              </a:extLst>
            </p:cNvPr>
            <p:cNvCxnSpPr>
              <a:cxnSpLocks/>
              <a:stCxn id="123" idx="6"/>
              <a:endCxn id="121" idx="2"/>
            </p:cNvCxnSpPr>
            <p:nvPr userDrawn="1"/>
          </p:nvCxnSpPr>
          <p:spPr>
            <a:xfrm flipV="1">
              <a:off x="9683317" y="498744"/>
              <a:ext cx="765040" cy="56641"/>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116" name="Straight Connector 115">
              <a:extLst>
                <a:ext uri="{FF2B5EF4-FFF2-40B4-BE49-F238E27FC236}">
                  <a16:creationId xmlns:a16="http://schemas.microsoft.com/office/drawing/2014/main" id="{691B9609-9B43-4FA2-876B-ADA5317C9EDA}"/>
                </a:ext>
              </a:extLst>
            </p:cNvPr>
            <p:cNvCxnSpPr>
              <a:cxnSpLocks/>
              <a:stCxn id="121" idx="5"/>
            </p:cNvCxnSpPr>
            <p:nvPr userDrawn="1"/>
          </p:nvCxnSpPr>
          <p:spPr>
            <a:xfrm>
              <a:off x="10701656" y="549289"/>
              <a:ext cx="1718509" cy="576898"/>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117" name="Straight Connector 116">
              <a:extLst>
                <a:ext uri="{FF2B5EF4-FFF2-40B4-BE49-F238E27FC236}">
                  <a16:creationId xmlns:a16="http://schemas.microsoft.com/office/drawing/2014/main" id="{BBF003DD-AA60-49A1-A99C-5723DC53CCD0}"/>
                </a:ext>
              </a:extLst>
            </p:cNvPr>
            <p:cNvCxnSpPr>
              <a:cxnSpLocks/>
              <a:stCxn id="123" idx="5"/>
              <a:endCxn id="119" idx="1"/>
            </p:cNvCxnSpPr>
            <p:nvPr userDrawn="1"/>
          </p:nvCxnSpPr>
          <p:spPr>
            <a:xfrm>
              <a:off x="9658207" y="708238"/>
              <a:ext cx="1077982" cy="102389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109" name="Straight Connector 108">
              <a:extLst>
                <a:ext uri="{FF2B5EF4-FFF2-40B4-BE49-F238E27FC236}">
                  <a16:creationId xmlns:a16="http://schemas.microsoft.com/office/drawing/2014/main" id="{BDF0BF7F-6B12-4F45-AAF8-CD3BE52B3634}"/>
                </a:ext>
              </a:extLst>
            </p:cNvPr>
            <p:cNvCxnSpPr>
              <a:cxnSpLocks/>
              <a:endCxn id="121" idx="6"/>
            </p:cNvCxnSpPr>
            <p:nvPr userDrawn="1"/>
          </p:nvCxnSpPr>
          <p:spPr>
            <a:xfrm flipH="1">
              <a:off x="10722593" y="261233"/>
              <a:ext cx="1505856" cy="18313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111" name="Straight Connector 110">
              <a:extLst>
                <a:ext uri="{FF2B5EF4-FFF2-40B4-BE49-F238E27FC236}">
                  <a16:creationId xmlns:a16="http://schemas.microsoft.com/office/drawing/2014/main" id="{664D7795-6715-4A03-994A-370C4ED04C88}"/>
                </a:ext>
              </a:extLst>
            </p:cNvPr>
            <p:cNvCxnSpPr>
              <a:cxnSpLocks/>
              <a:stCxn id="119" idx="6"/>
            </p:cNvCxnSpPr>
            <p:nvPr userDrawn="1"/>
          </p:nvCxnSpPr>
          <p:spPr>
            <a:xfrm flipV="1">
              <a:off x="10989488" y="1065810"/>
              <a:ext cx="1430677" cy="716870"/>
            </a:xfrm>
            <a:prstGeom prst="line">
              <a:avLst/>
            </a:prstGeom>
            <a:noFill/>
            <a:ln w="28575" cap="flat" cmpd="sng" algn="ctr">
              <a:solidFill>
                <a:schemeClr val="tx1">
                  <a:alpha val="25000"/>
                </a:schemeClr>
              </a:solidFill>
              <a:prstDash val="solid"/>
              <a:headEnd type="none" w="lg" len="med"/>
              <a:tailEnd type="none" w="lg" len="med"/>
            </a:ln>
            <a:effectLst/>
          </p:spPr>
        </p:cxnSp>
        <p:grpSp>
          <p:nvGrpSpPr>
            <p:cNvPr id="112" name="Group 111">
              <a:extLst>
                <a:ext uri="{FF2B5EF4-FFF2-40B4-BE49-F238E27FC236}">
                  <a16:creationId xmlns:a16="http://schemas.microsoft.com/office/drawing/2014/main" id="{D19A211C-BF3B-47CD-B4DE-51127E8521B0}"/>
                </a:ext>
              </a:extLst>
            </p:cNvPr>
            <p:cNvGrpSpPr/>
            <p:nvPr userDrawn="1"/>
          </p:nvGrpSpPr>
          <p:grpSpPr>
            <a:xfrm rot="20809762">
              <a:off x="9283863" y="399111"/>
              <a:ext cx="404778" cy="404778"/>
              <a:chOff x="6621517" y="4193628"/>
              <a:chExt cx="620110" cy="620110"/>
            </a:xfrm>
            <a:solidFill>
              <a:srgbClr val="FFFFFF"/>
            </a:solidFill>
          </p:grpSpPr>
          <p:sp>
            <p:nvSpPr>
              <p:cNvPr id="123" name="Oval 122">
                <a:extLst>
                  <a:ext uri="{FF2B5EF4-FFF2-40B4-BE49-F238E27FC236}">
                    <a16:creationId xmlns:a16="http://schemas.microsoft.com/office/drawing/2014/main" id="{6B67C6B0-1B7E-4E80-BAB0-851C5E354BE7}"/>
                  </a:ext>
                </a:extLst>
              </p:cNvPr>
              <p:cNvSpPr/>
              <p:nvPr/>
            </p:nvSpPr>
            <p:spPr bwMode="auto">
              <a:xfrm>
                <a:off x="6621517" y="4193628"/>
                <a:ext cx="620110" cy="620110"/>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24" name="Oval 123">
                <a:extLst>
                  <a:ext uri="{FF2B5EF4-FFF2-40B4-BE49-F238E27FC236}">
                    <a16:creationId xmlns:a16="http://schemas.microsoft.com/office/drawing/2014/main" id="{85ED0720-6B43-4849-897D-12BA19F6E590}"/>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6" name="Group 5">
              <a:extLst>
                <a:ext uri="{FF2B5EF4-FFF2-40B4-BE49-F238E27FC236}">
                  <a16:creationId xmlns:a16="http://schemas.microsoft.com/office/drawing/2014/main" id="{436D7457-2185-4FE3-9435-0FAB063002DA}"/>
                </a:ext>
              </a:extLst>
            </p:cNvPr>
            <p:cNvGrpSpPr/>
            <p:nvPr userDrawn="1"/>
          </p:nvGrpSpPr>
          <p:grpSpPr>
            <a:xfrm>
              <a:off x="10445688" y="331770"/>
              <a:ext cx="279574" cy="279574"/>
              <a:chOff x="10445688" y="331770"/>
              <a:chExt cx="279574" cy="279574"/>
            </a:xfrm>
          </p:grpSpPr>
          <p:sp>
            <p:nvSpPr>
              <p:cNvPr id="121" name="Oval 120">
                <a:extLst>
                  <a:ext uri="{FF2B5EF4-FFF2-40B4-BE49-F238E27FC236}">
                    <a16:creationId xmlns:a16="http://schemas.microsoft.com/office/drawing/2014/main" id="{30E6510F-72CA-42AC-9846-BE382234A019}"/>
                  </a:ext>
                </a:extLst>
              </p:cNvPr>
              <p:cNvSpPr/>
              <p:nvPr/>
            </p:nvSpPr>
            <p:spPr bwMode="auto">
              <a:xfrm rot="20927101">
                <a:off x="10445688" y="33177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22" name="Oval 121">
                <a:extLst>
                  <a:ext uri="{FF2B5EF4-FFF2-40B4-BE49-F238E27FC236}">
                    <a16:creationId xmlns:a16="http://schemas.microsoft.com/office/drawing/2014/main" id="{F6211CC9-A9EF-4825-8A5F-D475800EE94F}"/>
                  </a:ext>
                </a:extLst>
              </p:cNvPr>
              <p:cNvSpPr/>
              <p:nvPr/>
            </p:nvSpPr>
            <p:spPr bwMode="auto">
              <a:xfrm rot="20927101">
                <a:off x="10478858" y="364940"/>
                <a:ext cx="213235" cy="213235"/>
              </a:xfrm>
              <a:prstGeom prst="ellipse">
                <a:avLst/>
              </a:prstGeom>
              <a:solidFill>
                <a:schemeClr val="tx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7" name="Group 6">
              <a:extLst>
                <a:ext uri="{FF2B5EF4-FFF2-40B4-BE49-F238E27FC236}">
                  <a16:creationId xmlns:a16="http://schemas.microsoft.com/office/drawing/2014/main" id="{98ADCD92-125F-4B08-A552-0051CEEADA9D}"/>
                </a:ext>
              </a:extLst>
            </p:cNvPr>
            <p:cNvGrpSpPr/>
            <p:nvPr userDrawn="1"/>
          </p:nvGrpSpPr>
          <p:grpSpPr>
            <a:xfrm>
              <a:off x="10712583" y="1670080"/>
              <a:ext cx="279574" cy="279574"/>
              <a:chOff x="10712583" y="1670080"/>
              <a:chExt cx="279574" cy="279574"/>
            </a:xfrm>
          </p:grpSpPr>
          <p:sp>
            <p:nvSpPr>
              <p:cNvPr id="119" name="Oval 118">
                <a:extLst>
                  <a:ext uri="{FF2B5EF4-FFF2-40B4-BE49-F238E27FC236}">
                    <a16:creationId xmlns:a16="http://schemas.microsoft.com/office/drawing/2014/main" id="{0E1997E1-4F92-44F8-B0D7-18A8A6ECA310}"/>
                  </a:ext>
                </a:extLst>
              </p:cNvPr>
              <p:cNvSpPr/>
              <p:nvPr/>
            </p:nvSpPr>
            <p:spPr bwMode="auto">
              <a:xfrm rot="20927101">
                <a:off x="10712583" y="167008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20" name="Oval 119">
                <a:extLst>
                  <a:ext uri="{FF2B5EF4-FFF2-40B4-BE49-F238E27FC236}">
                    <a16:creationId xmlns:a16="http://schemas.microsoft.com/office/drawing/2014/main" id="{A42F99DB-ADFC-4DFF-B881-9ECDE3BFD00C}"/>
                  </a:ext>
                </a:extLst>
              </p:cNvPr>
              <p:cNvSpPr/>
              <p:nvPr/>
            </p:nvSpPr>
            <p:spPr bwMode="auto">
              <a:xfrm rot="20927101">
                <a:off x="10745753" y="1703250"/>
                <a:ext cx="213235" cy="213235"/>
              </a:xfrm>
              <a:prstGeom prst="ellipse">
                <a:avLst/>
              </a:prstGeom>
              <a:solidFill>
                <a:schemeClr val="accent3"/>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190265379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4_Title Slide">
    <p:bg>
      <p:bgPr>
        <a:solidFill>
          <a:schemeClr val="accent2"/>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4114800"/>
            <a:ext cx="9144000" cy="246221"/>
          </a:xfrm>
          <a:noFill/>
        </p:spPr>
        <p:txBody>
          <a:bodyPr wrap="square" lIns="0" tIns="0" rIns="0" bIns="0">
            <a:spAutoFit/>
          </a:bodyPr>
          <a:lstStyle>
            <a:lvl1pPr marL="0" indent="0">
              <a:spcBef>
                <a:spcPts val="0"/>
              </a:spcBef>
              <a:buNone/>
              <a:defRPr sz="16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2" name="Picture 1" descr="A picture containing drawing&#10;&#10;Description automatically generated">
            <a:extLst>
              <a:ext uri="{FF2B5EF4-FFF2-40B4-BE49-F238E27FC236}">
                <a16:creationId xmlns:a16="http://schemas.microsoft.com/office/drawing/2014/main" id="{9E8B9603-6E76-499E-85A9-BDDE739F773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0280" y="405358"/>
            <a:ext cx="1785212" cy="656679"/>
          </a:xfrm>
          <a:prstGeom prst="rect">
            <a:avLst/>
          </a:prstGeom>
        </p:spPr>
      </p:pic>
      <p:grpSp>
        <p:nvGrpSpPr>
          <p:cNvPr id="57" name="Group 56">
            <a:extLst>
              <a:ext uri="{FF2B5EF4-FFF2-40B4-BE49-F238E27FC236}">
                <a16:creationId xmlns:a16="http://schemas.microsoft.com/office/drawing/2014/main" id="{C8B6BA88-FD5D-4153-B007-02A5B1927C6D}"/>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58" name="Straight Connector 57">
              <a:extLst>
                <a:ext uri="{FF2B5EF4-FFF2-40B4-BE49-F238E27FC236}">
                  <a16:creationId xmlns:a16="http://schemas.microsoft.com/office/drawing/2014/main" id="{6C24F468-3D4C-473E-AC31-9850A52E9B6F}"/>
                </a:ext>
              </a:extLst>
            </p:cNvPr>
            <p:cNvCxnSpPr>
              <a:cxnSpLocks/>
              <a:endCxn id="66" idx="4"/>
            </p:cNvCxnSpPr>
            <p:nvPr userDrawn="1"/>
          </p:nvCxnSpPr>
          <p:spPr>
            <a:xfrm flipH="1" flipV="1">
              <a:off x="532001" y="5861202"/>
              <a:ext cx="357519" cy="106261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0FD3E207-67A3-4F8A-9164-C967465CED8B}"/>
                </a:ext>
              </a:extLst>
            </p:cNvPr>
            <p:cNvCxnSpPr>
              <a:cxnSpLocks/>
              <a:endCxn id="66" idx="3"/>
            </p:cNvCxnSpPr>
            <p:nvPr userDrawn="1"/>
          </p:nvCxnSpPr>
          <p:spPr>
            <a:xfrm flipV="1">
              <a:off x="-289659" y="5852807"/>
              <a:ext cx="733639" cy="1009008"/>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8F003C3A-B885-4CF0-9F52-A78DAA3D57FB}"/>
                </a:ext>
              </a:extLst>
            </p:cNvPr>
            <p:cNvCxnSpPr>
              <a:cxnSpLocks/>
              <a:endCxn id="68" idx="4"/>
            </p:cNvCxnSpPr>
            <p:nvPr userDrawn="1"/>
          </p:nvCxnSpPr>
          <p:spPr>
            <a:xfrm flipH="1" flipV="1">
              <a:off x="1512993" y="6169608"/>
              <a:ext cx="264235" cy="781386"/>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79FD0E80-8220-48C9-BF69-1B54E42E0CE3}"/>
                </a:ext>
              </a:extLst>
            </p:cNvPr>
            <p:cNvCxnSpPr>
              <a:cxnSpLocks/>
              <a:endCxn id="68" idx="1"/>
            </p:cNvCxnSpPr>
            <p:nvPr userDrawn="1"/>
          </p:nvCxnSpPr>
          <p:spPr>
            <a:xfrm>
              <a:off x="618202" y="5766009"/>
              <a:ext cx="751423" cy="188749"/>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DA2D4BAF-983C-4923-9CE7-46F7E415141E}"/>
                </a:ext>
              </a:extLst>
            </p:cNvPr>
            <p:cNvCxnSpPr>
              <a:cxnSpLocks/>
              <a:endCxn id="68" idx="3"/>
            </p:cNvCxnSpPr>
            <p:nvPr userDrawn="1"/>
          </p:nvCxnSpPr>
          <p:spPr>
            <a:xfrm flipV="1">
              <a:off x="935967" y="6148671"/>
              <a:ext cx="472107" cy="77133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C22C05A0-D7B0-4555-8918-C5D234A4610E}"/>
                </a:ext>
              </a:extLst>
            </p:cNvPr>
            <p:cNvCxnSpPr>
              <a:cxnSpLocks/>
              <a:endCxn id="68" idx="2"/>
            </p:cNvCxnSpPr>
            <p:nvPr userDrawn="1"/>
          </p:nvCxnSpPr>
          <p:spPr>
            <a:xfrm flipV="1">
              <a:off x="-285867" y="6059677"/>
              <a:ext cx="1634555" cy="891317"/>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64" name="Group 63">
              <a:extLst>
                <a:ext uri="{FF2B5EF4-FFF2-40B4-BE49-F238E27FC236}">
                  <a16:creationId xmlns:a16="http://schemas.microsoft.com/office/drawing/2014/main" id="{ED6C32AD-7AA0-471E-9F64-647CFC0C298E}"/>
                </a:ext>
              </a:extLst>
            </p:cNvPr>
            <p:cNvGrpSpPr/>
            <p:nvPr userDrawn="1"/>
          </p:nvGrpSpPr>
          <p:grpSpPr>
            <a:xfrm rot="20927101">
              <a:off x="1346019" y="5892703"/>
              <a:ext cx="279574" cy="279574"/>
              <a:chOff x="6621516" y="4193628"/>
              <a:chExt cx="620110" cy="620110"/>
            </a:xfrm>
            <a:solidFill>
              <a:srgbClr val="FFFFFF"/>
            </a:solidFill>
          </p:grpSpPr>
          <p:sp>
            <p:nvSpPr>
              <p:cNvPr id="68" name="Oval 67">
                <a:extLst>
                  <a:ext uri="{FF2B5EF4-FFF2-40B4-BE49-F238E27FC236}">
                    <a16:creationId xmlns:a16="http://schemas.microsoft.com/office/drawing/2014/main" id="{03507DF7-19F6-4A6B-8F54-253DEF65EF5A}"/>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9" name="Oval 68">
                <a:extLst>
                  <a:ext uri="{FF2B5EF4-FFF2-40B4-BE49-F238E27FC236}">
                    <a16:creationId xmlns:a16="http://schemas.microsoft.com/office/drawing/2014/main" id="{CEB806AA-1151-4B6F-B75D-5C8506CA8B68}"/>
                  </a:ext>
                </a:extLst>
              </p:cNvPr>
              <p:cNvSpPr/>
              <p:nvPr/>
            </p:nvSpPr>
            <p:spPr bwMode="auto">
              <a:xfrm>
                <a:off x="6695089" y="4267200"/>
                <a:ext cx="472966" cy="472966"/>
              </a:xfrm>
              <a:prstGeom prst="ellipse">
                <a:avLst/>
              </a:prstGeom>
              <a:solidFill>
                <a:schemeClr val="bg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nvGrpSpPr>
            <p:cNvPr id="65" name="Group 64">
              <a:extLst>
                <a:ext uri="{FF2B5EF4-FFF2-40B4-BE49-F238E27FC236}">
                  <a16:creationId xmlns:a16="http://schemas.microsoft.com/office/drawing/2014/main" id="{FD7D61EB-1491-4E32-A733-6B24D8DA63C3}"/>
                </a:ext>
              </a:extLst>
            </p:cNvPr>
            <p:cNvGrpSpPr/>
            <p:nvPr userDrawn="1"/>
          </p:nvGrpSpPr>
          <p:grpSpPr>
            <a:xfrm rot="20927101">
              <a:off x="382597" y="5635228"/>
              <a:ext cx="231053" cy="231053"/>
              <a:chOff x="6621517" y="4193628"/>
              <a:chExt cx="620110" cy="620110"/>
            </a:xfrm>
            <a:solidFill>
              <a:srgbClr val="FFFFFF"/>
            </a:solidFill>
          </p:grpSpPr>
          <p:sp>
            <p:nvSpPr>
              <p:cNvPr id="66" name="Oval 65">
                <a:extLst>
                  <a:ext uri="{FF2B5EF4-FFF2-40B4-BE49-F238E27FC236}">
                    <a16:creationId xmlns:a16="http://schemas.microsoft.com/office/drawing/2014/main" id="{CFDE9304-9EEC-4DC4-872B-D5337355238B}"/>
                  </a:ext>
                </a:extLst>
              </p:cNvPr>
              <p:cNvSpPr/>
              <p:nvPr/>
            </p:nvSpPr>
            <p:spPr bwMode="auto">
              <a:xfrm rot="21249778">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7" name="Oval 66">
                <a:extLst>
                  <a:ext uri="{FF2B5EF4-FFF2-40B4-BE49-F238E27FC236}">
                    <a16:creationId xmlns:a16="http://schemas.microsoft.com/office/drawing/2014/main" id="{38EB9FF3-74F9-4456-B2D3-F858B1E90B43}"/>
                  </a:ext>
                </a:extLst>
              </p:cNvPr>
              <p:cNvSpPr/>
              <p:nvPr/>
            </p:nvSpPr>
            <p:spPr bwMode="auto">
              <a:xfrm rot="20875644">
                <a:off x="6695087" y="4267201"/>
                <a:ext cx="472967" cy="472967"/>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grpSp>
        <p:nvGrpSpPr>
          <p:cNvPr id="70" name="Group 69">
            <a:extLst>
              <a:ext uri="{FF2B5EF4-FFF2-40B4-BE49-F238E27FC236}">
                <a16:creationId xmlns:a16="http://schemas.microsoft.com/office/drawing/2014/main" id="{8B48E67E-92BE-4792-806C-4804F4AE8911}"/>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71" name="Straight Connector 70">
              <a:extLst>
                <a:ext uri="{FF2B5EF4-FFF2-40B4-BE49-F238E27FC236}">
                  <a16:creationId xmlns:a16="http://schemas.microsoft.com/office/drawing/2014/main" id="{3C00604C-650C-4443-8349-465BE7DE9151}"/>
                </a:ext>
              </a:extLst>
            </p:cNvPr>
            <p:cNvCxnSpPr>
              <a:cxnSpLocks/>
              <a:stCxn id="84" idx="6"/>
              <a:endCxn id="90"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72" name="Straight Connector 71">
              <a:extLst>
                <a:ext uri="{FF2B5EF4-FFF2-40B4-BE49-F238E27FC236}">
                  <a16:creationId xmlns:a16="http://schemas.microsoft.com/office/drawing/2014/main" id="{9D61DE8C-0574-45BF-8424-4A86FAB6D714}"/>
                </a:ext>
              </a:extLst>
            </p:cNvPr>
            <p:cNvCxnSpPr>
              <a:cxnSpLocks/>
              <a:endCxn id="90"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3" name="Straight Connector 72">
              <a:extLst>
                <a:ext uri="{FF2B5EF4-FFF2-40B4-BE49-F238E27FC236}">
                  <a16:creationId xmlns:a16="http://schemas.microsoft.com/office/drawing/2014/main" id="{B14ECFFB-8088-4A4C-94E2-E2CB758CFC9E}"/>
                </a:ext>
              </a:extLst>
            </p:cNvPr>
            <p:cNvCxnSpPr>
              <a:cxnSpLocks/>
              <a:stCxn id="88" idx="1"/>
              <a:endCxn id="86"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4" name="Straight Connector 73">
              <a:extLst>
                <a:ext uri="{FF2B5EF4-FFF2-40B4-BE49-F238E27FC236}">
                  <a16:creationId xmlns:a16="http://schemas.microsoft.com/office/drawing/2014/main" id="{6297DBD0-9B62-4C64-B0D3-DD4A0D3C7598}"/>
                </a:ext>
              </a:extLst>
            </p:cNvPr>
            <p:cNvCxnSpPr>
              <a:cxnSpLocks/>
              <a:stCxn id="88"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5" name="Straight Connector 74">
              <a:extLst>
                <a:ext uri="{FF2B5EF4-FFF2-40B4-BE49-F238E27FC236}">
                  <a16:creationId xmlns:a16="http://schemas.microsoft.com/office/drawing/2014/main" id="{2EE24057-6341-4683-89D1-8F6C0FE9AA91}"/>
                </a:ext>
              </a:extLst>
            </p:cNvPr>
            <p:cNvCxnSpPr>
              <a:cxnSpLocks/>
              <a:stCxn id="84" idx="0"/>
              <a:endCxn id="86"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6" name="Straight Connector 75">
              <a:extLst>
                <a:ext uri="{FF2B5EF4-FFF2-40B4-BE49-F238E27FC236}">
                  <a16:creationId xmlns:a16="http://schemas.microsoft.com/office/drawing/2014/main" id="{1DB18010-FAA6-44BB-BD63-99F417FEBB44}"/>
                </a:ext>
              </a:extLst>
            </p:cNvPr>
            <p:cNvCxnSpPr>
              <a:cxnSpLocks/>
              <a:stCxn id="90" idx="1"/>
              <a:endCxn id="86"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7" name="Straight Connector 76">
              <a:extLst>
                <a:ext uri="{FF2B5EF4-FFF2-40B4-BE49-F238E27FC236}">
                  <a16:creationId xmlns:a16="http://schemas.microsoft.com/office/drawing/2014/main" id="{F5A0FFD9-8100-4319-977C-D8DEE462972A}"/>
                </a:ext>
              </a:extLst>
            </p:cNvPr>
            <p:cNvCxnSpPr>
              <a:cxnSpLocks/>
              <a:stCxn id="90" idx="7"/>
              <a:endCxn id="88"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78" name="Group 77">
              <a:extLst>
                <a:ext uri="{FF2B5EF4-FFF2-40B4-BE49-F238E27FC236}">
                  <a16:creationId xmlns:a16="http://schemas.microsoft.com/office/drawing/2014/main" id="{A689CCF4-8BA7-4CD3-89AE-23729F38D69F}"/>
                </a:ext>
              </a:extLst>
            </p:cNvPr>
            <p:cNvGrpSpPr/>
            <p:nvPr userDrawn="1"/>
          </p:nvGrpSpPr>
          <p:grpSpPr>
            <a:xfrm rot="20809762">
              <a:off x="10902383" y="5931128"/>
              <a:ext cx="445256" cy="445256"/>
              <a:chOff x="6649704" y="4221815"/>
              <a:chExt cx="563736" cy="563736"/>
            </a:xfrm>
            <a:solidFill>
              <a:srgbClr val="FFFFFF"/>
            </a:solidFill>
          </p:grpSpPr>
          <p:sp>
            <p:nvSpPr>
              <p:cNvPr id="90" name="Oval 89">
                <a:extLst>
                  <a:ext uri="{FF2B5EF4-FFF2-40B4-BE49-F238E27FC236}">
                    <a16:creationId xmlns:a16="http://schemas.microsoft.com/office/drawing/2014/main" id="{B7012578-84AE-48CD-A496-0103B7EB8229}"/>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91" name="Oval 90">
                <a:extLst>
                  <a:ext uri="{FF2B5EF4-FFF2-40B4-BE49-F238E27FC236}">
                    <a16:creationId xmlns:a16="http://schemas.microsoft.com/office/drawing/2014/main" id="{B3DF2738-1E7B-452D-9785-88364C23A1B1}"/>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79" name="Group 78">
              <a:extLst>
                <a:ext uri="{FF2B5EF4-FFF2-40B4-BE49-F238E27FC236}">
                  <a16:creationId xmlns:a16="http://schemas.microsoft.com/office/drawing/2014/main" id="{A9C6A800-F2FD-4A7A-80C8-EDC833AB93F4}"/>
                </a:ext>
              </a:extLst>
            </p:cNvPr>
            <p:cNvGrpSpPr/>
            <p:nvPr userDrawn="1"/>
          </p:nvGrpSpPr>
          <p:grpSpPr>
            <a:xfrm rot="20809762">
              <a:off x="11923998" y="4516563"/>
              <a:ext cx="445256" cy="445256"/>
              <a:chOff x="6649704" y="4221815"/>
              <a:chExt cx="563736" cy="563736"/>
            </a:xfrm>
            <a:solidFill>
              <a:srgbClr val="FFFFFF"/>
            </a:solidFill>
          </p:grpSpPr>
          <p:sp>
            <p:nvSpPr>
              <p:cNvPr id="88" name="Oval 87">
                <a:extLst>
                  <a:ext uri="{FF2B5EF4-FFF2-40B4-BE49-F238E27FC236}">
                    <a16:creationId xmlns:a16="http://schemas.microsoft.com/office/drawing/2014/main" id="{9B0C4093-C6FB-4853-8EEC-6C57D1687FDD}"/>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9" name="Oval 88">
                <a:extLst>
                  <a:ext uri="{FF2B5EF4-FFF2-40B4-BE49-F238E27FC236}">
                    <a16:creationId xmlns:a16="http://schemas.microsoft.com/office/drawing/2014/main" id="{DC1092A4-0D04-4C14-869E-3D7BDD8ADD45}"/>
                  </a:ext>
                </a:extLst>
              </p:cNvPr>
              <p:cNvSpPr/>
              <p:nvPr/>
            </p:nvSpPr>
            <p:spPr bwMode="auto">
              <a:xfrm>
                <a:off x="6695089" y="4267199"/>
                <a:ext cx="472966" cy="472966"/>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80" name="Group 79">
              <a:extLst>
                <a:ext uri="{FF2B5EF4-FFF2-40B4-BE49-F238E27FC236}">
                  <a16:creationId xmlns:a16="http://schemas.microsoft.com/office/drawing/2014/main" id="{6D027D3F-2621-418A-AD55-1F4E314EBD8E}"/>
                </a:ext>
              </a:extLst>
            </p:cNvPr>
            <p:cNvGrpSpPr/>
            <p:nvPr userDrawn="1"/>
          </p:nvGrpSpPr>
          <p:grpSpPr>
            <a:xfrm rot="20927101">
              <a:off x="9764978" y="4969908"/>
              <a:ext cx="279574" cy="279574"/>
              <a:chOff x="6621516" y="4193628"/>
              <a:chExt cx="620110" cy="620110"/>
            </a:xfrm>
            <a:solidFill>
              <a:srgbClr val="FFFFFF"/>
            </a:solidFill>
          </p:grpSpPr>
          <p:sp>
            <p:nvSpPr>
              <p:cNvPr id="86" name="Oval 85">
                <a:extLst>
                  <a:ext uri="{FF2B5EF4-FFF2-40B4-BE49-F238E27FC236}">
                    <a16:creationId xmlns:a16="http://schemas.microsoft.com/office/drawing/2014/main" id="{31AB6A5E-732C-4BFA-88BE-E2CD7E539C98}"/>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7" name="Oval 86">
                <a:extLst>
                  <a:ext uri="{FF2B5EF4-FFF2-40B4-BE49-F238E27FC236}">
                    <a16:creationId xmlns:a16="http://schemas.microsoft.com/office/drawing/2014/main" id="{3DB33DD3-0989-4631-AFB4-0A505005FAA7}"/>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1" name="Straight Connector 80">
              <a:extLst>
                <a:ext uri="{FF2B5EF4-FFF2-40B4-BE49-F238E27FC236}">
                  <a16:creationId xmlns:a16="http://schemas.microsoft.com/office/drawing/2014/main" id="{A643D833-FF1B-4CF3-999B-551BC9CD2662}"/>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82" name="Group 81">
              <a:extLst>
                <a:ext uri="{FF2B5EF4-FFF2-40B4-BE49-F238E27FC236}">
                  <a16:creationId xmlns:a16="http://schemas.microsoft.com/office/drawing/2014/main" id="{3B3EBE45-40C7-423D-A812-BFB452E42DD4}"/>
                </a:ext>
              </a:extLst>
            </p:cNvPr>
            <p:cNvGrpSpPr/>
            <p:nvPr userDrawn="1"/>
          </p:nvGrpSpPr>
          <p:grpSpPr>
            <a:xfrm rot="20927101">
              <a:off x="10031874" y="6308218"/>
              <a:ext cx="279574" cy="279574"/>
              <a:chOff x="6621517" y="4193628"/>
              <a:chExt cx="620110" cy="620110"/>
            </a:xfrm>
            <a:solidFill>
              <a:srgbClr val="FFFFFF"/>
            </a:solidFill>
          </p:grpSpPr>
          <p:sp>
            <p:nvSpPr>
              <p:cNvPr id="84" name="Oval 83">
                <a:extLst>
                  <a:ext uri="{FF2B5EF4-FFF2-40B4-BE49-F238E27FC236}">
                    <a16:creationId xmlns:a16="http://schemas.microsoft.com/office/drawing/2014/main" id="{3CA74E53-0672-4373-92D5-50C151623A4C}"/>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5" name="Oval 84">
                <a:extLst>
                  <a:ext uri="{FF2B5EF4-FFF2-40B4-BE49-F238E27FC236}">
                    <a16:creationId xmlns:a16="http://schemas.microsoft.com/office/drawing/2014/main" id="{FB636BFF-59CD-427B-908F-DF2C55BBDE4A}"/>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3" name="Straight Connector 82">
              <a:extLst>
                <a:ext uri="{FF2B5EF4-FFF2-40B4-BE49-F238E27FC236}">
                  <a16:creationId xmlns:a16="http://schemas.microsoft.com/office/drawing/2014/main" id="{9912D09B-C11E-44CC-A5C3-4E99F2A8046A}"/>
                </a:ext>
              </a:extLst>
            </p:cNvPr>
            <p:cNvCxnSpPr>
              <a:cxnSpLocks/>
              <a:endCxn id="90"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grpSp>
        <p:nvGrpSpPr>
          <p:cNvPr id="92" name="Group 91">
            <a:extLst>
              <a:ext uri="{FF2B5EF4-FFF2-40B4-BE49-F238E27FC236}">
                <a16:creationId xmlns:a16="http://schemas.microsoft.com/office/drawing/2014/main" id="{69DADC07-110C-462E-B652-C8CFDC5AA3E3}"/>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93" name="Straight Connector 92">
              <a:extLst>
                <a:ext uri="{FF2B5EF4-FFF2-40B4-BE49-F238E27FC236}">
                  <a16:creationId xmlns:a16="http://schemas.microsoft.com/office/drawing/2014/main" id="{4CDAD0DC-6582-4D3D-904A-16C14F0D698F}"/>
                </a:ext>
              </a:extLst>
            </p:cNvPr>
            <p:cNvCxnSpPr>
              <a:cxnSpLocks/>
              <a:stCxn id="105" idx="0"/>
            </p:cNvCxnSpPr>
            <p:nvPr userDrawn="1"/>
          </p:nvCxnSpPr>
          <p:spPr>
            <a:xfrm flipH="1" flipV="1">
              <a:off x="10489134" y="-24305"/>
              <a:ext cx="69154" cy="35874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4" name="Straight Connector 93">
              <a:extLst>
                <a:ext uri="{FF2B5EF4-FFF2-40B4-BE49-F238E27FC236}">
                  <a16:creationId xmlns:a16="http://schemas.microsoft.com/office/drawing/2014/main" id="{0C79F29B-DBCE-4368-9442-9A7443707589}"/>
                </a:ext>
              </a:extLst>
            </p:cNvPr>
            <p:cNvCxnSpPr>
              <a:cxnSpLocks/>
              <a:stCxn id="103" idx="0"/>
              <a:endCxn id="105" idx="4"/>
            </p:cNvCxnSpPr>
            <p:nvPr userDrawn="1"/>
          </p:nvCxnSpPr>
          <p:spPr>
            <a:xfrm flipH="1" flipV="1">
              <a:off x="10612662" y="608675"/>
              <a:ext cx="212521" cy="106407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5" name="Straight Connector 94">
              <a:extLst>
                <a:ext uri="{FF2B5EF4-FFF2-40B4-BE49-F238E27FC236}">
                  <a16:creationId xmlns:a16="http://schemas.microsoft.com/office/drawing/2014/main" id="{705EAA3A-FDEA-4E9E-A111-24822C7D1955}"/>
                </a:ext>
              </a:extLst>
            </p:cNvPr>
            <p:cNvCxnSpPr>
              <a:cxnSpLocks/>
              <a:stCxn id="107" idx="6"/>
              <a:endCxn id="105" idx="2"/>
            </p:cNvCxnSpPr>
            <p:nvPr userDrawn="1"/>
          </p:nvCxnSpPr>
          <p:spPr>
            <a:xfrm flipV="1">
              <a:off x="9683317" y="498744"/>
              <a:ext cx="765040" cy="56641"/>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6" name="Straight Connector 95">
              <a:extLst>
                <a:ext uri="{FF2B5EF4-FFF2-40B4-BE49-F238E27FC236}">
                  <a16:creationId xmlns:a16="http://schemas.microsoft.com/office/drawing/2014/main" id="{05F41B82-D795-45F6-B74D-7B8C007243E1}"/>
                </a:ext>
              </a:extLst>
            </p:cNvPr>
            <p:cNvCxnSpPr>
              <a:cxnSpLocks/>
              <a:stCxn id="105" idx="5"/>
            </p:cNvCxnSpPr>
            <p:nvPr userDrawn="1"/>
          </p:nvCxnSpPr>
          <p:spPr>
            <a:xfrm>
              <a:off x="10701656" y="549289"/>
              <a:ext cx="1718509" cy="576898"/>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7" name="Straight Connector 96">
              <a:extLst>
                <a:ext uri="{FF2B5EF4-FFF2-40B4-BE49-F238E27FC236}">
                  <a16:creationId xmlns:a16="http://schemas.microsoft.com/office/drawing/2014/main" id="{4BC3505B-6AAA-44ED-82D7-048774C81C3C}"/>
                </a:ext>
              </a:extLst>
            </p:cNvPr>
            <p:cNvCxnSpPr>
              <a:cxnSpLocks/>
              <a:stCxn id="107" idx="5"/>
              <a:endCxn id="103" idx="1"/>
            </p:cNvCxnSpPr>
            <p:nvPr userDrawn="1"/>
          </p:nvCxnSpPr>
          <p:spPr>
            <a:xfrm>
              <a:off x="9658207" y="708238"/>
              <a:ext cx="1077982" cy="102389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8" name="Straight Connector 97">
              <a:extLst>
                <a:ext uri="{FF2B5EF4-FFF2-40B4-BE49-F238E27FC236}">
                  <a16:creationId xmlns:a16="http://schemas.microsoft.com/office/drawing/2014/main" id="{587B76AD-8718-433D-AE2C-743AA4FE9964}"/>
                </a:ext>
              </a:extLst>
            </p:cNvPr>
            <p:cNvCxnSpPr>
              <a:cxnSpLocks/>
              <a:endCxn id="105" idx="6"/>
            </p:cNvCxnSpPr>
            <p:nvPr userDrawn="1"/>
          </p:nvCxnSpPr>
          <p:spPr>
            <a:xfrm flipH="1">
              <a:off x="10722593" y="261233"/>
              <a:ext cx="1505856" cy="18313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9" name="Straight Connector 98">
              <a:extLst>
                <a:ext uri="{FF2B5EF4-FFF2-40B4-BE49-F238E27FC236}">
                  <a16:creationId xmlns:a16="http://schemas.microsoft.com/office/drawing/2014/main" id="{A2466242-B6A6-4443-80A6-81E2D3239585}"/>
                </a:ext>
              </a:extLst>
            </p:cNvPr>
            <p:cNvCxnSpPr>
              <a:cxnSpLocks/>
              <a:stCxn id="103" idx="6"/>
            </p:cNvCxnSpPr>
            <p:nvPr userDrawn="1"/>
          </p:nvCxnSpPr>
          <p:spPr>
            <a:xfrm flipV="1">
              <a:off x="10989488" y="1065810"/>
              <a:ext cx="1430677" cy="716870"/>
            </a:xfrm>
            <a:prstGeom prst="line">
              <a:avLst/>
            </a:prstGeom>
            <a:noFill/>
            <a:ln w="28575" cap="flat" cmpd="sng" algn="ctr">
              <a:solidFill>
                <a:schemeClr val="tx1">
                  <a:alpha val="25000"/>
                </a:schemeClr>
              </a:solidFill>
              <a:prstDash val="solid"/>
              <a:headEnd type="none" w="lg" len="med"/>
              <a:tailEnd type="none" w="lg" len="med"/>
            </a:ln>
            <a:effectLst/>
          </p:spPr>
        </p:cxnSp>
        <p:grpSp>
          <p:nvGrpSpPr>
            <p:cNvPr id="100" name="Group 99">
              <a:extLst>
                <a:ext uri="{FF2B5EF4-FFF2-40B4-BE49-F238E27FC236}">
                  <a16:creationId xmlns:a16="http://schemas.microsoft.com/office/drawing/2014/main" id="{C580E30D-1B68-4A6D-81A0-A5425B408955}"/>
                </a:ext>
              </a:extLst>
            </p:cNvPr>
            <p:cNvGrpSpPr/>
            <p:nvPr userDrawn="1"/>
          </p:nvGrpSpPr>
          <p:grpSpPr>
            <a:xfrm rot="20809762">
              <a:off x="9283863" y="399111"/>
              <a:ext cx="404778" cy="404778"/>
              <a:chOff x="6621517" y="4193628"/>
              <a:chExt cx="620110" cy="620110"/>
            </a:xfrm>
            <a:solidFill>
              <a:srgbClr val="FFFFFF"/>
            </a:solidFill>
          </p:grpSpPr>
          <p:sp>
            <p:nvSpPr>
              <p:cNvPr id="107" name="Oval 106">
                <a:extLst>
                  <a:ext uri="{FF2B5EF4-FFF2-40B4-BE49-F238E27FC236}">
                    <a16:creationId xmlns:a16="http://schemas.microsoft.com/office/drawing/2014/main" id="{2D212BC4-4F92-4AD8-B386-910A19C47529}"/>
                  </a:ext>
                </a:extLst>
              </p:cNvPr>
              <p:cNvSpPr/>
              <p:nvPr/>
            </p:nvSpPr>
            <p:spPr bwMode="auto">
              <a:xfrm>
                <a:off x="6621517" y="4193628"/>
                <a:ext cx="620110" cy="620110"/>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8" name="Oval 107">
                <a:extLst>
                  <a:ext uri="{FF2B5EF4-FFF2-40B4-BE49-F238E27FC236}">
                    <a16:creationId xmlns:a16="http://schemas.microsoft.com/office/drawing/2014/main" id="{90724390-CFA4-4763-AB24-0109F60B9C98}"/>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1" name="Group 100">
              <a:extLst>
                <a:ext uri="{FF2B5EF4-FFF2-40B4-BE49-F238E27FC236}">
                  <a16:creationId xmlns:a16="http://schemas.microsoft.com/office/drawing/2014/main" id="{D8F47D44-36F3-4775-94EA-B93499BFAC40}"/>
                </a:ext>
              </a:extLst>
            </p:cNvPr>
            <p:cNvGrpSpPr/>
            <p:nvPr userDrawn="1"/>
          </p:nvGrpSpPr>
          <p:grpSpPr>
            <a:xfrm>
              <a:off x="10445688" y="331770"/>
              <a:ext cx="279574" cy="279574"/>
              <a:chOff x="10445688" y="331770"/>
              <a:chExt cx="279574" cy="279574"/>
            </a:xfrm>
          </p:grpSpPr>
          <p:sp>
            <p:nvSpPr>
              <p:cNvPr id="105" name="Oval 104">
                <a:extLst>
                  <a:ext uri="{FF2B5EF4-FFF2-40B4-BE49-F238E27FC236}">
                    <a16:creationId xmlns:a16="http://schemas.microsoft.com/office/drawing/2014/main" id="{FEE507C5-6030-4938-9075-C02D50532AE5}"/>
                  </a:ext>
                </a:extLst>
              </p:cNvPr>
              <p:cNvSpPr/>
              <p:nvPr/>
            </p:nvSpPr>
            <p:spPr bwMode="auto">
              <a:xfrm rot="20927101">
                <a:off x="10445688" y="33177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6" name="Oval 105">
                <a:extLst>
                  <a:ext uri="{FF2B5EF4-FFF2-40B4-BE49-F238E27FC236}">
                    <a16:creationId xmlns:a16="http://schemas.microsoft.com/office/drawing/2014/main" id="{644FE56B-D257-4035-87AD-620293602F9A}"/>
                  </a:ext>
                </a:extLst>
              </p:cNvPr>
              <p:cNvSpPr/>
              <p:nvPr/>
            </p:nvSpPr>
            <p:spPr bwMode="auto">
              <a:xfrm rot="20927101">
                <a:off x="10478858" y="364940"/>
                <a:ext cx="213235" cy="213235"/>
              </a:xfrm>
              <a:prstGeom prst="ellipse">
                <a:avLst/>
              </a:prstGeom>
              <a:solidFill>
                <a:schemeClr val="tx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2" name="Group 101">
              <a:extLst>
                <a:ext uri="{FF2B5EF4-FFF2-40B4-BE49-F238E27FC236}">
                  <a16:creationId xmlns:a16="http://schemas.microsoft.com/office/drawing/2014/main" id="{A8E62566-34E0-4F20-B71F-356FD648E482}"/>
                </a:ext>
              </a:extLst>
            </p:cNvPr>
            <p:cNvGrpSpPr/>
            <p:nvPr userDrawn="1"/>
          </p:nvGrpSpPr>
          <p:grpSpPr>
            <a:xfrm>
              <a:off x="10712583" y="1670080"/>
              <a:ext cx="279574" cy="279574"/>
              <a:chOff x="10712583" y="1670080"/>
              <a:chExt cx="279574" cy="279574"/>
            </a:xfrm>
          </p:grpSpPr>
          <p:sp>
            <p:nvSpPr>
              <p:cNvPr id="103" name="Oval 102">
                <a:extLst>
                  <a:ext uri="{FF2B5EF4-FFF2-40B4-BE49-F238E27FC236}">
                    <a16:creationId xmlns:a16="http://schemas.microsoft.com/office/drawing/2014/main" id="{DF2EBC28-0B6E-456C-882D-B2926A0EFF05}"/>
                  </a:ext>
                </a:extLst>
              </p:cNvPr>
              <p:cNvSpPr/>
              <p:nvPr/>
            </p:nvSpPr>
            <p:spPr bwMode="auto">
              <a:xfrm rot="20927101">
                <a:off x="10712583" y="167008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4" name="Oval 103">
                <a:extLst>
                  <a:ext uri="{FF2B5EF4-FFF2-40B4-BE49-F238E27FC236}">
                    <a16:creationId xmlns:a16="http://schemas.microsoft.com/office/drawing/2014/main" id="{E12DF232-3A32-4E9C-A154-35033A68D738}"/>
                  </a:ext>
                </a:extLst>
              </p:cNvPr>
              <p:cNvSpPr/>
              <p:nvPr/>
            </p:nvSpPr>
            <p:spPr bwMode="auto">
              <a:xfrm rot="20927101">
                <a:off x="10745753" y="1703250"/>
                <a:ext cx="213235" cy="213235"/>
              </a:xfrm>
              <a:prstGeom prst="ellipse">
                <a:avLst/>
              </a:prstGeom>
              <a:solidFill>
                <a:schemeClr val="accent3"/>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12918478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ith photo_black tex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62E1E1D-F8EE-C240-9AB2-FB6268723E08}"/>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20" name="Rectangle 119">
            <a:extLst>
              <a:ext uri="{FF2B5EF4-FFF2-40B4-BE49-F238E27FC236}">
                <a16:creationId xmlns:a16="http://schemas.microsoft.com/office/drawing/2014/main" id="{9CA3154D-D2B1-4B78-B0D9-C91EBE4DA0C6}"/>
              </a:ext>
              <a:ext uri="{C183D7F6-B498-43B3-948B-1728B52AA6E4}">
                <adec:decorative xmlns:adec="http://schemas.microsoft.com/office/drawing/2017/decorative" val="1"/>
              </a:ext>
            </a:extLst>
          </p:cNvPr>
          <p:cNvSpPr/>
          <p:nvPr userDrawn="1"/>
        </p:nvSpPr>
        <p:spPr bwMode="auto">
          <a:xfrm>
            <a:off x="4664601" y="0"/>
            <a:ext cx="7527400" cy="6858000"/>
          </a:xfrm>
          <a:prstGeom prst="rect">
            <a:avLst/>
          </a:prstGeom>
          <a:gradFill flip="none" rotWithShape="1">
            <a:gsLst>
              <a:gs pos="0">
                <a:schemeClr val="tx1">
                  <a:alpha val="0"/>
                </a:schemeClr>
              </a:gs>
              <a:gs pos="100000">
                <a:schemeClr val="tx1">
                  <a:alpha val="51000"/>
                </a:schemeClr>
              </a:gs>
            </a:gsLst>
            <a:lin ang="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172" name="Rectangle 171">
            <a:extLst>
              <a:ext uri="{FF2B5EF4-FFF2-40B4-BE49-F238E27FC236}">
                <a16:creationId xmlns:a16="http://schemas.microsoft.com/office/drawing/2014/main" id="{F20E920D-9D1E-470D-8E1E-5E5ED2762900}"/>
              </a:ext>
            </a:extLst>
          </p:cNvPr>
          <p:cNvSpPr/>
          <p:nvPr userDrawn="1"/>
        </p:nvSpPr>
        <p:spPr bwMode="auto">
          <a:xfrm flipH="1">
            <a:off x="-1" y="0"/>
            <a:ext cx="5958840" cy="6858000"/>
          </a:xfrm>
          <a:prstGeom prst="rect">
            <a:avLst/>
          </a:prstGeom>
          <a:gradFill flip="none" rotWithShape="1">
            <a:gsLst>
              <a:gs pos="0">
                <a:schemeClr val="bg1">
                  <a:alpha val="0"/>
                </a:schemeClr>
              </a:gs>
              <a:gs pos="100000">
                <a:schemeClr val="bg1">
                  <a:alpha val="45000"/>
                </a:schemeClr>
              </a:gs>
            </a:gsLst>
            <a:lin ang="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9" name="Title 1"/>
          <p:cNvSpPr>
            <a:spLocks noGrp="1"/>
          </p:cNvSpPr>
          <p:nvPr>
            <p:ph type="title" hasCustomPrompt="1"/>
          </p:nvPr>
        </p:nvSpPr>
        <p:spPr>
          <a:xfrm>
            <a:off x="584200" y="2425780"/>
            <a:ext cx="5083629" cy="1107996"/>
          </a:xfrm>
          <a:noFill/>
        </p:spPr>
        <p:txBody>
          <a:bodyPr wrap="square" lIns="0" tIns="0" rIns="0" bIns="0" anchor="b" anchorCtr="0">
            <a:spAutoFit/>
          </a:bodyPr>
          <a:lstStyle>
            <a:lvl1pPr>
              <a:defRPr sz="3600" spc="-50" baseline="0">
                <a:gradFill>
                  <a:gsLst>
                    <a:gs pos="21764">
                      <a:srgbClr val="1A1A1A"/>
                    </a:gs>
                    <a:gs pos="12500">
                      <a:srgbClr val="1A1A1A"/>
                    </a:gs>
                  </a:gsLst>
                  <a:lin ang="5400000" scaled="0"/>
                </a:gra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962400"/>
            <a:ext cx="5084064" cy="246221"/>
          </a:xfrm>
          <a:noFill/>
        </p:spPr>
        <p:txBody>
          <a:bodyPr wrap="square" lIns="0" tIns="0" rIns="0" bIns="0">
            <a:spAutoFit/>
          </a:bodyPr>
          <a:lstStyle>
            <a:lvl1pPr marL="0" indent="0">
              <a:spcBef>
                <a:spcPts val="0"/>
              </a:spcBef>
              <a:buNone/>
              <a:defRPr sz="1600" spc="0" baseline="0">
                <a:gradFill>
                  <a:gsLst>
                    <a:gs pos="21764">
                      <a:srgbClr val="1A1A1A"/>
                    </a:gs>
                    <a:gs pos="12500">
                      <a:srgbClr val="1A1A1A"/>
                    </a:gs>
                  </a:gsLst>
                  <a:lin ang="5400000" scaled="0"/>
                </a:gradFill>
                <a:latin typeface="+mn-lt"/>
                <a:cs typeface="Segoe UI" panose="020B0502040204020203" pitchFamily="34" charset="0"/>
              </a:defRPr>
            </a:lvl1pPr>
          </a:lstStyle>
          <a:p>
            <a:pPr lvl="0"/>
            <a:r>
              <a:rPr lang="en-US"/>
              <a:t>Speaker name or subtitle text</a:t>
            </a:r>
          </a:p>
        </p:txBody>
      </p:sp>
      <p:pic>
        <p:nvPicPr>
          <p:cNvPr id="3" name="Picture 2">
            <a:extLst>
              <a:ext uri="{FF2B5EF4-FFF2-40B4-BE49-F238E27FC236}">
                <a16:creationId xmlns:a16="http://schemas.microsoft.com/office/drawing/2014/main" id="{1E3A7BD9-40A1-4AED-8936-B28F537777A8}"/>
              </a:ext>
            </a:extLst>
          </p:cNvPr>
          <p:cNvPicPr>
            <a:picLocks noChangeAspect="1"/>
          </p:cNvPicPr>
          <p:nvPr/>
        </p:nvPicPr>
        <p:blipFill>
          <a:blip r:embed="rId3"/>
          <a:srcRect/>
          <a:stretch/>
        </p:blipFill>
        <p:spPr>
          <a:xfrm>
            <a:off x="390280" y="405358"/>
            <a:ext cx="1785212" cy="656678"/>
          </a:xfrm>
          <a:prstGeom prst="rect">
            <a:avLst/>
          </a:prstGeom>
        </p:spPr>
      </p:pic>
      <p:grpSp>
        <p:nvGrpSpPr>
          <p:cNvPr id="114" name="Group 113">
            <a:extLst>
              <a:ext uri="{FF2B5EF4-FFF2-40B4-BE49-F238E27FC236}">
                <a16:creationId xmlns:a16="http://schemas.microsoft.com/office/drawing/2014/main" id="{6A198C38-DBEA-4B35-8F14-249E3319C7C8}"/>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115" name="Straight Connector 114">
              <a:extLst>
                <a:ext uri="{FF2B5EF4-FFF2-40B4-BE49-F238E27FC236}">
                  <a16:creationId xmlns:a16="http://schemas.microsoft.com/office/drawing/2014/main" id="{0C7A4705-2B2E-47D9-824C-C53C9E5B1EA3}"/>
                </a:ext>
              </a:extLst>
            </p:cNvPr>
            <p:cNvCxnSpPr>
              <a:cxnSpLocks/>
              <a:stCxn id="129" idx="6"/>
              <a:endCxn id="135"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116" name="Straight Connector 115">
              <a:extLst>
                <a:ext uri="{FF2B5EF4-FFF2-40B4-BE49-F238E27FC236}">
                  <a16:creationId xmlns:a16="http://schemas.microsoft.com/office/drawing/2014/main" id="{643FA196-4433-4A86-97D2-29C0150E4D76}"/>
                </a:ext>
              </a:extLst>
            </p:cNvPr>
            <p:cNvCxnSpPr>
              <a:cxnSpLocks/>
              <a:endCxn id="135"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7" name="Straight Connector 116">
              <a:extLst>
                <a:ext uri="{FF2B5EF4-FFF2-40B4-BE49-F238E27FC236}">
                  <a16:creationId xmlns:a16="http://schemas.microsoft.com/office/drawing/2014/main" id="{C8DAFBE8-86F5-4A92-BB65-089B6267906B}"/>
                </a:ext>
              </a:extLst>
            </p:cNvPr>
            <p:cNvCxnSpPr>
              <a:cxnSpLocks/>
              <a:stCxn id="133" idx="1"/>
              <a:endCxn id="131"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8" name="Straight Connector 117">
              <a:extLst>
                <a:ext uri="{FF2B5EF4-FFF2-40B4-BE49-F238E27FC236}">
                  <a16:creationId xmlns:a16="http://schemas.microsoft.com/office/drawing/2014/main" id="{00E6CD16-ABD3-4EA8-A42F-BC8EC87B74E9}"/>
                </a:ext>
              </a:extLst>
            </p:cNvPr>
            <p:cNvCxnSpPr>
              <a:cxnSpLocks/>
              <a:stCxn id="133"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9" name="Straight Connector 118">
              <a:extLst>
                <a:ext uri="{FF2B5EF4-FFF2-40B4-BE49-F238E27FC236}">
                  <a16:creationId xmlns:a16="http://schemas.microsoft.com/office/drawing/2014/main" id="{D384DD65-3434-4424-8A2E-C1D0BF25117E}"/>
                </a:ext>
              </a:extLst>
            </p:cNvPr>
            <p:cNvCxnSpPr>
              <a:cxnSpLocks/>
              <a:stCxn id="129" idx="0"/>
              <a:endCxn id="131"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21" name="Straight Connector 120">
              <a:extLst>
                <a:ext uri="{FF2B5EF4-FFF2-40B4-BE49-F238E27FC236}">
                  <a16:creationId xmlns:a16="http://schemas.microsoft.com/office/drawing/2014/main" id="{20548FE2-4A38-44D1-8413-1612CC2A9D43}"/>
                </a:ext>
              </a:extLst>
            </p:cNvPr>
            <p:cNvCxnSpPr>
              <a:cxnSpLocks/>
              <a:stCxn id="135" idx="1"/>
              <a:endCxn id="131"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22" name="Straight Connector 121">
              <a:extLst>
                <a:ext uri="{FF2B5EF4-FFF2-40B4-BE49-F238E27FC236}">
                  <a16:creationId xmlns:a16="http://schemas.microsoft.com/office/drawing/2014/main" id="{240D5418-3E25-4FF4-8924-30E5E7E64306}"/>
                </a:ext>
              </a:extLst>
            </p:cNvPr>
            <p:cNvCxnSpPr>
              <a:cxnSpLocks/>
              <a:stCxn id="135" idx="7"/>
              <a:endCxn id="133"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123" name="Group 122">
              <a:extLst>
                <a:ext uri="{FF2B5EF4-FFF2-40B4-BE49-F238E27FC236}">
                  <a16:creationId xmlns:a16="http://schemas.microsoft.com/office/drawing/2014/main" id="{7F71EB81-4322-4BE3-9DE0-1C828D14D022}"/>
                </a:ext>
              </a:extLst>
            </p:cNvPr>
            <p:cNvGrpSpPr/>
            <p:nvPr userDrawn="1"/>
          </p:nvGrpSpPr>
          <p:grpSpPr>
            <a:xfrm rot="20809762">
              <a:off x="10902383" y="5931128"/>
              <a:ext cx="445256" cy="445256"/>
              <a:chOff x="6649704" y="4221815"/>
              <a:chExt cx="563736" cy="563736"/>
            </a:xfrm>
            <a:solidFill>
              <a:srgbClr val="FFFFFF"/>
            </a:solidFill>
          </p:grpSpPr>
          <p:sp>
            <p:nvSpPr>
              <p:cNvPr id="135" name="Oval 134">
                <a:extLst>
                  <a:ext uri="{FF2B5EF4-FFF2-40B4-BE49-F238E27FC236}">
                    <a16:creationId xmlns:a16="http://schemas.microsoft.com/office/drawing/2014/main" id="{6AF446D3-0711-4E35-B7FA-56EAE4791675}"/>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36" name="Oval 135">
                <a:extLst>
                  <a:ext uri="{FF2B5EF4-FFF2-40B4-BE49-F238E27FC236}">
                    <a16:creationId xmlns:a16="http://schemas.microsoft.com/office/drawing/2014/main" id="{057760DD-5617-42E0-884C-F3C493FD51F5}"/>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24" name="Group 123">
              <a:extLst>
                <a:ext uri="{FF2B5EF4-FFF2-40B4-BE49-F238E27FC236}">
                  <a16:creationId xmlns:a16="http://schemas.microsoft.com/office/drawing/2014/main" id="{2FFA6A4C-FD97-4D22-8ECE-FD23B0428F21}"/>
                </a:ext>
              </a:extLst>
            </p:cNvPr>
            <p:cNvGrpSpPr/>
            <p:nvPr userDrawn="1"/>
          </p:nvGrpSpPr>
          <p:grpSpPr>
            <a:xfrm rot="20809762">
              <a:off x="11923998" y="4516563"/>
              <a:ext cx="445256" cy="445256"/>
              <a:chOff x="6649704" y="4221815"/>
              <a:chExt cx="563736" cy="563736"/>
            </a:xfrm>
            <a:solidFill>
              <a:srgbClr val="FFFFFF"/>
            </a:solidFill>
          </p:grpSpPr>
          <p:sp>
            <p:nvSpPr>
              <p:cNvPr id="133" name="Oval 132">
                <a:extLst>
                  <a:ext uri="{FF2B5EF4-FFF2-40B4-BE49-F238E27FC236}">
                    <a16:creationId xmlns:a16="http://schemas.microsoft.com/office/drawing/2014/main" id="{4146453F-C57E-4D13-BA9C-6D70758923ED}"/>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34" name="Oval 133">
                <a:extLst>
                  <a:ext uri="{FF2B5EF4-FFF2-40B4-BE49-F238E27FC236}">
                    <a16:creationId xmlns:a16="http://schemas.microsoft.com/office/drawing/2014/main" id="{49A50820-3759-4E41-8599-DB0309F7F7F6}"/>
                  </a:ext>
                </a:extLst>
              </p:cNvPr>
              <p:cNvSpPr/>
              <p:nvPr/>
            </p:nvSpPr>
            <p:spPr bwMode="auto">
              <a:xfrm>
                <a:off x="6695089" y="4267199"/>
                <a:ext cx="472966" cy="472966"/>
              </a:xfrm>
              <a:prstGeom prst="ellipse">
                <a:avLst/>
              </a:prstGeom>
              <a:solidFill>
                <a:srgbClr val="243A5E"/>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25" name="Group 124">
              <a:extLst>
                <a:ext uri="{FF2B5EF4-FFF2-40B4-BE49-F238E27FC236}">
                  <a16:creationId xmlns:a16="http://schemas.microsoft.com/office/drawing/2014/main" id="{948AEB7B-FFC5-4795-B46B-12F67BF2621C}"/>
                </a:ext>
              </a:extLst>
            </p:cNvPr>
            <p:cNvGrpSpPr/>
            <p:nvPr userDrawn="1"/>
          </p:nvGrpSpPr>
          <p:grpSpPr>
            <a:xfrm rot="20927101">
              <a:off x="9764978" y="4969908"/>
              <a:ext cx="279574" cy="279574"/>
              <a:chOff x="6621516" y="4193628"/>
              <a:chExt cx="620110" cy="620110"/>
            </a:xfrm>
            <a:solidFill>
              <a:srgbClr val="FFFFFF"/>
            </a:solidFill>
          </p:grpSpPr>
          <p:sp>
            <p:nvSpPr>
              <p:cNvPr id="131" name="Oval 130">
                <a:extLst>
                  <a:ext uri="{FF2B5EF4-FFF2-40B4-BE49-F238E27FC236}">
                    <a16:creationId xmlns:a16="http://schemas.microsoft.com/office/drawing/2014/main" id="{BF4D57D6-93DF-4BE5-8416-ED986FC42829}"/>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32" name="Oval 131">
                <a:extLst>
                  <a:ext uri="{FF2B5EF4-FFF2-40B4-BE49-F238E27FC236}">
                    <a16:creationId xmlns:a16="http://schemas.microsoft.com/office/drawing/2014/main" id="{48FF4970-3868-4A1E-9C4F-AAF1E395101E}"/>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126" name="Straight Connector 125">
              <a:extLst>
                <a:ext uri="{FF2B5EF4-FFF2-40B4-BE49-F238E27FC236}">
                  <a16:creationId xmlns:a16="http://schemas.microsoft.com/office/drawing/2014/main" id="{1359FBAB-C556-4C3D-BFE6-CBA30A80B349}"/>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127" name="Group 126">
              <a:extLst>
                <a:ext uri="{FF2B5EF4-FFF2-40B4-BE49-F238E27FC236}">
                  <a16:creationId xmlns:a16="http://schemas.microsoft.com/office/drawing/2014/main" id="{AB8E9650-D700-40CF-B967-8985A91780FB}"/>
                </a:ext>
              </a:extLst>
            </p:cNvPr>
            <p:cNvGrpSpPr/>
            <p:nvPr userDrawn="1"/>
          </p:nvGrpSpPr>
          <p:grpSpPr>
            <a:xfrm rot="20927101">
              <a:off x="10031874" y="6308218"/>
              <a:ext cx="279574" cy="279574"/>
              <a:chOff x="6621517" y="4193628"/>
              <a:chExt cx="620110" cy="620110"/>
            </a:xfrm>
            <a:solidFill>
              <a:srgbClr val="FFFFFF"/>
            </a:solidFill>
          </p:grpSpPr>
          <p:sp>
            <p:nvSpPr>
              <p:cNvPr id="129" name="Oval 128">
                <a:extLst>
                  <a:ext uri="{FF2B5EF4-FFF2-40B4-BE49-F238E27FC236}">
                    <a16:creationId xmlns:a16="http://schemas.microsoft.com/office/drawing/2014/main" id="{563F3A7E-7A7A-45B0-8933-7A9BF9DB9E57}"/>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30" name="Oval 129">
                <a:extLst>
                  <a:ext uri="{FF2B5EF4-FFF2-40B4-BE49-F238E27FC236}">
                    <a16:creationId xmlns:a16="http://schemas.microsoft.com/office/drawing/2014/main" id="{AAE9E675-FC69-4DEE-9C03-D88720E32D72}"/>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128" name="Straight Connector 127">
              <a:extLst>
                <a:ext uri="{FF2B5EF4-FFF2-40B4-BE49-F238E27FC236}">
                  <a16:creationId xmlns:a16="http://schemas.microsoft.com/office/drawing/2014/main" id="{E951233C-E599-4B1B-9199-D52BEEEF5CA6}"/>
                </a:ext>
              </a:extLst>
            </p:cNvPr>
            <p:cNvCxnSpPr>
              <a:cxnSpLocks/>
              <a:endCxn id="135"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grpSp>
        <p:nvGrpSpPr>
          <p:cNvPr id="137" name="Group 136">
            <a:extLst>
              <a:ext uri="{FF2B5EF4-FFF2-40B4-BE49-F238E27FC236}">
                <a16:creationId xmlns:a16="http://schemas.microsoft.com/office/drawing/2014/main" id="{EAA7515E-89B5-4921-AB23-FF6511952BCE}"/>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138" name="Straight Connector 137">
              <a:extLst>
                <a:ext uri="{FF2B5EF4-FFF2-40B4-BE49-F238E27FC236}">
                  <a16:creationId xmlns:a16="http://schemas.microsoft.com/office/drawing/2014/main" id="{48F6A22B-7C46-4370-86B7-34EFD1C53370}"/>
                </a:ext>
              </a:extLst>
            </p:cNvPr>
            <p:cNvCxnSpPr>
              <a:cxnSpLocks/>
              <a:stCxn id="150" idx="0"/>
            </p:cNvCxnSpPr>
            <p:nvPr userDrawn="1"/>
          </p:nvCxnSpPr>
          <p:spPr>
            <a:xfrm flipH="1" flipV="1">
              <a:off x="10489134" y="-24305"/>
              <a:ext cx="69154" cy="358744"/>
            </a:xfrm>
            <a:prstGeom prst="line">
              <a:avLst/>
            </a:prstGeom>
            <a:noFill/>
            <a:ln w="28575" cap="flat" cmpd="sng" algn="ctr">
              <a:solidFill>
                <a:srgbClr val="FFFFFF">
                  <a:alpha val="24000"/>
                </a:srgbClr>
              </a:solidFill>
              <a:prstDash val="solid"/>
              <a:headEnd type="none" w="lg" len="med"/>
              <a:tailEnd type="none" w="lg" len="med"/>
            </a:ln>
            <a:effectLst/>
          </p:spPr>
        </p:cxnSp>
        <p:cxnSp>
          <p:nvCxnSpPr>
            <p:cNvPr id="139" name="Straight Connector 138">
              <a:extLst>
                <a:ext uri="{FF2B5EF4-FFF2-40B4-BE49-F238E27FC236}">
                  <a16:creationId xmlns:a16="http://schemas.microsoft.com/office/drawing/2014/main" id="{7AC02642-175F-40E6-A690-1D41C03CF513}"/>
                </a:ext>
              </a:extLst>
            </p:cNvPr>
            <p:cNvCxnSpPr>
              <a:cxnSpLocks/>
              <a:stCxn id="148" idx="0"/>
              <a:endCxn id="150" idx="4"/>
            </p:cNvCxnSpPr>
            <p:nvPr userDrawn="1"/>
          </p:nvCxnSpPr>
          <p:spPr>
            <a:xfrm flipH="1" flipV="1">
              <a:off x="10612662" y="608675"/>
              <a:ext cx="212521" cy="1064074"/>
            </a:xfrm>
            <a:prstGeom prst="line">
              <a:avLst/>
            </a:prstGeom>
            <a:noFill/>
            <a:ln w="28575" cap="flat" cmpd="sng" algn="ctr">
              <a:solidFill>
                <a:srgbClr val="FFFFFF">
                  <a:alpha val="24000"/>
                </a:srgbClr>
              </a:solidFill>
              <a:prstDash val="solid"/>
              <a:headEnd type="none" w="lg" len="med"/>
              <a:tailEnd type="none" w="lg" len="med"/>
            </a:ln>
            <a:effectLst/>
          </p:spPr>
        </p:cxnSp>
        <p:cxnSp>
          <p:nvCxnSpPr>
            <p:cNvPr id="140" name="Straight Connector 139">
              <a:extLst>
                <a:ext uri="{FF2B5EF4-FFF2-40B4-BE49-F238E27FC236}">
                  <a16:creationId xmlns:a16="http://schemas.microsoft.com/office/drawing/2014/main" id="{2905AC17-617A-40DB-84BC-06068D93B141}"/>
                </a:ext>
              </a:extLst>
            </p:cNvPr>
            <p:cNvCxnSpPr>
              <a:cxnSpLocks/>
              <a:stCxn id="152" idx="6"/>
              <a:endCxn id="150" idx="2"/>
            </p:cNvCxnSpPr>
            <p:nvPr userDrawn="1"/>
          </p:nvCxnSpPr>
          <p:spPr>
            <a:xfrm flipV="1">
              <a:off x="9683317" y="498744"/>
              <a:ext cx="765040" cy="56641"/>
            </a:xfrm>
            <a:prstGeom prst="line">
              <a:avLst/>
            </a:prstGeom>
            <a:noFill/>
            <a:ln w="28575" cap="flat" cmpd="sng" algn="ctr">
              <a:solidFill>
                <a:srgbClr val="FFFFFF">
                  <a:alpha val="24000"/>
                </a:srgbClr>
              </a:solidFill>
              <a:prstDash val="solid"/>
              <a:headEnd type="none" w="lg" len="med"/>
              <a:tailEnd type="none" w="lg" len="med"/>
            </a:ln>
            <a:effectLst/>
          </p:spPr>
        </p:cxnSp>
        <p:cxnSp>
          <p:nvCxnSpPr>
            <p:cNvPr id="141" name="Straight Connector 140">
              <a:extLst>
                <a:ext uri="{FF2B5EF4-FFF2-40B4-BE49-F238E27FC236}">
                  <a16:creationId xmlns:a16="http://schemas.microsoft.com/office/drawing/2014/main" id="{8D0278C1-0C60-4E65-A781-AA50465DEBD6}"/>
                </a:ext>
              </a:extLst>
            </p:cNvPr>
            <p:cNvCxnSpPr>
              <a:cxnSpLocks/>
              <a:stCxn id="150" idx="5"/>
            </p:cNvCxnSpPr>
            <p:nvPr userDrawn="1"/>
          </p:nvCxnSpPr>
          <p:spPr>
            <a:xfrm>
              <a:off x="10701656" y="549289"/>
              <a:ext cx="1718509" cy="576898"/>
            </a:xfrm>
            <a:prstGeom prst="line">
              <a:avLst/>
            </a:prstGeom>
            <a:noFill/>
            <a:ln w="28575" cap="flat" cmpd="sng" algn="ctr">
              <a:solidFill>
                <a:srgbClr val="FFFFFF">
                  <a:alpha val="24000"/>
                </a:srgbClr>
              </a:solidFill>
              <a:prstDash val="solid"/>
              <a:headEnd type="none" w="lg" len="med"/>
              <a:tailEnd type="none" w="lg" len="med"/>
            </a:ln>
            <a:effectLst/>
          </p:spPr>
        </p:cxnSp>
        <p:cxnSp>
          <p:nvCxnSpPr>
            <p:cNvPr id="142" name="Straight Connector 141">
              <a:extLst>
                <a:ext uri="{FF2B5EF4-FFF2-40B4-BE49-F238E27FC236}">
                  <a16:creationId xmlns:a16="http://schemas.microsoft.com/office/drawing/2014/main" id="{676EE6EA-D5C1-40FD-807B-0A53472A2150}"/>
                </a:ext>
              </a:extLst>
            </p:cNvPr>
            <p:cNvCxnSpPr>
              <a:cxnSpLocks/>
              <a:stCxn id="152" idx="5"/>
              <a:endCxn id="148" idx="1"/>
            </p:cNvCxnSpPr>
            <p:nvPr userDrawn="1"/>
          </p:nvCxnSpPr>
          <p:spPr>
            <a:xfrm>
              <a:off x="9658207" y="708238"/>
              <a:ext cx="1077982" cy="1023897"/>
            </a:xfrm>
            <a:prstGeom prst="line">
              <a:avLst/>
            </a:prstGeom>
            <a:noFill/>
            <a:ln w="28575" cap="flat" cmpd="sng" algn="ctr">
              <a:solidFill>
                <a:srgbClr val="FFFFFF">
                  <a:alpha val="24000"/>
                </a:srgbClr>
              </a:solidFill>
              <a:prstDash val="solid"/>
              <a:headEnd type="none" w="lg" len="med"/>
              <a:tailEnd type="none" w="lg" len="med"/>
            </a:ln>
            <a:effectLst/>
          </p:spPr>
        </p:cxnSp>
        <p:cxnSp>
          <p:nvCxnSpPr>
            <p:cNvPr id="143" name="Straight Connector 142">
              <a:extLst>
                <a:ext uri="{FF2B5EF4-FFF2-40B4-BE49-F238E27FC236}">
                  <a16:creationId xmlns:a16="http://schemas.microsoft.com/office/drawing/2014/main" id="{031B1F9F-22BE-4457-A541-292C8A4A04A7}"/>
                </a:ext>
              </a:extLst>
            </p:cNvPr>
            <p:cNvCxnSpPr>
              <a:cxnSpLocks/>
              <a:endCxn id="150" idx="6"/>
            </p:cNvCxnSpPr>
            <p:nvPr userDrawn="1"/>
          </p:nvCxnSpPr>
          <p:spPr>
            <a:xfrm flipH="1">
              <a:off x="10722593" y="261233"/>
              <a:ext cx="1505856" cy="183137"/>
            </a:xfrm>
            <a:prstGeom prst="line">
              <a:avLst/>
            </a:prstGeom>
            <a:noFill/>
            <a:ln w="28575" cap="flat" cmpd="sng" algn="ctr">
              <a:solidFill>
                <a:srgbClr val="FFFFFF">
                  <a:alpha val="24000"/>
                </a:srgbClr>
              </a:solidFill>
              <a:prstDash val="solid"/>
              <a:headEnd type="none" w="lg" len="med"/>
              <a:tailEnd type="none" w="lg" len="med"/>
            </a:ln>
            <a:effectLst/>
          </p:spPr>
        </p:cxnSp>
        <p:cxnSp>
          <p:nvCxnSpPr>
            <p:cNvPr id="144" name="Straight Connector 143">
              <a:extLst>
                <a:ext uri="{FF2B5EF4-FFF2-40B4-BE49-F238E27FC236}">
                  <a16:creationId xmlns:a16="http://schemas.microsoft.com/office/drawing/2014/main" id="{F9D0B27D-274F-42B2-9435-D17EAD7FA22C}"/>
                </a:ext>
              </a:extLst>
            </p:cNvPr>
            <p:cNvCxnSpPr>
              <a:cxnSpLocks/>
              <a:stCxn id="148" idx="6"/>
            </p:cNvCxnSpPr>
            <p:nvPr userDrawn="1"/>
          </p:nvCxnSpPr>
          <p:spPr>
            <a:xfrm flipV="1">
              <a:off x="10989488" y="1065810"/>
              <a:ext cx="1430677" cy="716870"/>
            </a:xfrm>
            <a:prstGeom prst="line">
              <a:avLst/>
            </a:prstGeom>
            <a:noFill/>
            <a:ln w="28575" cap="flat" cmpd="sng" algn="ctr">
              <a:solidFill>
                <a:srgbClr val="FFFFFF">
                  <a:alpha val="25000"/>
                </a:srgbClr>
              </a:solidFill>
              <a:prstDash val="solid"/>
              <a:headEnd type="none" w="lg" len="med"/>
              <a:tailEnd type="none" w="lg" len="med"/>
            </a:ln>
            <a:effectLst/>
          </p:spPr>
        </p:cxnSp>
        <p:grpSp>
          <p:nvGrpSpPr>
            <p:cNvPr id="145" name="Group 144">
              <a:extLst>
                <a:ext uri="{FF2B5EF4-FFF2-40B4-BE49-F238E27FC236}">
                  <a16:creationId xmlns:a16="http://schemas.microsoft.com/office/drawing/2014/main" id="{B62BECF6-85D8-4C5B-8EF5-DDE80D27E7F6}"/>
                </a:ext>
              </a:extLst>
            </p:cNvPr>
            <p:cNvGrpSpPr/>
            <p:nvPr userDrawn="1"/>
          </p:nvGrpSpPr>
          <p:grpSpPr>
            <a:xfrm rot="20809762">
              <a:off x="9283863" y="399111"/>
              <a:ext cx="404778" cy="404778"/>
              <a:chOff x="6621517" y="4193628"/>
              <a:chExt cx="620110" cy="620110"/>
            </a:xfrm>
            <a:solidFill>
              <a:srgbClr val="FFFFFF"/>
            </a:solidFill>
          </p:grpSpPr>
          <p:sp>
            <p:nvSpPr>
              <p:cNvPr id="152" name="Oval 151">
                <a:extLst>
                  <a:ext uri="{FF2B5EF4-FFF2-40B4-BE49-F238E27FC236}">
                    <a16:creationId xmlns:a16="http://schemas.microsoft.com/office/drawing/2014/main" id="{9F77F92A-9074-4274-BDBF-CF1ADE597E54}"/>
                  </a:ext>
                </a:extLst>
              </p:cNvPr>
              <p:cNvSpPr/>
              <p:nvPr/>
            </p:nvSpPr>
            <p:spPr bwMode="auto">
              <a:xfrm>
                <a:off x="6621517" y="4193628"/>
                <a:ext cx="620110" cy="620110"/>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53" name="Oval 152">
                <a:extLst>
                  <a:ext uri="{FF2B5EF4-FFF2-40B4-BE49-F238E27FC236}">
                    <a16:creationId xmlns:a16="http://schemas.microsoft.com/office/drawing/2014/main" id="{D652D6DB-91BD-4EF8-86C8-F1525D6076FE}"/>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46" name="Group 145">
              <a:extLst>
                <a:ext uri="{FF2B5EF4-FFF2-40B4-BE49-F238E27FC236}">
                  <a16:creationId xmlns:a16="http://schemas.microsoft.com/office/drawing/2014/main" id="{47F65EA7-77E2-4EF1-B659-477A32014771}"/>
                </a:ext>
              </a:extLst>
            </p:cNvPr>
            <p:cNvGrpSpPr/>
            <p:nvPr userDrawn="1"/>
          </p:nvGrpSpPr>
          <p:grpSpPr>
            <a:xfrm>
              <a:off x="10445688" y="331770"/>
              <a:ext cx="279574" cy="279574"/>
              <a:chOff x="10445688" y="331770"/>
              <a:chExt cx="279574" cy="279574"/>
            </a:xfrm>
          </p:grpSpPr>
          <p:sp>
            <p:nvSpPr>
              <p:cNvPr id="150" name="Oval 149">
                <a:extLst>
                  <a:ext uri="{FF2B5EF4-FFF2-40B4-BE49-F238E27FC236}">
                    <a16:creationId xmlns:a16="http://schemas.microsoft.com/office/drawing/2014/main" id="{DE37D74C-6332-4C01-9C54-5FACDB47F05F}"/>
                  </a:ext>
                </a:extLst>
              </p:cNvPr>
              <p:cNvSpPr/>
              <p:nvPr/>
            </p:nvSpPr>
            <p:spPr bwMode="auto">
              <a:xfrm rot="20927101">
                <a:off x="10445688" y="33177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51" name="Oval 150">
                <a:extLst>
                  <a:ext uri="{FF2B5EF4-FFF2-40B4-BE49-F238E27FC236}">
                    <a16:creationId xmlns:a16="http://schemas.microsoft.com/office/drawing/2014/main" id="{9AEE6246-B841-4845-B1F0-22A7D3DC842E}"/>
                  </a:ext>
                </a:extLst>
              </p:cNvPr>
              <p:cNvSpPr/>
              <p:nvPr/>
            </p:nvSpPr>
            <p:spPr bwMode="auto">
              <a:xfrm rot="20927101">
                <a:off x="10478858" y="364940"/>
                <a:ext cx="213235" cy="213235"/>
              </a:xfrm>
              <a:prstGeom prst="ellipse">
                <a:avLst/>
              </a:prstGeom>
              <a:solidFill>
                <a:srgbClr val="E6E6E6"/>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47" name="Group 146">
              <a:extLst>
                <a:ext uri="{FF2B5EF4-FFF2-40B4-BE49-F238E27FC236}">
                  <a16:creationId xmlns:a16="http://schemas.microsoft.com/office/drawing/2014/main" id="{E35A82BA-38DE-45A0-94D9-C6ADE954434E}"/>
                </a:ext>
              </a:extLst>
            </p:cNvPr>
            <p:cNvGrpSpPr/>
            <p:nvPr userDrawn="1"/>
          </p:nvGrpSpPr>
          <p:grpSpPr>
            <a:xfrm>
              <a:off x="10712583" y="1670080"/>
              <a:ext cx="279574" cy="279574"/>
              <a:chOff x="10712583" y="1670080"/>
              <a:chExt cx="279574" cy="279574"/>
            </a:xfrm>
          </p:grpSpPr>
          <p:sp>
            <p:nvSpPr>
              <p:cNvPr id="148" name="Oval 147">
                <a:extLst>
                  <a:ext uri="{FF2B5EF4-FFF2-40B4-BE49-F238E27FC236}">
                    <a16:creationId xmlns:a16="http://schemas.microsoft.com/office/drawing/2014/main" id="{24477C25-CEB6-4CE0-8C0A-26378C26D007}"/>
                  </a:ext>
                </a:extLst>
              </p:cNvPr>
              <p:cNvSpPr/>
              <p:nvPr/>
            </p:nvSpPr>
            <p:spPr bwMode="auto">
              <a:xfrm rot="20927101">
                <a:off x="10712583" y="167008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49" name="Oval 148">
                <a:extLst>
                  <a:ext uri="{FF2B5EF4-FFF2-40B4-BE49-F238E27FC236}">
                    <a16:creationId xmlns:a16="http://schemas.microsoft.com/office/drawing/2014/main" id="{93A98115-C617-40EE-95C7-E2DD2274DEA0}"/>
                  </a:ext>
                </a:extLst>
              </p:cNvPr>
              <p:cNvSpPr/>
              <p:nvPr/>
            </p:nvSpPr>
            <p:spPr bwMode="auto">
              <a:xfrm rot="20927101">
                <a:off x="10745753" y="1703250"/>
                <a:ext cx="213235" cy="213235"/>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18939191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2_Title Slide wiith photo_black text">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3F00331-AB6F-4E6B-BE37-91FD5A77418B}"/>
              </a:ext>
              <a:ext uri="{C183D7F6-B498-43B3-948B-1728B52AA6E4}">
                <adec:decorative xmlns:adec="http://schemas.microsoft.com/office/drawing/2017/decorative" val="1"/>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flipH="1">
            <a:off x="0" y="0"/>
            <a:ext cx="12192000" cy="6858000"/>
          </a:xfrm>
          <a:prstGeom prst="rect">
            <a:avLst/>
          </a:prstGeom>
        </p:spPr>
      </p:pic>
      <p:sp>
        <p:nvSpPr>
          <p:cNvPr id="120" name="Rectangle 119">
            <a:extLst>
              <a:ext uri="{FF2B5EF4-FFF2-40B4-BE49-F238E27FC236}">
                <a16:creationId xmlns:a16="http://schemas.microsoft.com/office/drawing/2014/main" id="{9CA3154D-D2B1-4B78-B0D9-C91EBE4DA0C6}"/>
              </a:ext>
            </a:extLst>
          </p:cNvPr>
          <p:cNvSpPr/>
          <p:nvPr userDrawn="1"/>
        </p:nvSpPr>
        <p:spPr bwMode="auto">
          <a:xfrm flipH="1">
            <a:off x="0" y="0"/>
            <a:ext cx="8337832" cy="6858000"/>
          </a:xfrm>
          <a:prstGeom prst="rect">
            <a:avLst/>
          </a:prstGeom>
          <a:gradFill flip="none" rotWithShape="1">
            <a:gsLst>
              <a:gs pos="0">
                <a:schemeClr val="bg1">
                  <a:alpha val="0"/>
                </a:schemeClr>
              </a:gs>
              <a:gs pos="70000">
                <a:schemeClr val="bg1">
                  <a:alpha val="84000"/>
                </a:schemeClr>
              </a:gs>
            </a:gsLst>
            <a:lin ang="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9" name="Title 1"/>
          <p:cNvSpPr>
            <a:spLocks noGrp="1"/>
          </p:cNvSpPr>
          <p:nvPr>
            <p:ph type="title" hasCustomPrompt="1"/>
          </p:nvPr>
        </p:nvSpPr>
        <p:spPr>
          <a:xfrm>
            <a:off x="584200" y="2979778"/>
            <a:ext cx="6685280" cy="553998"/>
          </a:xfrm>
          <a:noFill/>
        </p:spPr>
        <p:txBody>
          <a:bodyPr wrap="square" lIns="0" tIns="0" rIns="0" bIns="0" anchor="b" anchorCtr="0">
            <a:spAutoFit/>
          </a:bodyPr>
          <a:lstStyle>
            <a:lvl1pPr>
              <a:defRPr sz="3600" spc="-50" baseline="0">
                <a:gradFill>
                  <a:gsLst>
                    <a:gs pos="21764">
                      <a:srgbClr val="1A1A1A"/>
                    </a:gs>
                    <a:gs pos="12500">
                      <a:srgbClr val="1A1A1A"/>
                    </a:gs>
                  </a:gsLst>
                  <a:lin ang="5400000" scaled="0"/>
                </a:gra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200" y="3962400"/>
            <a:ext cx="6685852" cy="246221"/>
          </a:xfrm>
          <a:noFill/>
        </p:spPr>
        <p:txBody>
          <a:bodyPr wrap="square" lIns="0" tIns="0" rIns="0" bIns="0">
            <a:spAutoFit/>
          </a:bodyPr>
          <a:lstStyle>
            <a:lvl1pPr marL="0" indent="0">
              <a:spcBef>
                <a:spcPts val="0"/>
              </a:spcBef>
              <a:buNone/>
              <a:defRPr sz="1600" spc="0" baseline="0">
                <a:gradFill>
                  <a:gsLst>
                    <a:gs pos="21764">
                      <a:srgbClr val="1A1A1A"/>
                    </a:gs>
                    <a:gs pos="12500">
                      <a:srgbClr val="1A1A1A"/>
                    </a:gs>
                  </a:gsLst>
                  <a:lin ang="5400000" scaled="0"/>
                </a:gradFill>
                <a:latin typeface="+mn-lt"/>
                <a:cs typeface="Segoe UI" panose="020B0502040204020203" pitchFamily="34" charset="0"/>
              </a:defRPr>
            </a:lvl1pPr>
          </a:lstStyle>
          <a:p>
            <a:pPr lvl="0"/>
            <a:r>
              <a:rPr lang="en-US"/>
              <a:t>Speaker name or subtitle text</a:t>
            </a:r>
          </a:p>
        </p:txBody>
      </p:sp>
      <p:pic>
        <p:nvPicPr>
          <p:cNvPr id="3" name="Picture 2">
            <a:extLst>
              <a:ext uri="{FF2B5EF4-FFF2-40B4-BE49-F238E27FC236}">
                <a16:creationId xmlns:a16="http://schemas.microsoft.com/office/drawing/2014/main" id="{1E3A7BD9-40A1-4AED-8936-B28F537777A8}"/>
              </a:ext>
            </a:extLst>
          </p:cNvPr>
          <p:cNvPicPr>
            <a:picLocks noChangeAspect="1"/>
          </p:cNvPicPr>
          <p:nvPr/>
        </p:nvPicPr>
        <p:blipFill>
          <a:blip r:embed="rId3"/>
          <a:srcRect/>
          <a:stretch/>
        </p:blipFill>
        <p:spPr>
          <a:xfrm>
            <a:off x="390280" y="405358"/>
            <a:ext cx="1785212" cy="656678"/>
          </a:xfrm>
          <a:prstGeom prst="rect">
            <a:avLst/>
          </a:prstGeom>
        </p:spPr>
      </p:pic>
      <p:grpSp>
        <p:nvGrpSpPr>
          <p:cNvPr id="37" name="Group 36">
            <a:extLst>
              <a:ext uri="{FF2B5EF4-FFF2-40B4-BE49-F238E27FC236}">
                <a16:creationId xmlns:a16="http://schemas.microsoft.com/office/drawing/2014/main" id="{76AC22F9-823B-4F27-B074-659A3307269F}"/>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38" name="Straight Connector 37">
              <a:extLst>
                <a:ext uri="{FF2B5EF4-FFF2-40B4-BE49-F238E27FC236}">
                  <a16:creationId xmlns:a16="http://schemas.microsoft.com/office/drawing/2014/main" id="{2BD78332-D6FF-4BB0-9B2D-F5FDABAE52B1}"/>
                </a:ext>
              </a:extLst>
            </p:cNvPr>
            <p:cNvCxnSpPr>
              <a:cxnSpLocks/>
              <a:endCxn id="46" idx="4"/>
            </p:cNvCxnSpPr>
            <p:nvPr userDrawn="1"/>
          </p:nvCxnSpPr>
          <p:spPr>
            <a:xfrm flipH="1" flipV="1">
              <a:off x="532001" y="5861202"/>
              <a:ext cx="357519" cy="1062614"/>
            </a:xfrm>
            <a:prstGeom prst="line">
              <a:avLst/>
            </a:prstGeom>
            <a:ln w="28575">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F2658E9-AA83-45FA-85AB-2AF3F1EA057C}"/>
                </a:ext>
              </a:extLst>
            </p:cNvPr>
            <p:cNvCxnSpPr>
              <a:cxnSpLocks/>
              <a:endCxn id="46" idx="3"/>
            </p:cNvCxnSpPr>
            <p:nvPr userDrawn="1"/>
          </p:nvCxnSpPr>
          <p:spPr>
            <a:xfrm flipV="1">
              <a:off x="-289659" y="5852807"/>
              <a:ext cx="733639" cy="1009008"/>
            </a:xfrm>
            <a:prstGeom prst="line">
              <a:avLst/>
            </a:prstGeom>
            <a:ln w="28575">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73323BE4-66B0-47CA-AEAC-D2B8646FB2C9}"/>
                </a:ext>
              </a:extLst>
            </p:cNvPr>
            <p:cNvCxnSpPr>
              <a:cxnSpLocks/>
              <a:endCxn id="48" idx="4"/>
            </p:cNvCxnSpPr>
            <p:nvPr userDrawn="1"/>
          </p:nvCxnSpPr>
          <p:spPr>
            <a:xfrm flipH="1" flipV="1">
              <a:off x="1512993" y="6169608"/>
              <a:ext cx="264235" cy="781386"/>
            </a:xfrm>
            <a:prstGeom prst="line">
              <a:avLst/>
            </a:prstGeom>
            <a:ln w="28575">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FD7C7483-2A80-4139-8D09-683B500CFDD8}"/>
                </a:ext>
              </a:extLst>
            </p:cNvPr>
            <p:cNvCxnSpPr>
              <a:cxnSpLocks/>
              <a:endCxn id="48" idx="1"/>
            </p:cNvCxnSpPr>
            <p:nvPr userDrawn="1"/>
          </p:nvCxnSpPr>
          <p:spPr>
            <a:xfrm>
              <a:off x="618202" y="5766009"/>
              <a:ext cx="751423" cy="188749"/>
            </a:xfrm>
            <a:prstGeom prst="line">
              <a:avLst/>
            </a:prstGeom>
            <a:ln w="28575">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DE835703-A1BF-49C4-A705-60CD42D2570E}"/>
                </a:ext>
              </a:extLst>
            </p:cNvPr>
            <p:cNvCxnSpPr>
              <a:cxnSpLocks/>
              <a:endCxn id="48" idx="3"/>
            </p:cNvCxnSpPr>
            <p:nvPr userDrawn="1"/>
          </p:nvCxnSpPr>
          <p:spPr>
            <a:xfrm flipV="1">
              <a:off x="935967" y="6148671"/>
              <a:ext cx="472107" cy="771334"/>
            </a:xfrm>
            <a:prstGeom prst="line">
              <a:avLst/>
            </a:prstGeom>
            <a:ln w="28575">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0B17E16A-C9B9-423B-92C4-1451FF8292E2}"/>
                </a:ext>
              </a:extLst>
            </p:cNvPr>
            <p:cNvCxnSpPr>
              <a:cxnSpLocks/>
              <a:endCxn id="48" idx="2"/>
            </p:cNvCxnSpPr>
            <p:nvPr userDrawn="1"/>
          </p:nvCxnSpPr>
          <p:spPr>
            <a:xfrm flipV="1">
              <a:off x="-285867" y="6059677"/>
              <a:ext cx="1634555" cy="891317"/>
            </a:xfrm>
            <a:prstGeom prst="line">
              <a:avLst/>
            </a:prstGeom>
            <a:ln w="28575">
              <a:solidFill>
                <a:schemeClr val="bg1">
                  <a:lumMod val="7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44" name="Group 43">
              <a:extLst>
                <a:ext uri="{FF2B5EF4-FFF2-40B4-BE49-F238E27FC236}">
                  <a16:creationId xmlns:a16="http://schemas.microsoft.com/office/drawing/2014/main" id="{8E88A6DA-424E-4364-947E-8CBC6BEB5C01}"/>
                </a:ext>
              </a:extLst>
            </p:cNvPr>
            <p:cNvGrpSpPr/>
            <p:nvPr userDrawn="1"/>
          </p:nvGrpSpPr>
          <p:grpSpPr>
            <a:xfrm rot="20927101">
              <a:off x="1346019" y="5892703"/>
              <a:ext cx="279574" cy="279574"/>
              <a:chOff x="6621516" y="4193628"/>
              <a:chExt cx="620110" cy="620110"/>
            </a:xfrm>
            <a:solidFill>
              <a:srgbClr val="FFFFFF"/>
            </a:solidFill>
          </p:grpSpPr>
          <p:sp>
            <p:nvSpPr>
              <p:cNvPr id="48" name="Oval 47">
                <a:extLst>
                  <a:ext uri="{FF2B5EF4-FFF2-40B4-BE49-F238E27FC236}">
                    <a16:creationId xmlns:a16="http://schemas.microsoft.com/office/drawing/2014/main" id="{1AE6052C-BAF2-40D1-979B-2BD6E3A64A29}"/>
                  </a:ext>
                </a:extLst>
              </p:cNvPr>
              <p:cNvSpPr/>
              <p:nvPr/>
            </p:nvSpPr>
            <p:spPr bwMode="auto">
              <a:xfrm>
                <a:off x="6621517" y="4193628"/>
                <a:ext cx="620110" cy="620110"/>
              </a:xfrm>
              <a:prstGeom prst="ellipse">
                <a:avLst/>
              </a:prstGeom>
              <a:noFill/>
              <a:ln w="28575" cap="flat" cmpd="sng" algn="ctr">
                <a:solidFill>
                  <a:schemeClr val="bg1">
                    <a:lumMod val="7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9" name="Oval 48">
                <a:extLst>
                  <a:ext uri="{FF2B5EF4-FFF2-40B4-BE49-F238E27FC236}">
                    <a16:creationId xmlns:a16="http://schemas.microsoft.com/office/drawing/2014/main" id="{DB3055AA-9C74-42CD-80B2-D1EBDADF3392}"/>
                  </a:ext>
                </a:extLst>
              </p:cNvPr>
              <p:cNvSpPr/>
              <p:nvPr/>
            </p:nvSpPr>
            <p:spPr bwMode="auto">
              <a:xfrm>
                <a:off x="6695089" y="4267200"/>
                <a:ext cx="472966" cy="472966"/>
              </a:xfrm>
              <a:prstGeom prst="ellipse">
                <a:avLst/>
              </a:prstGeom>
              <a:solidFill>
                <a:schemeClr val="bg2"/>
              </a:solidFill>
              <a:ln w="6350" cap="flat" cmpd="sng" algn="ctr">
                <a:solidFill>
                  <a:schemeClr val="bg1">
                    <a:lumMod val="75000"/>
                  </a:schemeClr>
                </a:solid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nvGrpSpPr>
            <p:cNvPr id="45" name="Group 44">
              <a:extLst>
                <a:ext uri="{FF2B5EF4-FFF2-40B4-BE49-F238E27FC236}">
                  <a16:creationId xmlns:a16="http://schemas.microsoft.com/office/drawing/2014/main" id="{D2765AF1-C9F7-4EC3-9AA1-08C8B1F66F73}"/>
                </a:ext>
              </a:extLst>
            </p:cNvPr>
            <p:cNvGrpSpPr/>
            <p:nvPr userDrawn="1"/>
          </p:nvGrpSpPr>
          <p:grpSpPr>
            <a:xfrm rot="20927101">
              <a:off x="382597" y="5635228"/>
              <a:ext cx="231053" cy="231053"/>
              <a:chOff x="6621517" y="4193628"/>
              <a:chExt cx="620110" cy="620110"/>
            </a:xfrm>
            <a:solidFill>
              <a:srgbClr val="FFFFFF"/>
            </a:solidFill>
          </p:grpSpPr>
          <p:sp>
            <p:nvSpPr>
              <p:cNvPr id="46" name="Oval 45">
                <a:extLst>
                  <a:ext uri="{FF2B5EF4-FFF2-40B4-BE49-F238E27FC236}">
                    <a16:creationId xmlns:a16="http://schemas.microsoft.com/office/drawing/2014/main" id="{DC5358E7-8A79-44BA-9E88-540D5FDC79B2}"/>
                  </a:ext>
                </a:extLst>
              </p:cNvPr>
              <p:cNvSpPr/>
              <p:nvPr/>
            </p:nvSpPr>
            <p:spPr bwMode="auto">
              <a:xfrm rot="21249778">
                <a:off x="6621517" y="4193628"/>
                <a:ext cx="620110" cy="620110"/>
              </a:xfrm>
              <a:prstGeom prst="ellipse">
                <a:avLst/>
              </a:prstGeom>
              <a:noFill/>
              <a:ln w="28575" cap="flat" cmpd="sng" algn="ctr">
                <a:solidFill>
                  <a:schemeClr val="bg1">
                    <a:lumMod val="7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7" name="Oval 46">
                <a:extLst>
                  <a:ext uri="{FF2B5EF4-FFF2-40B4-BE49-F238E27FC236}">
                    <a16:creationId xmlns:a16="http://schemas.microsoft.com/office/drawing/2014/main" id="{6084841C-EBE8-42E3-960B-15E1654AA930}"/>
                  </a:ext>
                </a:extLst>
              </p:cNvPr>
              <p:cNvSpPr/>
              <p:nvPr/>
            </p:nvSpPr>
            <p:spPr bwMode="auto">
              <a:xfrm rot="20875644">
                <a:off x="6695087" y="4267201"/>
                <a:ext cx="472967" cy="472967"/>
              </a:xfrm>
              <a:prstGeom prst="ellipse">
                <a:avLst/>
              </a:prstGeom>
              <a:solidFill>
                <a:schemeClr val="accent2"/>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grpSp>
        <p:nvGrpSpPr>
          <p:cNvPr id="72" name="Group 71">
            <a:extLst>
              <a:ext uri="{FF2B5EF4-FFF2-40B4-BE49-F238E27FC236}">
                <a16:creationId xmlns:a16="http://schemas.microsoft.com/office/drawing/2014/main" id="{7E3A8C6B-6E20-4149-AE67-EB407FC3F19C}"/>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73" name="Straight Connector 72">
              <a:extLst>
                <a:ext uri="{FF2B5EF4-FFF2-40B4-BE49-F238E27FC236}">
                  <a16:creationId xmlns:a16="http://schemas.microsoft.com/office/drawing/2014/main" id="{824705B5-0714-4BAC-ACBA-6AD8C973AA2E}"/>
                </a:ext>
              </a:extLst>
            </p:cNvPr>
            <p:cNvCxnSpPr>
              <a:cxnSpLocks/>
              <a:stCxn id="85" idx="0"/>
            </p:cNvCxnSpPr>
            <p:nvPr userDrawn="1"/>
          </p:nvCxnSpPr>
          <p:spPr>
            <a:xfrm flipH="1" flipV="1">
              <a:off x="10489134" y="-24305"/>
              <a:ext cx="69154" cy="358744"/>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74" name="Straight Connector 73">
              <a:extLst>
                <a:ext uri="{FF2B5EF4-FFF2-40B4-BE49-F238E27FC236}">
                  <a16:creationId xmlns:a16="http://schemas.microsoft.com/office/drawing/2014/main" id="{9C20B206-F83E-4939-BCCC-9BA7DFBDD538}"/>
                </a:ext>
              </a:extLst>
            </p:cNvPr>
            <p:cNvCxnSpPr>
              <a:cxnSpLocks/>
              <a:stCxn id="83" idx="0"/>
              <a:endCxn id="85" idx="4"/>
            </p:cNvCxnSpPr>
            <p:nvPr userDrawn="1"/>
          </p:nvCxnSpPr>
          <p:spPr>
            <a:xfrm flipH="1" flipV="1">
              <a:off x="10612662" y="608675"/>
              <a:ext cx="212521" cy="1064074"/>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75" name="Straight Connector 74">
              <a:extLst>
                <a:ext uri="{FF2B5EF4-FFF2-40B4-BE49-F238E27FC236}">
                  <a16:creationId xmlns:a16="http://schemas.microsoft.com/office/drawing/2014/main" id="{3E031A8A-B9C4-493F-9C1E-0C841BC46893}"/>
                </a:ext>
              </a:extLst>
            </p:cNvPr>
            <p:cNvCxnSpPr>
              <a:cxnSpLocks/>
              <a:stCxn id="87" idx="6"/>
              <a:endCxn id="85" idx="2"/>
            </p:cNvCxnSpPr>
            <p:nvPr userDrawn="1"/>
          </p:nvCxnSpPr>
          <p:spPr>
            <a:xfrm flipV="1">
              <a:off x="9683317" y="498744"/>
              <a:ext cx="765040" cy="56641"/>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76" name="Straight Connector 75">
              <a:extLst>
                <a:ext uri="{FF2B5EF4-FFF2-40B4-BE49-F238E27FC236}">
                  <a16:creationId xmlns:a16="http://schemas.microsoft.com/office/drawing/2014/main" id="{EDD6A22C-6372-4C81-A121-447201D8BBB7}"/>
                </a:ext>
              </a:extLst>
            </p:cNvPr>
            <p:cNvCxnSpPr>
              <a:cxnSpLocks/>
              <a:stCxn id="85" idx="5"/>
            </p:cNvCxnSpPr>
            <p:nvPr userDrawn="1"/>
          </p:nvCxnSpPr>
          <p:spPr>
            <a:xfrm>
              <a:off x="10701656" y="549289"/>
              <a:ext cx="1718509" cy="576898"/>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77" name="Straight Connector 76">
              <a:extLst>
                <a:ext uri="{FF2B5EF4-FFF2-40B4-BE49-F238E27FC236}">
                  <a16:creationId xmlns:a16="http://schemas.microsoft.com/office/drawing/2014/main" id="{8CC231C9-54AB-4394-81C9-631C858C2DDF}"/>
                </a:ext>
              </a:extLst>
            </p:cNvPr>
            <p:cNvCxnSpPr>
              <a:cxnSpLocks/>
              <a:stCxn id="87" idx="5"/>
              <a:endCxn id="83" idx="1"/>
            </p:cNvCxnSpPr>
            <p:nvPr userDrawn="1"/>
          </p:nvCxnSpPr>
          <p:spPr>
            <a:xfrm>
              <a:off x="9658207" y="708238"/>
              <a:ext cx="1077982" cy="1023897"/>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78" name="Straight Connector 77">
              <a:extLst>
                <a:ext uri="{FF2B5EF4-FFF2-40B4-BE49-F238E27FC236}">
                  <a16:creationId xmlns:a16="http://schemas.microsoft.com/office/drawing/2014/main" id="{40A9D91C-4908-4401-A948-F966BD26DA62}"/>
                </a:ext>
              </a:extLst>
            </p:cNvPr>
            <p:cNvCxnSpPr>
              <a:cxnSpLocks/>
              <a:endCxn id="85" idx="6"/>
            </p:cNvCxnSpPr>
            <p:nvPr userDrawn="1"/>
          </p:nvCxnSpPr>
          <p:spPr>
            <a:xfrm flipH="1">
              <a:off x="10722593" y="261233"/>
              <a:ext cx="1505856" cy="183137"/>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79" name="Straight Connector 78">
              <a:extLst>
                <a:ext uri="{FF2B5EF4-FFF2-40B4-BE49-F238E27FC236}">
                  <a16:creationId xmlns:a16="http://schemas.microsoft.com/office/drawing/2014/main" id="{D00194BE-DBC4-4469-B740-4958B7691195}"/>
                </a:ext>
              </a:extLst>
            </p:cNvPr>
            <p:cNvCxnSpPr>
              <a:cxnSpLocks/>
              <a:stCxn id="83" idx="6"/>
            </p:cNvCxnSpPr>
            <p:nvPr userDrawn="1"/>
          </p:nvCxnSpPr>
          <p:spPr>
            <a:xfrm flipV="1">
              <a:off x="10989488" y="1065810"/>
              <a:ext cx="1430677" cy="716870"/>
            </a:xfrm>
            <a:prstGeom prst="line">
              <a:avLst/>
            </a:prstGeom>
            <a:noFill/>
            <a:ln w="28575" cap="flat" cmpd="sng" algn="ctr">
              <a:solidFill>
                <a:schemeClr val="bg1">
                  <a:lumMod val="85000"/>
                </a:schemeClr>
              </a:solidFill>
              <a:prstDash val="solid"/>
              <a:headEnd type="none" w="lg" len="med"/>
              <a:tailEnd type="none" w="lg" len="med"/>
            </a:ln>
            <a:effectLst/>
          </p:spPr>
        </p:cxnSp>
        <p:grpSp>
          <p:nvGrpSpPr>
            <p:cNvPr id="80" name="Group 79">
              <a:extLst>
                <a:ext uri="{FF2B5EF4-FFF2-40B4-BE49-F238E27FC236}">
                  <a16:creationId xmlns:a16="http://schemas.microsoft.com/office/drawing/2014/main" id="{566D457F-9265-49D5-BEE2-D709A617A049}"/>
                </a:ext>
              </a:extLst>
            </p:cNvPr>
            <p:cNvGrpSpPr/>
            <p:nvPr userDrawn="1"/>
          </p:nvGrpSpPr>
          <p:grpSpPr>
            <a:xfrm rot="20809762">
              <a:off x="9283863" y="399111"/>
              <a:ext cx="404778" cy="404778"/>
              <a:chOff x="6621517" y="4193628"/>
              <a:chExt cx="620110" cy="620110"/>
            </a:xfrm>
            <a:solidFill>
              <a:srgbClr val="FFFFFF"/>
            </a:solidFill>
          </p:grpSpPr>
          <p:sp>
            <p:nvSpPr>
              <p:cNvPr id="87" name="Oval 86">
                <a:extLst>
                  <a:ext uri="{FF2B5EF4-FFF2-40B4-BE49-F238E27FC236}">
                    <a16:creationId xmlns:a16="http://schemas.microsoft.com/office/drawing/2014/main" id="{4AE85FF3-6B19-4C90-8017-F4F540A822DB}"/>
                  </a:ext>
                </a:extLst>
              </p:cNvPr>
              <p:cNvSpPr/>
              <p:nvPr/>
            </p:nvSpPr>
            <p:spPr bwMode="auto">
              <a:xfrm>
                <a:off x="6621517" y="4193628"/>
                <a:ext cx="620110" cy="620110"/>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88" name="Oval 87">
                <a:extLst>
                  <a:ext uri="{FF2B5EF4-FFF2-40B4-BE49-F238E27FC236}">
                    <a16:creationId xmlns:a16="http://schemas.microsoft.com/office/drawing/2014/main" id="{54C60C9C-CF88-49E3-BD9D-CBD99245AA03}"/>
                  </a:ext>
                </a:extLst>
              </p:cNvPr>
              <p:cNvSpPr/>
              <p:nvPr/>
            </p:nvSpPr>
            <p:spPr bwMode="auto">
              <a:xfrm>
                <a:off x="6695089" y="4267199"/>
                <a:ext cx="472966" cy="472966"/>
              </a:xfrm>
              <a:prstGeom prst="ellipse">
                <a:avLst/>
              </a:prstGeom>
              <a:solidFill>
                <a:srgbClr val="4B53BC"/>
              </a:solidFill>
              <a:ln w="6350" cap="flat" cmpd="sng" algn="ctr">
                <a:solidFill>
                  <a:schemeClr val="bg1">
                    <a:lumMod val="85000"/>
                  </a:schemeClr>
                </a:solid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81" name="Group 80">
              <a:extLst>
                <a:ext uri="{FF2B5EF4-FFF2-40B4-BE49-F238E27FC236}">
                  <a16:creationId xmlns:a16="http://schemas.microsoft.com/office/drawing/2014/main" id="{F046391B-0363-4497-9006-3C7A67BFAE60}"/>
                </a:ext>
              </a:extLst>
            </p:cNvPr>
            <p:cNvGrpSpPr/>
            <p:nvPr userDrawn="1"/>
          </p:nvGrpSpPr>
          <p:grpSpPr>
            <a:xfrm>
              <a:off x="10445688" y="331770"/>
              <a:ext cx="279574" cy="279574"/>
              <a:chOff x="10445688" y="331770"/>
              <a:chExt cx="279574" cy="279574"/>
            </a:xfrm>
          </p:grpSpPr>
          <p:sp>
            <p:nvSpPr>
              <p:cNvPr id="85" name="Oval 84">
                <a:extLst>
                  <a:ext uri="{FF2B5EF4-FFF2-40B4-BE49-F238E27FC236}">
                    <a16:creationId xmlns:a16="http://schemas.microsoft.com/office/drawing/2014/main" id="{6D077083-7DF4-44DB-A12D-82B09EE50434}"/>
                  </a:ext>
                </a:extLst>
              </p:cNvPr>
              <p:cNvSpPr/>
              <p:nvPr/>
            </p:nvSpPr>
            <p:spPr bwMode="auto">
              <a:xfrm rot="20927101">
                <a:off x="10445688" y="331770"/>
                <a:ext cx="279574" cy="279574"/>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86" name="Oval 85">
                <a:extLst>
                  <a:ext uri="{FF2B5EF4-FFF2-40B4-BE49-F238E27FC236}">
                    <a16:creationId xmlns:a16="http://schemas.microsoft.com/office/drawing/2014/main" id="{158C8C03-428E-4863-AA74-CF2D5C4ADA1A}"/>
                  </a:ext>
                </a:extLst>
              </p:cNvPr>
              <p:cNvSpPr/>
              <p:nvPr/>
            </p:nvSpPr>
            <p:spPr bwMode="auto">
              <a:xfrm rot="20927101">
                <a:off x="10478858" y="364940"/>
                <a:ext cx="213235" cy="213235"/>
              </a:xfrm>
              <a:prstGeom prst="ellipse">
                <a:avLst/>
              </a:prstGeom>
              <a:solidFill>
                <a:schemeClr val="tx2"/>
              </a:solidFill>
              <a:ln w="6350" cap="flat" cmpd="sng" algn="ctr">
                <a:solidFill>
                  <a:schemeClr val="bg1">
                    <a:lumMod val="85000"/>
                  </a:schemeClr>
                </a:solid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82" name="Group 81">
              <a:extLst>
                <a:ext uri="{FF2B5EF4-FFF2-40B4-BE49-F238E27FC236}">
                  <a16:creationId xmlns:a16="http://schemas.microsoft.com/office/drawing/2014/main" id="{7661B189-8E72-4097-9649-F3089933675F}"/>
                </a:ext>
              </a:extLst>
            </p:cNvPr>
            <p:cNvGrpSpPr/>
            <p:nvPr userDrawn="1"/>
          </p:nvGrpSpPr>
          <p:grpSpPr>
            <a:xfrm>
              <a:off x="10712583" y="1670080"/>
              <a:ext cx="279574" cy="279574"/>
              <a:chOff x="10712583" y="1670080"/>
              <a:chExt cx="279574" cy="279574"/>
            </a:xfrm>
          </p:grpSpPr>
          <p:sp>
            <p:nvSpPr>
              <p:cNvPr id="83" name="Oval 82">
                <a:extLst>
                  <a:ext uri="{FF2B5EF4-FFF2-40B4-BE49-F238E27FC236}">
                    <a16:creationId xmlns:a16="http://schemas.microsoft.com/office/drawing/2014/main" id="{EEE2B770-6523-44C1-8314-886992C8C23F}"/>
                  </a:ext>
                </a:extLst>
              </p:cNvPr>
              <p:cNvSpPr/>
              <p:nvPr/>
            </p:nvSpPr>
            <p:spPr bwMode="auto">
              <a:xfrm rot="20927101">
                <a:off x="10712583" y="1670080"/>
                <a:ext cx="279574" cy="279574"/>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84" name="Oval 83">
                <a:extLst>
                  <a:ext uri="{FF2B5EF4-FFF2-40B4-BE49-F238E27FC236}">
                    <a16:creationId xmlns:a16="http://schemas.microsoft.com/office/drawing/2014/main" id="{B10BF519-7406-43C3-AA5A-E0A257F0681F}"/>
                  </a:ext>
                </a:extLst>
              </p:cNvPr>
              <p:cNvSpPr/>
              <p:nvPr/>
            </p:nvSpPr>
            <p:spPr bwMode="auto">
              <a:xfrm rot="20927101">
                <a:off x="10745753" y="1703250"/>
                <a:ext cx="213235" cy="213235"/>
              </a:xfrm>
              <a:prstGeom prst="ellipse">
                <a:avLst/>
              </a:prstGeom>
              <a:solidFill>
                <a:schemeClr val="accent3"/>
              </a:solidFill>
              <a:ln w="6350" cap="flat" cmpd="sng" algn="ctr">
                <a:solidFill>
                  <a:schemeClr val="bg1">
                    <a:lumMod val="85000"/>
                  </a:schemeClr>
                </a:solid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36690071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_Title Slide wiith photo_black text">
    <p:spTree>
      <p:nvGrpSpPr>
        <p:cNvPr id="1" name=""/>
        <p:cNvGrpSpPr/>
        <p:nvPr/>
      </p:nvGrpSpPr>
      <p:grpSpPr>
        <a:xfrm>
          <a:off x="0" y="0"/>
          <a:ext cx="0" cy="0"/>
          <a:chOff x="0" y="0"/>
          <a:chExt cx="0" cy="0"/>
        </a:xfrm>
      </p:grpSpPr>
      <p:pic>
        <p:nvPicPr>
          <p:cNvPr id="66" name="Picture 65">
            <a:extLst>
              <a:ext uri="{FF2B5EF4-FFF2-40B4-BE49-F238E27FC236}">
                <a16:creationId xmlns:a16="http://schemas.microsoft.com/office/drawing/2014/main" id="{B613906B-CA18-47FD-B875-3BD3AF237A14}"/>
              </a:ext>
              <a:ext uri="{C183D7F6-B498-43B3-948B-1728B52AA6E4}">
                <adec:decorative xmlns:adec="http://schemas.microsoft.com/office/drawing/2017/decorative" val="1"/>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6" name="Rectangle 5">
            <a:extLst>
              <a:ext uri="{FF2B5EF4-FFF2-40B4-BE49-F238E27FC236}">
                <a16:creationId xmlns:a16="http://schemas.microsoft.com/office/drawing/2014/main" id="{9A2DB8D9-2367-4CF3-A76A-8DCF1C85407A}"/>
              </a:ext>
            </a:extLst>
          </p:cNvPr>
          <p:cNvSpPr/>
          <p:nvPr userDrawn="1"/>
        </p:nvSpPr>
        <p:spPr bwMode="auto">
          <a:xfrm flipH="1">
            <a:off x="0" y="0"/>
            <a:ext cx="9480484" cy="6858000"/>
          </a:xfrm>
          <a:prstGeom prst="rect">
            <a:avLst/>
          </a:prstGeom>
          <a:gradFill flip="none" rotWithShape="1">
            <a:gsLst>
              <a:gs pos="0">
                <a:schemeClr val="tx1">
                  <a:alpha val="0"/>
                </a:schemeClr>
              </a:gs>
              <a:gs pos="100000">
                <a:schemeClr val="tx1">
                  <a:alpha val="76000"/>
                </a:schemeClr>
              </a:gs>
            </a:gsLst>
            <a:lin ang="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9" name="Title 1"/>
          <p:cNvSpPr>
            <a:spLocks noGrp="1"/>
          </p:cNvSpPr>
          <p:nvPr>
            <p:ph type="title" hasCustomPrompt="1"/>
          </p:nvPr>
        </p:nvSpPr>
        <p:spPr>
          <a:xfrm>
            <a:off x="584200" y="2979778"/>
            <a:ext cx="8194040" cy="553998"/>
          </a:xfrm>
          <a:noFill/>
        </p:spPr>
        <p:txBody>
          <a:bodyPr wrap="square" lIns="0" tIns="0" rIns="0" bIns="0" anchor="b" anchorCtr="0">
            <a:spAutoFit/>
          </a:bodyPr>
          <a:lstStyle>
            <a:lvl1pPr>
              <a:defRPr sz="3600" spc="-50" baseline="0">
                <a:solidFill>
                  <a:schemeClr val="bg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199" y="3962400"/>
            <a:ext cx="8194741" cy="246221"/>
          </a:xfrm>
          <a:noFill/>
        </p:spPr>
        <p:txBody>
          <a:bodyPr wrap="square" lIns="0" tIns="0" rIns="0" bIns="0">
            <a:spAutoFit/>
          </a:bodyPr>
          <a:lstStyle>
            <a:lvl1pPr marL="0" indent="0">
              <a:spcBef>
                <a:spcPts val="0"/>
              </a:spcBef>
              <a:buNone/>
              <a:defRPr sz="1600" spc="0" baseline="0">
                <a:solidFill>
                  <a:schemeClr val="bg1"/>
                </a:solidFill>
                <a:latin typeface="+mn-lt"/>
                <a:cs typeface="Segoe UI" panose="020B0502040204020203" pitchFamily="34" charset="0"/>
              </a:defRPr>
            </a:lvl1pPr>
          </a:lstStyle>
          <a:p>
            <a:pPr lvl="0"/>
            <a:r>
              <a:rPr lang="en-US"/>
              <a:t>Speaker name or subtitle text</a:t>
            </a:r>
          </a:p>
        </p:txBody>
      </p:sp>
      <p:pic>
        <p:nvPicPr>
          <p:cNvPr id="2" name="Picture 1" descr="A picture containing drawing&#10;&#10;Description automatically generated">
            <a:extLst>
              <a:ext uri="{FF2B5EF4-FFF2-40B4-BE49-F238E27FC236}">
                <a16:creationId xmlns:a16="http://schemas.microsoft.com/office/drawing/2014/main" id="{E26C7A0B-BE86-44AE-AFC2-7188A591A4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0280" y="405358"/>
            <a:ext cx="1785212" cy="656679"/>
          </a:xfrm>
          <a:prstGeom prst="rect">
            <a:avLst/>
          </a:prstGeom>
        </p:spPr>
      </p:pic>
      <p:grpSp>
        <p:nvGrpSpPr>
          <p:cNvPr id="95" name="Group 94">
            <a:extLst>
              <a:ext uri="{FF2B5EF4-FFF2-40B4-BE49-F238E27FC236}">
                <a16:creationId xmlns:a16="http://schemas.microsoft.com/office/drawing/2014/main" id="{AE49541E-385D-472A-ACBB-6A597FE7D542}"/>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96" name="Straight Connector 95">
              <a:extLst>
                <a:ext uri="{FF2B5EF4-FFF2-40B4-BE49-F238E27FC236}">
                  <a16:creationId xmlns:a16="http://schemas.microsoft.com/office/drawing/2014/main" id="{37DF12F9-57BC-4415-BCD6-9834F801AF25}"/>
                </a:ext>
              </a:extLst>
            </p:cNvPr>
            <p:cNvCxnSpPr>
              <a:cxnSpLocks/>
              <a:endCxn id="104" idx="4"/>
            </p:cNvCxnSpPr>
            <p:nvPr userDrawn="1"/>
          </p:nvCxnSpPr>
          <p:spPr>
            <a:xfrm flipH="1" flipV="1">
              <a:off x="532001" y="5861202"/>
              <a:ext cx="357519" cy="106261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97" name="Straight Connector 96">
              <a:extLst>
                <a:ext uri="{FF2B5EF4-FFF2-40B4-BE49-F238E27FC236}">
                  <a16:creationId xmlns:a16="http://schemas.microsoft.com/office/drawing/2014/main" id="{B8B5214B-A58A-4ACD-A9F7-527E36C2C3E9}"/>
                </a:ext>
              </a:extLst>
            </p:cNvPr>
            <p:cNvCxnSpPr>
              <a:cxnSpLocks/>
              <a:endCxn id="104" idx="3"/>
            </p:cNvCxnSpPr>
            <p:nvPr userDrawn="1"/>
          </p:nvCxnSpPr>
          <p:spPr>
            <a:xfrm flipV="1">
              <a:off x="-289659" y="5852807"/>
              <a:ext cx="733639" cy="1009008"/>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98" name="Straight Connector 97">
              <a:extLst>
                <a:ext uri="{FF2B5EF4-FFF2-40B4-BE49-F238E27FC236}">
                  <a16:creationId xmlns:a16="http://schemas.microsoft.com/office/drawing/2014/main" id="{BC1409B7-9D2C-4A2C-94A6-A14DB53BD80F}"/>
                </a:ext>
              </a:extLst>
            </p:cNvPr>
            <p:cNvCxnSpPr>
              <a:cxnSpLocks/>
              <a:endCxn id="106" idx="4"/>
            </p:cNvCxnSpPr>
            <p:nvPr userDrawn="1"/>
          </p:nvCxnSpPr>
          <p:spPr>
            <a:xfrm flipH="1" flipV="1">
              <a:off x="1512993" y="6169608"/>
              <a:ext cx="264235" cy="781386"/>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99" name="Straight Connector 98">
              <a:extLst>
                <a:ext uri="{FF2B5EF4-FFF2-40B4-BE49-F238E27FC236}">
                  <a16:creationId xmlns:a16="http://schemas.microsoft.com/office/drawing/2014/main" id="{14D53A00-CA9A-40B6-BF07-2F06178DEC80}"/>
                </a:ext>
              </a:extLst>
            </p:cNvPr>
            <p:cNvCxnSpPr>
              <a:cxnSpLocks/>
              <a:endCxn id="106" idx="1"/>
            </p:cNvCxnSpPr>
            <p:nvPr userDrawn="1"/>
          </p:nvCxnSpPr>
          <p:spPr>
            <a:xfrm>
              <a:off x="618202" y="5766009"/>
              <a:ext cx="751423" cy="18874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00" name="Straight Connector 99">
              <a:extLst>
                <a:ext uri="{FF2B5EF4-FFF2-40B4-BE49-F238E27FC236}">
                  <a16:creationId xmlns:a16="http://schemas.microsoft.com/office/drawing/2014/main" id="{14B855BE-3177-4696-BE41-D2962C1C7008}"/>
                </a:ext>
              </a:extLst>
            </p:cNvPr>
            <p:cNvCxnSpPr>
              <a:cxnSpLocks/>
              <a:endCxn id="106" idx="3"/>
            </p:cNvCxnSpPr>
            <p:nvPr userDrawn="1"/>
          </p:nvCxnSpPr>
          <p:spPr>
            <a:xfrm flipV="1">
              <a:off x="935967" y="6148671"/>
              <a:ext cx="472107" cy="77133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01" name="Straight Connector 100">
              <a:extLst>
                <a:ext uri="{FF2B5EF4-FFF2-40B4-BE49-F238E27FC236}">
                  <a16:creationId xmlns:a16="http://schemas.microsoft.com/office/drawing/2014/main" id="{20609148-D0CD-4FAF-AD89-92DD1B17866E}"/>
                </a:ext>
              </a:extLst>
            </p:cNvPr>
            <p:cNvCxnSpPr>
              <a:cxnSpLocks/>
              <a:endCxn id="106" idx="2"/>
            </p:cNvCxnSpPr>
            <p:nvPr userDrawn="1"/>
          </p:nvCxnSpPr>
          <p:spPr>
            <a:xfrm flipV="1">
              <a:off x="-285867" y="6059677"/>
              <a:ext cx="1634555" cy="891317"/>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102" name="Group 101">
              <a:extLst>
                <a:ext uri="{FF2B5EF4-FFF2-40B4-BE49-F238E27FC236}">
                  <a16:creationId xmlns:a16="http://schemas.microsoft.com/office/drawing/2014/main" id="{86CFB654-EC7A-42EA-B75B-0BD5464163A3}"/>
                </a:ext>
              </a:extLst>
            </p:cNvPr>
            <p:cNvGrpSpPr/>
            <p:nvPr userDrawn="1"/>
          </p:nvGrpSpPr>
          <p:grpSpPr>
            <a:xfrm rot="20927101">
              <a:off x="1346019" y="5892703"/>
              <a:ext cx="279574" cy="279574"/>
              <a:chOff x="6621516" y="4193628"/>
              <a:chExt cx="620110" cy="620110"/>
            </a:xfrm>
            <a:solidFill>
              <a:srgbClr val="FFFFFF"/>
            </a:solidFill>
          </p:grpSpPr>
          <p:sp>
            <p:nvSpPr>
              <p:cNvPr id="106" name="Oval 105">
                <a:extLst>
                  <a:ext uri="{FF2B5EF4-FFF2-40B4-BE49-F238E27FC236}">
                    <a16:creationId xmlns:a16="http://schemas.microsoft.com/office/drawing/2014/main" id="{69AE0118-CE9B-42CD-80AA-6539CD76A018}"/>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07" name="Oval 106">
                <a:extLst>
                  <a:ext uri="{FF2B5EF4-FFF2-40B4-BE49-F238E27FC236}">
                    <a16:creationId xmlns:a16="http://schemas.microsoft.com/office/drawing/2014/main" id="{3E5C961C-2B93-4BA6-A7BC-5220B02B482D}"/>
                  </a:ext>
                </a:extLst>
              </p:cNvPr>
              <p:cNvSpPr/>
              <p:nvPr/>
            </p:nvSpPr>
            <p:spPr bwMode="auto">
              <a:xfrm>
                <a:off x="6695089" y="4267200"/>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3" name="Group 102">
              <a:extLst>
                <a:ext uri="{FF2B5EF4-FFF2-40B4-BE49-F238E27FC236}">
                  <a16:creationId xmlns:a16="http://schemas.microsoft.com/office/drawing/2014/main" id="{973E06BA-151F-4698-BAA5-5B07B790FC64}"/>
                </a:ext>
              </a:extLst>
            </p:cNvPr>
            <p:cNvGrpSpPr/>
            <p:nvPr userDrawn="1"/>
          </p:nvGrpSpPr>
          <p:grpSpPr>
            <a:xfrm rot="20927101">
              <a:off x="382597" y="5635228"/>
              <a:ext cx="231053" cy="231053"/>
              <a:chOff x="6621517" y="4193628"/>
              <a:chExt cx="620110" cy="620110"/>
            </a:xfrm>
            <a:solidFill>
              <a:srgbClr val="FFFFFF"/>
            </a:solidFill>
          </p:grpSpPr>
          <p:sp>
            <p:nvSpPr>
              <p:cNvPr id="104" name="Oval 103">
                <a:extLst>
                  <a:ext uri="{FF2B5EF4-FFF2-40B4-BE49-F238E27FC236}">
                    <a16:creationId xmlns:a16="http://schemas.microsoft.com/office/drawing/2014/main" id="{EA22D5FF-14FB-41E1-8812-AB26AE9B36AA}"/>
                  </a:ext>
                </a:extLst>
              </p:cNvPr>
              <p:cNvSpPr/>
              <p:nvPr/>
            </p:nvSpPr>
            <p:spPr bwMode="auto">
              <a:xfrm rot="21249778">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05" name="Oval 104">
                <a:extLst>
                  <a:ext uri="{FF2B5EF4-FFF2-40B4-BE49-F238E27FC236}">
                    <a16:creationId xmlns:a16="http://schemas.microsoft.com/office/drawing/2014/main" id="{CBBCB449-EBBB-47C8-AE95-5B0BC5D1400B}"/>
                  </a:ext>
                </a:extLst>
              </p:cNvPr>
              <p:cNvSpPr/>
              <p:nvPr/>
            </p:nvSpPr>
            <p:spPr bwMode="auto">
              <a:xfrm rot="20875644">
                <a:off x="6695087" y="4267201"/>
                <a:ext cx="472967" cy="472967"/>
              </a:xfrm>
              <a:prstGeom prst="ellipse">
                <a:avLst/>
              </a:prstGeom>
              <a:solidFill>
                <a:srgbClr val="243A5E"/>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grpSp>
        <p:nvGrpSpPr>
          <p:cNvPr id="108" name="Group 107">
            <a:extLst>
              <a:ext uri="{FF2B5EF4-FFF2-40B4-BE49-F238E27FC236}">
                <a16:creationId xmlns:a16="http://schemas.microsoft.com/office/drawing/2014/main" id="{48593B5E-752A-45D4-9B03-366CAF7C1F78}"/>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109" name="Straight Connector 108">
              <a:extLst>
                <a:ext uri="{FF2B5EF4-FFF2-40B4-BE49-F238E27FC236}">
                  <a16:creationId xmlns:a16="http://schemas.microsoft.com/office/drawing/2014/main" id="{C1B2B886-4592-4D65-AB19-CF4D0C494839}"/>
                </a:ext>
              </a:extLst>
            </p:cNvPr>
            <p:cNvCxnSpPr>
              <a:cxnSpLocks/>
              <a:stCxn id="122" idx="6"/>
              <a:endCxn id="128"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110" name="Straight Connector 109">
              <a:extLst>
                <a:ext uri="{FF2B5EF4-FFF2-40B4-BE49-F238E27FC236}">
                  <a16:creationId xmlns:a16="http://schemas.microsoft.com/office/drawing/2014/main" id="{185EAD2A-5DAD-4FAE-9775-B51B57AE74B4}"/>
                </a:ext>
              </a:extLst>
            </p:cNvPr>
            <p:cNvCxnSpPr>
              <a:cxnSpLocks/>
              <a:endCxn id="128"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1" name="Straight Connector 110">
              <a:extLst>
                <a:ext uri="{FF2B5EF4-FFF2-40B4-BE49-F238E27FC236}">
                  <a16:creationId xmlns:a16="http://schemas.microsoft.com/office/drawing/2014/main" id="{6E5F685B-0D4F-4469-9E5C-11B09F8EB952}"/>
                </a:ext>
              </a:extLst>
            </p:cNvPr>
            <p:cNvCxnSpPr>
              <a:cxnSpLocks/>
              <a:stCxn id="126" idx="1"/>
              <a:endCxn id="124"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2" name="Straight Connector 111">
              <a:extLst>
                <a:ext uri="{FF2B5EF4-FFF2-40B4-BE49-F238E27FC236}">
                  <a16:creationId xmlns:a16="http://schemas.microsoft.com/office/drawing/2014/main" id="{53689CA2-989F-4B9C-9C7E-A7C2E397BC44}"/>
                </a:ext>
              </a:extLst>
            </p:cNvPr>
            <p:cNvCxnSpPr>
              <a:cxnSpLocks/>
              <a:stCxn id="126"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3" name="Straight Connector 112">
              <a:extLst>
                <a:ext uri="{FF2B5EF4-FFF2-40B4-BE49-F238E27FC236}">
                  <a16:creationId xmlns:a16="http://schemas.microsoft.com/office/drawing/2014/main" id="{64043A76-750C-4DA4-B636-F396C49F592C}"/>
                </a:ext>
              </a:extLst>
            </p:cNvPr>
            <p:cNvCxnSpPr>
              <a:cxnSpLocks/>
              <a:stCxn id="122" idx="0"/>
              <a:endCxn id="124"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4" name="Straight Connector 113">
              <a:extLst>
                <a:ext uri="{FF2B5EF4-FFF2-40B4-BE49-F238E27FC236}">
                  <a16:creationId xmlns:a16="http://schemas.microsoft.com/office/drawing/2014/main" id="{35D88016-F94C-47DE-BF2B-6FDEBCFD3B7E}"/>
                </a:ext>
              </a:extLst>
            </p:cNvPr>
            <p:cNvCxnSpPr>
              <a:cxnSpLocks/>
              <a:stCxn id="128" idx="1"/>
              <a:endCxn id="124"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5" name="Straight Connector 114">
              <a:extLst>
                <a:ext uri="{FF2B5EF4-FFF2-40B4-BE49-F238E27FC236}">
                  <a16:creationId xmlns:a16="http://schemas.microsoft.com/office/drawing/2014/main" id="{E5939B90-0BE6-4D00-A8A9-D0D5806BBC96}"/>
                </a:ext>
              </a:extLst>
            </p:cNvPr>
            <p:cNvCxnSpPr>
              <a:cxnSpLocks/>
              <a:stCxn id="128" idx="7"/>
              <a:endCxn id="126"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116" name="Group 115">
              <a:extLst>
                <a:ext uri="{FF2B5EF4-FFF2-40B4-BE49-F238E27FC236}">
                  <a16:creationId xmlns:a16="http://schemas.microsoft.com/office/drawing/2014/main" id="{5E0A6AC8-DBC8-4A6D-A61B-C3AD2F4CC6E2}"/>
                </a:ext>
              </a:extLst>
            </p:cNvPr>
            <p:cNvGrpSpPr/>
            <p:nvPr userDrawn="1"/>
          </p:nvGrpSpPr>
          <p:grpSpPr>
            <a:xfrm rot="20809762">
              <a:off x="10902383" y="5931128"/>
              <a:ext cx="445256" cy="445256"/>
              <a:chOff x="6649704" y="4221815"/>
              <a:chExt cx="563736" cy="563736"/>
            </a:xfrm>
            <a:solidFill>
              <a:srgbClr val="FFFFFF"/>
            </a:solidFill>
          </p:grpSpPr>
          <p:sp>
            <p:nvSpPr>
              <p:cNvPr id="128" name="Oval 127">
                <a:extLst>
                  <a:ext uri="{FF2B5EF4-FFF2-40B4-BE49-F238E27FC236}">
                    <a16:creationId xmlns:a16="http://schemas.microsoft.com/office/drawing/2014/main" id="{F25C6AA7-CD11-4DD1-8E7D-9D10C24F2D02}"/>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29" name="Oval 128">
                <a:extLst>
                  <a:ext uri="{FF2B5EF4-FFF2-40B4-BE49-F238E27FC236}">
                    <a16:creationId xmlns:a16="http://schemas.microsoft.com/office/drawing/2014/main" id="{94CE96D5-EFFE-4035-8AEA-97B8901E6DBA}"/>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17" name="Group 116">
              <a:extLst>
                <a:ext uri="{FF2B5EF4-FFF2-40B4-BE49-F238E27FC236}">
                  <a16:creationId xmlns:a16="http://schemas.microsoft.com/office/drawing/2014/main" id="{F57E6D40-569C-4289-8053-C203C79FA96B}"/>
                </a:ext>
              </a:extLst>
            </p:cNvPr>
            <p:cNvGrpSpPr/>
            <p:nvPr userDrawn="1"/>
          </p:nvGrpSpPr>
          <p:grpSpPr>
            <a:xfrm rot="20809762">
              <a:off x="11923998" y="4516563"/>
              <a:ext cx="445256" cy="445256"/>
              <a:chOff x="6649704" y="4221815"/>
              <a:chExt cx="563736" cy="563736"/>
            </a:xfrm>
            <a:solidFill>
              <a:srgbClr val="FFFFFF"/>
            </a:solidFill>
          </p:grpSpPr>
          <p:sp>
            <p:nvSpPr>
              <p:cNvPr id="126" name="Oval 125">
                <a:extLst>
                  <a:ext uri="{FF2B5EF4-FFF2-40B4-BE49-F238E27FC236}">
                    <a16:creationId xmlns:a16="http://schemas.microsoft.com/office/drawing/2014/main" id="{ED9323EC-1AC4-4377-87EA-A8728B5E2A65}"/>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27" name="Oval 126">
                <a:extLst>
                  <a:ext uri="{FF2B5EF4-FFF2-40B4-BE49-F238E27FC236}">
                    <a16:creationId xmlns:a16="http://schemas.microsoft.com/office/drawing/2014/main" id="{4E1C1AE6-78B7-46B7-8540-2DDED7E67AA4}"/>
                  </a:ext>
                </a:extLst>
              </p:cNvPr>
              <p:cNvSpPr/>
              <p:nvPr/>
            </p:nvSpPr>
            <p:spPr bwMode="auto">
              <a:xfrm>
                <a:off x="6695089" y="4267199"/>
                <a:ext cx="472966" cy="472966"/>
              </a:xfrm>
              <a:prstGeom prst="ellipse">
                <a:avLst/>
              </a:prstGeom>
              <a:solidFill>
                <a:srgbClr val="243A5E"/>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18" name="Group 117">
              <a:extLst>
                <a:ext uri="{FF2B5EF4-FFF2-40B4-BE49-F238E27FC236}">
                  <a16:creationId xmlns:a16="http://schemas.microsoft.com/office/drawing/2014/main" id="{04AC278E-E371-46E8-A009-BEE53755D087}"/>
                </a:ext>
              </a:extLst>
            </p:cNvPr>
            <p:cNvGrpSpPr/>
            <p:nvPr userDrawn="1"/>
          </p:nvGrpSpPr>
          <p:grpSpPr>
            <a:xfrm rot="20927101">
              <a:off x="9764978" y="4969908"/>
              <a:ext cx="279574" cy="279574"/>
              <a:chOff x="6621516" y="4193628"/>
              <a:chExt cx="620110" cy="620110"/>
            </a:xfrm>
            <a:solidFill>
              <a:srgbClr val="FFFFFF"/>
            </a:solidFill>
          </p:grpSpPr>
          <p:sp>
            <p:nvSpPr>
              <p:cNvPr id="124" name="Oval 123">
                <a:extLst>
                  <a:ext uri="{FF2B5EF4-FFF2-40B4-BE49-F238E27FC236}">
                    <a16:creationId xmlns:a16="http://schemas.microsoft.com/office/drawing/2014/main" id="{AE3C7CA6-34C9-42D2-AEC4-7FFB6C696462}"/>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25" name="Oval 124">
                <a:extLst>
                  <a:ext uri="{FF2B5EF4-FFF2-40B4-BE49-F238E27FC236}">
                    <a16:creationId xmlns:a16="http://schemas.microsoft.com/office/drawing/2014/main" id="{AA24B380-0704-4B3D-829F-A8B14423ADC5}"/>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119" name="Straight Connector 118">
              <a:extLst>
                <a:ext uri="{FF2B5EF4-FFF2-40B4-BE49-F238E27FC236}">
                  <a16:creationId xmlns:a16="http://schemas.microsoft.com/office/drawing/2014/main" id="{367C3E29-05AE-4706-85E0-0A048D416BC2}"/>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120" name="Group 119">
              <a:extLst>
                <a:ext uri="{FF2B5EF4-FFF2-40B4-BE49-F238E27FC236}">
                  <a16:creationId xmlns:a16="http://schemas.microsoft.com/office/drawing/2014/main" id="{2EFA3F1E-4C5C-4F34-A663-09D09F00A148}"/>
                </a:ext>
              </a:extLst>
            </p:cNvPr>
            <p:cNvGrpSpPr/>
            <p:nvPr userDrawn="1"/>
          </p:nvGrpSpPr>
          <p:grpSpPr>
            <a:xfrm rot="20927101">
              <a:off x="10031874" y="6308218"/>
              <a:ext cx="279574" cy="279574"/>
              <a:chOff x="6621517" y="4193628"/>
              <a:chExt cx="620110" cy="620110"/>
            </a:xfrm>
            <a:solidFill>
              <a:srgbClr val="FFFFFF"/>
            </a:solidFill>
          </p:grpSpPr>
          <p:sp>
            <p:nvSpPr>
              <p:cNvPr id="122" name="Oval 121">
                <a:extLst>
                  <a:ext uri="{FF2B5EF4-FFF2-40B4-BE49-F238E27FC236}">
                    <a16:creationId xmlns:a16="http://schemas.microsoft.com/office/drawing/2014/main" id="{0F507857-1705-4207-A763-547A16CDCB2D}"/>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23" name="Oval 122">
                <a:extLst>
                  <a:ext uri="{FF2B5EF4-FFF2-40B4-BE49-F238E27FC236}">
                    <a16:creationId xmlns:a16="http://schemas.microsoft.com/office/drawing/2014/main" id="{066F1930-1F83-4531-AB33-81F4D6EAB3AC}"/>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121" name="Straight Connector 120">
              <a:extLst>
                <a:ext uri="{FF2B5EF4-FFF2-40B4-BE49-F238E27FC236}">
                  <a16:creationId xmlns:a16="http://schemas.microsoft.com/office/drawing/2014/main" id="{473F6BF7-865C-4C97-978D-29D701415D06}"/>
                </a:ext>
              </a:extLst>
            </p:cNvPr>
            <p:cNvCxnSpPr>
              <a:cxnSpLocks/>
              <a:endCxn id="128"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spTree>
    <p:extLst>
      <p:ext uri="{BB962C8B-B14F-4D97-AF65-F5344CB8AC3E}">
        <p14:creationId xmlns:p14="http://schemas.microsoft.com/office/powerpoint/2010/main" val="407305558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Title Slide wiith photo_black text">
    <p:spTree>
      <p:nvGrpSpPr>
        <p:cNvPr id="1" name=""/>
        <p:cNvGrpSpPr/>
        <p:nvPr/>
      </p:nvGrpSpPr>
      <p:grpSpPr>
        <a:xfrm>
          <a:off x="0" y="0"/>
          <a:ext cx="0" cy="0"/>
          <a:chOff x="0" y="0"/>
          <a:chExt cx="0" cy="0"/>
        </a:xfrm>
      </p:grpSpPr>
      <p:pic>
        <p:nvPicPr>
          <p:cNvPr id="2" name="Picture 1" descr="A picture containing person, wall, indoor, table&#10;&#10;Description automatically generated">
            <a:extLst>
              <a:ext uri="{FF2B5EF4-FFF2-40B4-BE49-F238E27FC236}">
                <a16:creationId xmlns:a16="http://schemas.microsoft.com/office/drawing/2014/main" id="{629C0E90-4DCC-4B4C-8D84-1EC3AB30B63F}"/>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0"/>
            <a:ext cx="12192000" cy="6902846"/>
          </a:xfrm>
          <a:prstGeom prst="rect">
            <a:avLst/>
          </a:prstGeom>
        </p:spPr>
      </p:pic>
      <p:sp>
        <p:nvSpPr>
          <p:cNvPr id="44" name="Rectangle 43">
            <a:extLst>
              <a:ext uri="{FF2B5EF4-FFF2-40B4-BE49-F238E27FC236}">
                <a16:creationId xmlns:a16="http://schemas.microsoft.com/office/drawing/2014/main" id="{4E02B8E3-113A-4BA5-BC6D-505D09FF93D6}"/>
              </a:ext>
            </a:extLst>
          </p:cNvPr>
          <p:cNvSpPr/>
          <p:nvPr userDrawn="1"/>
        </p:nvSpPr>
        <p:spPr bwMode="auto">
          <a:xfrm>
            <a:off x="0" y="-22423"/>
            <a:ext cx="12192000" cy="6902845"/>
          </a:xfrm>
          <a:prstGeom prst="rect">
            <a:avLst/>
          </a:prstGeom>
          <a:gradFill>
            <a:gsLst>
              <a:gs pos="0">
                <a:srgbClr val="000000">
                  <a:alpha val="0"/>
                </a:srgbClr>
              </a:gs>
              <a:gs pos="55000">
                <a:srgbClr val="000000">
                  <a:alpha val="25000"/>
                </a:srgbClr>
              </a:gs>
              <a:gs pos="100000">
                <a:srgbClr val="000000">
                  <a:alpha val="0"/>
                </a:srgbClr>
              </a:gs>
            </a:gsLst>
            <a:lin ang="5400000" scaled="1"/>
          </a:gradFill>
          <a:ln w="9525" cap="flat" cmpd="sng" algn="ctr">
            <a:noFill/>
            <a:prstDash val="solid"/>
            <a:headEnd type="none" w="med" len="med"/>
            <a:tailEnd type="none" w="med"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 name="Title 1"/>
          <p:cNvSpPr>
            <a:spLocks noGrp="1"/>
          </p:cNvSpPr>
          <p:nvPr>
            <p:ph type="title" hasCustomPrompt="1"/>
          </p:nvPr>
        </p:nvSpPr>
        <p:spPr>
          <a:xfrm>
            <a:off x="584200" y="2979778"/>
            <a:ext cx="8194040" cy="553998"/>
          </a:xfrm>
          <a:noFill/>
        </p:spPr>
        <p:txBody>
          <a:bodyPr wrap="square" lIns="0" tIns="0" rIns="0" bIns="0" anchor="b" anchorCtr="0">
            <a:spAutoFit/>
          </a:bodyPr>
          <a:lstStyle>
            <a:lvl1pPr>
              <a:defRPr sz="3600" spc="-50" baseline="0">
                <a:solidFill>
                  <a:schemeClr val="bg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84199" y="3962400"/>
            <a:ext cx="8194741" cy="246221"/>
          </a:xfrm>
          <a:noFill/>
        </p:spPr>
        <p:txBody>
          <a:bodyPr wrap="square" lIns="0" tIns="0" rIns="0" bIns="0">
            <a:spAutoFit/>
          </a:bodyPr>
          <a:lstStyle>
            <a:lvl1pPr marL="0" indent="0">
              <a:spcBef>
                <a:spcPts val="0"/>
              </a:spcBef>
              <a:buNone/>
              <a:defRPr sz="1600" spc="0" baseline="0">
                <a:solidFill>
                  <a:schemeClr val="bg1"/>
                </a:solidFill>
                <a:latin typeface="+mn-lt"/>
                <a:cs typeface="Segoe UI" panose="020B0502040204020203" pitchFamily="34" charset="0"/>
              </a:defRPr>
            </a:lvl1pPr>
          </a:lstStyle>
          <a:p>
            <a:pPr lvl="0"/>
            <a:r>
              <a:rPr lang="en-US"/>
              <a:t>Speaker name or subtitle text</a:t>
            </a:r>
          </a:p>
        </p:txBody>
      </p:sp>
      <p:grpSp>
        <p:nvGrpSpPr>
          <p:cNvPr id="95" name="Group 94">
            <a:extLst>
              <a:ext uri="{FF2B5EF4-FFF2-40B4-BE49-F238E27FC236}">
                <a16:creationId xmlns:a16="http://schemas.microsoft.com/office/drawing/2014/main" id="{AE49541E-385D-472A-ACBB-6A597FE7D542}"/>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96" name="Straight Connector 95">
              <a:extLst>
                <a:ext uri="{FF2B5EF4-FFF2-40B4-BE49-F238E27FC236}">
                  <a16:creationId xmlns:a16="http://schemas.microsoft.com/office/drawing/2014/main" id="{37DF12F9-57BC-4415-BCD6-9834F801AF25}"/>
                </a:ext>
              </a:extLst>
            </p:cNvPr>
            <p:cNvCxnSpPr>
              <a:cxnSpLocks/>
              <a:endCxn id="104" idx="4"/>
            </p:cNvCxnSpPr>
            <p:nvPr userDrawn="1"/>
          </p:nvCxnSpPr>
          <p:spPr>
            <a:xfrm flipH="1" flipV="1">
              <a:off x="532001" y="5861202"/>
              <a:ext cx="357519" cy="106261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97" name="Straight Connector 96">
              <a:extLst>
                <a:ext uri="{FF2B5EF4-FFF2-40B4-BE49-F238E27FC236}">
                  <a16:creationId xmlns:a16="http://schemas.microsoft.com/office/drawing/2014/main" id="{B8B5214B-A58A-4ACD-A9F7-527E36C2C3E9}"/>
                </a:ext>
              </a:extLst>
            </p:cNvPr>
            <p:cNvCxnSpPr>
              <a:cxnSpLocks/>
              <a:endCxn id="104" idx="3"/>
            </p:cNvCxnSpPr>
            <p:nvPr userDrawn="1"/>
          </p:nvCxnSpPr>
          <p:spPr>
            <a:xfrm flipV="1">
              <a:off x="-289659" y="5852807"/>
              <a:ext cx="733639" cy="1009008"/>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98" name="Straight Connector 97">
              <a:extLst>
                <a:ext uri="{FF2B5EF4-FFF2-40B4-BE49-F238E27FC236}">
                  <a16:creationId xmlns:a16="http://schemas.microsoft.com/office/drawing/2014/main" id="{BC1409B7-9D2C-4A2C-94A6-A14DB53BD80F}"/>
                </a:ext>
              </a:extLst>
            </p:cNvPr>
            <p:cNvCxnSpPr>
              <a:cxnSpLocks/>
              <a:endCxn id="106" idx="4"/>
            </p:cNvCxnSpPr>
            <p:nvPr userDrawn="1"/>
          </p:nvCxnSpPr>
          <p:spPr>
            <a:xfrm flipH="1" flipV="1">
              <a:off x="1512993" y="6169608"/>
              <a:ext cx="264235" cy="781386"/>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99" name="Straight Connector 98">
              <a:extLst>
                <a:ext uri="{FF2B5EF4-FFF2-40B4-BE49-F238E27FC236}">
                  <a16:creationId xmlns:a16="http://schemas.microsoft.com/office/drawing/2014/main" id="{14D53A00-CA9A-40B6-BF07-2F06178DEC80}"/>
                </a:ext>
              </a:extLst>
            </p:cNvPr>
            <p:cNvCxnSpPr>
              <a:cxnSpLocks/>
              <a:endCxn id="106" idx="1"/>
            </p:cNvCxnSpPr>
            <p:nvPr userDrawn="1"/>
          </p:nvCxnSpPr>
          <p:spPr>
            <a:xfrm>
              <a:off x="618202" y="5766009"/>
              <a:ext cx="751423" cy="18874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00" name="Straight Connector 99">
              <a:extLst>
                <a:ext uri="{FF2B5EF4-FFF2-40B4-BE49-F238E27FC236}">
                  <a16:creationId xmlns:a16="http://schemas.microsoft.com/office/drawing/2014/main" id="{14B855BE-3177-4696-BE41-D2962C1C7008}"/>
                </a:ext>
              </a:extLst>
            </p:cNvPr>
            <p:cNvCxnSpPr>
              <a:cxnSpLocks/>
              <a:endCxn id="106" idx="3"/>
            </p:cNvCxnSpPr>
            <p:nvPr userDrawn="1"/>
          </p:nvCxnSpPr>
          <p:spPr>
            <a:xfrm flipV="1">
              <a:off x="935967" y="6148671"/>
              <a:ext cx="472107" cy="77133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01" name="Straight Connector 100">
              <a:extLst>
                <a:ext uri="{FF2B5EF4-FFF2-40B4-BE49-F238E27FC236}">
                  <a16:creationId xmlns:a16="http://schemas.microsoft.com/office/drawing/2014/main" id="{20609148-D0CD-4FAF-AD89-92DD1B17866E}"/>
                </a:ext>
              </a:extLst>
            </p:cNvPr>
            <p:cNvCxnSpPr>
              <a:cxnSpLocks/>
              <a:endCxn id="106" idx="2"/>
            </p:cNvCxnSpPr>
            <p:nvPr userDrawn="1"/>
          </p:nvCxnSpPr>
          <p:spPr>
            <a:xfrm flipV="1">
              <a:off x="-285867" y="6059677"/>
              <a:ext cx="1634555" cy="891317"/>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102" name="Group 101">
              <a:extLst>
                <a:ext uri="{FF2B5EF4-FFF2-40B4-BE49-F238E27FC236}">
                  <a16:creationId xmlns:a16="http://schemas.microsoft.com/office/drawing/2014/main" id="{86CFB654-EC7A-42EA-B75B-0BD5464163A3}"/>
                </a:ext>
              </a:extLst>
            </p:cNvPr>
            <p:cNvGrpSpPr/>
            <p:nvPr userDrawn="1"/>
          </p:nvGrpSpPr>
          <p:grpSpPr>
            <a:xfrm rot="20927101">
              <a:off x="1346019" y="5892703"/>
              <a:ext cx="279574" cy="279574"/>
              <a:chOff x="6621516" y="4193628"/>
              <a:chExt cx="620110" cy="620110"/>
            </a:xfrm>
            <a:solidFill>
              <a:srgbClr val="FFFFFF"/>
            </a:solidFill>
          </p:grpSpPr>
          <p:sp>
            <p:nvSpPr>
              <p:cNvPr id="106" name="Oval 105">
                <a:extLst>
                  <a:ext uri="{FF2B5EF4-FFF2-40B4-BE49-F238E27FC236}">
                    <a16:creationId xmlns:a16="http://schemas.microsoft.com/office/drawing/2014/main" id="{69AE0118-CE9B-42CD-80AA-6539CD76A018}"/>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07" name="Oval 106">
                <a:extLst>
                  <a:ext uri="{FF2B5EF4-FFF2-40B4-BE49-F238E27FC236}">
                    <a16:creationId xmlns:a16="http://schemas.microsoft.com/office/drawing/2014/main" id="{3E5C961C-2B93-4BA6-A7BC-5220B02B482D}"/>
                  </a:ext>
                </a:extLst>
              </p:cNvPr>
              <p:cNvSpPr/>
              <p:nvPr/>
            </p:nvSpPr>
            <p:spPr bwMode="auto">
              <a:xfrm>
                <a:off x="6695089" y="4267200"/>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3" name="Group 102">
              <a:extLst>
                <a:ext uri="{FF2B5EF4-FFF2-40B4-BE49-F238E27FC236}">
                  <a16:creationId xmlns:a16="http://schemas.microsoft.com/office/drawing/2014/main" id="{973E06BA-151F-4698-BAA5-5B07B790FC64}"/>
                </a:ext>
              </a:extLst>
            </p:cNvPr>
            <p:cNvGrpSpPr/>
            <p:nvPr userDrawn="1"/>
          </p:nvGrpSpPr>
          <p:grpSpPr>
            <a:xfrm rot="20927101">
              <a:off x="382597" y="5635228"/>
              <a:ext cx="231053" cy="231053"/>
              <a:chOff x="6621517" y="4193628"/>
              <a:chExt cx="620110" cy="620110"/>
            </a:xfrm>
            <a:solidFill>
              <a:srgbClr val="FFFFFF"/>
            </a:solidFill>
          </p:grpSpPr>
          <p:sp>
            <p:nvSpPr>
              <p:cNvPr id="104" name="Oval 103">
                <a:extLst>
                  <a:ext uri="{FF2B5EF4-FFF2-40B4-BE49-F238E27FC236}">
                    <a16:creationId xmlns:a16="http://schemas.microsoft.com/office/drawing/2014/main" id="{EA22D5FF-14FB-41E1-8812-AB26AE9B36AA}"/>
                  </a:ext>
                </a:extLst>
              </p:cNvPr>
              <p:cNvSpPr/>
              <p:nvPr/>
            </p:nvSpPr>
            <p:spPr bwMode="auto">
              <a:xfrm rot="21249778">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05" name="Oval 104">
                <a:extLst>
                  <a:ext uri="{FF2B5EF4-FFF2-40B4-BE49-F238E27FC236}">
                    <a16:creationId xmlns:a16="http://schemas.microsoft.com/office/drawing/2014/main" id="{CBBCB449-EBBB-47C8-AE95-5B0BC5D1400B}"/>
                  </a:ext>
                </a:extLst>
              </p:cNvPr>
              <p:cNvSpPr/>
              <p:nvPr/>
            </p:nvSpPr>
            <p:spPr bwMode="auto">
              <a:xfrm rot="20875644">
                <a:off x="6695087" y="4267201"/>
                <a:ext cx="472967" cy="472967"/>
              </a:xfrm>
              <a:prstGeom prst="ellipse">
                <a:avLst/>
              </a:prstGeom>
              <a:solidFill>
                <a:srgbClr val="243A5E"/>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grpSp>
        <p:nvGrpSpPr>
          <p:cNvPr id="108" name="Group 107">
            <a:extLst>
              <a:ext uri="{FF2B5EF4-FFF2-40B4-BE49-F238E27FC236}">
                <a16:creationId xmlns:a16="http://schemas.microsoft.com/office/drawing/2014/main" id="{48593B5E-752A-45D4-9B03-366CAF7C1F78}"/>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109" name="Straight Connector 108">
              <a:extLst>
                <a:ext uri="{FF2B5EF4-FFF2-40B4-BE49-F238E27FC236}">
                  <a16:creationId xmlns:a16="http://schemas.microsoft.com/office/drawing/2014/main" id="{C1B2B886-4592-4D65-AB19-CF4D0C494839}"/>
                </a:ext>
              </a:extLst>
            </p:cNvPr>
            <p:cNvCxnSpPr>
              <a:cxnSpLocks/>
              <a:stCxn id="122" idx="6"/>
              <a:endCxn id="128"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110" name="Straight Connector 109">
              <a:extLst>
                <a:ext uri="{FF2B5EF4-FFF2-40B4-BE49-F238E27FC236}">
                  <a16:creationId xmlns:a16="http://schemas.microsoft.com/office/drawing/2014/main" id="{185EAD2A-5DAD-4FAE-9775-B51B57AE74B4}"/>
                </a:ext>
              </a:extLst>
            </p:cNvPr>
            <p:cNvCxnSpPr>
              <a:cxnSpLocks/>
              <a:endCxn id="128"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1" name="Straight Connector 110">
              <a:extLst>
                <a:ext uri="{FF2B5EF4-FFF2-40B4-BE49-F238E27FC236}">
                  <a16:creationId xmlns:a16="http://schemas.microsoft.com/office/drawing/2014/main" id="{6E5F685B-0D4F-4469-9E5C-11B09F8EB952}"/>
                </a:ext>
              </a:extLst>
            </p:cNvPr>
            <p:cNvCxnSpPr>
              <a:cxnSpLocks/>
              <a:stCxn id="126" idx="1"/>
              <a:endCxn id="124"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2" name="Straight Connector 111">
              <a:extLst>
                <a:ext uri="{FF2B5EF4-FFF2-40B4-BE49-F238E27FC236}">
                  <a16:creationId xmlns:a16="http://schemas.microsoft.com/office/drawing/2014/main" id="{53689CA2-989F-4B9C-9C7E-A7C2E397BC44}"/>
                </a:ext>
              </a:extLst>
            </p:cNvPr>
            <p:cNvCxnSpPr>
              <a:cxnSpLocks/>
              <a:stCxn id="126"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3" name="Straight Connector 112">
              <a:extLst>
                <a:ext uri="{FF2B5EF4-FFF2-40B4-BE49-F238E27FC236}">
                  <a16:creationId xmlns:a16="http://schemas.microsoft.com/office/drawing/2014/main" id="{64043A76-750C-4DA4-B636-F396C49F592C}"/>
                </a:ext>
              </a:extLst>
            </p:cNvPr>
            <p:cNvCxnSpPr>
              <a:cxnSpLocks/>
              <a:stCxn id="122" idx="0"/>
              <a:endCxn id="124"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4" name="Straight Connector 113">
              <a:extLst>
                <a:ext uri="{FF2B5EF4-FFF2-40B4-BE49-F238E27FC236}">
                  <a16:creationId xmlns:a16="http://schemas.microsoft.com/office/drawing/2014/main" id="{35D88016-F94C-47DE-BF2B-6FDEBCFD3B7E}"/>
                </a:ext>
              </a:extLst>
            </p:cNvPr>
            <p:cNvCxnSpPr>
              <a:cxnSpLocks/>
              <a:stCxn id="128" idx="1"/>
              <a:endCxn id="124"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115" name="Straight Connector 114">
              <a:extLst>
                <a:ext uri="{FF2B5EF4-FFF2-40B4-BE49-F238E27FC236}">
                  <a16:creationId xmlns:a16="http://schemas.microsoft.com/office/drawing/2014/main" id="{E5939B90-0BE6-4D00-A8A9-D0D5806BBC96}"/>
                </a:ext>
              </a:extLst>
            </p:cNvPr>
            <p:cNvCxnSpPr>
              <a:cxnSpLocks/>
              <a:stCxn id="128" idx="7"/>
              <a:endCxn id="126"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116" name="Group 115">
              <a:extLst>
                <a:ext uri="{FF2B5EF4-FFF2-40B4-BE49-F238E27FC236}">
                  <a16:creationId xmlns:a16="http://schemas.microsoft.com/office/drawing/2014/main" id="{5E0A6AC8-DBC8-4A6D-A61B-C3AD2F4CC6E2}"/>
                </a:ext>
              </a:extLst>
            </p:cNvPr>
            <p:cNvGrpSpPr/>
            <p:nvPr userDrawn="1"/>
          </p:nvGrpSpPr>
          <p:grpSpPr>
            <a:xfrm rot="20809762">
              <a:off x="10902383" y="5931128"/>
              <a:ext cx="445256" cy="445256"/>
              <a:chOff x="6649704" y="4221815"/>
              <a:chExt cx="563736" cy="563736"/>
            </a:xfrm>
            <a:solidFill>
              <a:srgbClr val="FFFFFF"/>
            </a:solidFill>
          </p:grpSpPr>
          <p:sp>
            <p:nvSpPr>
              <p:cNvPr id="128" name="Oval 127">
                <a:extLst>
                  <a:ext uri="{FF2B5EF4-FFF2-40B4-BE49-F238E27FC236}">
                    <a16:creationId xmlns:a16="http://schemas.microsoft.com/office/drawing/2014/main" id="{F25C6AA7-CD11-4DD1-8E7D-9D10C24F2D02}"/>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29" name="Oval 128">
                <a:extLst>
                  <a:ext uri="{FF2B5EF4-FFF2-40B4-BE49-F238E27FC236}">
                    <a16:creationId xmlns:a16="http://schemas.microsoft.com/office/drawing/2014/main" id="{94CE96D5-EFFE-4035-8AEA-97B8901E6DBA}"/>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17" name="Group 116">
              <a:extLst>
                <a:ext uri="{FF2B5EF4-FFF2-40B4-BE49-F238E27FC236}">
                  <a16:creationId xmlns:a16="http://schemas.microsoft.com/office/drawing/2014/main" id="{F57E6D40-569C-4289-8053-C203C79FA96B}"/>
                </a:ext>
              </a:extLst>
            </p:cNvPr>
            <p:cNvGrpSpPr/>
            <p:nvPr userDrawn="1"/>
          </p:nvGrpSpPr>
          <p:grpSpPr>
            <a:xfrm rot="20809762">
              <a:off x="11923998" y="4516563"/>
              <a:ext cx="445256" cy="445256"/>
              <a:chOff x="6649704" y="4221815"/>
              <a:chExt cx="563736" cy="563736"/>
            </a:xfrm>
            <a:solidFill>
              <a:srgbClr val="FFFFFF"/>
            </a:solidFill>
          </p:grpSpPr>
          <p:sp>
            <p:nvSpPr>
              <p:cNvPr id="126" name="Oval 125">
                <a:extLst>
                  <a:ext uri="{FF2B5EF4-FFF2-40B4-BE49-F238E27FC236}">
                    <a16:creationId xmlns:a16="http://schemas.microsoft.com/office/drawing/2014/main" id="{ED9323EC-1AC4-4377-87EA-A8728B5E2A65}"/>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27" name="Oval 126">
                <a:extLst>
                  <a:ext uri="{FF2B5EF4-FFF2-40B4-BE49-F238E27FC236}">
                    <a16:creationId xmlns:a16="http://schemas.microsoft.com/office/drawing/2014/main" id="{4E1C1AE6-78B7-46B7-8540-2DDED7E67AA4}"/>
                  </a:ext>
                </a:extLst>
              </p:cNvPr>
              <p:cNvSpPr/>
              <p:nvPr/>
            </p:nvSpPr>
            <p:spPr bwMode="auto">
              <a:xfrm>
                <a:off x="6695089" y="4267199"/>
                <a:ext cx="472966" cy="472966"/>
              </a:xfrm>
              <a:prstGeom prst="ellipse">
                <a:avLst/>
              </a:prstGeom>
              <a:solidFill>
                <a:srgbClr val="243A5E"/>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18" name="Group 117">
              <a:extLst>
                <a:ext uri="{FF2B5EF4-FFF2-40B4-BE49-F238E27FC236}">
                  <a16:creationId xmlns:a16="http://schemas.microsoft.com/office/drawing/2014/main" id="{04AC278E-E371-46E8-A009-BEE53755D087}"/>
                </a:ext>
              </a:extLst>
            </p:cNvPr>
            <p:cNvGrpSpPr/>
            <p:nvPr userDrawn="1"/>
          </p:nvGrpSpPr>
          <p:grpSpPr>
            <a:xfrm rot="20927101">
              <a:off x="9764978" y="4969908"/>
              <a:ext cx="279574" cy="279574"/>
              <a:chOff x="6621516" y="4193628"/>
              <a:chExt cx="620110" cy="620110"/>
            </a:xfrm>
            <a:solidFill>
              <a:srgbClr val="FFFFFF"/>
            </a:solidFill>
          </p:grpSpPr>
          <p:sp>
            <p:nvSpPr>
              <p:cNvPr id="124" name="Oval 123">
                <a:extLst>
                  <a:ext uri="{FF2B5EF4-FFF2-40B4-BE49-F238E27FC236}">
                    <a16:creationId xmlns:a16="http://schemas.microsoft.com/office/drawing/2014/main" id="{AE3C7CA6-34C9-42D2-AEC4-7FFB6C696462}"/>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25" name="Oval 124">
                <a:extLst>
                  <a:ext uri="{FF2B5EF4-FFF2-40B4-BE49-F238E27FC236}">
                    <a16:creationId xmlns:a16="http://schemas.microsoft.com/office/drawing/2014/main" id="{AA24B380-0704-4B3D-829F-A8B14423ADC5}"/>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119" name="Straight Connector 118">
              <a:extLst>
                <a:ext uri="{FF2B5EF4-FFF2-40B4-BE49-F238E27FC236}">
                  <a16:creationId xmlns:a16="http://schemas.microsoft.com/office/drawing/2014/main" id="{367C3E29-05AE-4706-85E0-0A048D416BC2}"/>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120" name="Group 119">
              <a:extLst>
                <a:ext uri="{FF2B5EF4-FFF2-40B4-BE49-F238E27FC236}">
                  <a16:creationId xmlns:a16="http://schemas.microsoft.com/office/drawing/2014/main" id="{2EFA3F1E-4C5C-4F34-A663-09D09F00A148}"/>
                </a:ext>
              </a:extLst>
            </p:cNvPr>
            <p:cNvGrpSpPr/>
            <p:nvPr userDrawn="1"/>
          </p:nvGrpSpPr>
          <p:grpSpPr>
            <a:xfrm rot="20927101">
              <a:off x="10031874" y="6308218"/>
              <a:ext cx="279574" cy="279574"/>
              <a:chOff x="6621517" y="4193628"/>
              <a:chExt cx="620110" cy="620110"/>
            </a:xfrm>
            <a:solidFill>
              <a:srgbClr val="FFFFFF"/>
            </a:solidFill>
          </p:grpSpPr>
          <p:sp>
            <p:nvSpPr>
              <p:cNvPr id="122" name="Oval 121">
                <a:extLst>
                  <a:ext uri="{FF2B5EF4-FFF2-40B4-BE49-F238E27FC236}">
                    <a16:creationId xmlns:a16="http://schemas.microsoft.com/office/drawing/2014/main" id="{0F507857-1705-4207-A763-547A16CDCB2D}"/>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23" name="Oval 122">
                <a:extLst>
                  <a:ext uri="{FF2B5EF4-FFF2-40B4-BE49-F238E27FC236}">
                    <a16:creationId xmlns:a16="http://schemas.microsoft.com/office/drawing/2014/main" id="{066F1930-1F83-4531-AB33-81F4D6EAB3AC}"/>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121" name="Straight Connector 120">
              <a:extLst>
                <a:ext uri="{FF2B5EF4-FFF2-40B4-BE49-F238E27FC236}">
                  <a16:creationId xmlns:a16="http://schemas.microsoft.com/office/drawing/2014/main" id="{473F6BF7-865C-4C97-978D-29D701415D06}"/>
                </a:ext>
              </a:extLst>
            </p:cNvPr>
            <p:cNvCxnSpPr>
              <a:cxnSpLocks/>
              <a:endCxn id="128"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pic>
        <p:nvPicPr>
          <p:cNvPr id="45" name="Picture 44">
            <a:extLst>
              <a:ext uri="{FF2B5EF4-FFF2-40B4-BE49-F238E27FC236}">
                <a16:creationId xmlns:a16="http://schemas.microsoft.com/office/drawing/2014/main" id="{E4C30595-08FB-439B-877A-C338F1F6218E}"/>
              </a:ext>
            </a:extLst>
          </p:cNvPr>
          <p:cNvPicPr>
            <a:picLocks noChangeAspect="1"/>
          </p:cNvPicPr>
          <p:nvPr userDrawn="1"/>
        </p:nvPicPr>
        <p:blipFill>
          <a:blip r:embed="rId3"/>
          <a:srcRect/>
          <a:stretch/>
        </p:blipFill>
        <p:spPr>
          <a:xfrm>
            <a:off x="390280" y="405358"/>
            <a:ext cx="1785212" cy="656678"/>
          </a:xfrm>
          <a:prstGeom prst="rect">
            <a:avLst/>
          </a:prstGeom>
        </p:spPr>
      </p:pic>
    </p:spTree>
    <p:extLst>
      <p:ext uri="{BB962C8B-B14F-4D97-AF65-F5344CB8AC3E}">
        <p14:creationId xmlns:p14="http://schemas.microsoft.com/office/powerpoint/2010/main" val="412638062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Slide wiith photo_white text">
    <p:bg>
      <p:bgRef idx="1001">
        <a:schemeClr val="bg2"/>
      </p:bgRef>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A6D27AB-F9B5-4286-954C-A75AF1699A27}"/>
              </a:ext>
              <a:ext uri="{C183D7F6-B498-43B3-948B-1728B52AA6E4}">
                <adec:decorative xmlns:adec="http://schemas.microsoft.com/office/drawing/2017/decorative" val="1"/>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07" name="Rectangle 106">
            <a:extLst>
              <a:ext uri="{FF2B5EF4-FFF2-40B4-BE49-F238E27FC236}">
                <a16:creationId xmlns:a16="http://schemas.microsoft.com/office/drawing/2014/main" id="{9AFF9863-9D11-4A77-8530-C4BB12809D71}"/>
              </a:ext>
            </a:extLst>
          </p:cNvPr>
          <p:cNvSpPr/>
          <p:nvPr userDrawn="1"/>
        </p:nvSpPr>
        <p:spPr bwMode="auto">
          <a:xfrm flipH="1">
            <a:off x="0" y="0"/>
            <a:ext cx="9480484" cy="6858000"/>
          </a:xfrm>
          <a:prstGeom prst="rect">
            <a:avLst/>
          </a:prstGeom>
          <a:gradFill flip="none" rotWithShape="1">
            <a:gsLst>
              <a:gs pos="0">
                <a:srgbClr val="000000">
                  <a:alpha val="0"/>
                </a:srgbClr>
              </a:gs>
              <a:gs pos="100000">
                <a:srgbClr val="000000">
                  <a:alpha val="76000"/>
                </a:srgbClr>
              </a:gs>
            </a:gsLst>
            <a:lin ang="0" scaled="1"/>
            <a:tileRect/>
          </a:gradFill>
          <a:ln w="9525" cap="flat" cmpd="sng" algn="ctr">
            <a:noFill/>
            <a:prstDash val="solid"/>
            <a:headEnd type="none" w="med" len="med"/>
            <a:tailEnd type="none" w="med"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 name="Title 1"/>
          <p:cNvSpPr>
            <a:spLocks noGrp="1"/>
          </p:cNvSpPr>
          <p:nvPr>
            <p:ph type="title" hasCustomPrompt="1"/>
          </p:nvPr>
        </p:nvSpPr>
        <p:spPr bwMode="white">
          <a:xfrm>
            <a:off x="584635" y="2425780"/>
            <a:ext cx="6380045" cy="1107996"/>
          </a:xfrm>
          <a:noFill/>
        </p:spPr>
        <p:txBody>
          <a:bodyPr wrap="square" lIns="0" tIns="0" rIns="0" bIns="0" anchor="b" anchorCtr="0">
            <a:spAutoFit/>
          </a:bodyPr>
          <a:lstStyle>
            <a:lvl1pPr>
              <a:defRPr sz="3600" spc="-50" baseline="0">
                <a:gradFill>
                  <a:gsLst>
                    <a:gs pos="53365">
                      <a:srgbClr val="FFFFFF"/>
                    </a:gs>
                    <a:gs pos="21764">
                      <a:srgbClr val="FFFFFF"/>
                    </a:gs>
                  </a:gsLst>
                  <a:lin ang="5400000" scaled="0"/>
                </a:gra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bwMode="white">
          <a:xfrm>
            <a:off x="584199" y="3962400"/>
            <a:ext cx="6380591" cy="246221"/>
          </a:xfrm>
          <a:noFill/>
        </p:spPr>
        <p:txBody>
          <a:bodyPr wrap="square" lIns="0" tIns="0" rIns="0" bIns="0">
            <a:spAutoFit/>
          </a:bodyPr>
          <a:lstStyle>
            <a:lvl1pPr marL="0" indent="0">
              <a:spcBef>
                <a:spcPts val="0"/>
              </a:spcBef>
              <a:buNone/>
              <a:defRPr sz="1600" spc="0" baseline="0">
                <a:gradFill>
                  <a:gsLst>
                    <a:gs pos="53365">
                      <a:srgbClr val="FFFFFF"/>
                    </a:gs>
                    <a:gs pos="21764">
                      <a:srgbClr val="FFFFFF"/>
                    </a:gs>
                  </a:gsLst>
                  <a:lin ang="5400000" scaled="0"/>
                </a:gradFill>
                <a:latin typeface="+mn-lt"/>
                <a:cs typeface="Segoe UI" panose="020B0502040204020203" pitchFamily="34" charset="0"/>
              </a:defRPr>
            </a:lvl1pPr>
          </a:lstStyle>
          <a:p>
            <a:pPr lvl="0"/>
            <a:r>
              <a:rPr lang="en-US"/>
              <a:t>Speaker name or subtitle text</a:t>
            </a:r>
          </a:p>
        </p:txBody>
      </p:sp>
      <p:pic>
        <p:nvPicPr>
          <p:cNvPr id="2" name="Picture 1" descr="A picture containing drawing&#10;&#10;Description automatically generated">
            <a:extLst>
              <a:ext uri="{FF2B5EF4-FFF2-40B4-BE49-F238E27FC236}">
                <a16:creationId xmlns:a16="http://schemas.microsoft.com/office/drawing/2014/main" id="{68221E35-7C34-4F9E-A8A8-45F03B9770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0280" y="405358"/>
            <a:ext cx="1785212" cy="656679"/>
          </a:xfrm>
          <a:prstGeom prst="rect">
            <a:avLst/>
          </a:prstGeom>
        </p:spPr>
      </p:pic>
      <p:grpSp>
        <p:nvGrpSpPr>
          <p:cNvPr id="37" name="Group 36">
            <a:extLst>
              <a:ext uri="{FF2B5EF4-FFF2-40B4-BE49-F238E27FC236}">
                <a16:creationId xmlns:a16="http://schemas.microsoft.com/office/drawing/2014/main" id="{6ADC7615-2C9A-4CEA-B48D-B5FBE5F06373}"/>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38" name="Straight Connector 37">
              <a:extLst>
                <a:ext uri="{FF2B5EF4-FFF2-40B4-BE49-F238E27FC236}">
                  <a16:creationId xmlns:a16="http://schemas.microsoft.com/office/drawing/2014/main" id="{AEC54EB9-087B-46CD-BB59-9103116FD781}"/>
                </a:ext>
              </a:extLst>
            </p:cNvPr>
            <p:cNvCxnSpPr>
              <a:cxnSpLocks/>
              <a:endCxn id="46" idx="4"/>
            </p:cNvCxnSpPr>
            <p:nvPr userDrawn="1"/>
          </p:nvCxnSpPr>
          <p:spPr>
            <a:xfrm flipH="1" flipV="1">
              <a:off x="532001" y="5861202"/>
              <a:ext cx="357519" cy="106261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E460028-8F9D-4B55-B19B-89146C86EFCC}"/>
                </a:ext>
              </a:extLst>
            </p:cNvPr>
            <p:cNvCxnSpPr>
              <a:cxnSpLocks/>
              <a:endCxn id="46" idx="3"/>
            </p:cNvCxnSpPr>
            <p:nvPr userDrawn="1"/>
          </p:nvCxnSpPr>
          <p:spPr>
            <a:xfrm flipV="1">
              <a:off x="-289659" y="5852807"/>
              <a:ext cx="733639" cy="1009008"/>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F3F2E8C3-2C3A-409C-82CC-DF7E4A2FE560}"/>
                </a:ext>
              </a:extLst>
            </p:cNvPr>
            <p:cNvCxnSpPr>
              <a:cxnSpLocks/>
              <a:endCxn id="48" idx="4"/>
            </p:cNvCxnSpPr>
            <p:nvPr userDrawn="1"/>
          </p:nvCxnSpPr>
          <p:spPr>
            <a:xfrm flipH="1" flipV="1">
              <a:off x="1512993" y="6169608"/>
              <a:ext cx="264235" cy="781386"/>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439675E-1366-42BC-ACD7-4B091DD4A0A7}"/>
                </a:ext>
              </a:extLst>
            </p:cNvPr>
            <p:cNvCxnSpPr>
              <a:cxnSpLocks/>
              <a:endCxn id="48" idx="1"/>
            </p:cNvCxnSpPr>
            <p:nvPr userDrawn="1"/>
          </p:nvCxnSpPr>
          <p:spPr>
            <a:xfrm>
              <a:off x="618202" y="5766009"/>
              <a:ext cx="751423" cy="188749"/>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3E5B85B9-018D-46A6-89D6-661D5D1C08DB}"/>
                </a:ext>
              </a:extLst>
            </p:cNvPr>
            <p:cNvCxnSpPr>
              <a:cxnSpLocks/>
              <a:endCxn id="48" idx="3"/>
            </p:cNvCxnSpPr>
            <p:nvPr userDrawn="1"/>
          </p:nvCxnSpPr>
          <p:spPr>
            <a:xfrm flipV="1">
              <a:off x="935967" y="6148671"/>
              <a:ext cx="472107" cy="77133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F36FC06E-5A87-461A-8E88-C6716EC6FABF}"/>
                </a:ext>
              </a:extLst>
            </p:cNvPr>
            <p:cNvCxnSpPr>
              <a:cxnSpLocks/>
              <a:endCxn id="48" idx="2"/>
            </p:cNvCxnSpPr>
            <p:nvPr userDrawn="1"/>
          </p:nvCxnSpPr>
          <p:spPr>
            <a:xfrm flipV="1">
              <a:off x="-285867" y="6059677"/>
              <a:ext cx="1634555" cy="891317"/>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44" name="Group 43">
              <a:extLst>
                <a:ext uri="{FF2B5EF4-FFF2-40B4-BE49-F238E27FC236}">
                  <a16:creationId xmlns:a16="http://schemas.microsoft.com/office/drawing/2014/main" id="{9F72E90B-3113-4ACF-99FA-22D30C332814}"/>
                </a:ext>
              </a:extLst>
            </p:cNvPr>
            <p:cNvGrpSpPr/>
            <p:nvPr userDrawn="1"/>
          </p:nvGrpSpPr>
          <p:grpSpPr>
            <a:xfrm rot="20927101">
              <a:off x="1346019" y="5892703"/>
              <a:ext cx="279574" cy="279574"/>
              <a:chOff x="6621516" y="4193628"/>
              <a:chExt cx="620110" cy="620110"/>
            </a:xfrm>
            <a:solidFill>
              <a:srgbClr val="FFFFFF"/>
            </a:solidFill>
          </p:grpSpPr>
          <p:sp>
            <p:nvSpPr>
              <p:cNvPr id="48" name="Oval 47">
                <a:extLst>
                  <a:ext uri="{FF2B5EF4-FFF2-40B4-BE49-F238E27FC236}">
                    <a16:creationId xmlns:a16="http://schemas.microsoft.com/office/drawing/2014/main" id="{EB929E35-B77E-4052-8610-775246B1660F}"/>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9" name="Oval 48">
                <a:extLst>
                  <a:ext uri="{FF2B5EF4-FFF2-40B4-BE49-F238E27FC236}">
                    <a16:creationId xmlns:a16="http://schemas.microsoft.com/office/drawing/2014/main" id="{F083F063-F795-4C25-878D-AEEC62D9768E}"/>
                  </a:ext>
                </a:extLst>
              </p:cNvPr>
              <p:cNvSpPr/>
              <p:nvPr/>
            </p:nvSpPr>
            <p:spPr bwMode="auto">
              <a:xfrm>
                <a:off x="6695089" y="4267200"/>
                <a:ext cx="472966" cy="472966"/>
              </a:xfrm>
              <a:prstGeom prst="ellipse">
                <a:avLst/>
              </a:prstGeom>
              <a:solidFill>
                <a:schemeClr val="bg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nvGrpSpPr>
            <p:cNvPr id="45" name="Group 44">
              <a:extLst>
                <a:ext uri="{FF2B5EF4-FFF2-40B4-BE49-F238E27FC236}">
                  <a16:creationId xmlns:a16="http://schemas.microsoft.com/office/drawing/2014/main" id="{1C3737AC-01C5-4B74-877B-2B0FD6E2A3D8}"/>
                </a:ext>
              </a:extLst>
            </p:cNvPr>
            <p:cNvGrpSpPr/>
            <p:nvPr userDrawn="1"/>
          </p:nvGrpSpPr>
          <p:grpSpPr>
            <a:xfrm rot="20927101">
              <a:off x="382597" y="5635228"/>
              <a:ext cx="231053" cy="231053"/>
              <a:chOff x="6621517" y="4193628"/>
              <a:chExt cx="620110" cy="620110"/>
            </a:xfrm>
            <a:solidFill>
              <a:srgbClr val="FFFFFF"/>
            </a:solidFill>
          </p:grpSpPr>
          <p:sp>
            <p:nvSpPr>
              <p:cNvPr id="46" name="Oval 45">
                <a:extLst>
                  <a:ext uri="{FF2B5EF4-FFF2-40B4-BE49-F238E27FC236}">
                    <a16:creationId xmlns:a16="http://schemas.microsoft.com/office/drawing/2014/main" id="{E0B7E735-3CF7-4F64-A4D4-F83B6385C5FD}"/>
                  </a:ext>
                </a:extLst>
              </p:cNvPr>
              <p:cNvSpPr/>
              <p:nvPr/>
            </p:nvSpPr>
            <p:spPr bwMode="auto">
              <a:xfrm rot="21249778">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7" name="Oval 46">
                <a:extLst>
                  <a:ext uri="{FF2B5EF4-FFF2-40B4-BE49-F238E27FC236}">
                    <a16:creationId xmlns:a16="http://schemas.microsoft.com/office/drawing/2014/main" id="{B58B8F3D-A554-46C4-8A21-ED084B023B00}"/>
                  </a:ext>
                </a:extLst>
              </p:cNvPr>
              <p:cNvSpPr/>
              <p:nvPr/>
            </p:nvSpPr>
            <p:spPr bwMode="auto">
              <a:xfrm rot="20875644">
                <a:off x="6695087" y="4267201"/>
                <a:ext cx="472967" cy="472967"/>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grpSp>
        <p:nvGrpSpPr>
          <p:cNvPr id="72" name="Group 71">
            <a:extLst>
              <a:ext uri="{FF2B5EF4-FFF2-40B4-BE49-F238E27FC236}">
                <a16:creationId xmlns:a16="http://schemas.microsoft.com/office/drawing/2014/main" id="{F001A389-2B89-467E-AEE3-5710227C0FB8}"/>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73" name="Straight Connector 72">
              <a:extLst>
                <a:ext uri="{FF2B5EF4-FFF2-40B4-BE49-F238E27FC236}">
                  <a16:creationId xmlns:a16="http://schemas.microsoft.com/office/drawing/2014/main" id="{BACA9466-85D6-43CC-9F9F-48B8F5E4A4D7}"/>
                </a:ext>
              </a:extLst>
            </p:cNvPr>
            <p:cNvCxnSpPr>
              <a:cxnSpLocks/>
              <a:stCxn id="85" idx="0"/>
            </p:cNvCxnSpPr>
            <p:nvPr userDrawn="1"/>
          </p:nvCxnSpPr>
          <p:spPr>
            <a:xfrm flipH="1" flipV="1">
              <a:off x="10489134" y="-24305"/>
              <a:ext cx="69154" cy="35874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74" name="Straight Connector 73">
              <a:extLst>
                <a:ext uri="{FF2B5EF4-FFF2-40B4-BE49-F238E27FC236}">
                  <a16:creationId xmlns:a16="http://schemas.microsoft.com/office/drawing/2014/main" id="{65934E44-4697-42DE-9112-9D5DCD071B57}"/>
                </a:ext>
              </a:extLst>
            </p:cNvPr>
            <p:cNvCxnSpPr>
              <a:cxnSpLocks/>
              <a:stCxn id="83" idx="0"/>
              <a:endCxn id="85" idx="4"/>
            </p:cNvCxnSpPr>
            <p:nvPr userDrawn="1"/>
          </p:nvCxnSpPr>
          <p:spPr>
            <a:xfrm flipH="1" flipV="1">
              <a:off x="10612662" y="608675"/>
              <a:ext cx="212521" cy="106407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75" name="Straight Connector 74">
              <a:extLst>
                <a:ext uri="{FF2B5EF4-FFF2-40B4-BE49-F238E27FC236}">
                  <a16:creationId xmlns:a16="http://schemas.microsoft.com/office/drawing/2014/main" id="{5A8A7303-7336-4370-BA88-82ECF44AAB37}"/>
                </a:ext>
              </a:extLst>
            </p:cNvPr>
            <p:cNvCxnSpPr>
              <a:cxnSpLocks/>
              <a:stCxn id="87" idx="6"/>
              <a:endCxn id="85" idx="2"/>
            </p:cNvCxnSpPr>
            <p:nvPr userDrawn="1"/>
          </p:nvCxnSpPr>
          <p:spPr>
            <a:xfrm flipV="1">
              <a:off x="9683317" y="498744"/>
              <a:ext cx="765040" cy="56641"/>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76" name="Straight Connector 75">
              <a:extLst>
                <a:ext uri="{FF2B5EF4-FFF2-40B4-BE49-F238E27FC236}">
                  <a16:creationId xmlns:a16="http://schemas.microsoft.com/office/drawing/2014/main" id="{134615AD-59D9-4EB5-AF32-C0A565DA0AE3}"/>
                </a:ext>
              </a:extLst>
            </p:cNvPr>
            <p:cNvCxnSpPr>
              <a:cxnSpLocks/>
              <a:stCxn id="85" idx="5"/>
            </p:cNvCxnSpPr>
            <p:nvPr userDrawn="1"/>
          </p:nvCxnSpPr>
          <p:spPr>
            <a:xfrm>
              <a:off x="10701656" y="549289"/>
              <a:ext cx="1718509" cy="576898"/>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77" name="Straight Connector 76">
              <a:extLst>
                <a:ext uri="{FF2B5EF4-FFF2-40B4-BE49-F238E27FC236}">
                  <a16:creationId xmlns:a16="http://schemas.microsoft.com/office/drawing/2014/main" id="{B81C6529-9751-479B-B7FD-5572BD971AD6}"/>
                </a:ext>
              </a:extLst>
            </p:cNvPr>
            <p:cNvCxnSpPr>
              <a:cxnSpLocks/>
              <a:stCxn id="87" idx="5"/>
              <a:endCxn id="83" idx="1"/>
            </p:cNvCxnSpPr>
            <p:nvPr userDrawn="1"/>
          </p:nvCxnSpPr>
          <p:spPr>
            <a:xfrm>
              <a:off x="9658207" y="708238"/>
              <a:ext cx="1077982" cy="102389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78" name="Straight Connector 77">
              <a:extLst>
                <a:ext uri="{FF2B5EF4-FFF2-40B4-BE49-F238E27FC236}">
                  <a16:creationId xmlns:a16="http://schemas.microsoft.com/office/drawing/2014/main" id="{E8AAABF9-36A3-4C81-8981-649014B9B63D}"/>
                </a:ext>
              </a:extLst>
            </p:cNvPr>
            <p:cNvCxnSpPr>
              <a:cxnSpLocks/>
              <a:endCxn id="85" idx="6"/>
            </p:cNvCxnSpPr>
            <p:nvPr userDrawn="1"/>
          </p:nvCxnSpPr>
          <p:spPr>
            <a:xfrm flipH="1">
              <a:off x="10722593" y="261233"/>
              <a:ext cx="1505856" cy="18313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79" name="Straight Connector 78">
              <a:extLst>
                <a:ext uri="{FF2B5EF4-FFF2-40B4-BE49-F238E27FC236}">
                  <a16:creationId xmlns:a16="http://schemas.microsoft.com/office/drawing/2014/main" id="{6D23E206-BB5D-4655-BA0C-54FD8233465F}"/>
                </a:ext>
              </a:extLst>
            </p:cNvPr>
            <p:cNvCxnSpPr>
              <a:cxnSpLocks/>
              <a:stCxn id="83" idx="6"/>
            </p:cNvCxnSpPr>
            <p:nvPr userDrawn="1"/>
          </p:nvCxnSpPr>
          <p:spPr>
            <a:xfrm flipV="1">
              <a:off x="10989488" y="1065810"/>
              <a:ext cx="1430677" cy="716870"/>
            </a:xfrm>
            <a:prstGeom prst="line">
              <a:avLst/>
            </a:prstGeom>
            <a:noFill/>
            <a:ln w="28575" cap="flat" cmpd="sng" algn="ctr">
              <a:solidFill>
                <a:schemeClr val="tx1">
                  <a:alpha val="25000"/>
                </a:schemeClr>
              </a:solidFill>
              <a:prstDash val="solid"/>
              <a:headEnd type="none" w="lg" len="med"/>
              <a:tailEnd type="none" w="lg" len="med"/>
            </a:ln>
            <a:effectLst/>
          </p:spPr>
        </p:cxnSp>
        <p:grpSp>
          <p:nvGrpSpPr>
            <p:cNvPr id="80" name="Group 79">
              <a:extLst>
                <a:ext uri="{FF2B5EF4-FFF2-40B4-BE49-F238E27FC236}">
                  <a16:creationId xmlns:a16="http://schemas.microsoft.com/office/drawing/2014/main" id="{9051B8A4-E29F-4BA1-A5A6-579A23755480}"/>
                </a:ext>
              </a:extLst>
            </p:cNvPr>
            <p:cNvGrpSpPr/>
            <p:nvPr userDrawn="1"/>
          </p:nvGrpSpPr>
          <p:grpSpPr>
            <a:xfrm rot="20809762">
              <a:off x="9283863" y="399111"/>
              <a:ext cx="404778" cy="404778"/>
              <a:chOff x="6621517" y="4193628"/>
              <a:chExt cx="620110" cy="620110"/>
            </a:xfrm>
            <a:solidFill>
              <a:srgbClr val="FFFFFF"/>
            </a:solidFill>
          </p:grpSpPr>
          <p:sp>
            <p:nvSpPr>
              <p:cNvPr id="87" name="Oval 86">
                <a:extLst>
                  <a:ext uri="{FF2B5EF4-FFF2-40B4-BE49-F238E27FC236}">
                    <a16:creationId xmlns:a16="http://schemas.microsoft.com/office/drawing/2014/main" id="{E677B932-0F16-44AA-84FB-BF8FF8AEC4BE}"/>
                  </a:ext>
                </a:extLst>
              </p:cNvPr>
              <p:cNvSpPr/>
              <p:nvPr/>
            </p:nvSpPr>
            <p:spPr bwMode="auto">
              <a:xfrm>
                <a:off x="6621517" y="4193628"/>
                <a:ext cx="620110" cy="620110"/>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88" name="Oval 87">
                <a:extLst>
                  <a:ext uri="{FF2B5EF4-FFF2-40B4-BE49-F238E27FC236}">
                    <a16:creationId xmlns:a16="http://schemas.microsoft.com/office/drawing/2014/main" id="{5B53B8A8-CD65-4717-9748-FD76BA23684A}"/>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81" name="Group 80">
              <a:extLst>
                <a:ext uri="{FF2B5EF4-FFF2-40B4-BE49-F238E27FC236}">
                  <a16:creationId xmlns:a16="http://schemas.microsoft.com/office/drawing/2014/main" id="{6448E65B-3261-4C06-A623-90937334E46A}"/>
                </a:ext>
              </a:extLst>
            </p:cNvPr>
            <p:cNvGrpSpPr/>
            <p:nvPr userDrawn="1"/>
          </p:nvGrpSpPr>
          <p:grpSpPr>
            <a:xfrm>
              <a:off x="10445688" y="331770"/>
              <a:ext cx="279574" cy="279574"/>
              <a:chOff x="10445688" y="331770"/>
              <a:chExt cx="279574" cy="279574"/>
            </a:xfrm>
          </p:grpSpPr>
          <p:sp>
            <p:nvSpPr>
              <p:cNvPr id="85" name="Oval 84">
                <a:extLst>
                  <a:ext uri="{FF2B5EF4-FFF2-40B4-BE49-F238E27FC236}">
                    <a16:creationId xmlns:a16="http://schemas.microsoft.com/office/drawing/2014/main" id="{99BC3FD5-1AAA-4B66-AEBC-A88D710A2CC3}"/>
                  </a:ext>
                </a:extLst>
              </p:cNvPr>
              <p:cNvSpPr/>
              <p:nvPr/>
            </p:nvSpPr>
            <p:spPr bwMode="auto">
              <a:xfrm rot="20927101">
                <a:off x="10445688" y="33177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86" name="Oval 85">
                <a:extLst>
                  <a:ext uri="{FF2B5EF4-FFF2-40B4-BE49-F238E27FC236}">
                    <a16:creationId xmlns:a16="http://schemas.microsoft.com/office/drawing/2014/main" id="{56EFF647-0A36-43F9-A1C2-5A4B2847EB56}"/>
                  </a:ext>
                </a:extLst>
              </p:cNvPr>
              <p:cNvSpPr/>
              <p:nvPr/>
            </p:nvSpPr>
            <p:spPr bwMode="auto">
              <a:xfrm rot="20927101">
                <a:off x="10478858" y="364940"/>
                <a:ext cx="213235" cy="213235"/>
              </a:xfrm>
              <a:prstGeom prst="ellipse">
                <a:avLst/>
              </a:prstGeom>
              <a:solidFill>
                <a:schemeClr val="tx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82" name="Group 81">
              <a:extLst>
                <a:ext uri="{FF2B5EF4-FFF2-40B4-BE49-F238E27FC236}">
                  <a16:creationId xmlns:a16="http://schemas.microsoft.com/office/drawing/2014/main" id="{B2FA66A1-2896-491B-832F-21E14DA5B701}"/>
                </a:ext>
              </a:extLst>
            </p:cNvPr>
            <p:cNvGrpSpPr/>
            <p:nvPr userDrawn="1"/>
          </p:nvGrpSpPr>
          <p:grpSpPr>
            <a:xfrm>
              <a:off x="10712583" y="1670080"/>
              <a:ext cx="279574" cy="279574"/>
              <a:chOff x="10712583" y="1670080"/>
              <a:chExt cx="279574" cy="279574"/>
            </a:xfrm>
          </p:grpSpPr>
          <p:sp>
            <p:nvSpPr>
              <p:cNvPr id="83" name="Oval 82">
                <a:extLst>
                  <a:ext uri="{FF2B5EF4-FFF2-40B4-BE49-F238E27FC236}">
                    <a16:creationId xmlns:a16="http://schemas.microsoft.com/office/drawing/2014/main" id="{BB4A4C7B-C255-4415-AE52-C484F2537880}"/>
                  </a:ext>
                </a:extLst>
              </p:cNvPr>
              <p:cNvSpPr/>
              <p:nvPr/>
            </p:nvSpPr>
            <p:spPr bwMode="auto">
              <a:xfrm rot="20927101">
                <a:off x="10712583" y="167008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84" name="Oval 83">
                <a:extLst>
                  <a:ext uri="{FF2B5EF4-FFF2-40B4-BE49-F238E27FC236}">
                    <a16:creationId xmlns:a16="http://schemas.microsoft.com/office/drawing/2014/main" id="{76B9E71A-0A6F-4AE6-A74A-3868122F619A}"/>
                  </a:ext>
                </a:extLst>
              </p:cNvPr>
              <p:cNvSpPr/>
              <p:nvPr/>
            </p:nvSpPr>
            <p:spPr bwMode="auto">
              <a:xfrm rot="20927101">
                <a:off x="10745753" y="1703250"/>
                <a:ext cx="213235" cy="213235"/>
              </a:xfrm>
              <a:prstGeom prst="ellipse">
                <a:avLst/>
              </a:prstGeom>
              <a:solidFill>
                <a:schemeClr val="accent3"/>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341294366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amp; Non-bulleted text">
    <p:bg>
      <p:bgPr>
        <a:solidFill>
          <a:schemeClr val="bg1">
            <a:lumMod val="95000"/>
          </a:schemeClr>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a:xfrm>
            <a:off x="588263" y="498764"/>
            <a:ext cx="11018520" cy="430887"/>
          </a:xfrm>
        </p:spPr>
        <p:txBody>
          <a:bodyPr/>
          <a:lstStyle>
            <a:lvl1pPr>
              <a:defRPr sz="2800">
                <a:solidFill>
                  <a:srgbClr val="000000"/>
                </a:solidFill>
              </a:defRPr>
            </a:lvl1pPr>
          </a:lstStyle>
          <a:p>
            <a:r>
              <a:rPr lang="en-US"/>
              <a:t>Click to edit Master title style</a:t>
            </a:r>
          </a:p>
        </p:txBody>
      </p:sp>
      <p:sp>
        <p:nvSpPr>
          <p:cNvPr id="4" name="Text Placeholder 3"/>
          <p:cNvSpPr>
            <a:spLocks noGrp="1"/>
          </p:cNvSpPr>
          <p:nvPr>
            <p:ph type="body" sz="quarter" idx="10"/>
          </p:nvPr>
        </p:nvSpPr>
        <p:spPr>
          <a:xfrm>
            <a:off x="586390" y="1434370"/>
            <a:ext cx="11018520" cy="1083374"/>
          </a:xfrm>
        </p:spPr>
        <p:txBody>
          <a:bodyPr wrap="square">
            <a:spAutoFit/>
          </a:bodyPr>
          <a:lstStyle>
            <a:lvl1pPr marL="0" indent="0">
              <a:buNone/>
              <a:defRPr sz="2000" b="0" i="0">
                <a:solidFill>
                  <a:srgbClr val="000000"/>
                </a:solidFill>
                <a:latin typeface="+mn-lt"/>
                <a:cs typeface="Segoe UI" panose="020B0502040204020203" pitchFamily="34" charset="0"/>
              </a:defRPr>
            </a:lvl1pPr>
            <a:lvl2pPr marL="228600" indent="0">
              <a:buNone/>
              <a:defRPr sz="1600">
                <a:solidFill>
                  <a:srgbClr val="000000"/>
                </a:solidFill>
              </a:defRPr>
            </a:lvl2pPr>
            <a:lvl3pPr marL="457200" indent="0">
              <a:buNone/>
              <a:defRPr sz="1400">
                <a:solidFill>
                  <a:srgbClr val="000000"/>
                </a:solidFill>
              </a:defRPr>
            </a:lvl3pPr>
            <a:lvl4pPr marL="685800" indent="0">
              <a:buNone/>
              <a:defRPr sz="1200">
                <a:solidFill>
                  <a:srgbClr val="000000"/>
                </a:solidFill>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3319752518"/>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584200" y="1435497"/>
            <a:ext cx="11018520" cy="1268039"/>
          </a:xfrm>
        </p:spPr>
        <p:txBody>
          <a:bodyPr/>
          <a:lstStyle>
            <a:lvl1pPr>
              <a:buFont typeface="Arial" panose="020B0604020202020204" pitchFamily="34" charset="0"/>
              <a:buNone/>
              <a:defRPr sz="2000">
                <a:solidFill>
                  <a:srgbClr val="000000"/>
                </a:solidFill>
                <a:latin typeface="+mn-lt"/>
              </a:defRPr>
            </a:lvl1pPr>
            <a:lvl2pPr>
              <a:buNone/>
              <a:defRPr sz="1600">
                <a:solidFill>
                  <a:srgbClr val="000000"/>
                </a:solidFill>
              </a:defRPr>
            </a:lvl2pPr>
            <a:lvl3pPr>
              <a:buNone/>
              <a:defRPr sz="1400">
                <a:solidFill>
                  <a:srgbClr val="000000"/>
                </a:solidFill>
              </a:defRPr>
            </a:lvl3pPr>
            <a:lvl4pPr>
              <a:buNone/>
              <a:defRPr sz="1200">
                <a:solidFill>
                  <a:srgbClr val="000000"/>
                </a:solidFill>
              </a:defRPr>
            </a:lvl4pPr>
            <a:lvl5pPr>
              <a:buNone/>
              <a:defRPr sz="1000">
                <a:solidFill>
                  <a:srgbClr val="0000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itle 6">
            <a:extLst>
              <a:ext uri="{FF2B5EF4-FFF2-40B4-BE49-F238E27FC236}">
                <a16:creationId xmlns:a16="http://schemas.microsoft.com/office/drawing/2014/main" id="{D9C728A2-0A6C-4B6B-9BB6-9D5FD5928012}"/>
              </a:ext>
            </a:extLst>
          </p:cNvPr>
          <p:cNvSpPr>
            <a:spLocks noGrp="1"/>
          </p:cNvSpPr>
          <p:nvPr>
            <p:ph type="title"/>
          </p:nvPr>
        </p:nvSpPr>
        <p:spPr>
          <a:xfrm>
            <a:off x="588263" y="498764"/>
            <a:ext cx="11018520" cy="430887"/>
          </a:xfrm>
        </p:spPr>
        <p:txBody>
          <a:bodyPr/>
          <a:lstStyle>
            <a:lvl1pPr>
              <a:defRPr sz="2800">
                <a:solidFill>
                  <a:srgbClr val="000000"/>
                </a:solidFill>
              </a:defRPr>
            </a:lvl1pPr>
          </a:lstStyle>
          <a:p>
            <a:r>
              <a:rPr lang="en-US"/>
              <a:t>Click to edit Master title style</a:t>
            </a:r>
          </a:p>
        </p:txBody>
      </p:sp>
    </p:spTree>
    <p:extLst>
      <p:ext uri="{BB962C8B-B14F-4D97-AF65-F5344CB8AC3E}">
        <p14:creationId xmlns:p14="http://schemas.microsoft.com/office/powerpoint/2010/main" val="1221334473"/>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584200" y="966654"/>
            <a:ext cx="5124048" cy="307777"/>
          </a:xfrm>
        </p:spPr>
        <p:txBody>
          <a:bodyPr/>
          <a:lstStyle>
            <a:lvl1pPr>
              <a:buFont typeface="Arial" panose="020B0604020202020204" pitchFamily="34" charset="0"/>
              <a:buNone/>
              <a:defRPr sz="2000">
                <a:solidFill>
                  <a:srgbClr val="000000"/>
                </a:solidFill>
                <a:latin typeface="+mn-lt"/>
              </a:defRPr>
            </a:lvl1pPr>
            <a:lvl2pPr>
              <a:buNone/>
              <a:defRPr sz="1600">
                <a:solidFill>
                  <a:srgbClr val="000000"/>
                </a:solidFill>
              </a:defRPr>
            </a:lvl2pPr>
            <a:lvl3pPr>
              <a:buNone/>
              <a:defRPr sz="1400">
                <a:solidFill>
                  <a:srgbClr val="000000"/>
                </a:solidFill>
              </a:defRPr>
            </a:lvl3pPr>
            <a:lvl4pPr>
              <a:buNone/>
              <a:defRPr sz="1200">
                <a:solidFill>
                  <a:srgbClr val="000000"/>
                </a:solidFill>
              </a:defRPr>
            </a:lvl4pPr>
            <a:lvl5pPr>
              <a:buNone/>
              <a:defRPr sz="1000">
                <a:solidFill>
                  <a:srgbClr val="000000"/>
                </a:solidFill>
              </a:defRPr>
            </a:lvl5pPr>
          </a:lstStyle>
          <a:p>
            <a:pPr lvl="0"/>
            <a:r>
              <a:rPr lang="en-US" dirty="0"/>
              <a:t>Click to edit Master text styles</a:t>
            </a:r>
          </a:p>
        </p:txBody>
      </p:sp>
      <p:sp>
        <p:nvSpPr>
          <p:cNvPr id="5" name="Title 6">
            <a:extLst>
              <a:ext uri="{FF2B5EF4-FFF2-40B4-BE49-F238E27FC236}">
                <a16:creationId xmlns:a16="http://schemas.microsoft.com/office/drawing/2014/main" id="{D9C728A2-0A6C-4B6B-9BB6-9D5FD5928012}"/>
              </a:ext>
            </a:extLst>
          </p:cNvPr>
          <p:cNvSpPr>
            <a:spLocks noGrp="1"/>
          </p:cNvSpPr>
          <p:nvPr>
            <p:ph type="title"/>
          </p:nvPr>
        </p:nvSpPr>
        <p:spPr>
          <a:xfrm>
            <a:off x="588263" y="498764"/>
            <a:ext cx="5124048" cy="430887"/>
          </a:xfrm>
        </p:spPr>
        <p:txBody>
          <a:bodyPr/>
          <a:lstStyle>
            <a:lvl1pPr>
              <a:defRPr sz="2800">
                <a:solidFill>
                  <a:srgbClr val="000000"/>
                </a:solidFill>
              </a:defRPr>
            </a:lvl1pPr>
          </a:lstStyle>
          <a:p>
            <a:r>
              <a:rPr lang="en-US"/>
              <a:t>Click to edit Master title style</a:t>
            </a:r>
          </a:p>
        </p:txBody>
      </p:sp>
      <p:sp>
        <p:nvSpPr>
          <p:cNvPr id="4" name="Text Placeholder 2">
            <a:extLst>
              <a:ext uri="{FF2B5EF4-FFF2-40B4-BE49-F238E27FC236}">
                <a16:creationId xmlns:a16="http://schemas.microsoft.com/office/drawing/2014/main" id="{FD473820-1CE8-4C82-8FC8-C2986FCC2D91}"/>
              </a:ext>
            </a:extLst>
          </p:cNvPr>
          <p:cNvSpPr>
            <a:spLocks noGrp="1"/>
          </p:cNvSpPr>
          <p:nvPr>
            <p:ph type="body" sz="quarter" idx="11"/>
          </p:nvPr>
        </p:nvSpPr>
        <p:spPr>
          <a:xfrm>
            <a:off x="584200" y="2794980"/>
            <a:ext cx="5124048" cy="572464"/>
          </a:xfrm>
        </p:spPr>
        <p:txBody>
          <a:bodyPr/>
          <a:lstStyle>
            <a:lvl1pPr marL="0" indent="0">
              <a:buFont typeface="Arial" panose="020B0604020202020204" pitchFamily="34" charset="0"/>
              <a:buNone/>
              <a:defRPr sz="1800">
                <a:solidFill>
                  <a:srgbClr val="000000"/>
                </a:solidFill>
                <a:latin typeface="+mn-lt"/>
              </a:defRPr>
            </a:lvl1pPr>
            <a:lvl2pPr>
              <a:buNone/>
              <a:defRPr sz="1600">
                <a:solidFill>
                  <a:srgbClr val="000000"/>
                </a:solidFill>
              </a:defRPr>
            </a:lvl2pPr>
            <a:lvl3pPr>
              <a:buNone/>
              <a:defRPr sz="1400">
                <a:solidFill>
                  <a:srgbClr val="000000"/>
                </a:solidFill>
              </a:defRPr>
            </a:lvl3pPr>
            <a:lvl4pPr>
              <a:buNone/>
              <a:defRPr sz="1200">
                <a:solidFill>
                  <a:srgbClr val="000000"/>
                </a:solidFill>
              </a:defRPr>
            </a:lvl4pPr>
            <a:lvl5pPr>
              <a:buNone/>
              <a:defRPr sz="1000">
                <a:solidFill>
                  <a:srgbClr val="000000"/>
                </a:solidFill>
              </a:defRPr>
            </a:lvl5pPr>
          </a:lstStyle>
          <a:p>
            <a:pPr lvl="0"/>
            <a:r>
              <a:rPr lang="en-US" dirty="0"/>
              <a:t>Click to edit Master text styles</a:t>
            </a:r>
          </a:p>
          <a:p>
            <a:pPr lvl="1"/>
            <a:r>
              <a:rPr lang="en-US" dirty="0"/>
              <a:t>Second level</a:t>
            </a:r>
          </a:p>
        </p:txBody>
      </p:sp>
    </p:spTree>
    <p:extLst>
      <p:ext uri="{BB962C8B-B14F-4D97-AF65-F5344CB8AC3E}">
        <p14:creationId xmlns:p14="http://schemas.microsoft.com/office/powerpoint/2010/main" val="2121219683"/>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98764"/>
            <a:ext cx="11018520" cy="430887"/>
          </a:xfrm>
        </p:spPr>
        <p:txBody>
          <a:bodyPr/>
          <a:lstStyle>
            <a:lvl1pPr>
              <a:defRPr sz="2800">
                <a:solidFill>
                  <a:srgbClr val="000000"/>
                </a:solidFill>
              </a:defRPr>
            </a:lvl1pPr>
          </a:lstStyle>
          <a:p>
            <a:r>
              <a:rPr lang="en-US"/>
              <a:t>Click to edit Master title style</a:t>
            </a:r>
          </a:p>
        </p:txBody>
      </p:sp>
      <p:sp>
        <p:nvSpPr>
          <p:cNvPr id="4" name="Text Placeholder 3"/>
          <p:cNvSpPr>
            <a:spLocks noGrp="1"/>
          </p:cNvSpPr>
          <p:nvPr>
            <p:ph type="body" sz="quarter" idx="10"/>
          </p:nvPr>
        </p:nvSpPr>
        <p:spPr>
          <a:xfrm>
            <a:off x="584200" y="1435100"/>
            <a:ext cx="5212080" cy="1268039"/>
          </a:xfrm>
        </p:spPr>
        <p:txBody>
          <a:bodyPr wrap="square">
            <a:spAutoFit/>
          </a:bodyPr>
          <a:lstStyle>
            <a:lvl1pPr marL="0" indent="0">
              <a:spcBef>
                <a:spcPts val="1224"/>
              </a:spcBef>
              <a:buClr>
                <a:schemeClr val="tx1"/>
              </a:buClr>
              <a:buFont typeface="Wingdings" panose="05000000000000000000" pitchFamily="2" charset="2"/>
              <a:buNone/>
              <a:defRPr sz="2000" b="0">
                <a:solidFill>
                  <a:srgbClr val="000000"/>
                </a:solidFill>
                <a:latin typeface="+mn-lt"/>
                <a:cs typeface="Segoe UI Semilight" panose="020B0402040204020203" pitchFamily="34" charset="0"/>
              </a:defRPr>
            </a:lvl1pPr>
            <a:lvl2pPr marL="255588" indent="0">
              <a:buFont typeface="Wingdings" panose="05000000000000000000" pitchFamily="2" charset="2"/>
              <a:buNone/>
              <a:defRPr sz="1600" b="0">
                <a:solidFill>
                  <a:srgbClr val="000000"/>
                </a:solidFill>
              </a:defRPr>
            </a:lvl2pPr>
            <a:lvl3pPr marL="450850" indent="0">
              <a:buFont typeface="Wingdings" panose="05000000000000000000" pitchFamily="2" charset="2"/>
              <a:buNone/>
              <a:tabLst/>
              <a:defRPr sz="1400" b="0">
                <a:solidFill>
                  <a:srgbClr val="000000"/>
                </a:solidFill>
              </a:defRPr>
            </a:lvl3pPr>
            <a:lvl4pPr marL="652462" indent="0">
              <a:buFont typeface="Wingdings" panose="05000000000000000000" pitchFamily="2" charset="2"/>
              <a:buNone/>
              <a:defRPr sz="1200" b="0">
                <a:solidFill>
                  <a:srgbClr val="000000"/>
                </a:solidFill>
              </a:defRPr>
            </a:lvl4pPr>
            <a:lvl5pPr marL="854075" indent="0">
              <a:buFont typeface="Wingdings" panose="05000000000000000000" pitchFamily="2" charset="2"/>
              <a:buNone/>
              <a:tabLst/>
              <a:defRPr sz="1000" b="0">
                <a:solidFill>
                  <a:srgbClr val="0000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268039"/>
          </a:xfrm>
        </p:spPr>
        <p:txBody>
          <a:bodyPr wrap="square">
            <a:spAutoFit/>
          </a:bodyPr>
          <a:lstStyle>
            <a:lvl1pPr marL="0" indent="0">
              <a:spcBef>
                <a:spcPts val="1224"/>
              </a:spcBef>
              <a:buClr>
                <a:schemeClr val="tx1"/>
              </a:buClr>
              <a:buFont typeface="Wingdings" panose="05000000000000000000" pitchFamily="2" charset="2"/>
              <a:buNone/>
              <a:defRPr sz="2000" b="0">
                <a:solidFill>
                  <a:srgbClr val="000000"/>
                </a:solidFill>
                <a:latin typeface="+mn-lt"/>
                <a:cs typeface="Segoe UI Semilight" panose="020B0402040204020203" pitchFamily="34" charset="0"/>
              </a:defRPr>
            </a:lvl1pPr>
            <a:lvl2pPr marL="255588" indent="0">
              <a:buFont typeface="Wingdings" panose="05000000000000000000" pitchFamily="2" charset="2"/>
              <a:buNone/>
              <a:defRPr sz="1600" b="0">
                <a:solidFill>
                  <a:srgbClr val="000000"/>
                </a:solidFill>
              </a:defRPr>
            </a:lvl2pPr>
            <a:lvl3pPr marL="450850" indent="0">
              <a:buFont typeface="Wingdings" panose="05000000000000000000" pitchFamily="2" charset="2"/>
              <a:buNone/>
              <a:tabLst/>
              <a:defRPr sz="1400" b="0">
                <a:solidFill>
                  <a:srgbClr val="000000"/>
                </a:solidFill>
              </a:defRPr>
            </a:lvl3pPr>
            <a:lvl4pPr marL="652462" indent="0">
              <a:buFont typeface="Wingdings" panose="05000000000000000000" pitchFamily="2" charset="2"/>
              <a:buNone/>
              <a:defRPr sz="1200" b="0">
                <a:solidFill>
                  <a:srgbClr val="000000"/>
                </a:solidFill>
              </a:defRPr>
            </a:lvl4pPr>
            <a:lvl5pPr marL="854075" indent="0">
              <a:buFont typeface="Wingdings" panose="05000000000000000000" pitchFamily="2" charset="2"/>
              <a:buNone/>
              <a:tabLst/>
              <a:defRPr sz="1000" b="0">
                <a:solidFill>
                  <a:srgbClr val="0000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81118543"/>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a:xfrm>
            <a:off x="588263" y="497541"/>
            <a:ext cx="11018520" cy="430887"/>
          </a:xfrm>
        </p:spPr>
        <p:txBody>
          <a:bodyPr/>
          <a:lstStyle>
            <a:lvl1pPr>
              <a:defRPr sz="2800">
                <a:solidFill>
                  <a:srgbClr val="000000"/>
                </a:solidFill>
              </a:defRPr>
            </a:lvl1pPr>
          </a:lstStyle>
          <a:p>
            <a:r>
              <a:rPr lang="en-US"/>
              <a:t>Click to edit Master title style</a:t>
            </a:r>
          </a:p>
        </p:txBody>
      </p:sp>
      <p:sp>
        <p:nvSpPr>
          <p:cNvPr id="4" name="Text Placeholder 3"/>
          <p:cNvSpPr>
            <a:spLocks noGrp="1"/>
          </p:cNvSpPr>
          <p:nvPr>
            <p:ph type="body" sz="quarter" idx="10"/>
          </p:nvPr>
        </p:nvSpPr>
        <p:spPr>
          <a:xfrm>
            <a:off x="584200" y="1437481"/>
            <a:ext cx="5212080" cy="1268039"/>
          </a:xfrm>
        </p:spPr>
        <p:txBody>
          <a:bodyPr wrap="square">
            <a:spAutoFit/>
          </a:bodyPr>
          <a:lstStyle>
            <a:lvl1pPr marL="231775" indent="-231775">
              <a:spcBef>
                <a:spcPts val="1224"/>
              </a:spcBef>
              <a:buClr>
                <a:schemeClr val="tx1"/>
              </a:buClr>
              <a:buFont typeface="Wingdings" panose="05000000000000000000" pitchFamily="2" charset="2"/>
              <a:buNone/>
              <a:defRPr sz="2000" b="0">
                <a:solidFill>
                  <a:srgbClr val="000000"/>
                </a:solidFill>
                <a:latin typeface="+mn-lt"/>
                <a:cs typeface="Segoe UI Semilight" panose="020B0402040204020203" pitchFamily="34" charset="0"/>
              </a:defRPr>
            </a:lvl1pPr>
            <a:lvl2pPr marL="427038" indent="-171450">
              <a:buFont typeface="Wingdings" panose="05000000000000000000" pitchFamily="2" charset="2"/>
              <a:buNone/>
              <a:defRPr sz="1600" b="0">
                <a:solidFill>
                  <a:srgbClr val="000000"/>
                </a:solidFill>
              </a:defRPr>
            </a:lvl2pPr>
            <a:lvl3pPr marL="639763" indent="-188913">
              <a:buFont typeface="Wingdings" panose="05000000000000000000" pitchFamily="2" charset="2"/>
              <a:buNone/>
              <a:tabLst/>
              <a:defRPr sz="1400" b="0">
                <a:solidFill>
                  <a:srgbClr val="000000"/>
                </a:solidFill>
              </a:defRPr>
            </a:lvl3pPr>
            <a:lvl4pPr marL="828675" indent="-176213">
              <a:buFont typeface="Wingdings" panose="05000000000000000000" pitchFamily="2" charset="2"/>
              <a:buNone/>
              <a:defRPr sz="1200" b="0">
                <a:solidFill>
                  <a:srgbClr val="000000"/>
                </a:solidFill>
              </a:defRPr>
            </a:lvl4pPr>
            <a:lvl5pPr marL="1023938" indent="-169863">
              <a:buFont typeface="Wingdings" panose="05000000000000000000" pitchFamily="2" charset="2"/>
              <a:buNone/>
              <a:tabLst/>
              <a:defRPr sz="1000" b="0">
                <a:solidFill>
                  <a:srgbClr val="0000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a:extLst>
              <a:ext uri="{FF2B5EF4-FFF2-40B4-BE49-F238E27FC236}">
                <a16:creationId xmlns:a16="http://schemas.microsoft.com/office/drawing/2014/main" id="{1EF8841F-D2F8-0646-B645-839893A70343}"/>
              </a:ext>
            </a:extLst>
          </p:cNvPr>
          <p:cNvSpPr>
            <a:spLocks noGrp="1"/>
          </p:cNvSpPr>
          <p:nvPr>
            <p:ph type="body" sz="quarter" idx="12"/>
          </p:nvPr>
        </p:nvSpPr>
        <p:spPr>
          <a:xfrm>
            <a:off x="6392849" y="1437481"/>
            <a:ext cx="5212080" cy="1268039"/>
          </a:xfrm>
        </p:spPr>
        <p:txBody>
          <a:bodyPr wrap="square">
            <a:spAutoFit/>
          </a:bodyPr>
          <a:lstStyle>
            <a:lvl1pPr marL="231775" indent="-231775">
              <a:spcBef>
                <a:spcPts val="1224"/>
              </a:spcBef>
              <a:buClr>
                <a:schemeClr val="tx1"/>
              </a:buClr>
              <a:buFont typeface="Wingdings" panose="05000000000000000000" pitchFamily="2" charset="2"/>
              <a:buNone/>
              <a:defRPr sz="2000" b="0">
                <a:solidFill>
                  <a:srgbClr val="000000"/>
                </a:solidFill>
                <a:latin typeface="+mn-lt"/>
                <a:cs typeface="Segoe UI Semilight" panose="020B0402040204020203" pitchFamily="34" charset="0"/>
              </a:defRPr>
            </a:lvl1pPr>
            <a:lvl2pPr marL="427038" indent="-171450">
              <a:buFont typeface="Wingdings" panose="05000000000000000000" pitchFamily="2" charset="2"/>
              <a:buNone/>
              <a:defRPr sz="1600" b="0">
                <a:solidFill>
                  <a:srgbClr val="000000"/>
                </a:solidFill>
              </a:defRPr>
            </a:lvl2pPr>
            <a:lvl3pPr marL="639763" indent="-188913">
              <a:buFont typeface="Wingdings" panose="05000000000000000000" pitchFamily="2" charset="2"/>
              <a:buNone/>
              <a:tabLst/>
              <a:defRPr sz="1400" b="0">
                <a:solidFill>
                  <a:srgbClr val="000000"/>
                </a:solidFill>
              </a:defRPr>
            </a:lvl3pPr>
            <a:lvl4pPr marL="828675" indent="-176213">
              <a:buFont typeface="Wingdings" panose="05000000000000000000" pitchFamily="2" charset="2"/>
              <a:buNone/>
              <a:defRPr sz="1200" b="0">
                <a:solidFill>
                  <a:srgbClr val="000000"/>
                </a:solidFill>
              </a:defRPr>
            </a:lvl4pPr>
            <a:lvl5pPr marL="1023938" indent="-169863">
              <a:buFont typeface="Wingdings" panose="05000000000000000000" pitchFamily="2" charset="2"/>
              <a:buNone/>
              <a:tabLst/>
              <a:defRPr sz="1000" b="0">
                <a:solidFill>
                  <a:srgbClr val="0000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68333191"/>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a:xfrm>
            <a:off x="588263" y="1422235"/>
            <a:ext cx="2705655" cy="861774"/>
          </a:xfrm>
        </p:spPr>
        <p:txBody>
          <a:bodyPr/>
          <a:lstStyle>
            <a:lvl1pPr>
              <a:defRPr sz="2800">
                <a:solidFill>
                  <a:schemeClr val="tx2"/>
                </a:solidFill>
              </a:defRPr>
            </a:lvl1pPr>
          </a:lstStyle>
          <a:p>
            <a:r>
              <a:rPr lang="en-US"/>
              <a:t>Click to edit Master title style</a:t>
            </a:r>
          </a:p>
        </p:txBody>
      </p:sp>
      <p:sp>
        <p:nvSpPr>
          <p:cNvPr id="3" name="Text Placeholder 2">
            <a:extLst>
              <a:ext uri="{FF2B5EF4-FFF2-40B4-BE49-F238E27FC236}">
                <a16:creationId xmlns:a16="http://schemas.microsoft.com/office/drawing/2014/main" id="{6C2E01E9-E75D-437E-83FE-237A4F308BE2}"/>
              </a:ext>
            </a:extLst>
          </p:cNvPr>
          <p:cNvSpPr>
            <a:spLocks noGrp="1"/>
          </p:cNvSpPr>
          <p:nvPr>
            <p:ph type="body" sz="quarter" idx="10" hasCustomPrompt="1"/>
          </p:nvPr>
        </p:nvSpPr>
        <p:spPr>
          <a:xfrm>
            <a:off x="4390116" y="1422235"/>
            <a:ext cx="3618382" cy="1862048"/>
          </a:xfrm>
        </p:spPr>
        <p:txBody>
          <a:bodyPr tIns="0"/>
          <a:lstStyle>
            <a:lvl1pPr>
              <a:lnSpc>
                <a:spcPct val="90000"/>
              </a:lnSpc>
              <a:spcBef>
                <a:spcPts val="1176"/>
              </a:spcBef>
              <a:buNone/>
              <a:defRPr sz="1800"/>
            </a:lvl1pPr>
          </a:lstStyle>
          <a:p>
            <a:r>
              <a:rPr lang="en-US">
                <a:solidFill>
                  <a:srgbClr val="000000"/>
                </a:solidFill>
                <a:latin typeface="+mn-lt"/>
              </a:rPr>
              <a:t>Resource 1</a:t>
            </a:r>
          </a:p>
          <a:p>
            <a:r>
              <a:rPr lang="en-US">
                <a:solidFill>
                  <a:srgbClr val="000000"/>
                </a:solidFill>
                <a:latin typeface="+mn-lt"/>
              </a:rPr>
              <a:t>Resource 2</a:t>
            </a:r>
          </a:p>
          <a:p>
            <a:r>
              <a:rPr lang="en-US">
                <a:solidFill>
                  <a:srgbClr val="000000"/>
                </a:solidFill>
                <a:latin typeface="+mn-lt"/>
              </a:rPr>
              <a:t>Resource 3</a:t>
            </a:r>
          </a:p>
          <a:p>
            <a:r>
              <a:rPr lang="en-US">
                <a:solidFill>
                  <a:srgbClr val="000000"/>
                </a:solidFill>
                <a:latin typeface="+mn-lt"/>
              </a:rPr>
              <a:t>Resource 4</a:t>
            </a:r>
          </a:p>
          <a:p>
            <a:r>
              <a:rPr lang="en-US">
                <a:solidFill>
                  <a:srgbClr val="000000"/>
                </a:solidFill>
                <a:latin typeface="+mn-lt"/>
              </a:rPr>
              <a:t>Resource 5</a:t>
            </a:r>
          </a:p>
        </p:txBody>
      </p:sp>
      <p:grpSp>
        <p:nvGrpSpPr>
          <p:cNvPr id="268" name="Group 267">
            <a:extLst>
              <a:ext uri="{FF2B5EF4-FFF2-40B4-BE49-F238E27FC236}">
                <a16:creationId xmlns:a16="http://schemas.microsoft.com/office/drawing/2014/main" id="{D72CF250-A4B7-4642-866D-37009C00B4B5}"/>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a:effectLst/>
        </p:grpSpPr>
        <p:cxnSp>
          <p:nvCxnSpPr>
            <p:cNvPr id="269" name="Straight Connector 268">
              <a:extLst>
                <a:ext uri="{FF2B5EF4-FFF2-40B4-BE49-F238E27FC236}">
                  <a16:creationId xmlns:a16="http://schemas.microsoft.com/office/drawing/2014/main" id="{3EF2D556-F63B-480A-AC01-9C593865FE45}"/>
                </a:ext>
              </a:extLst>
            </p:cNvPr>
            <p:cNvCxnSpPr>
              <a:cxnSpLocks/>
              <a:endCxn id="277" idx="4"/>
            </p:cNvCxnSpPr>
            <p:nvPr userDrawn="1"/>
          </p:nvCxnSpPr>
          <p:spPr>
            <a:xfrm flipH="1" flipV="1">
              <a:off x="532001" y="5861202"/>
              <a:ext cx="357519" cy="1062614"/>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70" name="Straight Connector 269">
              <a:extLst>
                <a:ext uri="{FF2B5EF4-FFF2-40B4-BE49-F238E27FC236}">
                  <a16:creationId xmlns:a16="http://schemas.microsoft.com/office/drawing/2014/main" id="{3576DADD-E075-4D63-A7EE-25F134E5C947}"/>
                </a:ext>
              </a:extLst>
            </p:cNvPr>
            <p:cNvCxnSpPr>
              <a:cxnSpLocks/>
              <a:endCxn id="277" idx="3"/>
            </p:cNvCxnSpPr>
            <p:nvPr userDrawn="1"/>
          </p:nvCxnSpPr>
          <p:spPr>
            <a:xfrm flipV="1">
              <a:off x="-289659" y="5852807"/>
              <a:ext cx="733639" cy="1009008"/>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71" name="Straight Connector 270">
              <a:extLst>
                <a:ext uri="{FF2B5EF4-FFF2-40B4-BE49-F238E27FC236}">
                  <a16:creationId xmlns:a16="http://schemas.microsoft.com/office/drawing/2014/main" id="{3EE4E0BA-AF59-4F5D-AF9F-7A2C3285B0C8}"/>
                </a:ext>
              </a:extLst>
            </p:cNvPr>
            <p:cNvCxnSpPr>
              <a:cxnSpLocks/>
              <a:endCxn id="279" idx="4"/>
            </p:cNvCxnSpPr>
            <p:nvPr userDrawn="1"/>
          </p:nvCxnSpPr>
          <p:spPr>
            <a:xfrm flipH="1" flipV="1">
              <a:off x="1512993" y="6169608"/>
              <a:ext cx="264235" cy="781386"/>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72" name="Straight Connector 271">
              <a:extLst>
                <a:ext uri="{FF2B5EF4-FFF2-40B4-BE49-F238E27FC236}">
                  <a16:creationId xmlns:a16="http://schemas.microsoft.com/office/drawing/2014/main" id="{C62AEA54-BCB2-4968-950B-CB24EFFDB6A5}"/>
                </a:ext>
              </a:extLst>
            </p:cNvPr>
            <p:cNvCxnSpPr>
              <a:cxnSpLocks/>
              <a:endCxn id="279" idx="1"/>
            </p:cNvCxnSpPr>
            <p:nvPr userDrawn="1"/>
          </p:nvCxnSpPr>
          <p:spPr>
            <a:xfrm>
              <a:off x="618202" y="5766009"/>
              <a:ext cx="751423" cy="188749"/>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73" name="Straight Connector 272">
              <a:extLst>
                <a:ext uri="{FF2B5EF4-FFF2-40B4-BE49-F238E27FC236}">
                  <a16:creationId xmlns:a16="http://schemas.microsoft.com/office/drawing/2014/main" id="{1A2ACE80-0DC4-4407-871F-EE56BDC7316F}"/>
                </a:ext>
              </a:extLst>
            </p:cNvPr>
            <p:cNvCxnSpPr>
              <a:cxnSpLocks/>
              <a:endCxn id="279" idx="3"/>
            </p:cNvCxnSpPr>
            <p:nvPr userDrawn="1"/>
          </p:nvCxnSpPr>
          <p:spPr>
            <a:xfrm flipV="1">
              <a:off x="935967" y="6148671"/>
              <a:ext cx="472107" cy="771334"/>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74" name="Straight Connector 273">
              <a:extLst>
                <a:ext uri="{FF2B5EF4-FFF2-40B4-BE49-F238E27FC236}">
                  <a16:creationId xmlns:a16="http://schemas.microsoft.com/office/drawing/2014/main" id="{009F3C23-1D46-4599-8B1E-811F4FAA655D}"/>
                </a:ext>
              </a:extLst>
            </p:cNvPr>
            <p:cNvCxnSpPr>
              <a:cxnSpLocks/>
              <a:endCxn id="279" idx="2"/>
            </p:cNvCxnSpPr>
            <p:nvPr userDrawn="1"/>
          </p:nvCxnSpPr>
          <p:spPr>
            <a:xfrm flipV="1">
              <a:off x="-285867" y="6059677"/>
              <a:ext cx="1634555" cy="891317"/>
            </a:xfrm>
            <a:prstGeom prst="line">
              <a:avLst/>
            </a:prstGeom>
            <a:noFill/>
            <a:ln w="28575" cap="flat" cmpd="sng" algn="ctr">
              <a:solidFill>
                <a:schemeClr val="bg1">
                  <a:lumMod val="85000"/>
                </a:schemeClr>
              </a:solidFill>
              <a:prstDash val="solid"/>
              <a:headEnd type="none" w="lg" len="med"/>
              <a:tailEnd type="none" w="lg" len="med"/>
            </a:ln>
            <a:effectLst/>
          </p:spPr>
        </p:cxnSp>
        <p:grpSp>
          <p:nvGrpSpPr>
            <p:cNvPr id="275" name="Group 274">
              <a:extLst>
                <a:ext uri="{FF2B5EF4-FFF2-40B4-BE49-F238E27FC236}">
                  <a16:creationId xmlns:a16="http://schemas.microsoft.com/office/drawing/2014/main" id="{B04094EF-D0CB-4ECC-B600-E225ED901D98}"/>
                </a:ext>
              </a:extLst>
            </p:cNvPr>
            <p:cNvGrpSpPr/>
            <p:nvPr userDrawn="1"/>
          </p:nvGrpSpPr>
          <p:grpSpPr>
            <a:xfrm rot="20927101">
              <a:off x="1346019" y="5892703"/>
              <a:ext cx="279574" cy="279574"/>
              <a:chOff x="6621516" y="4193628"/>
              <a:chExt cx="620110" cy="620110"/>
            </a:xfrm>
            <a:solidFill>
              <a:srgbClr val="FFFFFF"/>
            </a:solidFill>
          </p:grpSpPr>
          <p:sp>
            <p:nvSpPr>
              <p:cNvPr id="279" name="Oval 278">
                <a:extLst>
                  <a:ext uri="{FF2B5EF4-FFF2-40B4-BE49-F238E27FC236}">
                    <a16:creationId xmlns:a16="http://schemas.microsoft.com/office/drawing/2014/main" id="{D0B6F3A2-C125-425B-8D48-3C0CA6F23230}"/>
                  </a:ext>
                </a:extLst>
              </p:cNvPr>
              <p:cNvSpPr/>
              <p:nvPr/>
            </p:nvSpPr>
            <p:spPr bwMode="auto">
              <a:xfrm>
                <a:off x="6621517" y="4193628"/>
                <a:ext cx="620110" cy="620110"/>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80" name="Oval 279">
                <a:extLst>
                  <a:ext uri="{FF2B5EF4-FFF2-40B4-BE49-F238E27FC236}">
                    <a16:creationId xmlns:a16="http://schemas.microsoft.com/office/drawing/2014/main" id="{0A836AB9-37F3-45F4-9CDF-4C34C18B2F08}"/>
                  </a:ext>
                </a:extLst>
              </p:cNvPr>
              <p:cNvSpPr/>
              <p:nvPr/>
            </p:nvSpPr>
            <p:spPr bwMode="auto">
              <a:xfrm>
                <a:off x="6695089" y="4267200"/>
                <a:ext cx="472966" cy="472966"/>
              </a:xfrm>
              <a:prstGeom prst="ellipse">
                <a:avLst/>
              </a:prstGeom>
              <a:solidFill>
                <a:srgbClr val="4B53BC"/>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276" name="Group 275">
              <a:extLst>
                <a:ext uri="{FF2B5EF4-FFF2-40B4-BE49-F238E27FC236}">
                  <a16:creationId xmlns:a16="http://schemas.microsoft.com/office/drawing/2014/main" id="{5D73717E-674B-49C2-A945-52CD033E4A3F}"/>
                </a:ext>
              </a:extLst>
            </p:cNvPr>
            <p:cNvGrpSpPr/>
            <p:nvPr userDrawn="1"/>
          </p:nvGrpSpPr>
          <p:grpSpPr>
            <a:xfrm rot="20927101">
              <a:off x="382597" y="5635228"/>
              <a:ext cx="231053" cy="231053"/>
              <a:chOff x="6621517" y="4193628"/>
              <a:chExt cx="620110" cy="620110"/>
            </a:xfrm>
            <a:solidFill>
              <a:srgbClr val="FFFFFF"/>
            </a:solidFill>
          </p:grpSpPr>
          <p:sp>
            <p:nvSpPr>
              <p:cNvPr id="277" name="Oval 276">
                <a:extLst>
                  <a:ext uri="{FF2B5EF4-FFF2-40B4-BE49-F238E27FC236}">
                    <a16:creationId xmlns:a16="http://schemas.microsoft.com/office/drawing/2014/main" id="{ADE16410-A35C-4095-8F0F-54E74BD72E70}"/>
                  </a:ext>
                </a:extLst>
              </p:cNvPr>
              <p:cNvSpPr/>
              <p:nvPr/>
            </p:nvSpPr>
            <p:spPr bwMode="auto">
              <a:xfrm rot="21249778">
                <a:off x="6621517" y="4193628"/>
                <a:ext cx="620110" cy="620110"/>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78" name="Oval 277">
                <a:extLst>
                  <a:ext uri="{FF2B5EF4-FFF2-40B4-BE49-F238E27FC236}">
                    <a16:creationId xmlns:a16="http://schemas.microsoft.com/office/drawing/2014/main" id="{7CFB6DC3-045A-4E5D-90A5-745C35442256}"/>
                  </a:ext>
                </a:extLst>
              </p:cNvPr>
              <p:cNvSpPr/>
              <p:nvPr/>
            </p:nvSpPr>
            <p:spPr bwMode="auto">
              <a:xfrm rot="20875644">
                <a:off x="6695087" y="4267201"/>
                <a:ext cx="472967" cy="472967"/>
              </a:xfrm>
              <a:prstGeom prst="ellipse">
                <a:avLst/>
              </a:prstGeom>
              <a:solidFill>
                <a:srgbClr val="243A5E"/>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grpSp>
        <p:nvGrpSpPr>
          <p:cNvPr id="281" name="Group 280">
            <a:extLst>
              <a:ext uri="{FF2B5EF4-FFF2-40B4-BE49-F238E27FC236}">
                <a16:creationId xmlns:a16="http://schemas.microsoft.com/office/drawing/2014/main" id="{C713E563-5B77-4C18-AEDE-6197ADCA2E1E}"/>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282" name="Straight Connector 281">
              <a:extLst>
                <a:ext uri="{FF2B5EF4-FFF2-40B4-BE49-F238E27FC236}">
                  <a16:creationId xmlns:a16="http://schemas.microsoft.com/office/drawing/2014/main" id="{518AAC75-4526-4821-BD75-26BCF16A78D7}"/>
                </a:ext>
              </a:extLst>
            </p:cNvPr>
            <p:cNvCxnSpPr>
              <a:cxnSpLocks/>
              <a:stCxn id="295" idx="6"/>
              <a:endCxn id="301" idx="2"/>
            </p:cNvCxnSpPr>
            <p:nvPr userDrawn="1"/>
          </p:nvCxnSpPr>
          <p:spPr>
            <a:xfrm flipV="1">
              <a:off x="10308779" y="6204482"/>
              <a:ext cx="599460" cy="216336"/>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83" name="Straight Connector 282">
              <a:extLst>
                <a:ext uri="{FF2B5EF4-FFF2-40B4-BE49-F238E27FC236}">
                  <a16:creationId xmlns:a16="http://schemas.microsoft.com/office/drawing/2014/main" id="{A9D18704-6DC4-4DC7-8194-0AEE6540D4F6}"/>
                </a:ext>
              </a:extLst>
            </p:cNvPr>
            <p:cNvCxnSpPr>
              <a:cxnSpLocks/>
              <a:endCxn id="301" idx="3"/>
            </p:cNvCxnSpPr>
            <p:nvPr userDrawn="1"/>
          </p:nvCxnSpPr>
          <p:spPr>
            <a:xfrm flipV="1">
              <a:off x="10554792" y="6342906"/>
              <a:ext cx="452807" cy="543173"/>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84" name="Straight Connector 283">
              <a:extLst>
                <a:ext uri="{FF2B5EF4-FFF2-40B4-BE49-F238E27FC236}">
                  <a16:creationId xmlns:a16="http://schemas.microsoft.com/office/drawing/2014/main" id="{29FE7B95-D38E-4493-90CA-CFFB746FF474}"/>
                </a:ext>
              </a:extLst>
            </p:cNvPr>
            <p:cNvCxnSpPr>
              <a:cxnSpLocks/>
              <a:stCxn id="299" idx="1"/>
              <a:endCxn id="297" idx="6"/>
            </p:cNvCxnSpPr>
            <p:nvPr userDrawn="1"/>
          </p:nvCxnSpPr>
          <p:spPr>
            <a:xfrm flipH="1">
              <a:off x="10041883" y="4696093"/>
              <a:ext cx="1886326" cy="386415"/>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85" name="Straight Connector 284">
              <a:extLst>
                <a:ext uri="{FF2B5EF4-FFF2-40B4-BE49-F238E27FC236}">
                  <a16:creationId xmlns:a16="http://schemas.microsoft.com/office/drawing/2014/main" id="{123430C5-8035-46E8-8065-0C58035FE05A}"/>
                </a:ext>
              </a:extLst>
            </p:cNvPr>
            <p:cNvCxnSpPr>
              <a:cxnSpLocks/>
              <a:stCxn id="299" idx="2"/>
            </p:cNvCxnSpPr>
            <p:nvPr userDrawn="1"/>
          </p:nvCxnSpPr>
          <p:spPr>
            <a:xfrm flipH="1">
              <a:off x="8978500" y="4863160"/>
              <a:ext cx="2983207" cy="2064659"/>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86" name="Straight Connector 285">
              <a:extLst>
                <a:ext uri="{FF2B5EF4-FFF2-40B4-BE49-F238E27FC236}">
                  <a16:creationId xmlns:a16="http://schemas.microsoft.com/office/drawing/2014/main" id="{E83DB1CE-574F-4313-A9FF-960BA99DEB68}"/>
                </a:ext>
              </a:extLst>
            </p:cNvPr>
            <p:cNvCxnSpPr>
              <a:cxnSpLocks/>
              <a:stCxn id="295" idx="0"/>
              <a:endCxn id="297" idx="4"/>
            </p:cNvCxnSpPr>
            <p:nvPr userDrawn="1"/>
          </p:nvCxnSpPr>
          <p:spPr>
            <a:xfrm flipH="1" flipV="1">
              <a:off x="9931952" y="5246813"/>
              <a:ext cx="212522" cy="1064074"/>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87" name="Straight Connector 286">
              <a:extLst>
                <a:ext uri="{FF2B5EF4-FFF2-40B4-BE49-F238E27FC236}">
                  <a16:creationId xmlns:a16="http://schemas.microsoft.com/office/drawing/2014/main" id="{CECD6A53-38EA-4CAB-93F1-48FFC38E5225}"/>
                </a:ext>
              </a:extLst>
            </p:cNvPr>
            <p:cNvCxnSpPr>
              <a:cxnSpLocks/>
              <a:stCxn id="301" idx="1"/>
              <a:endCxn id="297" idx="5"/>
            </p:cNvCxnSpPr>
            <p:nvPr userDrawn="1"/>
          </p:nvCxnSpPr>
          <p:spPr>
            <a:xfrm flipH="1" flipV="1">
              <a:off x="10020946" y="5187427"/>
              <a:ext cx="914915" cy="848917"/>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288" name="Straight Connector 287">
              <a:extLst>
                <a:ext uri="{FF2B5EF4-FFF2-40B4-BE49-F238E27FC236}">
                  <a16:creationId xmlns:a16="http://schemas.microsoft.com/office/drawing/2014/main" id="{F94EFED9-4E9F-4725-862A-51F2D697EDA7}"/>
                </a:ext>
              </a:extLst>
            </p:cNvPr>
            <p:cNvCxnSpPr>
              <a:cxnSpLocks/>
              <a:stCxn id="301" idx="7"/>
              <a:endCxn id="299" idx="3"/>
            </p:cNvCxnSpPr>
            <p:nvPr userDrawn="1"/>
          </p:nvCxnSpPr>
          <p:spPr>
            <a:xfrm flipV="1">
              <a:off x="11242423" y="4957608"/>
              <a:ext cx="861105" cy="1006998"/>
            </a:xfrm>
            <a:prstGeom prst="line">
              <a:avLst/>
            </a:prstGeom>
            <a:noFill/>
            <a:ln w="28575" cap="flat" cmpd="sng" algn="ctr">
              <a:solidFill>
                <a:schemeClr val="bg1">
                  <a:lumMod val="85000"/>
                </a:schemeClr>
              </a:solidFill>
              <a:prstDash val="solid"/>
              <a:headEnd type="none" w="lg" len="med"/>
              <a:tailEnd type="none" w="lg" len="med"/>
            </a:ln>
            <a:effectLst/>
          </p:spPr>
        </p:cxnSp>
        <p:grpSp>
          <p:nvGrpSpPr>
            <p:cNvPr id="289" name="Group 288">
              <a:extLst>
                <a:ext uri="{FF2B5EF4-FFF2-40B4-BE49-F238E27FC236}">
                  <a16:creationId xmlns:a16="http://schemas.microsoft.com/office/drawing/2014/main" id="{0458EB7F-FD33-425B-8BC1-74C1E9E4579B}"/>
                </a:ext>
              </a:extLst>
            </p:cNvPr>
            <p:cNvGrpSpPr/>
            <p:nvPr userDrawn="1"/>
          </p:nvGrpSpPr>
          <p:grpSpPr>
            <a:xfrm rot="20809762">
              <a:off x="10902383" y="5931128"/>
              <a:ext cx="445256" cy="445256"/>
              <a:chOff x="6649704" y="4221815"/>
              <a:chExt cx="563736" cy="563736"/>
            </a:xfrm>
            <a:solidFill>
              <a:srgbClr val="FFFFFF"/>
            </a:solidFill>
          </p:grpSpPr>
          <p:sp>
            <p:nvSpPr>
              <p:cNvPr id="301" name="Oval 300">
                <a:extLst>
                  <a:ext uri="{FF2B5EF4-FFF2-40B4-BE49-F238E27FC236}">
                    <a16:creationId xmlns:a16="http://schemas.microsoft.com/office/drawing/2014/main" id="{6885E038-45C0-4938-BF83-9A1577E93865}"/>
                  </a:ext>
                </a:extLst>
              </p:cNvPr>
              <p:cNvSpPr/>
              <p:nvPr/>
            </p:nvSpPr>
            <p:spPr bwMode="auto">
              <a:xfrm>
                <a:off x="6649704" y="4221815"/>
                <a:ext cx="563736" cy="563736"/>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302" name="Oval 301">
                <a:extLst>
                  <a:ext uri="{FF2B5EF4-FFF2-40B4-BE49-F238E27FC236}">
                    <a16:creationId xmlns:a16="http://schemas.microsoft.com/office/drawing/2014/main" id="{EFCDC9F0-3CE0-45F9-9805-9E598B90EEF4}"/>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290" name="Group 289">
              <a:extLst>
                <a:ext uri="{FF2B5EF4-FFF2-40B4-BE49-F238E27FC236}">
                  <a16:creationId xmlns:a16="http://schemas.microsoft.com/office/drawing/2014/main" id="{F44D116B-07DF-4875-8C4F-CED3BB1535FF}"/>
                </a:ext>
              </a:extLst>
            </p:cNvPr>
            <p:cNvGrpSpPr/>
            <p:nvPr userDrawn="1"/>
          </p:nvGrpSpPr>
          <p:grpSpPr>
            <a:xfrm rot="20809762">
              <a:off x="11923998" y="4516563"/>
              <a:ext cx="445256" cy="445256"/>
              <a:chOff x="6649704" y="4221815"/>
              <a:chExt cx="563736" cy="563736"/>
            </a:xfrm>
            <a:solidFill>
              <a:srgbClr val="FFFFFF"/>
            </a:solidFill>
          </p:grpSpPr>
          <p:sp>
            <p:nvSpPr>
              <p:cNvPr id="299" name="Oval 298">
                <a:extLst>
                  <a:ext uri="{FF2B5EF4-FFF2-40B4-BE49-F238E27FC236}">
                    <a16:creationId xmlns:a16="http://schemas.microsoft.com/office/drawing/2014/main" id="{B38DE1F9-3A09-4C3D-97AE-F04807F5DC55}"/>
                  </a:ext>
                </a:extLst>
              </p:cNvPr>
              <p:cNvSpPr/>
              <p:nvPr/>
            </p:nvSpPr>
            <p:spPr bwMode="auto">
              <a:xfrm rot="20359974">
                <a:off x="6649704" y="4221815"/>
                <a:ext cx="563736" cy="563736"/>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300" name="Oval 299">
                <a:extLst>
                  <a:ext uri="{FF2B5EF4-FFF2-40B4-BE49-F238E27FC236}">
                    <a16:creationId xmlns:a16="http://schemas.microsoft.com/office/drawing/2014/main" id="{287CB193-73F0-4487-B803-1F323C9EEA4E}"/>
                  </a:ext>
                </a:extLst>
              </p:cNvPr>
              <p:cNvSpPr/>
              <p:nvPr/>
            </p:nvSpPr>
            <p:spPr bwMode="auto">
              <a:xfrm>
                <a:off x="6695089" y="4267199"/>
                <a:ext cx="472966" cy="472966"/>
              </a:xfrm>
              <a:prstGeom prst="ellipse">
                <a:avLst/>
              </a:prstGeom>
              <a:solidFill>
                <a:srgbClr val="243A5E"/>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291" name="Group 290">
              <a:extLst>
                <a:ext uri="{FF2B5EF4-FFF2-40B4-BE49-F238E27FC236}">
                  <a16:creationId xmlns:a16="http://schemas.microsoft.com/office/drawing/2014/main" id="{7F3BB95A-F3B7-4E08-83C3-423FF0D2E7F9}"/>
                </a:ext>
              </a:extLst>
            </p:cNvPr>
            <p:cNvGrpSpPr/>
            <p:nvPr userDrawn="1"/>
          </p:nvGrpSpPr>
          <p:grpSpPr>
            <a:xfrm rot="20927101">
              <a:off x="9764978" y="4969908"/>
              <a:ext cx="279574" cy="279574"/>
              <a:chOff x="6621516" y="4193628"/>
              <a:chExt cx="620110" cy="620110"/>
            </a:xfrm>
            <a:solidFill>
              <a:srgbClr val="FFFFFF"/>
            </a:solidFill>
          </p:grpSpPr>
          <p:sp>
            <p:nvSpPr>
              <p:cNvPr id="297" name="Oval 296">
                <a:extLst>
                  <a:ext uri="{FF2B5EF4-FFF2-40B4-BE49-F238E27FC236}">
                    <a16:creationId xmlns:a16="http://schemas.microsoft.com/office/drawing/2014/main" id="{38072B09-2471-483F-90DE-C7567A48DACB}"/>
                  </a:ext>
                </a:extLst>
              </p:cNvPr>
              <p:cNvSpPr/>
              <p:nvPr/>
            </p:nvSpPr>
            <p:spPr bwMode="auto">
              <a:xfrm>
                <a:off x="6621517" y="4193628"/>
                <a:ext cx="620110" cy="620110"/>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98" name="Oval 297">
                <a:extLst>
                  <a:ext uri="{FF2B5EF4-FFF2-40B4-BE49-F238E27FC236}">
                    <a16:creationId xmlns:a16="http://schemas.microsoft.com/office/drawing/2014/main" id="{A25E0C7B-E4E3-4BAB-A091-9EA08A71023D}"/>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292" name="Straight Connector 291">
              <a:extLst>
                <a:ext uri="{FF2B5EF4-FFF2-40B4-BE49-F238E27FC236}">
                  <a16:creationId xmlns:a16="http://schemas.microsoft.com/office/drawing/2014/main" id="{43D863DE-BD8A-46D9-9DD9-DE394FECF682}"/>
                </a:ext>
              </a:extLst>
            </p:cNvPr>
            <p:cNvCxnSpPr>
              <a:cxnSpLocks/>
            </p:cNvCxnSpPr>
            <p:nvPr userDrawn="1"/>
          </p:nvCxnSpPr>
          <p:spPr>
            <a:xfrm flipV="1">
              <a:off x="9103482" y="6505672"/>
              <a:ext cx="946301" cy="445774"/>
            </a:xfrm>
            <a:prstGeom prst="line">
              <a:avLst/>
            </a:prstGeom>
            <a:noFill/>
            <a:ln w="28575" cap="flat" cmpd="sng" algn="ctr">
              <a:solidFill>
                <a:schemeClr val="bg1">
                  <a:lumMod val="85000"/>
                </a:schemeClr>
              </a:solidFill>
              <a:prstDash val="solid"/>
              <a:headEnd type="none" w="lg" len="med"/>
              <a:tailEnd type="none" w="lg" len="med"/>
            </a:ln>
            <a:effectLst/>
          </p:spPr>
        </p:cxnSp>
        <p:grpSp>
          <p:nvGrpSpPr>
            <p:cNvPr id="293" name="Group 292">
              <a:extLst>
                <a:ext uri="{FF2B5EF4-FFF2-40B4-BE49-F238E27FC236}">
                  <a16:creationId xmlns:a16="http://schemas.microsoft.com/office/drawing/2014/main" id="{9B73DD42-8149-4204-8E21-31AE261E79F6}"/>
                </a:ext>
              </a:extLst>
            </p:cNvPr>
            <p:cNvGrpSpPr/>
            <p:nvPr userDrawn="1"/>
          </p:nvGrpSpPr>
          <p:grpSpPr>
            <a:xfrm rot="20927101">
              <a:off x="10031874" y="6308218"/>
              <a:ext cx="279574" cy="279574"/>
              <a:chOff x="6621517" y="4193628"/>
              <a:chExt cx="620110" cy="620110"/>
            </a:xfrm>
            <a:solidFill>
              <a:srgbClr val="FFFFFF"/>
            </a:solidFill>
          </p:grpSpPr>
          <p:sp>
            <p:nvSpPr>
              <p:cNvPr id="295" name="Oval 294">
                <a:extLst>
                  <a:ext uri="{FF2B5EF4-FFF2-40B4-BE49-F238E27FC236}">
                    <a16:creationId xmlns:a16="http://schemas.microsoft.com/office/drawing/2014/main" id="{71B825B8-6BB9-4E29-AD22-9119D163486A}"/>
                  </a:ext>
                </a:extLst>
              </p:cNvPr>
              <p:cNvSpPr/>
              <p:nvPr/>
            </p:nvSpPr>
            <p:spPr bwMode="auto">
              <a:xfrm>
                <a:off x="6621517" y="4193628"/>
                <a:ext cx="620110" cy="620110"/>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96" name="Oval 295">
                <a:extLst>
                  <a:ext uri="{FF2B5EF4-FFF2-40B4-BE49-F238E27FC236}">
                    <a16:creationId xmlns:a16="http://schemas.microsoft.com/office/drawing/2014/main" id="{CC5E1D98-F397-4CB3-8762-C6C91FDECFF9}"/>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294" name="Straight Connector 293">
              <a:extLst>
                <a:ext uri="{FF2B5EF4-FFF2-40B4-BE49-F238E27FC236}">
                  <a16:creationId xmlns:a16="http://schemas.microsoft.com/office/drawing/2014/main" id="{95A1EB0C-7676-479F-899A-28D3634093D2}"/>
                </a:ext>
              </a:extLst>
            </p:cNvPr>
            <p:cNvCxnSpPr>
              <a:cxnSpLocks/>
              <a:endCxn id="301" idx="5"/>
            </p:cNvCxnSpPr>
            <p:nvPr userDrawn="1"/>
          </p:nvCxnSpPr>
          <p:spPr>
            <a:xfrm flipH="1" flipV="1">
              <a:off x="11314161" y="6271168"/>
              <a:ext cx="781197" cy="692977"/>
            </a:xfrm>
            <a:prstGeom prst="line">
              <a:avLst/>
            </a:prstGeom>
            <a:noFill/>
            <a:ln w="28575" cap="flat" cmpd="sng" algn="ctr">
              <a:solidFill>
                <a:schemeClr val="bg1">
                  <a:lumMod val="85000"/>
                </a:schemeClr>
              </a:solidFill>
              <a:prstDash val="solid"/>
              <a:headEnd type="none" w="lg" len="med"/>
              <a:tailEnd type="none" w="lg" len="med"/>
            </a:ln>
            <a:effectLst/>
          </p:spPr>
        </p:cxnSp>
      </p:grpSp>
      <p:grpSp>
        <p:nvGrpSpPr>
          <p:cNvPr id="303" name="Group 302">
            <a:extLst>
              <a:ext uri="{FF2B5EF4-FFF2-40B4-BE49-F238E27FC236}">
                <a16:creationId xmlns:a16="http://schemas.microsoft.com/office/drawing/2014/main" id="{7B1FC4EF-44DB-4222-857C-49065616BF73}"/>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304" name="Straight Connector 303">
              <a:extLst>
                <a:ext uri="{FF2B5EF4-FFF2-40B4-BE49-F238E27FC236}">
                  <a16:creationId xmlns:a16="http://schemas.microsoft.com/office/drawing/2014/main" id="{9AD01761-D2FB-4EDA-BB89-565AE8BAB1A7}"/>
                </a:ext>
              </a:extLst>
            </p:cNvPr>
            <p:cNvCxnSpPr>
              <a:cxnSpLocks/>
              <a:stCxn id="316" idx="0"/>
            </p:cNvCxnSpPr>
            <p:nvPr userDrawn="1"/>
          </p:nvCxnSpPr>
          <p:spPr>
            <a:xfrm flipH="1" flipV="1">
              <a:off x="10489134" y="-24305"/>
              <a:ext cx="69154" cy="358744"/>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305" name="Straight Connector 304">
              <a:extLst>
                <a:ext uri="{FF2B5EF4-FFF2-40B4-BE49-F238E27FC236}">
                  <a16:creationId xmlns:a16="http://schemas.microsoft.com/office/drawing/2014/main" id="{5D6F5E04-DA6F-451A-9F6D-E1E04A696B64}"/>
                </a:ext>
              </a:extLst>
            </p:cNvPr>
            <p:cNvCxnSpPr>
              <a:cxnSpLocks/>
              <a:stCxn id="314" idx="0"/>
              <a:endCxn id="316" idx="4"/>
            </p:cNvCxnSpPr>
            <p:nvPr userDrawn="1"/>
          </p:nvCxnSpPr>
          <p:spPr>
            <a:xfrm flipH="1" flipV="1">
              <a:off x="10612662" y="608675"/>
              <a:ext cx="212521" cy="1064074"/>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306" name="Straight Connector 305">
              <a:extLst>
                <a:ext uri="{FF2B5EF4-FFF2-40B4-BE49-F238E27FC236}">
                  <a16:creationId xmlns:a16="http://schemas.microsoft.com/office/drawing/2014/main" id="{7B2A3112-BD07-4F0A-9078-A89F29EA53C2}"/>
                </a:ext>
              </a:extLst>
            </p:cNvPr>
            <p:cNvCxnSpPr>
              <a:cxnSpLocks/>
              <a:stCxn id="318" idx="6"/>
              <a:endCxn id="316" idx="2"/>
            </p:cNvCxnSpPr>
            <p:nvPr userDrawn="1"/>
          </p:nvCxnSpPr>
          <p:spPr>
            <a:xfrm flipV="1">
              <a:off x="9683317" y="498744"/>
              <a:ext cx="765040" cy="56641"/>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307" name="Straight Connector 306">
              <a:extLst>
                <a:ext uri="{FF2B5EF4-FFF2-40B4-BE49-F238E27FC236}">
                  <a16:creationId xmlns:a16="http://schemas.microsoft.com/office/drawing/2014/main" id="{E60B7181-5367-408A-9C57-483209DE751A}"/>
                </a:ext>
              </a:extLst>
            </p:cNvPr>
            <p:cNvCxnSpPr>
              <a:cxnSpLocks/>
              <a:stCxn id="316" idx="5"/>
            </p:cNvCxnSpPr>
            <p:nvPr userDrawn="1"/>
          </p:nvCxnSpPr>
          <p:spPr>
            <a:xfrm>
              <a:off x="10701656" y="549289"/>
              <a:ext cx="1718509" cy="576898"/>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308" name="Straight Connector 307">
              <a:extLst>
                <a:ext uri="{FF2B5EF4-FFF2-40B4-BE49-F238E27FC236}">
                  <a16:creationId xmlns:a16="http://schemas.microsoft.com/office/drawing/2014/main" id="{F075B7CC-9C8E-4875-A5AD-82F4A0605809}"/>
                </a:ext>
              </a:extLst>
            </p:cNvPr>
            <p:cNvCxnSpPr>
              <a:cxnSpLocks/>
              <a:stCxn id="318" idx="5"/>
              <a:endCxn id="314" idx="1"/>
            </p:cNvCxnSpPr>
            <p:nvPr userDrawn="1"/>
          </p:nvCxnSpPr>
          <p:spPr>
            <a:xfrm>
              <a:off x="9658207" y="708238"/>
              <a:ext cx="1077982" cy="1023897"/>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309" name="Straight Connector 308">
              <a:extLst>
                <a:ext uri="{FF2B5EF4-FFF2-40B4-BE49-F238E27FC236}">
                  <a16:creationId xmlns:a16="http://schemas.microsoft.com/office/drawing/2014/main" id="{3CD02F48-AEAA-4EB2-93F4-3C58E34E3676}"/>
                </a:ext>
              </a:extLst>
            </p:cNvPr>
            <p:cNvCxnSpPr>
              <a:cxnSpLocks/>
              <a:endCxn id="316" idx="6"/>
            </p:cNvCxnSpPr>
            <p:nvPr userDrawn="1"/>
          </p:nvCxnSpPr>
          <p:spPr>
            <a:xfrm flipH="1">
              <a:off x="10722593" y="261233"/>
              <a:ext cx="1505856" cy="183137"/>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310" name="Straight Connector 309">
              <a:extLst>
                <a:ext uri="{FF2B5EF4-FFF2-40B4-BE49-F238E27FC236}">
                  <a16:creationId xmlns:a16="http://schemas.microsoft.com/office/drawing/2014/main" id="{0A4D362F-BCEE-4D70-A2DB-DD0B862D623B}"/>
                </a:ext>
              </a:extLst>
            </p:cNvPr>
            <p:cNvCxnSpPr>
              <a:cxnSpLocks/>
              <a:stCxn id="314" idx="6"/>
            </p:cNvCxnSpPr>
            <p:nvPr userDrawn="1"/>
          </p:nvCxnSpPr>
          <p:spPr>
            <a:xfrm flipV="1">
              <a:off x="10989488" y="1065810"/>
              <a:ext cx="1430677" cy="716870"/>
            </a:xfrm>
            <a:prstGeom prst="line">
              <a:avLst/>
            </a:prstGeom>
            <a:noFill/>
            <a:ln w="28575" cap="flat" cmpd="sng" algn="ctr">
              <a:solidFill>
                <a:schemeClr val="bg1">
                  <a:lumMod val="85000"/>
                </a:schemeClr>
              </a:solidFill>
              <a:prstDash val="solid"/>
              <a:headEnd type="none" w="lg" len="med"/>
              <a:tailEnd type="none" w="lg" len="med"/>
            </a:ln>
            <a:effectLst/>
          </p:spPr>
        </p:cxnSp>
        <p:grpSp>
          <p:nvGrpSpPr>
            <p:cNvPr id="311" name="Group 310">
              <a:extLst>
                <a:ext uri="{FF2B5EF4-FFF2-40B4-BE49-F238E27FC236}">
                  <a16:creationId xmlns:a16="http://schemas.microsoft.com/office/drawing/2014/main" id="{4DD7F03D-71E2-49AB-A547-067A85A196C0}"/>
                </a:ext>
              </a:extLst>
            </p:cNvPr>
            <p:cNvGrpSpPr/>
            <p:nvPr userDrawn="1"/>
          </p:nvGrpSpPr>
          <p:grpSpPr>
            <a:xfrm rot="20809762">
              <a:off x="9283863" y="399111"/>
              <a:ext cx="404778" cy="404778"/>
              <a:chOff x="6621517" y="4193628"/>
              <a:chExt cx="620110" cy="620110"/>
            </a:xfrm>
            <a:solidFill>
              <a:srgbClr val="FFFFFF"/>
            </a:solidFill>
          </p:grpSpPr>
          <p:sp>
            <p:nvSpPr>
              <p:cNvPr id="318" name="Oval 317">
                <a:extLst>
                  <a:ext uri="{FF2B5EF4-FFF2-40B4-BE49-F238E27FC236}">
                    <a16:creationId xmlns:a16="http://schemas.microsoft.com/office/drawing/2014/main" id="{6795F7E9-5E42-466E-B757-40E78BBB9670}"/>
                  </a:ext>
                </a:extLst>
              </p:cNvPr>
              <p:cNvSpPr/>
              <p:nvPr/>
            </p:nvSpPr>
            <p:spPr bwMode="auto">
              <a:xfrm>
                <a:off x="6621517" y="4193628"/>
                <a:ext cx="620110" cy="620110"/>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319" name="Oval 318">
                <a:extLst>
                  <a:ext uri="{FF2B5EF4-FFF2-40B4-BE49-F238E27FC236}">
                    <a16:creationId xmlns:a16="http://schemas.microsoft.com/office/drawing/2014/main" id="{D4DB80CF-320F-4649-A857-ADACCCE7D40F}"/>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312" name="Group 311">
              <a:extLst>
                <a:ext uri="{FF2B5EF4-FFF2-40B4-BE49-F238E27FC236}">
                  <a16:creationId xmlns:a16="http://schemas.microsoft.com/office/drawing/2014/main" id="{436DAD3F-B565-4AA6-BEC3-F7572D77D567}"/>
                </a:ext>
              </a:extLst>
            </p:cNvPr>
            <p:cNvGrpSpPr/>
            <p:nvPr userDrawn="1"/>
          </p:nvGrpSpPr>
          <p:grpSpPr>
            <a:xfrm>
              <a:off x="10445688" y="331770"/>
              <a:ext cx="279574" cy="279574"/>
              <a:chOff x="10445688" y="331770"/>
              <a:chExt cx="279574" cy="279574"/>
            </a:xfrm>
          </p:grpSpPr>
          <p:sp>
            <p:nvSpPr>
              <p:cNvPr id="316" name="Oval 315">
                <a:extLst>
                  <a:ext uri="{FF2B5EF4-FFF2-40B4-BE49-F238E27FC236}">
                    <a16:creationId xmlns:a16="http://schemas.microsoft.com/office/drawing/2014/main" id="{31AA9579-E063-4958-B315-F8EA152E0455}"/>
                  </a:ext>
                </a:extLst>
              </p:cNvPr>
              <p:cNvSpPr/>
              <p:nvPr/>
            </p:nvSpPr>
            <p:spPr bwMode="auto">
              <a:xfrm rot="20927101">
                <a:off x="10445688" y="331770"/>
                <a:ext cx="279574" cy="279574"/>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317" name="Oval 316">
                <a:extLst>
                  <a:ext uri="{FF2B5EF4-FFF2-40B4-BE49-F238E27FC236}">
                    <a16:creationId xmlns:a16="http://schemas.microsoft.com/office/drawing/2014/main" id="{37152684-307F-41C1-A9D2-6A93A62BB52C}"/>
                  </a:ext>
                </a:extLst>
              </p:cNvPr>
              <p:cNvSpPr/>
              <p:nvPr/>
            </p:nvSpPr>
            <p:spPr bwMode="auto">
              <a:xfrm rot="20927101">
                <a:off x="10478858" y="364940"/>
                <a:ext cx="213235" cy="213235"/>
              </a:xfrm>
              <a:prstGeom prst="ellipse">
                <a:avLst/>
              </a:prstGeom>
              <a:solidFill>
                <a:srgbClr val="E6E6E6"/>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313" name="Group 312">
              <a:extLst>
                <a:ext uri="{FF2B5EF4-FFF2-40B4-BE49-F238E27FC236}">
                  <a16:creationId xmlns:a16="http://schemas.microsoft.com/office/drawing/2014/main" id="{BE0C1E81-4E72-4D9F-AD1C-2ED5C4E41DF4}"/>
                </a:ext>
              </a:extLst>
            </p:cNvPr>
            <p:cNvGrpSpPr/>
            <p:nvPr userDrawn="1"/>
          </p:nvGrpSpPr>
          <p:grpSpPr>
            <a:xfrm>
              <a:off x="10712583" y="1670080"/>
              <a:ext cx="279574" cy="279574"/>
              <a:chOff x="10712583" y="1670080"/>
              <a:chExt cx="279574" cy="279574"/>
            </a:xfrm>
          </p:grpSpPr>
          <p:sp>
            <p:nvSpPr>
              <p:cNvPr id="314" name="Oval 313">
                <a:extLst>
                  <a:ext uri="{FF2B5EF4-FFF2-40B4-BE49-F238E27FC236}">
                    <a16:creationId xmlns:a16="http://schemas.microsoft.com/office/drawing/2014/main" id="{3E7D4C49-599D-49C1-84EF-594D7517C75E}"/>
                  </a:ext>
                </a:extLst>
              </p:cNvPr>
              <p:cNvSpPr/>
              <p:nvPr/>
            </p:nvSpPr>
            <p:spPr bwMode="auto">
              <a:xfrm rot="20927101">
                <a:off x="10712583" y="1670080"/>
                <a:ext cx="279574" cy="279574"/>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315" name="Oval 314">
                <a:extLst>
                  <a:ext uri="{FF2B5EF4-FFF2-40B4-BE49-F238E27FC236}">
                    <a16:creationId xmlns:a16="http://schemas.microsoft.com/office/drawing/2014/main" id="{249AF3B0-4400-4CF6-A907-09AB46071BC8}"/>
                  </a:ext>
                </a:extLst>
              </p:cNvPr>
              <p:cNvSpPr/>
              <p:nvPr/>
            </p:nvSpPr>
            <p:spPr bwMode="auto">
              <a:xfrm rot="20927101">
                <a:off x="10745753" y="1703250"/>
                <a:ext cx="213235" cy="213235"/>
              </a:xfrm>
              <a:prstGeom prst="ellipse">
                <a:avLst/>
              </a:prstGeom>
              <a:solidFill>
                <a:srgbClr val="50E6FF"/>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3169982696"/>
      </p:ext>
    </p:extLst>
  </p:cSld>
  <p:clrMapOvr>
    <a:masterClrMapping/>
  </p:clrMapOvr>
  <p:transition>
    <p:fade/>
  </p:transition>
  <p:extLst>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a:xfrm>
            <a:off x="588263" y="497541"/>
            <a:ext cx="11018520" cy="430887"/>
          </a:xfrm>
        </p:spPr>
        <p:txBody>
          <a:bodyPr/>
          <a:lstStyle>
            <a:lvl1pPr>
              <a:defRPr sz="2800">
                <a:solidFill>
                  <a:srgbClr val="000000"/>
                </a:solidFill>
              </a:defRPr>
            </a:lvl1pPr>
          </a:lstStyle>
          <a:p>
            <a:r>
              <a:rPr lang="en-US"/>
              <a:t>Click to edit Master title style</a:t>
            </a:r>
          </a:p>
        </p:txBody>
      </p:sp>
    </p:spTree>
    <p:extLst>
      <p:ext uri="{BB962C8B-B14F-4D97-AF65-F5344CB8AC3E}">
        <p14:creationId xmlns:p14="http://schemas.microsoft.com/office/powerpoint/2010/main" val="1809213237"/>
      </p:ext>
    </p:extLst>
  </p:cSld>
  <p:clrMapOvr>
    <a:masterClrMapping/>
  </p:clrMapOvr>
  <p:transition>
    <p:fade/>
  </p:transition>
  <p:extLst>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mall title - half page">
    <p:bg>
      <p:bgPr>
        <a:solidFill>
          <a:schemeClr val="bg1">
            <a:lumMod val="95000"/>
          </a:schemeClr>
        </a:solidFill>
        <a:effectLst/>
      </p:bgPr>
    </p:bg>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84094"/>
            <a:ext cx="5508419" cy="372410"/>
          </a:xfrm>
        </p:spPr>
        <p:txBody>
          <a:bodyPr tIns="64008"/>
          <a:lstStyle>
            <a:lvl1pPr>
              <a:defRPr sz="2000" spc="0">
                <a:solidFill>
                  <a:srgbClr val="000000"/>
                </a:solidFill>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1390956100"/>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 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497541"/>
            <a:ext cx="4161981" cy="861774"/>
          </a:xfrm>
        </p:spPr>
        <p:txBody>
          <a:bodyPr wrap="square" rIns="0" anchor="b">
            <a:spAutoFit/>
          </a:bodyPr>
          <a:lstStyle>
            <a:lvl1pPr>
              <a:lnSpc>
                <a:spcPct val="100000"/>
              </a:lnSpc>
              <a:defRPr sz="2800" b="0" spc="-49" baseline="0">
                <a:solidFill>
                  <a:srgbClr val="000000"/>
                </a:solidFill>
                <a:latin typeface="+mj-lt"/>
                <a:cs typeface="Segoe UI Semilight" panose="020B0402040204020203" pitchFamily="34" charset="0"/>
              </a:defRPr>
            </a:lvl1pPr>
          </a:lstStyle>
          <a:p>
            <a:r>
              <a:rPr lang="en-US"/>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246221"/>
          </a:xfrm>
        </p:spPr>
        <p:txBody>
          <a:bodyPr/>
          <a:lstStyle>
            <a:lvl1pPr marL="0" indent="0">
              <a:buNone/>
              <a:defRPr sz="1600">
                <a:solidFill>
                  <a:srgbClr val="000000"/>
                </a:solidFill>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grpSp>
        <p:nvGrpSpPr>
          <p:cNvPr id="57" name="Group 56">
            <a:extLst>
              <a:ext uri="{FF2B5EF4-FFF2-40B4-BE49-F238E27FC236}">
                <a16:creationId xmlns:a16="http://schemas.microsoft.com/office/drawing/2014/main" id="{3F6E6851-F346-4DE8-9E6C-964D9AF1763E}"/>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a:effectLst/>
        </p:grpSpPr>
        <p:cxnSp>
          <p:nvCxnSpPr>
            <p:cNvPr id="58" name="Straight Connector 57">
              <a:extLst>
                <a:ext uri="{FF2B5EF4-FFF2-40B4-BE49-F238E27FC236}">
                  <a16:creationId xmlns:a16="http://schemas.microsoft.com/office/drawing/2014/main" id="{47696D82-3491-49A8-BF5B-618969EDED99}"/>
                </a:ext>
              </a:extLst>
            </p:cNvPr>
            <p:cNvCxnSpPr>
              <a:cxnSpLocks/>
              <a:endCxn id="79" idx="4"/>
            </p:cNvCxnSpPr>
            <p:nvPr userDrawn="1"/>
          </p:nvCxnSpPr>
          <p:spPr>
            <a:xfrm flipH="1" flipV="1">
              <a:off x="532001" y="5861202"/>
              <a:ext cx="357519" cy="1062614"/>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59" name="Straight Connector 58">
              <a:extLst>
                <a:ext uri="{FF2B5EF4-FFF2-40B4-BE49-F238E27FC236}">
                  <a16:creationId xmlns:a16="http://schemas.microsoft.com/office/drawing/2014/main" id="{BB2B7F66-81B9-494D-B8D4-19D403B2A784}"/>
                </a:ext>
              </a:extLst>
            </p:cNvPr>
            <p:cNvCxnSpPr>
              <a:cxnSpLocks/>
              <a:endCxn id="79" idx="3"/>
            </p:cNvCxnSpPr>
            <p:nvPr userDrawn="1"/>
          </p:nvCxnSpPr>
          <p:spPr>
            <a:xfrm flipV="1">
              <a:off x="-289659" y="5852807"/>
              <a:ext cx="733639" cy="1009008"/>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73" name="Straight Connector 72">
              <a:extLst>
                <a:ext uri="{FF2B5EF4-FFF2-40B4-BE49-F238E27FC236}">
                  <a16:creationId xmlns:a16="http://schemas.microsoft.com/office/drawing/2014/main" id="{22DBCFE5-AC97-4844-A36E-1DF97D40D360}"/>
                </a:ext>
              </a:extLst>
            </p:cNvPr>
            <p:cNvCxnSpPr>
              <a:cxnSpLocks/>
              <a:endCxn id="81" idx="4"/>
            </p:cNvCxnSpPr>
            <p:nvPr userDrawn="1"/>
          </p:nvCxnSpPr>
          <p:spPr>
            <a:xfrm flipH="1" flipV="1">
              <a:off x="1512993" y="6169608"/>
              <a:ext cx="264235" cy="781386"/>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74" name="Straight Connector 73">
              <a:extLst>
                <a:ext uri="{FF2B5EF4-FFF2-40B4-BE49-F238E27FC236}">
                  <a16:creationId xmlns:a16="http://schemas.microsoft.com/office/drawing/2014/main" id="{EC0DD533-3F65-4CD7-B8EC-0225094CF7E0}"/>
                </a:ext>
              </a:extLst>
            </p:cNvPr>
            <p:cNvCxnSpPr>
              <a:cxnSpLocks/>
              <a:endCxn id="81" idx="1"/>
            </p:cNvCxnSpPr>
            <p:nvPr userDrawn="1"/>
          </p:nvCxnSpPr>
          <p:spPr>
            <a:xfrm>
              <a:off x="618202" y="5766009"/>
              <a:ext cx="751423" cy="188749"/>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75" name="Straight Connector 74">
              <a:extLst>
                <a:ext uri="{FF2B5EF4-FFF2-40B4-BE49-F238E27FC236}">
                  <a16:creationId xmlns:a16="http://schemas.microsoft.com/office/drawing/2014/main" id="{49875CD9-62B9-40BF-8460-DD0A050E2491}"/>
                </a:ext>
              </a:extLst>
            </p:cNvPr>
            <p:cNvCxnSpPr>
              <a:cxnSpLocks/>
              <a:endCxn id="81" idx="3"/>
            </p:cNvCxnSpPr>
            <p:nvPr userDrawn="1"/>
          </p:nvCxnSpPr>
          <p:spPr>
            <a:xfrm flipV="1">
              <a:off x="935967" y="6148671"/>
              <a:ext cx="472107" cy="771334"/>
            </a:xfrm>
            <a:prstGeom prst="line">
              <a:avLst/>
            </a:prstGeom>
            <a:noFill/>
            <a:ln w="28575" cap="flat" cmpd="sng" algn="ctr">
              <a:solidFill>
                <a:schemeClr val="bg1">
                  <a:lumMod val="85000"/>
                </a:schemeClr>
              </a:solidFill>
              <a:prstDash val="solid"/>
              <a:headEnd type="none" w="lg" len="med"/>
              <a:tailEnd type="none" w="lg" len="med"/>
            </a:ln>
            <a:effectLst/>
          </p:spPr>
        </p:cxnSp>
        <p:cxnSp>
          <p:nvCxnSpPr>
            <p:cNvPr id="76" name="Straight Connector 75">
              <a:extLst>
                <a:ext uri="{FF2B5EF4-FFF2-40B4-BE49-F238E27FC236}">
                  <a16:creationId xmlns:a16="http://schemas.microsoft.com/office/drawing/2014/main" id="{B36EF274-E6C7-4F96-B364-F997ED1973EC}"/>
                </a:ext>
              </a:extLst>
            </p:cNvPr>
            <p:cNvCxnSpPr>
              <a:cxnSpLocks/>
              <a:endCxn id="81" idx="2"/>
            </p:cNvCxnSpPr>
            <p:nvPr userDrawn="1"/>
          </p:nvCxnSpPr>
          <p:spPr>
            <a:xfrm flipV="1">
              <a:off x="-285867" y="6059677"/>
              <a:ext cx="1634555" cy="891317"/>
            </a:xfrm>
            <a:prstGeom prst="line">
              <a:avLst/>
            </a:prstGeom>
            <a:noFill/>
            <a:ln w="28575" cap="flat" cmpd="sng" algn="ctr">
              <a:solidFill>
                <a:schemeClr val="bg1">
                  <a:lumMod val="85000"/>
                </a:schemeClr>
              </a:solidFill>
              <a:prstDash val="solid"/>
              <a:headEnd type="none" w="lg" len="med"/>
              <a:tailEnd type="none" w="lg" len="med"/>
            </a:ln>
            <a:effectLst/>
          </p:spPr>
        </p:cxnSp>
        <p:grpSp>
          <p:nvGrpSpPr>
            <p:cNvPr id="77" name="Group 76">
              <a:extLst>
                <a:ext uri="{FF2B5EF4-FFF2-40B4-BE49-F238E27FC236}">
                  <a16:creationId xmlns:a16="http://schemas.microsoft.com/office/drawing/2014/main" id="{E364B0F6-6DB7-4922-A26F-F9D28145958F}"/>
                </a:ext>
              </a:extLst>
            </p:cNvPr>
            <p:cNvGrpSpPr/>
            <p:nvPr userDrawn="1"/>
          </p:nvGrpSpPr>
          <p:grpSpPr>
            <a:xfrm rot="20927101">
              <a:off x="1346019" y="5892703"/>
              <a:ext cx="279574" cy="279574"/>
              <a:chOff x="6621516" y="4193628"/>
              <a:chExt cx="620110" cy="620110"/>
            </a:xfrm>
            <a:solidFill>
              <a:srgbClr val="FFFFFF"/>
            </a:solidFill>
          </p:grpSpPr>
          <p:sp>
            <p:nvSpPr>
              <p:cNvPr id="81" name="Oval 80">
                <a:extLst>
                  <a:ext uri="{FF2B5EF4-FFF2-40B4-BE49-F238E27FC236}">
                    <a16:creationId xmlns:a16="http://schemas.microsoft.com/office/drawing/2014/main" id="{4B1C3DA0-1DB4-48EB-B523-06102DEF78DC}"/>
                  </a:ext>
                </a:extLst>
              </p:cNvPr>
              <p:cNvSpPr/>
              <p:nvPr/>
            </p:nvSpPr>
            <p:spPr bwMode="auto">
              <a:xfrm>
                <a:off x="6621517" y="4193628"/>
                <a:ext cx="620110" cy="620110"/>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2" name="Oval 81">
                <a:extLst>
                  <a:ext uri="{FF2B5EF4-FFF2-40B4-BE49-F238E27FC236}">
                    <a16:creationId xmlns:a16="http://schemas.microsoft.com/office/drawing/2014/main" id="{AD1E6E8F-4757-43AE-B1A4-E6EEBD0AAF19}"/>
                  </a:ext>
                </a:extLst>
              </p:cNvPr>
              <p:cNvSpPr/>
              <p:nvPr/>
            </p:nvSpPr>
            <p:spPr bwMode="auto">
              <a:xfrm>
                <a:off x="6695089" y="4267200"/>
                <a:ext cx="472966" cy="472966"/>
              </a:xfrm>
              <a:prstGeom prst="ellipse">
                <a:avLst/>
              </a:prstGeom>
              <a:solidFill>
                <a:srgbClr val="4B53BC"/>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78" name="Group 77">
              <a:extLst>
                <a:ext uri="{FF2B5EF4-FFF2-40B4-BE49-F238E27FC236}">
                  <a16:creationId xmlns:a16="http://schemas.microsoft.com/office/drawing/2014/main" id="{9159DC5F-DE80-487A-99B5-A4648BB23D27}"/>
                </a:ext>
              </a:extLst>
            </p:cNvPr>
            <p:cNvGrpSpPr/>
            <p:nvPr userDrawn="1"/>
          </p:nvGrpSpPr>
          <p:grpSpPr>
            <a:xfrm rot="20927101">
              <a:off x="382597" y="5635228"/>
              <a:ext cx="231053" cy="231053"/>
              <a:chOff x="6621517" y="4193628"/>
              <a:chExt cx="620110" cy="620110"/>
            </a:xfrm>
            <a:solidFill>
              <a:srgbClr val="FFFFFF"/>
            </a:solidFill>
          </p:grpSpPr>
          <p:sp>
            <p:nvSpPr>
              <p:cNvPr id="79" name="Oval 78">
                <a:extLst>
                  <a:ext uri="{FF2B5EF4-FFF2-40B4-BE49-F238E27FC236}">
                    <a16:creationId xmlns:a16="http://schemas.microsoft.com/office/drawing/2014/main" id="{E0644042-1DD7-48AA-A4A0-4207AB92802D}"/>
                  </a:ext>
                </a:extLst>
              </p:cNvPr>
              <p:cNvSpPr/>
              <p:nvPr/>
            </p:nvSpPr>
            <p:spPr bwMode="auto">
              <a:xfrm rot="21249778">
                <a:off x="6621517" y="4193628"/>
                <a:ext cx="620110" cy="620110"/>
              </a:xfrm>
              <a:prstGeom prst="ellipse">
                <a:avLst/>
              </a:prstGeom>
              <a:noFill/>
              <a:ln w="28575" cap="flat" cmpd="sng" algn="ctr">
                <a:solidFill>
                  <a:schemeClr val="bg1">
                    <a:lumMod val="85000"/>
                  </a:scheme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0" name="Oval 79">
                <a:extLst>
                  <a:ext uri="{FF2B5EF4-FFF2-40B4-BE49-F238E27FC236}">
                    <a16:creationId xmlns:a16="http://schemas.microsoft.com/office/drawing/2014/main" id="{BF067D97-7301-42AC-BD55-9339971E9EE8}"/>
                  </a:ext>
                </a:extLst>
              </p:cNvPr>
              <p:cNvSpPr/>
              <p:nvPr/>
            </p:nvSpPr>
            <p:spPr bwMode="auto">
              <a:xfrm rot="20875644">
                <a:off x="6695087" y="4267201"/>
                <a:ext cx="472967" cy="472967"/>
              </a:xfrm>
              <a:prstGeom prst="ellipse">
                <a:avLst/>
              </a:prstGeom>
              <a:solidFill>
                <a:srgbClr val="243A5E"/>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518617986"/>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6" orient="horz" pos="904">
          <p15:clr>
            <a:srgbClr val="5ACBF0"/>
          </p15:clr>
        </p15:guide>
        <p15:guide id="7" orient="horz" pos="1276">
          <p15:clr>
            <a:srgbClr val="5ACBF0"/>
          </p15:clr>
        </p15:guide>
        <p15:guide id="8" orient="horz" pos="2226">
          <p15:clr>
            <a:srgbClr val="5ACBF0"/>
          </p15:clr>
        </p15:guide>
        <p15:guide id="10" pos="3729">
          <p15:clr>
            <a:srgbClr val="C35EA4"/>
          </p15:clr>
        </p15:guide>
        <p15:guide id="11" pos="2993">
          <p15:clr>
            <a:srgbClr val="5ACBF0"/>
          </p15:clr>
        </p15:guide>
        <p15:guide id="12" pos="3543">
          <p15:clr>
            <a:srgbClr val="A4A3A4"/>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025" y="2998113"/>
            <a:ext cx="4161981" cy="861774"/>
          </a:xfrm>
        </p:spPr>
        <p:txBody>
          <a:bodyPr wrap="square" rIns="0" anchor="ctr" anchorCtr="0">
            <a:spAutoFit/>
          </a:bodyPr>
          <a:lstStyle>
            <a:lvl1pPr>
              <a:lnSpc>
                <a:spcPct val="100000"/>
              </a:lnSpc>
              <a:defRPr sz="2800" b="0" spc="-49" baseline="0">
                <a:solidFill>
                  <a:srgbClr val="000000"/>
                </a:solidFill>
                <a:latin typeface="+mj-lt"/>
                <a:cs typeface="Segoe UI Semilight" panose="020B0402040204020203" pitchFamily="34" charset="0"/>
              </a:defRPr>
            </a:lvl1pPr>
          </a:lstStyle>
          <a:p>
            <a:r>
              <a:rPr lang="en-US"/>
              <a:t>Square photo layout with Title  </a:t>
            </a:r>
          </a:p>
        </p:txBody>
      </p:sp>
      <p:sp>
        <p:nvSpPr>
          <p:cNvPr id="4" name="Picture Placeholder">
            <a:extLst>
              <a:ext uri="{FF2B5EF4-FFF2-40B4-BE49-F238E27FC236}">
                <a16:creationId xmlns:a16="http://schemas.microsoft.com/office/drawing/2014/main" id="{3956AAB8-C2DF-40F3-A72B-0FA6F47702E6}"/>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77205114"/>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5" orient="horz" pos="2160">
          <p15:clr>
            <a:srgbClr val="FBAE4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Square Photo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981637"/>
            <a:ext cx="4160520" cy="307777"/>
          </a:xfrm>
        </p:spPr>
        <p:txBody>
          <a:bodyPr wrap="square" anchor="t">
            <a:spAutoFit/>
          </a:bodyPr>
          <a:lstStyle>
            <a:lvl1pPr>
              <a:lnSpc>
                <a:spcPct val="100000"/>
              </a:lnSpc>
              <a:defRPr sz="2000" b="0" spc="-50"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a:t>Square photo layout with smaller text</a:t>
            </a:r>
          </a:p>
        </p:txBody>
      </p:sp>
      <p:sp>
        <p:nvSpPr>
          <p:cNvPr id="4" name="Picture Placeholder">
            <a:extLst>
              <a:ext uri="{FF2B5EF4-FFF2-40B4-BE49-F238E27FC236}">
                <a16:creationId xmlns:a16="http://schemas.microsoft.com/office/drawing/2014/main" id="{18102CFD-D7DD-461F-B675-FAE01404E555}"/>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2686320371"/>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orient="horz" pos="1877">
          <p15:clr>
            <a:srgbClr val="5ACBF0"/>
          </p15:clr>
        </p15:guide>
        <p15:guide id="4" pos="3731">
          <p15:clr>
            <a:srgbClr val="C35EA4"/>
          </p15:clr>
        </p15:guide>
        <p15:guide id="5" pos="2993">
          <p15:clr>
            <a:srgbClr val="5ACBF0"/>
          </p15:clr>
        </p15:guide>
        <p15:guide id="6" pos="3547">
          <p15:clr>
            <a:srgbClr val="A4A3A4"/>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Demo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a:t>Speaker name</a:t>
            </a:r>
          </a:p>
        </p:txBody>
      </p:sp>
      <p:grpSp>
        <p:nvGrpSpPr>
          <p:cNvPr id="57" name="Group 56">
            <a:extLst>
              <a:ext uri="{FF2B5EF4-FFF2-40B4-BE49-F238E27FC236}">
                <a16:creationId xmlns:a16="http://schemas.microsoft.com/office/drawing/2014/main" id="{06BBE407-5BCE-48C8-B197-714D9D87C273}"/>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58" name="Straight Connector 57">
              <a:extLst>
                <a:ext uri="{FF2B5EF4-FFF2-40B4-BE49-F238E27FC236}">
                  <a16:creationId xmlns:a16="http://schemas.microsoft.com/office/drawing/2014/main" id="{5376CD0B-41B2-4850-BAD5-8D275ABC3852}"/>
                </a:ext>
              </a:extLst>
            </p:cNvPr>
            <p:cNvCxnSpPr>
              <a:cxnSpLocks/>
              <a:endCxn id="66" idx="4"/>
            </p:cNvCxnSpPr>
            <p:nvPr userDrawn="1"/>
          </p:nvCxnSpPr>
          <p:spPr>
            <a:xfrm flipH="1" flipV="1">
              <a:off x="532001" y="5861202"/>
              <a:ext cx="357519" cy="106261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165D56C2-8249-4139-85EE-2CC4BDD0447C}"/>
                </a:ext>
              </a:extLst>
            </p:cNvPr>
            <p:cNvCxnSpPr>
              <a:cxnSpLocks/>
              <a:endCxn id="66" idx="3"/>
            </p:cNvCxnSpPr>
            <p:nvPr userDrawn="1"/>
          </p:nvCxnSpPr>
          <p:spPr>
            <a:xfrm flipV="1">
              <a:off x="-289659" y="5852807"/>
              <a:ext cx="733639" cy="1009008"/>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1E69B5F9-E5B8-4581-A894-FB7BEA74B179}"/>
                </a:ext>
              </a:extLst>
            </p:cNvPr>
            <p:cNvCxnSpPr>
              <a:cxnSpLocks/>
              <a:endCxn id="68" idx="4"/>
            </p:cNvCxnSpPr>
            <p:nvPr userDrawn="1"/>
          </p:nvCxnSpPr>
          <p:spPr>
            <a:xfrm flipH="1" flipV="1">
              <a:off x="1512993" y="6169608"/>
              <a:ext cx="264235" cy="781386"/>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EE88CD75-E23F-449B-B51D-2F7F55FA3E0B}"/>
                </a:ext>
              </a:extLst>
            </p:cNvPr>
            <p:cNvCxnSpPr>
              <a:cxnSpLocks/>
              <a:endCxn id="68" idx="1"/>
            </p:cNvCxnSpPr>
            <p:nvPr userDrawn="1"/>
          </p:nvCxnSpPr>
          <p:spPr>
            <a:xfrm>
              <a:off x="618202" y="5766009"/>
              <a:ext cx="751423" cy="188749"/>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7FC757AA-976F-4B33-BF73-ED8A547070DB}"/>
                </a:ext>
              </a:extLst>
            </p:cNvPr>
            <p:cNvCxnSpPr>
              <a:cxnSpLocks/>
              <a:endCxn id="68" idx="3"/>
            </p:cNvCxnSpPr>
            <p:nvPr userDrawn="1"/>
          </p:nvCxnSpPr>
          <p:spPr>
            <a:xfrm flipV="1">
              <a:off x="935967" y="6148671"/>
              <a:ext cx="472107" cy="77133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7F194EB1-8BC5-463C-ADFB-BE588146E3AA}"/>
                </a:ext>
              </a:extLst>
            </p:cNvPr>
            <p:cNvCxnSpPr>
              <a:cxnSpLocks/>
              <a:endCxn id="68" idx="2"/>
            </p:cNvCxnSpPr>
            <p:nvPr userDrawn="1"/>
          </p:nvCxnSpPr>
          <p:spPr>
            <a:xfrm flipV="1">
              <a:off x="-285867" y="6059677"/>
              <a:ext cx="1634555" cy="891317"/>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64" name="Group 63">
              <a:extLst>
                <a:ext uri="{FF2B5EF4-FFF2-40B4-BE49-F238E27FC236}">
                  <a16:creationId xmlns:a16="http://schemas.microsoft.com/office/drawing/2014/main" id="{9CFC3DF7-00F7-40B7-A19B-B21609F70C3B}"/>
                </a:ext>
              </a:extLst>
            </p:cNvPr>
            <p:cNvGrpSpPr/>
            <p:nvPr userDrawn="1"/>
          </p:nvGrpSpPr>
          <p:grpSpPr>
            <a:xfrm rot="20927101">
              <a:off x="1346019" y="5892703"/>
              <a:ext cx="279574" cy="279574"/>
              <a:chOff x="6621516" y="4193628"/>
              <a:chExt cx="620110" cy="620110"/>
            </a:xfrm>
            <a:solidFill>
              <a:srgbClr val="FFFFFF"/>
            </a:solidFill>
          </p:grpSpPr>
          <p:sp>
            <p:nvSpPr>
              <p:cNvPr id="68" name="Oval 67">
                <a:extLst>
                  <a:ext uri="{FF2B5EF4-FFF2-40B4-BE49-F238E27FC236}">
                    <a16:creationId xmlns:a16="http://schemas.microsoft.com/office/drawing/2014/main" id="{22A8B989-BC80-41E7-BD39-4FBA1F5F798C}"/>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9" name="Oval 68">
                <a:extLst>
                  <a:ext uri="{FF2B5EF4-FFF2-40B4-BE49-F238E27FC236}">
                    <a16:creationId xmlns:a16="http://schemas.microsoft.com/office/drawing/2014/main" id="{899DBFFE-6D0C-49B5-8583-9960DF64475A}"/>
                  </a:ext>
                </a:extLst>
              </p:cNvPr>
              <p:cNvSpPr/>
              <p:nvPr/>
            </p:nvSpPr>
            <p:spPr bwMode="auto">
              <a:xfrm>
                <a:off x="6695089" y="4267200"/>
                <a:ext cx="472966" cy="472966"/>
              </a:xfrm>
              <a:prstGeom prst="ellipse">
                <a:avLst/>
              </a:prstGeom>
              <a:solidFill>
                <a:schemeClr val="bg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nvGrpSpPr>
            <p:cNvPr id="65" name="Group 64">
              <a:extLst>
                <a:ext uri="{FF2B5EF4-FFF2-40B4-BE49-F238E27FC236}">
                  <a16:creationId xmlns:a16="http://schemas.microsoft.com/office/drawing/2014/main" id="{D51A5EC6-DE31-4514-A4F3-7E3144B47FB2}"/>
                </a:ext>
              </a:extLst>
            </p:cNvPr>
            <p:cNvGrpSpPr/>
            <p:nvPr userDrawn="1"/>
          </p:nvGrpSpPr>
          <p:grpSpPr>
            <a:xfrm rot="20927101">
              <a:off x="382597" y="5635228"/>
              <a:ext cx="231053" cy="231053"/>
              <a:chOff x="6621517" y="4193628"/>
              <a:chExt cx="620110" cy="620110"/>
            </a:xfrm>
            <a:solidFill>
              <a:srgbClr val="FFFFFF"/>
            </a:solidFill>
          </p:grpSpPr>
          <p:sp>
            <p:nvSpPr>
              <p:cNvPr id="66" name="Oval 65">
                <a:extLst>
                  <a:ext uri="{FF2B5EF4-FFF2-40B4-BE49-F238E27FC236}">
                    <a16:creationId xmlns:a16="http://schemas.microsoft.com/office/drawing/2014/main" id="{E445CDC9-EAF0-4E83-A3A7-9ECD76CF0C52}"/>
                  </a:ext>
                </a:extLst>
              </p:cNvPr>
              <p:cNvSpPr/>
              <p:nvPr/>
            </p:nvSpPr>
            <p:spPr bwMode="auto">
              <a:xfrm rot="21249778">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7" name="Oval 66">
                <a:extLst>
                  <a:ext uri="{FF2B5EF4-FFF2-40B4-BE49-F238E27FC236}">
                    <a16:creationId xmlns:a16="http://schemas.microsoft.com/office/drawing/2014/main" id="{27874697-D277-4A69-8A76-DA02C8C15D05}"/>
                  </a:ext>
                </a:extLst>
              </p:cNvPr>
              <p:cNvSpPr/>
              <p:nvPr/>
            </p:nvSpPr>
            <p:spPr bwMode="auto">
              <a:xfrm rot="20875644">
                <a:off x="6695087" y="4267201"/>
                <a:ext cx="472967" cy="472967"/>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grpSp>
        <p:nvGrpSpPr>
          <p:cNvPr id="70" name="Group 69">
            <a:extLst>
              <a:ext uri="{FF2B5EF4-FFF2-40B4-BE49-F238E27FC236}">
                <a16:creationId xmlns:a16="http://schemas.microsoft.com/office/drawing/2014/main" id="{AEFE5996-D2D5-4840-B25B-31AF6A9B370E}"/>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71" name="Straight Connector 70">
              <a:extLst>
                <a:ext uri="{FF2B5EF4-FFF2-40B4-BE49-F238E27FC236}">
                  <a16:creationId xmlns:a16="http://schemas.microsoft.com/office/drawing/2014/main" id="{896DA2DE-731C-49F9-B0E7-3FFC6B2BF052}"/>
                </a:ext>
              </a:extLst>
            </p:cNvPr>
            <p:cNvCxnSpPr>
              <a:cxnSpLocks/>
              <a:stCxn id="84" idx="6"/>
              <a:endCxn id="90"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72" name="Straight Connector 71">
              <a:extLst>
                <a:ext uri="{FF2B5EF4-FFF2-40B4-BE49-F238E27FC236}">
                  <a16:creationId xmlns:a16="http://schemas.microsoft.com/office/drawing/2014/main" id="{979D5A22-4560-4C90-A990-0F649E13360C}"/>
                </a:ext>
              </a:extLst>
            </p:cNvPr>
            <p:cNvCxnSpPr>
              <a:cxnSpLocks/>
              <a:endCxn id="90"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3" name="Straight Connector 72">
              <a:extLst>
                <a:ext uri="{FF2B5EF4-FFF2-40B4-BE49-F238E27FC236}">
                  <a16:creationId xmlns:a16="http://schemas.microsoft.com/office/drawing/2014/main" id="{FB73DC50-1245-4606-BC34-04F43CE21967}"/>
                </a:ext>
              </a:extLst>
            </p:cNvPr>
            <p:cNvCxnSpPr>
              <a:cxnSpLocks/>
              <a:stCxn id="88" idx="1"/>
              <a:endCxn id="86"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4" name="Straight Connector 73">
              <a:extLst>
                <a:ext uri="{FF2B5EF4-FFF2-40B4-BE49-F238E27FC236}">
                  <a16:creationId xmlns:a16="http://schemas.microsoft.com/office/drawing/2014/main" id="{E6328C17-2608-4C96-B894-9CF028E5820B}"/>
                </a:ext>
              </a:extLst>
            </p:cNvPr>
            <p:cNvCxnSpPr>
              <a:cxnSpLocks/>
              <a:stCxn id="88"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5" name="Straight Connector 74">
              <a:extLst>
                <a:ext uri="{FF2B5EF4-FFF2-40B4-BE49-F238E27FC236}">
                  <a16:creationId xmlns:a16="http://schemas.microsoft.com/office/drawing/2014/main" id="{0040F706-4054-476D-830E-EA3C813A5269}"/>
                </a:ext>
              </a:extLst>
            </p:cNvPr>
            <p:cNvCxnSpPr>
              <a:cxnSpLocks/>
              <a:stCxn id="84" idx="0"/>
              <a:endCxn id="86"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6" name="Straight Connector 75">
              <a:extLst>
                <a:ext uri="{FF2B5EF4-FFF2-40B4-BE49-F238E27FC236}">
                  <a16:creationId xmlns:a16="http://schemas.microsoft.com/office/drawing/2014/main" id="{65477DF8-D6C1-4102-8DAB-6ABA67AF3BC1}"/>
                </a:ext>
              </a:extLst>
            </p:cNvPr>
            <p:cNvCxnSpPr>
              <a:cxnSpLocks/>
              <a:stCxn id="90" idx="1"/>
              <a:endCxn id="86"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7" name="Straight Connector 76">
              <a:extLst>
                <a:ext uri="{FF2B5EF4-FFF2-40B4-BE49-F238E27FC236}">
                  <a16:creationId xmlns:a16="http://schemas.microsoft.com/office/drawing/2014/main" id="{D666257F-0D19-4E15-9169-823AD1D146B0}"/>
                </a:ext>
              </a:extLst>
            </p:cNvPr>
            <p:cNvCxnSpPr>
              <a:cxnSpLocks/>
              <a:stCxn id="90" idx="7"/>
              <a:endCxn id="88"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78" name="Group 77">
              <a:extLst>
                <a:ext uri="{FF2B5EF4-FFF2-40B4-BE49-F238E27FC236}">
                  <a16:creationId xmlns:a16="http://schemas.microsoft.com/office/drawing/2014/main" id="{571A0648-5054-4D39-80CE-CEB4D16F8665}"/>
                </a:ext>
              </a:extLst>
            </p:cNvPr>
            <p:cNvGrpSpPr/>
            <p:nvPr userDrawn="1"/>
          </p:nvGrpSpPr>
          <p:grpSpPr>
            <a:xfrm rot="20809762">
              <a:off x="10902383" y="5931128"/>
              <a:ext cx="445256" cy="445256"/>
              <a:chOff x="6649704" y="4221815"/>
              <a:chExt cx="563736" cy="563736"/>
            </a:xfrm>
            <a:solidFill>
              <a:srgbClr val="FFFFFF"/>
            </a:solidFill>
          </p:grpSpPr>
          <p:sp>
            <p:nvSpPr>
              <p:cNvPr id="90" name="Oval 89">
                <a:extLst>
                  <a:ext uri="{FF2B5EF4-FFF2-40B4-BE49-F238E27FC236}">
                    <a16:creationId xmlns:a16="http://schemas.microsoft.com/office/drawing/2014/main" id="{1825E135-18BB-4E50-B135-4B605895E775}"/>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91" name="Oval 90">
                <a:extLst>
                  <a:ext uri="{FF2B5EF4-FFF2-40B4-BE49-F238E27FC236}">
                    <a16:creationId xmlns:a16="http://schemas.microsoft.com/office/drawing/2014/main" id="{E8AC2F45-4AEE-4382-A1DF-2419635FBB0F}"/>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79" name="Group 78">
              <a:extLst>
                <a:ext uri="{FF2B5EF4-FFF2-40B4-BE49-F238E27FC236}">
                  <a16:creationId xmlns:a16="http://schemas.microsoft.com/office/drawing/2014/main" id="{72984FE6-04DF-4BC5-93FB-90AC528C6A32}"/>
                </a:ext>
              </a:extLst>
            </p:cNvPr>
            <p:cNvGrpSpPr/>
            <p:nvPr userDrawn="1"/>
          </p:nvGrpSpPr>
          <p:grpSpPr>
            <a:xfrm rot="20809762">
              <a:off x="11923998" y="4516563"/>
              <a:ext cx="445256" cy="445256"/>
              <a:chOff x="6649704" y="4221815"/>
              <a:chExt cx="563736" cy="563736"/>
            </a:xfrm>
            <a:solidFill>
              <a:srgbClr val="FFFFFF"/>
            </a:solidFill>
          </p:grpSpPr>
          <p:sp>
            <p:nvSpPr>
              <p:cNvPr id="88" name="Oval 87">
                <a:extLst>
                  <a:ext uri="{FF2B5EF4-FFF2-40B4-BE49-F238E27FC236}">
                    <a16:creationId xmlns:a16="http://schemas.microsoft.com/office/drawing/2014/main" id="{6B8BF3AF-7A9E-4031-902B-B45779E4EEB5}"/>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9" name="Oval 88">
                <a:extLst>
                  <a:ext uri="{FF2B5EF4-FFF2-40B4-BE49-F238E27FC236}">
                    <a16:creationId xmlns:a16="http://schemas.microsoft.com/office/drawing/2014/main" id="{40DD312C-4908-4979-B1E9-2BB3A0ED3346}"/>
                  </a:ext>
                </a:extLst>
              </p:cNvPr>
              <p:cNvSpPr/>
              <p:nvPr/>
            </p:nvSpPr>
            <p:spPr bwMode="auto">
              <a:xfrm>
                <a:off x="6695089" y="4267199"/>
                <a:ext cx="472966" cy="472966"/>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80" name="Group 79">
              <a:extLst>
                <a:ext uri="{FF2B5EF4-FFF2-40B4-BE49-F238E27FC236}">
                  <a16:creationId xmlns:a16="http://schemas.microsoft.com/office/drawing/2014/main" id="{3B407FA1-A0C5-43B9-9EF4-E56392FB0716}"/>
                </a:ext>
              </a:extLst>
            </p:cNvPr>
            <p:cNvGrpSpPr/>
            <p:nvPr userDrawn="1"/>
          </p:nvGrpSpPr>
          <p:grpSpPr>
            <a:xfrm rot="20927101">
              <a:off x="9764978" y="4969908"/>
              <a:ext cx="279574" cy="279574"/>
              <a:chOff x="6621516" y="4193628"/>
              <a:chExt cx="620110" cy="620110"/>
            </a:xfrm>
            <a:solidFill>
              <a:srgbClr val="FFFFFF"/>
            </a:solidFill>
          </p:grpSpPr>
          <p:sp>
            <p:nvSpPr>
              <p:cNvPr id="86" name="Oval 85">
                <a:extLst>
                  <a:ext uri="{FF2B5EF4-FFF2-40B4-BE49-F238E27FC236}">
                    <a16:creationId xmlns:a16="http://schemas.microsoft.com/office/drawing/2014/main" id="{6915CDF7-34D7-46B0-9643-CDFC681D4D87}"/>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7" name="Oval 86">
                <a:extLst>
                  <a:ext uri="{FF2B5EF4-FFF2-40B4-BE49-F238E27FC236}">
                    <a16:creationId xmlns:a16="http://schemas.microsoft.com/office/drawing/2014/main" id="{96BE31C5-55F0-470E-8692-58FD03B99A90}"/>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1" name="Straight Connector 80">
              <a:extLst>
                <a:ext uri="{FF2B5EF4-FFF2-40B4-BE49-F238E27FC236}">
                  <a16:creationId xmlns:a16="http://schemas.microsoft.com/office/drawing/2014/main" id="{81FAFF24-4D21-4497-A4AB-2DEA9F073B90}"/>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82" name="Group 81">
              <a:extLst>
                <a:ext uri="{FF2B5EF4-FFF2-40B4-BE49-F238E27FC236}">
                  <a16:creationId xmlns:a16="http://schemas.microsoft.com/office/drawing/2014/main" id="{2D5F605E-07BB-49F0-A2E0-394598EA0760}"/>
                </a:ext>
              </a:extLst>
            </p:cNvPr>
            <p:cNvGrpSpPr/>
            <p:nvPr userDrawn="1"/>
          </p:nvGrpSpPr>
          <p:grpSpPr>
            <a:xfrm rot="20927101">
              <a:off x="10031874" y="6308218"/>
              <a:ext cx="279574" cy="279574"/>
              <a:chOff x="6621517" y="4193628"/>
              <a:chExt cx="620110" cy="620110"/>
            </a:xfrm>
            <a:solidFill>
              <a:srgbClr val="FFFFFF"/>
            </a:solidFill>
          </p:grpSpPr>
          <p:sp>
            <p:nvSpPr>
              <p:cNvPr id="84" name="Oval 83">
                <a:extLst>
                  <a:ext uri="{FF2B5EF4-FFF2-40B4-BE49-F238E27FC236}">
                    <a16:creationId xmlns:a16="http://schemas.microsoft.com/office/drawing/2014/main" id="{C9928F36-82A9-4D34-BDD9-13914BD6FC43}"/>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5" name="Oval 84">
                <a:extLst>
                  <a:ext uri="{FF2B5EF4-FFF2-40B4-BE49-F238E27FC236}">
                    <a16:creationId xmlns:a16="http://schemas.microsoft.com/office/drawing/2014/main" id="{9A317E96-C1D5-499E-BFC4-1671A274D8DC}"/>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3" name="Straight Connector 82">
              <a:extLst>
                <a:ext uri="{FF2B5EF4-FFF2-40B4-BE49-F238E27FC236}">
                  <a16:creationId xmlns:a16="http://schemas.microsoft.com/office/drawing/2014/main" id="{740764CE-5B1E-4CD0-9CDF-F53EE288C99F}"/>
                </a:ext>
              </a:extLst>
            </p:cNvPr>
            <p:cNvCxnSpPr>
              <a:cxnSpLocks/>
              <a:endCxn id="90"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grpSp>
        <p:nvGrpSpPr>
          <p:cNvPr id="92" name="Group 91">
            <a:extLst>
              <a:ext uri="{FF2B5EF4-FFF2-40B4-BE49-F238E27FC236}">
                <a16:creationId xmlns:a16="http://schemas.microsoft.com/office/drawing/2014/main" id="{A270FAAE-B02F-492B-82DD-333D98CFAD5A}"/>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93" name="Straight Connector 92">
              <a:extLst>
                <a:ext uri="{FF2B5EF4-FFF2-40B4-BE49-F238E27FC236}">
                  <a16:creationId xmlns:a16="http://schemas.microsoft.com/office/drawing/2014/main" id="{3F043F4D-D58B-4D13-9232-6F331611B52E}"/>
                </a:ext>
              </a:extLst>
            </p:cNvPr>
            <p:cNvCxnSpPr>
              <a:cxnSpLocks/>
              <a:stCxn id="105" idx="0"/>
            </p:cNvCxnSpPr>
            <p:nvPr userDrawn="1"/>
          </p:nvCxnSpPr>
          <p:spPr>
            <a:xfrm flipH="1" flipV="1">
              <a:off x="10489134" y="-24305"/>
              <a:ext cx="69154" cy="35874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4" name="Straight Connector 93">
              <a:extLst>
                <a:ext uri="{FF2B5EF4-FFF2-40B4-BE49-F238E27FC236}">
                  <a16:creationId xmlns:a16="http://schemas.microsoft.com/office/drawing/2014/main" id="{F8636000-C148-4683-82AB-2342E3E5E023}"/>
                </a:ext>
              </a:extLst>
            </p:cNvPr>
            <p:cNvCxnSpPr>
              <a:cxnSpLocks/>
              <a:stCxn id="103" idx="0"/>
              <a:endCxn id="105" idx="4"/>
            </p:cNvCxnSpPr>
            <p:nvPr userDrawn="1"/>
          </p:nvCxnSpPr>
          <p:spPr>
            <a:xfrm flipH="1" flipV="1">
              <a:off x="10612662" y="608675"/>
              <a:ext cx="212521" cy="106407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5" name="Straight Connector 94">
              <a:extLst>
                <a:ext uri="{FF2B5EF4-FFF2-40B4-BE49-F238E27FC236}">
                  <a16:creationId xmlns:a16="http://schemas.microsoft.com/office/drawing/2014/main" id="{83C33284-D667-409B-8487-24465C8F071F}"/>
                </a:ext>
              </a:extLst>
            </p:cNvPr>
            <p:cNvCxnSpPr>
              <a:cxnSpLocks/>
              <a:stCxn id="107" idx="6"/>
              <a:endCxn id="105" idx="2"/>
            </p:cNvCxnSpPr>
            <p:nvPr userDrawn="1"/>
          </p:nvCxnSpPr>
          <p:spPr>
            <a:xfrm flipV="1">
              <a:off x="9683317" y="498744"/>
              <a:ext cx="765040" cy="56641"/>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6" name="Straight Connector 95">
              <a:extLst>
                <a:ext uri="{FF2B5EF4-FFF2-40B4-BE49-F238E27FC236}">
                  <a16:creationId xmlns:a16="http://schemas.microsoft.com/office/drawing/2014/main" id="{23798F9A-54B9-401B-9501-E057AB0BD3C9}"/>
                </a:ext>
              </a:extLst>
            </p:cNvPr>
            <p:cNvCxnSpPr>
              <a:cxnSpLocks/>
              <a:stCxn id="105" idx="5"/>
            </p:cNvCxnSpPr>
            <p:nvPr userDrawn="1"/>
          </p:nvCxnSpPr>
          <p:spPr>
            <a:xfrm>
              <a:off x="10701656" y="549289"/>
              <a:ext cx="1718509" cy="576898"/>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7" name="Straight Connector 96">
              <a:extLst>
                <a:ext uri="{FF2B5EF4-FFF2-40B4-BE49-F238E27FC236}">
                  <a16:creationId xmlns:a16="http://schemas.microsoft.com/office/drawing/2014/main" id="{C8DBABFF-1DC4-4C96-B45A-5342F275E501}"/>
                </a:ext>
              </a:extLst>
            </p:cNvPr>
            <p:cNvCxnSpPr>
              <a:cxnSpLocks/>
              <a:stCxn id="107" idx="5"/>
              <a:endCxn id="103" idx="1"/>
            </p:cNvCxnSpPr>
            <p:nvPr userDrawn="1"/>
          </p:nvCxnSpPr>
          <p:spPr>
            <a:xfrm>
              <a:off x="9658207" y="708238"/>
              <a:ext cx="1077982" cy="102389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8" name="Straight Connector 97">
              <a:extLst>
                <a:ext uri="{FF2B5EF4-FFF2-40B4-BE49-F238E27FC236}">
                  <a16:creationId xmlns:a16="http://schemas.microsoft.com/office/drawing/2014/main" id="{40CBD5A3-FFBF-464A-B610-5223466F96D0}"/>
                </a:ext>
              </a:extLst>
            </p:cNvPr>
            <p:cNvCxnSpPr>
              <a:cxnSpLocks/>
              <a:endCxn id="105" idx="6"/>
            </p:cNvCxnSpPr>
            <p:nvPr userDrawn="1"/>
          </p:nvCxnSpPr>
          <p:spPr>
            <a:xfrm flipH="1">
              <a:off x="10722593" y="261233"/>
              <a:ext cx="1505856" cy="18313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9" name="Straight Connector 98">
              <a:extLst>
                <a:ext uri="{FF2B5EF4-FFF2-40B4-BE49-F238E27FC236}">
                  <a16:creationId xmlns:a16="http://schemas.microsoft.com/office/drawing/2014/main" id="{8998BE96-9089-44F2-A75D-55FDE9D912B1}"/>
                </a:ext>
              </a:extLst>
            </p:cNvPr>
            <p:cNvCxnSpPr>
              <a:cxnSpLocks/>
              <a:stCxn id="103" idx="6"/>
            </p:cNvCxnSpPr>
            <p:nvPr userDrawn="1"/>
          </p:nvCxnSpPr>
          <p:spPr>
            <a:xfrm flipV="1">
              <a:off x="10989488" y="1065810"/>
              <a:ext cx="1430677" cy="716870"/>
            </a:xfrm>
            <a:prstGeom prst="line">
              <a:avLst/>
            </a:prstGeom>
            <a:noFill/>
            <a:ln w="28575" cap="flat" cmpd="sng" algn="ctr">
              <a:solidFill>
                <a:schemeClr val="tx1">
                  <a:alpha val="25000"/>
                </a:schemeClr>
              </a:solidFill>
              <a:prstDash val="solid"/>
              <a:headEnd type="none" w="lg" len="med"/>
              <a:tailEnd type="none" w="lg" len="med"/>
            </a:ln>
            <a:effectLst/>
          </p:spPr>
        </p:cxnSp>
        <p:grpSp>
          <p:nvGrpSpPr>
            <p:cNvPr id="100" name="Group 99">
              <a:extLst>
                <a:ext uri="{FF2B5EF4-FFF2-40B4-BE49-F238E27FC236}">
                  <a16:creationId xmlns:a16="http://schemas.microsoft.com/office/drawing/2014/main" id="{AC9C6B28-4430-4AF7-ACC5-1F1B779EB030}"/>
                </a:ext>
              </a:extLst>
            </p:cNvPr>
            <p:cNvGrpSpPr/>
            <p:nvPr userDrawn="1"/>
          </p:nvGrpSpPr>
          <p:grpSpPr>
            <a:xfrm rot="20809762">
              <a:off x="9283863" y="399111"/>
              <a:ext cx="404778" cy="404778"/>
              <a:chOff x="6621517" y="4193628"/>
              <a:chExt cx="620110" cy="620110"/>
            </a:xfrm>
            <a:solidFill>
              <a:srgbClr val="FFFFFF"/>
            </a:solidFill>
          </p:grpSpPr>
          <p:sp>
            <p:nvSpPr>
              <p:cNvPr id="107" name="Oval 106">
                <a:extLst>
                  <a:ext uri="{FF2B5EF4-FFF2-40B4-BE49-F238E27FC236}">
                    <a16:creationId xmlns:a16="http://schemas.microsoft.com/office/drawing/2014/main" id="{37E9EFF4-40DE-482A-A1CC-AE3472A89C39}"/>
                  </a:ext>
                </a:extLst>
              </p:cNvPr>
              <p:cNvSpPr/>
              <p:nvPr/>
            </p:nvSpPr>
            <p:spPr bwMode="auto">
              <a:xfrm>
                <a:off x="6621517" y="4193628"/>
                <a:ext cx="620110" cy="620110"/>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8" name="Oval 107">
                <a:extLst>
                  <a:ext uri="{FF2B5EF4-FFF2-40B4-BE49-F238E27FC236}">
                    <a16:creationId xmlns:a16="http://schemas.microsoft.com/office/drawing/2014/main" id="{871DE08B-19EB-43E7-9AD0-757BF2FEB378}"/>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1" name="Group 100">
              <a:extLst>
                <a:ext uri="{FF2B5EF4-FFF2-40B4-BE49-F238E27FC236}">
                  <a16:creationId xmlns:a16="http://schemas.microsoft.com/office/drawing/2014/main" id="{E80E6DBF-1115-467F-A9B7-7515C45F17CC}"/>
                </a:ext>
              </a:extLst>
            </p:cNvPr>
            <p:cNvGrpSpPr/>
            <p:nvPr userDrawn="1"/>
          </p:nvGrpSpPr>
          <p:grpSpPr>
            <a:xfrm>
              <a:off x="10445688" y="331770"/>
              <a:ext cx="279574" cy="279574"/>
              <a:chOff x="10445688" y="331770"/>
              <a:chExt cx="279574" cy="279574"/>
            </a:xfrm>
          </p:grpSpPr>
          <p:sp>
            <p:nvSpPr>
              <p:cNvPr id="105" name="Oval 104">
                <a:extLst>
                  <a:ext uri="{FF2B5EF4-FFF2-40B4-BE49-F238E27FC236}">
                    <a16:creationId xmlns:a16="http://schemas.microsoft.com/office/drawing/2014/main" id="{09563011-88CE-4FEB-A1E2-AEBBBAA2F8F7}"/>
                  </a:ext>
                </a:extLst>
              </p:cNvPr>
              <p:cNvSpPr/>
              <p:nvPr/>
            </p:nvSpPr>
            <p:spPr bwMode="auto">
              <a:xfrm rot="20927101">
                <a:off x="10445688" y="33177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6" name="Oval 105">
                <a:extLst>
                  <a:ext uri="{FF2B5EF4-FFF2-40B4-BE49-F238E27FC236}">
                    <a16:creationId xmlns:a16="http://schemas.microsoft.com/office/drawing/2014/main" id="{513F9B2F-99DF-42C8-B023-491D365B7686}"/>
                  </a:ext>
                </a:extLst>
              </p:cNvPr>
              <p:cNvSpPr/>
              <p:nvPr/>
            </p:nvSpPr>
            <p:spPr bwMode="auto">
              <a:xfrm rot="20927101">
                <a:off x="10478858" y="364940"/>
                <a:ext cx="213235" cy="213235"/>
              </a:xfrm>
              <a:prstGeom prst="ellipse">
                <a:avLst/>
              </a:prstGeom>
              <a:solidFill>
                <a:schemeClr val="tx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2" name="Group 101">
              <a:extLst>
                <a:ext uri="{FF2B5EF4-FFF2-40B4-BE49-F238E27FC236}">
                  <a16:creationId xmlns:a16="http://schemas.microsoft.com/office/drawing/2014/main" id="{B3E6133D-17AC-4725-8B57-AEA8F9BEB5FC}"/>
                </a:ext>
              </a:extLst>
            </p:cNvPr>
            <p:cNvGrpSpPr/>
            <p:nvPr userDrawn="1"/>
          </p:nvGrpSpPr>
          <p:grpSpPr>
            <a:xfrm>
              <a:off x="10712583" y="1670080"/>
              <a:ext cx="279574" cy="279574"/>
              <a:chOff x="10712583" y="1670080"/>
              <a:chExt cx="279574" cy="279574"/>
            </a:xfrm>
          </p:grpSpPr>
          <p:sp>
            <p:nvSpPr>
              <p:cNvPr id="103" name="Oval 102">
                <a:extLst>
                  <a:ext uri="{FF2B5EF4-FFF2-40B4-BE49-F238E27FC236}">
                    <a16:creationId xmlns:a16="http://schemas.microsoft.com/office/drawing/2014/main" id="{1397C9D6-6B9B-4B84-82F8-D878B83ACE6A}"/>
                  </a:ext>
                </a:extLst>
              </p:cNvPr>
              <p:cNvSpPr/>
              <p:nvPr/>
            </p:nvSpPr>
            <p:spPr bwMode="auto">
              <a:xfrm rot="20927101">
                <a:off x="10712583" y="167008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4" name="Oval 103">
                <a:extLst>
                  <a:ext uri="{FF2B5EF4-FFF2-40B4-BE49-F238E27FC236}">
                    <a16:creationId xmlns:a16="http://schemas.microsoft.com/office/drawing/2014/main" id="{580FB0DD-34A8-4A5D-B6E1-B04582C7E18E}"/>
                  </a:ext>
                </a:extLst>
              </p:cNvPr>
              <p:cNvSpPr/>
              <p:nvPr/>
            </p:nvSpPr>
            <p:spPr bwMode="auto">
              <a:xfrm rot="20927101">
                <a:off x="10745753" y="1703250"/>
                <a:ext cx="213235" cy="213235"/>
              </a:xfrm>
              <a:prstGeom prst="ellipse">
                <a:avLst/>
              </a:prstGeom>
              <a:solidFill>
                <a:schemeClr val="accent3"/>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28842718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2_Demo slide">
    <p:bg>
      <p:bgPr>
        <a:solidFill>
          <a:srgbClr val="4B53B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a:t>Speaker name</a:t>
            </a:r>
          </a:p>
        </p:txBody>
      </p:sp>
      <p:grpSp>
        <p:nvGrpSpPr>
          <p:cNvPr id="57" name="Group 56">
            <a:extLst>
              <a:ext uri="{FF2B5EF4-FFF2-40B4-BE49-F238E27FC236}">
                <a16:creationId xmlns:a16="http://schemas.microsoft.com/office/drawing/2014/main" id="{021A6853-17A5-49B5-B81E-8C7640A1D232}"/>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58" name="Straight Connector 57">
              <a:extLst>
                <a:ext uri="{FF2B5EF4-FFF2-40B4-BE49-F238E27FC236}">
                  <a16:creationId xmlns:a16="http://schemas.microsoft.com/office/drawing/2014/main" id="{E73245D2-DDE4-4D6B-97E1-CA31318010A4}"/>
                </a:ext>
              </a:extLst>
            </p:cNvPr>
            <p:cNvCxnSpPr>
              <a:cxnSpLocks/>
              <a:endCxn id="66" idx="4"/>
            </p:cNvCxnSpPr>
            <p:nvPr userDrawn="1"/>
          </p:nvCxnSpPr>
          <p:spPr>
            <a:xfrm flipH="1" flipV="1">
              <a:off x="532001" y="5861202"/>
              <a:ext cx="357519" cy="106261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127A81C5-4135-498E-898A-E1BF36D1A56D}"/>
                </a:ext>
              </a:extLst>
            </p:cNvPr>
            <p:cNvCxnSpPr>
              <a:cxnSpLocks/>
              <a:endCxn id="66" idx="3"/>
            </p:cNvCxnSpPr>
            <p:nvPr userDrawn="1"/>
          </p:nvCxnSpPr>
          <p:spPr>
            <a:xfrm flipV="1">
              <a:off x="-289659" y="5852807"/>
              <a:ext cx="733639" cy="1009008"/>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F6A43C4F-B456-41E3-876A-175BC54089CF}"/>
                </a:ext>
              </a:extLst>
            </p:cNvPr>
            <p:cNvCxnSpPr>
              <a:cxnSpLocks/>
              <a:endCxn id="68" idx="4"/>
            </p:cNvCxnSpPr>
            <p:nvPr userDrawn="1"/>
          </p:nvCxnSpPr>
          <p:spPr>
            <a:xfrm flipH="1" flipV="1">
              <a:off x="1512993" y="6169608"/>
              <a:ext cx="264235" cy="781386"/>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AA1B64A5-0BA6-4E6E-92B7-399376624CFA}"/>
                </a:ext>
              </a:extLst>
            </p:cNvPr>
            <p:cNvCxnSpPr>
              <a:cxnSpLocks/>
              <a:endCxn id="68" idx="1"/>
            </p:cNvCxnSpPr>
            <p:nvPr userDrawn="1"/>
          </p:nvCxnSpPr>
          <p:spPr>
            <a:xfrm>
              <a:off x="618202" y="5766009"/>
              <a:ext cx="751423" cy="188749"/>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128156AB-2E95-47D6-B668-AFC3150E2651}"/>
                </a:ext>
              </a:extLst>
            </p:cNvPr>
            <p:cNvCxnSpPr>
              <a:cxnSpLocks/>
              <a:endCxn id="68" idx="3"/>
            </p:cNvCxnSpPr>
            <p:nvPr userDrawn="1"/>
          </p:nvCxnSpPr>
          <p:spPr>
            <a:xfrm flipV="1">
              <a:off x="935967" y="6148671"/>
              <a:ext cx="472107" cy="77133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EA547171-5D21-4498-89DE-29D03418FEBF}"/>
                </a:ext>
              </a:extLst>
            </p:cNvPr>
            <p:cNvCxnSpPr>
              <a:cxnSpLocks/>
              <a:endCxn id="68" idx="2"/>
            </p:cNvCxnSpPr>
            <p:nvPr userDrawn="1"/>
          </p:nvCxnSpPr>
          <p:spPr>
            <a:xfrm flipV="1">
              <a:off x="-285867" y="6059677"/>
              <a:ext cx="1634555" cy="891317"/>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64" name="Group 63">
              <a:extLst>
                <a:ext uri="{FF2B5EF4-FFF2-40B4-BE49-F238E27FC236}">
                  <a16:creationId xmlns:a16="http://schemas.microsoft.com/office/drawing/2014/main" id="{D8B97EC1-3FAE-4069-A230-E777E0A3D0B9}"/>
                </a:ext>
              </a:extLst>
            </p:cNvPr>
            <p:cNvGrpSpPr/>
            <p:nvPr userDrawn="1"/>
          </p:nvGrpSpPr>
          <p:grpSpPr>
            <a:xfrm rot="20927101">
              <a:off x="1346019" y="5892703"/>
              <a:ext cx="279574" cy="279574"/>
              <a:chOff x="6621516" y="4193628"/>
              <a:chExt cx="620110" cy="620110"/>
            </a:xfrm>
            <a:solidFill>
              <a:srgbClr val="FFFFFF"/>
            </a:solidFill>
          </p:grpSpPr>
          <p:sp>
            <p:nvSpPr>
              <p:cNvPr id="68" name="Oval 67">
                <a:extLst>
                  <a:ext uri="{FF2B5EF4-FFF2-40B4-BE49-F238E27FC236}">
                    <a16:creationId xmlns:a16="http://schemas.microsoft.com/office/drawing/2014/main" id="{050233A9-CBF1-4DB6-8AE8-19537B3F2F59}"/>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9" name="Oval 68">
                <a:extLst>
                  <a:ext uri="{FF2B5EF4-FFF2-40B4-BE49-F238E27FC236}">
                    <a16:creationId xmlns:a16="http://schemas.microsoft.com/office/drawing/2014/main" id="{2D76F8E4-BCC0-48B8-8F8A-056288CC38DE}"/>
                  </a:ext>
                </a:extLst>
              </p:cNvPr>
              <p:cNvSpPr/>
              <p:nvPr/>
            </p:nvSpPr>
            <p:spPr bwMode="auto">
              <a:xfrm>
                <a:off x="6695089" y="4267200"/>
                <a:ext cx="472966" cy="472966"/>
              </a:xfrm>
              <a:prstGeom prst="ellipse">
                <a:avLst/>
              </a:prstGeom>
              <a:solidFill>
                <a:schemeClr val="bg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nvGrpSpPr>
            <p:cNvPr id="65" name="Group 64">
              <a:extLst>
                <a:ext uri="{FF2B5EF4-FFF2-40B4-BE49-F238E27FC236}">
                  <a16:creationId xmlns:a16="http://schemas.microsoft.com/office/drawing/2014/main" id="{E2B8B1B2-37EE-4FE1-9D6D-746C8E28EAC3}"/>
                </a:ext>
              </a:extLst>
            </p:cNvPr>
            <p:cNvGrpSpPr/>
            <p:nvPr userDrawn="1"/>
          </p:nvGrpSpPr>
          <p:grpSpPr>
            <a:xfrm rot="20927101">
              <a:off x="382597" y="5635228"/>
              <a:ext cx="231053" cy="231053"/>
              <a:chOff x="6621517" y="4193628"/>
              <a:chExt cx="620110" cy="620110"/>
            </a:xfrm>
            <a:solidFill>
              <a:srgbClr val="FFFFFF"/>
            </a:solidFill>
          </p:grpSpPr>
          <p:sp>
            <p:nvSpPr>
              <p:cNvPr id="66" name="Oval 65">
                <a:extLst>
                  <a:ext uri="{FF2B5EF4-FFF2-40B4-BE49-F238E27FC236}">
                    <a16:creationId xmlns:a16="http://schemas.microsoft.com/office/drawing/2014/main" id="{66BDF793-3FDD-4173-BB77-1DCE472C4679}"/>
                  </a:ext>
                </a:extLst>
              </p:cNvPr>
              <p:cNvSpPr/>
              <p:nvPr/>
            </p:nvSpPr>
            <p:spPr bwMode="auto">
              <a:xfrm rot="21249778">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7" name="Oval 66">
                <a:extLst>
                  <a:ext uri="{FF2B5EF4-FFF2-40B4-BE49-F238E27FC236}">
                    <a16:creationId xmlns:a16="http://schemas.microsoft.com/office/drawing/2014/main" id="{7B088663-8680-4037-8EBF-D09BA6E84F64}"/>
                  </a:ext>
                </a:extLst>
              </p:cNvPr>
              <p:cNvSpPr/>
              <p:nvPr/>
            </p:nvSpPr>
            <p:spPr bwMode="auto">
              <a:xfrm rot="20875644">
                <a:off x="6695087" y="4267201"/>
                <a:ext cx="472967" cy="472967"/>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grpSp>
        <p:nvGrpSpPr>
          <p:cNvPr id="70" name="Group 69">
            <a:extLst>
              <a:ext uri="{FF2B5EF4-FFF2-40B4-BE49-F238E27FC236}">
                <a16:creationId xmlns:a16="http://schemas.microsoft.com/office/drawing/2014/main" id="{9DFB0194-B7F6-442A-ABB6-3464963A274B}"/>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71" name="Straight Connector 70">
              <a:extLst>
                <a:ext uri="{FF2B5EF4-FFF2-40B4-BE49-F238E27FC236}">
                  <a16:creationId xmlns:a16="http://schemas.microsoft.com/office/drawing/2014/main" id="{99DF1AFB-732C-4A5E-8638-8076F803F7CB}"/>
                </a:ext>
              </a:extLst>
            </p:cNvPr>
            <p:cNvCxnSpPr>
              <a:cxnSpLocks/>
              <a:stCxn id="84" idx="6"/>
              <a:endCxn id="90"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72" name="Straight Connector 71">
              <a:extLst>
                <a:ext uri="{FF2B5EF4-FFF2-40B4-BE49-F238E27FC236}">
                  <a16:creationId xmlns:a16="http://schemas.microsoft.com/office/drawing/2014/main" id="{D3522434-AB6A-4A7E-ABD4-08A7F901107C}"/>
                </a:ext>
              </a:extLst>
            </p:cNvPr>
            <p:cNvCxnSpPr>
              <a:cxnSpLocks/>
              <a:endCxn id="90"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3" name="Straight Connector 72">
              <a:extLst>
                <a:ext uri="{FF2B5EF4-FFF2-40B4-BE49-F238E27FC236}">
                  <a16:creationId xmlns:a16="http://schemas.microsoft.com/office/drawing/2014/main" id="{9724286F-4D14-4763-9FEF-7CB34FD052AE}"/>
                </a:ext>
              </a:extLst>
            </p:cNvPr>
            <p:cNvCxnSpPr>
              <a:cxnSpLocks/>
              <a:stCxn id="88" idx="1"/>
              <a:endCxn id="86"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4" name="Straight Connector 73">
              <a:extLst>
                <a:ext uri="{FF2B5EF4-FFF2-40B4-BE49-F238E27FC236}">
                  <a16:creationId xmlns:a16="http://schemas.microsoft.com/office/drawing/2014/main" id="{5644DD5E-D935-4D2F-991E-F79A04FB252D}"/>
                </a:ext>
              </a:extLst>
            </p:cNvPr>
            <p:cNvCxnSpPr>
              <a:cxnSpLocks/>
              <a:stCxn id="88"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5" name="Straight Connector 74">
              <a:extLst>
                <a:ext uri="{FF2B5EF4-FFF2-40B4-BE49-F238E27FC236}">
                  <a16:creationId xmlns:a16="http://schemas.microsoft.com/office/drawing/2014/main" id="{2F0FEA94-4765-4303-9E96-2548571BD723}"/>
                </a:ext>
              </a:extLst>
            </p:cNvPr>
            <p:cNvCxnSpPr>
              <a:cxnSpLocks/>
              <a:stCxn id="84" idx="0"/>
              <a:endCxn id="86"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6" name="Straight Connector 75">
              <a:extLst>
                <a:ext uri="{FF2B5EF4-FFF2-40B4-BE49-F238E27FC236}">
                  <a16:creationId xmlns:a16="http://schemas.microsoft.com/office/drawing/2014/main" id="{0E8C6D54-BBA3-4ECC-85E2-F5C898B2011A}"/>
                </a:ext>
              </a:extLst>
            </p:cNvPr>
            <p:cNvCxnSpPr>
              <a:cxnSpLocks/>
              <a:stCxn id="90" idx="1"/>
              <a:endCxn id="86"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7" name="Straight Connector 76">
              <a:extLst>
                <a:ext uri="{FF2B5EF4-FFF2-40B4-BE49-F238E27FC236}">
                  <a16:creationId xmlns:a16="http://schemas.microsoft.com/office/drawing/2014/main" id="{F29D22EC-97B7-4270-993A-E50C3A5711D5}"/>
                </a:ext>
              </a:extLst>
            </p:cNvPr>
            <p:cNvCxnSpPr>
              <a:cxnSpLocks/>
              <a:stCxn id="90" idx="7"/>
              <a:endCxn id="88"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78" name="Group 77">
              <a:extLst>
                <a:ext uri="{FF2B5EF4-FFF2-40B4-BE49-F238E27FC236}">
                  <a16:creationId xmlns:a16="http://schemas.microsoft.com/office/drawing/2014/main" id="{D9D2415D-D57B-410B-B261-F23E9C7D0757}"/>
                </a:ext>
              </a:extLst>
            </p:cNvPr>
            <p:cNvGrpSpPr/>
            <p:nvPr userDrawn="1"/>
          </p:nvGrpSpPr>
          <p:grpSpPr>
            <a:xfrm rot="20809762">
              <a:off x="10902383" y="5931128"/>
              <a:ext cx="445256" cy="445256"/>
              <a:chOff x="6649704" y="4221815"/>
              <a:chExt cx="563736" cy="563736"/>
            </a:xfrm>
            <a:solidFill>
              <a:srgbClr val="FFFFFF"/>
            </a:solidFill>
          </p:grpSpPr>
          <p:sp>
            <p:nvSpPr>
              <p:cNvPr id="90" name="Oval 89">
                <a:extLst>
                  <a:ext uri="{FF2B5EF4-FFF2-40B4-BE49-F238E27FC236}">
                    <a16:creationId xmlns:a16="http://schemas.microsoft.com/office/drawing/2014/main" id="{17F49688-1584-4B0A-AA04-17A5E9A7C8E3}"/>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91" name="Oval 90">
                <a:extLst>
                  <a:ext uri="{FF2B5EF4-FFF2-40B4-BE49-F238E27FC236}">
                    <a16:creationId xmlns:a16="http://schemas.microsoft.com/office/drawing/2014/main" id="{BC6FD4D1-2320-4A9D-9D0C-3E22D6DE5C05}"/>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79" name="Group 78">
              <a:extLst>
                <a:ext uri="{FF2B5EF4-FFF2-40B4-BE49-F238E27FC236}">
                  <a16:creationId xmlns:a16="http://schemas.microsoft.com/office/drawing/2014/main" id="{6720D788-674C-417B-8F26-014B0B65325F}"/>
                </a:ext>
              </a:extLst>
            </p:cNvPr>
            <p:cNvGrpSpPr/>
            <p:nvPr userDrawn="1"/>
          </p:nvGrpSpPr>
          <p:grpSpPr>
            <a:xfrm rot="20809762">
              <a:off x="11923998" y="4516563"/>
              <a:ext cx="445256" cy="445256"/>
              <a:chOff x="6649704" y="4221815"/>
              <a:chExt cx="563736" cy="563736"/>
            </a:xfrm>
            <a:solidFill>
              <a:srgbClr val="FFFFFF"/>
            </a:solidFill>
          </p:grpSpPr>
          <p:sp>
            <p:nvSpPr>
              <p:cNvPr id="88" name="Oval 87">
                <a:extLst>
                  <a:ext uri="{FF2B5EF4-FFF2-40B4-BE49-F238E27FC236}">
                    <a16:creationId xmlns:a16="http://schemas.microsoft.com/office/drawing/2014/main" id="{2799DDEF-A1B5-4DC3-B06F-99CE1018B500}"/>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9" name="Oval 88">
                <a:extLst>
                  <a:ext uri="{FF2B5EF4-FFF2-40B4-BE49-F238E27FC236}">
                    <a16:creationId xmlns:a16="http://schemas.microsoft.com/office/drawing/2014/main" id="{264643FD-6549-482A-B556-2BDF3464EBE8}"/>
                  </a:ext>
                </a:extLst>
              </p:cNvPr>
              <p:cNvSpPr/>
              <p:nvPr/>
            </p:nvSpPr>
            <p:spPr bwMode="auto">
              <a:xfrm>
                <a:off x="6695089" y="4267199"/>
                <a:ext cx="472966" cy="472966"/>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80" name="Group 79">
              <a:extLst>
                <a:ext uri="{FF2B5EF4-FFF2-40B4-BE49-F238E27FC236}">
                  <a16:creationId xmlns:a16="http://schemas.microsoft.com/office/drawing/2014/main" id="{09683DCA-0849-4AB2-B41A-03D4C2C29678}"/>
                </a:ext>
              </a:extLst>
            </p:cNvPr>
            <p:cNvGrpSpPr/>
            <p:nvPr userDrawn="1"/>
          </p:nvGrpSpPr>
          <p:grpSpPr>
            <a:xfrm rot="20927101">
              <a:off x="9764978" y="4969908"/>
              <a:ext cx="279574" cy="279574"/>
              <a:chOff x="6621516" y="4193628"/>
              <a:chExt cx="620110" cy="620110"/>
            </a:xfrm>
            <a:solidFill>
              <a:srgbClr val="FFFFFF"/>
            </a:solidFill>
          </p:grpSpPr>
          <p:sp>
            <p:nvSpPr>
              <p:cNvPr id="86" name="Oval 85">
                <a:extLst>
                  <a:ext uri="{FF2B5EF4-FFF2-40B4-BE49-F238E27FC236}">
                    <a16:creationId xmlns:a16="http://schemas.microsoft.com/office/drawing/2014/main" id="{9212871F-E8AC-4EAB-8AF1-0E334E100674}"/>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7" name="Oval 86">
                <a:extLst>
                  <a:ext uri="{FF2B5EF4-FFF2-40B4-BE49-F238E27FC236}">
                    <a16:creationId xmlns:a16="http://schemas.microsoft.com/office/drawing/2014/main" id="{312BA4D2-CE31-4B46-B6B2-1326F138EF8E}"/>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1" name="Straight Connector 80">
              <a:extLst>
                <a:ext uri="{FF2B5EF4-FFF2-40B4-BE49-F238E27FC236}">
                  <a16:creationId xmlns:a16="http://schemas.microsoft.com/office/drawing/2014/main" id="{DC5079D4-B664-469C-9128-1E7B87312E4B}"/>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82" name="Group 81">
              <a:extLst>
                <a:ext uri="{FF2B5EF4-FFF2-40B4-BE49-F238E27FC236}">
                  <a16:creationId xmlns:a16="http://schemas.microsoft.com/office/drawing/2014/main" id="{8B18237A-DC09-4461-A296-23F4E9C9082B}"/>
                </a:ext>
              </a:extLst>
            </p:cNvPr>
            <p:cNvGrpSpPr/>
            <p:nvPr userDrawn="1"/>
          </p:nvGrpSpPr>
          <p:grpSpPr>
            <a:xfrm rot="20927101">
              <a:off x="10031874" y="6308218"/>
              <a:ext cx="279574" cy="279574"/>
              <a:chOff x="6621517" y="4193628"/>
              <a:chExt cx="620110" cy="620110"/>
            </a:xfrm>
            <a:solidFill>
              <a:srgbClr val="FFFFFF"/>
            </a:solidFill>
          </p:grpSpPr>
          <p:sp>
            <p:nvSpPr>
              <p:cNvPr id="84" name="Oval 83">
                <a:extLst>
                  <a:ext uri="{FF2B5EF4-FFF2-40B4-BE49-F238E27FC236}">
                    <a16:creationId xmlns:a16="http://schemas.microsoft.com/office/drawing/2014/main" id="{98E8877B-4518-46BD-A267-C893F0A0C86A}"/>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5" name="Oval 84">
                <a:extLst>
                  <a:ext uri="{FF2B5EF4-FFF2-40B4-BE49-F238E27FC236}">
                    <a16:creationId xmlns:a16="http://schemas.microsoft.com/office/drawing/2014/main" id="{D56DB139-F856-452B-9CB1-3F11A5A29B9F}"/>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3" name="Straight Connector 82">
              <a:extLst>
                <a:ext uri="{FF2B5EF4-FFF2-40B4-BE49-F238E27FC236}">
                  <a16:creationId xmlns:a16="http://schemas.microsoft.com/office/drawing/2014/main" id="{5E2902BE-81D6-4021-AF78-AB26395291A3}"/>
                </a:ext>
              </a:extLst>
            </p:cNvPr>
            <p:cNvCxnSpPr>
              <a:cxnSpLocks/>
              <a:endCxn id="90"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grpSp>
        <p:nvGrpSpPr>
          <p:cNvPr id="92" name="Group 91">
            <a:extLst>
              <a:ext uri="{FF2B5EF4-FFF2-40B4-BE49-F238E27FC236}">
                <a16:creationId xmlns:a16="http://schemas.microsoft.com/office/drawing/2014/main" id="{466C433D-7032-4E6C-8769-61BFAAE7DF62}"/>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93" name="Straight Connector 92">
              <a:extLst>
                <a:ext uri="{FF2B5EF4-FFF2-40B4-BE49-F238E27FC236}">
                  <a16:creationId xmlns:a16="http://schemas.microsoft.com/office/drawing/2014/main" id="{B73B2713-D429-4F9F-BC36-F15E8912580C}"/>
                </a:ext>
              </a:extLst>
            </p:cNvPr>
            <p:cNvCxnSpPr>
              <a:cxnSpLocks/>
              <a:stCxn id="105" idx="0"/>
            </p:cNvCxnSpPr>
            <p:nvPr userDrawn="1"/>
          </p:nvCxnSpPr>
          <p:spPr>
            <a:xfrm flipH="1" flipV="1">
              <a:off x="10489134" y="-24305"/>
              <a:ext cx="69154" cy="35874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4" name="Straight Connector 93">
              <a:extLst>
                <a:ext uri="{FF2B5EF4-FFF2-40B4-BE49-F238E27FC236}">
                  <a16:creationId xmlns:a16="http://schemas.microsoft.com/office/drawing/2014/main" id="{B67B1F59-276C-4972-A61F-A18B338FE8E3}"/>
                </a:ext>
              </a:extLst>
            </p:cNvPr>
            <p:cNvCxnSpPr>
              <a:cxnSpLocks/>
              <a:stCxn id="103" idx="0"/>
              <a:endCxn id="105" idx="4"/>
            </p:cNvCxnSpPr>
            <p:nvPr userDrawn="1"/>
          </p:nvCxnSpPr>
          <p:spPr>
            <a:xfrm flipH="1" flipV="1">
              <a:off x="10612662" y="608675"/>
              <a:ext cx="212521" cy="106407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5" name="Straight Connector 94">
              <a:extLst>
                <a:ext uri="{FF2B5EF4-FFF2-40B4-BE49-F238E27FC236}">
                  <a16:creationId xmlns:a16="http://schemas.microsoft.com/office/drawing/2014/main" id="{0197A80A-2BE4-4ABB-85BC-68E27F845AD2}"/>
                </a:ext>
              </a:extLst>
            </p:cNvPr>
            <p:cNvCxnSpPr>
              <a:cxnSpLocks/>
              <a:stCxn id="107" idx="6"/>
              <a:endCxn id="105" idx="2"/>
            </p:cNvCxnSpPr>
            <p:nvPr userDrawn="1"/>
          </p:nvCxnSpPr>
          <p:spPr>
            <a:xfrm flipV="1">
              <a:off x="9683317" y="498744"/>
              <a:ext cx="765040" cy="56641"/>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6" name="Straight Connector 95">
              <a:extLst>
                <a:ext uri="{FF2B5EF4-FFF2-40B4-BE49-F238E27FC236}">
                  <a16:creationId xmlns:a16="http://schemas.microsoft.com/office/drawing/2014/main" id="{3DA19576-CB51-438B-8FB6-F8CF3F9A68D4}"/>
                </a:ext>
              </a:extLst>
            </p:cNvPr>
            <p:cNvCxnSpPr>
              <a:cxnSpLocks/>
              <a:stCxn id="105" idx="5"/>
            </p:cNvCxnSpPr>
            <p:nvPr userDrawn="1"/>
          </p:nvCxnSpPr>
          <p:spPr>
            <a:xfrm>
              <a:off x="10701656" y="549289"/>
              <a:ext cx="1718509" cy="576898"/>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7" name="Straight Connector 96">
              <a:extLst>
                <a:ext uri="{FF2B5EF4-FFF2-40B4-BE49-F238E27FC236}">
                  <a16:creationId xmlns:a16="http://schemas.microsoft.com/office/drawing/2014/main" id="{869ED503-B104-4A36-AC6F-0B2DBF0DE77D}"/>
                </a:ext>
              </a:extLst>
            </p:cNvPr>
            <p:cNvCxnSpPr>
              <a:cxnSpLocks/>
              <a:stCxn id="107" idx="5"/>
              <a:endCxn id="103" idx="1"/>
            </p:cNvCxnSpPr>
            <p:nvPr userDrawn="1"/>
          </p:nvCxnSpPr>
          <p:spPr>
            <a:xfrm>
              <a:off x="9658207" y="708238"/>
              <a:ext cx="1077982" cy="102389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8" name="Straight Connector 97">
              <a:extLst>
                <a:ext uri="{FF2B5EF4-FFF2-40B4-BE49-F238E27FC236}">
                  <a16:creationId xmlns:a16="http://schemas.microsoft.com/office/drawing/2014/main" id="{B3EBB210-CE71-436D-B55B-2FAAD0C5395E}"/>
                </a:ext>
              </a:extLst>
            </p:cNvPr>
            <p:cNvCxnSpPr>
              <a:cxnSpLocks/>
              <a:endCxn id="105" idx="6"/>
            </p:cNvCxnSpPr>
            <p:nvPr userDrawn="1"/>
          </p:nvCxnSpPr>
          <p:spPr>
            <a:xfrm flipH="1">
              <a:off x="10722593" y="261233"/>
              <a:ext cx="1505856" cy="18313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9" name="Straight Connector 98">
              <a:extLst>
                <a:ext uri="{FF2B5EF4-FFF2-40B4-BE49-F238E27FC236}">
                  <a16:creationId xmlns:a16="http://schemas.microsoft.com/office/drawing/2014/main" id="{B17021EB-8697-4EB8-8005-F854EC0E9B86}"/>
                </a:ext>
              </a:extLst>
            </p:cNvPr>
            <p:cNvCxnSpPr>
              <a:cxnSpLocks/>
              <a:stCxn id="103" idx="6"/>
            </p:cNvCxnSpPr>
            <p:nvPr userDrawn="1"/>
          </p:nvCxnSpPr>
          <p:spPr>
            <a:xfrm flipV="1">
              <a:off x="10989488" y="1065810"/>
              <a:ext cx="1430677" cy="716870"/>
            </a:xfrm>
            <a:prstGeom prst="line">
              <a:avLst/>
            </a:prstGeom>
            <a:noFill/>
            <a:ln w="28575" cap="flat" cmpd="sng" algn="ctr">
              <a:solidFill>
                <a:schemeClr val="tx1">
                  <a:alpha val="25000"/>
                </a:schemeClr>
              </a:solidFill>
              <a:prstDash val="solid"/>
              <a:headEnd type="none" w="lg" len="med"/>
              <a:tailEnd type="none" w="lg" len="med"/>
            </a:ln>
            <a:effectLst/>
          </p:spPr>
        </p:cxnSp>
        <p:grpSp>
          <p:nvGrpSpPr>
            <p:cNvPr id="100" name="Group 99">
              <a:extLst>
                <a:ext uri="{FF2B5EF4-FFF2-40B4-BE49-F238E27FC236}">
                  <a16:creationId xmlns:a16="http://schemas.microsoft.com/office/drawing/2014/main" id="{AAA60C12-650A-466F-AE7C-0952908B3B35}"/>
                </a:ext>
              </a:extLst>
            </p:cNvPr>
            <p:cNvGrpSpPr/>
            <p:nvPr userDrawn="1"/>
          </p:nvGrpSpPr>
          <p:grpSpPr>
            <a:xfrm rot="20809762">
              <a:off x="9283863" y="399111"/>
              <a:ext cx="404778" cy="404778"/>
              <a:chOff x="6621517" y="4193628"/>
              <a:chExt cx="620110" cy="620110"/>
            </a:xfrm>
            <a:solidFill>
              <a:srgbClr val="FFFFFF"/>
            </a:solidFill>
          </p:grpSpPr>
          <p:sp>
            <p:nvSpPr>
              <p:cNvPr id="107" name="Oval 106">
                <a:extLst>
                  <a:ext uri="{FF2B5EF4-FFF2-40B4-BE49-F238E27FC236}">
                    <a16:creationId xmlns:a16="http://schemas.microsoft.com/office/drawing/2014/main" id="{B894408A-4F2E-4069-AB4F-45F064B488A9}"/>
                  </a:ext>
                </a:extLst>
              </p:cNvPr>
              <p:cNvSpPr/>
              <p:nvPr/>
            </p:nvSpPr>
            <p:spPr bwMode="auto">
              <a:xfrm>
                <a:off x="6621517" y="4193628"/>
                <a:ext cx="620110" cy="620110"/>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8" name="Oval 107">
                <a:extLst>
                  <a:ext uri="{FF2B5EF4-FFF2-40B4-BE49-F238E27FC236}">
                    <a16:creationId xmlns:a16="http://schemas.microsoft.com/office/drawing/2014/main" id="{C9154C0C-2484-4677-B742-8861BD51AC25}"/>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1" name="Group 100">
              <a:extLst>
                <a:ext uri="{FF2B5EF4-FFF2-40B4-BE49-F238E27FC236}">
                  <a16:creationId xmlns:a16="http://schemas.microsoft.com/office/drawing/2014/main" id="{6A081E16-D0FD-4EF5-BDDA-A6A7A7D24264}"/>
                </a:ext>
              </a:extLst>
            </p:cNvPr>
            <p:cNvGrpSpPr/>
            <p:nvPr userDrawn="1"/>
          </p:nvGrpSpPr>
          <p:grpSpPr>
            <a:xfrm>
              <a:off x="10445688" y="331770"/>
              <a:ext cx="279574" cy="279574"/>
              <a:chOff x="10445688" y="331770"/>
              <a:chExt cx="279574" cy="279574"/>
            </a:xfrm>
          </p:grpSpPr>
          <p:sp>
            <p:nvSpPr>
              <p:cNvPr id="105" name="Oval 104">
                <a:extLst>
                  <a:ext uri="{FF2B5EF4-FFF2-40B4-BE49-F238E27FC236}">
                    <a16:creationId xmlns:a16="http://schemas.microsoft.com/office/drawing/2014/main" id="{B7F9B331-17CE-45AC-B10E-A1756CAF3D66}"/>
                  </a:ext>
                </a:extLst>
              </p:cNvPr>
              <p:cNvSpPr/>
              <p:nvPr/>
            </p:nvSpPr>
            <p:spPr bwMode="auto">
              <a:xfrm rot="20927101">
                <a:off x="10445688" y="33177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6" name="Oval 105">
                <a:extLst>
                  <a:ext uri="{FF2B5EF4-FFF2-40B4-BE49-F238E27FC236}">
                    <a16:creationId xmlns:a16="http://schemas.microsoft.com/office/drawing/2014/main" id="{8658FF79-AF16-439D-AB4C-C551469D6D7C}"/>
                  </a:ext>
                </a:extLst>
              </p:cNvPr>
              <p:cNvSpPr/>
              <p:nvPr/>
            </p:nvSpPr>
            <p:spPr bwMode="auto">
              <a:xfrm rot="20927101">
                <a:off x="10478858" y="364940"/>
                <a:ext cx="213235" cy="213235"/>
              </a:xfrm>
              <a:prstGeom prst="ellipse">
                <a:avLst/>
              </a:prstGeom>
              <a:solidFill>
                <a:schemeClr val="tx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2" name="Group 101">
              <a:extLst>
                <a:ext uri="{FF2B5EF4-FFF2-40B4-BE49-F238E27FC236}">
                  <a16:creationId xmlns:a16="http://schemas.microsoft.com/office/drawing/2014/main" id="{34C95D91-04C0-4BF4-B11A-AED47853D9A4}"/>
                </a:ext>
              </a:extLst>
            </p:cNvPr>
            <p:cNvGrpSpPr/>
            <p:nvPr userDrawn="1"/>
          </p:nvGrpSpPr>
          <p:grpSpPr>
            <a:xfrm>
              <a:off x="10712583" y="1670080"/>
              <a:ext cx="279574" cy="279574"/>
              <a:chOff x="10712583" y="1670080"/>
              <a:chExt cx="279574" cy="279574"/>
            </a:xfrm>
          </p:grpSpPr>
          <p:sp>
            <p:nvSpPr>
              <p:cNvPr id="103" name="Oval 102">
                <a:extLst>
                  <a:ext uri="{FF2B5EF4-FFF2-40B4-BE49-F238E27FC236}">
                    <a16:creationId xmlns:a16="http://schemas.microsoft.com/office/drawing/2014/main" id="{E46AA567-6035-4D62-9879-4920F8D70156}"/>
                  </a:ext>
                </a:extLst>
              </p:cNvPr>
              <p:cNvSpPr/>
              <p:nvPr/>
            </p:nvSpPr>
            <p:spPr bwMode="auto">
              <a:xfrm rot="20927101">
                <a:off x="10712583" y="167008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4" name="Oval 103">
                <a:extLst>
                  <a:ext uri="{FF2B5EF4-FFF2-40B4-BE49-F238E27FC236}">
                    <a16:creationId xmlns:a16="http://schemas.microsoft.com/office/drawing/2014/main" id="{99ED8C66-FA97-44CA-8C7C-F76BDF19CB28}"/>
                  </a:ext>
                </a:extLst>
              </p:cNvPr>
              <p:cNvSpPr/>
              <p:nvPr/>
            </p:nvSpPr>
            <p:spPr bwMode="auto">
              <a:xfrm rot="20927101">
                <a:off x="10745753" y="1703250"/>
                <a:ext cx="213235" cy="213235"/>
              </a:xfrm>
              <a:prstGeom prst="ellipse">
                <a:avLst/>
              </a:prstGeom>
              <a:solidFill>
                <a:schemeClr val="accent3"/>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116832880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3_Demo slid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bg2"/>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solidFill>
                  <a:schemeClr val="bg1"/>
                </a:solidFill>
                <a:latin typeface="+mn-lt"/>
              </a:defRPr>
            </a:lvl1pPr>
          </a:lstStyle>
          <a:p>
            <a:pPr lvl="0"/>
            <a:r>
              <a:rPr lang="en-US"/>
              <a:t>Speaker name</a:t>
            </a:r>
          </a:p>
        </p:txBody>
      </p:sp>
      <p:grpSp>
        <p:nvGrpSpPr>
          <p:cNvPr id="213" name="Group 212">
            <a:extLst>
              <a:ext uri="{FF2B5EF4-FFF2-40B4-BE49-F238E27FC236}">
                <a16:creationId xmlns:a16="http://schemas.microsoft.com/office/drawing/2014/main" id="{429B7422-9491-4D7D-9091-61D4A0847E53}"/>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a:effectLst/>
        </p:grpSpPr>
        <p:cxnSp>
          <p:nvCxnSpPr>
            <p:cNvPr id="214" name="Straight Connector 213">
              <a:extLst>
                <a:ext uri="{FF2B5EF4-FFF2-40B4-BE49-F238E27FC236}">
                  <a16:creationId xmlns:a16="http://schemas.microsoft.com/office/drawing/2014/main" id="{B2275B63-7F20-417F-8F58-CB8E5B7BED52}"/>
                </a:ext>
              </a:extLst>
            </p:cNvPr>
            <p:cNvCxnSpPr>
              <a:cxnSpLocks/>
              <a:endCxn id="222" idx="4"/>
            </p:cNvCxnSpPr>
            <p:nvPr userDrawn="1"/>
          </p:nvCxnSpPr>
          <p:spPr>
            <a:xfrm flipH="1" flipV="1">
              <a:off x="532001" y="5861202"/>
              <a:ext cx="357519" cy="1062614"/>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15" name="Straight Connector 214">
              <a:extLst>
                <a:ext uri="{FF2B5EF4-FFF2-40B4-BE49-F238E27FC236}">
                  <a16:creationId xmlns:a16="http://schemas.microsoft.com/office/drawing/2014/main" id="{AC784555-E294-4553-B877-A535746CAB25}"/>
                </a:ext>
              </a:extLst>
            </p:cNvPr>
            <p:cNvCxnSpPr>
              <a:cxnSpLocks/>
              <a:endCxn id="222" idx="3"/>
            </p:cNvCxnSpPr>
            <p:nvPr userDrawn="1"/>
          </p:nvCxnSpPr>
          <p:spPr>
            <a:xfrm flipV="1">
              <a:off x="-289659" y="5852807"/>
              <a:ext cx="733639" cy="1009008"/>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16" name="Straight Connector 215">
              <a:extLst>
                <a:ext uri="{FF2B5EF4-FFF2-40B4-BE49-F238E27FC236}">
                  <a16:creationId xmlns:a16="http://schemas.microsoft.com/office/drawing/2014/main" id="{30500CDF-B75E-4FB4-998E-5C970BEB608B}"/>
                </a:ext>
              </a:extLst>
            </p:cNvPr>
            <p:cNvCxnSpPr>
              <a:cxnSpLocks/>
              <a:endCxn id="224" idx="4"/>
            </p:cNvCxnSpPr>
            <p:nvPr userDrawn="1"/>
          </p:nvCxnSpPr>
          <p:spPr>
            <a:xfrm flipH="1" flipV="1">
              <a:off x="1512993" y="6169608"/>
              <a:ext cx="264235" cy="781386"/>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17" name="Straight Connector 216">
              <a:extLst>
                <a:ext uri="{FF2B5EF4-FFF2-40B4-BE49-F238E27FC236}">
                  <a16:creationId xmlns:a16="http://schemas.microsoft.com/office/drawing/2014/main" id="{044FAA7F-F616-4761-A959-44C914630179}"/>
                </a:ext>
              </a:extLst>
            </p:cNvPr>
            <p:cNvCxnSpPr>
              <a:cxnSpLocks/>
              <a:endCxn id="224" idx="1"/>
            </p:cNvCxnSpPr>
            <p:nvPr userDrawn="1"/>
          </p:nvCxnSpPr>
          <p:spPr>
            <a:xfrm>
              <a:off x="618202" y="5766009"/>
              <a:ext cx="751423" cy="188749"/>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18" name="Straight Connector 217">
              <a:extLst>
                <a:ext uri="{FF2B5EF4-FFF2-40B4-BE49-F238E27FC236}">
                  <a16:creationId xmlns:a16="http://schemas.microsoft.com/office/drawing/2014/main" id="{A2246871-6252-4C45-A8B4-F7C0D6E48115}"/>
                </a:ext>
              </a:extLst>
            </p:cNvPr>
            <p:cNvCxnSpPr>
              <a:cxnSpLocks/>
              <a:endCxn id="224" idx="3"/>
            </p:cNvCxnSpPr>
            <p:nvPr userDrawn="1"/>
          </p:nvCxnSpPr>
          <p:spPr>
            <a:xfrm flipV="1">
              <a:off x="935967" y="6148671"/>
              <a:ext cx="472107" cy="771334"/>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19" name="Straight Connector 218">
              <a:extLst>
                <a:ext uri="{FF2B5EF4-FFF2-40B4-BE49-F238E27FC236}">
                  <a16:creationId xmlns:a16="http://schemas.microsoft.com/office/drawing/2014/main" id="{5FDA9FCB-E74A-4887-A5E5-08D0FC5C580D}"/>
                </a:ext>
              </a:extLst>
            </p:cNvPr>
            <p:cNvCxnSpPr>
              <a:cxnSpLocks/>
              <a:endCxn id="224" idx="2"/>
            </p:cNvCxnSpPr>
            <p:nvPr userDrawn="1"/>
          </p:nvCxnSpPr>
          <p:spPr>
            <a:xfrm flipV="1">
              <a:off x="-285867" y="6059677"/>
              <a:ext cx="1634555" cy="891317"/>
            </a:xfrm>
            <a:prstGeom prst="line">
              <a:avLst/>
            </a:prstGeom>
            <a:noFill/>
            <a:ln w="28575" cap="flat" cmpd="sng" algn="ctr">
              <a:solidFill>
                <a:srgbClr val="FFFFFF">
                  <a:lumMod val="85000"/>
                </a:srgbClr>
              </a:solidFill>
              <a:prstDash val="solid"/>
              <a:headEnd type="none" w="lg" len="med"/>
              <a:tailEnd type="none" w="lg" len="med"/>
            </a:ln>
            <a:effectLst/>
          </p:spPr>
        </p:cxnSp>
        <p:grpSp>
          <p:nvGrpSpPr>
            <p:cNvPr id="220" name="Group 219">
              <a:extLst>
                <a:ext uri="{FF2B5EF4-FFF2-40B4-BE49-F238E27FC236}">
                  <a16:creationId xmlns:a16="http://schemas.microsoft.com/office/drawing/2014/main" id="{796C554E-C02E-4DB0-821D-F838DCFE89C7}"/>
                </a:ext>
              </a:extLst>
            </p:cNvPr>
            <p:cNvGrpSpPr/>
            <p:nvPr userDrawn="1"/>
          </p:nvGrpSpPr>
          <p:grpSpPr>
            <a:xfrm rot="20927101">
              <a:off x="1346019" y="5892703"/>
              <a:ext cx="279574" cy="279574"/>
              <a:chOff x="6621516" y="4193628"/>
              <a:chExt cx="620110" cy="620110"/>
            </a:xfrm>
            <a:solidFill>
              <a:srgbClr val="FFFFFF"/>
            </a:solidFill>
          </p:grpSpPr>
          <p:sp>
            <p:nvSpPr>
              <p:cNvPr id="224" name="Oval 223">
                <a:extLst>
                  <a:ext uri="{FF2B5EF4-FFF2-40B4-BE49-F238E27FC236}">
                    <a16:creationId xmlns:a16="http://schemas.microsoft.com/office/drawing/2014/main" id="{4EFAE095-BB19-4191-9053-5B07DF1EB1EA}"/>
                  </a:ext>
                </a:extLst>
              </p:cNvPr>
              <p:cNvSpPr/>
              <p:nvPr/>
            </p:nvSpPr>
            <p:spPr bwMode="auto">
              <a:xfrm>
                <a:off x="6621517" y="4193628"/>
                <a:ext cx="620110" cy="620110"/>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25" name="Oval 224">
                <a:extLst>
                  <a:ext uri="{FF2B5EF4-FFF2-40B4-BE49-F238E27FC236}">
                    <a16:creationId xmlns:a16="http://schemas.microsoft.com/office/drawing/2014/main" id="{05295769-DF95-4D37-B425-8E9AF43633B7}"/>
                  </a:ext>
                </a:extLst>
              </p:cNvPr>
              <p:cNvSpPr/>
              <p:nvPr/>
            </p:nvSpPr>
            <p:spPr bwMode="auto">
              <a:xfrm>
                <a:off x="6695089" y="4267200"/>
                <a:ext cx="472966" cy="472966"/>
              </a:xfrm>
              <a:prstGeom prst="ellipse">
                <a:avLst/>
              </a:prstGeom>
              <a:solidFill>
                <a:srgbClr val="4B53BC"/>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221" name="Group 220">
              <a:extLst>
                <a:ext uri="{FF2B5EF4-FFF2-40B4-BE49-F238E27FC236}">
                  <a16:creationId xmlns:a16="http://schemas.microsoft.com/office/drawing/2014/main" id="{E58645A5-58D1-4A0C-B846-A16C2163551C}"/>
                </a:ext>
              </a:extLst>
            </p:cNvPr>
            <p:cNvGrpSpPr/>
            <p:nvPr userDrawn="1"/>
          </p:nvGrpSpPr>
          <p:grpSpPr>
            <a:xfrm rot="20927101">
              <a:off x="382597" y="5635228"/>
              <a:ext cx="231053" cy="231053"/>
              <a:chOff x="6621517" y="4193628"/>
              <a:chExt cx="620110" cy="620110"/>
            </a:xfrm>
            <a:solidFill>
              <a:srgbClr val="FFFFFF"/>
            </a:solidFill>
          </p:grpSpPr>
          <p:sp>
            <p:nvSpPr>
              <p:cNvPr id="222" name="Oval 221">
                <a:extLst>
                  <a:ext uri="{FF2B5EF4-FFF2-40B4-BE49-F238E27FC236}">
                    <a16:creationId xmlns:a16="http://schemas.microsoft.com/office/drawing/2014/main" id="{462CD9C2-6113-479E-B94A-7CEC0FDDF4ED}"/>
                  </a:ext>
                </a:extLst>
              </p:cNvPr>
              <p:cNvSpPr/>
              <p:nvPr/>
            </p:nvSpPr>
            <p:spPr bwMode="auto">
              <a:xfrm rot="21249778">
                <a:off x="6621517" y="4193628"/>
                <a:ext cx="620110" cy="620110"/>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23" name="Oval 222">
                <a:extLst>
                  <a:ext uri="{FF2B5EF4-FFF2-40B4-BE49-F238E27FC236}">
                    <a16:creationId xmlns:a16="http://schemas.microsoft.com/office/drawing/2014/main" id="{8B9BFB49-6334-440E-974C-289BCBBC8070}"/>
                  </a:ext>
                </a:extLst>
              </p:cNvPr>
              <p:cNvSpPr/>
              <p:nvPr/>
            </p:nvSpPr>
            <p:spPr bwMode="auto">
              <a:xfrm rot="20875644">
                <a:off x="6695087" y="4267201"/>
                <a:ext cx="472967" cy="472967"/>
              </a:xfrm>
              <a:prstGeom prst="ellipse">
                <a:avLst/>
              </a:prstGeom>
              <a:solidFill>
                <a:srgbClr val="243A5E"/>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grpSp>
        <p:nvGrpSpPr>
          <p:cNvPr id="226" name="Group 225">
            <a:extLst>
              <a:ext uri="{FF2B5EF4-FFF2-40B4-BE49-F238E27FC236}">
                <a16:creationId xmlns:a16="http://schemas.microsoft.com/office/drawing/2014/main" id="{914CCB90-C8E6-4506-BD80-851CAAA143EC}"/>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227" name="Straight Connector 226">
              <a:extLst>
                <a:ext uri="{FF2B5EF4-FFF2-40B4-BE49-F238E27FC236}">
                  <a16:creationId xmlns:a16="http://schemas.microsoft.com/office/drawing/2014/main" id="{0090ACF8-494C-4578-BB1A-54BEADCA5384}"/>
                </a:ext>
              </a:extLst>
            </p:cNvPr>
            <p:cNvCxnSpPr>
              <a:cxnSpLocks/>
              <a:stCxn id="240" idx="6"/>
              <a:endCxn id="246" idx="2"/>
            </p:cNvCxnSpPr>
            <p:nvPr userDrawn="1"/>
          </p:nvCxnSpPr>
          <p:spPr>
            <a:xfrm flipV="1">
              <a:off x="10308779" y="6204482"/>
              <a:ext cx="599460" cy="216336"/>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28" name="Straight Connector 227">
              <a:extLst>
                <a:ext uri="{FF2B5EF4-FFF2-40B4-BE49-F238E27FC236}">
                  <a16:creationId xmlns:a16="http://schemas.microsoft.com/office/drawing/2014/main" id="{96EA3AD6-B492-4637-A3B8-D7E5E21A52D7}"/>
                </a:ext>
              </a:extLst>
            </p:cNvPr>
            <p:cNvCxnSpPr>
              <a:cxnSpLocks/>
              <a:endCxn id="246" idx="3"/>
            </p:cNvCxnSpPr>
            <p:nvPr userDrawn="1"/>
          </p:nvCxnSpPr>
          <p:spPr>
            <a:xfrm flipV="1">
              <a:off x="10554792" y="6342906"/>
              <a:ext cx="452807" cy="543173"/>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29" name="Straight Connector 228">
              <a:extLst>
                <a:ext uri="{FF2B5EF4-FFF2-40B4-BE49-F238E27FC236}">
                  <a16:creationId xmlns:a16="http://schemas.microsoft.com/office/drawing/2014/main" id="{556A7974-9213-440D-B56C-F5E8F5A47C42}"/>
                </a:ext>
              </a:extLst>
            </p:cNvPr>
            <p:cNvCxnSpPr>
              <a:cxnSpLocks/>
              <a:stCxn id="244" idx="1"/>
              <a:endCxn id="242" idx="6"/>
            </p:cNvCxnSpPr>
            <p:nvPr userDrawn="1"/>
          </p:nvCxnSpPr>
          <p:spPr>
            <a:xfrm flipH="1">
              <a:off x="10041883" y="4696093"/>
              <a:ext cx="1886326" cy="386415"/>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30" name="Straight Connector 229">
              <a:extLst>
                <a:ext uri="{FF2B5EF4-FFF2-40B4-BE49-F238E27FC236}">
                  <a16:creationId xmlns:a16="http://schemas.microsoft.com/office/drawing/2014/main" id="{C35160F2-D57A-4FFA-B2EA-81984CCCD08E}"/>
                </a:ext>
              </a:extLst>
            </p:cNvPr>
            <p:cNvCxnSpPr>
              <a:cxnSpLocks/>
              <a:stCxn id="244" idx="2"/>
            </p:cNvCxnSpPr>
            <p:nvPr userDrawn="1"/>
          </p:nvCxnSpPr>
          <p:spPr>
            <a:xfrm flipH="1">
              <a:off x="8978500" y="4863160"/>
              <a:ext cx="2983207" cy="2064659"/>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31" name="Straight Connector 230">
              <a:extLst>
                <a:ext uri="{FF2B5EF4-FFF2-40B4-BE49-F238E27FC236}">
                  <a16:creationId xmlns:a16="http://schemas.microsoft.com/office/drawing/2014/main" id="{82803B95-9697-43FD-9EC1-7511507E3BF1}"/>
                </a:ext>
              </a:extLst>
            </p:cNvPr>
            <p:cNvCxnSpPr>
              <a:cxnSpLocks/>
              <a:stCxn id="240" idx="0"/>
              <a:endCxn id="242" idx="4"/>
            </p:cNvCxnSpPr>
            <p:nvPr userDrawn="1"/>
          </p:nvCxnSpPr>
          <p:spPr>
            <a:xfrm flipH="1" flipV="1">
              <a:off x="9931952" y="5246813"/>
              <a:ext cx="212522" cy="1064074"/>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32" name="Straight Connector 231">
              <a:extLst>
                <a:ext uri="{FF2B5EF4-FFF2-40B4-BE49-F238E27FC236}">
                  <a16:creationId xmlns:a16="http://schemas.microsoft.com/office/drawing/2014/main" id="{F5CC9C56-11A9-4784-8225-54C8B42E79C2}"/>
                </a:ext>
              </a:extLst>
            </p:cNvPr>
            <p:cNvCxnSpPr>
              <a:cxnSpLocks/>
              <a:stCxn id="246" idx="1"/>
              <a:endCxn id="242" idx="5"/>
            </p:cNvCxnSpPr>
            <p:nvPr userDrawn="1"/>
          </p:nvCxnSpPr>
          <p:spPr>
            <a:xfrm flipH="1" flipV="1">
              <a:off x="10020946" y="5187427"/>
              <a:ext cx="914915" cy="848917"/>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33" name="Straight Connector 232">
              <a:extLst>
                <a:ext uri="{FF2B5EF4-FFF2-40B4-BE49-F238E27FC236}">
                  <a16:creationId xmlns:a16="http://schemas.microsoft.com/office/drawing/2014/main" id="{6F4BCBB7-A4E9-40DC-905C-9D24FA355FB6}"/>
                </a:ext>
              </a:extLst>
            </p:cNvPr>
            <p:cNvCxnSpPr>
              <a:cxnSpLocks/>
              <a:stCxn id="246" idx="7"/>
              <a:endCxn id="244" idx="3"/>
            </p:cNvCxnSpPr>
            <p:nvPr userDrawn="1"/>
          </p:nvCxnSpPr>
          <p:spPr>
            <a:xfrm flipV="1">
              <a:off x="11242423" y="4957608"/>
              <a:ext cx="861105" cy="1006998"/>
            </a:xfrm>
            <a:prstGeom prst="line">
              <a:avLst/>
            </a:prstGeom>
            <a:noFill/>
            <a:ln w="28575" cap="flat" cmpd="sng" algn="ctr">
              <a:solidFill>
                <a:srgbClr val="FFFFFF">
                  <a:lumMod val="85000"/>
                </a:srgbClr>
              </a:solidFill>
              <a:prstDash val="solid"/>
              <a:headEnd type="none" w="lg" len="med"/>
              <a:tailEnd type="none" w="lg" len="med"/>
            </a:ln>
            <a:effectLst/>
          </p:spPr>
        </p:cxnSp>
        <p:grpSp>
          <p:nvGrpSpPr>
            <p:cNvPr id="234" name="Group 233">
              <a:extLst>
                <a:ext uri="{FF2B5EF4-FFF2-40B4-BE49-F238E27FC236}">
                  <a16:creationId xmlns:a16="http://schemas.microsoft.com/office/drawing/2014/main" id="{12DF4546-3983-4C06-8473-04341881A4FE}"/>
                </a:ext>
              </a:extLst>
            </p:cNvPr>
            <p:cNvGrpSpPr/>
            <p:nvPr userDrawn="1"/>
          </p:nvGrpSpPr>
          <p:grpSpPr>
            <a:xfrm rot="20809762">
              <a:off x="10902383" y="5931128"/>
              <a:ext cx="445256" cy="445256"/>
              <a:chOff x="6649704" y="4221815"/>
              <a:chExt cx="563736" cy="563736"/>
            </a:xfrm>
            <a:solidFill>
              <a:srgbClr val="FFFFFF"/>
            </a:solidFill>
          </p:grpSpPr>
          <p:sp>
            <p:nvSpPr>
              <p:cNvPr id="246" name="Oval 245">
                <a:extLst>
                  <a:ext uri="{FF2B5EF4-FFF2-40B4-BE49-F238E27FC236}">
                    <a16:creationId xmlns:a16="http://schemas.microsoft.com/office/drawing/2014/main" id="{3CF2316C-CEB2-431B-89FA-4AD7AF09C548}"/>
                  </a:ext>
                </a:extLst>
              </p:cNvPr>
              <p:cNvSpPr/>
              <p:nvPr/>
            </p:nvSpPr>
            <p:spPr bwMode="auto">
              <a:xfrm>
                <a:off x="6649704" y="4221815"/>
                <a:ext cx="563736" cy="563736"/>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47" name="Oval 246">
                <a:extLst>
                  <a:ext uri="{FF2B5EF4-FFF2-40B4-BE49-F238E27FC236}">
                    <a16:creationId xmlns:a16="http://schemas.microsoft.com/office/drawing/2014/main" id="{452DB4B9-82F4-4B2A-A751-A0E05920DD74}"/>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235" name="Group 234">
              <a:extLst>
                <a:ext uri="{FF2B5EF4-FFF2-40B4-BE49-F238E27FC236}">
                  <a16:creationId xmlns:a16="http://schemas.microsoft.com/office/drawing/2014/main" id="{82406596-2C68-47BA-B1E0-FDBAFAE08B86}"/>
                </a:ext>
              </a:extLst>
            </p:cNvPr>
            <p:cNvGrpSpPr/>
            <p:nvPr userDrawn="1"/>
          </p:nvGrpSpPr>
          <p:grpSpPr>
            <a:xfrm rot="20809762">
              <a:off x="11923998" y="4516563"/>
              <a:ext cx="445256" cy="445256"/>
              <a:chOff x="6649704" y="4221815"/>
              <a:chExt cx="563736" cy="563736"/>
            </a:xfrm>
            <a:solidFill>
              <a:srgbClr val="FFFFFF"/>
            </a:solidFill>
          </p:grpSpPr>
          <p:sp>
            <p:nvSpPr>
              <p:cNvPr id="244" name="Oval 243">
                <a:extLst>
                  <a:ext uri="{FF2B5EF4-FFF2-40B4-BE49-F238E27FC236}">
                    <a16:creationId xmlns:a16="http://schemas.microsoft.com/office/drawing/2014/main" id="{572FA147-CAB0-4EC1-BD66-295347BEFAFE}"/>
                  </a:ext>
                </a:extLst>
              </p:cNvPr>
              <p:cNvSpPr/>
              <p:nvPr/>
            </p:nvSpPr>
            <p:spPr bwMode="auto">
              <a:xfrm rot="20359974">
                <a:off x="6649704" y="4221815"/>
                <a:ext cx="563736" cy="563736"/>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45" name="Oval 244">
                <a:extLst>
                  <a:ext uri="{FF2B5EF4-FFF2-40B4-BE49-F238E27FC236}">
                    <a16:creationId xmlns:a16="http://schemas.microsoft.com/office/drawing/2014/main" id="{02C409A6-C9CB-4217-822A-B7272FB9DC6F}"/>
                  </a:ext>
                </a:extLst>
              </p:cNvPr>
              <p:cNvSpPr/>
              <p:nvPr/>
            </p:nvSpPr>
            <p:spPr bwMode="auto">
              <a:xfrm>
                <a:off x="6695089" y="4267199"/>
                <a:ext cx="472966" cy="472966"/>
              </a:xfrm>
              <a:prstGeom prst="ellipse">
                <a:avLst/>
              </a:prstGeom>
              <a:solidFill>
                <a:srgbClr val="243A5E"/>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236" name="Group 235">
              <a:extLst>
                <a:ext uri="{FF2B5EF4-FFF2-40B4-BE49-F238E27FC236}">
                  <a16:creationId xmlns:a16="http://schemas.microsoft.com/office/drawing/2014/main" id="{EE99828C-0DD2-452B-9A56-64CAB4DD2DF4}"/>
                </a:ext>
              </a:extLst>
            </p:cNvPr>
            <p:cNvGrpSpPr/>
            <p:nvPr userDrawn="1"/>
          </p:nvGrpSpPr>
          <p:grpSpPr>
            <a:xfrm rot="20927101">
              <a:off x="9764978" y="4969908"/>
              <a:ext cx="279574" cy="279574"/>
              <a:chOff x="6621516" y="4193628"/>
              <a:chExt cx="620110" cy="620110"/>
            </a:xfrm>
            <a:solidFill>
              <a:srgbClr val="FFFFFF"/>
            </a:solidFill>
          </p:grpSpPr>
          <p:sp>
            <p:nvSpPr>
              <p:cNvPr id="242" name="Oval 241">
                <a:extLst>
                  <a:ext uri="{FF2B5EF4-FFF2-40B4-BE49-F238E27FC236}">
                    <a16:creationId xmlns:a16="http://schemas.microsoft.com/office/drawing/2014/main" id="{6878F82F-CEC6-4060-95E6-A88A70F5CE89}"/>
                  </a:ext>
                </a:extLst>
              </p:cNvPr>
              <p:cNvSpPr/>
              <p:nvPr/>
            </p:nvSpPr>
            <p:spPr bwMode="auto">
              <a:xfrm>
                <a:off x="6621517" y="4193628"/>
                <a:ext cx="620110" cy="620110"/>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43" name="Oval 242">
                <a:extLst>
                  <a:ext uri="{FF2B5EF4-FFF2-40B4-BE49-F238E27FC236}">
                    <a16:creationId xmlns:a16="http://schemas.microsoft.com/office/drawing/2014/main" id="{523AA621-23AD-45FF-B544-2D9E7FB7D48B}"/>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237" name="Straight Connector 236">
              <a:extLst>
                <a:ext uri="{FF2B5EF4-FFF2-40B4-BE49-F238E27FC236}">
                  <a16:creationId xmlns:a16="http://schemas.microsoft.com/office/drawing/2014/main" id="{0647DBB6-2E7B-4501-BFC8-C1F899825EF8}"/>
                </a:ext>
              </a:extLst>
            </p:cNvPr>
            <p:cNvCxnSpPr>
              <a:cxnSpLocks/>
            </p:cNvCxnSpPr>
            <p:nvPr userDrawn="1"/>
          </p:nvCxnSpPr>
          <p:spPr>
            <a:xfrm flipV="1">
              <a:off x="9103482" y="6505672"/>
              <a:ext cx="946301" cy="445774"/>
            </a:xfrm>
            <a:prstGeom prst="line">
              <a:avLst/>
            </a:prstGeom>
            <a:noFill/>
            <a:ln w="28575" cap="flat" cmpd="sng" algn="ctr">
              <a:solidFill>
                <a:srgbClr val="FFFFFF">
                  <a:lumMod val="85000"/>
                </a:srgbClr>
              </a:solidFill>
              <a:prstDash val="solid"/>
              <a:headEnd type="none" w="lg" len="med"/>
              <a:tailEnd type="none" w="lg" len="med"/>
            </a:ln>
            <a:effectLst/>
          </p:spPr>
        </p:cxnSp>
        <p:grpSp>
          <p:nvGrpSpPr>
            <p:cNvPr id="238" name="Group 237">
              <a:extLst>
                <a:ext uri="{FF2B5EF4-FFF2-40B4-BE49-F238E27FC236}">
                  <a16:creationId xmlns:a16="http://schemas.microsoft.com/office/drawing/2014/main" id="{2334C08F-A92D-4C44-9AFF-E134ECD7E872}"/>
                </a:ext>
              </a:extLst>
            </p:cNvPr>
            <p:cNvGrpSpPr/>
            <p:nvPr userDrawn="1"/>
          </p:nvGrpSpPr>
          <p:grpSpPr>
            <a:xfrm rot="20927101">
              <a:off x="10031874" y="6308218"/>
              <a:ext cx="279574" cy="279574"/>
              <a:chOff x="6621517" y="4193628"/>
              <a:chExt cx="620110" cy="620110"/>
            </a:xfrm>
            <a:solidFill>
              <a:srgbClr val="FFFFFF"/>
            </a:solidFill>
          </p:grpSpPr>
          <p:sp>
            <p:nvSpPr>
              <p:cNvPr id="240" name="Oval 239">
                <a:extLst>
                  <a:ext uri="{FF2B5EF4-FFF2-40B4-BE49-F238E27FC236}">
                    <a16:creationId xmlns:a16="http://schemas.microsoft.com/office/drawing/2014/main" id="{CBB5EBFD-4FC7-4A91-867C-57DC57DB203A}"/>
                  </a:ext>
                </a:extLst>
              </p:cNvPr>
              <p:cNvSpPr/>
              <p:nvPr/>
            </p:nvSpPr>
            <p:spPr bwMode="auto">
              <a:xfrm>
                <a:off x="6621517" y="4193628"/>
                <a:ext cx="620110" cy="620110"/>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241" name="Oval 240">
                <a:extLst>
                  <a:ext uri="{FF2B5EF4-FFF2-40B4-BE49-F238E27FC236}">
                    <a16:creationId xmlns:a16="http://schemas.microsoft.com/office/drawing/2014/main" id="{4599DA89-9A76-46FF-8284-C456EC34890B}"/>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239" name="Straight Connector 238">
              <a:extLst>
                <a:ext uri="{FF2B5EF4-FFF2-40B4-BE49-F238E27FC236}">
                  <a16:creationId xmlns:a16="http://schemas.microsoft.com/office/drawing/2014/main" id="{25C4B80A-A453-472F-BFFB-753AE5CFEC84}"/>
                </a:ext>
              </a:extLst>
            </p:cNvPr>
            <p:cNvCxnSpPr>
              <a:cxnSpLocks/>
              <a:endCxn id="246" idx="5"/>
            </p:cNvCxnSpPr>
            <p:nvPr userDrawn="1"/>
          </p:nvCxnSpPr>
          <p:spPr>
            <a:xfrm flipH="1" flipV="1">
              <a:off x="11314161" y="6271168"/>
              <a:ext cx="781197" cy="692977"/>
            </a:xfrm>
            <a:prstGeom prst="line">
              <a:avLst/>
            </a:prstGeom>
            <a:noFill/>
            <a:ln w="28575" cap="flat" cmpd="sng" algn="ctr">
              <a:solidFill>
                <a:srgbClr val="FFFFFF">
                  <a:lumMod val="85000"/>
                </a:srgbClr>
              </a:solidFill>
              <a:prstDash val="solid"/>
              <a:headEnd type="none" w="lg" len="med"/>
              <a:tailEnd type="none" w="lg" len="med"/>
            </a:ln>
            <a:effectLst/>
          </p:spPr>
        </p:cxnSp>
      </p:grpSp>
      <p:grpSp>
        <p:nvGrpSpPr>
          <p:cNvPr id="248" name="Group 247">
            <a:extLst>
              <a:ext uri="{FF2B5EF4-FFF2-40B4-BE49-F238E27FC236}">
                <a16:creationId xmlns:a16="http://schemas.microsoft.com/office/drawing/2014/main" id="{23B48183-101A-4265-874E-A4C29B103946}"/>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249" name="Straight Connector 248">
              <a:extLst>
                <a:ext uri="{FF2B5EF4-FFF2-40B4-BE49-F238E27FC236}">
                  <a16:creationId xmlns:a16="http://schemas.microsoft.com/office/drawing/2014/main" id="{1EB8EA0E-C3D6-4E09-BF57-145FDACBC1AB}"/>
                </a:ext>
              </a:extLst>
            </p:cNvPr>
            <p:cNvCxnSpPr>
              <a:cxnSpLocks/>
              <a:stCxn id="261" idx="0"/>
            </p:cNvCxnSpPr>
            <p:nvPr userDrawn="1"/>
          </p:nvCxnSpPr>
          <p:spPr>
            <a:xfrm flipH="1" flipV="1">
              <a:off x="10489134" y="-24305"/>
              <a:ext cx="69154" cy="358744"/>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50" name="Straight Connector 249">
              <a:extLst>
                <a:ext uri="{FF2B5EF4-FFF2-40B4-BE49-F238E27FC236}">
                  <a16:creationId xmlns:a16="http://schemas.microsoft.com/office/drawing/2014/main" id="{32F171AE-0A2F-4E8F-9528-DCA2A75BF911}"/>
                </a:ext>
              </a:extLst>
            </p:cNvPr>
            <p:cNvCxnSpPr>
              <a:cxnSpLocks/>
              <a:stCxn id="259" idx="0"/>
              <a:endCxn id="261" idx="4"/>
            </p:cNvCxnSpPr>
            <p:nvPr userDrawn="1"/>
          </p:nvCxnSpPr>
          <p:spPr>
            <a:xfrm flipH="1" flipV="1">
              <a:off x="10612662" y="608675"/>
              <a:ext cx="212521" cy="1064074"/>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51" name="Straight Connector 250">
              <a:extLst>
                <a:ext uri="{FF2B5EF4-FFF2-40B4-BE49-F238E27FC236}">
                  <a16:creationId xmlns:a16="http://schemas.microsoft.com/office/drawing/2014/main" id="{ED8673B6-A20C-4EE6-9482-0C28EE04D8CA}"/>
                </a:ext>
              </a:extLst>
            </p:cNvPr>
            <p:cNvCxnSpPr>
              <a:cxnSpLocks/>
              <a:stCxn id="263" idx="6"/>
              <a:endCxn id="261" idx="2"/>
            </p:cNvCxnSpPr>
            <p:nvPr userDrawn="1"/>
          </p:nvCxnSpPr>
          <p:spPr>
            <a:xfrm flipV="1">
              <a:off x="9683317" y="498744"/>
              <a:ext cx="765040" cy="56641"/>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52" name="Straight Connector 251">
              <a:extLst>
                <a:ext uri="{FF2B5EF4-FFF2-40B4-BE49-F238E27FC236}">
                  <a16:creationId xmlns:a16="http://schemas.microsoft.com/office/drawing/2014/main" id="{81D0086A-A020-4E3A-9419-D390B9F54254}"/>
                </a:ext>
              </a:extLst>
            </p:cNvPr>
            <p:cNvCxnSpPr>
              <a:cxnSpLocks/>
              <a:stCxn id="261" idx="5"/>
            </p:cNvCxnSpPr>
            <p:nvPr userDrawn="1"/>
          </p:nvCxnSpPr>
          <p:spPr>
            <a:xfrm>
              <a:off x="10701656" y="549289"/>
              <a:ext cx="1718509" cy="576898"/>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53" name="Straight Connector 252">
              <a:extLst>
                <a:ext uri="{FF2B5EF4-FFF2-40B4-BE49-F238E27FC236}">
                  <a16:creationId xmlns:a16="http://schemas.microsoft.com/office/drawing/2014/main" id="{702A9199-1CA0-4B5B-A391-E9BF1C67D7E8}"/>
                </a:ext>
              </a:extLst>
            </p:cNvPr>
            <p:cNvCxnSpPr>
              <a:cxnSpLocks/>
              <a:stCxn id="263" idx="5"/>
              <a:endCxn id="259" idx="1"/>
            </p:cNvCxnSpPr>
            <p:nvPr userDrawn="1"/>
          </p:nvCxnSpPr>
          <p:spPr>
            <a:xfrm>
              <a:off x="9658207" y="708238"/>
              <a:ext cx="1077982" cy="1023897"/>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54" name="Straight Connector 253">
              <a:extLst>
                <a:ext uri="{FF2B5EF4-FFF2-40B4-BE49-F238E27FC236}">
                  <a16:creationId xmlns:a16="http://schemas.microsoft.com/office/drawing/2014/main" id="{09539451-AC0E-43B9-8F39-B817957BD0A2}"/>
                </a:ext>
              </a:extLst>
            </p:cNvPr>
            <p:cNvCxnSpPr>
              <a:cxnSpLocks/>
              <a:endCxn id="261" idx="6"/>
            </p:cNvCxnSpPr>
            <p:nvPr userDrawn="1"/>
          </p:nvCxnSpPr>
          <p:spPr>
            <a:xfrm flipH="1">
              <a:off x="10722593" y="261233"/>
              <a:ext cx="1505856" cy="183137"/>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255" name="Straight Connector 254">
              <a:extLst>
                <a:ext uri="{FF2B5EF4-FFF2-40B4-BE49-F238E27FC236}">
                  <a16:creationId xmlns:a16="http://schemas.microsoft.com/office/drawing/2014/main" id="{DF3157C9-CF51-434B-A32E-08F714D69CE0}"/>
                </a:ext>
              </a:extLst>
            </p:cNvPr>
            <p:cNvCxnSpPr>
              <a:cxnSpLocks/>
              <a:stCxn id="259" idx="6"/>
            </p:cNvCxnSpPr>
            <p:nvPr userDrawn="1"/>
          </p:nvCxnSpPr>
          <p:spPr>
            <a:xfrm flipV="1">
              <a:off x="10989488" y="1065810"/>
              <a:ext cx="1430677" cy="716870"/>
            </a:xfrm>
            <a:prstGeom prst="line">
              <a:avLst/>
            </a:prstGeom>
            <a:noFill/>
            <a:ln w="28575" cap="flat" cmpd="sng" algn="ctr">
              <a:solidFill>
                <a:srgbClr val="FFFFFF">
                  <a:lumMod val="85000"/>
                </a:srgbClr>
              </a:solidFill>
              <a:prstDash val="solid"/>
              <a:headEnd type="none" w="lg" len="med"/>
              <a:tailEnd type="none" w="lg" len="med"/>
            </a:ln>
            <a:effectLst/>
          </p:spPr>
        </p:cxnSp>
        <p:grpSp>
          <p:nvGrpSpPr>
            <p:cNvPr id="256" name="Group 255">
              <a:extLst>
                <a:ext uri="{FF2B5EF4-FFF2-40B4-BE49-F238E27FC236}">
                  <a16:creationId xmlns:a16="http://schemas.microsoft.com/office/drawing/2014/main" id="{BFD6CC8D-9298-4971-BF39-F8F4D00DC020}"/>
                </a:ext>
              </a:extLst>
            </p:cNvPr>
            <p:cNvGrpSpPr/>
            <p:nvPr userDrawn="1"/>
          </p:nvGrpSpPr>
          <p:grpSpPr>
            <a:xfrm rot="20809762">
              <a:off x="9283863" y="399111"/>
              <a:ext cx="404778" cy="404778"/>
              <a:chOff x="6621517" y="4193628"/>
              <a:chExt cx="620110" cy="620110"/>
            </a:xfrm>
            <a:solidFill>
              <a:srgbClr val="FFFFFF"/>
            </a:solidFill>
          </p:grpSpPr>
          <p:sp>
            <p:nvSpPr>
              <p:cNvPr id="263" name="Oval 262">
                <a:extLst>
                  <a:ext uri="{FF2B5EF4-FFF2-40B4-BE49-F238E27FC236}">
                    <a16:creationId xmlns:a16="http://schemas.microsoft.com/office/drawing/2014/main" id="{D4D72CD7-9E26-44AC-BB4F-264409435D51}"/>
                  </a:ext>
                </a:extLst>
              </p:cNvPr>
              <p:cNvSpPr/>
              <p:nvPr/>
            </p:nvSpPr>
            <p:spPr bwMode="auto">
              <a:xfrm>
                <a:off x="6621517" y="4193628"/>
                <a:ext cx="620110" cy="620110"/>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264" name="Oval 263">
                <a:extLst>
                  <a:ext uri="{FF2B5EF4-FFF2-40B4-BE49-F238E27FC236}">
                    <a16:creationId xmlns:a16="http://schemas.microsoft.com/office/drawing/2014/main" id="{5BA2F74F-8A8C-4951-A243-2C9323F7BCC8}"/>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257" name="Group 256">
              <a:extLst>
                <a:ext uri="{FF2B5EF4-FFF2-40B4-BE49-F238E27FC236}">
                  <a16:creationId xmlns:a16="http://schemas.microsoft.com/office/drawing/2014/main" id="{CFD5A7C8-5AED-461E-84C3-5A72825F4D47}"/>
                </a:ext>
              </a:extLst>
            </p:cNvPr>
            <p:cNvGrpSpPr/>
            <p:nvPr userDrawn="1"/>
          </p:nvGrpSpPr>
          <p:grpSpPr>
            <a:xfrm>
              <a:off x="10445688" y="331770"/>
              <a:ext cx="279574" cy="279574"/>
              <a:chOff x="10445688" y="331770"/>
              <a:chExt cx="279574" cy="279574"/>
            </a:xfrm>
          </p:grpSpPr>
          <p:sp>
            <p:nvSpPr>
              <p:cNvPr id="261" name="Oval 260">
                <a:extLst>
                  <a:ext uri="{FF2B5EF4-FFF2-40B4-BE49-F238E27FC236}">
                    <a16:creationId xmlns:a16="http://schemas.microsoft.com/office/drawing/2014/main" id="{8F7330B1-9CED-478B-8071-C06A17844F80}"/>
                  </a:ext>
                </a:extLst>
              </p:cNvPr>
              <p:cNvSpPr/>
              <p:nvPr/>
            </p:nvSpPr>
            <p:spPr bwMode="auto">
              <a:xfrm rot="20927101">
                <a:off x="10445688" y="331770"/>
                <a:ext cx="279574" cy="279574"/>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262" name="Oval 261">
                <a:extLst>
                  <a:ext uri="{FF2B5EF4-FFF2-40B4-BE49-F238E27FC236}">
                    <a16:creationId xmlns:a16="http://schemas.microsoft.com/office/drawing/2014/main" id="{1A9DF335-F03D-4A5B-AC10-C1F863828545}"/>
                  </a:ext>
                </a:extLst>
              </p:cNvPr>
              <p:cNvSpPr/>
              <p:nvPr/>
            </p:nvSpPr>
            <p:spPr bwMode="auto">
              <a:xfrm rot="20927101">
                <a:off x="10478858" y="364940"/>
                <a:ext cx="213235" cy="213235"/>
              </a:xfrm>
              <a:prstGeom prst="ellipse">
                <a:avLst/>
              </a:prstGeom>
              <a:solidFill>
                <a:srgbClr val="E6E6E6"/>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258" name="Group 257">
              <a:extLst>
                <a:ext uri="{FF2B5EF4-FFF2-40B4-BE49-F238E27FC236}">
                  <a16:creationId xmlns:a16="http://schemas.microsoft.com/office/drawing/2014/main" id="{4E9401E4-2777-48A2-970B-979E8AD04616}"/>
                </a:ext>
              </a:extLst>
            </p:cNvPr>
            <p:cNvGrpSpPr/>
            <p:nvPr userDrawn="1"/>
          </p:nvGrpSpPr>
          <p:grpSpPr>
            <a:xfrm>
              <a:off x="10712583" y="1670080"/>
              <a:ext cx="279574" cy="279574"/>
              <a:chOff x="10712583" y="1670080"/>
              <a:chExt cx="279574" cy="279574"/>
            </a:xfrm>
          </p:grpSpPr>
          <p:sp>
            <p:nvSpPr>
              <p:cNvPr id="259" name="Oval 258">
                <a:extLst>
                  <a:ext uri="{FF2B5EF4-FFF2-40B4-BE49-F238E27FC236}">
                    <a16:creationId xmlns:a16="http://schemas.microsoft.com/office/drawing/2014/main" id="{D5BC2F3B-DEC4-41E7-8E3A-CE0F1781C557}"/>
                  </a:ext>
                </a:extLst>
              </p:cNvPr>
              <p:cNvSpPr/>
              <p:nvPr/>
            </p:nvSpPr>
            <p:spPr bwMode="auto">
              <a:xfrm rot="20927101">
                <a:off x="10712583" y="1670080"/>
                <a:ext cx="279574" cy="279574"/>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260" name="Oval 259">
                <a:extLst>
                  <a:ext uri="{FF2B5EF4-FFF2-40B4-BE49-F238E27FC236}">
                    <a16:creationId xmlns:a16="http://schemas.microsoft.com/office/drawing/2014/main" id="{741CF955-E4C7-488F-A575-6B664E699A31}"/>
                  </a:ext>
                </a:extLst>
              </p:cNvPr>
              <p:cNvSpPr/>
              <p:nvPr/>
            </p:nvSpPr>
            <p:spPr bwMode="auto">
              <a:xfrm rot="20927101">
                <a:off x="10745753" y="1703250"/>
                <a:ext cx="213235" cy="213235"/>
              </a:xfrm>
              <a:prstGeom prst="ellipse">
                <a:avLst/>
              </a:prstGeom>
              <a:solidFill>
                <a:srgbClr val="50E6FF"/>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80581002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2_Section Titl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a:t>Section title</a:t>
            </a:r>
          </a:p>
        </p:txBody>
      </p:sp>
      <p:grpSp>
        <p:nvGrpSpPr>
          <p:cNvPr id="56" name="Group 55">
            <a:extLst>
              <a:ext uri="{FF2B5EF4-FFF2-40B4-BE49-F238E27FC236}">
                <a16:creationId xmlns:a16="http://schemas.microsoft.com/office/drawing/2014/main" id="{9ECC7788-630C-4D42-B2C4-1C07A8B72892}"/>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57" name="Straight Connector 56">
              <a:extLst>
                <a:ext uri="{FF2B5EF4-FFF2-40B4-BE49-F238E27FC236}">
                  <a16:creationId xmlns:a16="http://schemas.microsoft.com/office/drawing/2014/main" id="{3EDA30B7-A399-4704-8D7B-8AE7B27066E2}"/>
                </a:ext>
              </a:extLst>
            </p:cNvPr>
            <p:cNvCxnSpPr>
              <a:cxnSpLocks/>
              <a:endCxn id="65" idx="4"/>
            </p:cNvCxnSpPr>
            <p:nvPr userDrawn="1"/>
          </p:nvCxnSpPr>
          <p:spPr>
            <a:xfrm flipH="1" flipV="1">
              <a:off x="532001" y="5861202"/>
              <a:ext cx="357519" cy="106261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3FEAB55E-0A7E-4BE6-A893-F364C7E78584}"/>
                </a:ext>
              </a:extLst>
            </p:cNvPr>
            <p:cNvCxnSpPr>
              <a:cxnSpLocks/>
              <a:endCxn id="65" idx="3"/>
            </p:cNvCxnSpPr>
            <p:nvPr userDrawn="1"/>
          </p:nvCxnSpPr>
          <p:spPr>
            <a:xfrm flipV="1">
              <a:off x="-289659" y="5852807"/>
              <a:ext cx="733639" cy="1009008"/>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64866E28-84EF-4E83-B084-94C845A2CBFA}"/>
                </a:ext>
              </a:extLst>
            </p:cNvPr>
            <p:cNvCxnSpPr>
              <a:cxnSpLocks/>
              <a:endCxn id="67" idx="4"/>
            </p:cNvCxnSpPr>
            <p:nvPr userDrawn="1"/>
          </p:nvCxnSpPr>
          <p:spPr>
            <a:xfrm flipH="1" flipV="1">
              <a:off x="1512993" y="6169608"/>
              <a:ext cx="264235" cy="781386"/>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1D2DF2D3-D515-4757-80ED-3B8FB5E3A4E0}"/>
                </a:ext>
              </a:extLst>
            </p:cNvPr>
            <p:cNvCxnSpPr>
              <a:cxnSpLocks/>
              <a:endCxn id="67" idx="1"/>
            </p:cNvCxnSpPr>
            <p:nvPr userDrawn="1"/>
          </p:nvCxnSpPr>
          <p:spPr>
            <a:xfrm>
              <a:off x="618202" y="5766009"/>
              <a:ext cx="751423" cy="188749"/>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49B36518-DC36-4E70-9E24-82EC89C1EA4D}"/>
                </a:ext>
              </a:extLst>
            </p:cNvPr>
            <p:cNvCxnSpPr>
              <a:cxnSpLocks/>
              <a:endCxn id="67" idx="3"/>
            </p:cNvCxnSpPr>
            <p:nvPr userDrawn="1"/>
          </p:nvCxnSpPr>
          <p:spPr>
            <a:xfrm flipV="1">
              <a:off x="935967" y="6148671"/>
              <a:ext cx="472107" cy="77133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C95E4477-DD14-47AB-8DFB-324434545260}"/>
                </a:ext>
              </a:extLst>
            </p:cNvPr>
            <p:cNvCxnSpPr>
              <a:cxnSpLocks/>
              <a:endCxn id="67" idx="2"/>
            </p:cNvCxnSpPr>
            <p:nvPr userDrawn="1"/>
          </p:nvCxnSpPr>
          <p:spPr>
            <a:xfrm flipV="1">
              <a:off x="-285867" y="6059677"/>
              <a:ext cx="1634555" cy="891317"/>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63" name="Group 62">
              <a:extLst>
                <a:ext uri="{FF2B5EF4-FFF2-40B4-BE49-F238E27FC236}">
                  <a16:creationId xmlns:a16="http://schemas.microsoft.com/office/drawing/2014/main" id="{37C76F67-607B-4154-A357-FB091CD2843D}"/>
                </a:ext>
              </a:extLst>
            </p:cNvPr>
            <p:cNvGrpSpPr/>
            <p:nvPr userDrawn="1"/>
          </p:nvGrpSpPr>
          <p:grpSpPr>
            <a:xfrm rot="20927101">
              <a:off x="1346019" y="5892703"/>
              <a:ext cx="279574" cy="279574"/>
              <a:chOff x="6621516" y="4193628"/>
              <a:chExt cx="620110" cy="620110"/>
            </a:xfrm>
            <a:solidFill>
              <a:srgbClr val="FFFFFF"/>
            </a:solidFill>
          </p:grpSpPr>
          <p:sp>
            <p:nvSpPr>
              <p:cNvPr id="67" name="Oval 66">
                <a:extLst>
                  <a:ext uri="{FF2B5EF4-FFF2-40B4-BE49-F238E27FC236}">
                    <a16:creationId xmlns:a16="http://schemas.microsoft.com/office/drawing/2014/main" id="{094C6354-6478-41AC-A12F-6D808A119545}"/>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8" name="Oval 67">
                <a:extLst>
                  <a:ext uri="{FF2B5EF4-FFF2-40B4-BE49-F238E27FC236}">
                    <a16:creationId xmlns:a16="http://schemas.microsoft.com/office/drawing/2014/main" id="{A84B06C6-AA18-4BF1-A962-CA2EAE41AD93}"/>
                  </a:ext>
                </a:extLst>
              </p:cNvPr>
              <p:cNvSpPr/>
              <p:nvPr/>
            </p:nvSpPr>
            <p:spPr bwMode="auto">
              <a:xfrm>
                <a:off x="6695089" y="4267200"/>
                <a:ext cx="472966" cy="472966"/>
              </a:xfrm>
              <a:prstGeom prst="ellipse">
                <a:avLst/>
              </a:prstGeom>
              <a:solidFill>
                <a:schemeClr val="bg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nvGrpSpPr>
            <p:cNvPr id="64" name="Group 63">
              <a:extLst>
                <a:ext uri="{FF2B5EF4-FFF2-40B4-BE49-F238E27FC236}">
                  <a16:creationId xmlns:a16="http://schemas.microsoft.com/office/drawing/2014/main" id="{C10678EE-CAC7-4788-8DFB-023C479ECFD9}"/>
                </a:ext>
              </a:extLst>
            </p:cNvPr>
            <p:cNvGrpSpPr/>
            <p:nvPr userDrawn="1"/>
          </p:nvGrpSpPr>
          <p:grpSpPr>
            <a:xfrm rot="20927101">
              <a:off x="382597" y="5635228"/>
              <a:ext cx="231053" cy="231053"/>
              <a:chOff x="6621517" y="4193628"/>
              <a:chExt cx="620110" cy="620110"/>
            </a:xfrm>
            <a:solidFill>
              <a:srgbClr val="FFFFFF"/>
            </a:solidFill>
          </p:grpSpPr>
          <p:sp>
            <p:nvSpPr>
              <p:cNvPr id="65" name="Oval 64">
                <a:extLst>
                  <a:ext uri="{FF2B5EF4-FFF2-40B4-BE49-F238E27FC236}">
                    <a16:creationId xmlns:a16="http://schemas.microsoft.com/office/drawing/2014/main" id="{933A0186-9168-4F92-BC7A-D217B091A2E9}"/>
                  </a:ext>
                </a:extLst>
              </p:cNvPr>
              <p:cNvSpPr/>
              <p:nvPr/>
            </p:nvSpPr>
            <p:spPr bwMode="auto">
              <a:xfrm rot="21249778">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6" name="Oval 65">
                <a:extLst>
                  <a:ext uri="{FF2B5EF4-FFF2-40B4-BE49-F238E27FC236}">
                    <a16:creationId xmlns:a16="http://schemas.microsoft.com/office/drawing/2014/main" id="{558425BB-2068-48B1-A720-A9947D1AD135}"/>
                  </a:ext>
                </a:extLst>
              </p:cNvPr>
              <p:cNvSpPr/>
              <p:nvPr/>
            </p:nvSpPr>
            <p:spPr bwMode="auto">
              <a:xfrm rot="20875644">
                <a:off x="6695087" y="4267201"/>
                <a:ext cx="472967" cy="472967"/>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grpSp>
        <p:nvGrpSpPr>
          <p:cNvPr id="69" name="Group 68">
            <a:extLst>
              <a:ext uri="{FF2B5EF4-FFF2-40B4-BE49-F238E27FC236}">
                <a16:creationId xmlns:a16="http://schemas.microsoft.com/office/drawing/2014/main" id="{E81963BB-428E-48F6-9D82-9EF4EBA1A667}"/>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70" name="Straight Connector 69">
              <a:extLst>
                <a:ext uri="{FF2B5EF4-FFF2-40B4-BE49-F238E27FC236}">
                  <a16:creationId xmlns:a16="http://schemas.microsoft.com/office/drawing/2014/main" id="{FB7A6596-F309-41B7-BDD8-EE94EFD6331D}"/>
                </a:ext>
              </a:extLst>
            </p:cNvPr>
            <p:cNvCxnSpPr>
              <a:cxnSpLocks/>
              <a:stCxn id="83" idx="6"/>
              <a:endCxn id="89"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71" name="Straight Connector 70">
              <a:extLst>
                <a:ext uri="{FF2B5EF4-FFF2-40B4-BE49-F238E27FC236}">
                  <a16:creationId xmlns:a16="http://schemas.microsoft.com/office/drawing/2014/main" id="{C8AC84E6-7204-4B5B-B394-2AE74F014156}"/>
                </a:ext>
              </a:extLst>
            </p:cNvPr>
            <p:cNvCxnSpPr>
              <a:cxnSpLocks/>
              <a:endCxn id="89"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2" name="Straight Connector 71">
              <a:extLst>
                <a:ext uri="{FF2B5EF4-FFF2-40B4-BE49-F238E27FC236}">
                  <a16:creationId xmlns:a16="http://schemas.microsoft.com/office/drawing/2014/main" id="{92C03183-54C2-4F80-BE33-88AAD7FCCB59}"/>
                </a:ext>
              </a:extLst>
            </p:cNvPr>
            <p:cNvCxnSpPr>
              <a:cxnSpLocks/>
              <a:stCxn id="87" idx="1"/>
              <a:endCxn id="85"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3" name="Straight Connector 72">
              <a:extLst>
                <a:ext uri="{FF2B5EF4-FFF2-40B4-BE49-F238E27FC236}">
                  <a16:creationId xmlns:a16="http://schemas.microsoft.com/office/drawing/2014/main" id="{96D27403-0E10-42B1-8614-0B4F172E4547}"/>
                </a:ext>
              </a:extLst>
            </p:cNvPr>
            <p:cNvCxnSpPr>
              <a:cxnSpLocks/>
              <a:stCxn id="87"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4" name="Straight Connector 73">
              <a:extLst>
                <a:ext uri="{FF2B5EF4-FFF2-40B4-BE49-F238E27FC236}">
                  <a16:creationId xmlns:a16="http://schemas.microsoft.com/office/drawing/2014/main" id="{504A23FB-A5EA-4B08-9C77-0C875E0CF405}"/>
                </a:ext>
              </a:extLst>
            </p:cNvPr>
            <p:cNvCxnSpPr>
              <a:cxnSpLocks/>
              <a:stCxn id="83" idx="0"/>
              <a:endCxn id="85"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5" name="Straight Connector 74">
              <a:extLst>
                <a:ext uri="{FF2B5EF4-FFF2-40B4-BE49-F238E27FC236}">
                  <a16:creationId xmlns:a16="http://schemas.microsoft.com/office/drawing/2014/main" id="{CC4726D8-C551-4B1D-8EB8-B762E523C232}"/>
                </a:ext>
              </a:extLst>
            </p:cNvPr>
            <p:cNvCxnSpPr>
              <a:cxnSpLocks/>
              <a:stCxn id="89" idx="1"/>
              <a:endCxn id="85"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6" name="Straight Connector 75">
              <a:extLst>
                <a:ext uri="{FF2B5EF4-FFF2-40B4-BE49-F238E27FC236}">
                  <a16:creationId xmlns:a16="http://schemas.microsoft.com/office/drawing/2014/main" id="{BE411A2A-C81A-4CB4-8D9E-C61BEF37FFFF}"/>
                </a:ext>
              </a:extLst>
            </p:cNvPr>
            <p:cNvCxnSpPr>
              <a:cxnSpLocks/>
              <a:stCxn id="89" idx="7"/>
              <a:endCxn id="87"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77" name="Group 76">
              <a:extLst>
                <a:ext uri="{FF2B5EF4-FFF2-40B4-BE49-F238E27FC236}">
                  <a16:creationId xmlns:a16="http://schemas.microsoft.com/office/drawing/2014/main" id="{FDE39671-4DA7-4DCE-81F0-A0D17EC6EC79}"/>
                </a:ext>
              </a:extLst>
            </p:cNvPr>
            <p:cNvGrpSpPr/>
            <p:nvPr userDrawn="1"/>
          </p:nvGrpSpPr>
          <p:grpSpPr>
            <a:xfrm rot="20809762">
              <a:off x="10902383" y="5931128"/>
              <a:ext cx="445256" cy="445256"/>
              <a:chOff x="6649704" y="4221815"/>
              <a:chExt cx="563736" cy="563736"/>
            </a:xfrm>
            <a:solidFill>
              <a:srgbClr val="FFFFFF"/>
            </a:solidFill>
          </p:grpSpPr>
          <p:sp>
            <p:nvSpPr>
              <p:cNvPr id="89" name="Oval 88">
                <a:extLst>
                  <a:ext uri="{FF2B5EF4-FFF2-40B4-BE49-F238E27FC236}">
                    <a16:creationId xmlns:a16="http://schemas.microsoft.com/office/drawing/2014/main" id="{528C5C85-8837-40D6-B4F2-6964335FE45F}"/>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90" name="Oval 89">
                <a:extLst>
                  <a:ext uri="{FF2B5EF4-FFF2-40B4-BE49-F238E27FC236}">
                    <a16:creationId xmlns:a16="http://schemas.microsoft.com/office/drawing/2014/main" id="{0F96F1BF-3AB0-4160-9C79-7005553A4689}"/>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78" name="Group 77">
              <a:extLst>
                <a:ext uri="{FF2B5EF4-FFF2-40B4-BE49-F238E27FC236}">
                  <a16:creationId xmlns:a16="http://schemas.microsoft.com/office/drawing/2014/main" id="{63557803-6ED6-4755-A262-379A4B5CD692}"/>
                </a:ext>
              </a:extLst>
            </p:cNvPr>
            <p:cNvGrpSpPr/>
            <p:nvPr userDrawn="1"/>
          </p:nvGrpSpPr>
          <p:grpSpPr>
            <a:xfrm rot="20809762">
              <a:off x="11923998" y="4516563"/>
              <a:ext cx="445256" cy="445256"/>
              <a:chOff x="6649704" y="4221815"/>
              <a:chExt cx="563736" cy="563736"/>
            </a:xfrm>
            <a:solidFill>
              <a:srgbClr val="FFFFFF"/>
            </a:solidFill>
          </p:grpSpPr>
          <p:sp>
            <p:nvSpPr>
              <p:cNvPr id="87" name="Oval 86">
                <a:extLst>
                  <a:ext uri="{FF2B5EF4-FFF2-40B4-BE49-F238E27FC236}">
                    <a16:creationId xmlns:a16="http://schemas.microsoft.com/office/drawing/2014/main" id="{85E60DA7-25F9-48DA-B0EE-AAB01849D399}"/>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8" name="Oval 87">
                <a:extLst>
                  <a:ext uri="{FF2B5EF4-FFF2-40B4-BE49-F238E27FC236}">
                    <a16:creationId xmlns:a16="http://schemas.microsoft.com/office/drawing/2014/main" id="{C997234F-93CB-4A37-B8C2-C8B753DAA40C}"/>
                  </a:ext>
                </a:extLst>
              </p:cNvPr>
              <p:cNvSpPr/>
              <p:nvPr/>
            </p:nvSpPr>
            <p:spPr bwMode="auto">
              <a:xfrm>
                <a:off x="6695089" y="4267199"/>
                <a:ext cx="472966" cy="472966"/>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79" name="Group 78">
              <a:extLst>
                <a:ext uri="{FF2B5EF4-FFF2-40B4-BE49-F238E27FC236}">
                  <a16:creationId xmlns:a16="http://schemas.microsoft.com/office/drawing/2014/main" id="{098F1CCC-B079-44A8-B904-FF67AAA58925}"/>
                </a:ext>
              </a:extLst>
            </p:cNvPr>
            <p:cNvGrpSpPr/>
            <p:nvPr userDrawn="1"/>
          </p:nvGrpSpPr>
          <p:grpSpPr>
            <a:xfrm rot="20927101">
              <a:off x="9764978" y="4969908"/>
              <a:ext cx="279574" cy="279574"/>
              <a:chOff x="6621516" y="4193628"/>
              <a:chExt cx="620110" cy="620110"/>
            </a:xfrm>
            <a:solidFill>
              <a:srgbClr val="FFFFFF"/>
            </a:solidFill>
          </p:grpSpPr>
          <p:sp>
            <p:nvSpPr>
              <p:cNvPr id="85" name="Oval 84">
                <a:extLst>
                  <a:ext uri="{FF2B5EF4-FFF2-40B4-BE49-F238E27FC236}">
                    <a16:creationId xmlns:a16="http://schemas.microsoft.com/office/drawing/2014/main" id="{6DE1EB3E-0503-4287-A0F4-9B9C4A2C1E79}"/>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6" name="Oval 85">
                <a:extLst>
                  <a:ext uri="{FF2B5EF4-FFF2-40B4-BE49-F238E27FC236}">
                    <a16:creationId xmlns:a16="http://schemas.microsoft.com/office/drawing/2014/main" id="{18EB56DC-FC9A-4BA2-8B84-B90A7899F661}"/>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0" name="Straight Connector 79">
              <a:extLst>
                <a:ext uri="{FF2B5EF4-FFF2-40B4-BE49-F238E27FC236}">
                  <a16:creationId xmlns:a16="http://schemas.microsoft.com/office/drawing/2014/main" id="{55F949AC-579D-42BD-8123-296BAC7DF420}"/>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81" name="Group 80">
              <a:extLst>
                <a:ext uri="{FF2B5EF4-FFF2-40B4-BE49-F238E27FC236}">
                  <a16:creationId xmlns:a16="http://schemas.microsoft.com/office/drawing/2014/main" id="{E8D07587-4D88-4BC5-BC13-2559B1445987}"/>
                </a:ext>
              </a:extLst>
            </p:cNvPr>
            <p:cNvGrpSpPr/>
            <p:nvPr userDrawn="1"/>
          </p:nvGrpSpPr>
          <p:grpSpPr>
            <a:xfrm rot="20927101">
              <a:off x="10031874" y="6308218"/>
              <a:ext cx="279574" cy="279574"/>
              <a:chOff x="6621517" y="4193628"/>
              <a:chExt cx="620110" cy="620110"/>
            </a:xfrm>
            <a:solidFill>
              <a:srgbClr val="FFFFFF"/>
            </a:solidFill>
          </p:grpSpPr>
          <p:sp>
            <p:nvSpPr>
              <p:cNvPr id="83" name="Oval 82">
                <a:extLst>
                  <a:ext uri="{FF2B5EF4-FFF2-40B4-BE49-F238E27FC236}">
                    <a16:creationId xmlns:a16="http://schemas.microsoft.com/office/drawing/2014/main" id="{EFC680BC-AA3D-4331-836F-E51DD5669A5A}"/>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4" name="Oval 83">
                <a:extLst>
                  <a:ext uri="{FF2B5EF4-FFF2-40B4-BE49-F238E27FC236}">
                    <a16:creationId xmlns:a16="http://schemas.microsoft.com/office/drawing/2014/main" id="{794C0D91-861E-4F46-81A3-21C46E6CC8D2}"/>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2" name="Straight Connector 81">
              <a:extLst>
                <a:ext uri="{FF2B5EF4-FFF2-40B4-BE49-F238E27FC236}">
                  <a16:creationId xmlns:a16="http://schemas.microsoft.com/office/drawing/2014/main" id="{09ABE8FB-7A95-4709-8574-24AD07FF9EF4}"/>
                </a:ext>
              </a:extLst>
            </p:cNvPr>
            <p:cNvCxnSpPr>
              <a:cxnSpLocks/>
              <a:endCxn id="89"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grpSp>
        <p:nvGrpSpPr>
          <p:cNvPr id="91" name="Group 90">
            <a:extLst>
              <a:ext uri="{FF2B5EF4-FFF2-40B4-BE49-F238E27FC236}">
                <a16:creationId xmlns:a16="http://schemas.microsoft.com/office/drawing/2014/main" id="{13E90371-FEE3-49DB-A524-622868F01945}"/>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92" name="Straight Connector 91">
              <a:extLst>
                <a:ext uri="{FF2B5EF4-FFF2-40B4-BE49-F238E27FC236}">
                  <a16:creationId xmlns:a16="http://schemas.microsoft.com/office/drawing/2014/main" id="{64678EF0-B11C-4F13-A317-07345C4136C1}"/>
                </a:ext>
              </a:extLst>
            </p:cNvPr>
            <p:cNvCxnSpPr>
              <a:cxnSpLocks/>
              <a:stCxn id="104" idx="0"/>
            </p:cNvCxnSpPr>
            <p:nvPr userDrawn="1"/>
          </p:nvCxnSpPr>
          <p:spPr>
            <a:xfrm flipH="1" flipV="1">
              <a:off x="10489134" y="-24305"/>
              <a:ext cx="69154" cy="35874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3" name="Straight Connector 92">
              <a:extLst>
                <a:ext uri="{FF2B5EF4-FFF2-40B4-BE49-F238E27FC236}">
                  <a16:creationId xmlns:a16="http://schemas.microsoft.com/office/drawing/2014/main" id="{4C2B4FF4-FEDA-46DD-A9A1-60407CF27854}"/>
                </a:ext>
              </a:extLst>
            </p:cNvPr>
            <p:cNvCxnSpPr>
              <a:cxnSpLocks/>
              <a:stCxn id="102" idx="0"/>
              <a:endCxn id="104" idx="4"/>
            </p:cNvCxnSpPr>
            <p:nvPr userDrawn="1"/>
          </p:nvCxnSpPr>
          <p:spPr>
            <a:xfrm flipH="1" flipV="1">
              <a:off x="10612662" y="608675"/>
              <a:ext cx="212521" cy="106407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4" name="Straight Connector 93">
              <a:extLst>
                <a:ext uri="{FF2B5EF4-FFF2-40B4-BE49-F238E27FC236}">
                  <a16:creationId xmlns:a16="http://schemas.microsoft.com/office/drawing/2014/main" id="{F454D69F-D7FC-4DFA-A813-97BE4D1CFBD1}"/>
                </a:ext>
              </a:extLst>
            </p:cNvPr>
            <p:cNvCxnSpPr>
              <a:cxnSpLocks/>
              <a:stCxn id="106" idx="6"/>
              <a:endCxn id="104" idx="2"/>
            </p:cNvCxnSpPr>
            <p:nvPr userDrawn="1"/>
          </p:nvCxnSpPr>
          <p:spPr>
            <a:xfrm flipV="1">
              <a:off x="9683317" y="498744"/>
              <a:ext cx="765040" cy="56641"/>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5" name="Straight Connector 94">
              <a:extLst>
                <a:ext uri="{FF2B5EF4-FFF2-40B4-BE49-F238E27FC236}">
                  <a16:creationId xmlns:a16="http://schemas.microsoft.com/office/drawing/2014/main" id="{0F6B533D-260F-478C-BBD3-D565447C096C}"/>
                </a:ext>
              </a:extLst>
            </p:cNvPr>
            <p:cNvCxnSpPr>
              <a:cxnSpLocks/>
              <a:stCxn id="104" idx="5"/>
            </p:cNvCxnSpPr>
            <p:nvPr userDrawn="1"/>
          </p:nvCxnSpPr>
          <p:spPr>
            <a:xfrm>
              <a:off x="10701656" y="549289"/>
              <a:ext cx="1718509" cy="576898"/>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6" name="Straight Connector 95">
              <a:extLst>
                <a:ext uri="{FF2B5EF4-FFF2-40B4-BE49-F238E27FC236}">
                  <a16:creationId xmlns:a16="http://schemas.microsoft.com/office/drawing/2014/main" id="{DE22149B-A798-407A-9491-89A89C7F5395}"/>
                </a:ext>
              </a:extLst>
            </p:cNvPr>
            <p:cNvCxnSpPr>
              <a:cxnSpLocks/>
              <a:stCxn id="106" idx="5"/>
              <a:endCxn id="102" idx="1"/>
            </p:cNvCxnSpPr>
            <p:nvPr userDrawn="1"/>
          </p:nvCxnSpPr>
          <p:spPr>
            <a:xfrm>
              <a:off x="9658207" y="708238"/>
              <a:ext cx="1077982" cy="102389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7" name="Straight Connector 96">
              <a:extLst>
                <a:ext uri="{FF2B5EF4-FFF2-40B4-BE49-F238E27FC236}">
                  <a16:creationId xmlns:a16="http://schemas.microsoft.com/office/drawing/2014/main" id="{29705F68-06C3-4C23-9224-15296B1ABC65}"/>
                </a:ext>
              </a:extLst>
            </p:cNvPr>
            <p:cNvCxnSpPr>
              <a:cxnSpLocks/>
              <a:endCxn id="104" idx="6"/>
            </p:cNvCxnSpPr>
            <p:nvPr userDrawn="1"/>
          </p:nvCxnSpPr>
          <p:spPr>
            <a:xfrm flipH="1">
              <a:off x="10722593" y="261233"/>
              <a:ext cx="1505856" cy="18313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8" name="Straight Connector 97">
              <a:extLst>
                <a:ext uri="{FF2B5EF4-FFF2-40B4-BE49-F238E27FC236}">
                  <a16:creationId xmlns:a16="http://schemas.microsoft.com/office/drawing/2014/main" id="{D52B7AE4-96FB-4A79-9D73-40D4C9827F11}"/>
                </a:ext>
              </a:extLst>
            </p:cNvPr>
            <p:cNvCxnSpPr>
              <a:cxnSpLocks/>
              <a:stCxn id="102" idx="6"/>
            </p:cNvCxnSpPr>
            <p:nvPr userDrawn="1"/>
          </p:nvCxnSpPr>
          <p:spPr>
            <a:xfrm flipV="1">
              <a:off x="10989488" y="1065810"/>
              <a:ext cx="1430677" cy="716870"/>
            </a:xfrm>
            <a:prstGeom prst="line">
              <a:avLst/>
            </a:prstGeom>
            <a:noFill/>
            <a:ln w="28575" cap="flat" cmpd="sng" algn="ctr">
              <a:solidFill>
                <a:schemeClr val="tx1">
                  <a:alpha val="25000"/>
                </a:schemeClr>
              </a:solidFill>
              <a:prstDash val="solid"/>
              <a:headEnd type="none" w="lg" len="med"/>
              <a:tailEnd type="none" w="lg" len="med"/>
            </a:ln>
            <a:effectLst/>
          </p:spPr>
        </p:cxnSp>
        <p:grpSp>
          <p:nvGrpSpPr>
            <p:cNvPr id="99" name="Group 98">
              <a:extLst>
                <a:ext uri="{FF2B5EF4-FFF2-40B4-BE49-F238E27FC236}">
                  <a16:creationId xmlns:a16="http://schemas.microsoft.com/office/drawing/2014/main" id="{3EBD2B5C-1493-45D8-86A7-25AE18E6C595}"/>
                </a:ext>
              </a:extLst>
            </p:cNvPr>
            <p:cNvGrpSpPr/>
            <p:nvPr userDrawn="1"/>
          </p:nvGrpSpPr>
          <p:grpSpPr>
            <a:xfrm rot="20809762">
              <a:off x="9283863" y="399111"/>
              <a:ext cx="404778" cy="404778"/>
              <a:chOff x="6621517" y="4193628"/>
              <a:chExt cx="620110" cy="620110"/>
            </a:xfrm>
            <a:solidFill>
              <a:srgbClr val="FFFFFF"/>
            </a:solidFill>
          </p:grpSpPr>
          <p:sp>
            <p:nvSpPr>
              <p:cNvPr id="106" name="Oval 105">
                <a:extLst>
                  <a:ext uri="{FF2B5EF4-FFF2-40B4-BE49-F238E27FC236}">
                    <a16:creationId xmlns:a16="http://schemas.microsoft.com/office/drawing/2014/main" id="{5CED81C3-E545-4910-8DAD-BAC15B9E7A3C}"/>
                  </a:ext>
                </a:extLst>
              </p:cNvPr>
              <p:cNvSpPr/>
              <p:nvPr/>
            </p:nvSpPr>
            <p:spPr bwMode="auto">
              <a:xfrm>
                <a:off x="6621517" y="4193628"/>
                <a:ext cx="620110" cy="620110"/>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7" name="Oval 106">
                <a:extLst>
                  <a:ext uri="{FF2B5EF4-FFF2-40B4-BE49-F238E27FC236}">
                    <a16:creationId xmlns:a16="http://schemas.microsoft.com/office/drawing/2014/main" id="{84E474C8-A7F3-4EEE-A468-3B8402CFE632}"/>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0" name="Group 99">
              <a:extLst>
                <a:ext uri="{FF2B5EF4-FFF2-40B4-BE49-F238E27FC236}">
                  <a16:creationId xmlns:a16="http://schemas.microsoft.com/office/drawing/2014/main" id="{4FD6DC39-1083-4F07-A2AD-213E6A6E20D5}"/>
                </a:ext>
              </a:extLst>
            </p:cNvPr>
            <p:cNvGrpSpPr/>
            <p:nvPr userDrawn="1"/>
          </p:nvGrpSpPr>
          <p:grpSpPr>
            <a:xfrm>
              <a:off x="10445688" y="331770"/>
              <a:ext cx="279574" cy="279574"/>
              <a:chOff x="10445688" y="331770"/>
              <a:chExt cx="279574" cy="279574"/>
            </a:xfrm>
          </p:grpSpPr>
          <p:sp>
            <p:nvSpPr>
              <p:cNvPr id="104" name="Oval 103">
                <a:extLst>
                  <a:ext uri="{FF2B5EF4-FFF2-40B4-BE49-F238E27FC236}">
                    <a16:creationId xmlns:a16="http://schemas.microsoft.com/office/drawing/2014/main" id="{A9CFBF25-3D90-4227-BFF2-92AAFC268C4F}"/>
                  </a:ext>
                </a:extLst>
              </p:cNvPr>
              <p:cNvSpPr/>
              <p:nvPr/>
            </p:nvSpPr>
            <p:spPr bwMode="auto">
              <a:xfrm rot="20927101">
                <a:off x="10445688" y="33177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5" name="Oval 104">
                <a:extLst>
                  <a:ext uri="{FF2B5EF4-FFF2-40B4-BE49-F238E27FC236}">
                    <a16:creationId xmlns:a16="http://schemas.microsoft.com/office/drawing/2014/main" id="{AA80AE71-F114-4509-8892-66E3D4427B00}"/>
                  </a:ext>
                </a:extLst>
              </p:cNvPr>
              <p:cNvSpPr/>
              <p:nvPr/>
            </p:nvSpPr>
            <p:spPr bwMode="auto">
              <a:xfrm rot="20927101">
                <a:off x="10478858" y="364940"/>
                <a:ext cx="213235" cy="213235"/>
              </a:xfrm>
              <a:prstGeom prst="ellipse">
                <a:avLst/>
              </a:prstGeom>
              <a:solidFill>
                <a:schemeClr val="tx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1" name="Group 100">
              <a:extLst>
                <a:ext uri="{FF2B5EF4-FFF2-40B4-BE49-F238E27FC236}">
                  <a16:creationId xmlns:a16="http://schemas.microsoft.com/office/drawing/2014/main" id="{3B3ACC36-FAD8-4C95-948E-1D2FBBC2E27E}"/>
                </a:ext>
              </a:extLst>
            </p:cNvPr>
            <p:cNvGrpSpPr/>
            <p:nvPr userDrawn="1"/>
          </p:nvGrpSpPr>
          <p:grpSpPr>
            <a:xfrm>
              <a:off x="10712583" y="1670080"/>
              <a:ext cx="279574" cy="279574"/>
              <a:chOff x="10712583" y="1670080"/>
              <a:chExt cx="279574" cy="279574"/>
            </a:xfrm>
          </p:grpSpPr>
          <p:sp>
            <p:nvSpPr>
              <p:cNvPr id="102" name="Oval 101">
                <a:extLst>
                  <a:ext uri="{FF2B5EF4-FFF2-40B4-BE49-F238E27FC236}">
                    <a16:creationId xmlns:a16="http://schemas.microsoft.com/office/drawing/2014/main" id="{38C04402-D74E-45E2-BB7B-B46CB35685A9}"/>
                  </a:ext>
                </a:extLst>
              </p:cNvPr>
              <p:cNvSpPr/>
              <p:nvPr/>
            </p:nvSpPr>
            <p:spPr bwMode="auto">
              <a:xfrm rot="20927101">
                <a:off x="10712583" y="167008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3" name="Oval 102">
                <a:extLst>
                  <a:ext uri="{FF2B5EF4-FFF2-40B4-BE49-F238E27FC236}">
                    <a16:creationId xmlns:a16="http://schemas.microsoft.com/office/drawing/2014/main" id="{51F55B8B-9240-4565-B70D-619B9C70A9C6}"/>
                  </a:ext>
                </a:extLst>
              </p:cNvPr>
              <p:cNvSpPr/>
              <p:nvPr/>
            </p:nvSpPr>
            <p:spPr bwMode="auto">
              <a:xfrm rot="20927101">
                <a:off x="10745753" y="1703250"/>
                <a:ext cx="213235" cy="213235"/>
              </a:xfrm>
              <a:prstGeom prst="ellipse">
                <a:avLst/>
              </a:prstGeom>
              <a:solidFill>
                <a:schemeClr val="accent3"/>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36408076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guide id="4" orient="horz" pos="2505">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3_Section Title">
    <p:bg>
      <p:bgPr>
        <a:solidFill>
          <a:srgbClr val="4B53B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grpSp>
        <p:nvGrpSpPr>
          <p:cNvPr id="56" name="Group 55">
            <a:extLst>
              <a:ext uri="{FF2B5EF4-FFF2-40B4-BE49-F238E27FC236}">
                <a16:creationId xmlns:a16="http://schemas.microsoft.com/office/drawing/2014/main" id="{6ABA9CED-3545-49CE-B3E6-DDB10873B975}"/>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p:grpSpPr>
        <p:cxnSp>
          <p:nvCxnSpPr>
            <p:cNvPr id="57" name="Straight Connector 56">
              <a:extLst>
                <a:ext uri="{FF2B5EF4-FFF2-40B4-BE49-F238E27FC236}">
                  <a16:creationId xmlns:a16="http://schemas.microsoft.com/office/drawing/2014/main" id="{BF3EA105-0D11-4A30-8DDF-D77740E8B26F}"/>
                </a:ext>
              </a:extLst>
            </p:cNvPr>
            <p:cNvCxnSpPr>
              <a:cxnSpLocks/>
              <a:endCxn id="65" idx="4"/>
            </p:cNvCxnSpPr>
            <p:nvPr userDrawn="1"/>
          </p:nvCxnSpPr>
          <p:spPr>
            <a:xfrm flipH="1" flipV="1">
              <a:off x="532001" y="5861202"/>
              <a:ext cx="357519" cy="106261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3926BDE4-12DB-40C7-AD41-C244BAFB7729}"/>
                </a:ext>
              </a:extLst>
            </p:cNvPr>
            <p:cNvCxnSpPr>
              <a:cxnSpLocks/>
              <a:endCxn id="65" idx="3"/>
            </p:cNvCxnSpPr>
            <p:nvPr userDrawn="1"/>
          </p:nvCxnSpPr>
          <p:spPr>
            <a:xfrm flipV="1">
              <a:off x="-289659" y="5852807"/>
              <a:ext cx="733639" cy="1009008"/>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26ED5C0B-CFFF-47F1-8523-6406DA72CBD3}"/>
                </a:ext>
              </a:extLst>
            </p:cNvPr>
            <p:cNvCxnSpPr>
              <a:cxnSpLocks/>
              <a:endCxn id="67" idx="4"/>
            </p:cNvCxnSpPr>
            <p:nvPr userDrawn="1"/>
          </p:nvCxnSpPr>
          <p:spPr>
            <a:xfrm flipH="1" flipV="1">
              <a:off x="1512993" y="6169608"/>
              <a:ext cx="264235" cy="781386"/>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B048640A-3EB3-41A9-961D-C37410D1C625}"/>
                </a:ext>
              </a:extLst>
            </p:cNvPr>
            <p:cNvCxnSpPr>
              <a:cxnSpLocks/>
              <a:endCxn id="67" idx="1"/>
            </p:cNvCxnSpPr>
            <p:nvPr userDrawn="1"/>
          </p:nvCxnSpPr>
          <p:spPr>
            <a:xfrm>
              <a:off x="618202" y="5766009"/>
              <a:ext cx="751423" cy="188749"/>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CBF55A18-CE31-45BE-B1B8-F0222229CC80}"/>
                </a:ext>
              </a:extLst>
            </p:cNvPr>
            <p:cNvCxnSpPr>
              <a:cxnSpLocks/>
              <a:endCxn id="67" idx="3"/>
            </p:cNvCxnSpPr>
            <p:nvPr userDrawn="1"/>
          </p:nvCxnSpPr>
          <p:spPr>
            <a:xfrm flipV="1">
              <a:off x="935967" y="6148671"/>
              <a:ext cx="472107" cy="771334"/>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F0C5794C-6711-4AE5-B73A-1A0CFFFD4554}"/>
                </a:ext>
              </a:extLst>
            </p:cNvPr>
            <p:cNvCxnSpPr>
              <a:cxnSpLocks/>
              <a:endCxn id="67" idx="2"/>
            </p:cNvCxnSpPr>
            <p:nvPr userDrawn="1"/>
          </p:nvCxnSpPr>
          <p:spPr>
            <a:xfrm flipV="1">
              <a:off x="-285867" y="6059677"/>
              <a:ext cx="1634555" cy="891317"/>
            </a:xfrm>
            <a:prstGeom prst="line">
              <a:avLst/>
            </a:prstGeom>
            <a:ln w="28575">
              <a:solidFill>
                <a:schemeClr val="tx1">
                  <a:alpha val="2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63" name="Group 62">
              <a:extLst>
                <a:ext uri="{FF2B5EF4-FFF2-40B4-BE49-F238E27FC236}">
                  <a16:creationId xmlns:a16="http://schemas.microsoft.com/office/drawing/2014/main" id="{3273D895-A8D3-4716-B5A4-32BF27AC84A7}"/>
                </a:ext>
              </a:extLst>
            </p:cNvPr>
            <p:cNvGrpSpPr/>
            <p:nvPr userDrawn="1"/>
          </p:nvGrpSpPr>
          <p:grpSpPr>
            <a:xfrm rot="20927101">
              <a:off x="1346019" y="5892703"/>
              <a:ext cx="279574" cy="279574"/>
              <a:chOff x="6621516" y="4193628"/>
              <a:chExt cx="620110" cy="620110"/>
            </a:xfrm>
            <a:solidFill>
              <a:srgbClr val="FFFFFF"/>
            </a:solidFill>
          </p:grpSpPr>
          <p:sp>
            <p:nvSpPr>
              <p:cNvPr id="67" name="Oval 66">
                <a:extLst>
                  <a:ext uri="{FF2B5EF4-FFF2-40B4-BE49-F238E27FC236}">
                    <a16:creationId xmlns:a16="http://schemas.microsoft.com/office/drawing/2014/main" id="{0E034B44-7472-4D12-ABC3-DEB6F12F453F}"/>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8" name="Oval 67">
                <a:extLst>
                  <a:ext uri="{FF2B5EF4-FFF2-40B4-BE49-F238E27FC236}">
                    <a16:creationId xmlns:a16="http://schemas.microsoft.com/office/drawing/2014/main" id="{371EECF8-D278-4885-9412-F32A954E5212}"/>
                  </a:ext>
                </a:extLst>
              </p:cNvPr>
              <p:cNvSpPr/>
              <p:nvPr/>
            </p:nvSpPr>
            <p:spPr bwMode="auto">
              <a:xfrm>
                <a:off x="6695089" y="4267200"/>
                <a:ext cx="472966" cy="472966"/>
              </a:xfrm>
              <a:prstGeom prst="ellipse">
                <a:avLst/>
              </a:prstGeom>
              <a:solidFill>
                <a:schemeClr val="bg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nvGrpSpPr>
            <p:cNvPr id="64" name="Group 63">
              <a:extLst>
                <a:ext uri="{FF2B5EF4-FFF2-40B4-BE49-F238E27FC236}">
                  <a16:creationId xmlns:a16="http://schemas.microsoft.com/office/drawing/2014/main" id="{409B5B64-5CDF-4FBF-A6FF-5EBEC179B4AC}"/>
                </a:ext>
              </a:extLst>
            </p:cNvPr>
            <p:cNvGrpSpPr/>
            <p:nvPr userDrawn="1"/>
          </p:nvGrpSpPr>
          <p:grpSpPr>
            <a:xfrm rot="20927101">
              <a:off x="382597" y="5635228"/>
              <a:ext cx="231053" cy="231053"/>
              <a:chOff x="6621517" y="4193628"/>
              <a:chExt cx="620110" cy="620110"/>
            </a:xfrm>
            <a:solidFill>
              <a:srgbClr val="FFFFFF"/>
            </a:solidFill>
          </p:grpSpPr>
          <p:sp>
            <p:nvSpPr>
              <p:cNvPr id="65" name="Oval 64">
                <a:extLst>
                  <a:ext uri="{FF2B5EF4-FFF2-40B4-BE49-F238E27FC236}">
                    <a16:creationId xmlns:a16="http://schemas.microsoft.com/office/drawing/2014/main" id="{3FD0CC2E-A3F7-4902-8C54-03DF9E351565}"/>
                  </a:ext>
                </a:extLst>
              </p:cNvPr>
              <p:cNvSpPr/>
              <p:nvPr/>
            </p:nvSpPr>
            <p:spPr bwMode="auto">
              <a:xfrm rot="21249778">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6" name="Oval 65">
                <a:extLst>
                  <a:ext uri="{FF2B5EF4-FFF2-40B4-BE49-F238E27FC236}">
                    <a16:creationId xmlns:a16="http://schemas.microsoft.com/office/drawing/2014/main" id="{03BE1C0B-B2B3-4F4F-8A53-0E545A836BF4}"/>
                  </a:ext>
                </a:extLst>
              </p:cNvPr>
              <p:cNvSpPr/>
              <p:nvPr/>
            </p:nvSpPr>
            <p:spPr bwMode="auto">
              <a:xfrm rot="20875644">
                <a:off x="6695087" y="4267201"/>
                <a:ext cx="472967" cy="472967"/>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39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grpSp>
        <p:nvGrpSpPr>
          <p:cNvPr id="69" name="Group 68">
            <a:extLst>
              <a:ext uri="{FF2B5EF4-FFF2-40B4-BE49-F238E27FC236}">
                <a16:creationId xmlns:a16="http://schemas.microsoft.com/office/drawing/2014/main" id="{DA2357E1-309C-4290-BDF7-CD5DC1DEBD64}"/>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70" name="Straight Connector 69">
              <a:extLst>
                <a:ext uri="{FF2B5EF4-FFF2-40B4-BE49-F238E27FC236}">
                  <a16:creationId xmlns:a16="http://schemas.microsoft.com/office/drawing/2014/main" id="{0BB191A2-8B73-4F94-9204-C3DF65852D2E}"/>
                </a:ext>
              </a:extLst>
            </p:cNvPr>
            <p:cNvCxnSpPr>
              <a:cxnSpLocks/>
              <a:stCxn id="83" idx="6"/>
              <a:endCxn id="89"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71" name="Straight Connector 70">
              <a:extLst>
                <a:ext uri="{FF2B5EF4-FFF2-40B4-BE49-F238E27FC236}">
                  <a16:creationId xmlns:a16="http://schemas.microsoft.com/office/drawing/2014/main" id="{B216345F-B505-4847-926A-DCB0C75D5FE9}"/>
                </a:ext>
              </a:extLst>
            </p:cNvPr>
            <p:cNvCxnSpPr>
              <a:cxnSpLocks/>
              <a:endCxn id="89"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2" name="Straight Connector 71">
              <a:extLst>
                <a:ext uri="{FF2B5EF4-FFF2-40B4-BE49-F238E27FC236}">
                  <a16:creationId xmlns:a16="http://schemas.microsoft.com/office/drawing/2014/main" id="{00B1CC93-8944-4201-BC5B-20D03C94481C}"/>
                </a:ext>
              </a:extLst>
            </p:cNvPr>
            <p:cNvCxnSpPr>
              <a:cxnSpLocks/>
              <a:stCxn id="87" idx="1"/>
              <a:endCxn id="85"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3" name="Straight Connector 72">
              <a:extLst>
                <a:ext uri="{FF2B5EF4-FFF2-40B4-BE49-F238E27FC236}">
                  <a16:creationId xmlns:a16="http://schemas.microsoft.com/office/drawing/2014/main" id="{9BAAD072-8E9F-4564-B0EB-D410E7B7EBF3}"/>
                </a:ext>
              </a:extLst>
            </p:cNvPr>
            <p:cNvCxnSpPr>
              <a:cxnSpLocks/>
              <a:stCxn id="87"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4" name="Straight Connector 73">
              <a:extLst>
                <a:ext uri="{FF2B5EF4-FFF2-40B4-BE49-F238E27FC236}">
                  <a16:creationId xmlns:a16="http://schemas.microsoft.com/office/drawing/2014/main" id="{64FA50DB-8C0F-4C7D-9E1E-5D15A62B4FF0}"/>
                </a:ext>
              </a:extLst>
            </p:cNvPr>
            <p:cNvCxnSpPr>
              <a:cxnSpLocks/>
              <a:stCxn id="83" idx="0"/>
              <a:endCxn id="85"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5" name="Straight Connector 74">
              <a:extLst>
                <a:ext uri="{FF2B5EF4-FFF2-40B4-BE49-F238E27FC236}">
                  <a16:creationId xmlns:a16="http://schemas.microsoft.com/office/drawing/2014/main" id="{A91009C6-7351-49EC-8A93-4D71956E6B78}"/>
                </a:ext>
              </a:extLst>
            </p:cNvPr>
            <p:cNvCxnSpPr>
              <a:cxnSpLocks/>
              <a:stCxn id="89" idx="1"/>
              <a:endCxn id="85"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76" name="Straight Connector 75">
              <a:extLst>
                <a:ext uri="{FF2B5EF4-FFF2-40B4-BE49-F238E27FC236}">
                  <a16:creationId xmlns:a16="http://schemas.microsoft.com/office/drawing/2014/main" id="{8E5BD36F-08DB-4642-AF51-E0E0211B5E7D}"/>
                </a:ext>
              </a:extLst>
            </p:cNvPr>
            <p:cNvCxnSpPr>
              <a:cxnSpLocks/>
              <a:stCxn id="89" idx="7"/>
              <a:endCxn id="87"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77" name="Group 76">
              <a:extLst>
                <a:ext uri="{FF2B5EF4-FFF2-40B4-BE49-F238E27FC236}">
                  <a16:creationId xmlns:a16="http://schemas.microsoft.com/office/drawing/2014/main" id="{5B7AF7CD-5218-4D59-A1DD-EFC040716D9C}"/>
                </a:ext>
              </a:extLst>
            </p:cNvPr>
            <p:cNvGrpSpPr/>
            <p:nvPr userDrawn="1"/>
          </p:nvGrpSpPr>
          <p:grpSpPr>
            <a:xfrm rot="20809762">
              <a:off x="10902383" y="5931128"/>
              <a:ext cx="445256" cy="445256"/>
              <a:chOff x="6649704" y="4221815"/>
              <a:chExt cx="563736" cy="563736"/>
            </a:xfrm>
            <a:solidFill>
              <a:srgbClr val="FFFFFF"/>
            </a:solidFill>
          </p:grpSpPr>
          <p:sp>
            <p:nvSpPr>
              <p:cNvPr id="89" name="Oval 88">
                <a:extLst>
                  <a:ext uri="{FF2B5EF4-FFF2-40B4-BE49-F238E27FC236}">
                    <a16:creationId xmlns:a16="http://schemas.microsoft.com/office/drawing/2014/main" id="{356B7BD3-2DDA-4740-97B9-A9504DBFD1B6}"/>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90" name="Oval 89">
                <a:extLst>
                  <a:ext uri="{FF2B5EF4-FFF2-40B4-BE49-F238E27FC236}">
                    <a16:creationId xmlns:a16="http://schemas.microsoft.com/office/drawing/2014/main" id="{7A45A3AA-0047-473E-9F71-4DE7BEBB92F5}"/>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78" name="Group 77">
              <a:extLst>
                <a:ext uri="{FF2B5EF4-FFF2-40B4-BE49-F238E27FC236}">
                  <a16:creationId xmlns:a16="http://schemas.microsoft.com/office/drawing/2014/main" id="{115E8507-EBF8-439C-AF5B-BE21906E2CEF}"/>
                </a:ext>
              </a:extLst>
            </p:cNvPr>
            <p:cNvGrpSpPr/>
            <p:nvPr userDrawn="1"/>
          </p:nvGrpSpPr>
          <p:grpSpPr>
            <a:xfrm rot="20809762">
              <a:off x="11923998" y="4516563"/>
              <a:ext cx="445256" cy="445256"/>
              <a:chOff x="6649704" y="4221815"/>
              <a:chExt cx="563736" cy="563736"/>
            </a:xfrm>
            <a:solidFill>
              <a:srgbClr val="FFFFFF"/>
            </a:solidFill>
          </p:grpSpPr>
          <p:sp>
            <p:nvSpPr>
              <p:cNvPr id="87" name="Oval 86">
                <a:extLst>
                  <a:ext uri="{FF2B5EF4-FFF2-40B4-BE49-F238E27FC236}">
                    <a16:creationId xmlns:a16="http://schemas.microsoft.com/office/drawing/2014/main" id="{965E02A8-B825-4744-A45F-9FBDE5DDDDB4}"/>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8" name="Oval 87">
                <a:extLst>
                  <a:ext uri="{FF2B5EF4-FFF2-40B4-BE49-F238E27FC236}">
                    <a16:creationId xmlns:a16="http://schemas.microsoft.com/office/drawing/2014/main" id="{0ED83083-BC8E-4477-9B0A-A92CB110CE49}"/>
                  </a:ext>
                </a:extLst>
              </p:cNvPr>
              <p:cNvSpPr/>
              <p:nvPr/>
            </p:nvSpPr>
            <p:spPr bwMode="auto">
              <a:xfrm>
                <a:off x="6695089" y="4267199"/>
                <a:ext cx="472966" cy="472966"/>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79" name="Group 78">
              <a:extLst>
                <a:ext uri="{FF2B5EF4-FFF2-40B4-BE49-F238E27FC236}">
                  <a16:creationId xmlns:a16="http://schemas.microsoft.com/office/drawing/2014/main" id="{23556DA2-864C-4A3F-9AC3-A7091055AA5E}"/>
                </a:ext>
              </a:extLst>
            </p:cNvPr>
            <p:cNvGrpSpPr/>
            <p:nvPr userDrawn="1"/>
          </p:nvGrpSpPr>
          <p:grpSpPr>
            <a:xfrm rot="20927101">
              <a:off x="9764978" y="4969908"/>
              <a:ext cx="279574" cy="279574"/>
              <a:chOff x="6621516" y="4193628"/>
              <a:chExt cx="620110" cy="620110"/>
            </a:xfrm>
            <a:solidFill>
              <a:srgbClr val="FFFFFF"/>
            </a:solidFill>
          </p:grpSpPr>
          <p:sp>
            <p:nvSpPr>
              <p:cNvPr id="85" name="Oval 84">
                <a:extLst>
                  <a:ext uri="{FF2B5EF4-FFF2-40B4-BE49-F238E27FC236}">
                    <a16:creationId xmlns:a16="http://schemas.microsoft.com/office/drawing/2014/main" id="{A2D71AD5-22FB-4821-B3AF-AF3898979240}"/>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6" name="Oval 85">
                <a:extLst>
                  <a:ext uri="{FF2B5EF4-FFF2-40B4-BE49-F238E27FC236}">
                    <a16:creationId xmlns:a16="http://schemas.microsoft.com/office/drawing/2014/main" id="{E68E1B17-4385-40F3-94E1-4E86FF851552}"/>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0" name="Straight Connector 79">
              <a:extLst>
                <a:ext uri="{FF2B5EF4-FFF2-40B4-BE49-F238E27FC236}">
                  <a16:creationId xmlns:a16="http://schemas.microsoft.com/office/drawing/2014/main" id="{D984C681-C114-4C4B-9C90-FAEBCD1B6B0D}"/>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81" name="Group 80">
              <a:extLst>
                <a:ext uri="{FF2B5EF4-FFF2-40B4-BE49-F238E27FC236}">
                  <a16:creationId xmlns:a16="http://schemas.microsoft.com/office/drawing/2014/main" id="{EBA04A87-5098-4FA8-9E1F-89EE7BB7554C}"/>
                </a:ext>
              </a:extLst>
            </p:cNvPr>
            <p:cNvGrpSpPr/>
            <p:nvPr userDrawn="1"/>
          </p:nvGrpSpPr>
          <p:grpSpPr>
            <a:xfrm rot="20927101">
              <a:off x="10031874" y="6308218"/>
              <a:ext cx="279574" cy="279574"/>
              <a:chOff x="6621517" y="4193628"/>
              <a:chExt cx="620110" cy="620110"/>
            </a:xfrm>
            <a:solidFill>
              <a:srgbClr val="FFFFFF"/>
            </a:solidFill>
          </p:grpSpPr>
          <p:sp>
            <p:nvSpPr>
              <p:cNvPr id="83" name="Oval 82">
                <a:extLst>
                  <a:ext uri="{FF2B5EF4-FFF2-40B4-BE49-F238E27FC236}">
                    <a16:creationId xmlns:a16="http://schemas.microsoft.com/office/drawing/2014/main" id="{315A0B8E-564B-4993-9BD7-09F39C794C11}"/>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4" name="Oval 83">
                <a:extLst>
                  <a:ext uri="{FF2B5EF4-FFF2-40B4-BE49-F238E27FC236}">
                    <a16:creationId xmlns:a16="http://schemas.microsoft.com/office/drawing/2014/main" id="{6C13FB4A-008D-44C4-89BB-8D82FDD2EB60}"/>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82" name="Straight Connector 81">
              <a:extLst>
                <a:ext uri="{FF2B5EF4-FFF2-40B4-BE49-F238E27FC236}">
                  <a16:creationId xmlns:a16="http://schemas.microsoft.com/office/drawing/2014/main" id="{052394EA-0165-4883-9A04-679D83AE9761}"/>
                </a:ext>
              </a:extLst>
            </p:cNvPr>
            <p:cNvCxnSpPr>
              <a:cxnSpLocks/>
              <a:endCxn id="89"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grpSp>
        <p:nvGrpSpPr>
          <p:cNvPr id="91" name="Group 90">
            <a:extLst>
              <a:ext uri="{FF2B5EF4-FFF2-40B4-BE49-F238E27FC236}">
                <a16:creationId xmlns:a16="http://schemas.microsoft.com/office/drawing/2014/main" id="{7228C5A7-40BA-4B0F-ADFD-B0C1D827A959}"/>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92" name="Straight Connector 91">
              <a:extLst>
                <a:ext uri="{FF2B5EF4-FFF2-40B4-BE49-F238E27FC236}">
                  <a16:creationId xmlns:a16="http://schemas.microsoft.com/office/drawing/2014/main" id="{6B6C9371-F323-400A-82C6-DF6B11BECB84}"/>
                </a:ext>
              </a:extLst>
            </p:cNvPr>
            <p:cNvCxnSpPr>
              <a:cxnSpLocks/>
              <a:stCxn id="104" idx="0"/>
            </p:cNvCxnSpPr>
            <p:nvPr userDrawn="1"/>
          </p:nvCxnSpPr>
          <p:spPr>
            <a:xfrm flipH="1" flipV="1">
              <a:off x="10489134" y="-24305"/>
              <a:ext cx="69154" cy="35874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3" name="Straight Connector 92">
              <a:extLst>
                <a:ext uri="{FF2B5EF4-FFF2-40B4-BE49-F238E27FC236}">
                  <a16:creationId xmlns:a16="http://schemas.microsoft.com/office/drawing/2014/main" id="{99246A17-3B52-4645-8236-7C5F4E487747}"/>
                </a:ext>
              </a:extLst>
            </p:cNvPr>
            <p:cNvCxnSpPr>
              <a:cxnSpLocks/>
              <a:stCxn id="102" idx="0"/>
              <a:endCxn id="104" idx="4"/>
            </p:cNvCxnSpPr>
            <p:nvPr userDrawn="1"/>
          </p:nvCxnSpPr>
          <p:spPr>
            <a:xfrm flipH="1" flipV="1">
              <a:off x="10612662" y="608675"/>
              <a:ext cx="212521" cy="106407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4" name="Straight Connector 93">
              <a:extLst>
                <a:ext uri="{FF2B5EF4-FFF2-40B4-BE49-F238E27FC236}">
                  <a16:creationId xmlns:a16="http://schemas.microsoft.com/office/drawing/2014/main" id="{22A29E07-A54E-464B-9259-88957D34BAB0}"/>
                </a:ext>
              </a:extLst>
            </p:cNvPr>
            <p:cNvCxnSpPr>
              <a:cxnSpLocks/>
              <a:stCxn id="106" idx="6"/>
              <a:endCxn id="104" idx="2"/>
            </p:cNvCxnSpPr>
            <p:nvPr userDrawn="1"/>
          </p:nvCxnSpPr>
          <p:spPr>
            <a:xfrm flipV="1">
              <a:off x="9683317" y="498744"/>
              <a:ext cx="765040" cy="56641"/>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5" name="Straight Connector 94">
              <a:extLst>
                <a:ext uri="{FF2B5EF4-FFF2-40B4-BE49-F238E27FC236}">
                  <a16:creationId xmlns:a16="http://schemas.microsoft.com/office/drawing/2014/main" id="{7F32238C-0BC9-45DC-B1C0-D3AE45F96724}"/>
                </a:ext>
              </a:extLst>
            </p:cNvPr>
            <p:cNvCxnSpPr>
              <a:cxnSpLocks/>
              <a:stCxn id="104" idx="5"/>
            </p:cNvCxnSpPr>
            <p:nvPr userDrawn="1"/>
          </p:nvCxnSpPr>
          <p:spPr>
            <a:xfrm>
              <a:off x="10701656" y="549289"/>
              <a:ext cx="1718509" cy="576898"/>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6" name="Straight Connector 95">
              <a:extLst>
                <a:ext uri="{FF2B5EF4-FFF2-40B4-BE49-F238E27FC236}">
                  <a16:creationId xmlns:a16="http://schemas.microsoft.com/office/drawing/2014/main" id="{83641980-E23D-44D9-AE84-91B8B44D50EA}"/>
                </a:ext>
              </a:extLst>
            </p:cNvPr>
            <p:cNvCxnSpPr>
              <a:cxnSpLocks/>
              <a:stCxn id="106" idx="5"/>
              <a:endCxn id="102" idx="1"/>
            </p:cNvCxnSpPr>
            <p:nvPr userDrawn="1"/>
          </p:nvCxnSpPr>
          <p:spPr>
            <a:xfrm>
              <a:off x="9658207" y="708238"/>
              <a:ext cx="1077982" cy="102389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7" name="Straight Connector 96">
              <a:extLst>
                <a:ext uri="{FF2B5EF4-FFF2-40B4-BE49-F238E27FC236}">
                  <a16:creationId xmlns:a16="http://schemas.microsoft.com/office/drawing/2014/main" id="{0C5E1C76-93F2-4CB0-9DE8-BAA789470D9F}"/>
                </a:ext>
              </a:extLst>
            </p:cNvPr>
            <p:cNvCxnSpPr>
              <a:cxnSpLocks/>
              <a:endCxn id="104" idx="6"/>
            </p:cNvCxnSpPr>
            <p:nvPr userDrawn="1"/>
          </p:nvCxnSpPr>
          <p:spPr>
            <a:xfrm flipH="1">
              <a:off x="10722593" y="261233"/>
              <a:ext cx="1505856" cy="18313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98" name="Straight Connector 97">
              <a:extLst>
                <a:ext uri="{FF2B5EF4-FFF2-40B4-BE49-F238E27FC236}">
                  <a16:creationId xmlns:a16="http://schemas.microsoft.com/office/drawing/2014/main" id="{8E5CFFD6-C1CD-428D-911C-11995952A8F3}"/>
                </a:ext>
              </a:extLst>
            </p:cNvPr>
            <p:cNvCxnSpPr>
              <a:cxnSpLocks/>
              <a:stCxn id="102" idx="6"/>
            </p:cNvCxnSpPr>
            <p:nvPr userDrawn="1"/>
          </p:nvCxnSpPr>
          <p:spPr>
            <a:xfrm flipV="1">
              <a:off x="10989488" y="1065810"/>
              <a:ext cx="1430677" cy="716870"/>
            </a:xfrm>
            <a:prstGeom prst="line">
              <a:avLst/>
            </a:prstGeom>
            <a:noFill/>
            <a:ln w="28575" cap="flat" cmpd="sng" algn="ctr">
              <a:solidFill>
                <a:schemeClr val="tx1">
                  <a:alpha val="25000"/>
                </a:schemeClr>
              </a:solidFill>
              <a:prstDash val="solid"/>
              <a:headEnd type="none" w="lg" len="med"/>
              <a:tailEnd type="none" w="lg" len="med"/>
            </a:ln>
            <a:effectLst/>
          </p:spPr>
        </p:cxnSp>
        <p:grpSp>
          <p:nvGrpSpPr>
            <p:cNvPr id="99" name="Group 98">
              <a:extLst>
                <a:ext uri="{FF2B5EF4-FFF2-40B4-BE49-F238E27FC236}">
                  <a16:creationId xmlns:a16="http://schemas.microsoft.com/office/drawing/2014/main" id="{03B8B3D8-C7AB-4DBF-B3F8-7A46F38A3D4F}"/>
                </a:ext>
              </a:extLst>
            </p:cNvPr>
            <p:cNvGrpSpPr/>
            <p:nvPr userDrawn="1"/>
          </p:nvGrpSpPr>
          <p:grpSpPr>
            <a:xfrm rot="20809762">
              <a:off x="9283863" y="399111"/>
              <a:ext cx="404778" cy="404778"/>
              <a:chOff x="6621517" y="4193628"/>
              <a:chExt cx="620110" cy="620110"/>
            </a:xfrm>
            <a:solidFill>
              <a:srgbClr val="FFFFFF"/>
            </a:solidFill>
          </p:grpSpPr>
          <p:sp>
            <p:nvSpPr>
              <p:cNvPr id="106" name="Oval 105">
                <a:extLst>
                  <a:ext uri="{FF2B5EF4-FFF2-40B4-BE49-F238E27FC236}">
                    <a16:creationId xmlns:a16="http://schemas.microsoft.com/office/drawing/2014/main" id="{B5B497B5-16F1-4F3E-B35D-29704284F8DD}"/>
                  </a:ext>
                </a:extLst>
              </p:cNvPr>
              <p:cNvSpPr/>
              <p:nvPr/>
            </p:nvSpPr>
            <p:spPr bwMode="auto">
              <a:xfrm>
                <a:off x="6621517" y="4193628"/>
                <a:ext cx="620110" cy="620110"/>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7" name="Oval 106">
                <a:extLst>
                  <a:ext uri="{FF2B5EF4-FFF2-40B4-BE49-F238E27FC236}">
                    <a16:creationId xmlns:a16="http://schemas.microsoft.com/office/drawing/2014/main" id="{647AE7EF-2959-4583-9C2F-B9E763976AA8}"/>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0" name="Group 99">
              <a:extLst>
                <a:ext uri="{FF2B5EF4-FFF2-40B4-BE49-F238E27FC236}">
                  <a16:creationId xmlns:a16="http://schemas.microsoft.com/office/drawing/2014/main" id="{80A3E42D-7076-4377-8B6B-95BE56FCB0D7}"/>
                </a:ext>
              </a:extLst>
            </p:cNvPr>
            <p:cNvGrpSpPr/>
            <p:nvPr userDrawn="1"/>
          </p:nvGrpSpPr>
          <p:grpSpPr>
            <a:xfrm>
              <a:off x="10445688" y="331770"/>
              <a:ext cx="279574" cy="279574"/>
              <a:chOff x="10445688" y="331770"/>
              <a:chExt cx="279574" cy="279574"/>
            </a:xfrm>
          </p:grpSpPr>
          <p:sp>
            <p:nvSpPr>
              <p:cNvPr id="104" name="Oval 103">
                <a:extLst>
                  <a:ext uri="{FF2B5EF4-FFF2-40B4-BE49-F238E27FC236}">
                    <a16:creationId xmlns:a16="http://schemas.microsoft.com/office/drawing/2014/main" id="{3C22A706-92FD-465C-9269-CBBB1C094E63}"/>
                  </a:ext>
                </a:extLst>
              </p:cNvPr>
              <p:cNvSpPr/>
              <p:nvPr/>
            </p:nvSpPr>
            <p:spPr bwMode="auto">
              <a:xfrm rot="20927101">
                <a:off x="10445688" y="33177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5" name="Oval 104">
                <a:extLst>
                  <a:ext uri="{FF2B5EF4-FFF2-40B4-BE49-F238E27FC236}">
                    <a16:creationId xmlns:a16="http://schemas.microsoft.com/office/drawing/2014/main" id="{432D1AB9-B8D9-44BE-B9F6-C61924CD91DD}"/>
                  </a:ext>
                </a:extLst>
              </p:cNvPr>
              <p:cNvSpPr/>
              <p:nvPr/>
            </p:nvSpPr>
            <p:spPr bwMode="auto">
              <a:xfrm rot="20927101">
                <a:off x="10478858" y="364940"/>
                <a:ext cx="213235" cy="213235"/>
              </a:xfrm>
              <a:prstGeom prst="ellipse">
                <a:avLst/>
              </a:prstGeom>
              <a:solidFill>
                <a:schemeClr val="tx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01" name="Group 100">
              <a:extLst>
                <a:ext uri="{FF2B5EF4-FFF2-40B4-BE49-F238E27FC236}">
                  <a16:creationId xmlns:a16="http://schemas.microsoft.com/office/drawing/2014/main" id="{AE9CA228-583E-4DFE-B4E0-14F69F7507D4}"/>
                </a:ext>
              </a:extLst>
            </p:cNvPr>
            <p:cNvGrpSpPr/>
            <p:nvPr userDrawn="1"/>
          </p:nvGrpSpPr>
          <p:grpSpPr>
            <a:xfrm>
              <a:off x="10712583" y="1670080"/>
              <a:ext cx="279574" cy="279574"/>
              <a:chOff x="10712583" y="1670080"/>
              <a:chExt cx="279574" cy="279574"/>
            </a:xfrm>
          </p:grpSpPr>
          <p:sp>
            <p:nvSpPr>
              <p:cNvPr id="102" name="Oval 101">
                <a:extLst>
                  <a:ext uri="{FF2B5EF4-FFF2-40B4-BE49-F238E27FC236}">
                    <a16:creationId xmlns:a16="http://schemas.microsoft.com/office/drawing/2014/main" id="{1012D1F5-7657-4306-B3F4-67E04092EE14}"/>
                  </a:ext>
                </a:extLst>
              </p:cNvPr>
              <p:cNvSpPr/>
              <p:nvPr/>
            </p:nvSpPr>
            <p:spPr bwMode="auto">
              <a:xfrm rot="20927101">
                <a:off x="10712583" y="167008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03" name="Oval 102">
                <a:extLst>
                  <a:ext uri="{FF2B5EF4-FFF2-40B4-BE49-F238E27FC236}">
                    <a16:creationId xmlns:a16="http://schemas.microsoft.com/office/drawing/2014/main" id="{C15B70C5-0265-4AEA-85E3-D439ADCEEE81}"/>
                  </a:ext>
                </a:extLst>
              </p:cNvPr>
              <p:cNvSpPr/>
              <p:nvPr/>
            </p:nvSpPr>
            <p:spPr bwMode="auto">
              <a:xfrm rot="20927101">
                <a:off x="10745753" y="1703250"/>
                <a:ext cx="213235" cy="213235"/>
              </a:xfrm>
              <a:prstGeom prst="ellipse">
                <a:avLst/>
              </a:prstGeom>
              <a:solidFill>
                <a:schemeClr val="accent3"/>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218507620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guide id="4" orient="horz" pos="2505">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4_Section Titl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bg2"/>
                </a:solidFill>
                <a:effectLst/>
                <a:latin typeface="+mj-lt"/>
                <a:ea typeface="+mn-ea"/>
                <a:cs typeface="Segoe UI" pitchFamily="34" charset="0"/>
              </a:defRPr>
            </a:lvl1pPr>
          </a:lstStyle>
          <a:p>
            <a:r>
              <a:rPr lang="en-US"/>
              <a:t>Section title</a:t>
            </a:r>
          </a:p>
        </p:txBody>
      </p:sp>
      <p:grpSp>
        <p:nvGrpSpPr>
          <p:cNvPr id="108" name="Group 107">
            <a:extLst>
              <a:ext uri="{FF2B5EF4-FFF2-40B4-BE49-F238E27FC236}">
                <a16:creationId xmlns:a16="http://schemas.microsoft.com/office/drawing/2014/main" id="{6CF821C2-66E8-45C5-A4E6-74D74CC0A915}"/>
              </a:ext>
              <a:ext uri="{C183D7F6-B498-43B3-948B-1728B52AA6E4}">
                <adec:decorative xmlns:adec="http://schemas.microsoft.com/office/drawing/2017/decorative" val="1"/>
              </a:ext>
            </a:extLst>
          </p:cNvPr>
          <p:cNvGrpSpPr/>
          <p:nvPr userDrawn="1"/>
        </p:nvGrpSpPr>
        <p:grpSpPr>
          <a:xfrm>
            <a:off x="-289659" y="5635228"/>
            <a:ext cx="2066887" cy="1315766"/>
            <a:chOff x="-289659" y="5635228"/>
            <a:chExt cx="2066887" cy="1315766"/>
          </a:xfrm>
          <a:effectLst/>
        </p:grpSpPr>
        <p:cxnSp>
          <p:nvCxnSpPr>
            <p:cNvPr id="109" name="Straight Connector 108">
              <a:extLst>
                <a:ext uri="{FF2B5EF4-FFF2-40B4-BE49-F238E27FC236}">
                  <a16:creationId xmlns:a16="http://schemas.microsoft.com/office/drawing/2014/main" id="{E7F3FAF2-1D2E-4DE9-B61E-93A47BB2C162}"/>
                </a:ext>
              </a:extLst>
            </p:cNvPr>
            <p:cNvCxnSpPr>
              <a:cxnSpLocks/>
              <a:endCxn id="117" idx="4"/>
            </p:cNvCxnSpPr>
            <p:nvPr userDrawn="1"/>
          </p:nvCxnSpPr>
          <p:spPr>
            <a:xfrm flipH="1" flipV="1">
              <a:off x="532001" y="5861202"/>
              <a:ext cx="357519" cy="1062614"/>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10" name="Straight Connector 109">
              <a:extLst>
                <a:ext uri="{FF2B5EF4-FFF2-40B4-BE49-F238E27FC236}">
                  <a16:creationId xmlns:a16="http://schemas.microsoft.com/office/drawing/2014/main" id="{24AEA90D-A08C-44C8-819B-06F3737E9D39}"/>
                </a:ext>
              </a:extLst>
            </p:cNvPr>
            <p:cNvCxnSpPr>
              <a:cxnSpLocks/>
              <a:endCxn id="117" idx="3"/>
            </p:cNvCxnSpPr>
            <p:nvPr userDrawn="1"/>
          </p:nvCxnSpPr>
          <p:spPr>
            <a:xfrm flipV="1">
              <a:off x="-289659" y="5852807"/>
              <a:ext cx="733639" cy="1009008"/>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11" name="Straight Connector 110">
              <a:extLst>
                <a:ext uri="{FF2B5EF4-FFF2-40B4-BE49-F238E27FC236}">
                  <a16:creationId xmlns:a16="http://schemas.microsoft.com/office/drawing/2014/main" id="{10D6CD09-7234-4889-AA39-12F89C04CFA6}"/>
                </a:ext>
              </a:extLst>
            </p:cNvPr>
            <p:cNvCxnSpPr>
              <a:cxnSpLocks/>
              <a:endCxn id="119" idx="4"/>
            </p:cNvCxnSpPr>
            <p:nvPr userDrawn="1"/>
          </p:nvCxnSpPr>
          <p:spPr>
            <a:xfrm flipH="1" flipV="1">
              <a:off x="1512993" y="6169608"/>
              <a:ext cx="264235" cy="781386"/>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12" name="Straight Connector 111">
              <a:extLst>
                <a:ext uri="{FF2B5EF4-FFF2-40B4-BE49-F238E27FC236}">
                  <a16:creationId xmlns:a16="http://schemas.microsoft.com/office/drawing/2014/main" id="{3AB9B4A1-5A25-4334-A898-32940A3E57FF}"/>
                </a:ext>
              </a:extLst>
            </p:cNvPr>
            <p:cNvCxnSpPr>
              <a:cxnSpLocks/>
              <a:endCxn id="119" idx="1"/>
            </p:cNvCxnSpPr>
            <p:nvPr userDrawn="1"/>
          </p:nvCxnSpPr>
          <p:spPr>
            <a:xfrm>
              <a:off x="618202" y="5766009"/>
              <a:ext cx="751423" cy="188749"/>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13" name="Straight Connector 112">
              <a:extLst>
                <a:ext uri="{FF2B5EF4-FFF2-40B4-BE49-F238E27FC236}">
                  <a16:creationId xmlns:a16="http://schemas.microsoft.com/office/drawing/2014/main" id="{171ED2C3-93CA-4774-A101-29DED60779E3}"/>
                </a:ext>
              </a:extLst>
            </p:cNvPr>
            <p:cNvCxnSpPr>
              <a:cxnSpLocks/>
              <a:endCxn id="119" idx="3"/>
            </p:cNvCxnSpPr>
            <p:nvPr userDrawn="1"/>
          </p:nvCxnSpPr>
          <p:spPr>
            <a:xfrm flipV="1">
              <a:off x="935967" y="6148671"/>
              <a:ext cx="472107" cy="771334"/>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14" name="Straight Connector 113">
              <a:extLst>
                <a:ext uri="{FF2B5EF4-FFF2-40B4-BE49-F238E27FC236}">
                  <a16:creationId xmlns:a16="http://schemas.microsoft.com/office/drawing/2014/main" id="{21BE32B2-9B87-488F-9C2C-8993A4F1F8FE}"/>
                </a:ext>
              </a:extLst>
            </p:cNvPr>
            <p:cNvCxnSpPr>
              <a:cxnSpLocks/>
              <a:endCxn id="119" idx="2"/>
            </p:cNvCxnSpPr>
            <p:nvPr userDrawn="1"/>
          </p:nvCxnSpPr>
          <p:spPr>
            <a:xfrm flipV="1">
              <a:off x="-285867" y="6059677"/>
              <a:ext cx="1634555" cy="891317"/>
            </a:xfrm>
            <a:prstGeom prst="line">
              <a:avLst/>
            </a:prstGeom>
            <a:noFill/>
            <a:ln w="28575" cap="flat" cmpd="sng" algn="ctr">
              <a:solidFill>
                <a:srgbClr val="FFFFFF">
                  <a:lumMod val="85000"/>
                </a:srgbClr>
              </a:solidFill>
              <a:prstDash val="solid"/>
              <a:headEnd type="none" w="lg" len="med"/>
              <a:tailEnd type="none" w="lg" len="med"/>
            </a:ln>
            <a:effectLst/>
          </p:spPr>
        </p:cxnSp>
        <p:grpSp>
          <p:nvGrpSpPr>
            <p:cNvPr id="115" name="Group 114">
              <a:extLst>
                <a:ext uri="{FF2B5EF4-FFF2-40B4-BE49-F238E27FC236}">
                  <a16:creationId xmlns:a16="http://schemas.microsoft.com/office/drawing/2014/main" id="{634ABC7B-9A50-4C1D-8C76-99005E75005E}"/>
                </a:ext>
              </a:extLst>
            </p:cNvPr>
            <p:cNvGrpSpPr/>
            <p:nvPr userDrawn="1"/>
          </p:nvGrpSpPr>
          <p:grpSpPr>
            <a:xfrm rot="20927101">
              <a:off x="1346019" y="5892703"/>
              <a:ext cx="279574" cy="279574"/>
              <a:chOff x="6621516" y="4193628"/>
              <a:chExt cx="620110" cy="620110"/>
            </a:xfrm>
            <a:solidFill>
              <a:srgbClr val="FFFFFF"/>
            </a:solidFill>
          </p:grpSpPr>
          <p:sp>
            <p:nvSpPr>
              <p:cNvPr id="119" name="Oval 118">
                <a:extLst>
                  <a:ext uri="{FF2B5EF4-FFF2-40B4-BE49-F238E27FC236}">
                    <a16:creationId xmlns:a16="http://schemas.microsoft.com/office/drawing/2014/main" id="{D2814682-38F4-4E81-B9C2-15D02CA833C7}"/>
                  </a:ext>
                </a:extLst>
              </p:cNvPr>
              <p:cNvSpPr/>
              <p:nvPr/>
            </p:nvSpPr>
            <p:spPr bwMode="auto">
              <a:xfrm>
                <a:off x="6621517" y="4193628"/>
                <a:ext cx="620110" cy="620110"/>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20" name="Oval 119">
                <a:extLst>
                  <a:ext uri="{FF2B5EF4-FFF2-40B4-BE49-F238E27FC236}">
                    <a16:creationId xmlns:a16="http://schemas.microsoft.com/office/drawing/2014/main" id="{A7AAD6C1-50B4-4CDF-94C5-E3CDB8F5EE7D}"/>
                  </a:ext>
                </a:extLst>
              </p:cNvPr>
              <p:cNvSpPr/>
              <p:nvPr/>
            </p:nvSpPr>
            <p:spPr bwMode="auto">
              <a:xfrm>
                <a:off x="6695089" y="4267200"/>
                <a:ext cx="472966" cy="472966"/>
              </a:xfrm>
              <a:prstGeom prst="ellipse">
                <a:avLst/>
              </a:prstGeom>
              <a:solidFill>
                <a:srgbClr val="4B53BC"/>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16" name="Group 115">
              <a:extLst>
                <a:ext uri="{FF2B5EF4-FFF2-40B4-BE49-F238E27FC236}">
                  <a16:creationId xmlns:a16="http://schemas.microsoft.com/office/drawing/2014/main" id="{54492697-7579-4F07-B0CB-992946E1FF55}"/>
                </a:ext>
              </a:extLst>
            </p:cNvPr>
            <p:cNvGrpSpPr/>
            <p:nvPr userDrawn="1"/>
          </p:nvGrpSpPr>
          <p:grpSpPr>
            <a:xfrm rot="20927101">
              <a:off x="382597" y="5635228"/>
              <a:ext cx="231053" cy="231053"/>
              <a:chOff x="6621517" y="4193628"/>
              <a:chExt cx="620110" cy="620110"/>
            </a:xfrm>
            <a:solidFill>
              <a:srgbClr val="FFFFFF"/>
            </a:solidFill>
          </p:grpSpPr>
          <p:sp>
            <p:nvSpPr>
              <p:cNvPr id="117" name="Oval 116">
                <a:extLst>
                  <a:ext uri="{FF2B5EF4-FFF2-40B4-BE49-F238E27FC236}">
                    <a16:creationId xmlns:a16="http://schemas.microsoft.com/office/drawing/2014/main" id="{B4E88F33-E8BA-48F1-B2E5-3B784A8975A8}"/>
                  </a:ext>
                </a:extLst>
              </p:cNvPr>
              <p:cNvSpPr/>
              <p:nvPr/>
            </p:nvSpPr>
            <p:spPr bwMode="auto">
              <a:xfrm rot="21249778">
                <a:off x="6621517" y="4193628"/>
                <a:ext cx="620110" cy="620110"/>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18" name="Oval 117">
                <a:extLst>
                  <a:ext uri="{FF2B5EF4-FFF2-40B4-BE49-F238E27FC236}">
                    <a16:creationId xmlns:a16="http://schemas.microsoft.com/office/drawing/2014/main" id="{231FA41D-592B-4B56-9EEF-F48DD26B2B59}"/>
                  </a:ext>
                </a:extLst>
              </p:cNvPr>
              <p:cNvSpPr/>
              <p:nvPr/>
            </p:nvSpPr>
            <p:spPr bwMode="auto">
              <a:xfrm rot="20875644">
                <a:off x="6695087" y="4267201"/>
                <a:ext cx="472967" cy="472967"/>
              </a:xfrm>
              <a:prstGeom prst="ellipse">
                <a:avLst/>
              </a:prstGeom>
              <a:solidFill>
                <a:srgbClr val="243A5E"/>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grpSp>
        <p:nvGrpSpPr>
          <p:cNvPr id="121" name="Group 120">
            <a:extLst>
              <a:ext uri="{FF2B5EF4-FFF2-40B4-BE49-F238E27FC236}">
                <a16:creationId xmlns:a16="http://schemas.microsoft.com/office/drawing/2014/main" id="{3C7B5195-12D3-4AEF-B221-1F8D8388F981}"/>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122" name="Straight Connector 121">
              <a:extLst>
                <a:ext uri="{FF2B5EF4-FFF2-40B4-BE49-F238E27FC236}">
                  <a16:creationId xmlns:a16="http://schemas.microsoft.com/office/drawing/2014/main" id="{0F10A4CA-C3F9-49D0-AA6B-F4656C6AF226}"/>
                </a:ext>
              </a:extLst>
            </p:cNvPr>
            <p:cNvCxnSpPr>
              <a:cxnSpLocks/>
              <a:stCxn id="135" idx="6"/>
              <a:endCxn id="141" idx="2"/>
            </p:cNvCxnSpPr>
            <p:nvPr userDrawn="1"/>
          </p:nvCxnSpPr>
          <p:spPr>
            <a:xfrm flipV="1">
              <a:off x="10308779" y="6204482"/>
              <a:ext cx="599460" cy="216336"/>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23" name="Straight Connector 122">
              <a:extLst>
                <a:ext uri="{FF2B5EF4-FFF2-40B4-BE49-F238E27FC236}">
                  <a16:creationId xmlns:a16="http://schemas.microsoft.com/office/drawing/2014/main" id="{742D4102-091D-4677-B295-39797A19BD75}"/>
                </a:ext>
              </a:extLst>
            </p:cNvPr>
            <p:cNvCxnSpPr>
              <a:cxnSpLocks/>
              <a:endCxn id="141" idx="3"/>
            </p:cNvCxnSpPr>
            <p:nvPr userDrawn="1"/>
          </p:nvCxnSpPr>
          <p:spPr>
            <a:xfrm flipV="1">
              <a:off x="10554792" y="6342906"/>
              <a:ext cx="452807" cy="543173"/>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24" name="Straight Connector 123">
              <a:extLst>
                <a:ext uri="{FF2B5EF4-FFF2-40B4-BE49-F238E27FC236}">
                  <a16:creationId xmlns:a16="http://schemas.microsoft.com/office/drawing/2014/main" id="{AAC0658F-CE52-4A61-861F-2473CFB53247}"/>
                </a:ext>
              </a:extLst>
            </p:cNvPr>
            <p:cNvCxnSpPr>
              <a:cxnSpLocks/>
              <a:stCxn id="139" idx="1"/>
              <a:endCxn id="137" idx="6"/>
            </p:cNvCxnSpPr>
            <p:nvPr userDrawn="1"/>
          </p:nvCxnSpPr>
          <p:spPr>
            <a:xfrm flipH="1">
              <a:off x="10041883" y="4696093"/>
              <a:ext cx="1886326" cy="386415"/>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25" name="Straight Connector 124">
              <a:extLst>
                <a:ext uri="{FF2B5EF4-FFF2-40B4-BE49-F238E27FC236}">
                  <a16:creationId xmlns:a16="http://schemas.microsoft.com/office/drawing/2014/main" id="{DCCFD832-50B0-46B7-9A60-201FF0D1A237}"/>
                </a:ext>
              </a:extLst>
            </p:cNvPr>
            <p:cNvCxnSpPr>
              <a:cxnSpLocks/>
              <a:stCxn id="139" idx="2"/>
            </p:cNvCxnSpPr>
            <p:nvPr userDrawn="1"/>
          </p:nvCxnSpPr>
          <p:spPr>
            <a:xfrm flipH="1">
              <a:off x="8978500" y="4863160"/>
              <a:ext cx="2983207" cy="2064659"/>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26" name="Straight Connector 125">
              <a:extLst>
                <a:ext uri="{FF2B5EF4-FFF2-40B4-BE49-F238E27FC236}">
                  <a16:creationId xmlns:a16="http://schemas.microsoft.com/office/drawing/2014/main" id="{70C49553-C734-44BE-A64F-302607DA52CE}"/>
                </a:ext>
              </a:extLst>
            </p:cNvPr>
            <p:cNvCxnSpPr>
              <a:cxnSpLocks/>
              <a:stCxn id="135" idx="0"/>
              <a:endCxn id="137" idx="4"/>
            </p:cNvCxnSpPr>
            <p:nvPr userDrawn="1"/>
          </p:nvCxnSpPr>
          <p:spPr>
            <a:xfrm flipH="1" flipV="1">
              <a:off x="9931952" y="5246813"/>
              <a:ext cx="212522" cy="1064074"/>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27" name="Straight Connector 126">
              <a:extLst>
                <a:ext uri="{FF2B5EF4-FFF2-40B4-BE49-F238E27FC236}">
                  <a16:creationId xmlns:a16="http://schemas.microsoft.com/office/drawing/2014/main" id="{1B955C71-FBAB-4926-A60D-D1CC26F2FAFA}"/>
                </a:ext>
              </a:extLst>
            </p:cNvPr>
            <p:cNvCxnSpPr>
              <a:cxnSpLocks/>
              <a:stCxn id="141" idx="1"/>
              <a:endCxn id="137" idx="5"/>
            </p:cNvCxnSpPr>
            <p:nvPr userDrawn="1"/>
          </p:nvCxnSpPr>
          <p:spPr>
            <a:xfrm flipH="1" flipV="1">
              <a:off x="10020946" y="5187427"/>
              <a:ext cx="914915" cy="848917"/>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28" name="Straight Connector 127">
              <a:extLst>
                <a:ext uri="{FF2B5EF4-FFF2-40B4-BE49-F238E27FC236}">
                  <a16:creationId xmlns:a16="http://schemas.microsoft.com/office/drawing/2014/main" id="{81D30E02-33B6-4DF8-9E9E-FD21217980DB}"/>
                </a:ext>
              </a:extLst>
            </p:cNvPr>
            <p:cNvCxnSpPr>
              <a:cxnSpLocks/>
              <a:stCxn id="141" idx="7"/>
              <a:endCxn id="139" idx="3"/>
            </p:cNvCxnSpPr>
            <p:nvPr userDrawn="1"/>
          </p:nvCxnSpPr>
          <p:spPr>
            <a:xfrm flipV="1">
              <a:off x="11242423" y="4957608"/>
              <a:ext cx="861105" cy="1006998"/>
            </a:xfrm>
            <a:prstGeom prst="line">
              <a:avLst/>
            </a:prstGeom>
            <a:noFill/>
            <a:ln w="28575" cap="flat" cmpd="sng" algn="ctr">
              <a:solidFill>
                <a:srgbClr val="FFFFFF">
                  <a:lumMod val="85000"/>
                </a:srgbClr>
              </a:solidFill>
              <a:prstDash val="solid"/>
              <a:headEnd type="none" w="lg" len="med"/>
              <a:tailEnd type="none" w="lg" len="med"/>
            </a:ln>
            <a:effectLst/>
          </p:spPr>
        </p:cxnSp>
        <p:grpSp>
          <p:nvGrpSpPr>
            <p:cNvPr id="129" name="Group 128">
              <a:extLst>
                <a:ext uri="{FF2B5EF4-FFF2-40B4-BE49-F238E27FC236}">
                  <a16:creationId xmlns:a16="http://schemas.microsoft.com/office/drawing/2014/main" id="{C94966B0-DBAF-40A2-8720-DC373CE9D283}"/>
                </a:ext>
              </a:extLst>
            </p:cNvPr>
            <p:cNvGrpSpPr/>
            <p:nvPr userDrawn="1"/>
          </p:nvGrpSpPr>
          <p:grpSpPr>
            <a:xfrm rot="20809762">
              <a:off x="10902383" y="5931128"/>
              <a:ext cx="445256" cy="445256"/>
              <a:chOff x="6649704" y="4221815"/>
              <a:chExt cx="563736" cy="563736"/>
            </a:xfrm>
            <a:solidFill>
              <a:srgbClr val="FFFFFF"/>
            </a:solidFill>
          </p:grpSpPr>
          <p:sp>
            <p:nvSpPr>
              <p:cNvPr id="141" name="Oval 140">
                <a:extLst>
                  <a:ext uri="{FF2B5EF4-FFF2-40B4-BE49-F238E27FC236}">
                    <a16:creationId xmlns:a16="http://schemas.microsoft.com/office/drawing/2014/main" id="{10C1A9BA-BF08-4B14-869E-99317E418273}"/>
                  </a:ext>
                </a:extLst>
              </p:cNvPr>
              <p:cNvSpPr/>
              <p:nvPr/>
            </p:nvSpPr>
            <p:spPr bwMode="auto">
              <a:xfrm>
                <a:off x="6649704" y="4221815"/>
                <a:ext cx="563736" cy="563736"/>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42" name="Oval 141">
                <a:extLst>
                  <a:ext uri="{FF2B5EF4-FFF2-40B4-BE49-F238E27FC236}">
                    <a16:creationId xmlns:a16="http://schemas.microsoft.com/office/drawing/2014/main" id="{12B04D29-412C-4628-8EB9-6929AF55BEF7}"/>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30" name="Group 129">
              <a:extLst>
                <a:ext uri="{FF2B5EF4-FFF2-40B4-BE49-F238E27FC236}">
                  <a16:creationId xmlns:a16="http://schemas.microsoft.com/office/drawing/2014/main" id="{7F8C618D-F30D-4AB2-B402-414437F318A3}"/>
                </a:ext>
              </a:extLst>
            </p:cNvPr>
            <p:cNvGrpSpPr/>
            <p:nvPr userDrawn="1"/>
          </p:nvGrpSpPr>
          <p:grpSpPr>
            <a:xfrm rot="20809762">
              <a:off x="11923998" y="4516563"/>
              <a:ext cx="445256" cy="445256"/>
              <a:chOff x="6649704" y="4221815"/>
              <a:chExt cx="563736" cy="563736"/>
            </a:xfrm>
            <a:solidFill>
              <a:srgbClr val="FFFFFF"/>
            </a:solidFill>
          </p:grpSpPr>
          <p:sp>
            <p:nvSpPr>
              <p:cNvPr id="139" name="Oval 138">
                <a:extLst>
                  <a:ext uri="{FF2B5EF4-FFF2-40B4-BE49-F238E27FC236}">
                    <a16:creationId xmlns:a16="http://schemas.microsoft.com/office/drawing/2014/main" id="{A651A75E-91EA-40E0-BBF0-B4193C010544}"/>
                  </a:ext>
                </a:extLst>
              </p:cNvPr>
              <p:cNvSpPr/>
              <p:nvPr/>
            </p:nvSpPr>
            <p:spPr bwMode="auto">
              <a:xfrm rot="20359974">
                <a:off x="6649704" y="4221815"/>
                <a:ext cx="563736" cy="563736"/>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40" name="Oval 139">
                <a:extLst>
                  <a:ext uri="{FF2B5EF4-FFF2-40B4-BE49-F238E27FC236}">
                    <a16:creationId xmlns:a16="http://schemas.microsoft.com/office/drawing/2014/main" id="{AB3007D1-EC12-40E0-A3D3-2DBB6255D899}"/>
                  </a:ext>
                </a:extLst>
              </p:cNvPr>
              <p:cNvSpPr/>
              <p:nvPr/>
            </p:nvSpPr>
            <p:spPr bwMode="auto">
              <a:xfrm>
                <a:off x="6695089" y="4267199"/>
                <a:ext cx="472966" cy="472966"/>
              </a:xfrm>
              <a:prstGeom prst="ellipse">
                <a:avLst/>
              </a:prstGeom>
              <a:solidFill>
                <a:srgbClr val="243A5E"/>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31" name="Group 130">
              <a:extLst>
                <a:ext uri="{FF2B5EF4-FFF2-40B4-BE49-F238E27FC236}">
                  <a16:creationId xmlns:a16="http://schemas.microsoft.com/office/drawing/2014/main" id="{73B4BE85-BA8C-4FA9-89F6-1F0935715691}"/>
                </a:ext>
              </a:extLst>
            </p:cNvPr>
            <p:cNvGrpSpPr/>
            <p:nvPr userDrawn="1"/>
          </p:nvGrpSpPr>
          <p:grpSpPr>
            <a:xfrm rot="20927101">
              <a:off x="9764978" y="4969908"/>
              <a:ext cx="279574" cy="279574"/>
              <a:chOff x="6621516" y="4193628"/>
              <a:chExt cx="620110" cy="620110"/>
            </a:xfrm>
            <a:solidFill>
              <a:srgbClr val="FFFFFF"/>
            </a:solidFill>
          </p:grpSpPr>
          <p:sp>
            <p:nvSpPr>
              <p:cNvPr id="137" name="Oval 136">
                <a:extLst>
                  <a:ext uri="{FF2B5EF4-FFF2-40B4-BE49-F238E27FC236}">
                    <a16:creationId xmlns:a16="http://schemas.microsoft.com/office/drawing/2014/main" id="{AECE7B7A-5285-453E-82E4-4085BF6C58CE}"/>
                  </a:ext>
                </a:extLst>
              </p:cNvPr>
              <p:cNvSpPr/>
              <p:nvPr/>
            </p:nvSpPr>
            <p:spPr bwMode="auto">
              <a:xfrm>
                <a:off x="6621517" y="4193628"/>
                <a:ext cx="620110" cy="620110"/>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38" name="Oval 137">
                <a:extLst>
                  <a:ext uri="{FF2B5EF4-FFF2-40B4-BE49-F238E27FC236}">
                    <a16:creationId xmlns:a16="http://schemas.microsoft.com/office/drawing/2014/main" id="{63C2C80A-BB7A-46F4-93DE-1B1FA5B3DF93}"/>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132" name="Straight Connector 131">
              <a:extLst>
                <a:ext uri="{FF2B5EF4-FFF2-40B4-BE49-F238E27FC236}">
                  <a16:creationId xmlns:a16="http://schemas.microsoft.com/office/drawing/2014/main" id="{C7CC1085-79C9-419F-8751-1D5A4DAA3FBB}"/>
                </a:ext>
              </a:extLst>
            </p:cNvPr>
            <p:cNvCxnSpPr>
              <a:cxnSpLocks/>
            </p:cNvCxnSpPr>
            <p:nvPr userDrawn="1"/>
          </p:nvCxnSpPr>
          <p:spPr>
            <a:xfrm flipV="1">
              <a:off x="9103482" y="6505672"/>
              <a:ext cx="946301" cy="445774"/>
            </a:xfrm>
            <a:prstGeom prst="line">
              <a:avLst/>
            </a:prstGeom>
            <a:noFill/>
            <a:ln w="28575" cap="flat" cmpd="sng" algn="ctr">
              <a:solidFill>
                <a:srgbClr val="FFFFFF">
                  <a:lumMod val="85000"/>
                </a:srgbClr>
              </a:solidFill>
              <a:prstDash val="solid"/>
              <a:headEnd type="none" w="lg" len="med"/>
              <a:tailEnd type="none" w="lg" len="med"/>
            </a:ln>
            <a:effectLst/>
          </p:spPr>
        </p:cxnSp>
        <p:grpSp>
          <p:nvGrpSpPr>
            <p:cNvPr id="133" name="Group 132">
              <a:extLst>
                <a:ext uri="{FF2B5EF4-FFF2-40B4-BE49-F238E27FC236}">
                  <a16:creationId xmlns:a16="http://schemas.microsoft.com/office/drawing/2014/main" id="{C9EDCBC9-93E2-4DA9-A8EA-9D9A43E1BF91}"/>
                </a:ext>
              </a:extLst>
            </p:cNvPr>
            <p:cNvGrpSpPr/>
            <p:nvPr userDrawn="1"/>
          </p:nvGrpSpPr>
          <p:grpSpPr>
            <a:xfrm rot="20927101">
              <a:off x="10031874" y="6308218"/>
              <a:ext cx="279574" cy="279574"/>
              <a:chOff x="6621517" y="4193628"/>
              <a:chExt cx="620110" cy="620110"/>
            </a:xfrm>
            <a:solidFill>
              <a:srgbClr val="FFFFFF"/>
            </a:solidFill>
          </p:grpSpPr>
          <p:sp>
            <p:nvSpPr>
              <p:cNvPr id="135" name="Oval 134">
                <a:extLst>
                  <a:ext uri="{FF2B5EF4-FFF2-40B4-BE49-F238E27FC236}">
                    <a16:creationId xmlns:a16="http://schemas.microsoft.com/office/drawing/2014/main" id="{FA62D62F-45FF-4268-85E4-8CD943B6D999}"/>
                  </a:ext>
                </a:extLst>
              </p:cNvPr>
              <p:cNvSpPr/>
              <p:nvPr/>
            </p:nvSpPr>
            <p:spPr bwMode="auto">
              <a:xfrm>
                <a:off x="6621517" y="4193628"/>
                <a:ext cx="620110" cy="620110"/>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136" name="Oval 135">
                <a:extLst>
                  <a:ext uri="{FF2B5EF4-FFF2-40B4-BE49-F238E27FC236}">
                    <a16:creationId xmlns:a16="http://schemas.microsoft.com/office/drawing/2014/main" id="{113F1BF4-30ED-48F2-997F-5DF888EB2345}"/>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134" name="Straight Connector 133">
              <a:extLst>
                <a:ext uri="{FF2B5EF4-FFF2-40B4-BE49-F238E27FC236}">
                  <a16:creationId xmlns:a16="http://schemas.microsoft.com/office/drawing/2014/main" id="{94E9A5F5-B641-462E-A308-489953BDB883}"/>
                </a:ext>
              </a:extLst>
            </p:cNvPr>
            <p:cNvCxnSpPr>
              <a:cxnSpLocks/>
              <a:endCxn id="141" idx="5"/>
            </p:cNvCxnSpPr>
            <p:nvPr userDrawn="1"/>
          </p:nvCxnSpPr>
          <p:spPr>
            <a:xfrm flipH="1" flipV="1">
              <a:off x="11314161" y="6271168"/>
              <a:ext cx="781197" cy="692977"/>
            </a:xfrm>
            <a:prstGeom prst="line">
              <a:avLst/>
            </a:prstGeom>
            <a:noFill/>
            <a:ln w="28575" cap="flat" cmpd="sng" algn="ctr">
              <a:solidFill>
                <a:srgbClr val="FFFFFF">
                  <a:lumMod val="85000"/>
                </a:srgbClr>
              </a:solidFill>
              <a:prstDash val="solid"/>
              <a:headEnd type="none" w="lg" len="med"/>
              <a:tailEnd type="none" w="lg" len="med"/>
            </a:ln>
            <a:effectLst/>
          </p:spPr>
        </p:cxnSp>
      </p:grpSp>
      <p:grpSp>
        <p:nvGrpSpPr>
          <p:cNvPr id="143" name="Group 142">
            <a:extLst>
              <a:ext uri="{FF2B5EF4-FFF2-40B4-BE49-F238E27FC236}">
                <a16:creationId xmlns:a16="http://schemas.microsoft.com/office/drawing/2014/main" id="{2AB68E24-DC73-47AD-932E-5957631FF909}"/>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144" name="Straight Connector 143">
              <a:extLst>
                <a:ext uri="{FF2B5EF4-FFF2-40B4-BE49-F238E27FC236}">
                  <a16:creationId xmlns:a16="http://schemas.microsoft.com/office/drawing/2014/main" id="{CC317D35-D357-4A92-96BA-6DF5FFBE9C51}"/>
                </a:ext>
              </a:extLst>
            </p:cNvPr>
            <p:cNvCxnSpPr>
              <a:cxnSpLocks/>
              <a:stCxn id="156" idx="0"/>
            </p:cNvCxnSpPr>
            <p:nvPr userDrawn="1"/>
          </p:nvCxnSpPr>
          <p:spPr>
            <a:xfrm flipH="1" flipV="1">
              <a:off x="10489134" y="-24305"/>
              <a:ext cx="69154" cy="358744"/>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45" name="Straight Connector 144">
              <a:extLst>
                <a:ext uri="{FF2B5EF4-FFF2-40B4-BE49-F238E27FC236}">
                  <a16:creationId xmlns:a16="http://schemas.microsoft.com/office/drawing/2014/main" id="{B214AA37-75E0-49E7-82F5-63B18A9B0052}"/>
                </a:ext>
              </a:extLst>
            </p:cNvPr>
            <p:cNvCxnSpPr>
              <a:cxnSpLocks/>
              <a:stCxn id="154" idx="0"/>
              <a:endCxn id="156" idx="4"/>
            </p:cNvCxnSpPr>
            <p:nvPr userDrawn="1"/>
          </p:nvCxnSpPr>
          <p:spPr>
            <a:xfrm flipH="1" flipV="1">
              <a:off x="10612662" y="608675"/>
              <a:ext cx="212521" cy="1064074"/>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46" name="Straight Connector 145">
              <a:extLst>
                <a:ext uri="{FF2B5EF4-FFF2-40B4-BE49-F238E27FC236}">
                  <a16:creationId xmlns:a16="http://schemas.microsoft.com/office/drawing/2014/main" id="{7AD43A7B-914B-4BB0-9CBB-8993111DF84A}"/>
                </a:ext>
              </a:extLst>
            </p:cNvPr>
            <p:cNvCxnSpPr>
              <a:cxnSpLocks/>
              <a:stCxn id="158" idx="6"/>
              <a:endCxn id="156" idx="2"/>
            </p:cNvCxnSpPr>
            <p:nvPr userDrawn="1"/>
          </p:nvCxnSpPr>
          <p:spPr>
            <a:xfrm flipV="1">
              <a:off x="9683317" y="498744"/>
              <a:ext cx="765040" cy="56641"/>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47" name="Straight Connector 146">
              <a:extLst>
                <a:ext uri="{FF2B5EF4-FFF2-40B4-BE49-F238E27FC236}">
                  <a16:creationId xmlns:a16="http://schemas.microsoft.com/office/drawing/2014/main" id="{2A13427B-FD32-4F32-858B-FC08CD890439}"/>
                </a:ext>
              </a:extLst>
            </p:cNvPr>
            <p:cNvCxnSpPr>
              <a:cxnSpLocks/>
              <a:stCxn id="156" idx="5"/>
            </p:cNvCxnSpPr>
            <p:nvPr userDrawn="1"/>
          </p:nvCxnSpPr>
          <p:spPr>
            <a:xfrm>
              <a:off x="10701656" y="549289"/>
              <a:ext cx="1718509" cy="576898"/>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48" name="Straight Connector 147">
              <a:extLst>
                <a:ext uri="{FF2B5EF4-FFF2-40B4-BE49-F238E27FC236}">
                  <a16:creationId xmlns:a16="http://schemas.microsoft.com/office/drawing/2014/main" id="{F9B094A9-E38D-4FA4-83AB-078F8CC40248}"/>
                </a:ext>
              </a:extLst>
            </p:cNvPr>
            <p:cNvCxnSpPr>
              <a:cxnSpLocks/>
              <a:stCxn id="158" idx="5"/>
              <a:endCxn id="154" idx="1"/>
            </p:cNvCxnSpPr>
            <p:nvPr userDrawn="1"/>
          </p:nvCxnSpPr>
          <p:spPr>
            <a:xfrm>
              <a:off x="9658207" y="708238"/>
              <a:ext cx="1077982" cy="1023897"/>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49" name="Straight Connector 148">
              <a:extLst>
                <a:ext uri="{FF2B5EF4-FFF2-40B4-BE49-F238E27FC236}">
                  <a16:creationId xmlns:a16="http://schemas.microsoft.com/office/drawing/2014/main" id="{DE98DB0F-AAF3-449F-A095-91DFD32639B9}"/>
                </a:ext>
              </a:extLst>
            </p:cNvPr>
            <p:cNvCxnSpPr>
              <a:cxnSpLocks/>
              <a:endCxn id="156" idx="6"/>
            </p:cNvCxnSpPr>
            <p:nvPr userDrawn="1"/>
          </p:nvCxnSpPr>
          <p:spPr>
            <a:xfrm flipH="1">
              <a:off x="10722593" y="261233"/>
              <a:ext cx="1505856" cy="183137"/>
            </a:xfrm>
            <a:prstGeom prst="line">
              <a:avLst/>
            </a:prstGeom>
            <a:noFill/>
            <a:ln w="28575" cap="flat" cmpd="sng" algn="ctr">
              <a:solidFill>
                <a:srgbClr val="FFFFFF">
                  <a:lumMod val="85000"/>
                </a:srgbClr>
              </a:solidFill>
              <a:prstDash val="solid"/>
              <a:headEnd type="none" w="lg" len="med"/>
              <a:tailEnd type="none" w="lg" len="med"/>
            </a:ln>
            <a:effectLst/>
          </p:spPr>
        </p:cxnSp>
        <p:cxnSp>
          <p:nvCxnSpPr>
            <p:cNvPr id="150" name="Straight Connector 149">
              <a:extLst>
                <a:ext uri="{FF2B5EF4-FFF2-40B4-BE49-F238E27FC236}">
                  <a16:creationId xmlns:a16="http://schemas.microsoft.com/office/drawing/2014/main" id="{76F6E7C8-5E3E-4A55-83A1-F66476B1C7DB}"/>
                </a:ext>
              </a:extLst>
            </p:cNvPr>
            <p:cNvCxnSpPr>
              <a:cxnSpLocks/>
              <a:stCxn id="154" idx="6"/>
            </p:cNvCxnSpPr>
            <p:nvPr userDrawn="1"/>
          </p:nvCxnSpPr>
          <p:spPr>
            <a:xfrm flipV="1">
              <a:off x="10989488" y="1065810"/>
              <a:ext cx="1430677" cy="716870"/>
            </a:xfrm>
            <a:prstGeom prst="line">
              <a:avLst/>
            </a:prstGeom>
            <a:noFill/>
            <a:ln w="28575" cap="flat" cmpd="sng" algn="ctr">
              <a:solidFill>
                <a:srgbClr val="FFFFFF">
                  <a:lumMod val="85000"/>
                </a:srgbClr>
              </a:solidFill>
              <a:prstDash val="solid"/>
              <a:headEnd type="none" w="lg" len="med"/>
              <a:tailEnd type="none" w="lg" len="med"/>
            </a:ln>
            <a:effectLst/>
          </p:spPr>
        </p:cxnSp>
        <p:grpSp>
          <p:nvGrpSpPr>
            <p:cNvPr id="151" name="Group 150">
              <a:extLst>
                <a:ext uri="{FF2B5EF4-FFF2-40B4-BE49-F238E27FC236}">
                  <a16:creationId xmlns:a16="http://schemas.microsoft.com/office/drawing/2014/main" id="{DEC55D2C-B460-4202-B3EA-D81AAAD4452F}"/>
                </a:ext>
              </a:extLst>
            </p:cNvPr>
            <p:cNvGrpSpPr/>
            <p:nvPr userDrawn="1"/>
          </p:nvGrpSpPr>
          <p:grpSpPr>
            <a:xfrm rot="20809762">
              <a:off x="9283863" y="399111"/>
              <a:ext cx="404778" cy="404778"/>
              <a:chOff x="6621517" y="4193628"/>
              <a:chExt cx="620110" cy="620110"/>
            </a:xfrm>
            <a:solidFill>
              <a:srgbClr val="FFFFFF"/>
            </a:solidFill>
          </p:grpSpPr>
          <p:sp>
            <p:nvSpPr>
              <p:cNvPr id="158" name="Oval 157">
                <a:extLst>
                  <a:ext uri="{FF2B5EF4-FFF2-40B4-BE49-F238E27FC236}">
                    <a16:creationId xmlns:a16="http://schemas.microsoft.com/office/drawing/2014/main" id="{8CC3E131-26B2-4D66-9D55-22110B7200FD}"/>
                  </a:ext>
                </a:extLst>
              </p:cNvPr>
              <p:cNvSpPr/>
              <p:nvPr/>
            </p:nvSpPr>
            <p:spPr bwMode="auto">
              <a:xfrm>
                <a:off x="6621517" y="4193628"/>
                <a:ext cx="620110" cy="620110"/>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59" name="Oval 158">
                <a:extLst>
                  <a:ext uri="{FF2B5EF4-FFF2-40B4-BE49-F238E27FC236}">
                    <a16:creationId xmlns:a16="http://schemas.microsoft.com/office/drawing/2014/main" id="{4909B03D-6EE7-4EE5-8B94-3C74A5B6C45D}"/>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52" name="Group 151">
              <a:extLst>
                <a:ext uri="{FF2B5EF4-FFF2-40B4-BE49-F238E27FC236}">
                  <a16:creationId xmlns:a16="http://schemas.microsoft.com/office/drawing/2014/main" id="{C0AB99CE-6895-4304-A108-7A7B014DB53F}"/>
                </a:ext>
              </a:extLst>
            </p:cNvPr>
            <p:cNvGrpSpPr/>
            <p:nvPr userDrawn="1"/>
          </p:nvGrpSpPr>
          <p:grpSpPr>
            <a:xfrm>
              <a:off x="10445688" y="331770"/>
              <a:ext cx="279574" cy="279574"/>
              <a:chOff x="10445688" y="331770"/>
              <a:chExt cx="279574" cy="279574"/>
            </a:xfrm>
          </p:grpSpPr>
          <p:sp>
            <p:nvSpPr>
              <p:cNvPr id="156" name="Oval 155">
                <a:extLst>
                  <a:ext uri="{FF2B5EF4-FFF2-40B4-BE49-F238E27FC236}">
                    <a16:creationId xmlns:a16="http://schemas.microsoft.com/office/drawing/2014/main" id="{13F8EE00-D93B-4D81-B043-409C538CEB20}"/>
                  </a:ext>
                </a:extLst>
              </p:cNvPr>
              <p:cNvSpPr/>
              <p:nvPr/>
            </p:nvSpPr>
            <p:spPr bwMode="auto">
              <a:xfrm rot="20927101">
                <a:off x="10445688" y="331770"/>
                <a:ext cx="279574" cy="279574"/>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57" name="Oval 156">
                <a:extLst>
                  <a:ext uri="{FF2B5EF4-FFF2-40B4-BE49-F238E27FC236}">
                    <a16:creationId xmlns:a16="http://schemas.microsoft.com/office/drawing/2014/main" id="{48373D74-8B8E-4071-84DC-CDE50209D981}"/>
                  </a:ext>
                </a:extLst>
              </p:cNvPr>
              <p:cNvSpPr/>
              <p:nvPr/>
            </p:nvSpPr>
            <p:spPr bwMode="auto">
              <a:xfrm rot="20927101">
                <a:off x="10478858" y="364940"/>
                <a:ext cx="213235" cy="213235"/>
              </a:xfrm>
              <a:prstGeom prst="ellipse">
                <a:avLst/>
              </a:prstGeom>
              <a:solidFill>
                <a:srgbClr val="E6E6E6"/>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153" name="Group 152">
              <a:extLst>
                <a:ext uri="{FF2B5EF4-FFF2-40B4-BE49-F238E27FC236}">
                  <a16:creationId xmlns:a16="http://schemas.microsoft.com/office/drawing/2014/main" id="{2700BD5B-0C0B-42BC-A32D-1B5811EC4715}"/>
                </a:ext>
              </a:extLst>
            </p:cNvPr>
            <p:cNvGrpSpPr/>
            <p:nvPr userDrawn="1"/>
          </p:nvGrpSpPr>
          <p:grpSpPr>
            <a:xfrm>
              <a:off x="10712583" y="1670080"/>
              <a:ext cx="279574" cy="279574"/>
              <a:chOff x="10712583" y="1670080"/>
              <a:chExt cx="279574" cy="279574"/>
            </a:xfrm>
          </p:grpSpPr>
          <p:sp>
            <p:nvSpPr>
              <p:cNvPr id="154" name="Oval 153">
                <a:extLst>
                  <a:ext uri="{FF2B5EF4-FFF2-40B4-BE49-F238E27FC236}">
                    <a16:creationId xmlns:a16="http://schemas.microsoft.com/office/drawing/2014/main" id="{150FA009-C378-4399-A04B-643E1C6FEAF8}"/>
                  </a:ext>
                </a:extLst>
              </p:cNvPr>
              <p:cNvSpPr/>
              <p:nvPr/>
            </p:nvSpPr>
            <p:spPr bwMode="auto">
              <a:xfrm rot="20927101">
                <a:off x="10712583" y="1670080"/>
                <a:ext cx="279574" cy="279574"/>
              </a:xfrm>
              <a:prstGeom prst="ellipse">
                <a:avLst/>
              </a:prstGeom>
              <a:noFill/>
              <a:ln w="28575" cap="flat" cmpd="sng" algn="ctr">
                <a:solidFill>
                  <a:srgbClr val="FFFFFF">
                    <a:lumMod val="85000"/>
                  </a:srgbClr>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155" name="Oval 154">
                <a:extLst>
                  <a:ext uri="{FF2B5EF4-FFF2-40B4-BE49-F238E27FC236}">
                    <a16:creationId xmlns:a16="http://schemas.microsoft.com/office/drawing/2014/main" id="{71DC1556-5C0A-42A6-884D-3A47C2394639}"/>
                  </a:ext>
                </a:extLst>
              </p:cNvPr>
              <p:cNvSpPr/>
              <p:nvPr/>
            </p:nvSpPr>
            <p:spPr bwMode="auto">
              <a:xfrm rot="20927101">
                <a:off x="10745753" y="1703250"/>
                <a:ext cx="213235" cy="213235"/>
              </a:xfrm>
              <a:prstGeom prst="ellipse">
                <a:avLst/>
              </a:prstGeom>
              <a:solidFill>
                <a:srgbClr val="50E6FF"/>
              </a:solidFill>
              <a:ln w="6350" cap="flat" cmpd="sng" algn="ctr">
                <a:noFill/>
                <a:prstDash val="solid"/>
                <a:headEnd type="none" w="lg" len="med"/>
                <a:tailEnd type="none" w="lg" len="med"/>
              </a:ln>
              <a:effectLst>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211508568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guide id="4" orient="horz" pos="2505">
          <p15:clr>
            <a:srgbClr val="5ACBF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Closing logo slide">
    <p:bg>
      <p:bgPr>
        <a:solidFill>
          <a:schemeClr val="bg2"/>
        </a:solidFill>
        <a:effectLst/>
      </p:bgPr>
    </p:bg>
    <p:spTree>
      <p:nvGrpSpPr>
        <p:cNvPr id="1" name=""/>
        <p:cNvGrpSpPr/>
        <p:nvPr/>
      </p:nvGrpSpPr>
      <p:grpSpPr>
        <a:xfrm>
          <a:off x="0" y="0"/>
          <a:ext cx="0" cy="0"/>
          <a:chOff x="0" y="0"/>
          <a:chExt cx="0" cy="0"/>
        </a:xfrm>
      </p:grpSpPr>
      <p:sp>
        <p:nvSpPr>
          <p:cNvPr id="2" name="Text Box 3"/>
          <p:cNvSpPr txBox="1">
            <a:spLocks noChangeArrowheads="1"/>
          </p:cNvSpPr>
          <p:nvPr/>
        </p:nvSpPr>
        <p:spPr bwMode="blackWhite">
          <a:xfrm>
            <a:off x="584200" y="6130539"/>
            <a:ext cx="4482124" cy="138499"/>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900">
                <a:gradFill>
                  <a:gsLst>
                    <a:gs pos="0">
                      <a:schemeClr val="tx1"/>
                    </a:gs>
                    <a:gs pos="100000">
                      <a:schemeClr val="tx1"/>
                    </a:gs>
                  </a:gsLst>
                  <a:lin ang="5400000" scaled="0"/>
                </a:gradFill>
                <a:cs typeface="Segoe UI" pitchFamily="34" charset="0"/>
              </a:rPr>
              <a:t>© Copyright Microsoft Corporation. All rights reserved. </a:t>
            </a:r>
          </a:p>
        </p:txBody>
      </p:sp>
      <p:pic>
        <p:nvPicPr>
          <p:cNvPr id="3" name="Picture 2" descr="A picture containing drawing&#10;&#10;Description automatically generated">
            <a:extLst>
              <a:ext uri="{FF2B5EF4-FFF2-40B4-BE49-F238E27FC236}">
                <a16:creationId xmlns:a16="http://schemas.microsoft.com/office/drawing/2014/main" id="{F3AD5CB9-AC86-4B8A-A8B9-CF8084274E2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0280" y="405358"/>
            <a:ext cx="1785212" cy="656679"/>
          </a:xfrm>
          <a:prstGeom prst="rect">
            <a:avLst/>
          </a:prstGeom>
        </p:spPr>
      </p:pic>
      <p:sp>
        <p:nvSpPr>
          <p:cNvPr id="58" name="Title 1">
            <a:extLst>
              <a:ext uri="{FF2B5EF4-FFF2-40B4-BE49-F238E27FC236}">
                <a16:creationId xmlns:a16="http://schemas.microsoft.com/office/drawing/2014/main" id="{4AB0EB5E-ED94-4633-9AC6-AD7B67E902D9}"/>
              </a:ext>
            </a:extLst>
          </p:cNvPr>
          <p:cNvSpPr>
            <a:spLocks noGrp="1"/>
          </p:cNvSpPr>
          <p:nvPr>
            <p:ph type="title" hasCustomPrompt="1"/>
          </p:nvPr>
        </p:nvSpPr>
        <p:spPr>
          <a:xfrm>
            <a:off x="584200" y="1829711"/>
            <a:ext cx="7477989" cy="392287"/>
          </a:xfrm>
          <a:noFill/>
        </p:spPr>
        <p:txBody>
          <a:bodyPr lIns="0" tIns="0" rIns="0" bIns="0" anchor="t" anchorCtr="0"/>
          <a:lstStyle>
            <a:lvl1pPr>
              <a:lnSpc>
                <a:spcPct val="100000"/>
              </a:lnSpc>
              <a:spcAft>
                <a:spcPts val="1274"/>
              </a:spcAft>
              <a:defRPr sz="2549" spc="-147" baseline="0">
                <a:solidFill>
                  <a:schemeClr val="tx1"/>
                </a:solidFill>
              </a:defRPr>
            </a:lvl1pPr>
          </a:lstStyle>
          <a:p>
            <a:r>
              <a:rPr lang="en-US"/>
              <a:t>Thank you.</a:t>
            </a:r>
          </a:p>
        </p:txBody>
      </p:sp>
      <p:grpSp>
        <p:nvGrpSpPr>
          <p:cNvPr id="59" name="Group 58">
            <a:extLst>
              <a:ext uri="{FF2B5EF4-FFF2-40B4-BE49-F238E27FC236}">
                <a16:creationId xmlns:a16="http://schemas.microsoft.com/office/drawing/2014/main" id="{B4443EE2-8EEE-41C1-9A0B-D7A402061D31}"/>
              </a:ext>
              <a:ext uri="{C183D7F6-B498-43B3-948B-1728B52AA6E4}">
                <adec:decorative xmlns:adec="http://schemas.microsoft.com/office/drawing/2017/decorative" val="1"/>
              </a:ext>
            </a:extLst>
          </p:cNvPr>
          <p:cNvGrpSpPr/>
          <p:nvPr userDrawn="1"/>
        </p:nvGrpSpPr>
        <p:grpSpPr>
          <a:xfrm>
            <a:off x="8978500" y="4516563"/>
            <a:ext cx="3390754" cy="2447582"/>
            <a:chOff x="8978500" y="4516563"/>
            <a:chExt cx="3390754" cy="2447582"/>
          </a:xfrm>
        </p:grpSpPr>
        <p:cxnSp>
          <p:nvCxnSpPr>
            <p:cNvPr id="60" name="Straight Connector 59">
              <a:extLst>
                <a:ext uri="{FF2B5EF4-FFF2-40B4-BE49-F238E27FC236}">
                  <a16:creationId xmlns:a16="http://schemas.microsoft.com/office/drawing/2014/main" id="{6F14FB41-C0F7-4141-834D-78DCA3AFF3CE}"/>
                </a:ext>
              </a:extLst>
            </p:cNvPr>
            <p:cNvCxnSpPr>
              <a:cxnSpLocks/>
              <a:stCxn id="73" idx="6"/>
              <a:endCxn id="79" idx="2"/>
            </p:cNvCxnSpPr>
            <p:nvPr userDrawn="1"/>
          </p:nvCxnSpPr>
          <p:spPr>
            <a:xfrm flipV="1">
              <a:off x="10308779" y="6204482"/>
              <a:ext cx="599460" cy="216336"/>
            </a:xfrm>
            <a:prstGeom prst="line">
              <a:avLst/>
            </a:prstGeom>
            <a:noFill/>
            <a:ln w="28575" cap="flat" cmpd="sng" algn="ctr">
              <a:solidFill>
                <a:srgbClr val="FFFFFF">
                  <a:alpha val="28000"/>
                </a:srgbClr>
              </a:solidFill>
              <a:prstDash val="solid"/>
              <a:headEnd type="none" w="lg" len="med"/>
              <a:tailEnd type="none" w="lg" len="med"/>
            </a:ln>
            <a:effectLst/>
          </p:spPr>
        </p:cxnSp>
        <p:cxnSp>
          <p:nvCxnSpPr>
            <p:cNvPr id="61" name="Straight Connector 60">
              <a:extLst>
                <a:ext uri="{FF2B5EF4-FFF2-40B4-BE49-F238E27FC236}">
                  <a16:creationId xmlns:a16="http://schemas.microsoft.com/office/drawing/2014/main" id="{AA471BA6-18ED-4507-837D-E89ADBD48147}"/>
                </a:ext>
              </a:extLst>
            </p:cNvPr>
            <p:cNvCxnSpPr>
              <a:cxnSpLocks/>
              <a:endCxn id="79" idx="3"/>
            </p:cNvCxnSpPr>
            <p:nvPr userDrawn="1"/>
          </p:nvCxnSpPr>
          <p:spPr>
            <a:xfrm flipV="1">
              <a:off x="10554792" y="6342906"/>
              <a:ext cx="452807" cy="543173"/>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62" name="Straight Connector 61">
              <a:extLst>
                <a:ext uri="{FF2B5EF4-FFF2-40B4-BE49-F238E27FC236}">
                  <a16:creationId xmlns:a16="http://schemas.microsoft.com/office/drawing/2014/main" id="{51E0BFB3-EEB1-4E97-AA03-87F996DBDDD9}"/>
                </a:ext>
              </a:extLst>
            </p:cNvPr>
            <p:cNvCxnSpPr>
              <a:cxnSpLocks/>
              <a:stCxn id="77" idx="1"/>
              <a:endCxn id="75" idx="6"/>
            </p:cNvCxnSpPr>
            <p:nvPr userDrawn="1"/>
          </p:nvCxnSpPr>
          <p:spPr>
            <a:xfrm flipH="1">
              <a:off x="10041883" y="4696093"/>
              <a:ext cx="1886326" cy="386415"/>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63" name="Straight Connector 62">
              <a:extLst>
                <a:ext uri="{FF2B5EF4-FFF2-40B4-BE49-F238E27FC236}">
                  <a16:creationId xmlns:a16="http://schemas.microsoft.com/office/drawing/2014/main" id="{BA48A1B0-D54D-47A9-B236-493A36516877}"/>
                </a:ext>
              </a:extLst>
            </p:cNvPr>
            <p:cNvCxnSpPr>
              <a:cxnSpLocks/>
              <a:stCxn id="77" idx="2"/>
            </p:cNvCxnSpPr>
            <p:nvPr userDrawn="1"/>
          </p:nvCxnSpPr>
          <p:spPr>
            <a:xfrm flipH="1">
              <a:off x="8978500" y="4863160"/>
              <a:ext cx="2983207" cy="2064659"/>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64" name="Straight Connector 63">
              <a:extLst>
                <a:ext uri="{FF2B5EF4-FFF2-40B4-BE49-F238E27FC236}">
                  <a16:creationId xmlns:a16="http://schemas.microsoft.com/office/drawing/2014/main" id="{C54C4D7E-E579-4AD9-A7B1-C8163241BCBD}"/>
                </a:ext>
              </a:extLst>
            </p:cNvPr>
            <p:cNvCxnSpPr>
              <a:cxnSpLocks/>
              <a:stCxn id="73" idx="0"/>
              <a:endCxn id="75" idx="4"/>
            </p:cNvCxnSpPr>
            <p:nvPr userDrawn="1"/>
          </p:nvCxnSpPr>
          <p:spPr>
            <a:xfrm flipH="1" flipV="1">
              <a:off x="9931952" y="5246813"/>
              <a:ext cx="212522" cy="1064074"/>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65" name="Straight Connector 64">
              <a:extLst>
                <a:ext uri="{FF2B5EF4-FFF2-40B4-BE49-F238E27FC236}">
                  <a16:creationId xmlns:a16="http://schemas.microsoft.com/office/drawing/2014/main" id="{532F2549-9FA9-4BDB-93DB-B693532471D1}"/>
                </a:ext>
              </a:extLst>
            </p:cNvPr>
            <p:cNvCxnSpPr>
              <a:cxnSpLocks/>
              <a:stCxn id="79" idx="1"/>
              <a:endCxn id="75" idx="5"/>
            </p:cNvCxnSpPr>
            <p:nvPr userDrawn="1"/>
          </p:nvCxnSpPr>
          <p:spPr>
            <a:xfrm flipH="1" flipV="1">
              <a:off x="10020946" y="5187427"/>
              <a:ext cx="914915" cy="848917"/>
            </a:xfrm>
            <a:prstGeom prst="line">
              <a:avLst/>
            </a:prstGeom>
            <a:noFill/>
            <a:ln w="28575" cap="flat" cmpd="sng" algn="ctr">
              <a:solidFill>
                <a:srgbClr val="FFFFFF">
                  <a:alpha val="20000"/>
                </a:srgbClr>
              </a:solidFill>
              <a:prstDash val="solid"/>
              <a:headEnd type="none" w="lg" len="med"/>
              <a:tailEnd type="none" w="lg" len="med"/>
            </a:ln>
            <a:effectLst/>
          </p:spPr>
        </p:cxnSp>
        <p:cxnSp>
          <p:nvCxnSpPr>
            <p:cNvPr id="66" name="Straight Connector 65">
              <a:extLst>
                <a:ext uri="{FF2B5EF4-FFF2-40B4-BE49-F238E27FC236}">
                  <a16:creationId xmlns:a16="http://schemas.microsoft.com/office/drawing/2014/main" id="{505ACF02-7A60-426D-88DC-1376D8CC8C81}"/>
                </a:ext>
              </a:extLst>
            </p:cNvPr>
            <p:cNvCxnSpPr>
              <a:cxnSpLocks/>
              <a:stCxn id="79" idx="7"/>
              <a:endCxn id="77" idx="3"/>
            </p:cNvCxnSpPr>
            <p:nvPr userDrawn="1"/>
          </p:nvCxnSpPr>
          <p:spPr>
            <a:xfrm flipV="1">
              <a:off x="11242423" y="4957608"/>
              <a:ext cx="861105" cy="1006998"/>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67" name="Group 66">
              <a:extLst>
                <a:ext uri="{FF2B5EF4-FFF2-40B4-BE49-F238E27FC236}">
                  <a16:creationId xmlns:a16="http://schemas.microsoft.com/office/drawing/2014/main" id="{317BDBBB-1295-4351-B42C-7562B7A7D738}"/>
                </a:ext>
              </a:extLst>
            </p:cNvPr>
            <p:cNvGrpSpPr/>
            <p:nvPr userDrawn="1"/>
          </p:nvGrpSpPr>
          <p:grpSpPr>
            <a:xfrm rot="20809762">
              <a:off x="10902383" y="5931128"/>
              <a:ext cx="445256" cy="445256"/>
              <a:chOff x="6649704" y="4221815"/>
              <a:chExt cx="563736" cy="563736"/>
            </a:xfrm>
            <a:solidFill>
              <a:srgbClr val="FFFFFF"/>
            </a:solidFill>
          </p:grpSpPr>
          <p:sp>
            <p:nvSpPr>
              <p:cNvPr id="79" name="Oval 78">
                <a:extLst>
                  <a:ext uri="{FF2B5EF4-FFF2-40B4-BE49-F238E27FC236}">
                    <a16:creationId xmlns:a16="http://schemas.microsoft.com/office/drawing/2014/main" id="{F521D3D2-C5C7-4458-8013-CDEC2F51691E}"/>
                  </a:ext>
                </a:extLst>
              </p:cNvPr>
              <p:cNvSpPr/>
              <p:nvPr/>
            </p:nvSpPr>
            <p:spPr bwMode="auto">
              <a:xfrm>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80" name="Oval 79">
                <a:extLst>
                  <a:ext uri="{FF2B5EF4-FFF2-40B4-BE49-F238E27FC236}">
                    <a16:creationId xmlns:a16="http://schemas.microsoft.com/office/drawing/2014/main" id="{EB88D631-323A-4BDF-9800-E7596A3EC57C}"/>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68" name="Group 67">
              <a:extLst>
                <a:ext uri="{FF2B5EF4-FFF2-40B4-BE49-F238E27FC236}">
                  <a16:creationId xmlns:a16="http://schemas.microsoft.com/office/drawing/2014/main" id="{581B4429-BCAA-42B6-90BE-4A18090F6D0E}"/>
                </a:ext>
              </a:extLst>
            </p:cNvPr>
            <p:cNvGrpSpPr/>
            <p:nvPr userDrawn="1"/>
          </p:nvGrpSpPr>
          <p:grpSpPr>
            <a:xfrm rot="20809762">
              <a:off x="11923998" y="4516563"/>
              <a:ext cx="445256" cy="445256"/>
              <a:chOff x="6649704" y="4221815"/>
              <a:chExt cx="563736" cy="563736"/>
            </a:xfrm>
            <a:solidFill>
              <a:srgbClr val="FFFFFF"/>
            </a:solidFill>
          </p:grpSpPr>
          <p:sp>
            <p:nvSpPr>
              <p:cNvPr id="77" name="Oval 76">
                <a:extLst>
                  <a:ext uri="{FF2B5EF4-FFF2-40B4-BE49-F238E27FC236}">
                    <a16:creationId xmlns:a16="http://schemas.microsoft.com/office/drawing/2014/main" id="{27DB069E-2CAF-498A-A084-810D7350AC96}"/>
                  </a:ext>
                </a:extLst>
              </p:cNvPr>
              <p:cNvSpPr/>
              <p:nvPr/>
            </p:nvSpPr>
            <p:spPr bwMode="auto">
              <a:xfrm rot="20359974">
                <a:off x="6649704" y="4221815"/>
                <a:ext cx="563736" cy="563736"/>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78" name="Oval 77">
                <a:extLst>
                  <a:ext uri="{FF2B5EF4-FFF2-40B4-BE49-F238E27FC236}">
                    <a16:creationId xmlns:a16="http://schemas.microsoft.com/office/drawing/2014/main" id="{FDF1442D-A954-4B29-B2B8-E5D8D6346C2B}"/>
                  </a:ext>
                </a:extLst>
              </p:cNvPr>
              <p:cNvSpPr/>
              <p:nvPr/>
            </p:nvSpPr>
            <p:spPr bwMode="auto">
              <a:xfrm>
                <a:off x="6695089" y="4267199"/>
                <a:ext cx="472966" cy="472966"/>
              </a:xfrm>
              <a:prstGeom prst="ellipse">
                <a:avLst/>
              </a:prstGeom>
              <a:solidFill>
                <a:schemeClr val="accent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69" name="Group 68">
              <a:extLst>
                <a:ext uri="{FF2B5EF4-FFF2-40B4-BE49-F238E27FC236}">
                  <a16:creationId xmlns:a16="http://schemas.microsoft.com/office/drawing/2014/main" id="{C36F5EA1-637F-449D-AFA2-DED672F449D7}"/>
                </a:ext>
              </a:extLst>
            </p:cNvPr>
            <p:cNvGrpSpPr/>
            <p:nvPr userDrawn="1"/>
          </p:nvGrpSpPr>
          <p:grpSpPr>
            <a:xfrm rot="20927101">
              <a:off x="9764978" y="4969908"/>
              <a:ext cx="279574" cy="279574"/>
              <a:chOff x="6621516" y="4193628"/>
              <a:chExt cx="620110" cy="620110"/>
            </a:xfrm>
            <a:solidFill>
              <a:srgbClr val="FFFFFF"/>
            </a:solidFill>
          </p:grpSpPr>
          <p:sp>
            <p:nvSpPr>
              <p:cNvPr id="75" name="Oval 74">
                <a:extLst>
                  <a:ext uri="{FF2B5EF4-FFF2-40B4-BE49-F238E27FC236}">
                    <a16:creationId xmlns:a16="http://schemas.microsoft.com/office/drawing/2014/main" id="{954D452E-F72C-48F4-B9AD-54DCF34EFD04}"/>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76" name="Oval 75">
                <a:extLst>
                  <a:ext uri="{FF2B5EF4-FFF2-40B4-BE49-F238E27FC236}">
                    <a16:creationId xmlns:a16="http://schemas.microsoft.com/office/drawing/2014/main" id="{7A1C9B86-7D47-4106-B498-54AD68F9A108}"/>
                  </a:ext>
                </a:extLst>
              </p:cNvPr>
              <p:cNvSpPr/>
              <p:nvPr/>
            </p:nvSpPr>
            <p:spPr bwMode="auto">
              <a:xfrm>
                <a:off x="6695089" y="4267200"/>
                <a:ext cx="472966" cy="472966"/>
              </a:xfrm>
              <a:prstGeom prst="ellipse">
                <a:avLst/>
              </a:prstGeom>
              <a:solidFill>
                <a:srgbClr val="50E6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70" name="Straight Connector 69">
              <a:extLst>
                <a:ext uri="{FF2B5EF4-FFF2-40B4-BE49-F238E27FC236}">
                  <a16:creationId xmlns:a16="http://schemas.microsoft.com/office/drawing/2014/main" id="{9382FF44-DCC7-4B7A-A037-89066966C739}"/>
                </a:ext>
              </a:extLst>
            </p:cNvPr>
            <p:cNvCxnSpPr>
              <a:cxnSpLocks/>
            </p:cNvCxnSpPr>
            <p:nvPr userDrawn="1"/>
          </p:nvCxnSpPr>
          <p:spPr>
            <a:xfrm flipV="1">
              <a:off x="9103482" y="6505672"/>
              <a:ext cx="946301" cy="445774"/>
            </a:xfrm>
            <a:prstGeom prst="line">
              <a:avLst/>
            </a:prstGeom>
            <a:noFill/>
            <a:ln w="28575" cap="flat" cmpd="sng" algn="ctr">
              <a:solidFill>
                <a:srgbClr val="FFFFFF">
                  <a:alpha val="20000"/>
                </a:srgbClr>
              </a:solidFill>
              <a:prstDash val="solid"/>
              <a:headEnd type="none" w="lg" len="med"/>
              <a:tailEnd type="none" w="lg" len="med"/>
            </a:ln>
            <a:effectLst/>
          </p:spPr>
        </p:cxnSp>
        <p:grpSp>
          <p:nvGrpSpPr>
            <p:cNvPr id="71" name="Group 70">
              <a:extLst>
                <a:ext uri="{FF2B5EF4-FFF2-40B4-BE49-F238E27FC236}">
                  <a16:creationId xmlns:a16="http://schemas.microsoft.com/office/drawing/2014/main" id="{D8FE6FC7-A74B-4357-B32A-B5F2EEEF78D7}"/>
                </a:ext>
              </a:extLst>
            </p:cNvPr>
            <p:cNvGrpSpPr/>
            <p:nvPr userDrawn="1"/>
          </p:nvGrpSpPr>
          <p:grpSpPr>
            <a:xfrm rot="20927101">
              <a:off x="10031874" y="6308218"/>
              <a:ext cx="279574" cy="279574"/>
              <a:chOff x="6621517" y="4193628"/>
              <a:chExt cx="620110" cy="620110"/>
            </a:xfrm>
            <a:solidFill>
              <a:srgbClr val="FFFFFF"/>
            </a:solidFill>
          </p:grpSpPr>
          <p:sp>
            <p:nvSpPr>
              <p:cNvPr id="73" name="Oval 72">
                <a:extLst>
                  <a:ext uri="{FF2B5EF4-FFF2-40B4-BE49-F238E27FC236}">
                    <a16:creationId xmlns:a16="http://schemas.microsoft.com/office/drawing/2014/main" id="{754A58FD-BE8E-4DC6-A23B-AD857D19A8C3}"/>
                  </a:ext>
                </a:extLst>
              </p:cNvPr>
              <p:cNvSpPr/>
              <p:nvPr/>
            </p:nvSpPr>
            <p:spPr bwMode="auto">
              <a:xfrm>
                <a:off x="6621517" y="4193628"/>
                <a:ext cx="620110" cy="620110"/>
              </a:xfrm>
              <a:prstGeom prst="ellipse">
                <a:avLst/>
              </a:prstGeom>
              <a:noFill/>
              <a:ln w="28575" cap="flat" cmpd="sng" algn="ctr">
                <a:solidFill>
                  <a:srgbClr val="6F75C9"/>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solidFill>
                      <a:srgbClr val="000000"/>
                    </a:solidFill>
                  </a:ln>
                  <a:gradFill>
                    <a:gsLst>
                      <a:gs pos="0">
                        <a:srgbClr val="FFFFFF"/>
                      </a:gs>
                      <a:gs pos="100000">
                        <a:srgbClr val="FFFFFF"/>
                      </a:gs>
                    </a:gsLst>
                    <a:lin ang="5400000" scaled="0"/>
                  </a:gradFill>
                  <a:effectLst/>
                  <a:uLnTx/>
                  <a:uFillTx/>
                  <a:ea typeface="Segoe UI" pitchFamily="34" charset="0"/>
                  <a:cs typeface="Segoe UI" pitchFamily="34" charset="0"/>
                </a:endParaRPr>
              </a:p>
            </p:txBody>
          </p:sp>
          <p:sp>
            <p:nvSpPr>
              <p:cNvPr id="74" name="Oval 73">
                <a:extLst>
                  <a:ext uri="{FF2B5EF4-FFF2-40B4-BE49-F238E27FC236}">
                    <a16:creationId xmlns:a16="http://schemas.microsoft.com/office/drawing/2014/main" id="{6E524951-8CE8-4575-A7BC-EABEF2123142}"/>
                  </a:ext>
                </a:extLst>
              </p:cNvPr>
              <p:cNvSpPr/>
              <p:nvPr/>
            </p:nvSpPr>
            <p:spPr bwMode="auto">
              <a:xfrm>
                <a:off x="6695088" y="4267200"/>
                <a:ext cx="472967" cy="472967"/>
              </a:xfrm>
              <a:prstGeom prst="ellipse">
                <a:avLst/>
              </a:prstGeom>
              <a:solidFill>
                <a:srgbClr val="FFFFFF"/>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defTabSz="932472"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cxnSp>
          <p:nvCxnSpPr>
            <p:cNvPr id="72" name="Straight Connector 71">
              <a:extLst>
                <a:ext uri="{FF2B5EF4-FFF2-40B4-BE49-F238E27FC236}">
                  <a16:creationId xmlns:a16="http://schemas.microsoft.com/office/drawing/2014/main" id="{713F2AC4-7D81-498A-87BB-E44FA401C91E}"/>
                </a:ext>
              </a:extLst>
            </p:cNvPr>
            <p:cNvCxnSpPr>
              <a:cxnSpLocks/>
              <a:endCxn id="79" idx="5"/>
            </p:cNvCxnSpPr>
            <p:nvPr userDrawn="1"/>
          </p:nvCxnSpPr>
          <p:spPr>
            <a:xfrm flipH="1" flipV="1">
              <a:off x="11314161" y="6271168"/>
              <a:ext cx="781197" cy="692977"/>
            </a:xfrm>
            <a:prstGeom prst="line">
              <a:avLst/>
            </a:prstGeom>
            <a:noFill/>
            <a:ln w="28575" cap="flat" cmpd="sng" algn="ctr">
              <a:solidFill>
                <a:srgbClr val="FFFFFF">
                  <a:alpha val="20000"/>
                </a:srgbClr>
              </a:solidFill>
              <a:prstDash val="solid"/>
              <a:headEnd type="none" w="lg" len="med"/>
              <a:tailEnd type="none" w="lg" len="med"/>
            </a:ln>
            <a:effectLst/>
          </p:spPr>
        </p:cxnSp>
      </p:grpSp>
      <p:grpSp>
        <p:nvGrpSpPr>
          <p:cNvPr id="81" name="Group 80">
            <a:extLst>
              <a:ext uri="{FF2B5EF4-FFF2-40B4-BE49-F238E27FC236}">
                <a16:creationId xmlns:a16="http://schemas.microsoft.com/office/drawing/2014/main" id="{CCB26E58-AF1B-4E39-A117-14CC7B1A6D13}"/>
              </a:ext>
              <a:ext uri="{C183D7F6-B498-43B3-948B-1728B52AA6E4}">
                <adec:decorative xmlns:adec="http://schemas.microsoft.com/office/drawing/2017/decorative" val="1"/>
              </a:ext>
            </a:extLst>
          </p:cNvPr>
          <p:cNvGrpSpPr/>
          <p:nvPr userDrawn="1"/>
        </p:nvGrpSpPr>
        <p:grpSpPr>
          <a:xfrm>
            <a:off x="9283863" y="-24305"/>
            <a:ext cx="3136302" cy="1973959"/>
            <a:chOff x="9283863" y="-24305"/>
            <a:chExt cx="3136302" cy="1973959"/>
          </a:xfrm>
        </p:grpSpPr>
        <p:cxnSp>
          <p:nvCxnSpPr>
            <p:cNvPr id="82" name="Straight Connector 81">
              <a:extLst>
                <a:ext uri="{FF2B5EF4-FFF2-40B4-BE49-F238E27FC236}">
                  <a16:creationId xmlns:a16="http://schemas.microsoft.com/office/drawing/2014/main" id="{559762A1-91A4-4445-8642-47A66AB7795B}"/>
                </a:ext>
              </a:extLst>
            </p:cNvPr>
            <p:cNvCxnSpPr>
              <a:cxnSpLocks/>
              <a:stCxn id="94" idx="0"/>
            </p:cNvCxnSpPr>
            <p:nvPr userDrawn="1"/>
          </p:nvCxnSpPr>
          <p:spPr>
            <a:xfrm flipH="1" flipV="1">
              <a:off x="10489134" y="-24305"/>
              <a:ext cx="69154" cy="35874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83" name="Straight Connector 82">
              <a:extLst>
                <a:ext uri="{FF2B5EF4-FFF2-40B4-BE49-F238E27FC236}">
                  <a16:creationId xmlns:a16="http://schemas.microsoft.com/office/drawing/2014/main" id="{387D19C9-F995-46A7-A7D6-E17BE1B99CF1}"/>
                </a:ext>
              </a:extLst>
            </p:cNvPr>
            <p:cNvCxnSpPr>
              <a:cxnSpLocks/>
              <a:stCxn id="92" idx="0"/>
              <a:endCxn id="94" idx="4"/>
            </p:cNvCxnSpPr>
            <p:nvPr userDrawn="1"/>
          </p:nvCxnSpPr>
          <p:spPr>
            <a:xfrm flipH="1" flipV="1">
              <a:off x="10612662" y="608675"/>
              <a:ext cx="212521" cy="1064074"/>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84" name="Straight Connector 83">
              <a:extLst>
                <a:ext uri="{FF2B5EF4-FFF2-40B4-BE49-F238E27FC236}">
                  <a16:creationId xmlns:a16="http://schemas.microsoft.com/office/drawing/2014/main" id="{D24816BD-D16A-4937-8BBC-BED7F9EF1F77}"/>
                </a:ext>
              </a:extLst>
            </p:cNvPr>
            <p:cNvCxnSpPr>
              <a:cxnSpLocks/>
              <a:stCxn id="96" idx="6"/>
              <a:endCxn id="94" idx="2"/>
            </p:cNvCxnSpPr>
            <p:nvPr userDrawn="1"/>
          </p:nvCxnSpPr>
          <p:spPr>
            <a:xfrm flipV="1">
              <a:off x="9683317" y="498744"/>
              <a:ext cx="765040" cy="56641"/>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85" name="Straight Connector 84">
              <a:extLst>
                <a:ext uri="{FF2B5EF4-FFF2-40B4-BE49-F238E27FC236}">
                  <a16:creationId xmlns:a16="http://schemas.microsoft.com/office/drawing/2014/main" id="{417D1910-4403-4329-A63A-391D87CC563A}"/>
                </a:ext>
              </a:extLst>
            </p:cNvPr>
            <p:cNvCxnSpPr>
              <a:cxnSpLocks/>
              <a:stCxn id="94" idx="5"/>
            </p:cNvCxnSpPr>
            <p:nvPr userDrawn="1"/>
          </p:nvCxnSpPr>
          <p:spPr>
            <a:xfrm>
              <a:off x="10701656" y="549289"/>
              <a:ext cx="1718509" cy="576898"/>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86" name="Straight Connector 85">
              <a:extLst>
                <a:ext uri="{FF2B5EF4-FFF2-40B4-BE49-F238E27FC236}">
                  <a16:creationId xmlns:a16="http://schemas.microsoft.com/office/drawing/2014/main" id="{C3ECE2D8-6802-4BE9-85F5-DC02D517A81D}"/>
                </a:ext>
              </a:extLst>
            </p:cNvPr>
            <p:cNvCxnSpPr>
              <a:cxnSpLocks/>
              <a:stCxn id="96" idx="5"/>
              <a:endCxn id="92" idx="1"/>
            </p:cNvCxnSpPr>
            <p:nvPr userDrawn="1"/>
          </p:nvCxnSpPr>
          <p:spPr>
            <a:xfrm>
              <a:off x="9658207" y="708238"/>
              <a:ext cx="1077982" cy="102389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87" name="Straight Connector 86">
              <a:extLst>
                <a:ext uri="{FF2B5EF4-FFF2-40B4-BE49-F238E27FC236}">
                  <a16:creationId xmlns:a16="http://schemas.microsoft.com/office/drawing/2014/main" id="{B61618DB-E04F-4EDD-B2B3-00B58DDF578A}"/>
                </a:ext>
              </a:extLst>
            </p:cNvPr>
            <p:cNvCxnSpPr>
              <a:cxnSpLocks/>
              <a:endCxn id="94" idx="6"/>
            </p:cNvCxnSpPr>
            <p:nvPr userDrawn="1"/>
          </p:nvCxnSpPr>
          <p:spPr>
            <a:xfrm flipH="1">
              <a:off x="10722593" y="261233"/>
              <a:ext cx="1505856" cy="183137"/>
            </a:xfrm>
            <a:prstGeom prst="line">
              <a:avLst/>
            </a:prstGeom>
            <a:noFill/>
            <a:ln w="28575" cap="flat" cmpd="sng" algn="ctr">
              <a:solidFill>
                <a:schemeClr val="tx1">
                  <a:alpha val="24000"/>
                </a:schemeClr>
              </a:solidFill>
              <a:prstDash val="solid"/>
              <a:headEnd type="none" w="lg" len="med"/>
              <a:tailEnd type="none" w="lg" len="med"/>
            </a:ln>
            <a:effectLst/>
          </p:spPr>
        </p:cxnSp>
        <p:cxnSp>
          <p:nvCxnSpPr>
            <p:cNvPr id="88" name="Straight Connector 87">
              <a:extLst>
                <a:ext uri="{FF2B5EF4-FFF2-40B4-BE49-F238E27FC236}">
                  <a16:creationId xmlns:a16="http://schemas.microsoft.com/office/drawing/2014/main" id="{F46DE34E-9A75-4519-9790-92A83C413C37}"/>
                </a:ext>
              </a:extLst>
            </p:cNvPr>
            <p:cNvCxnSpPr>
              <a:cxnSpLocks/>
              <a:stCxn id="92" idx="6"/>
            </p:cNvCxnSpPr>
            <p:nvPr userDrawn="1"/>
          </p:nvCxnSpPr>
          <p:spPr>
            <a:xfrm flipV="1">
              <a:off x="10989488" y="1065810"/>
              <a:ext cx="1430677" cy="716870"/>
            </a:xfrm>
            <a:prstGeom prst="line">
              <a:avLst/>
            </a:prstGeom>
            <a:noFill/>
            <a:ln w="28575" cap="flat" cmpd="sng" algn="ctr">
              <a:solidFill>
                <a:schemeClr val="tx1">
                  <a:alpha val="25000"/>
                </a:schemeClr>
              </a:solidFill>
              <a:prstDash val="solid"/>
              <a:headEnd type="none" w="lg" len="med"/>
              <a:tailEnd type="none" w="lg" len="med"/>
            </a:ln>
            <a:effectLst/>
          </p:spPr>
        </p:cxnSp>
        <p:grpSp>
          <p:nvGrpSpPr>
            <p:cNvPr id="89" name="Group 88">
              <a:extLst>
                <a:ext uri="{FF2B5EF4-FFF2-40B4-BE49-F238E27FC236}">
                  <a16:creationId xmlns:a16="http://schemas.microsoft.com/office/drawing/2014/main" id="{4D327467-D09A-4EAB-AE95-DB31D11E3567}"/>
                </a:ext>
              </a:extLst>
            </p:cNvPr>
            <p:cNvGrpSpPr/>
            <p:nvPr userDrawn="1"/>
          </p:nvGrpSpPr>
          <p:grpSpPr>
            <a:xfrm rot="20809762">
              <a:off x="9283863" y="399111"/>
              <a:ext cx="404778" cy="404778"/>
              <a:chOff x="6621517" y="4193628"/>
              <a:chExt cx="620110" cy="620110"/>
            </a:xfrm>
            <a:solidFill>
              <a:srgbClr val="FFFFFF"/>
            </a:solidFill>
          </p:grpSpPr>
          <p:sp>
            <p:nvSpPr>
              <p:cNvPr id="96" name="Oval 95">
                <a:extLst>
                  <a:ext uri="{FF2B5EF4-FFF2-40B4-BE49-F238E27FC236}">
                    <a16:creationId xmlns:a16="http://schemas.microsoft.com/office/drawing/2014/main" id="{EEB34A99-54F4-4936-827C-E94D13E2CFD6}"/>
                  </a:ext>
                </a:extLst>
              </p:cNvPr>
              <p:cNvSpPr/>
              <p:nvPr/>
            </p:nvSpPr>
            <p:spPr bwMode="auto">
              <a:xfrm>
                <a:off x="6621517" y="4193628"/>
                <a:ext cx="620110" cy="620110"/>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97" name="Oval 96">
                <a:extLst>
                  <a:ext uri="{FF2B5EF4-FFF2-40B4-BE49-F238E27FC236}">
                    <a16:creationId xmlns:a16="http://schemas.microsoft.com/office/drawing/2014/main" id="{0CF00D53-F2E9-4CBD-BB57-2CC573B72858}"/>
                  </a:ext>
                </a:extLst>
              </p:cNvPr>
              <p:cNvSpPr/>
              <p:nvPr/>
            </p:nvSpPr>
            <p:spPr bwMode="auto">
              <a:xfrm>
                <a:off x="6695089" y="4267199"/>
                <a:ext cx="472966" cy="472966"/>
              </a:xfrm>
              <a:prstGeom prst="ellipse">
                <a:avLst/>
              </a:prstGeom>
              <a:solidFill>
                <a:srgbClr val="4B53BC"/>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90" name="Group 89">
              <a:extLst>
                <a:ext uri="{FF2B5EF4-FFF2-40B4-BE49-F238E27FC236}">
                  <a16:creationId xmlns:a16="http://schemas.microsoft.com/office/drawing/2014/main" id="{C68911AE-563C-4C9E-B59A-84744DBD7960}"/>
                </a:ext>
              </a:extLst>
            </p:cNvPr>
            <p:cNvGrpSpPr/>
            <p:nvPr userDrawn="1"/>
          </p:nvGrpSpPr>
          <p:grpSpPr>
            <a:xfrm>
              <a:off x="10445688" y="331770"/>
              <a:ext cx="279574" cy="279574"/>
              <a:chOff x="10445688" y="331770"/>
              <a:chExt cx="279574" cy="279574"/>
            </a:xfrm>
          </p:grpSpPr>
          <p:sp>
            <p:nvSpPr>
              <p:cNvPr id="94" name="Oval 93">
                <a:extLst>
                  <a:ext uri="{FF2B5EF4-FFF2-40B4-BE49-F238E27FC236}">
                    <a16:creationId xmlns:a16="http://schemas.microsoft.com/office/drawing/2014/main" id="{FED0532E-B22F-49A5-93EF-2B93C6A78385}"/>
                  </a:ext>
                </a:extLst>
              </p:cNvPr>
              <p:cNvSpPr/>
              <p:nvPr/>
            </p:nvSpPr>
            <p:spPr bwMode="auto">
              <a:xfrm rot="20927101">
                <a:off x="10445688" y="33177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95" name="Oval 94">
                <a:extLst>
                  <a:ext uri="{FF2B5EF4-FFF2-40B4-BE49-F238E27FC236}">
                    <a16:creationId xmlns:a16="http://schemas.microsoft.com/office/drawing/2014/main" id="{E0126731-55A3-4363-95B3-E14897ED93DE}"/>
                  </a:ext>
                </a:extLst>
              </p:cNvPr>
              <p:cNvSpPr/>
              <p:nvPr/>
            </p:nvSpPr>
            <p:spPr bwMode="auto">
              <a:xfrm rot="20927101">
                <a:off x="10478858" y="364940"/>
                <a:ext cx="213235" cy="213235"/>
              </a:xfrm>
              <a:prstGeom prst="ellipse">
                <a:avLst/>
              </a:prstGeom>
              <a:solidFill>
                <a:schemeClr val="tx2"/>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nvGrpSpPr>
            <p:cNvPr id="91" name="Group 90">
              <a:extLst>
                <a:ext uri="{FF2B5EF4-FFF2-40B4-BE49-F238E27FC236}">
                  <a16:creationId xmlns:a16="http://schemas.microsoft.com/office/drawing/2014/main" id="{59E38ED1-51E2-40D6-ADD6-0D9EDDF6563C}"/>
                </a:ext>
              </a:extLst>
            </p:cNvPr>
            <p:cNvGrpSpPr/>
            <p:nvPr userDrawn="1"/>
          </p:nvGrpSpPr>
          <p:grpSpPr>
            <a:xfrm>
              <a:off x="10712583" y="1670080"/>
              <a:ext cx="279574" cy="279574"/>
              <a:chOff x="10712583" y="1670080"/>
              <a:chExt cx="279574" cy="279574"/>
            </a:xfrm>
          </p:grpSpPr>
          <p:sp>
            <p:nvSpPr>
              <p:cNvPr id="92" name="Oval 91">
                <a:extLst>
                  <a:ext uri="{FF2B5EF4-FFF2-40B4-BE49-F238E27FC236}">
                    <a16:creationId xmlns:a16="http://schemas.microsoft.com/office/drawing/2014/main" id="{4EB267B7-DA6B-49F9-A070-000F5F32A070}"/>
                  </a:ext>
                </a:extLst>
              </p:cNvPr>
              <p:cNvSpPr/>
              <p:nvPr/>
            </p:nvSpPr>
            <p:spPr bwMode="auto">
              <a:xfrm rot="20927101">
                <a:off x="10712583" y="1670080"/>
                <a:ext cx="279574" cy="279574"/>
              </a:xfrm>
              <a:prstGeom prst="ellipse">
                <a:avLst/>
              </a:prstGeom>
              <a:noFill/>
              <a:ln w="28575" cap="flat" cmpd="sng" algn="ctr">
                <a:solidFill>
                  <a:srgbClr val="787ECD"/>
                </a:solidFill>
                <a:prstDash val="solid"/>
                <a:headEnd type="none" w="lg" len="med"/>
                <a:tailEnd type="none" w="lg" len="med"/>
              </a:ln>
              <a:effectLst/>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sp>
            <p:nvSpPr>
              <p:cNvPr id="93" name="Oval 92">
                <a:extLst>
                  <a:ext uri="{FF2B5EF4-FFF2-40B4-BE49-F238E27FC236}">
                    <a16:creationId xmlns:a16="http://schemas.microsoft.com/office/drawing/2014/main" id="{8E945475-1EB0-4739-8737-28235C49AAE9}"/>
                  </a:ext>
                </a:extLst>
              </p:cNvPr>
              <p:cNvSpPr/>
              <p:nvPr/>
            </p:nvSpPr>
            <p:spPr bwMode="auto">
              <a:xfrm rot="20927101">
                <a:off x="10745753" y="1703250"/>
                <a:ext cx="213235" cy="213235"/>
              </a:xfrm>
              <a:prstGeom prst="ellipse">
                <a:avLst/>
              </a:prstGeom>
              <a:solidFill>
                <a:schemeClr val="accent3"/>
              </a:solidFill>
              <a:ln w="6350" cap="flat" cmpd="sng" algn="ctr">
                <a:noFill/>
                <a:prstDash val="solid"/>
                <a:headEnd type="none" w="lg" len="med"/>
                <a:tailEnd type="none" w="lg" len="med"/>
              </a:ln>
              <a:effectLst>
                <a:outerShdw blurRad="177800" dist="38100" dir="2400000" sx="101000" sy="101000" algn="tl" rotWithShape="0">
                  <a:prstClr val="black">
                    <a:alpha val="40000"/>
                  </a:prstClr>
                </a:outerShdw>
                <a:softEdge rad="0"/>
              </a:effectLst>
              <a:scene3d>
                <a:camera prst="orthographicFront"/>
                <a:lightRig rig="threePt" dir="t"/>
              </a:scene3d>
              <a:sp3d>
                <a:bevelB w="190500" h="190500"/>
              </a:sp3d>
            </p:spPr>
            <p:txBody>
              <a:bodyPr rot="0" spcFirstLastPara="0" vert="horz" wrap="square" lIns="182880" tIns="146304" rIns="182880" bIns="146304" numCol="1" spcCol="0" rtlCol="0" fromWordArt="0" anchor="t" anchorCtr="0" forceAA="0" compatLnSpc="1">
                <a:prstTxWarp prst="textNoShape">
                  <a:avLst/>
                </a:prstTxWarp>
                <a:noAutofit/>
              </a:bodyPr>
              <a:lstStyle/>
              <a:p>
                <a:pPr marR="0" lvl="0" indent="0" defTabSz="932472" fontAlgn="base">
                  <a:lnSpc>
                    <a:spcPct val="100000"/>
                  </a:lnSpc>
                  <a:spcBef>
                    <a:spcPct val="0"/>
                  </a:spcBef>
                  <a:spcAft>
                    <a:spcPct val="0"/>
                  </a:spcAft>
                  <a:buClrTx/>
                  <a:buSzTx/>
                  <a:buFontTx/>
                  <a:buNone/>
                  <a:tabLst/>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cs typeface="Segoe UI" pitchFamily="34" charset="0"/>
                </a:endParaRPr>
              </a:p>
            </p:txBody>
          </p:sp>
        </p:grpSp>
      </p:grpSp>
    </p:spTree>
    <p:extLst>
      <p:ext uri="{BB962C8B-B14F-4D97-AF65-F5344CB8AC3E}">
        <p14:creationId xmlns:p14="http://schemas.microsoft.com/office/powerpoint/2010/main" val="644201833"/>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DBC305C-A9C3-4278-AFC0-C99DFD80A68A}"/>
              </a:ext>
            </a:extLst>
          </p:cNvPr>
          <p:cNvSpPr>
            <a:spLocks noGrp="1"/>
          </p:cNvSpPr>
          <p:nvPr>
            <p:ph type="title" hasCustomPrompt="1"/>
          </p:nvPr>
        </p:nvSpPr>
        <p:spPr>
          <a:xfrm>
            <a:off x="426424" y="440495"/>
            <a:ext cx="11336039" cy="758022"/>
          </a:xfrm>
          <a:prstGeom prst="rect">
            <a:avLst/>
          </a:prstGeom>
        </p:spPr>
        <p:txBody>
          <a:bodyPr vert="horz" wrap="square" lIns="0" tIns="164592" rIns="0" bIns="0" rtlCol="0" anchor="t">
            <a:noAutofit/>
          </a:bodyPr>
          <a:lstStyle>
            <a:lvl1pPr>
              <a:defRPr>
                <a:solidFill>
                  <a:srgbClr val="000000"/>
                </a:solidFill>
              </a:defRPr>
            </a:lvl1pPr>
          </a:lstStyle>
          <a:p>
            <a:r>
              <a:rPr lang="en-US"/>
              <a:t>Title</a:t>
            </a:r>
          </a:p>
        </p:txBody>
      </p:sp>
    </p:spTree>
    <p:extLst>
      <p:ext uri="{BB962C8B-B14F-4D97-AF65-F5344CB8AC3E}">
        <p14:creationId xmlns:p14="http://schemas.microsoft.com/office/powerpoint/2010/main" val="323674216"/>
      </p:ext>
    </p:extLst>
  </p:cSld>
  <p:clrMapOvr>
    <a:masterClrMapping/>
  </p:clrMapOvr>
  <p:transition>
    <p:fade/>
  </p:transition>
  <p:hf hdr="0" dt="0"/>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Graphic layout: three columns graphic and text">
    <p:spTree>
      <p:nvGrpSpPr>
        <p:cNvPr id="1" name=""/>
        <p:cNvGrpSpPr/>
        <p:nvPr/>
      </p:nvGrpSpPr>
      <p:grpSpPr>
        <a:xfrm>
          <a:off x="0" y="0"/>
          <a:ext cx="0" cy="0"/>
          <a:chOff x="0" y="0"/>
          <a:chExt cx="0" cy="0"/>
        </a:xfrm>
      </p:grpSpPr>
      <p:sp>
        <p:nvSpPr>
          <p:cNvPr id="3" name="Rectangle 2"/>
          <p:cNvSpPr/>
          <p:nvPr/>
        </p:nvSpPr>
        <p:spPr bwMode="auto">
          <a:xfrm>
            <a:off x="426425" y="1599723"/>
            <a:ext cx="3632388" cy="3128966"/>
          </a:xfrm>
          <a:prstGeom prst="rect">
            <a:avLst/>
          </a:prstGeom>
          <a:solidFill>
            <a:schemeClr val="accent6">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6" name="Content Placeholder 15"/>
          <p:cNvSpPr>
            <a:spLocks noGrp="1"/>
          </p:cNvSpPr>
          <p:nvPr>
            <p:ph sz="quarter" idx="17" hasCustomPrompt="1"/>
          </p:nvPr>
        </p:nvSpPr>
        <p:spPr>
          <a:xfrm>
            <a:off x="897219" y="1958468"/>
            <a:ext cx="2698612" cy="2411476"/>
          </a:xfrm>
        </p:spPr>
        <p:txBody>
          <a:bodyPr anchor="ctr">
            <a:noAutofit/>
          </a:bodyPr>
          <a:lstStyle>
            <a:lvl1pPr marL="0" indent="0" algn="ctr">
              <a:buNone/>
              <a:defRPr sz="1961">
                <a:solidFill>
                  <a:schemeClr val="tx2"/>
                </a:solidFill>
                <a:latin typeface="+mj-lt"/>
              </a:defRPr>
            </a:lvl1pPr>
          </a:lstStyle>
          <a:p>
            <a:pPr lvl="0"/>
            <a:r>
              <a:rPr lang="en-US"/>
              <a:t> </a:t>
            </a:r>
          </a:p>
        </p:txBody>
      </p:sp>
      <p:sp>
        <p:nvSpPr>
          <p:cNvPr id="6" name="Rectangle 5"/>
          <p:cNvSpPr/>
          <p:nvPr/>
        </p:nvSpPr>
        <p:spPr bwMode="auto">
          <a:xfrm>
            <a:off x="4281363" y="1599723"/>
            <a:ext cx="3623052" cy="3128966"/>
          </a:xfrm>
          <a:prstGeom prst="rect">
            <a:avLst/>
          </a:prstGeom>
          <a:solidFill>
            <a:schemeClr val="accent6">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p:cNvSpPr/>
          <p:nvPr/>
        </p:nvSpPr>
        <p:spPr bwMode="auto">
          <a:xfrm>
            <a:off x="8126965" y="1599723"/>
            <a:ext cx="3635499" cy="3128966"/>
          </a:xfrm>
          <a:prstGeom prst="rect">
            <a:avLst/>
          </a:prstGeom>
          <a:solidFill>
            <a:schemeClr val="accent6">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7" name="Content Placeholder 15"/>
          <p:cNvSpPr>
            <a:spLocks noGrp="1"/>
          </p:cNvSpPr>
          <p:nvPr>
            <p:ph sz="quarter" idx="18" hasCustomPrompt="1"/>
          </p:nvPr>
        </p:nvSpPr>
        <p:spPr>
          <a:xfrm>
            <a:off x="4746694" y="1958468"/>
            <a:ext cx="2698612" cy="2411476"/>
          </a:xfrm>
        </p:spPr>
        <p:txBody>
          <a:bodyPr anchor="ctr">
            <a:noAutofit/>
          </a:bodyPr>
          <a:lstStyle>
            <a:lvl1pPr marL="0" indent="0" algn="ctr">
              <a:buNone/>
              <a:defRPr sz="1961">
                <a:solidFill>
                  <a:schemeClr val="tx2"/>
                </a:solidFill>
                <a:latin typeface="+mj-lt"/>
              </a:defRPr>
            </a:lvl1pPr>
          </a:lstStyle>
          <a:p>
            <a:pPr lvl="0"/>
            <a:r>
              <a:rPr lang="en-US"/>
              <a:t> </a:t>
            </a:r>
          </a:p>
        </p:txBody>
      </p:sp>
      <p:sp>
        <p:nvSpPr>
          <p:cNvPr id="18" name="Content Placeholder 15"/>
          <p:cNvSpPr>
            <a:spLocks noGrp="1"/>
          </p:cNvSpPr>
          <p:nvPr>
            <p:ph sz="quarter" idx="19" hasCustomPrompt="1"/>
          </p:nvPr>
        </p:nvSpPr>
        <p:spPr>
          <a:xfrm>
            <a:off x="8598490" y="1958468"/>
            <a:ext cx="2698612" cy="2411476"/>
          </a:xfrm>
        </p:spPr>
        <p:txBody>
          <a:bodyPr anchor="ctr">
            <a:noAutofit/>
          </a:bodyPr>
          <a:lstStyle>
            <a:lvl1pPr marL="0" indent="0" algn="ctr">
              <a:buNone/>
              <a:defRPr sz="1961">
                <a:solidFill>
                  <a:schemeClr val="tx2"/>
                </a:solidFill>
                <a:latin typeface="+mj-lt"/>
              </a:defRPr>
            </a:lvl1pPr>
          </a:lstStyle>
          <a:p>
            <a:pPr lvl="0"/>
            <a:r>
              <a:rPr lang="en-US"/>
              <a:t> </a:t>
            </a:r>
          </a:p>
        </p:txBody>
      </p:sp>
      <p:sp>
        <p:nvSpPr>
          <p:cNvPr id="12" name="Title Placeholder 1">
            <a:extLst>
              <a:ext uri="{FF2B5EF4-FFF2-40B4-BE49-F238E27FC236}">
                <a16:creationId xmlns:a16="http://schemas.microsoft.com/office/drawing/2014/main" id="{FC74E6E5-9DAD-4A14-9C20-D9F9150874FE}"/>
              </a:ext>
            </a:extLst>
          </p:cNvPr>
          <p:cNvSpPr>
            <a:spLocks noGrp="1"/>
          </p:cNvSpPr>
          <p:nvPr>
            <p:ph type="title" hasCustomPrompt="1"/>
          </p:nvPr>
        </p:nvSpPr>
        <p:spPr>
          <a:xfrm>
            <a:off x="426424" y="440495"/>
            <a:ext cx="11336039" cy="739343"/>
          </a:xfrm>
          <a:prstGeom prst="rect">
            <a:avLst/>
          </a:prstGeom>
        </p:spPr>
        <p:txBody>
          <a:bodyPr vert="horz" wrap="square" lIns="0" tIns="164592" rIns="0" bIns="0" rtlCol="0" anchor="t">
            <a:noAutofit/>
          </a:bodyPr>
          <a:lstStyle>
            <a:lvl1pPr>
              <a:defRPr>
                <a:solidFill>
                  <a:srgbClr val="000000"/>
                </a:solidFill>
              </a:defRPr>
            </a:lvl1pPr>
          </a:lstStyle>
          <a:p>
            <a:r>
              <a:rPr lang="en-US"/>
              <a:t>Graphic layout: three columns graphic and text</a:t>
            </a:r>
          </a:p>
        </p:txBody>
      </p:sp>
      <p:sp>
        <p:nvSpPr>
          <p:cNvPr id="13" name="Text Placeholder 4">
            <a:extLst>
              <a:ext uri="{FF2B5EF4-FFF2-40B4-BE49-F238E27FC236}">
                <a16:creationId xmlns:a16="http://schemas.microsoft.com/office/drawing/2014/main" id="{FB052D15-67DF-4845-863F-FEC853640A9E}"/>
              </a:ext>
            </a:extLst>
          </p:cNvPr>
          <p:cNvSpPr>
            <a:spLocks noGrp="1"/>
          </p:cNvSpPr>
          <p:nvPr>
            <p:ph type="body" sz="quarter" idx="11" hasCustomPrompt="1"/>
          </p:nvPr>
        </p:nvSpPr>
        <p:spPr>
          <a:xfrm>
            <a:off x="426425" y="4927922"/>
            <a:ext cx="3627659" cy="1307666"/>
          </a:xfrm>
        </p:spPr>
        <p:txBody>
          <a:bodyPr lIns="0" tIns="0" rIns="0" bIns="0"/>
          <a:lstStyle>
            <a:lvl1pPr marL="0" indent="0">
              <a:lnSpc>
                <a:spcPct val="100000"/>
              </a:lnSpc>
              <a:spcBef>
                <a:spcPts val="0"/>
              </a:spcBef>
              <a:spcAft>
                <a:spcPts val="784"/>
              </a:spcAft>
              <a:buNone/>
              <a:defRPr sz="1568" b="1">
                <a:solidFill>
                  <a:schemeClr val="accent1"/>
                </a:solidFill>
                <a:latin typeface="+mj-lt"/>
              </a:defRPr>
            </a:lvl1pPr>
            <a:lvl2pPr marL="0" marR="0" indent="0" algn="l" defTabSz="914367" rtl="0" eaLnBrk="1" fontAlgn="auto" latinLnBrk="0" hangingPunct="1">
              <a:lnSpc>
                <a:spcPct val="100000"/>
              </a:lnSpc>
              <a:spcBef>
                <a:spcPts val="0"/>
              </a:spcBef>
              <a:spcAft>
                <a:spcPts val="784"/>
              </a:spcAft>
              <a:buClrTx/>
              <a:buSzPct val="90000"/>
              <a:buFont typeface="Arial" panose="020B0604020202020204" pitchFamily="34" charset="0"/>
              <a:buNone/>
              <a:tabLst/>
              <a:defRPr sz="1568">
                <a:solidFill>
                  <a:srgbClr val="000000"/>
                </a:solidFill>
              </a:defRPr>
            </a:lvl2pPr>
            <a:lvl3pPr marL="448193" indent="0">
              <a:buNone/>
              <a:defRPr/>
            </a:lvl3pPr>
            <a:lvl4pPr marL="672290" indent="0">
              <a:buNone/>
              <a:defRPr/>
            </a:lvl4pPr>
            <a:lvl5pPr marL="896386" indent="0">
              <a:buNone/>
              <a:defRPr/>
            </a:lvl5pPr>
          </a:lstStyle>
          <a:p>
            <a:pPr lvl="0"/>
            <a:r>
              <a:rPr lang="en-US"/>
              <a:t>Paragraph title Segoe UI </a:t>
            </a:r>
            <a:r>
              <a:rPr lang="en-US" err="1"/>
              <a:t>Semibold</a:t>
            </a:r>
            <a:r>
              <a:rPr lang="en-US"/>
              <a:t> 16</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a:t>
            </a:r>
            <a:r>
              <a:rPr lang="en-US"/>
              <a:t>.</a:t>
            </a:r>
          </a:p>
        </p:txBody>
      </p:sp>
      <p:sp>
        <p:nvSpPr>
          <p:cNvPr id="14" name="Text Placeholder 4">
            <a:extLst>
              <a:ext uri="{FF2B5EF4-FFF2-40B4-BE49-F238E27FC236}">
                <a16:creationId xmlns:a16="http://schemas.microsoft.com/office/drawing/2014/main" id="{A5ECD4C7-D870-4003-9FA8-85EBBED87940}"/>
              </a:ext>
            </a:extLst>
          </p:cNvPr>
          <p:cNvSpPr>
            <a:spLocks noGrp="1"/>
          </p:cNvSpPr>
          <p:nvPr>
            <p:ph type="body" sz="quarter" idx="12" hasCustomPrompt="1"/>
          </p:nvPr>
        </p:nvSpPr>
        <p:spPr>
          <a:xfrm>
            <a:off x="4281362" y="4927922"/>
            <a:ext cx="3623051" cy="1307666"/>
          </a:xfrm>
        </p:spPr>
        <p:txBody>
          <a:bodyPr lIns="0" tIns="0" rIns="0" bIns="0"/>
          <a:lstStyle>
            <a:lvl1pPr marL="0" indent="0">
              <a:lnSpc>
                <a:spcPct val="100000"/>
              </a:lnSpc>
              <a:spcBef>
                <a:spcPts val="0"/>
              </a:spcBef>
              <a:spcAft>
                <a:spcPts val="784"/>
              </a:spcAft>
              <a:buNone/>
              <a:defRPr sz="1568">
                <a:solidFill>
                  <a:schemeClr val="accent1"/>
                </a:solidFill>
                <a:latin typeface="+mj-lt"/>
              </a:defRPr>
            </a:lvl1pPr>
            <a:lvl2pPr marL="0" marR="0" indent="0" algn="l" defTabSz="914367" rtl="0" eaLnBrk="1" fontAlgn="auto" latinLnBrk="0" hangingPunct="1">
              <a:lnSpc>
                <a:spcPct val="100000"/>
              </a:lnSpc>
              <a:spcBef>
                <a:spcPts val="0"/>
              </a:spcBef>
              <a:spcAft>
                <a:spcPts val="784"/>
              </a:spcAft>
              <a:buClrTx/>
              <a:buSzPct val="90000"/>
              <a:buFont typeface="Arial" panose="020B0604020202020204" pitchFamily="34" charset="0"/>
              <a:buNone/>
              <a:tabLst/>
              <a:defRPr sz="1568">
                <a:solidFill>
                  <a:srgbClr val="000000"/>
                </a:solidFill>
              </a:defRPr>
            </a:lvl2pPr>
            <a:lvl3pPr marL="448193" indent="0">
              <a:buNone/>
              <a:defRPr/>
            </a:lvl3pPr>
            <a:lvl4pPr marL="672290" indent="0">
              <a:buNone/>
              <a:defRPr/>
            </a:lvl4pPr>
            <a:lvl5pPr marL="896386" indent="0">
              <a:buNone/>
              <a:defRPr/>
            </a:lvl5pPr>
          </a:lstStyle>
          <a:p>
            <a:pPr lvl="0"/>
            <a:r>
              <a:rPr lang="en-US"/>
              <a:t>Paragraph title Segoe UI </a:t>
            </a:r>
            <a:r>
              <a:rPr lang="en-US" err="1"/>
              <a:t>Semibold</a:t>
            </a:r>
            <a:r>
              <a:rPr lang="en-US"/>
              <a:t> 16</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a:t>
            </a:r>
            <a:r>
              <a:rPr lang="en-US"/>
              <a:t>.</a:t>
            </a:r>
          </a:p>
        </p:txBody>
      </p:sp>
      <p:sp>
        <p:nvSpPr>
          <p:cNvPr id="15" name="Text Placeholder 4">
            <a:extLst>
              <a:ext uri="{FF2B5EF4-FFF2-40B4-BE49-F238E27FC236}">
                <a16:creationId xmlns:a16="http://schemas.microsoft.com/office/drawing/2014/main" id="{AA9BECBA-B2CC-4EE6-B54E-9ADB03EB2595}"/>
              </a:ext>
            </a:extLst>
          </p:cNvPr>
          <p:cNvSpPr>
            <a:spLocks noGrp="1"/>
          </p:cNvSpPr>
          <p:nvPr>
            <p:ph type="body" sz="quarter" idx="13" hasCustomPrompt="1"/>
          </p:nvPr>
        </p:nvSpPr>
        <p:spPr>
          <a:xfrm>
            <a:off x="8126963" y="4927922"/>
            <a:ext cx="3635502" cy="1307666"/>
          </a:xfrm>
        </p:spPr>
        <p:txBody>
          <a:bodyPr lIns="0" tIns="0" rIns="0" bIns="0"/>
          <a:lstStyle>
            <a:lvl1pPr marL="0" indent="0">
              <a:lnSpc>
                <a:spcPct val="100000"/>
              </a:lnSpc>
              <a:spcBef>
                <a:spcPts val="0"/>
              </a:spcBef>
              <a:spcAft>
                <a:spcPts val="784"/>
              </a:spcAft>
              <a:buNone/>
              <a:defRPr sz="1568">
                <a:solidFill>
                  <a:schemeClr val="accent1"/>
                </a:solidFill>
                <a:latin typeface="+mj-lt"/>
              </a:defRPr>
            </a:lvl1pPr>
            <a:lvl2pPr marL="0" marR="0" indent="0" algn="l" defTabSz="914367" rtl="0" eaLnBrk="1" fontAlgn="auto" latinLnBrk="0" hangingPunct="1">
              <a:lnSpc>
                <a:spcPct val="100000"/>
              </a:lnSpc>
              <a:spcBef>
                <a:spcPts val="0"/>
              </a:spcBef>
              <a:spcAft>
                <a:spcPts val="784"/>
              </a:spcAft>
              <a:buClrTx/>
              <a:buSzPct val="90000"/>
              <a:buFont typeface="Arial" panose="020B0604020202020204" pitchFamily="34" charset="0"/>
              <a:buNone/>
              <a:tabLst/>
              <a:defRPr sz="1568">
                <a:solidFill>
                  <a:srgbClr val="000000"/>
                </a:solidFill>
              </a:defRPr>
            </a:lvl2pPr>
            <a:lvl3pPr marL="448193" indent="0">
              <a:buNone/>
              <a:defRPr/>
            </a:lvl3pPr>
            <a:lvl4pPr marL="672290" indent="0">
              <a:buNone/>
              <a:defRPr/>
            </a:lvl4pPr>
            <a:lvl5pPr marL="896386" indent="0">
              <a:buNone/>
              <a:defRPr/>
            </a:lvl5pPr>
          </a:lstStyle>
          <a:p>
            <a:pPr lvl="0"/>
            <a:r>
              <a:rPr lang="en-US"/>
              <a:t>Paragraph title Segoe UI bold 16</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 </a:t>
            </a:r>
            <a:r>
              <a:rPr lang="en-US" err="1"/>
              <a:t>omnimusdae</a:t>
            </a:r>
            <a:r>
              <a:rPr lang="en-US"/>
              <a:t>. </a:t>
            </a:r>
            <a:r>
              <a:rPr lang="en-US" err="1"/>
              <a:t>Boribus</a:t>
            </a:r>
            <a:r>
              <a:rPr lang="en-US"/>
              <a:t> </a:t>
            </a:r>
            <a:r>
              <a:rPr lang="en-US" err="1"/>
              <a:t>sinctius</a:t>
            </a:r>
            <a:r>
              <a:rPr lang="en-US"/>
              <a:t> </a:t>
            </a:r>
            <a:r>
              <a:rPr lang="en-US" err="1"/>
              <a:t>nimaxime</a:t>
            </a:r>
            <a:r>
              <a:rPr lang="en-US"/>
              <a:t> sit et </a:t>
            </a:r>
            <a:r>
              <a:rPr lang="en-US" err="1"/>
              <a:t>nonsequibus</a:t>
            </a:r>
            <a:r>
              <a:rPr lang="en-US"/>
              <a:t> </a:t>
            </a:r>
            <a:r>
              <a:rPr lang="en-US" err="1"/>
              <a:t>dollendis</a:t>
            </a:r>
            <a:r>
              <a:rPr lang="en-US"/>
              <a:t> as </a:t>
            </a:r>
            <a:r>
              <a:rPr lang="en-US" err="1"/>
              <a:t>autestiat</a:t>
            </a:r>
            <a:r>
              <a:rPr lang="en-US"/>
              <a:t>.</a:t>
            </a:r>
          </a:p>
        </p:txBody>
      </p:sp>
    </p:spTree>
    <p:extLst>
      <p:ext uri="{BB962C8B-B14F-4D97-AF65-F5344CB8AC3E}">
        <p14:creationId xmlns:p14="http://schemas.microsoft.com/office/powerpoint/2010/main" val="3205127106"/>
      </p:ext>
    </p:extLst>
  </p:cSld>
  <p:clrMapOvr>
    <a:masterClrMapping/>
  </p:clrMapOvr>
  <p:transition>
    <p:fade/>
  </p:transition>
  <p:hf hdr="0" dt="0"/>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1_Photo layout 1">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DC9523C-3907-4939-8694-9C0D7F4E8280}"/>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241982" y="-1"/>
            <a:ext cx="6337982" cy="6858000"/>
          </a:xfrm>
          <a:prstGeom prst="rect">
            <a:avLst/>
          </a:prstGeom>
        </p:spPr>
      </p:pic>
      <p:sp>
        <p:nvSpPr>
          <p:cNvPr id="5" name="Title Placeholder 1">
            <a:extLst>
              <a:ext uri="{FF2B5EF4-FFF2-40B4-BE49-F238E27FC236}">
                <a16:creationId xmlns:a16="http://schemas.microsoft.com/office/drawing/2014/main" id="{87B2D435-6763-4273-8B58-EEB87561755F}"/>
              </a:ext>
            </a:extLst>
          </p:cNvPr>
          <p:cNvSpPr>
            <a:spLocks noGrp="1"/>
          </p:cNvSpPr>
          <p:nvPr>
            <p:ph type="title" hasCustomPrompt="1"/>
          </p:nvPr>
        </p:nvSpPr>
        <p:spPr>
          <a:xfrm>
            <a:off x="6453733" y="440495"/>
            <a:ext cx="5329295" cy="758022"/>
          </a:xfrm>
          <a:prstGeom prst="rect">
            <a:avLst/>
          </a:prstGeom>
        </p:spPr>
        <p:txBody>
          <a:bodyPr vert="horz" wrap="square" lIns="0" tIns="164592" rIns="0" bIns="0" rtlCol="0" anchor="t">
            <a:noAutofit/>
          </a:bodyPr>
          <a:lstStyle>
            <a:lvl1pPr>
              <a:defRPr/>
            </a:lvl1pPr>
          </a:lstStyle>
          <a:p>
            <a:r>
              <a:rPr lang="en-US"/>
              <a:t>Photo layout 2</a:t>
            </a:r>
          </a:p>
        </p:txBody>
      </p:sp>
      <p:sp>
        <p:nvSpPr>
          <p:cNvPr id="6" name="Text Placeholder 3">
            <a:extLst>
              <a:ext uri="{FF2B5EF4-FFF2-40B4-BE49-F238E27FC236}">
                <a16:creationId xmlns:a16="http://schemas.microsoft.com/office/drawing/2014/main" id="{71CE2F71-BF91-4E7B-BDE5-A747EFEFF88C}"/>
              </a:ext>
            </a:extLst>
          </p:cNvPr>
          <p:cNvSpPr>
            <a:spLocks noGrp="1"/>
          </p:cNvSpPr>
          <p:nvPr>
            <p:ph type="body" sz="quarter" idx="11" hasCustomPrompt="1"/>
          </p:nvPr>
        </p:nvSpPr>
        <p:spPr>
          <a:xfrm>
            <a:off x="6453733" y="2145841"/>
            <a:ext cx="5329294" cy="2573509"/>
          </a:xfrm>
        </p:spPr>
        <p:txBody>
          <a:bodyPr wrap="square" lIns="0" tIns="0" rIns="0" bIns="0">
            <a:noAutofit/>
          </a:bodyPr>
          <a:lstStyle>
            <a:lvl1pPr marL="0" marR="0" indent="0" algn="l" defTabSz="914367" rtl="0" eaLnBrk="1" fontAlgn="auto" latinLnBrk="0" hangingPunct="1">
              <a:lnSpc>
                <a:spcPct val="90000"/>
              </a:lnSpc>
              <a:spcBef>
                <a:spcPts val="0"/>
              </a:spcBef>
              <a:spcAft>
                <a:spcPts val="2549"/>
              </a:spcAft>
              <a:buClrTx/>
              <a:buSzPct val="90000"/>
              <a:buFont typeface="Wingdings" panose="05000000000000000000" pitchFamily="2" charset="2"/>
              <a:buNone/>
              <a:tabLst/>
              <a:defRPr sz="2549" b="0" i="0">
                <a:solidFill>
                  <a:srgbClr val="000000"/>
                </a:solidFill>
                <a:latin typeface="+mn-lt"/>
              </a:defRPr>
            </a:lvl1pPr>
            <a:lvl2pPr marL="224097" marR="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lvl2pPr>
            <a:lvl3pPr marL="448193" indent="0">
              <a:buNone/>
              <a:defRPr/>
            </a:lvl3pPr>
            <a:lvl4pPr marL="672290" indent="0">
              <a:buNone/>
              <a:defRPr/>
            </a:lvl4pPr>
            <a:lvl5pPr marL="896386" indent="0">
              <a:buNone/>
              <a:defRPr/>
            </a:lvl5pPr>
          </a:lstStyle>
          <a:p>
            <a:pPr lvl="0"/>
            <a:r>
              <a:rPr lang="pt-BR"/>
              <a:t>Subhead Segoe UI 26pt</a:t>
            </a:r>
          </a:p>
          <a:p>
            <a:pPr lvl="0"/>
            <a:r>
              <a:rPr lang="pt-BR"/>
              <a:t>Subhead Segoe UI 26pt</a:t>
            </a:r>
          </a:p>
          <a:p>
            <a:pPr lvl="0"/>
            <a:r>
              <a:rPr lang="pt-BR"/>
              <a:t>Subhead Segoe UI 26pt</a:t>
            </a:r>
          </a:p>
        </p:txBody>
      </p:sp>
      <p:pic>
        <p:nvPicPr>
          <p:cNvPr id="7" name="Picture 6">
            <a:extLst>
              <a:ext uri="{FF2B5EF4-FFF2-40B4-BE49-F238E27FC236}">
                <a16:creationId xmlns:a16="http://schemas.microsoft.com/office/drawing/2014/main" id="{D82F407A-FE4B-4CBA-AFAE-D8CB8B1B9C53}"/>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l="83357" t="4718" r="3150" b="80485"/>
          <a:stretch/>
        </p:blipFill>
        <p:spPr>
          <a:xfrm flipV="1">
            <a:off x="10227962" y="5500038"/>
            <a:ext cx="1964037" cy="1357962"/>
          </a:xfrm>
          <a:prstGeom prst="rect">
            <a:avLst/>
          </a:prstGeom>
        </p:spPr>
      </p:pic>
    </p:spTree>
    <p:extLst>
      <p:ext uri="{BB962C8B-B14F-4D97-AF65-F5344CB8AC3E}">
        <p14:creationId xmlns:p14="http://schemas.microsoft.com/office/powerpoint/2010/main" val="3543484840"/>
      </p:ext>
    </p:extLst>
  </p:cSld>
  <p:clrMapOvr>
    <a:masterClrMapping/>
  </p:clrMapOvr>
  <p:transition>
    <p:fade/>
  </p:transition>
  <p:hf hdr="0" dt="0"/>
  <p:extLst>
    <p:ext uri="{DCECCB84-F9BA-43D5-87BE-67443E8EF086}">
      <p15:sldGuideLst xmlns:p15="http://schemas.microsoft.com/office/powerpoint/2012/main"/>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Title &amp; body slide (with bullets)">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0A83EF54-F800-4521-AA68-2B27B0B561A2}"/>
              </a:ext>
            </a:extLst>
          </p:cNvPr>
          <p:cNvSpPr>
            <a:spLocks noGrp="1"/>
          </p:cNvSpPr>
          <p:nvPr>
            <p:ph type="body" sz="quarter" idx="10" hasCustomPrompt="1"/>
          </p:nvPr>
        </p:nvSpPr>
        <p:spPr>
          <a:xfrm>
            <a:off x="437319" y="2141394"/>
            <a:ext cx="11339774" cy="1223171"/>
          </a:xfrm>
        </p:spPr>
        <p:txBody>
          <a:bodyPr wrap="square" lIns="0" tIns="0" rIns="0" bIns="0">
            <a:spAutoFit/>
          </a:bodyPr>
          <a:lstStyle>
            <a:lvl1pPr marL="268916" indent="-268916">
              <a:lnSpc>
                <a:spcPct val="90000"/>
              </a:lnSpc>
              <a:spcBef>
                <a:spcPts val="0"/>
              </a:spcBef>
              <a:spcAft>
                <a:spcPts val="1274"/>
              </a:spcAft>
              <a:buClr>
                <a:srgbClr val="000000"/>
              </a:buClr>
              <a:buSzPct val="77000"/>
              <a:buFont typeface="Arial" panose="020B0604020202020204" pitchFamily="34" charset="0"/>
              <a:buChar char="•"/>
              <a:defRPr sz="2549" b="0" i="0">
                <a:solidFill>
                  <a:srgbClr val="000000"/>
                </a:solidFill>
                <a:latin typeface="+mn-lt"/>
              </a:defRPr>
            </a:lvl1pPr>
            <a:lvl2pPr marL="537832" indent="-224097">
              <a:lnSpc>
                <a:spcPct val="90000"/>
              </a:lnSpc>
              <a:spcBef>
                <a:spcPts val="0"/>
              </a:spcBef>
              <a:spcAft>
                <a:spcPts val="1274"/>
              </a:spcAft>
              <a:buClr>
                <a:srgbClr val="000000"/>
              </a:buClr>
              <a:buSzPct val="77000"/>
              <a:buFont typeface="Arial" panose="020B0604020202020204" pitchFamily="34" charset="0"/>
              <a:buChar char="•"/>
              <a:defRPr sz="1961">
                <a:solidFill>
                  <a:srgbClr val="000000"/>
                </a:solidFill>
              </a:defRPr>
            </a:lvl2pPr>
            <a:lvl3pPr marL="806748" indent="-224097">
              <a:spcBef>
                <a:spcPts val="0"/>
              </a:spcBef>
              <a:spcAft>
                <a:spcPts val="1274"/>
              </a:spcAft>
              <a:buClr>
                <a:srgbClr val="000000"/>
              </a:buClr>
              <a:buSzPct val="77000"/>
              <a:buFont typeface="Arial" panose="020B0604020202020204" pitchFamily="34" charset="0"/>
              <a:buChar char="•"/>
              <a:defRPr sz="1961">
                <a:solidFill>
                  <a:srgbClr val="000000"/>
                </a:solidFill>
              </a:defRPr>
            </a:lvl3pPr>
            <a:lvl4pPr marL="672290" indent="0">
              <a:spcBef>
                <a:spcPts val="0"/>
              </a:spcBef>
              <a:spcAft>
                <a:spcPts val="1274"/>
              </a:spcAft>
              <a:buNone/>
              <a:defRPr sz="1961"/>
            </a:lvl4pPr>
            <a:lvl5pPr marL="896386" indent="0">
              <a:buNone/>
              <a:defRPr/>
            </a:lvl5pPr>
          </a:lstStyle>
          <a:p>
            <a:pPr lvl="0"/>
            <a:r>
              <a:rPr lang="en-US"/>
              <a:t>First level Segoe UI 26pt</a:t>
            </a:r>
          </a:p>
          <a:p>
            <a:pPr lvl="1"/>
            <a:r>
              <a:rPr lang="en-US"/>
              <a:t>Second level Segoe UI 20pt</a:t>
            </a:r>
          </a:p>
          <a:p>
            <a:pPr lvl="2"/>
            <a:r>
              <a:rPr lang="en-US"/>
              <a:t>Third level Segoe UI 20pt</a:t>
            </a:r>
          </a:p>
        </p:txBody>
      </p:sp>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426424" y="440495"/>
            <a:ext cx="11336039" cy="758022"/>
          </a:xfrm>
          <a:prstGeom prst="rect">
            <a:avLst/>
          </a:prstGeom>
        </p:spPr>
        <p:txBody>
          <a:bodyPr vert="horz" wrap="square" lIns="0" tIns="164592" rIns="0" bIns="0" rtlCol="0" anchor="t">
            <a:noAutofit/>
          </a:bodyPr>
          <a:lstStyle>
            <a:lvl1pPr>
              <a:defRPr>
                <a:solidFill>
                  <a:srgbClr val="000000"/>
                </a:solidFill>
              </a:defRPr>
            </a:lvl1pPr>
          </a:lstStyle>
          <a:p>
            <a:r>
              <a:rPr lang="en-US"/>
              <a:t>Heading Segoe UI </a:t>
            </a:r>
            <a:r>
              <a:rPr lang="en-US" err="1"/>
              <a:t>Semibold</a:t>
            </a:r>
            <a:r>
              <a:rPr lang="en-US"/>
              <a:t> 32pt</a:t>
            </a:r>
          </a:p>
        </p:txBody>
      </p:sp>
      <p:sp>
        <p:nvSpPr>
          <p:cNvPr id="5" name="Text Placeholder 3">
            <a:extLst>
              <a:ext uri="{FF2B5EF4-FFF2-40B4-BE49-F238E27FC236}">
                <a16:creationId xmlns:a16="http://schemas.microsoft.com/office/drawing/2014/main" id="{BF94EA65-2CBF-4A04-9D22-169D8572F347}"/>
              </a:ext>
            </a:extLst>
          </p:cNvPr>
          <p:cNvSpPr>
            <a:spLocks noGrp="1"/>
          </p:cNvSpPr>
          <p:nvPr>
            <p:ph type="body" sz="quarter" idx="12" hasCustomPrompt="1"/>
          </p:nvPr>
        </p:nvSpPr>
        <p:spPr>
          <a:xfrm>
            <a:off x="426423" y="1083831"/>
            <a:ext cx="11339774" cy="353070"/>
          </a:xfrm>
        </p:spPr>
        <p:txBody>
          <a:bodyPr wrap="square" lIns="0" tIns="0" rIns="0" bIns="0">
            <a:spAutoFit/>
          </a:bodyPr>
          <a:lstStyle>
            <a:lvl1pPr marL="0" indent="0">
              <a:lnSpc>
                <a:spcPct val="90000"/>
              </a:lnSpc>
              <a:spcBef>
                <a:spcPts val="0"/>
              </a:spcBef>
              <a:spcAft>
                <a:spcPts val="1274"/>
              </a:spcAft>
              <a:buNone/>
              <a:defRPr sz="2549" b="0" i="0">
                <a:solidFill>
                  <a:srgbClr val="000000"/>
                </a:solidFill>
                <a:latin typeface="+mn-lt"/>
              </a:defRPr>
            </a:lvl1pPr>
            <a:lvl2pPr marL="224097" indent="0">
              <a:lnSpc>
                <a:spcPct val="90000"/>
              </a:lnSpc>
              <a:spcBef>
                <a:spcPts val="0"/>
              </a:spcBef>
              <a:spcAft>
                <a:spcPts val="1274"/>
              </a:spcAft>
              <a:buNone/>
              <a:defRPr sz="1961">
                <a:solidFill>
                  <a:schemeClr val="tx2"/>
                </a:solidFill>
              </a:defRPr>
            </a:lvl2pPr>
            <a:lvl3pPr marL="448193" indent="0">
              <a:spcBef>
                <a:spcPts val="0"/>
              </a:spcBef>
              <a:spcAft>
                <a:spcPts val="1274"/>
              </a:spcAft>
              <a:buNone/>
              <a:defRPr sz="1961"/>
            </a:lvl3pPr>
            <a:lvl4pPr marL="672290" indent="0">
              <a:spcBef>
                <a:spcPts val="0"/>
              </a:spcBef>
              <a:spcAft>
                <a:spcPts val="1274"/>
              </a:spcAft>
              <a:buNone/>
              <a:defRPr sz="1961"/>
            </a:lvl4pPr>
            <a:lvl5pPr marL="896386" indent="0">
              <a:buNone/>
              <a:defRPr/>
            </a:lvl5pPr>
          </a:lstStyle>
          <a:p>
            <a:pPr lvl="0"/>
            <a:r>
              <a:rPr lang="en-US"/>
              <a:t>Subtitle Segoe UI 26pt</a:t>
            </a:r>
          </a:p>
        </p:txBody>
      </p:sp>
    </p:spTree>
    <p:extLst>
      <p:ext uri="{BB962C8B-B14F-4D97-AF65-F5344CB8AC3E}">
        <p14:creationId xmlns:p14="http://schemas.microsoft.com/office/powerpoint/2010/main" val="3211085727"/>
      </p:ext>
    </p:extLst>
  </p:cSld>
  <p:clrMapOvr>
    <a:masterClrMapping/>
  </p:clrMapOvr>
  <p:transition>
    <p:fade/>
  </p:transition>
  <p:hf hdr="0" dt="0"/>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1_Section title blue">
    <p:bg>
      <p:bgPr>
        <a:solidFill>
          <a:srgbClr val="0278D4"/>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C1A546E-4D7F-C44F-8FBF-00678B8BF756}"/>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l="53021" t="4525" r="3347" b="21812"/>
          <a:stretch/>
        </p:blipFill>
        <p:spPr>
          <a:xfrm>
            <a:off x="5758774" y="-12698"/>
            <a:ext cx="6433226" cy="6870697"/>
          </a:xfrm>
          <a:prstGeom prst="rect">
            <a:avLst/>
          </a:prstGeom>
        </p:spPr>
      </p:pic>
      <p:sp>
        <p:nvSpPr>
          <p:cNvPr id="3" name="Title 35">
            <a:extLst>
              <a:ext uri="{FF2B5EF4-FFF2-40B4-BE49-F238E27FC236}">
                <a16:creationId xmlns:a16="http://schemas.microsoft.com/office/drawing/2014/main" id="{51E9DCD3-357B-4AF7-BDD2-18E09F714F4A}"/>
              </a:ext>
            </a:extLst>
          </p:cNvPr>
          <p:cNvSpPr>
            <a:spLocks noGrp="1"/>
          </p:cNvSpPr>
          <p:nvPr>
            <p:ph type="title" hasCustomPrompt="1"/>
          </p:nvPr>
        </p:nvSpPr>
        <p:spPr>
          <a:xfrm>
            <a:off x="426425" y="1661484"/>
            <a:ext cx="7477989" cy="3535032"/>
          </a:xfrm>
          <a:noFill/>
        </p:spPr>
        <p:txBody>
          <a:bodyPr vert="horz" wrap="square" lIns="0" tIns="0" rIns="0" bIns="0" rtlCol="0" anchor="ctr" anchorCtr="0">
            <a:noAutofit/>
          </a:bodyPr>
          <a:lstStyle>
            <a:lvl1pPr>
              <a:lnSpc>
                <a:spcPct val="90000"/>
              </a:lnSpc>
              <a:defRPr lang="en-US" sz="3528" spc="-147" dirty="0">
                <a:solidFill>
                  <a:schemeClr val="tx2"/>
                </a:solidFill>
              </a:defRPr>
            </a:lvl1pPr>
          </a:lstStyle>
          <a:p>
            <a:pPr marL="0" lvl="0">
              <a:lnSpc>
                <a:spcPts val="5489"/>
              </a:lnSpc>
            </a:pPr>
            <a:r>
              <a:rPr lang="en-US"/>
              <a:t>Section title</a:t>
            </a:r>
          </a:p>
        </p:txBody>
      </p:sp>
    </p:spTree>
    <p:extLst>
      <p:ext uri="{BB962C8B-B14F-4D97-AF65-F5344CB8AC3E}">
        <p14:creationId xmlns:p14="http://schemas.microsoft.com/office/powerpoint/2010/main" val="323655340"/>
      </p:ext>
    </p:extLst>
  </p:cSld>
  <p:clrMapOvr>
    <a:overrideClrMapping bg1="dk1" tx1="lt1" bg2="dk2" tx2="lt2" accent1="accent1" accent2="accent2" accent3="accent3" accent4="accent4" accent5="accent5" accent6="accent6" hlink="hlink" folHlink="folHlink"/>
  </p:clrMapOvr>
  <p:transition>
    <p:fade/>
  </p:transition>
  <p:hf hdr="0" dt="0"/>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hank you blue">
    <p:bg>
      <p:bgPr>
        <a:solidFill>
          <a:srgbClr val="0278D4"/>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426425" y="1829711"/>
            <a:ext cx="7477989" cy="1473396"/>
          </a:xfrm>
          <a:noFill/>
        </p:spPr>
        <p:txBody>
          <a:bodyPr lIns="0" tIns="0" rIns="0" bIns="0" anchor="t" anchorCtr="0"/>
          <a:lstStyle>
            <a:lvl1pPr>
              <a:lnSpc>
                <a:spcPct val="100000"/>
              </a:lnSpc>
              <a:spcAft>
                <a:spcPts val="1274"/>
              </a:spcAft>
              <a:defRPr sz="2549" spc="-147" baseline="0">
                <a:solidFill>
                  <a:schemeClr val="bg2"/>
                </a:solidFill>
              </a:defRPr>
            </a:lvl1pPr>
          </a:lstStyle>
          <a:p>
            <a:r>
              <a:rPr lang="en-US"/>
              <a:t>Thank you.</a:t>
            </a:r>
          </a:p>
        </p:txBody>
      </p:sp>
      <p:sp>
        <p:nvSpPr>
          <p:cNvPr id="4" name="Text Box 3">
            <a:extLst>
              <a:ext uri="{FF2B5EF4-FFF2-40B4-BE49-F238E27FC236}">
                <a16:creationId xmlns:a16="http://schemas.microsoft.com/office/drawing/2014/main" id="{1688BD8D-D2E4-4DFC-B39C-D55D84362354}"/>
              </a:ext>
            </a:extLst>
          </p:cNvPr>
          <p:cNvSpPr txBox="1">
            <a:spLocks noChangeArrowheads="1"/>
          </p:cNvSpPr>
          <p:nvPr/>
        </p:nvSpPr>
        <p:spPr bwMode="blackWhite">
          <a:xfrm>
            <a:off x="428494" y="6318462"/>
            <a:ext cx="4482124" cy="105619"/>
          </a:xfrm>
          <a:prstGeom prst="rect">
            <a:avLst/>
          </a:prstGeom>
          <a:noFill/>
          <a:ln w="12700">
            <a:noFill/>
            <a:miter lim="800000"/>
            <a:headEnd type="none" w="sm" len="sm"/>
            <a:tailEnd type="none" w="sm" len="sm"/>
          </a:ln>
          <a:effectLst/>
        </p:spPr>
        <p:txBody>
          <a:bodyPr vert="horz" wrap="square" lIns="0" tIns="0" rIns="0" bIns="0" numCol="1" anchor="t" anchorCtr="0" compatLnSpc="1">
            <a:prstTxWarp prst="textNoShape">
              <a:avLst/>
            </a:prstTxWarp>
            <a:spAutoFit/>
          </a:bodyPr>
          <a:lstStyle/>
          <a:p>
            <a:pPr defTabSz="913924" eaLnBrk="0" hangingPunct="0"/>
            <a:r>
              <a:rPr lang="en-US" sz="686">
                <a:solidFill>
                  <a:schemeClr val="bg2"/>
                </a:solidFill>
                <a:cs typeface="Segoe UI" pitchFamily="34" charset="0"/>
              </a:rPr>
              <a:t>© Copyright Microsoft Corporation. All rights reserved. </a:t>
            </a:r>
          </a:p>
        </p:txBody>
      </p:sp>
      <p:pic>
        <p:nvPicPr>
          <p:cNvPr id="5" name="Picture 4">
            <a:extLst>
              <a:ext uri="{FF2B5EF4-FFF2-40B4-BE49-F238E27FC236}">
                <a16:creationId xmlns:a16="http://schemas.microsoft.com/office/drawing/2014/main" id="{C36BDE7C-8AED-4A87-A171-2EB14E4B983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28681" y="437140"/>
            <a:ext cx="896425" cy="191140"/>
          </a:xfrm>
          <a:prstGeom prst="rect">
            <a:avLst/>
          </a:prstGeom>
        </p:spPr>
      </p:pic>
      <p:pic>
        <p:nvPicPr>
          <p:cNvPr id="6" name="Picture 5">
            <a:extLst>
              <a:ext uri="{FF2B5EF4-FFF2-40B4-BE49-F238E27FC236}">
                <a16:creationId xmlns:a16="http://schemas.microsoft.com/office/drawing/2014/main" id="{134C6E96-0B10-4EB0-AB7B-C6E4BFF9F0AA}"/>
              </a:ext>
            </a:extLst>
          </p:cNvPr>
          <p:cNvPicPr>
            <a:picLocks noChangeAspect="1"/>
          </p:cNvPicPr>
          <p:nvPr userDrawn="1"/>
        </p:nvPicPr>
        <p:blipFill rotWithShape="1">
          <a:blip r:embed="rId3" cstate="print">
            <a:extLst>
              <a:ext uri="{28A0092B-C50C-407E-A947-70E740481C1C}">
                <a14:useLocalDpi xmlns:a14="http://schemas.microsoft.com/office/drawing/2010/main"/>
              </a:ext>
            </a:extLst>
          </a:blip>
          <a:srcRect l="38461" t="4525" r="3347" b="21812"/>
          <a:stretch/>
        </p:blipFill>
        <p:spPr>
          <a:xfrm>
            <a:off x="3611880" y="-12698"/>
            <a:ext cx="8580120" cy="6870697"/>
          </a:xfrm>
          <a:prstGeom prst="rect">
            <a:avLst/>
          </a:prstGeom>
        </p:spPr>
      </p:pic>
    </p:spTree>
    <p:extLst>
      <p:ext uri="{BB962C8B-B14F-4D97-AF65-F5344CB8AC3E}">
        <p14:creationId xmlns:p14="http://schemas.microsoft.com/office/powerpoint/2010/main" val="339487074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_Title slide photo">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6D50020-A946-944F-871E-3226778A7F6D}"/>
              </a:ext>
            </a:extLst>
          </p:cNvPr>
          <p:cNvPicPr>
            <a:picLocks noChangeAspect="1"/>
          </p:cNvPicPr>
          <p:nvPr userDrawn="1"/>
        </p:nvPicPr>
        <p:blipFill>
          <a:blip r:embed="rId2" cstate="screen">
            <a:alphaModFix/>
            <a:extLst>
              <a:ext uri="{28A0092B-C50C-407E-A947-70E740481C1C}">
                <a14:useLocalDpi xmlns:a14="http://schemas.microsoft.com/office/drawing/2010/main"/>
              </a:ext>
            </a:extLst>
          </a:blip>
          <a:stretch>
            <a:fillRect/>
          </a:stretch>
        </p:blipFill>
        <p:spPr>
          <a:xfrm>
            <a:off x="2" y="0"/>
            <a:ext cx="12193853" cy="6857999"/>
          </a:xfrm>
          <a:prstGeom prst="rect">
            <a:avLst/>
          </a:prstGeom>
          <a:solidFill>
            <a:schemeClr val="tx1"/>
          </a:solidFill>
        </p:spPr>
      </p:pic>
      <p:sp>
        <p:nvSpPr>
          <p:cNvPr id="12" name="Rectangle 11">
            <a:extLst>
              <a:ext uri="{FF2B5EF4-FFF2-40B4-BE49-F238E27FC236}">
                <a16:creationId xmlns:a16="http://schemas.microsoft.com/office/drawing/2014/main" id="{82FFE6F2-0A60-394A-A81C-FBD3676B8624}"/>
              </a:ext>
            </a:extLst>
          </p:cNvPr>
          <p:cNvSpPr/>
          <p:nvPr userDrawn="1"/>
        </p:nvSpPr>
        <p:spPr bwMode="auto">
          <a:xfrm rot="5400000">
            <a:off x="3064531" y="-3064534"/>
            <a:ext cx="6062940" cy="12192000"/>
          </a:xfrm>
          <a:prstGeom prst="rect">
            <a:avLst/>
          </a:prstGeom>
          <a:gradFill flip="none" rotWithShape="1">
            <a:gsLst>
              <a:gs pos="7000">
                <a:schemeClr val="bg1"/>
              </a:gs>
              <a:gs pos="18000">
                <a:schemeClr val="bg1">
                  <a:alpha val="0"/>
                </a:schemeClr>
              </a:gs>
            </a:gsLst>
            <a:path path="circle">
              <a:fillToRect t="100000" r="100000"/>
            </a:path>
            <a:tileRect l="-100000" b="-100000"/>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5761" tIns="140609" rIns="175761" bIns="140609" numCol="1" spcCol="0" rtlCol="0" fromWordArt="0" anchor="t" anchorCtr="0" forceAA="0" compatLnSpc="1">
            <a:prstTxWarp prst="textNoShape">
              <a:avLst/>
            </a:prstTxWarp>
            <a:noAutofit/>
          </a:bodyPr>
          <a:lstStyle/>
          <a:p>
            <a:pPr algn="ctr" defTabSz="896094" fontAlgn="base">
              <a:lnSpc>
                <a:spcPct val="90000"/>
              </a:lnSpc>
              <a:spcBef>
                <a:spcPct val="0"/>
              </a:spcBef>
              <a:spcAft>
                <a:spcPct val="0"/>
              </a:spcAft>
            </a:pPr>
            <a:endParaRPr lang="en-US" sz="2307" err="1">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a:extLst>
              <a:ext uri="{FF2B5EF4-FFF2-40B4-BE49-F238E27FC236}">
                <a16:creationId xmlns:a16="http://schemas.microsoft.com/office/drawing/2014/main" id="{FBAB092D-E236-4D82-9D8B-E26D4335612D}"/>
              </a:ext>
            </a:extLst>
          </p:cNvPr>
          <p:cNvSpPr/>
          <p:nvPr userDrawn="1"/>
        </p:nvSpPr>
        <p:spPr bwMode="auto">
          <a:xfrm>
            <a:off x="0" y="14505"/>
            <a:ext cx="12192001" cy="6857999"/>
          </a:xfrm>
          <a:prstGeom prst="rect">
            <a:avLst/>
          </a:prstGeom>
          <a:gradFill>
            <a:gsLst>
              <a:gs pos="15000">
                <a:schemeClr val="accent1">
                  <a:lumMod val="0"/>
                  <a:alpha val="0"/>
                </a:schemeClr>
              </a:gs>
              <a:gs pos="42000">
                <a:schemeClr val="accent1">
                  <a:lumMod val="0"/>
                  <a:alpha val="48000"/>
                </a:schemeClr>
              </a:gs>
              <a:gs pos="69000">
                <a:schemeClr val="accent1">
                  <a:lumMod val="0"/>
                  <a:alpha val="87000"/>
                </a:schemeClr>
              </a:gs>
            </a:gsLst>
            <a:lin ang="5400000" scaled="1"/>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0" name="Title 1">
            <a:extLst>
              <a:ext uri="{FF2B5EF4-FFF2-40B4-BE49-F238E27FC236}">
                <a16:creationId xmlns:a16="http://schemas.microsoft.com/office/drawing/2014/main" id="{6918950D-BA52-4C37-9FC7-9B2441DABC4D}"/>
              </a:ext>
            </a:extLst>
          </p:cNvPr>
          <p:cNvSpPr>
            <a:spLocks noGrp="1"/>
          </p:cNvSpPr>
          <p:nvPr>
            <p:ph type="title" hasCustomPrompt="1"/>
          </p:nvPr>
        </p:nvSpPr>
        <p:spPr>
          <a:xfrm>
            <a:off x="429544" y="3029995"/>
            <a:ext cx="9401560" cy="1793104"/>
          </a:xfrm>
          <a:noFill/>
        </p:spPr>
        <p:txBody>
          <a:bodyPr lIns="0" tIns="0" rIns="0" bIns="182880" anchor="b" anchorCtr="0"/>
          <a:lstStyle>
            <a:lvl1pPr>
              <a:defRPr sz="5294" strike="noStrike" spc="-147" baseline="0">
                <a:solidFill>
                  <a:schemeClr val="bg2"/>
                </a:solidFill>
              </a:defRPr>
            </a:lvl1pPr>
          </a:lstStyle>
          <a:p>
            <a:r>
              <a:rPr lang="en-US"/>
              <a:t>Microsoft 365</a:t>
            </a:r>
            <a:br>
              <a:rPr lang="en-US"/>
            </a:br>
            <a:r>
              <a:rPr lang="en-US"/>
              <a:t>title or event name</a:t>
            </a:r>
          </a:p>
        </p:txBody>
      </p:sp>
      <p:sp>
        <p:nvSpPr>
          <p:cNvPr id="11" name="Text Placeholder 4">
            <a:extLst>
              <a:ext uri="{FF2B5EF4-FFF2-40B4-BE49-F238E27FC236}">
                <a16:creationId xmlns:a16="http://schemas.microsoft.com/office/drawing/2014/main" id="{4B7969DA-51E9-4FB3-BFCC-63C88E80862C}"/>
              </a:ext>
            </a:extLst>
          </p:cNvPr>
          <p:cNvSpPr>
            <a:spLocks noGrp="1"/>
          </p:cNvSpPr>
          <p:nvPr>
            <p:ph type="body" sz="quarter" idx="12" hasCustomPrompt="1"/>
          </p:nvPr>
        </p:nvSpPr>
        <p:spPr>
          <a:xfrm>
            <a:off x="426426" y="4838790"/>
            <a:ext cx="9401560" cy="945435"/>
          </a:xfrm>
          <a:noFill/>
        </p:spPr>
        <p:txBody>
          <a:bodyPr lIns="0" tIns="0" rIns="0" bIns="0">
            <a:noAutofit/>
          </a:bodyPr>
          <a:lstStyle>
            <a:lvl1pPr marL="0" indent="0">
              <a:lnSpc>
                <a:spcPct val="100000"/>
              </a:lnSpc>
              <a:spcBef>
                <a:spcPts val="0"/>
              </a:spcBef>
              <a:buNone/>
              <a:defRPr sz="1568" spc="0" baseline="0">
                <a:solidFill>
                  <a:schemeClr val="bg2"/>
                </a:solidFill>
                <a:latin typeface="+mn-lt"/>
              </a:defRPr>
            </a:lvl1pPr>
          </a:lstStyle>
          <a:p>
            <a:pPr lvl="0"/>
            <a:r>
              <a:rPr lang="en-US"/>
              <a:t>Author name</a:t>
            </a:r>
          </a:p>
          <a:p>
            <a:pPr lvl="0"/>
            <a:r>
              <a:rPr lang="en-US"/>
              <a:t>Date</a:t>
            </a:r>
          </a:p>
        </p:txBody>
      </p:sp>
      <p:pic>
        <p:nvPicPr>
          <p:cNvPr id="2" name="Picture 1">
            <a:extLst>
              <a:ext uri="{FF2B5EF4-FFF2-40B4-BE49-F238E27FC236}">
                <a16:creationId xmlns:a16="http://schemas.microsoft.com/office/drawing/2014/main" id="{3FB9A594-8362-EE41-8058-D4A0A53EB681}"/>
              </a:ext>
            </a:extLst>
          </p:cNvPr>
          <p:cNvPicPr>
            <a:picLocks noChangeAspect="1"/>
          </p:cNvPicPr>
          <p:nvPr userDrawn="1"/>
        </p:nvPicPr>
        <p:blipFill>
          <a:blip r:embed="rId3"/>
          <a:stretch>
            <a:fillRect/>
          </a:stretch>
        </p:blipFill>
        <p:spPr>
          <a:xfrm>
            <a:off x="426426" y="436589"/>
            <a:ext cx="896426" cy="191691"/>
          </a:xfrm>
          <a:prstGeom prst="rect">
            <a:avLst/>
          </a:prstGeom>
        </p:spPr>
      </p:pic>
      <p:pic>
        <p:nvPicPr>
          <p:cNvPr id="13" name="Picture 12">
            <a:extLst>
              <a:ext uri="{FF2B5EF4-FFF2-40B4-BE49-F238E27FC236}">
                <a16:creationId xmlns:a16="http://schemas.microsoft.com/office/drawing/2014/main" id="{28A7E3F7-8A7F-4145-924F-B5606BF94C2F}"/>
              </a:ext>
            </a:extLst>
          </p:cNvPr>
          <p:cNvPicPr>
            <a:picLocks noChangeAspect="1"/>
          </p:cNvPicPr>
          <p:nvPr userDrawn="1"/>
        </p:nvPicPr>
        <p:blipFill rotWithShape="1">
          <a:blip r:embed="rId4" cstate="print">
            <a:extLst>
              <a:ext uri="{28A0092B-C50C-407E-A947-70E740481C1C}">
                <a14:useLocalDpi xmlns:a14="http://schemas.microsoft.com/office/drawing/2010/main"/>
              </a:ext>
            </a:extLst>
          </a:blip>
          <a:srcRect l="26319" t="4718" r="3150" b="22029"/>
          <a:stretch/>
        </p:blipFill>
        <p:spPr>
          <a:xfrm>
            <a:off x="1753787" y="1"/>
            <a:ext cx="10438214" cy="6858974"/>
          </a:xfrm>
          <a:prstGeom prst="rect">
            <a:avLst/>
          </a:prstGeom>
        </p:spPr>
      </p:pic>
      <p:sp>
        <p:nvSpPr>
          <p:cNvPr id="14" name="Oval 13">
            <a:extLst>
              <a:ext uri="{FF2B5EF4-FFF2-40B4-BE49-F238E27FC236}">
                <a16:creationId xmlns:a16="http://schemas.microsoft.com/office/drawing/2014/main" id="{A991F6B4-B8CE-4275-86C9-4FE82ADAA4E8}"/>
              </a:ext>
            </a:extLst>
          </p:cNvPr>
          <p:cNvSpPr/>
          <p:nvPr userDrawn="1"/>
        </p:nvSpPr>
        <p:spPr bwMode="auto">
          <a:xfrm>
            <a:off x="8106108" y="4888309"/>
            <a:ext cx="288044" cy="288085"/>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algn="ctr" defTabSz="914102"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142928434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Table layout">
    <p:spTree>
      <p:nvGrpSpPr>
        <p:cNvPr id="1" name=""/>
        <p:cNvGrpSpPr/>
        <p:nvPr/>
      </p:nvGrpSpPr>
      <p:grpSpPr>
        <a:xfrm>
          <a:off x="0" y="0"/>
          <a:ext cx="0" cy="0"/>
          <a:chOff x="0" y="0"/>
          <a:chExt cx="0" cy="0"/>
        </a:xfrm>
      </p:grpSpPr>
      <p:sp>
        <p:nvSpPr>
          <p:cNvPr id="4" name="Table Placeholder 3"/>
          <p:cNvSpPr>
            <a:spLocks noGrp="1"/>
          </p:cNvSpPr>
          <p:nvPr>
            <p:ph type="tbl" sz="quarter" idx="10"/>
          </p:nvPr>
        </p:nvSpPr>
        <p:spPr>
          <a:xfrm>
            <a:off x="426424" y="2135536"/>
            <a:ext cx="11336039" cy="4288197"/>
          </a:xfrm>
        </p:spPr>
        <p:txBody>
          <a:bodyPr bIns="1737360" anchor="ctr">
            <a:noAutofit/>
          </a:bodyPr>
          <a:lstStyle>
            <a:lvl1pPr algn="ctr">
              <a:defRPr sz="1961">
                <a:solidFill>
                  <a:srgbClr val="000000"/>
                </a:solidFill>
                <a:latin typeface="+mj-lt"/>
              </a:defRPr>
            </a:lvl1pPr>
          </a:lstStyle>
          <a:p>
            <a:r>
              <a:rPr lang="en-US"/>
              <a:t>Click icon to add table</a:t>
            </a:r>
          </a:p>
        </p:txBody>
      </p:sp>
      <p:sp>
        <p:nvSpPr>
          <p:cNvPr id="5" name="Title Placeholder 1">
            <a:extLst>
              <a:ext uri="{FF2B5EF4-FFF2-40B4-BE49-F238E27FC236}">
                <a16:creationId xmlns:a16="http://schemas.microsoft.com/office/drawing/2014/main" id="{4F997AC3-87B6-4E0B-88C2-A05069E413C4}"/>
              </a:ext>
            </a:extLst>
          </p:cNvPr>
          <p:cNvSpPr>
            <a:spLocks noGrp="1"/>
          </p:cNvSpPr>
          <p:nvPr>
            <p:ph type="title" hasCustomPrompt="1"/>
          </p:nvPr>
        </p:nvSpPr>
        <p:spPr>
          <a:xfrm>
            <a:off x="426424" y="440495"/>
            <a:ext cx="11336039" cy="739343"/>
          </a:xfrm>
          <a:prstGeom prst="rect">
            <a:avLst/>
          </a:prstGeom>
        </p:spPr>
        <p:txBody>
          <a:bodyPr vert="horz" wrap="square" lIns="0" tIns="164592" rIns="0" bIns="0" rtlCol="0" anchor="t">
            <a:noAutofit/>
          </a:bodyPr>
          <a:lstStyle>
            <a:lvl1pPr>
              <a:defRPr>
                <a:solidFill>
                  <a:srgbClr val="000000"/>
                </a:solidFill>
              </a:defRPr>
            </a:lvl1pPr>
          </a:lstStyle>
          <a:p>
            <a:r>
              <a:rPr lang="en-US"/>
              <a:t>Table layout</a:t>
            </a:r>
          </a:p>
        </p:txBody>
      </p:sp>
    </p:spTree>
    <p:extLst>
      <p:ext uri="{BB962C8B-B14F-4D97-AF65-F5344CB8AC3E}">
        <p14:creationId xmlns:p14="http://schemas.microsoft.com/office/powerpoint/2010/main" val="102781095"/>
      </p:ext>
    </p:extLst>
  </p:cSld>
  <p:clrMapOvr>
    <a:masterClrMapping/>
  </p:clrMapOvr>
  <p:transition>
    <p:fade/>
  </p:transition>
  <p:hf hdr="0" dt="0"/>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2_Section title blue">
    <p:bg>
      <p:bgPr>
        <a:solidFill>
          <a:srgbClr val="4B53BC"/>
        </a:solidFill>
        <a:effectLst/>
      </p:bgPr>
    </p:bg>
    <p:spTree>
      <p:nvGrpSpPr>
        <p:cNvPr id="1" name=""/>
        <p:cNvGrpSpPr/>
        <p:nvPr/>
      </p:nvGrpSpPr>
      <p:grpSpPr>
        <a:xfrm>
          <a:off x="0" y="0"/>
          <a:ext cx="0" cy="0"/>
          <a:chOff x="0" y="0"/>
          <a:chExt cx="0" cy="0"/>
        </a:xfrm>
      </p:grpSpPr>
      <p:sp>
        <p:nvSpPr>
          <p:cNvPr id="3" name="Title 35">
            <a:extLst>
              <a:ext uri="{FF2B5EF4-FFF2-40B4-BE49-F238E27FC236}">
                <a16:creationId xmlns:a16="http://schemas.microsoft.com/office/drawing/2014/main" id="{51E9DCD3-357B-4AF7-BDD2-18E09F714F4A}"/>
              </a:ext>
            </a:extLst>
          </p:cNvPr>
          <p:cNvSpPr>
            <a:spLocks noGrp="1"/>
          </p:cNvSpPr>
          <p:nvPr>
            <p:ph type="title" hasCustomPrompt="1"/>
          </p:nvPr>
        </p:nvSpPr>
        <p:spPr>
          <a:xfrm>
            <a:off x="609600" y="1661484"/>
            <a:ext cx="7294814" cy="3535032"/>
          </a:xfrm>
          <a:noFill/>
        </p:spPr>
        <p:txBody>
          <a:bodyPr vert="horz" wrap="square" lIns="0" tIns="0" rIns="0" bIns="0" rtlCol="0" anchor="ctr" anchorCtr="0">
            <a:noAutofit/>
          </a:bodyPr>
          <a:lstStyle>
            <a:lvl1pPr>
              <a:lnSpc>
                <a:spcPct val="90000"/>
              </a:lnSpc>
              <a:defRPr lang="en-US" sz="3528" spc="-147" dirty="0">
                <a:solidFill>
                  <a:schemeClr val="tx2"/>
                </a:solidFill>
              </a:defRPr>
            </a:lvl1pPr>
          </a:lstStyle>
          <a:p>
            <a:pPr marL="0" lvl="0">
              <a:lnSpc>
                <a:spcPts val="5489"/>
              </a:lnSpc>
            </a:pPr>
            <a:r>
              <a:rPr lang="en-US"/>
              <a:t>Section title</a:t>
            </a:r>
          </a:p>
        </p:txBody>
      </p:sp>
      <p:pic>
        <p:nvPicPr>
          <p:cNvPr id="5" name="Graphic 4">
            <a:extLst>
              <a:ext uri="{FF2B5EF4-FFF2-40B4-BE49-F238E27FC236}">
                <a16:creationId xmlns:a16="http://schemas.microsoft.com/office/drawing/2014/main" id="{9A0C71B9-9D59-EE41-810D-105E876EFA45}"/>
              </a:ext>
            </a:extLst>
          </p:cNvPr>
          <p:cNvPicPr>
            <a:picLocks noChangeAspect="1"/>
          </p:cNvPicPr>
          <p:nvPr/>
        </p:nvPicPr>
        <p:blipFill rotWithShape="1">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l="45355" t="301" r="1744" b="549"/>
          <a:stretch/>
        </p:blipFill>
        <p:spPr>
          <a:xfrm>
            <a:off x="5735217" y="-17131"/>
            <a:ext cx="6456783" cy="6875131"/>
          </a:xfrm>
          <a:prstGeom prst="rect">
            <a:avLst/>
          </a:prstGeom>
        </p:spPr>
      </p:pic>
    </p:spTree>
    <p:extLst>
      <p:ext uri="{BB962C8B-B14F-4D97-AF65-F5344CB8AC3E}">
        <p14:creationId xmlns:p14="http://schemas.microsoft.com/office/powerpoint/2010/main" val="2431505772"/>
      </p:ext>
    </p:extLst>
  </p:cSld>
  <p:clrMapOvr>
    <a:overrideClrMapping bg1="dk1" tx1="lt1" bg2="dk2" tx2="lt2" accent1="accent1" accent2="accent2" accent3="accent3" accent4="accent4" accent5="accent5" accent6="accent6" hlink="hlink" folHlink="folHlink"/>
  </p:clrMapOvr>
  <p:transition>
    <p:fade/>
  </p:transition>
  <p:hf sldNum="0" hdr="0" ftr="0" dt="0"/>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AD36F-C0EA-4185-ADAF-F4A4448F9B3B}"/>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064208195"/>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5_Photo layout 1">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4C19841-48F1-4CF0-B9BA-8A8187B288E6}"/>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6209608" y="0"/>
            <a:ext cx="5982391" cy="6858000"/>
          </a:xfrm>
          <a:prstGeom prst="rect">
            <a:avLst/>
          </a:prstGeom>
        </p:spPr>
      </p:pic>
      <p:sp>
        <p:nvSpPr>
          <p:cNvPr id="5" name="Title Placeholder 1">
            <a:extLst>
              <a:ext uri="{FF2B5EF4-FFF2-40B4-BE49-F238E27FC236}">
                <a16:creationId xmlns:a16="http://schemas.microsoft.com/office/drawing/2014/main" id="{87B2D435-6763-4273-8B58-EEB87561755F}"/>
              </a:ext>
            </a:extLst>
          </p:cNvPr>
          <p:cNvSpPr>
            <a:spLocks noGrp="1"/>
          </p:cNvSpPr>
          <p:nvPr>
            <p:ph type="title" hasCustomPrompt="1"/>
          </p:nvPr>
        </p:nvSpPr>
        <p:spPr>
          <a:xfrm>
            <a:off x="426425" y="440495"/>
            <a:ext cx="5555966" cy="758022"/>
          </a:xfrm>
          <a:prstGeom prst="rect">
            <a:avLst/>
          </a:prstGeom>
        </p:spPr>
        <p:txBody>
          <a:bodyPr vert="horz" wrap="square" lIns="0" tIns="164592" rIns="0" bIns="0" rtlCol="0" anchor="t">
            <a:noAutofit/>
          </a:bodyPr>
          <a:lstStyle>
            <a:lvl1pPr>
              <a:defRPr/>
            </a:lvl1pPr>
          </a:lstStyle>
          <a:p>
            <a:r>
              <a:rPr lang="en-US"/>
              <a:t>Photo layout 1</a:t>
            </a:r>
          </a:p>
        </p:txBody>
      </p:sp>
      <p:sp>
        <p:nvSpPr>
          <p:cNvPr id="6" name="Text Placeholder 3">
            <a:extLst>
              <a:ext uri="{FF2B5EF4-FFF2-40B4-BE49-F238E27FC236}">
                <a16:creationId xmlns:a16="http://schemas.microsoft.com/office/drawing/2014/main" id="{71CE2F71-BF91-4E7B-BDE5-A747EFEFF88C}"/>
              </a:ext>
            </a:extLst>
          </p:cNvPr>
          <p:cNvSpPr>
            <a:spLocks noGrp="1"/>
          </p:cNvSpPr>
          <p:nvPr>
            <p:ph type="body" sz="quarter" idx="11" hasCustomPrompt="1"/>
          </p:nvPr>
        </p:nvSpPr>
        <p:spPr>
          <a:xfrm>
            <a:off x="426424" y="2145841"/>
            <a:ext cx="5555965" cy="2573509"/>
          </a:xfrm>
        </p:spPr>
        <p:txBody>
          <a:bodyPr wrap="square" lIns="0" tIns="0" rIns="0" bIns="0">
            <a:noAutofit/>
          </a:bodyPr>
          <a:lstStyle>
            <a:lvl1pPr marL="0" marR="0" indent="0" algn="l" defTabSz="914367" rtl="0" eaLnBrk="1" fontAlgn="auto" latinLnBrk="0" hangingPunct="1">
              <a:lnSpc>
                <a:spcPct val="90000"/>
              </a:lnSpc>
              <a:spcBef>
                <a:spcPts val="0"/>
              </a:spcBef>
              <a:spcAft>
                <a:spcPts val="2549"/>
              </a:spcAft>
              <a:buClrTx/>
              <a:buSzPct val="90000"/>
              <a:buFont typeface="Wingdings" panose="05000000000000000000" pitchFamily="2" charset="2"/>
              <a:buNone/>
              <a:tabLst/>
              <a:defRPr sz="2549" b="0" i="0">
                <a:solidFill>
                  <a:srgbClr val="000000"/>
                </a:solidFill>
                <a:latin typeface="+mn-lt"/>
              </a:defRPr>
            </a:lvl1pPr>
            <a:lvl2pPr marL="224097" marR="0" indent="0" algn="l" defTabSz="914367" rtl="0" eaLnBrk="1" fontAlgn="auto" latinLnBrk="0" hangingPunct="1">
              <a:lnSpc>
                <a:spcPct val="90000"/>
              </a:lnSpc>
              <a:spcBef>
                <a:spcPct val="20000"/>
              </a:spcBef>
              <a:spcAft>
                <a:spcPts val="0"/>
              </a:spcAft>
              <a:buClrTx/>
              <a:buSzPct val="90000"/>
              <a:buFont typeface="Wingdings" panose="05000000000000000000" pitchFamily="2" charset="2"/>
              <a:buNone/>
              <a:tabLst/>
              <a:defRPr/>
            </a:lvl2pPr>
            <a:lvl3pPr marL="448193" indent="0">
              <a:buNone/>
              <a:defRPr/>
            </a:lvl3pPr>
            <a:lvl4pPr marL="672290" indent="0">
              <a:buNone/>
              <a:defRPr/>
            </a:lvl4pPr>
            <a:lvl5pPr marL="896386" indent="0">
              <a:buNone/>
              <a:defRPr/>
            </a:lvl5pPr>
          </a:lstStyle>
          <a:p>
            <a:pPr lvl="0"/>
            <a:r>
              <a:rPr lang="pt-BR"/>
              <a:t>Subhead Segoe UI 26pt</a:t>
            </a:r>
          </a:p>
          <a:p>
            <a:pPr lvl="0"/>
            <a:r>
              <a:rPr lang="pt-BR"/>
              <a:t>Subhead Segoe UI 26pt</a:t>
            </a:r>
          </a:p>
          <a:p>
            <a:pPr lvl="0"/>
            <a:r>
              <a:rPr lang="pt-BR"/>
              <a:t>Subhead Segoe UI 26pt</a:t>
            </a:r>
          </a:p>
        </p:txBody>
      </p:sp>
      <p:pic>
        <p:nvPicPr>
          <p:cNvPr id="15" name="Picture 14">
            <a:extLst>
              <a:ext uri="{FF2B5EF4-FFF2-40B4-BE49-F238E27FC236}">
                <a16:creationId xmlns:a16="http://schemas.microsoft.com/office/drawing/2014/main" id="{F685B54C-AE4B-4DE2-8334-29BCC1146A3C}"/>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l="83357" t="4718" r="3150" b="80485"/>
          <a:stretch/>
        </p:blipFill>
        <p:spPr>
          <a:xfrm rot="10800000">
            <a:off x="5468" y="5500038"/>
            <a:ext cx="1964037" cy="1357962"/>
          </a:xfrm>
          <a:prstGeom prst="rect">
            <a:avLst/>
          </a:prstGeom>
        </p:spPr>
      </p:pic>
      <p:pic>
        <p:nvPicPr>
          <p:cNvPr id="9" name="Picture 8" descr="A person sitting at a table using a computer&#10;&#10;Description automatically generated">
            <a:extLst>
              <a:ext uri="{FF2B5EF4-FFF2-40B4-BE49-F238E27FC236}">
                <a16:creationId xmlns:a16="http://schemas.microsoft.com/office/drawing/2014/main" id="{3A11E156-1095-41ED-99F9-C199F2183002}"/>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6209608" y="0"/>
            <a:ext cx="5976923" cy="6858000"/>
          </a:xfrm>
          <a:prstGeom prst="rect">
            <a:avLst/>
          </a:prstGeom>
        </p:spPr>
      </p:pic>
      <p:pic>
        <p:nvPicPr>
          <p:cNvPr id="3" name="Picture 2" descr="A person sitting at a table using a computer&#10;&#10;Description automatically generated">
            <a:extLst>
              <a:ext uri="{FF2B5EF4-FFF2-40B4-BE49-F238E27FC236}">
                <a16:creationId xmlns:a16="http://schemas.microsoft.com/office/drawing/2014/main" id="{1B022A6E-47CB-4371-8E8B-E2117173C495}"/>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6204139" y="0"/>
            <a:ext cx="6265009" cy="6858000"/>
          </a:xfrm>
          <a:prstGeom prst="rect">
            <a:avLst/>
          </a:prstGeom>
        </p:spPr>
      </p:pic>
    </p:spTree>
    <p:extLst>
      <p:ext uri="{BB962C8B-B14F-4D97-AF65-F5344CB8AC3E}">
        <p14:creationId xmlns:p14="http://schemas.microsoft.com/office/powerpoint/2010/main" val="4090004600"/>
      </p:ext>
    </p:extLst>
  </p:cSld>
  <p:clrMapOvr>
    <a:masterClrMapping/>
  </p:clrMapOvr>
  <p:transition>
    <p:fade/>
  </p:transition>
  <p:hf hdr="0" dt="0"/>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1_Custom Layout">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7B3D97C8-8B1F-E841-96CA-55770D50F789}"/>
              </a:ext>
            </a:extLst>
          </p:cNvPr>
          <p:cNvSpPr>
            <a:spLocks noGrp="1"/>
          </p:cNvSpPr>
          <p:nvPr>
            <p:ph type="pic" sz="quarter" idx="13"/>
          </p:nvPr>
        </p:nvSpPr>
        <p:spPr>
          <a:xfrm>
            <a:off x="0" y="0"/>
            <a:ext cx="6089650" cy="6858000"/>
          </a:xfrm>
          <a:solidFill>
            <a:schemeClr val="bg1">
              <a:lumMod val="95000"/>
            </a:schemeClr>
          </a:solidFill>
        </p:spPr>
        <p:txBody>
          <a:bodyPr anchor="ctr">
            <a:noAutofit/>
          </a:bodyPr>
          <a:lstStyle>
            <a:lvl1pPr algn="ctr">
              <a:defRPr/>
            </a:lvl1pPr>
          </a:lstStyle>
          <a:p>
            <a:r>
              <a:rPr lang="en-US"/>
              <a:t>Click icon to add picture</a:t>
            </a:r>
          </a:p>
        </p:txBody>
      </p:sp>
      <p:sp>
        <p:nvSpPr>
          <p:cNvPr id="2" name="Title 1">
            <a:extLst>
              <a:ext uri="{FF2B5EF4-FFF2-40B4-BE49-F238E27FC236}">
                <a16:creationId xmlns:a16="http://schemas.microsoft.com/office/drawing/2014/main" id="{63206002-0D89-6D4D-9343-D713EE70AE70}"/>
              </a:ext>
            </a:extLst>
          </p:cNvPr>
          <p:cNvSpPr>
            <a:spLocks noGrp="1"/>
          </p:cNvSpPr>
          <p:nvPr>
            <p:ph type="title"/>
          </p:nvPr>
        </p:nvSpPr>
        <p:spPr>
          <a:xfrm>
            <a:off x="6332538" y="435824"/>
            <a:ext cx="5616574" cy="744014"/>
          </a:xfrm>
          <a:prstGeom prst="rect">
            <a:avLst/>
          </a:prstGeom>
        </p:spPr>
        <p:txBody>
          <a:bodyPr/>
          <a:lstStyle>
            <a:lvl1pPr>
              <a:defRPr>
                <a:solidFill>
                  <a:schemeClr val="bg1"/>
                </a:solidFill>
              </a:defRPr>
            </a:lvl1pPr>
          </a:lstStyle>
          <a:p>
            <a:r>
              <a:rPr lang="en-US"/>
              <a:t>Click to edit Master title style</a:t>
            </a:r>
          </a:p>
        </p:txBody>
      </p:sp>
      <p:sp>
        <p:nvSpPr>
          <p:cNvPr id="6" name="Text Placeholder 5">
            <a:extLst>
              <a:ext uri="{FF2B5EF4-FFF2-40B4-BE49-F238E27FC236}">
                <a16:creationId xmlns:a16="http://schemas.microsoft.com/office/drawing/2014/main" id="{F7898DD0-23EC-4C4E-A89B-417DC675DFDC}"/>
              </a:ext>
            </a:extLst>
          </p:cNvPr>
          <p:cNvSpPr>
            <a:spLocks noGrp="1"/>
          </p:cNvSpPr>
          <p:nvPr>
            <p:ph type="body" sz="quarter" idx="14"/>
          </p:nvPr>
        </p:nvSpPr>
        <p:spPr>
          <a:xfrm>
            <a:off x="6332538" y="2178050"/>
            <a:ext cx="5665787" cy="1276119"/>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10244694"/>
      </p:ext>
    </p:extLst>
  </p:cSld>
  <p:clrMapOvr>
    <a:masterClrMapping/>
  </p:clrMapOvr>
  <p:transition>
    <p:fade/>
  </p:transition>
  <p:hf sldNum="0" hdr="0" ftr="0" dt="0"/>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a:xfrm>
            <a:off x="619025" y="435824"/>
            <a:ext cx="11143438" cy="744014"/>
          </a:xfrm>
          <a:prstGeom prst="rect">
            <a:avLst/>
          </a:prstGeom>
        </p:spPr>
        <p:txBody>
          <a:body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02587746"/>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Title slide whit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1164CC4-50B0-4C43-A745-55820F4B930F}"/>
              </a:ext>
            </a:extLst>
          </p:cNvPr>
          <p:cNvSpPr/>
          <p:nvPr userDrawn="1"/>
        </p:nvSpPr>
        <p:spPr bwMode="auto">
          <a:xfrm>
            <a:off x="0" y="0"/>
            <a:ext cx="12192000" cy="6857999"/>
          </a:xfrm>
          <a:prstGeom prst="rect">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a:gradFill>
                <a:gsLst>
                  <a:gs pos="0">
                    <a:srgbClr val="FFFFFF"/>
                  </a:gs>
                  <a:gs pos="100000">
                    <a:srgbClr val="FFFFFF"/>
                  </a:gs>
                </a:gsLst>
                <a:lin ang="5400000" scaled="0"/>
              </a:gradFill>
              <a:ea typeface="Segoe UI" pitchFamily="34" charset="0"/>
              <a:cs typeface="Segoe UI" pitchFamily="34" charset="0"/>
            </a:endParaRPr>
          </a:p>
        </p:txBody>
      </p:sp>
      <p:pic>
        <p:nvPicPr>
          <p:cNvPr id="6" name="Picture 5">
            <a:extLst>
              <a:ext uri="{FF2B5EF4-FFF2-40B4-BE49-F238E27FC236}">
                <a16:creationId xmlns:a16="http://schemas.microsoft.com/office/drawing/2014/main" id="{E7A984A1-F78C-4297-8324-10D12BC7E8CF}"/>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l="52400" t="4718" r="3150" b="22029"/>
          <a:stretch/>
        </p:blipFill>
        <p:spPr>
          <a:xfrm>
            <a:off x="5613721" y="0"/>
            <a:ext cx="6578279" cy="6858974"/>
          </a:xfrm>
          <a:prstGeom prst="rect">
            <a:avLst/>
          </a:prstGeom>
        </p:spPr>
      </p:pic>
      <p:sp>
        <p:nvSpPr>
          <p:cNvPr id="65" name="Oval 64">
            <a:extLst>
              <a:ext uri="{FF2B5EF4-FFF2-40B4-BE49-F238E27FC236}">
                <a16:creationId xmlns:a16="http://schemas.microsoft.com/office/drawing/2014/main" id="{AB066E0D-C9C0-4774-A943-8D13C20B9FE5}"/>
              </a:ext>
            </a:extLst>
          </p:cNvPr>
          <p:cNvSpPr/>
          <p:nvPr userDrawn="1"/>
        </p:nvSpPr>
        <p:spPr bwMode="auto">
          <a:xfrm>
            <a:off x="8102600" y="4886960"/>
            <a:ext cx="294640" cy="294640"/>
          </a:xfrm>
          <a:prstGeom prst="ellipse">
            <a:avLst/>
          </a:prstGeom>
          <a:solidFill>
            <a:srgbClr val="B4A0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a:gradFill>
                <a:gsLst>
                  <a:gs pos="0">
                    <a:srgbClr val="FFFFFF"/>
                  </a:gs>
                  <a:gs pos="100000">
                    <a:srgbClr val="FFFFFF"/>
                  </a:gs>
                </a:gsLst>
                <a:lin ang="5400000" scaled="0"/>
              </a:gradFill>
              <a:ea typeface="Segoe UI" pitchFamily="34" charset="0"/>
              <a:cs typeface="Segoe UI" pitchFamily="34" charset="0"/>
            </a:endParaRPr>
          </a:p>
        </p:txBody>
      </p:sp>
      <p:sp>
        <p:nvSpPr>
          <p:cNvPr id="67" name="Oval 66">
            <a:extLst>
              <a:ext uri="{FF2B5EF4-FFF2-40B4-BE49-F238E27FC236}">
                <a16:creationId xmlns:a16="http://schemas.microsoft.com/office/drawing/2014/main" id="{0FCC645A-DCF5-4E26-B0FF-92D0E214401B}"/>
              </a:ext>
            </a:extLst>
          </p:cNvPr>
          <p:cNvSpPr/>
          <p:nvPr userDrawn="1"/>
        </p:nvSpPr>
        <p:spPr bwMode="auto">
          <a:xfrm>
            <a:off x="6096000" y="5349240"/>
            <a:ext cx="304800" cy="304800"/>
          </a:xfrm>
          <a:prstGeom prst="ellipse">
            <a:avLst/>
          </a:prstGeom>
          <a:solidFill>
            <a:srgbClr val="0078D7"/>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a:gradFill>
                <a:gsLst>
                  <a:gs pos="0">
                    <a:srgbClr val="FFFFFF"/>
                  </a:gs>
                  <a:gs pos="100000">
                    <a:srgbClr val="FFFFFF"/>
                  </a:gs>
                </a:gsLst>
                <a:lin ang="5400000" scaled="0"/>
              </a:gradFill>
              <a:ea typeface="Segoe UI" pitchFamily="34" charset="0"/>
              <a:cs typeface="Segoe UI" pitchFamily="34" charset="0"/>
            </a:endParaRPr>
          </a:p>
        </p:txBody>
      </p:sp>
      <p:sp>
        <p:nvSpPr>
          <p:cNvPr id="69" name="Oval 68">
            <a:extLst>
              <a:ext uri="{FF2B5EF4-FFF2-40B4-BE49-F238E27FC236}">
                <a16:creationId xmlns:a16="http://schemas.microsoft.com/office/drawing/2014/main" id="{527BC049-5077-4DCA-8FE2-A2F51FFE9D63}"/>
              </a:ext>
            </a:extLst>
          </p:cNvPr>
          <p:cNvSpPr/>
          <p:nvPr userDrawn="1"/>
        </p:nvSpPr>
        <p:spPr bwMode="auto">
          <a:xfrm>
            <a:off x="10525760" y="751840"/>
            <a:ext cx="172720" cy="172720"/>
          </a:xfrm>
          <a:prstGeom prst="ellipse">
            <a:avLst/>
          </a:prstGeom>
          <a:solidFill>
            <a:srgbClr val="B4A0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427267602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hdr="0" dt="0"/>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Title_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Text Placeholder 3">
            <a:extLst>
              <a:ext uri="{FF2B5EF4-FFF2-40B4-BE49-F238E27FC236}">
                <a16:creationId xmlns:a16="http://schemas.microsoft.com/office/drawing/2014/main" id="{777D101F-FAA1-4032-BD05-3047144ABDB4}"/>
              </a:ext>
            </a:extLst>
          </p:cNvPr>
          <p:cNvSpPr>
            <a:spLocks noGrp="1"/>
          </p:cNvSpPr>
          <p:nvPr>
            <p:ph type="body" sz="quarter" idx="10"/>
          </p:nvPr>
        </p:nvSpPr>
        <p:spPr>
          <a:xfrm>
            <a:off x="269274" y="1189177"/>
            <a:ext cx="11653453" cy="27918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486060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cSld name="Title &amp; body slide">
    <p:spTree>
      <p:nvGrpSpPr>
        <p:cNvPr id="1" name=""/>
        <p:cNvGrpSpPr/>
        <p:nvPr/>
      </p:nvGrpSpPr>
      <p:grpSpPr>
        <a:xfrm>
          <a:off x="0" y="0"/>
          <a:ext cx="0" cy="0"/>
          <a:chOff x="0" y="0"/>
          <a:chExt cx="0" cy="0"/>
        </a:xfrm>
      </p:grpSpPr>
      <p:sp>
        <p:nvSpPr>
          <p:cNvPr id="10" name="Text Placeholder 3">
            <a:extLst>
              <a:ext uri="{FF2B5EF4-FFF2-40B4-BE49-F238E27FC236}">
                <a16:creationId xmlns:a16="http://schemas.microsoft.com/office/drawing/2014/main" id="{0A83EF54-F800-4521-AA68-2B27B0B561A2}"/>
              </a:ext>
            </a:extLst>
          </p:cNvPr>
          <p:cNvSpPr>
            <a:spLocks noGrp="1"/>
          </p:cNvSpPr>
          <p:nvPr>
            <p:ph type="body" sz="quarter" idx="10" hasCustomPrompt="1"/>
          </p:nvPr>
        </p:nvSpPr>
        <p:spPr>
          <a:xfrm>
            <a:off x="609600" y="2139702"/>
            <a:ext cx="11167491" cy="1223171"/>
          </a:xfrm>
        </p:spPr>
        <p:txBody>
          <a:bodyPr wrap="square" lIns="0" tIns="0" rIns="0" bIns="0">
            <a:spAutoFit/>
          </a:bodyPr>
          <a:lstStyle>
            <a:lvl1pPr marL="0" indent="0">
              <a:lnSpc>
                <a:spcPct val="90000"/>
              </a:lnSpc>
              <a:spcBef>
                <a:spcPts val="0"/>
              </a:spcBef>
              <a:spcAft>
                <a:spcPts val="1274"/>
              </a:spcAft>
              <a:buNone/>
              <a:defRPr sz="2549" b="0" i="0">
                <a:solidFill>
                  <a:srgbClr val="000000"/>
                </a:solidFill>
                <a:latin typeface="+mn-lt"/>
              </a:defRPr>
            </a:lvl1pPr>
            <a:lvl2pPr marL="224097" indent="0">
              <a:lnSpc>
                <a:spcPct val="90000"/>
              </a:lnSpc>
              <a:spcBef>
                <a:spcPts val="0"/>
              </a:spcBef>
              <a:spcAft>
                <a:spcPts val="1274"/>
              </a:spcAft>
              <a:buNone/>
              <a:defRPr sz="1961">
                <a:solidFill>
                  <a:srgbClr val="000000"/>
                </a:solidFill>
              </a:defRPr>
            </a:lvl2pPr>
            <a:lvl3pPr marL="448193" indent="0">
              <a:spcBef>
                <a:spcPts val="0"/>
              </a:spcBef>
              <a:spcAft>
                <a:spcPts val="1274"/>
              </a:spcAft>
              <a:buNone/>
              <a:defRPr sz="1961">
                <a:solidFill>
                  <a:srgbClr val="000000"/>
                </a:solidFill>
              </a:defRPr>
            </a:lvl3pPr>
            <a:lvl4pPr marL="672290" indent="0">
              <a:spcBef>
                <a:spcPts val="0"/>
              </a:spcBef>
              <a:spcAft>
                <a:spcPts val="1274"/>
              </a:spcAft>
              <a:buNone/>
              <a:defRPr sz="1961"/>
            </a:lvl4pPr>
            <a:lvl5pPr marL="896386" indent="0">
              <a:buNone/>
              <a:defRPr/>
            </a:lvl5pPr>
          </a:lstStyle>
          <a:p>
            <a:pPr lvl="0"/>
            <a:r>
              <a:rPr lang="en-US"/>
              <a:t>First level Segoe UI 26pt</a:t>
            </a:r>
          </a:p>
          <a:p>
            <a:pPr lvl="1"/>
            <a:r>
              <a:rPr lang="en-US"/>
              <a:t>Second level Segoe UI 20pt</a:t>
            </a:r>
          </a:p>
          <a:p>
            <a:pPr lvl="2"/>
            <a:r>
              <a:rPr lang="en-US"/>
              <a:t>Third level Segoe UI 20pt</a:t>
            </a:r>
          </a:p>
        </p:txBody>
      </p:sp>
      <p:sp>
        <p:nvSpPr>
          <p:cNvPr id="14" name="Title Placeholder 1">
            <a:extLst>
              <a:ext uri="{FF2B5EF4-FFF2-40B4-BE49-F238E27FC236}">
                <a16:creationId xmlns:a16="http://schemas.microsoft.com/office/drawing/2014/main" id="{AE6F3ED0-7F59-40C0-BDE3-5E04439997A5}"/>
              </a:ext>
            </a:extLst>
          </p:cNvPr>
          <p:cNvSpPr>
            <a:spLocks noGrp="1"/>
          </p:cNvSpPr>
          <p:nvPr>
            <p:ph type="title" hasCustomPrompt="1"/>
          </p:nvPr>
        </p:nvSpPr>
        <p:spPr>
          <a:xfrm>
            <a:off x="609600" y="440495"/>
            <a:ext cx="11152863" cy="739343"/>
          </a:xfrm>
          <a:prstGeom prst="rect">
            <a:avLst/>
          </a:prstGeom>
        </p:spPr>
        <p:txBody>
          <a:bodyPr vert="horz" wrap="square" lIns="0" tIns="164592" rIns="0" bIns="0" rtlCol="0" anchor="t">
            <a:noAutofit/>
          </a:bodyPr>
          <a:lstStyle>
            <a:lvl1pPr>
              <a:defRPr>
                <a:solidFill>
                  <a:srgbClr val="000000"/>
                </a:solidFill>
              </a:defRPr>
            </a:lvl1pPr>
          </a:lstStyle>
          <a:p>
            <a:r>
              <a:rPr lang="en-US"/>
              <a:t>Heading Segoe UI </a:t>
            </a:r>
            <a:r>
              <a:rPr lang="en-US" err="1"/>
              <a:t>Semibold</a:t>
            </a:r>
            <a:r>
              <a:rPr lang="en-US"/>
              <a:t> 32pt</a:t>
            </a:r>
          </a:p>
        </p:txBody>
      </p:sp>
    </p:spTree>
    <p:extLst>
      <p:ext uri="{BB962C8B-B14F-4D97-AF65-F5344CB8AC3E}">
        <p14:creationId xmlns:p14="http://schemas.microsoft.com/office/powerpoint/2010/main" val="3939218544"/>
      </p:ext>
    </p:extLst>
  </p:cSld>
  <p:clrMapOvr>
    <a:masterClrMapping/>
  </p:clrMapOvr>
  <p:transition>
    <p:fade/>
  </p:transition>
  <p:hf sldNum="0" hdr="0" ftr="0" dt="0"/>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Closing logo slide">
    <p:bg>
      <p:bgRef idx="1001">
        <a:schemeClr val="bg2"/>
      </p:bgRef>
    </p:bg>
    <p:spTree>
      <p:nvGrpSpPr>
        <p:cNvPr id="1" name=""/>
        <p:cNvGrpSpPr/>
        <p:nvPr/>
      </p:nvGrpSpPr>
      <p:grpSpPr>
        <a:xfrm>
          <a:off x="0" y="0"/>
          <a:ext cx="0" cy="0"/>
          <a:chOff x="0" y="0"/>
          <a:chExt cx="0" cy="0"/>
        </a:xfrm>
      </p:grpSpPr>
      <p:pic>
        <p:nvPicPr>
          <p:cNvPr id="4" name="MS logo white - EMF" descr="Microsoft logo white text version">
            <a:extLst>
              <a:ext uri="{FF2B5EF4-FFF2-40B4-BE49-F238E27FC236}">
                <a16:creationId xmlns:a16="http://schemas.microsoft.com/office/drawing/2014/main" id="{1291B0CF-9615-4684-B7F1-8E5483826A4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bwMode="black">
          <a:xfrm>
            <a:off x="584200" y="585788"/>
            <a:ext cx="1366245" cy="292608"/>
          </a:xfrm>
          <a:prstGeom prst="rect">
            <a:avLst/>
          </a:prstGeom>
        </p:spPr>
      </p:pic>
      <p:sp>
        <p:nvSpPr>
          <p:cNvPr id="2" name="Text Box 3" descr="This is a copyright notice that should be included on the final slide."/>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a:gradFill>
                  <a:gsLst>
                    <a:gs pos="0">
                      <a:schemeClr val="tx1"/>
                    </a:gs>
                    <a:gs pos="100000">
                      <a:schemeClr val="tx1"/>
                    </a:gs>
                  </a:gsLst>
                  <a:lin ang="5400000" scaled="0"/>
                </a:gradFill>
                <a:cs typeface="Segoe UI" pitchFamily="34" charset="0"/>
              </a:rPr>
              <a:t>© Copyright Microsoft Corporation. All rights reserved. </a:t>
            </a:r>
          </a:p>
        </p:txBody>
      </p:sp>
    </p:spTree>
    <p:extLst>
      <p:ext uri="{BB962C8B-B14F-4D97-AF65-F5344CB8AC3E}">
        <p14:creationId xmlns:p14="http://schemas.microsoft.com/office/powerpoint/2010/main" val="1730126752"/>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Title slide graphic">
    <p:bg>
      <p:bgPr>
        <a:solidFill>
          <a:schemeClr val="accent2"/>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8D9A625-7B33-9448-97A1-99DEE908F45E}"/>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9" name="Text Placeholder 4">
            <a:extLst>
              <a:ext uri="{FF2B5EF4-FFF2-40B4-BE49-F238E27FC236}">
                <a16:creationId xmlns:a16="http://schemas.microsoft.com/office/drawing/2014/main" id="{423DD525-2F3B-4A4E-B202-FF58FCA13450}"/>
              </a:ext>
            </a:extLst>
          </p:cNvPr>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10" name="Picture 9" descr="Icon&#10;&#10;Description automatically generated">
            <a:extLst>
              <a:ext uri="{FF2B5EF4-FFF2-40B4-BE49-F238E27FC236}">
                <a16:creationId xmlns:a16="http://schemas.microsoft.com/office/drawing/2014/main" id="{5167EF5E-7F39-2F47-90FE-B82793CD739B}"/>
              </a:ext>
            </a:extLst>
          </p:cNvPr>
          <p:cNvPicPr>
            <a:picLocks noChangeAspect="1"/>
          </p:cNvPicPr>
          <p:nvPr/>
        </p:nvPicPr>
        <p:blipFill rotWithShape="1">
          <a:blip r:embed="rId2"/>
          <a:srcRect l="6337" t="25330" r="28897" b="26790"/>
          <a:stretch/>
        </p:blipFill>
        <p:spPr>
          <a:xfrm>
            <a:off x="4241911" y="0"/>
            <a:ext cx="7962899" cy="6858001"/>
          </a:xfrm>
          <a:prstGeom prst="rect">
            <a:avLst/>
          </a:prstGeom>
        </p:spPr>
      </p:pic>
      <p:pic>
        <p:nvPicPr>
          <p:cNvPr id="12" name="Picture 11" descr="Microsoft Teams Logo">
            <a:extLst>
              <a:ext uri="{FF2B5EF4-FFF2-40B4-BE49-F238E27FC236}">
                <a16:creationId xmlns:a16="http://schemas.microsoft.com/office/drawing/2014/main" id="{777E5B59-6876-A74A-8666-AA8EA0DD1343}"/>
              </a:ext>
            </a:extLst>
          </p:cNvPr>
          <p:cNvPicPr>
            <a:picLocks noChangeAspect="1"/>
          </p:cNvPicPr>
          <p:nvPr/>
        </p:nvPicPr>
        <p:blipFill>
          <a:blip r:embed="rId3"/>
          <a:stretch>
            <a:fillRect/>
          </a:stretch>
        </p:blipFill>
        <p:spPr>
          <a:xfrm>
            <a:off x="298039" y="305421"/>
            <a:ext cx="2659872" cy="866473"/>
          </a:xfrm>
          <a:prstGeom prst="rect">
            <a:avLst/>
          </a:prstGeom>
        </p:spPr>
      </p:pic>
    </p:spTree>
    <p:extLst>
      <p:ext uri="{BB962C8B-B14F-4D97-AF65-F5344CB8AC3E}">
        <p14:creationId xmlns:p14="http://schemas.microsoft.com/office/powerpoint/2010/main" val="31646081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itle slide graphic 2">
    <p:bg>
      <p:bgRef idx="1001">
        <a:schemeClr val="bg1"/>
      </p:bgRef>
    </p:bg>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F133469D-E90F-E540-9968-62AC2F966256}"/>
              </a:ext>
            </a:extLst>
          </p:cNvPr>
          <p:cNvPicPr>
            <a:picLocks noChangeAspect="1"/>
          </p:cNvPicPr>
          <p:nvPr/>
        </p:nvPicPr>
        <p:blipFill rotWithShape="1">
          <a:blip r:embed="rId2"/>
          <a:srcRect l="-28165" t="25330" r="28898" b="26790"/>
          <a:stretch/>
        </p:blipFill>
        <p:spPr>
          <a:xfrm>
            <a:off x="1" y="0"/>
            <a:ext cx="12204810" cy="6858001"/>
          </a:xfrm>
          <a:prstGeom prst="rect">
            <a:avLst/>
          </a:prstGeom>
        </p:spPr>
      </p:pic>
      <p:sp>
        <p:nvSpPr>
          <p:cNvPr id="7" name="Title 1">
            <a:extLst>
              <a:ext uri="{FF2B5EF4-FFF2-40B4-BE49-F238E27FC236}">
                <a16:creationId xmlns:a16="http://schemas.microsoft.com/office/drawing/2014/main" id="{03E1D4B8-39EA-5843-8010-44FC46466856}"/>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11" name="Text Placeholder 4">
            <a:extLst>
              <a:ext uri="{FF2B5EF4-FFF2-40B4-BE49-F238E27FC236}">
                <a16:creationId xmlns:a16="http://schemas.microsoft.com/office/drawing/2014/main" id="{C5E4DEFC-649C-864E-8426-F392138CA531}"/>
              </a:ext>
            </a:extLst>
          </p:cNvPr>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pic>
        <p:nvPicPr>
          <p:cNvPr id="13" name="Picture 12" descr="Microsoft Teams Logo">
            <a:extLst>
              <a:ext uri="{FF2B5EF4-FFF2-40B4-BE49-F238E27FC236}">
                <a16:creationId xmlns:a16="http://schemas.microsoft.com/office/drawing/2014/main" id="{A23E166E-3E01-A243-A988-BEDF63ABC783}"/>
              </a:ext>
            </a:extLst>
          </p:cNvPr>
          <p:cNvPicPr>
            <a:picLocks noChangeAspect="1"/>
          </p:cNvPicPr>
          <p:nvPr/>
        </p:nvPicPr>
        <p:blipFill>
          <a:blip r:embed="rId3"/>
          <a:stretch>
            <a:fillRect/>
          </a:stretch>
        </p:blipFill>
        <p:spPr>
          <a:xfrm>
            <a:off x="298039" y="305420"/>
            <a:ext cx="2659872" cy="866473"/>
          </a:xfrm>
          <a:prstGeom prst="rect">
            <a:avLst/>
          </a:prstGeom>
        </p:spPr>
      </p:pic>
    </p:spTree>
    <p:extLst>
      <p:ext uri="{BB962C8B-B14F-4D97-AF65-F5344CB8AC3E}">
        <p14:creationId xmlns:p14="http://schemas.microsoft.com/office/powerpoint/2010/main" val="30995686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itle square photo_purpl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sp>
        <p:nvSpPr>
          <p:cNvPr id="9" name="Picture Placeholder 5">
            <a:extLst>
              <a:ext uri="{FF2B5EF4-FFF2-40B4-BE49-F238E27FC236}">
                <a16:creationId xmlns:a16="http://schemas.microsoft.com/office/drawing/2014/main" id="{70DBA528-2FF8-B548-95B6-184962C4AF1F}"/>
              </a:ext>
            </a:extLst>
          </p:cNvPr>
          <p:cNvSpPr>
            <a:spLocks noGrp="1"/>
          </p:cNvSpPr>
          <p:nvPr>
            <p:ph type="pic" sz="quarter" idx="11" hasCustomPrompt="1"/>
          </p:nvPr>
        </p:nvSpPr>
        <p:spPr>
          <a:xfrm>
            <a:off x="5334000" y="0"/>
            <a:ext cx="6858000" cy="6858000"/>
          </a:xfrm>
          <a:blipFill>
            <a:blip r:embed="rId2"/>
            <a:stretch>
              <a:fillRect/>
            </a:stretch>
          </a:blipFill>
        </p:spPr>
        <p:txBody>
          <a:bodyPr lIns="0" bIns="1280160" anchor="ctr" anchorCtr="1">
            <a:noAutofit/>
          </a:bodyPr>
          <a:lstStyle>
            <a:lvl1pPr marL="0" indent="0" algn="ctr">
              <a:lnSpc>
                <a:spcPct val="150000"/>
              </a:lnSpc>
              <a:buFontTx/>
              <a:buNone/>
              <a:defRPr sz="1200" b="1" i="0">
                <a:solidFill>
                  <a:srgbClr val="000000"/>
                </a:solidFill>
                <a:latin typeface="Segoe UI Semibold" panose="020B0502040204020203" pitchFamily="34" charset="0"/>
                <a:cs typeface="Segoe UI Semibold" panose="020B0502040204020203" pitchFamily="34" charset="0"/>
              </a:defRPr>
            </a:lvl1pPr>
          </a:lstStyle>
          <a:p>
            <a:r>
              <a:rPr lang="en-US"/>
              <a:t>Drag &amp; drop your photo here</a:t>
            </a:r>
            <a:br>
              <a:rPr lang="en-US"/>
            </a:br>
            <a:r>
              <a:rPr lang="en-US"/>
              <a:t>or click or tap icon below to insert</a:t>
            </a:r>
          </a:p>
        </p:txBody>
      </p:sp>
      <p:pic>
        <p:nvPicPr>
          <p:cNvPr id="6" name="Picture 5" descr="Microsoft Teams Logo">
            <a:extLst>
              <a:ext uri="{FF2B5EF4-FFF2-40B4-BE49-F238E27FC236}">
                <a16:creationId xmlns:a16="http://schemas.microsoft.com/office/drawing/2014/main" id="{80ED29BB-504B-4391-81BE-66683AD91287}"/>
              </a:ext>
            </a:extLst>
          </p:cNvPr>
          <p:cNvPicPr>
            <a:picLocks noChangeAspect="1"/>
          </p:cNvPicPr>
          <p:nvPr/>
        </p:nvPicPr>
        <p:blipFill>
          <a:blip r:embed="rId3"/>
          <a:stretch>
            <a:fillRect/>
          </a:stretch>
        </p:blipFill>
        <p:spPr>
          <a:xfrm>
            <a:off x="298039" y="305421"/>
            <a:ext cx="2659872" cy="866473"/>
          </a:xfrm>
          <a:prstGeom prst="rect">
            <a:avLst/>
          </a:prstGeom>
        </p:spPr>
      </p:pic>
    </p:spTree>
    <p:extLst>
      <p:ext uri="{BB962C8B-B14F-4D97-AF65-F5344CB8AC3E}">
        <p14:creationId xmlns:p14="http://schemas.microsoft.com/office/powerpoint/2010/main" val="245147800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60">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itle square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solidFill>
                  <a:schemeClr val="tx1"/>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82042" y="3962400"/>
            <a:ext cx="4164583"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a:t>
            </a:r>
          </a:p>
        </p:txBody>
      </p:sp>
      <p:sp>
        <p:nvSpPr>
          <p:cNvPr id="9" name="Picture Placeholder 5">
            <a:extLst>
              <a:ext uri="{FF2B5EF4-FFF2-40B4-BE49-F238E27FC236}">
                <a16:creationId xmlns:a16="http://schemas.microsoft.com/office/drawing/2014/main" id="{2BB9A068-51D7-8F44-9B3D-FC646154DAC8}"/>
              </a:ext>
            </a:extLst>
          </p:cNvPr>
          <p:cNvSpPr>
            <a:spLocks noGrp="1"/>
          </p:cNvSpPr>
          <p:nvPr>
            <p:ph type="pic" sz="quarter" idx="11" hasCustomPrompt="1"/>
          </p:nvPr>
        </p:nvSpPr>
        <p:spPr>
          <a:xfrm>
            <a:off x="5334000" y="0"/>
            <a:ext cx="6858000" cy="6858000"/>
          </a:xfrm>
          <a:blipFill>
            <a:blip r:embed="rId2"/>
            <a:stretch>
              <a:fillRect/>
            </a:stretch>
          </a:blipFill>
        </p:spPr>
        <p:txBody>
          <a:bodyPr lIns="0" bIns="1280160" anchor="ctr" anchorCtr="1">
            <a:noAutofit/>
          </a:bodyPr>
          <a:lstStyle>
            <a:lvl1pPr marL="0" indent="0" algn="ctr">
              <a:lnSpc>
                <a:spcPct val="150000"/>
              </a:lnSpc>
              <a:buFontTx/>
              <a:buNone/>
              <a:defRPr sz="1200" b="1" i="0">
                <a:solidFill>
                  <a:srgbClr val="000000"/>
                </a:solidFill>
                <a:latin typeface="Segoe UI Semibold" panose="020B0502040204020203" pitchFamily="34" charset="0"/>
                <a:cs typeface="Segoe UI Semibold" panose="020B0502040204020203" pitchFamily="34" charset="0"/>
              </a:defRPr>
            </a:lvl1pPr>
          </a:lstStyle>
          <a:p>
            <a:r>
              <a:rPr lang="en-US"/>
              <a:t>Drag &amp; drop your photo here</a:t>
            </a:r>
            <a:br>
              <a:rPr lang="en-US"/>
            </a:br>
            <a:r>
              <a:rPr lang="en-US"/>
              <a:t>or click or tap icon below to insert</a:t>
            </a:r>
          </a:p>
        </p:txBody>
      </p:sp>
      <p:pic>
        <p:nvPicPr>
          <p:cNvPr id="6" name="Picture 5" descr="Microsoft Teams Logo">
            <a:extLst>
              <a:ext uri="{FF2B5EF4-FFF2-40B4-BE49-F238E27FC236}">
                <a16:creationId xmlns:a16="http://schemas.microsoft.com/office/drawing/2014/main" id="{875582F2-DFDD-4CC4-AC2E-BA5BF1E4CAB7}"/>
              </a:ext>
            </a:extLst>
          </p:cNvPr>
          <p:cNvPicPr>
            <a:picLocks noChangeAspect="1"/>
          </p:cNvPicPr>
          <p:nvPr/>
        </p:nvPicPr>
        <p:blipFill>
          <a:blip r:embed="rId3"/>
          <a:stretch>
            <a:fillRect/>
          </a:stretch>
        </p:blipFill>
        <p:spPr>
          <a:xfrm>
            <a:off x="298039" y="305420"/>
            <a:ext cx="2659872" cy="866473"/>
          </a:xfrm>
          <a:prstGeom prst="rect">
            <a:avLst/>
          </a:prstGeom>
        </p:spPr>
      </p:pic>
    </p:spTree>
    <p:extLst>
      <p:ext uri="{BB962C8B-B14F-4D97-AF65-F5344CB8AC3E}">
        <p14:creationId xmlns:p14="http://schemas.microsoft.com/office/powerpoint/2010/main" val="164089553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2" orient="horz" pos="2496">
          <p15:clr>
            <a:srgbClr val="5ACBF0"/>
          </p15:clr>
        </p15:guide>
        <p15:guide id="3" pos="3360">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2"/>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1864180"/>
            <a:ext cx="9144000" cy="553998"/>
          </a:xfrm>
          <a:noFill/>
        </p:spPr>
        <p:txBody>
          <a:bodyPr lIns="0" tIns="0" rIns="0" bIns="0" anchor="t"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429000"/>
            <a:ext cx="4693856"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7" name="Picture 6" descr="Microsoft Teams Logo">
            <a:extLst>
              <a:ext uri="{FF2B5EF4-FFF2-40B4-BE49-F238E27FC236}">
                <a16:creationId xmlns:a16="http://schemas.microsoft.com/office/drawing/2014/main" id="{5567DD40-CB92-4D5A-9AA9-9409080A9E5A}"/>
              </a:ext>
            </a:extLst>
          </p:cNvPr>
          <p:cNvPicPr>
            <a:picLocks noChangeAspect="1"/>
          </p:cNvPicPr>
          <p:nvPr/>
        </p:nvPicPr>
        <p:blipFill>
          <a:blip r:embed="rId2"/>
          <a:stretch>
            <a:fillRect/>
          </a:stretch>
        </p:blipFill>
        <p:spPr>
          <a:xfrm>
            <a:off x="298039" y="305421"/>
            <a:ext cx="2659872" cy="866473"/>
          </a:xfrm>
          <a:prstGeom prst="rect">
            <a:avLst/>
          </a:prstGeom>
        </p:spPr>
      </p:pic>
    </p:spTree>
    <p:extLst>
      <p:ext uri="{BB962C8B-B14F-4D97-AF65-F5344CB8AC3E}">
        <p14:creationId xmlns:p14="http://schemas.microsoft.com/office/powerpoint/2010/main" val="82374215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accent2"/>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316471D-4949-4763-AFCA-079CC7030F93}"/>
              </a:ext>
            </a:extLst>
          </p:cNvPr>
          <p:cNvPicPr>
            <a:picLocks noChangeAspect="1"/>
          </p:cNvPicPr>
          <p:nvPr userDrawn="1"/>
        </p:nvPicPr>
        <p:blipFill rotWithShape="1">
          <a:blip r:embed="rId2"/>
          <a:srcRect l="3393" t="732" r="19816" b="24421"/>
          <a:stretch/>
        </p:blipFill>
        <p:spPr>
          <a:xfrm>
            <a:off x="3410857" y="-1"/>
            <a:ext cx="8781143" cy="6858001"/>
          </a:xfrm>
          <a:prstGeom prst="rect">
            <a:avLst/>
          </a:prstGeom>
          <a:ln>
            <a:noFill/>
          </a:ln>
        </p:spPr>
      </p:pic>
      <p:sp>
        <p:nvSpPr>
          <p:cNvPr id="9" name="Title 1"/>
          <p:cNvSpPr>
            <a:spLocks noGrp="1"/>
          </p:cNvSpPr>
          <p:nvPr>
            <p:ph type="title" hasCustomPrompt="1"/>
          </p:nvPr>
        </p:nvSpPr>
        <p:spPr>
          <a:xfrm>
            <a:off x="584200" y="2979778"/>
            <a:ext cx="3617410" cy="553998"/>
          </a:xfrm>
          <a:noFill/>
        </p:spPr>
        <p:txBody>
          <a:bodyPr wrap="square"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Thank you!</a:t>
            </a:r>
          </a:p>
        </p:txBody>
      </p:sp>
      <p:pic>
        <p:nvPicPr>
          <p:cNvPr id="7" name="Picture 6" descr="Microsoft Teams Logo">
            <a:extLst>
              <a:ext uri="{FF2B5EF4-FFF2-40B4-BE49-F238E27FC236}">
                <a16:creationId xmlns:a16="http://schemas.microsoft.com/office/drawing/2014/main" id="{5567DD40-CB92-4D5A-9AA9-9409080A9E5A}"/>
              </a:ext>
            </a:extLst>
          </p:cNvPr>
          <p:cNvPicPr>
            <a:picLocks noChangeAspect="1"/>
          </p:cNvPicPr>
          <p:nvPr/>
        </p:nvPicPr>
        <p:blipFill>
          <a:blip r:embed="rId3"/>
          <a:stretch>
            <a:fillRect/>
          </a:stretch>
        </p:blipFill>
        <p:spPr>
          <a:xfrm>
            <a:off x="298039" y="305421"/>
            <a:ext cx="2659872" cy="866473"/>
          </a:xfrm>
          <a:prstGeom prst="rect">
            <a:avLst/>
          </a:prstGeom>
        </p:spPr>
      </p:pic>
    </p:spTree>
    <p:extLst>
      <p:ext uri="{BB962C8B-B14F-4D97-AF65-F5344CB8AC3E}">
        <p14:creationId xmlns:p14="http://schemas.microsoft.com/office/powerpoint/2010/main" val="72894729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Title Slide 2">
    <p:bg>
      <p:bgRef idx="1001">
        <a:schemeClr val="bg1"/>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644112"/>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626734"/>
            <a:ext cx="9144000" cy="338554"/>
          </a:xfrm>
          <a:noFill/>
        </p:spPr>
        <p:txBody>
          <a:bodyPr wrap="square" lIns="0" tIns="0" rIns="0" bIns="0">
            <a:spAutoFit/>
          </a:bodyPr>
          <a:lstStyle>
            <a:lvl1pPr marL="0" indent="0">
              <a:spcBef>
                <a:spcPts val="0"/>
              </a:spcBef>
              <a:buNone/>
              <a:defRPr sz="2200" spc="0" baseline="0">
                <a:solidFill>
                  <a:schemeClr val="tx1"/>
                </a:solidFill>
                <a:latin typeface="+mn-lt"/>
                <a:cs typeface="Segoe UI" panose="020B0502040204020203" pitchFamily="34" charset="0"/>
              </a:defRPr>
            </a:lvl1pPr>
          </a:lstStyle>
          <a:p>
            <a:pPr lvl="0"/>
            <a:r>
              <a:rPr lang="en-US"/>
              <a:t>Speaker name or subtitle text</a:t>
            </a:r>
          </a:p>
        </p:txBody>
      </p:sp>
      <p:pic>
        <p:nvPicPr>
          <p:cNvPr id="6" name="Picture 5" descr="Microsoft Teams Logo">
            <a:extLst>
              <a:ext uri="{FF2B5EF4-FFF2-40B4-BE49-F238E27FC236}">
                <a16:creationId xmlns:a16="http://schemas.microsoft.com/office/drawing/2014/main" id="{EFFF51FB-E117-42D5-B29F-49F07B330650}"/>
              </a:ext>
            </a:extLst>
          </p:cNvPr>
          <p:cNvPicPr>
            <a:picLocks noChangeAspect="1"/>
          </p:cNvPicPr>
          <p:nvPr/>
        </p:nvPicPr>
        <p:blipFill>
          <a:blip r:embed="rId2"/>
          <a:stretch>
            <a:fillRect/>
          </a:stretch>
        </p:blipFill>
        <p:spPr>
          <a:xfrm>
            <a:off x="298039" y="305420"/>
            <a:ext cx="2659872" cy="866473"/>
          </a:xfrm>
          <a:prstGeom prst="rect">
            <a:avLst/>
          </a:prstGeom>
        </p:spPr>
      </p:pic>
    </p:spTree>
    <p:extLst>
      <p:ext uri="{BB962C8B-B14F-4D97-AF65-F5344CB8AC3E}">
        <p14:creationId xmlns:p14="http://schemas.microsoft.com/office/powerpoint/2010/main" val="290248171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Agenda 2">
    <p:spTree>
      <p:nvGrpSpPr>
        <p:cNvPr id="1" name=""/>
        <p:cNvGrpSpPr/>
        <p:nvPr/>
      </p:nvGrpSpPr>
      <p:grpSpPr>
        <a:xfrm>
          <a:off x="0" y="0"/>
          <a:ext cx="0" cy="0"/>
          <a:chOff x="0" y="0"/>
          <a:chExt cx="0" cy="0"/>
        </a:xfrm>
      </p:grpSpPr>
      <p:sp>
        <p:nvSpPr>
          <p:cNvPr id="14" name="Text Placeholder 11">
            <a:extLst>
              <a:ext uri="{FF2B5EF4-FFF2-40B4-BE49-F238E27FC236}">
                <a16:creationId xmlns:a16="http://schemas.microsoft.com/office/drawing/2014/main" id="{5A33786E-BA2A-7946-B8B0-AFD7EB6632A0}"/>
              </a:ext>
            </a:extLst>
          </p:cNvPr>
          <p:cNvSpPr>
            <a:spLocks noGrp="1"/>
          </p:cNvSpPr>
          <p:nvPr>
            <p:ph type="body" sz="quarter" idx="16"/>
          </p:nvPr>
        </p:nvSpPr>
        <p:spPr>
          <a:xfrm>
            <a:off x="584200" y="1666187"/>
            <a:ext cx="2532063"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15" name="Text Placeholder 7">
            <a:extLst>
              <a:ext uri="{FF2B5EF4-FFF2-40B4-BE49-F238E27FC236}">
                <a16:creationId xmlns:a16="http://schemas.microsoft.com/office/drawing/2014/main" id="{B9228C5F-84CB-BF4A-8982-6BBE1AE9B203}"/>
              </a:ext>
            </a:extLst>
          </p:cNvPr>
          <p:cNvSpPr>
            <a:spLocks noGrp="1"/>
          </p:cNvSpPr>
          <p:nvPr>
            <p:ph type="body" sz="quarter" idx="14"/>
          </p:nvPr>
        </p:nvSpPr>
        <p:spPr>
          <a:xfrm>
            <a:off x="584200" y="251102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Text Placeholder 11">
            <a:extLst>
              <a:ext uri="{FF2B5EF4-FFF2-40B4-BE49-F238E27FC236}">
                <a16:creationId xmlns:a16="http://schemas.microsoft.com/office/drawing/2014/main" id="{0AC708B6-8E29-B54E-B5BC-22D3F3A79D35}"/>
              </a:ext>
            </a:extLst>
          </p:cNvPr>
          <p:cNvSpPr>
            <a:spLocks noGrp="1"/>
          </p:cNvSpPr>
          <p:nvPr>
            <p:ph type="body" sz="quarter" idx="17"/>
          </p:nvPr>
        </p:nvSpPr>
        <p:spPr>
          <a:xfrm>
            <a:off x="3413125" y="1666187"/>
            <a:ext cx="2533650"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17" name="Text Placeholder 9">
            <a:extLst>
              <a:ext uri="{FF2B5EF4-FFF2-40B4-BE49-F238E27FC236}">
                <a16:creationId xmlns:a16="http://schemas.microsoft.com/office/drawing/2014/main" id="{6B6DD043-AF71-E04E-90DA-432FF63F1E38}"/>
              </a:ext>
            </a:extLst>
          </p:cNvPr>
          <p:cNvSpPr>
            <a:spLocks noGrp="1"/>
          </p:cNvSpPr>
          <p:nvPr>
            <p:ph type="body" sz="quarter" idx="15"/>
          </p:nvPr>
        </p:nvSpPr>
        <p:spPr>
          <a:xfrm>
            <a:off x="3413125" y="250438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Text Placeholder 11">
            <a:extLst>
              <a:ext uri="{FF2B5EF4-FFF2-40B4-BE49-F238E27FC236}">
                <a16:creationId xmlns:a16="http://schemas.microsoft.com/office/drawing/2014/main" id="{D2F0C722-74E8-854E-ABB2-95FEA2574037}"/>
              </a:ext>
            </a:extLst>
          </p:cNvPr>
          <p:cNvSpPr>
            <a:spLocks noGrp="1"/>
          </p:cNvSpPr>
          <p:nvPr>
            <p:ph type="body" sz="quarter" idx="18"/>
          </p:nvPr>
        </p:nvSpPr>
        <p:spPr>
          <a:xfrm>
            <a:off x="6244208" y="1666187"/>
            <a:ext cx="2532063"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19" name="Text Placeholder 7">
            <a:extLst>
              <a:ext uri="{FF2B5EF4-FFF2-40B4-BE49-F238E27FC236}">
                <a16:creationId xmlns:a16="http://schemas.microsoft.com/office/drawing/2014/main" id="{780F7ACC-145B-CF45-AAB9-7961394820DB}"/>
              </a:ext>
            </a:extLst>
          </p:cNvPr>
          <p:cNvSpPr>
            <a:spLocks noGrp="1"/>
          </p:cNvSpPr>
          <p:nvPr>
            <p:ph type="body" sz="quarter" idx="19"/>
          </p:nvPr>
        </p:nvSpPr>
        <p:spPr>
          <a:xfrm>
            <a:off x="6244208" y="251102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0" name="Text Placeholder 11">
            <a:extLst>
              <a:ext uri="{FF2B5EF4-FFF2-40B4-BE49-F238E27FC236}">
                <a16:creationId xmlns:a16="http://schemas.microsoft.com/office/drawing/2014/main" id="{8F66FABA-8AB7-CD44-B776-784790DE760C}"/>
              </a:ext>
            </a:extLst>
          </p:cNvPr>
          <p:cNvSpPr>
            <a:spLocks noGrp="1"/>
          </p:cNvSpPr>
          <p:nvPr>
            <p:ph type="body" sz="quarter" idx="20"/>
          </p:nvPr>
        </p:nvSpPr>
        <p:spPr>
          <a:xfrm>
            <a:off x="9073133" y="1666187"/>
            <a:ext cx="2533650" cy="615553"/>
          </a:xfrm>
        </p:spPr>
        <p:txBody>
          <a:bodyPr anchor="t"/>
          <a:lstStyle>
            <a:lvl1pPr marL="0" indent="0">
              <a:spcBef>
                <a:spcPts val="0"/>
              </a:spcBef>
              <a:buNone/>
              <a:defRPr sz="2000">
                <a:solidFill>
                  <a:srgbClr val="5D5AD5"/>
                </a:solidFill>
                <a:latin typeface="+mj-lt"/>
              </a:defRPr>
            </a:lvl1pPr>
          </a:lstStyle>
          <a:p>
            <a:pPr lvl="0"/>
            <a:r>
              <a:rPr lang="en-US"/>
              <a:t>Click to edit Master text styles</a:t>
            </a:r>
          </a:p>
        </p:txBody>
      </p:sp>
      <p:sp>
        <p:nvSpPr>
          <p:cNvPr id="21" name="Text Placeholder 9">
            <a:extLst>
              <a:ext uri="{FF2B5EF4-FFF2-40B4-BE49-F238E27FC236}">
                <a16:creationId xmlns:a16="http://schemas.microsoft.com/office/drawing/2014/main" id="{169B9E47-D4A7-8F4B-933F-AECD3FED40FA}"/>
              </a:ext>
            </a:extLst>
          </p:cNvPr>
          <p:cNvSpPr>
            <a:spLocks noGrp="1"/>
          </p:cNvSpPr>
          <p:nvPr>
            <p:ph type="body" sz="quarter" idx="21"/>
          </p:nvPr>
        </p:nvSpPr>
        <p:spPr>
          <a:xfrm>
            <a:off x="9073133" y="2504387"/>
            <a:ext cx="2532063" cy="1698927"/>
          </a:xfrm>
        </p:spPr>
        <p:txBody>
          <a:bodyPr wrap="square">
            <a:spAutoFit/>
          </a:bodyPr>
          <a:lstStyle>
            <a:lvl1pPr marL="141288" indent="-141288">
              <a:defRPr lang="en-US" sz="1800" dirty="0">
                <a:solidFill>
                  <a:schemeClr val="tx1"/>
                </a:solidFill>
              </a:defRPr>
            </a:lvl1pPr>
            <a:lvl2pPr marL="285750" indent="-125413">
              <a:defRPr lang="en-US" sz="1600" dirty="0">
                <a:solidFill>
                  <a:schemeClr val="tx1"/>
                </a:solidFill>
              </a:defRPr>
            </a:lvl2pPr>
            <a:lvl3pPr marL="438150" indent="-133350">
              <a:defRPr lang="en-US" dirty="0">
                <a:solidFill>
                  <a:schemeClr val="tx1"/>
                </a:solidFill>
              </a:defRPr>
            </a:lvl3pPr>
            <a:lvl4pPr marL="566738" indent="-114300">
              <a:defRPr lang="en-US" dirty="0">
                <a:solidFill>
                  <a:schemeClr val="tx1"/>
                </a:solidFill>
              </a:defRPr>
            </a:lvl4pPr>
            <a:lvl5pPr marL="685800" indent="-109538">
              <a:defRPr lang="en-US" dirty="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1">
            <a:extLst>
              <a:ext uri="{FF2B5EF4-FFF2-40B4-BE49-F238E27FC236}">
                <a16:creationId xmlns:a16="http://schemas.microsoft.com/office/drawing/2014/main" id="{16876D24-870A-4C04-9294-3311C48026DE}"/>
              </a:ext>
            </a:extLst>
          </p:cNvPr>
          <p:cNvSpPr>
            <a:spLocks noGrp="1"/>
          </p:cNvSpPr>
          <p:nvPr>
            <p:ph type="title" hasCustomPrompt="1"/>
          </p:nvPr>
        </p:nvSpPr>
        <p:spPr>
          <a:xfrm>
            <a:off x="588263" y="457200"/>
            <a:ext cx="11018520" cy="553998"/>
          </a:xfrm>
        </p:spPr>
        <p:txBody>
          <a:bodyPr/>
          <a:lstStyle>
            <a:lvl1pPr>
              <a:defRPr>
                <a:solidFill>
                  <a:schemeClr val="tx1"/>
                </a:solidFill>
              </a:defRPr>
            </a:lvl1pPr>
          </a:lstStyle>
          <a:p>
            <a:r>
              <a:rPr lang="en-US"/>
              <a:t>Agenda</a:t>
            </a:r>
          </a:p>
        </p:txBody>
      </p:sp>
    </p:spTree>
    <p:extLst>
      <p:ext uri="{BB962C8B-B14F-4D97-AF65-F5344CB8AC3E}">
        <p14:creationId xmlns:p14="http://schemas.microsoft.com/office/powerpoint/2010/main" val="1576236142"/>
      </p:ext>
    </p:extLst>
  </p:cSld>
  <p:clrMapOvr>
    <a:masterClrMapping/>
  </p:clrMapOvr>
  <p:transition>
    <p:fade/>
  </p:transition>
  <p:hf sldNum="0" hdr="0" ftr="0" dt="0"/>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Agenda 3">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8C901438-3FFE-4434-B7D5-BB7F2A80A080}"/>
              </a:ext>
              <a:ext uri="{C183D7F6-B498-43B3-948B-1728B52AA6E4}">
                <adec:decorative xmlns:adec="http://schemas.microsoft.com/office/drawing/2017/decorative" val="1"/>
              </a:ext>
            </a:extLst>
          </p:cNvPr>
          <p:cNvPicPr>
            <a:picLocks noChangeAspect="1"/>
          </p:cNvPicPr>
          <p:nvPr userDrawn="1"/>
        </p:nvPicPr>
        <p:blipFill rotWithShape="1">
          <a:blip r:embed="rId2"/>
          <a:srcRect l="1215" t="1935" r="43604" b="21875"/>
          <a:stretch/>
        </p:blipFill>
        <p:spPr>
          <a:xfrm>
            <a:off x="6659879" y="737419"/>
            <a:ext cx="5532121" cy="6120582"/>
          </a:xfrm>
          <a:prstGeom prst="rect">
            <a:avLst/>
          </a:prstGeom>
          <a:ln>
            <a:noFill/>
          </a:ln>
        </p:spPr>
      </p:pic>
      <p:sp>
        <p:nvSpPr>
          <p:cNvPr id="11" name="Text Placeholder 11">
            <a:extLst>
              <a:ext uri="{FF2B5EF4-FFF2-40B4-BE49-F238E27FC236}">
                <a16:creationId xmlns:a16="http://schemas.microsoft.com/office/drawing/2014/main" id="{E8E2107F-D756-284E-A18C-EC19015DFDD3}"/>
              </a:ext>
            </a:extLst>
          </p:cNvPr>
          <p:cNvSpPr>
            <a:spLocks noGrp="1"/>
          </p:cNvSpPr>
          <p:nvPr>
            <p:ph type="body" sz="quarter" idx="16" hasCustomPrompt="1"/>
          </p:nvPr>
        </p:nvSpPr>
        <p:spPr>
          <a:xfrm>
            <a:off x="584201" y="1666187"/>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12" name="Text Placeholder 7">
            <a:extLst>
              <a:ext uri="{FF2B5EF4-FFF2-40B4-BE49-F238E27FC236}">
                <a16:creationId xmlns:a16="http://schemas.microsoft.com/office/drawing/2014/main" id="{EEDCCC92-5800-7840-A07F-7142E9682A16}"/>
              </a:ext>
            </a:extLst>
          </p:cNvPr>
          <p:cNvSpPr>
            <a:spLocks noGrp="1"/>
          </p:cNvSpPr>
          <p:nvPr>
            <p:ph type="body" sz="quarter" idx="14" hasCustomPrompt="1"/>
          </p:nvPr>
        </p:nvSpPr>
        <p:spPr>
          <a:xfrm>
            <a:off x="1052948" y="1666187"/>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13" name="Text Placeholder 11">
            <a:extLst>
              <a:ext uri="{FF2B5EF4-FFF2-40B4-BE49-F238E27FC236}">
                <a16:creationId xmlns:a16="http://schemas.microsoft.com/office/drawing/2014/main" id="{B59C73EE-192A-DC41-998B-295E17CA6792}"/>
              </a:ext>
            </a:extLst>
          </p:cNvPr>
          <p:cNvSpPr>
            <a:spLocks noGrp="1"/>
          </p:cNvSpPr>
          <p:nvPr>
            <p:ph type="body" sz="quarter" idx="17" hasCustomPrompt="1"/>
          </p:nvPr>
        </p:nvSpPr>
        <p:spPr>
          <a:xfrm>
            <a:off x="584201" y="2041967"/>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2" name="Text Placeholder 7">
            <a:extLst>
              <a:ext uri="{FF2B5EF4-FFF2-40B4-BE49-F238E27FC236}">
                <a16:creationId xmlns:a16="http://schemas.microsoft.com/office/drawing/2014/main" id="{78C925AD-00CE-2349-8207-C79406FC49D5}"/>
              </a:ext>
            </a:extLst>
          </p:cNvPr>
          <p:cNvSpPr>
            <a:spLocks noGrp="1"/>
          </p:cNvSpPr>
          <p:nvPr>
            <p:ph type="body" sz="quarter" idx="18" hasCustomPrompt="1"/>
          </p:nvPr>
        </p:nvSpPr>
        <p:spPr>
          <a:xfrm>
            <a:off x="1052948" y="2041967"/>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3" name="Text Placeholder 11">
            <a:extLst>
              <a:ext uri="{FF2B5EF4-FFF2-40B4-BE49-F238E27FC236}">
                <a16:creationId xmlns:a16="http://schemas.microsoft.com/office/drawing/2014/main" id="{31D50A13-4F84-9246-AAE0-27B2B8351740}"/>
              </a:ext>
            </a:extLst>
          </p:cNvPr>
          <p:cNvSpPr>
            <a:spLocks noGrp="1"/>
          </p:cNvSpPr>
          <p:nvPr>
            <p:ph type="body" sz="quarter" idx="19" hasCustomPrompt="1"/>
          </p:nvPr>
        </p:nvSpPr>
        <p:spPr>
          <a:xfrm>
            <a:off x="584201" y="2417747"/>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4" name="Text Placeholder 7">
            <a:extLst>
              <a:ext uri="{FF2B5EF4-FFF2-40B4-BE49-F238E27FC236}">
                <a16:creationId xmlns:a16="http://schemas.microsoft.com/office/drawing/2014/main" id="{804F4C3E-9FC0-DB4D-8D21-6D56432FE1C2}"/>
              </a:ext>
            </a:extLst>
          </p:cNvPr>
          <p:cNvSpPr>
            <a:spLocks noGrp="1"/>
          </p:cNvSpPr>
          <p:nvPr>
            <p:ph type="body" sz="quarter" idx="20" hasCustomPrompt="1"/>
          </p:nvPr>
        </p:nvSpPr>
        <p:spPr>
          <a:xfrm>
            <a:off x="1052948" y="2417749"/>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5" name="Text Placeholder 11">
            <a:extLst>
              <a:ext uri="{FF2B5EF4-FFF2-40B4-BE49-F238E27FC236}">
                <a16:creationId xmlns:a16="http://schemas.microsoft.com/office/drawing/2014/main" id="{63B61F84-ABD5-8648-B558-796006AA0455}"/>
              </a:ext>
            </a:extLst>
          </p:cNvPr>
          <p:cNvSpPr>
            <a:spLocks noGrp="1"/>
          </p:cNvSpPr>
          <p:nvPr>
            <p:ph type="body" sz="quarter" idx="21" hasCustomPrompt="1"/>
          </p:nvPr>
        </p:nvSpPr>
        <p:spPr>
          <a:xfrm>
            <a:off x="584201" y="2806055"/>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6" name="Text Placeholder 7">
            <a:extLst>
              <a:ext uri="{FF2B5EF4-FFF2-40B4-BE49-F238E27FC236}">
                <a16:creationId xmlns:a16="http://schemas.microsoft.com/office/drawing/2014/main" id="{26D69D38-758C-7B49-B3A5-187966E71965}"/>
              </a:ext>
            </a:extLst>
          </p:cNvPr>
          <p:cNvSpPr>
            <a:spLocks noGrp="1"/>
          </p:cNvSpPr>
          <p:nvPr>
            <p:ph type="body" sz="quarter" idx="22" hasCustomPrompt="1"/>
          </p:nvPr>
        </p:nvSpPr>
        <p:spPr>
          <a:xfrm>
            <a:off x="1052948" y="2806055"/>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7" name="Text Placeholder 11">
            <a:extLst>
              <a:ext uri="{FF2B5EF4-FFF2-40B4-BE49-F238E27FC236}">
                <a16:creationId xmlns:a16="http://schemas.microsoft.com/office/drawing/2014/main" id="{384E171F-B0E2-AA4E-9E98-C2FBBB1E35DF}"/>
              </a:ext>
            </a:extLst>
          </p:cNvPr>
          <p:cNvSpPr>
            <a:spLocks noGrp="1"/>
          </p:cNvSpPr>
          <p:nvPr>
            <p:ph type="body" sz="quarter" idx="23" hasCustomPrompt="1"/>
          </p:nvPr>
        </p:nvSpPr>
        <p:spPr>
          <a:xfrm>
            <a:off x="584201" y="3181835"/>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28" name="Text Placeholder 7">
            <a:extLst>
              <a:ext uri="{FF2B5EF4-FFF2-40B4-BE49-F238E27FC236}">
                <a16:creationId xmlns:a16="http://schemas.microsoft.com/office/drawing/2014/main" id="{EB5D655A-3EEA-3F46-8DF9-C02C9731BC5F}"/>
              </a:ext>
            </a:extLst>
          </p:cNvPr>
          <p:cNvSpPr>
            <a:spLocks noGrp="1"/>
          </p:cNvSpPr>
          <p:nvPr>
            <p:ph type="body" sz="quarter" idx="24" hasCustomPrompt="1"/>
          </p:nvPr>
        </p:nvSpPr>
        <p:spPr>
          <a:xfrm>
            <a:off x="1052948" y="3181835"/>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29" name="Text Placeholder 11">
            <a:extLst>
              <a:ext uri="{FF2B5EF4-FFF2-40B4-BE49-F238E27FC236}">
                <a16:creationId xmlns:a16="http://schemas.microsoft.com/office/drawing/2014/main" id="{6D3E8F46-A884-8546-8FB0-7E986E7FF094}"/>
              </a:ext>
            </a:extLst>
          </p:cNvPr>
          <p:cNvSpPr>
            <a:spLocks noGrp="1"/>
          </p:cNvSpPr>
          <p:nvPr>
            <p:ph type="body" sz="quarter" idx="25" hasCustomPrompt="1"/>
          </p:nvPr>
        </p:nvSpPr>
        <p:spPr>
          <a:xfrm>
            <a:off x="584201" y="3557615"/>
            <a:ext cx="467986" cy="307777"/>
          </a:xfrm>
        </p:spPr>
        <p:txBody>
          <a:bodyPr anchor="t"/>
          <a:lstStyle>
            <a:lvl1pPr marL="0" indent="0">
              <a:spcBef>
                <a:spcPts val="0"/>
              </a:spcBef>
              <a:buNone/>
              <a:defRPr sz="2000">
                <a:solidFill>
                  <a:srgbClr val="5D5AD5"/>
                </a:solidFill>
                <a:latin typeface="+mj-lt"/>
              </a:defRPr>
            </a:lvl1pPr>
          </a:lstStyle>
          <a:p>
            <a:pPr lvl="0"/>
            <a:r>
              <a:rPr lang="en-US"/>
              <a:t>#</a:t>
            </a:r>
          </a:p>
        </p:txBody>
      </p:sp>
      <p:sp>
        <p:nvSpPr>
          <p:cNvPr id="30" name="Text Placeholder 7">
            <a:extLst>
              <a:ext uri="{FF2B5EF4-FFF2-40B4-BE49-F238E27FC236}">
                <a16:creationId xmlns:a16="http://schemas.microsoft.com/office/drawing/2014/main" id="{2DC88330-CF4F-8042-AC6A-DE435746CEEF}"/>
              </a:ext>
            </a:extLst>
          </p:cNvPr>
          <p:cNvSpPr>
            <a:spLocks noGrp="1"/>
          </p:cNvSpPr>
          <p:nvPr>
            <p:ph type="body" sz="quarter" idx="26" hasCustomPrompt="1"/>
          </p:nvPr>
        </p:nvSpPr>
        <p:spPr>
          <a:xfrm>
            <a:off x="1052948" y="3557617"/>
            <a:ext cx="5790787" cy="307777"/>
          </a:xfrm>
        </p:spPr>
        <p:txBody>
          <a:bodyPr wrap="square">
            <a:spAutoFit/>
          </a:bodyPr>
          <a:lstStyle>
            <a:lvl1pPr marL="0" indent="0">
              <a:buNone/>
              <a:defRPr lang="en-US" sz="2000" dirty="0">
                <a:solidFill>
                  <a:schemeClr val="tx1"/>
                </a:solidFill>
              </a:defRPr>
            </a:lvl1pPr>
            <a:lvl2pPr marL="285750" indent="-125413">
              <a:defRPr lang="en-US" sz="1600" dirty="0">
                <a:solidFill>
                  <a:srgbClr val="747473"/>
                </a:solidFill>
              </a:defRPr>
            </a:lvl2pPr>
            <a:lvl3pPr marL="438150" indent="-133350">
              <a:defRPr lang="en-US" dirty="0">
                <a:solidFill>
                  <a:srgbClr val="747473"/>
                </a:solidFill>
              </a:defRPr>
            </a:lvl3pPr>
            <a:lvl4pPr marL="566738" indent="-114300">
              <a:defRPr lang="en-US" dirty="0">
                <a:solidFill>
                  <a:srgbClr val="747473"/>
                </a:solidFill>
              </a:defRPr>
            </a:lvl4pPr>
            <a:lvl5pPr marL="685800" indent="-109538">
              <a:defRPr lang="en-US" dirty="0">
                <a:solidFill>
                  <a:srgbClr val="747473"/>
                </a:solidFill>
              </a:defRPr>
            </a:lvl5pPr>
          </a:lstStyle>
          <a:p>
            <a:pPr lvl="0"/>
            <a:r>
              <a:rPr lang="en-US"/>
              <a:t>Section title</a:t>
            </a:r>
          </a:p>
        </p:txBody>
      </p:sp>
      <p:sp>
        <p:nvSpPr>
          <p:cNvPr id="15" name="Title 1">
            <a:extLst>
              <a:ext uri="{FF2B5EF4-FFF2-40B4-BE49-F238E27FC236}">
                <a16:creationId xmlns:a16="http://schemas.microsoft.com/office/drawing/2014/main" id="{E7F93F86-C8E9-4C2B-8A89-9651C91CBE8A}"/>
              </a:ext>
            </a:extLst>
          </p:cNvPr>
          <p:cNvSpPr>
            <a:spLocks noGrp="1"/>
          </p:cNvSpPr>
          <p:nvPr>
            <p:ph type="title" hasCustomPrompt="1"/>
          </p:nvPr>
        </p:nvSpPr>
        <p:spPr>
          <a:xfrm>
            <a:off x="588263" y="457200"/>
            <a:ext cx="11018520" cy="553998"/>
          </a:xfrm>
        </p:spPr>
        <p:txBody>
          <a:bodyPr/>
          <a:lstStyle>
            <a:lvl1pPr>
              <a:defRPr>
                <a:solidFill>
                  <a:schemeClr val="tx1"/>
                </a:solidFill>
              </a:defRPr>
            </a:lvl1pPr>
          </a:lstStyle>
          <a:p>
            <a:r>
              <a:rPr lang="en-US"/>
              <a:t>Agenda</a:t>
            </a:r>
          </a:p>
        </p:txBody>
      </p:sp>
    </p:spTree>
    <p:extLst>
      <p:ext uri="{BB962C8B-B14F-4D97-AF65-F5344CB8AC3E}">
        <p14:creationId xmlns:p14="http://schemas.microsoft.com/office/powerpoint/2010/main" val="1022399679"/>
      </p:ext>
    </p:extLst>
  </p:cSld>
  <p:clrMapOvr>
    <a:masterClrMapping/>
  </p:clrMapOvr>
  <p:transition>
    <p:fade/>
  </p:transition>
  <p:hf sldNum="0" hdr="0" ftr="0" dt="0"/>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Quote slide">
    <p:bg>
      <p:bgPr>
        <a:solidFill>
          <a:schemeClr val="accent2"/>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271B509-7ED5-6A44-A21F-2ED4CE9996C7}"/>
              </a:ext>
            </a:extLst>
          </p:cNvPr>
          <p:cNvSpPr>
            <a:spLocks noGrp="1"/>
          </p:cNvSpPr>
          <p:nvPr>
            <p:ph type="title" hasCustomPrompt="1"/>
          </p:nvPr>
        </p:nvSpPr>
        <p:spPr>
          <a:xfrm>
            <a:off x="665595" y="585788"/>
            <a:ext cx="5931975"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Quote text</a:t>
            </a:r>
          </a:p>
        </p:txBody>
      </p:sp>
      <p:sp>
        <p:nvSpPr>
          <p:cNvPr id="4" name="Text Placeholder 4">
            <a:extLst>
              <a:ext uri="{FF2B5EF4-FFF2-40B4-BE49-F238E27FC236}">
                <a16:creationId xmlns:a16="http://schemas.microsoft.com/office/drawing/2014/main" id="{8239844E-B1F9-4340-B431-2107F3D0EBC9}"/>
              </a:ext>
            </a:extLst>
          </p:cNvPr>
          <p:cNvSpPr>
            <a:spLocks noGrp="1"/>
          </p:cNvSpPr>
          <p:nvPr>
            <p:ph type="body" sz="quarter" idx="12" hasCustomPrompt="1"/>
          </p:nvPr>
        </p:nvSpPr>
        <p:spPr>
          <a:xfrm>
            <a:off x="665595" y="3977319"/>
            <a:ext cx="5931975"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Name</a:t>
            </a:r>
          </a:p>
        </p:txBody>
      </p:sp>
      <p:sp>
        <p:nvSpPr>
          <p:cNvPr id="5" name="Text Placeholder 4">
            <a:extLst>
              <a:ext uri="{FF2B5EF4-FFF2-40B4-BE49-F238E27FC236}">
                <a16:creationId xmlns:a16="http://schemas.microsoft.com/office/drawing/2014/main" id="{EA931C13-91CA-1E4E-BA2A-D76092953AC5}"/>
              </a:ext>
            </a:extLst>
          </p:cNvPr>
          <p:cNvSpPr>
            <a:spLocks noGrp="1"/>
          </p:cNvSpPr>
          <p:nvPr>
            <p:ph type="body" sz="quarter" idx="13" hasCustomPrompt="1"/>
          </p:nvPr>
        </p:nvSpPr>
        <p:spPr>
          <a:xfrm>
            <a:off x="665595" y="4383719"/>
            <a:ext cx="5931975"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Company or position</a:t>
            </a:r>
          </a:p>
        </p:txBody>
      </p:sp>
      <p:pic>
        <p:nvPicPr>
          <p:cNvPr id="6" name="Picture 5">
            <a:extLst>
              <a:ext uri="{FF2B5EF4-FFF2-40B4-BE49-F238E27FC236}">
                <a16:creationId xmlns:a16="http://schemas.microsoft.com/office/drawing/2014/main" id="{7B9D4545-0309-F242-9ECB-265B5CCA5DD2}"/>
              </a:ext>
            </a:extLst>
          </p:cNvPr>
          <p:cNvPicPr>
            <a:picLocks noChangeAspect="1"/>
          </p:cNvPicPr>
          <p:nvPr/>
        </p:nvPicPr>
        <p:blipFill>
          <a:blip r:embed="rId2"/>
          <a:stretch>
            <a:fillRect/>
          </a:stretch>
        </p:blipFill>
        <p:spPr bwMode="black">
          <a:xfrm flipH="1">
            <a:off x="6597570" y="1177602"/>
            <a:ext cx="2514666" cy="2251398"/>
          </a:xfrm>
          <a:prstGeom prst="rect">
            <a:avLst/>
          </a:prstGeom>
        </p:spPr>
      </p:pic>
    </p:spTree>
    <p:extLst>
      <p:ext uri="{BB962C8B-B14F-4D97-AF65-F5344CB8AC3E}">
        <p14:creationId xmlns:p14="http://schemas.microsoft.com/office/powerpoint/2010/main" val="2545712507"/>
      </p:ext>
    </p:extLst>
  </p:cSld>
  <p:clrMapOvr>
    <a:overrideClrMapping bg1="dk1" tx1="lt1" bg2="dk2" tx2="lt2" accent1="accent1" accent2="accent2" accent3="accent3" accent4="accent4" accent5="accent5" accent6="accent6" hlink="hlink" folHlink="folHlink"/>
  </p:clrMapOvr>
  <p:transition>
    <p:fade/>
  </p:transition>
  <p:hf sldNum="0" hdr="0" ftr="0" dt="0"/>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Quote slide 2">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271B509-7ED5-6A44-A21F-2ED4CE9996C7}"/>
              </a:ext>
            </a:extLst>
          </p:cNvPr>
          <p:cNvSpPr>
            <a:spLocks noGrp="1"/>
          </p:cNvSpPr>
          <p:nvPr>
            <p:ph type="title" hasCustomPrompt="1"/>
          </p:nvPr>
        </p:nvSpPr>
        <p:spPr>
          <a:xfrm>
            <a:off x="665595" y="585788"/>
            <a:ext cx="5931975" cy="2946033"/>
          </a:xfrm>
          <a:noFill/>
        </p:spPr>
        <p:txBody>
          <a:bodyPr wrap="square" lIns="0" tIns="0" rIns="0" bIns="0" anchor="b" anchorCtr="0">
            <a:normAutofit/>
          </a:bodyPr>
          <a:lstStyle>
            <a:lvl1pPr algn="l" defTabSz="932742" rtl="0" eaLnBrk="1" latinLnBrk="0" hangingPunct="1">
              <a:lnSpc>
                <a:spcPct val="90000"/>
              </a:lnSpc>
              <a:spcBef>
                <a:spcPct val="0"/>
              </a:spcBef>
              <a:buNone/>
              <a:defRPr lang="en-US" sz="3600" b="0" kern="1200" cap="none" spc="-50" baseline="0" dirty="0">
                <a:ln w="3175">
                  <a:noFill/>
                </a:ln>
                <a:solidFill>
                  <a:schemeClr val="accent2"/>
                </a:solidFill>
                <a:effectLst/>
                <a:latin typeface="+mj-lt"/>
                <a:ea typeface="+mn-ea"/>
                <a:cs typeface="Segoe UI" pitchFamily="34" charset="0"/>
              </a:defRPr>
            </a:lvl1pPr>
          </a:lstStyle>
          <a:p>
            <a:r>
              <a:rPr lang="en-US"/>
              <a:t>Quote text</a:t>
            </a:r>
          </a:p>
        </p:txBody>
      </p:sp>
      <p:sp>
        <p:nvSpPr>
          <p:cNvPr id="4" name="Text Placeholder 4">
            <a:extLst>
              <a:ext uri="{FF2B5EF4-FFF2-40B4-BE49-F238E27FC236}">
                <a16:creationId xmlns:a16="http://schemas.microsoft.com/office/drawing/2014/main" id="{8239844E-B1F9-4340-B431-2107F3D0EBC9}"/>
              </a:ext>
            </a:extLst>
          </p:cNvPr>
          <p:cNvSpPr>
            <a:spLocks noGrp="1"/>
          </p:cNvSpPr>
          <p:nvPr>
            <p:ph type="body" sz="quarter" idx="12" hasCustomPrompt="1"/>
          </p:nvPr>
        </p:nvSpPr>
        <p:spPr>
          <a:xfrm>
            <a:off x="665595" y="3977319"/>
            <a:ext cx="5931975"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accent2"/>
                </a:solidFill>
                <a:latin typeface="+mn-lt"/>
              </a:defRPr>
            </a:lvl1pPr>
          </a:lstStyle>
          <a:p>
            <a:pPr lvl="0"/>
            <a:r>
              <a:rPr lang="en-US"/>
              <a:t>Name</a:t>
            </a:r>
          </a:p>
        </p:txBody>
      </p:sp>
      <p:sp>
        <p:nvSpPr>
          <p:cNvPr id="5" name="Text Placeholder 4">
            <a:extLst>
              <a:ext uri="{FF2B5EF4-FFF2-40B4-BE49-F238E27FC236}">
                <a16:creationId xmlns:a16="http://schemas.microsoft.com/office/drawing/2014/main" id="{EA931C13-91CA-1E4E-BA2A-D76092953AC5}"/>
              </a:ext>
            </a:extLst>
          </p:cNvPr>
          <p:cNvSpPr>
            <a:spLocks noGrp="1"/>
          </p:cNvSpPr>
          <p:nvPr>
            <p:ph type="body" sz="quarter" idx="13" hasCustomPrompt="1"/>
          </p:nvPr>
        </p:nvSpPr>
        <p:spPr>
          <a:xfrm>
            <a:off x="665595" y="4383719"/>
            <a:ext cx="5931975" cy="338554"/>
          </a:xfrm>
          <a:noFill/>
        </p:spPr>
        <p:txBody>
          <a:bodyPr wrap="square" lIns="0" tIns="0" rIns="0" bIns="0">
            <a:spAutoFit/>
          </a:bodyPr>
          <a:lstStyle>
            <a:lvl1pPr marL="0" indent="0">
              <a:spcBef>
                <a:spcPts val="0"/>
              </a:spcBef>
              <a:spcAft>
                <a:spcPts val="0"/>
              </a:spcAft>
              <a:buFont typeface="Arial" panose="020B0604020202020204" pitchFamily="34" charset="0"/>
              <a:buNone/>
              <a:defRPr sz="2200" spc="0" baseline="0">
                <a:solidFill>
                  <a:schemeClr val="accent2"/>
                </a:solidFill>
                <a:latin typeface="+mn-lt"/>
              </a:defRPr>
            </a:lvl1pPr>
          </a:lstStyle>
          <a:p>
            <a:pPr lvl="0"/>
            <a:r>
              <a:rPr lang="en-US"/>
              <a:t>Company or position</a:t>
            </a:r>
          </a:p>
        </p:txBody>
      </p:sp>
      <p:pic>
        <p:nvPicPr>
          <p:cNvPr id="7" name="Picture 6">
            <a:extLst>
              <a:ext uri="{FF2B5EF4-FFF2-40B4-BE49-F238E27FC236}">
                <a16:creationId xmlns:a16="http://schemas.microsoft.com/office/drawing/2014/main" id="{B4C7BAD5-DFFC-8E4E-8AAD-1F5CA2CEC252}"/>
              </a:ext>
              <a:ext uri="{C183D7F6-B498-43B3-948B-1728B52AA6E4}">
                <adec:decorative xmlns:adec="http://schemas.microsoft.com/office/drawing/2017/decorative" val="1"/>
              </a:ext>
            </a:extLst>
          </p:cNvPr>
          <p:cNvPicPr>
            <a:picLocks noChangeAspect="1"/>
          </p:cNvPicPr>
          <p:nvPr/>
        </p:nvPicPr>
        <p:blipFill>
          <a:blip r:embed="rId2">
            <a:duotone>
              <a:schemeClr val="accent2">
                <a:shade val="45000"/>
                <a:satMod val="135000"/>
              </a:schemeClr>
              <a:prstClr val="white"/>
            </a:duotone>
          </a:blip>
          <a:srcRect/>
          <a:stretch/>
        </p:blipFill>
        <p:spPr>
          <a:xfrm flipH="1">
            <a:off x="7038169" y="1201415"/>
            <a:ext cx="2062492" cy="1842493"/>
          </a:xfrm>
          <a:prstGeom prst="rect">
            <a:avLst/>
          </a:prstGeom>
          <a:ln>
            <a:noFill/>
          </a:ln>
        </p:spPr>
      </p:pic>
    </p:spTree>
    <p:extLst>
      <p:ext uri="{BB962C8B-B14F-4D97-AF65-F5344CB8AC3E}">
        <p14:creationId xmlns:p14="http://schemas.microsoft.com/office/powerpoint/2010/main" val="3207001963"/>
      </p:ext>
    </p:extLst>
  </p:cSld>
  <p:clrMapOvr>
    <a:masterClrMapping/>
  </p:clrMapOvr>
  <p:transition>
    <p:fade/>
  </p:transition>
  <p:hf sldNum="0" hdr="0" ftr="0" dt="0"/>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856477644"/>
      </p:ext>
    </p:extLst>
  </p:cSld>
  <p:clrMapOvr>
    <a:masterClrMapping/>
  </p:clrMapOvr>
  <p:transition>
    <p:fade/>
  </p:transition>
  <p:hf sldNum="0" hdr="0" ftr="0" dt="0"/>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01250576"/>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84200" y="1435100"/>
            <a:ext cx="5211763"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389688" y="1435100"/>
            <a:ext cx="5219700" cy="4833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757339318"/>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panose="020B0502040204020203" pitchFamily="34" charset="0"/>
                <a:cs typeface="Segoe UI" panose="020B05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10935942"/>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Two Column Bulle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2" name="Text Placeholder 11">
            <a:extLst>
              <a:ext uri="{FF2B5EF4-FFF2-40B4-BE49-F238E27FC236}">
                <a16:creationId xmlns:a16="http://schemas.microsoft.com/office/drawing/2014/main" id="{DD525736-DEE8-4391-8135-23DE0640053A}"/>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8" name="Text Placeholder 7">
            <a:extLst>
              <a:ext uri="{FF2B5EF4-FFF2-40B4-BE49-F238E27FC236}">
                <a16:creationId xmlns:a16="http://schemas.microsoft.com/office/drawing/2014/main" id="{98E90344-0294-48E2-AAF0-601BB99500E7}"/>
              </a:ext>
            </a:extLst>
          </p:cNvPr>
          <p:cNvSpPr>
            <a:spLocks noGrp="1"/>
          </p:cNvSpPr>
          <p:nvPr>
            <p:ph type="body" sz="quarter" idx="14"/>
          </p:nvPr>
        </p:nvSpPr>
        <p:spPr>
          <a:xfrm>
            <a:off x="584200"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66750" indent="-152400">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11">
            <a:extLst>
              <a:ext uri="{FF2B5EF4-FFF2-40B4-BE49-F238E27FC236}">
                <a16:creationId xmlns:a16="http://schemas.microsoft.com/office/drawing/2014/main" id="{B4F729D4-B1F1-45F2-A06A-40234B19C883}"/>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0" name="Text Placeholder 9">
            <a:extLst>
              <a:ext uri="{FF2B5EF4-FFF2-40B4-BE49-F238E27FC236}">
                <a16:creationId xmlns:a16="http://schemas.microsoft.com/office/drawing/2014/main" id="{D1F896FB-325C-4849-B372-8DF0D6C0562C}"/>
              </a:ext>
            </a:extLst>
          </p:cNvPr>
          <p:cNvSpPr>
            <a:spLocks noGrp="1"/>
          </p:cNvSpPr>
          <p:nvPr>
            <p:ph type="body" sz="quarter" idx="15"/>
          </p:nvPr>
        </p:nvSpPr>
        <p:spPr>
          <a:xfrm>
            <a:off x="6397625" y="2084388"/>
            <a:ext cx="5219700" cy="1612749"/>
          </a:xfrm>
        </p:spPr>
        <p:txBody>
          <a:bodyPr>
            <a:spAutoFit/>
          </a:bodyPr>
          <a:lstStyle>
            <a:lvl1pPr marL="171450" indent="-171450">
              <a:defRPr lang="en-US" sz="2400" dirty="0"/>
            </a:lvl1pPr>
            <a:lvl2pPr marL="342900" indent="-171450">
              <a:defRPr lang="en-US" dirty="0"/>
            </a:lvl2pPr>
            <a:lvl3pPr marL="514350" indent="-171450">
              <a:defRPr lang="en-US" dirty="0"/>
            </a:lvl3pPr>
            <a:lvl4pPr marL="685800" indent="-136525">
              <a:defRPr lang="en-US" dirty="0"/>
            </a:lvl4pPr>
            <a:lvl5pPr marL="793750" indent="-120650">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77548189"/>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Two Column Content with Subhead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588263" y="457200"/>
            <a:ext cx="11018520" cy="553998"/>
          </a:xfrm>
        </p:spPr>
        <p:txBody>
          <a:bodyPr>
            <a:spAutoFit/>
          </a:bodyPr>
          <a:lstStyle>
            <a:lvl1pPr>
              <a:defRPr/>
            </a:lvl1pPr>
          </a:lstStyle>
          <a:p>
            <a:r>
              <a:rPr lang="en-US"/>
              <a:t>Click to edit Master title style</a:t>
            </a:r>
          </a:p>
        </p:txBody>
      </p:sp>
      <p:sp>
        <p:nvSpPr>
          <p:cNvPr id="18" name="Text Placeholder 11">
            <a:extLst>
              <a:ext uri="{FF2B5EF4-FFF2-40B4-BE49-F238E27FC236}">
                <a16:creationId xmlns:a16="http://schemas.microsoft.com/office/drawing/2014/main" id="{C2759870-0BEA-44DC-A414-1C70D04E35CC}"/>
              </a:ext>
            </a:extLst>
          </p:cNvPr>
          <p:cNvSpPr>
            <a:spLocks noGrp="1"/>
          </p:cNvSpPr>
          <p:nvPr>
            <p:ph type="body" sz="quarter" idx="16"/>
          </p:nvPr>
        </p:nvSpPr>
        <p:spPr>
          <a:xfrm>
            <a:off x="584200"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5" name="Content Placeholder 14">
            <a:extLst>
              <a:ext uri="{FF2B5EF4-FFF2-40B4-BE49-F238E27FC236}">
                <a16:creationId xmlns:a16="http://schemas.microsoft.com/office/drawing/2014/main" id="{BFEF95FA-F121-4653-B60A-0D068C345462}"/>
              </a:ext>
            </a:extLst>
          </p:cNvPr>
          <p:cNvSpPr>
            <a:spLocks noGrp="1"/>
          </p:cNvSpPr>
          <p:nvPr>
            <p:ph sz="quarter" idx="11"/>
          </p:nvPr>
        </p:nvSpPr>
        <p:spPr>
          <a:xfrm>
            <a:off x="588963"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ext Placeholder 11">
            <a:extLst>
              <a:ext uri="{FF2B5EF4-FFF2-40B4-BE49-F238E27FC236}">
                <a16:creationId xmlns:a16="http://schemas.microsoft.com/office/drawing/2014/main" id="{C327262A-D327-4189-AD22-BAD67CF4AB79}"/>
              </a:ext>
            </a:extLst>
          </p:cNvPr>
          <p:cNvSpPr>
            <a:spLocks noGrp="1"/>
          </p:cNvSpPr>
          <p:nvPr>
            <p:ph type="body" sz="quarter" idx="17"/>
          </p:nvPr>
        </p:nvSpPr>
        <p:spPr>
          <a:xfrm>
            <a:off x="6397625" y="1436688"/>
            <a:ext cx="5219700" cy="430887"/>
          </a:xfrm>
        </p:spPr>
        <p:txBody>
          <a:bodyPr anchor="t"/>
          <a:lstStyle>
            <a:lvl1pPr marL="0" indent="0">
              <a:spcBef>
                <a:spcPts val="0"/>
              </a:spcBef>
              <a:buNone/>
              <a:defRPr sz="2800">
                <a:solidFill>
                  <a:schemeClr val="tx1"/>
                </a:solidFill>
                <a:latin typeface="+mj-lt"/>
              </a:defRPr>
            </a:lvl1pPr>
          </a:lstStyle>
          <a:p>
            <a:pPr lvl="0"/>
            <a:r>
              <a:rPr lang="en-US"/>
              <a:t>Click to edit Master text styles</a:t>
            </a:r>
          </a:p>
        </p:txBody>
      </p:sp>
      <p:sp>
        <p:nvSpPr>
          <p:cNvPr id="17" name="Content Placeholder 14">
            <a:extLst>
              <a:ext uri="{FF2B5EF4-FFF2-40B4-BE49-F238E27FC236}">
                <a16:creationId xmlns:a16="http://schemas.microsoft.com/office/drawing/2014/main" id="{47F8EAA9-0E64-4589-A234-BC31685BE7D3}"/>
              </a:ext>
            </a:extLst>
          </p:cNvPr>
          <p:cNvSpPr>
            <a:spLocks noGrp="1"/>
          </p:cNvSpPr>
          <p:nvPr>
            <p:ph sz="quarter" idx="13"/>
          </p:nvPr>
        </p:nvSpPr>
        <p:spPr>
          <a:xfrm>
            <a:off x="6394451" y="2081212"/>
            <a:ext cx="5214937" cy="4187825"/>
          </a:xfrm>
        </p:spPr>
        <p:txBody>
          <a:bodyPr/>
          <a:lstStyle>
            <a:lvl1pPr>
              <a:defRPr sz="24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14748205"/>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1311">
          <p15:clr>
            <a:srgbClr val="5ACBF0"/>
          </p15:clr>
        </p15:guide>
        <p15:guide id="4" pos="3656">
          <p15:clr>
            <a:srgbClr val="5ACBF0"/>
          </p15:clr>
        </p15:guide>
        <p15:guide id="5" pos="4024">
          <p15:clr>
            <a:srgbClr val="5ACBF0"/>
          </p15:clr>
        </p15:guide>
        <p15:guide id="7" orient="horz" pos="905">
          <p15:clr>
            <a:srgbClr val="5ACBF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Three Column Bullet with Subtitle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553998"/>
          </a:xfrm>
        </p:spPr>
        <p:txBody>
          <a:bodyPr>
            <a:spAutoFit/>
          </a:bodyPr>
          <a:lstStyle/>
          <a:p>
            <a:r>
              <a:rPr lang="en-US"/>
              <a:t>Click to edit Master title style</a:t>
            </a:r>
          </a:p>
        </p:txBody>
      </p:sp>
      <p:sp>
        <p:nvSpPr>
          <p:cNvPr id="19" name="Text Placeholder 11">
            <a:extLst>
              <a:ext uri="{FF2B5EF4-FFF2-40B4-BE49-F238E27FC236}">
                <a16:creationId xmlns:a16="http://schemas.microsoft.com/office/drawing/2014/main" id="{CB20F198-3776-433D-85A8-C2B6AC6235FF}"/>
              </a:ext>
            </a:extLst>
          </p:cNvPr>
          <p:cNvSpPr>
            <a:spLocks noGrp="1"/>
          </p:cNvSpPr>
          <p:nvPr>
            <p:ph type="body" sz="quarter" idx="16"/>
          </p:nvPr>
        </p:nvSpPr>
        <p:spPr>
          <a:xfrm>
            <a:off x="585217"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0" name="Text Placeholder 7">
            <a:extLst>
              <a:ext uri="{FF2B5EF4-FFF2-40B4-BE49-F238E27FC236}">
                <a16:creationId xmlns:a16="http://schemas.microsoft.com/office/drawing/2014/main" id="{97BC59AA-6CF8-4091-8008-21AA9AD8E8B5}"/>
              </a:ext>
            </a:extLst>
          </p:cNvPr>
          <p:cNvSpPr>
            <a:spLocks noGrp="1"/>
          </p:cNvSpPr>
          <p:nvPr>
            <p:ph type="body" sz="quarter" idx="14"/>
          </p:nvPr>
        </p:nvSpPr>
        <p:spPr>
          <a:xfrm>
            <a:off x="585217" y="2390775"/>
            <a:ext cx="3264408" cy="1760482"/>
          </a:xfrm>
        </p:spPr>
        <p:txBody>
          <a:bodyPr wrap="square">
            <a:spAutoFit/>
          </a:bodyPr>
          <a:lstStyle>
            <a:lvl1pPr marL="176213" indent="-176213">
              <a:defRPr lang="en-US" sz="2000" dirty="0"/>
            </a:lvl1pPr>
            <a:lvl2pPr marL="322263" indent="-150813">
              <a:defRPr lang="en-US" sz="1800" dirty="0"/>
            </a:lvl2pPr>
            <a:lvl3pPr marL="466725" indent="-138113">
              <a:defRPr lang="en-US" dirty="0"/>
            </a:lvl3pPr>
            <a:lvl4pPr marL="595313" indent="-128588">
              <a:defRPr lang="en-US" dirty="0"/>
            </a:lvl4pPr>
            <a:lvl5pPr marL="731838" indent="-122238">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Text Placeholder 11">
            <a:extLst>
              <a:ext uri="{FF2B5EF4-FFF2-40B4-BE49-F238E27FC236}">
                <a16:creationId xmlns:a16="http://schemas.microsoft.com/office/drawing/2014/main" id="{BECED387-BA3E-49B2-8F1E-0E371E09E0A4}"/>
              </a:ext>
            </a:extLst>
          </p:cNvPr>
          <p:cNvSpPr>
            <a:spLocks noGrp="1"/>
          </p:cNvSpPr>
          <p:nvPr>
            <p:ph type="body" sz="quarter" idx="17"/>
          </p:nvPr>
        </p:nvSpPr>
        <p:spPr>
          <a:xfrm>
            <a:off x="4463796"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2" name="Text Placeholder 9">
            <a:extLst>
              <a:ext uri="{FF2B5EF4-FFF2-40B4-BE49-F238E27FC236}">
                <a16:creationId xmlns:a16="http://schemas.microsoft.com/office/drawing/2014/main" id="{6B26A1CD-81F9-4C2F-896F-E69757C6658C}"/>
              </a:ext>
            </a:extLst>
          </p:cNvPr>
          <p:cNvSpPr>
            <a:spLocks noGrp="1"/>
          </p:cNvSpPr>
          <p:nvPr>
            <p:ph type="body" sz="quarter" idx="15"/>
          </p:nvPr>
        </p:nvSpPr>
        <p:spPr>
          <a:xfrm>
            <a:off x="4463796" y="238413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3" name="Text Placeholder 11">
            <a:extLst>
              <a:ext uri="{FF2B5EF4-FFF2-40B4-BE49-F238E27FC236}">
                <a16:creationId xmlns:a16="http://schemas.microsoft.com/office/drawing/2014/main" id="{79263A4B-A9A8-4CE5-96A8-6F6EC365E512}"/>
              </a:ext>
            </a:extLst>
          </p:cNvPr>
          <p:cNvSpPr>
            <a:spLocks noGrp="1"/>
          </p:cNvSpPr>
          <p:nvPr>
            <p:ph type="body" sz="quarter" idx="18"/>
          </p:nvPr>
        </p:nvSpPr>
        <p:spPr>
          <a:xfrm>
            <a:off x="8342375" y="1438275"/>
            <a:ext cx="3264408" cy="677108"/>
          </a:xfrm>
        </p:spPr>
        <p:txBody>
          <a:bodyPr anchor="t"/>
          <a:lstStyle>
            <a:lvl1pPr marL="0" indent="0">
              <a:spcBef>
                <a:spcPts val="0"/>
              </a:spcBef>
              <a:buNone/>
              <a:defRPr sz="2200">
                <a:solidFill>
                  <a:schemeClr val="tx1"/>
                </a:solidFill>
                <a:latin typeface="+mj-lt"/>
              </a:defRPr>
            </a:lvl1pPr>
          </a:lstStyle>
          <a:p>
            <a:pPr lvl="0"/>
            <a:r>
              <a:rPr lang="en-US"/>
              <a:t>Click to edit Master text styles</a:t>
            </a:r>
          </a:p>
        </p:txBody>
      </p:sp>
      <p:sp>
        <p:nvSpPr>
          <p:cNvPr id="24" name="Text Placeholder 7">
            <a:extLst>
              <a:ext uri="{FF2B5EF4-FFF2-40B4-BE49-F238E27FC236}">
                <a16:creationId xmlns:a16="http://schemas.microsoft.com/office/drawing/2014/main" id="{2205743D-F71A-4647-9BE4-2900BDA2582B}"/>
              </a:ext>
            </a:extLst>
          </p:cNvPr>
          <p:cNvSpPr>
            <a:spLocks noGrp="1"/>
          </p:cNvSpPr>
          <p:nvPr>
            <p:ph type="body" sz="quarter" idx="19"/>
          </p:nvPr>
        </p:nvSpPr>
        <p:spPr>
          <a:xfrm>
            <a:off x="8342375" y="2390775"/>
            <a:ext cx="3264408" cy="1760482"/>
          </a:xfrm>
        </p:spPr>
        <p:txBody>
          <a:bodyPr wrap="square">
            <a:spAutoFit/>
          </a:bodyPr>
          <a:lstStyle>
            <a:lvl1pPr marL="176213" indent="-176213">
              <a:defRPr lang="en-US" sz="2000" dirty="0"/>
            </a:lvl1pPr>
            <a:lvl2pPr marL="398463" indent="-169863">
              <a:defRPr lang="en-US" sz="1800" dirty="0"/>
            </a:lvl2pPr>
            <a:lvl3pPr marL="555625" indent="-157163">
              <a:defRPr lang="en-US" dirty="0"/>
            </a:lvl3pPr>
            <a:lvl4pPr marL="685800" indent="-136525">
              <a:defRPr lang="en-US" dirty="0"/>
            </a:lvl4pPr>
            <a:lvl5pPr marL="800100" indent="-111125">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83556537"/>
      </p:ext>
    </p:extLst>
  </p:cSld>
  <p:clrMapOvr>
    <a:masterClrMapping/>
  </p:clrMapOvr>
  <p:transition>
    <p:fade/>
  </p:transition>
  <p:hf sldNum="0" hdr="0" ftr="0" dt="0"/>
  <p:extLst>
    <p:ext uri="{DCECCB84-F9BA-43D5-87BE-67443E8EF086}">
      <p15:sldGuideLst xmlns:p15="http://schemas.microsoft.com/office/powerpoint/2012/main">
        <p15:guide id="3" orient="horz" pos="1506">
          <p15:clr>
            <a:srgbClr val="5ACBF0"/>
          </p15:clr>
        </p15:guide>
        <p15:guide id="4" orient="horz" pos="906">
          <p15:clr>
            <a:srgbClr val="5ACBF0"/>
          </p15:clr>
        </p15:guide>
        <p15:guide id="5" orient="horz" pos="288">
          <p15:clr>
            <a:srgbClr val="5ACBF0"/>
          </p15:clr>
        </p15:guide>
        <p15:guide id="6" pos="2430">
          <p15:clr>
            <a:srgbClr val="5ACBF0"/>
          </p15:clr>
        </p15:guide>
        <p15:guide id="7" pos="2811">
          <p15:clr>
            <a:srgbClr val="5ACBF0"/>
          </p15:clr>
        </p15:guide>
        <p15:guide id="8" pos="4871">
          <p15:clr>
            <a:srgbClr val="5ACBF0"/>
          </p15:clr>
        </p15:guide>
        <p15:guide id="9" pos="5251">
          <p15:clr>
            <a:srgbClr val="5ACBF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421705247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dirty="0"/>
              <a:t>Click to edit Master title style</a:t>
            </a:r>
          </a:p>
        </p:txBody>
      </p:sp>
      <p:sp>
        <p:nvSpPr>
          <p:cNvPr id="3" name="Text Placeholder 2">
            <a:extLst>
              <a:ext uri="{FF2B5EF4-FFF2-40B4-BE49-F238E27FC236}">
                <a16:creationId xmlns:a16="http://schemas.microsoft.com/office/drawing/2014/main" id="{8A9F33A1-14B1-4726-8529-AC08D4A61E12}"/>
              </a:ext>
            </a:extLst>
          </p:cNvPr>
          <p:cNvSpPr>
            <a:spLocks noGrp="1"/>
          </p:cNvSpPr>
          <p:nvPr>
            <p:ph type="body" sz="quarter" idx="10"/>
          </p:nvPr>
        </p:nvSpPr>
        <p:spPr>
          <a:xfrm>
            <a:off x="584200" y="966654"/>
            <a:ext cx="11018520" cy="307777"/>
          </a:xfrm>
        </p:spPr>
        <p:txBody>
          <a:bodyPr/>
          <a:lstStyle>
            <a:lvl1pPr>
              <a:buFont typeface="Arial" panose="020B0604020202020204" pitchFamily="34" charset="0"/>
              <a:buNone/>
              <a:defRPr sz="2000">
                <a:solidFill>
                  <a:srgbClr val="000000"/>
                </a:solidFill>
                <a:latin typeface="+mn-lt"/>
              </a:defRPr>
            </a:lvl1pPr>
            <a:lvl2pPr>
              <a:buNone/>
              <a:defRPr sz="1600">
                <a:solidFill>
                  <a:srgbClr val="000000"/>
                </a:solidFill>
              </a:defRPr>
            </a:lvl2pPr>
            <a:lvl3pPr>
              <a:buNone/>
              <a:defRPr sz="1400">
                <a:solidFill>
                  <a:srgbClr val="000000"/>
                </a:solidFill>
              </a:defRPr>
            </a:lvl3pPr>
            <a:lvl4pPr>
              <a:buNone/>
              <a:defRPr sz="1200">
                <a:solidFill>
                  <a:srgbClr val="000000"/>
                </a:solidFill>
              </a:defRPr>
            </a:lvl4pPr>
            <a:lvl5pPr>
              <a:buNone/>
              <a:defRPr sz="1000">
                <a:solidFill>
                  <a:srgbClr val="000000"/>
                </a:solidFill>
              </a:defRPr>
            </a:lvl5pPr>
          </a:lstStyle>
          <a:p>
            <a:pPr lvl="0"/>
            <a:r>
              <a:rPr lang="en-US" dirty="0"/>
              <a:t>Click to edit Master text styles</a:t>
            </a:r>
          </a:p>
        </p:txBody>
      </p:sp>
      <p:sp>
        <p:nvSpPr>
          <p:cNvPr id="4" name="Text Placeholder 2">
            <a:extLst>
              <a:ext uri="{FF2B5EF4-FFF2-40B4-BE49-F238E27FC236}">
                <a16:creationId xmlns:a16="http://schemas.microsoft.com/office/drawing/2014/main" id="{5256EB4E-BF91-4252-BA32-FFD5AAF4AA54}"/>
              </a:ext>
            </a:extLst>
          </p:cNvPr>
          <p:cNvSpPr>
            <a:spLocks noGrp="1"/>
          </p:cNvSpPr>
          <p:nvPr>
            <p:ph type="body" sz="quarter" idx="11"/>
          </p:nvPr>
        </p:nvSpPr>
        <p:spPr>
          <a:xfrm>
            <a:off x="584200" y="2794980"/>
            <a:ext cx="5124048" cy="572464"/>
          </a:xfrm>
        </p:spPr>
        <p:txBody>
          <a:bodyPr/>
          <a:lstStyle>
            <a:lvl1pPr marL="0" indent="0">
              <a:buFont typeface="Arial" panose="020B0604020202020204" pitchFamily="34" charset="0"/>
              <a:buNone/>
              <a:defRPr sz="1800">
                <a:solidFill>
                  <a:srgbClr val="000000"/>
                </a:solidFill>
                <a:latin typeface="+mn-lt"/>
              </a:defRPr>
            </a:lvl1pPr>
            <a:lvl2pPr>
              <a:buNone/>
              <a:defRPr sz="1600">
                <a:solidFill>
                  <a:srgbClr val="000000"/>
                </a:solidFill>
              </a:defRPr>
            </a:lvl2pPr>
            <a:lvl3pPr>
              <a:buNone/>
              <a:defRPr sz="1400">
                <a:solidFill>
                  <a:srgbClr val="000000"/>
                </a:solidFill>
              </a:defRPr>
            </a:lvl3pPr>
            <a:lvl4pPr>
              <a:buNone/>
              <a:defRPr sz="1200">
                <a:solidFill>
                  <a:srgbClr val="000000"/>
                </a:solidFill>
              </a:defRPr>
            </a:lvl4pPr>
            <a:lvl5pPr>
              <a:buNone/>
              <a:defRPr sz="1000">
                <a:solidFill>
                  <a:srgbClr val="000000"/>
                </a:solidFill>
              </a:defRPr>
            </a:lvl5pPr>
          </a:lstStyle>
          <a:p>
            <a:pPr lvl="0"/>
            <a:r>
              <a:rPr lang="en-US" dirty="0"/>
              <a:t>Click to edit Master text styles</a:t>
            </a:r>
          </a:p>
          <a:p>
            <a:pPr lvl="1"/>
            <a:r>
              <a:rPr lang="en-US" dirty="0"/>
              <a:t>Second level</a:t>
            </a:r>
          </a:p>
        </p:txBody>
      </p:sp>
      <p:pic>
        <p:nvPicPr>
          <p:cNvPr id="5" name="Picture 4">
            <a:extLst>
              <a:ext uri="{FF2B5EF4-FFF2-40B4-BE49-F238E27FC236}">
                <a16:creationId xmlns:a16="http://schemas.microsoft.com/office/drawing/2014/main" id="{95C679E9-C364-449F-8463-676B7000F4A3}"/>
              </a:ext>
              <a:ext uri="{C183D7F6-B498-43B3-948B-1728B52AA6E4}">
                <adec:decorative xmlns:adec="http://schemas.microsoft.com/office/drawing/2017/decorative" val="1"/>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0" y="4813502"/>
            <a:ext cx="5893411" cy="2044498"/>
          </a:xfrm>
          <a:prstGeom prst="rect">
            <a:avLst/>
          </a:prstGeom>
          <a:ln>
            <a:noFill/>
          </a:ln>
        </p:spPr>
      </p:pic>
    </p:spTree>
    <p:extLst>
      <p:ext uri="{BB962C8B-B14F-4D97-AF65-F5344CB8AC3E}">
        <p14:creationId xmlns:p14="http://schemas.microsoft.com/office/powerpoint/2010/main" val="1215951047"/>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Title on 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6095999" y="457200"/>
            <a:ext cx="5510783" cy="430887"/>
          </a:xfrm>
        </p:spPr>
        <p:txBody>
          <a:bodyPr/>
          <a:lstStyle/>
          <a:p>
            <a:r>
              <a:rPr lang="en-US" dirty="0"/>
              <a:t>Click to edit Master title style</a:t>
            </a:r>
          </a:p>
        </p:txBody>
      </p:sp>
    </p:spTree>
    <p:extLst>
      <p:ext uri="{BB962C8B-B14F-4D97-AF65-F5344CB8AC3E}">
        <p14:creationId xmlns:p14="http://schemas.microsoft.com/office/powerpoint/2010/main" val="3421654366"/>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3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dirty="0"/>
              <a:t>Click to edit Master title style</a:t>
            </a:r>
          </a:p>
        </p:txBody>
      </p:sp>
      <p:pic>
        <p:nvPicPr>
          <p:cNvPr id="3" name="Picture 2">
            <a:extLst>
              <a:ext uri="{FF2B5EF4-FFF2-40B4-BE49-F238E27FC236}">
                <a16:creationId xmlns:a16="http://schemas.microsoft.com/office/drawing/2014/main" id="{039F2E5E-512C-4CD8-A1AB-977FA6497F03}"/>
              </a:ext>
              <a:ext uri="{C183D7F6-B498-43B3-948B-1728B52AA6E4}">
                <adec:decorative xmlns:adec="http://schemas.microsoft.com/office/drawing/2017/decorative" val="1"/>
              </a:ext>
            </a:extLst>
          </p:cNvPr>
          <p:cNvPicPr>
            <a:picLocks noChangeAspect="1"/>
          </p:cNvPicPr>
          <p:nvPr userDrawn="1"/>
        </p:nvPicPr>
        <p:blipFill rotWithShape="1">
          <a:blip r:embed="rId2"/>
          <a:srcRect l="1215" t="1935" r="43604" b="21875"/>
          <a:stretch/>
        </p:blipFill>
        <p:spPr>
          <a:xfrm>
            <a:off x="6659879" y="737419"/>
            <a:ext cx="5532121" cy="6120582"/>
          </a:xfrm>
          <a:prstGeom prst="rect">
            <a:avLst/>
          </a:prstGeom>
          <a:ln>
            <a:noFill/>
          </a:ln>
        </p:spPr>
      </p:pic>
    </p:spTree>
    <p:extLst>
      <p:ext uri="{BB962C8B-B14F-4D97-AF65-F5344CB8AC3E}">
        <p14:creationId xmlns:p14="http://schemas.microsoft.com/office/powerpoint/2010/main" val="1882952131"/>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Title Only - left sid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a:xfrm>
            <a:off x="588264" y="2875002"/>
            <a:ext cx="4127692" cy="1107996"/>
          </a:xfrm>
        </p:spPr>
        <p:txBody>
          <a:bodyPr wrap="square" anchor="ctr">
            <a:spAutoFit/>
          </a:bodyPr>
          <a:lstStyle/>
          <a:p>
            <a:r>
              <a:rPr lang="en-US"/>
              <a:t>Click to edit Master title style</a:t>
            </a:r>
          </a:p>
        </p:txBody>
      </p:sp>
    </p:spTree>
    <p:extLst>
      <p:ext uri="{BB962C8B-B14F-4D97-AF65-F5344CB8AC3E}">
        <p14:creationId xmlns:p14="http://schemas.microsoft.com/office/powerpoint/2010/main" val="2603049766"/>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30" orient="horz" pos="288">
          <p15:clr>
            <a:srgbClr val="5ACBF0"/>
          </p15:clr>
        </p15:guide>
        <p15:guide id="32" orient="horz" pos="2160">
          <p15:clr>
            <a:srgbClr val="5ACBF0"/>
          </p15:clr>
        </p15:guide>
        <p15:guide id="33" pos="2976">
          <p15:clr>
            <a:srgbClr val="5ACBF0"/>
          </p15:clr>
        </p15:guide>
        <p15:guide id="34" pos="3336">
          <p15:clr>
            <a:srgbClr val="5ACBF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2208275767"/>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Teams photo">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4309079"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Content Placeholder 4">
            <a:extLst>
              <a:ext uri="{FF2B5EF4-FFF2-40B4-BE49-F238E27FC236}">
                <a16:creationId xmlns:a16="http://schemas.microsoft.com/office/drawing/2014/main" id="{32C4CD77-6F12-0D4B-9249-0CA3D240592B}"/>
              </a:ext>
            </a:extLst>
          </p:cNvPr>
          <p:cNvSpPr>
            <a:spLocks noGrp="1"/>
          </p:cNvSpPr>
          <p:nvPr>
            <p:ph sz="quarter" idx="12" hasCustomPrompt="1"/>
          </p:nvPr>
        </p:nvSpPr>
        <p:spPr>
          <a:xfrm>
            <a:off x="5081314" y="1588081"/>
            <a:ext cx="6553634" cy="3681838"/>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50000"/>
                <a:lumOff val="50000"/>
                <a:alpha val="20000"/>
              </a:schemeClr>
            </a:outerShdw>
          </a:effectLst>
        </p:spPr>
        <p:txBody>
          <a:bodyPr tIns="2651760">
            <a:noAutofit/>
          </a:bodyPr>
          <a:lstStyle>
            <a:lvl1pPr marL="0" indent="0">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 </a:t>
            </a:r>
            <a:br>
              <a:rPr lang="en-US"/>
            </a:br>
            <a:r>
              <a:rPr lang="en-US"/>
              <a:t>or click or tap icon below </a:t>
            </a:r>
            <a:br>
              <a:rPr lang="en-US"/>
            </a:br>
            <a:r>
              <a:rPr lang="en-US"/>
              <a:t>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3374605" cy="950108"/>
          </a:xfrm>
          <a:prstGeom prst="rect">
            <a:avLst/>
          </a:prstGeom>
        </p:spPr>
        <p:txBody>
          <a:bodyPr/>
          <a:lstStyle>
            <a:lvl1pPr>
              <a:defRPr sz="2600"/>
            </a:lvl1pPr>
          </a:lstStyle>
          <a:p>
            <a:r>
              <a:rPr lang="en-US"/>
              <a:t>Click to edit Master title style</a:t>
            </a:r>
          </a:p>
        </p:txBody>
      </p:sp>
    </p:spTree>
    <p:extLst>
      <p:ext uri="{BB962C8B-B14F-4D97-AF65-F5344CB8AC3E}">
        <p14:creationId xmlns:p14="http://schemas.microsoft.com/office/powerpoint/2010/main" val="2119190629"/>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Teams photo + phone">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4023637"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3374605" cy="950108"/>
          </a:xfrm>
          <a:prstGeom prst="rect">
            <a:avLst/>
          </a:prstGeom>
        </p:spPr>
        <p:txBody>
          <a:bodyPr/>
          <a:lstStyle>
            <a:lvl1pPr>
              <a:defRPr sz="2600"/>
            </a:lvl1pPr>
          </a:lstStyle>
          <a:p>
            <a:r>
              <a:rPr lang="en-US"/>
              <a:t>Click to edit Master title style</a:t>
            </a:r>
          </a:p>
        </p:txBody>
      </p:sp>
      <p:sp>
        <p:nvSpPr>
          <p:cNvPr id="11" name="Content Placeholder 4">
            <a:extLst>
              <a:ext uri="{FF2B5EF4-FFF2-40B4-BE49-F238E27FC236}">
                <a16:creationId xmlns:a16="http://schemas.microsoft.com/office/drawing/2014/main" id="{38A04320-DCC6-0B47-8DBD-C5AD49DFC65B}"/>
              </a:ext>
            </a:extLst>
          </p:cNvPr>
          <p:cNvSpPr>
            <a:spLocks noGrp="1"/>
          </p:cNvSpPr>
          <p:nvPr>
            <p:ph sz="quarter" idx="12" hasCustomPrompt="1"/>
          </p:nvPr>
        </p:nvSpPr>
        <p:spPr>
          <a:xfrm>
            <a:off x="4906862" y="1371691"/>
            <a:ext cx="6343444" cy="3568707"/>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50000"/>
                <a:lumOff val="50000"/>
                <a:alpha val="20000"/>
              </a:schemeClr>
            </a:outerShdw>
          </a:effectLst>
        </p:spPr>
        <p:txBody>
          <a:bodyPr tIns="2468880">
            <a:noAutofit/>
          </a:bodyPr>
          <a:lstStyle>
            <a:lvl1pPr marL="0" indent="0">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 </a:t>
            </a:r>
            <a:br>
              <a:rPr lang="en-US"/>
            </a:br>
            <a:r>
              <a:rPr lang="en-US"/>
              <a:t>or click or tap icon below </a:t>
            </a:r>
            <a:br>
              <a:rPr lang="en-US"/>
            </a:br>
            <a:r>
              <a:rPr lang="en-US"/>
              <a:t>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12" name="Content Placeholder 4">
            <a:extLst>
              <a:ext uri="{FF2B5EF4-FFF2-40B4-BE49-F238E27FC236}">
                <a16:creationId xmlns:a16="http://schemas.microsoft.com/office/drawing/2014/main" id="{A3E8EFB4-9443-754C-827B-DB6C17DCE940}"/>
              </a:ext>
            </a:extLst>
          </p:cNvPr>
          <p:cNvSpPr>
            <a:spLocks noGrp="1"/>
          </p:cNvSpPr>
          <p:nvPr>
            <p:ph sz="quarter" idx="13" hasCustomPrompt="1"/>
          </p:nvPr>
        </p:nvSpPr>
        <p:spPr>
          <a:xfrm>
            <a:off x="10124563" y="1936793"/>
            <a:ext cx="1739891" cy="3768420"/>
          </a:xfrm>
          <a:prstGeom prst="roundRect">
            <a:avLst>
              <a:gd name="adj" fmla="val 8222"/>
            </a:avLst>
          </a:prstGeom>
          <a:blipFill>
            <a:blip r:embed="rId3"/>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920240" bIns="0" anchor="ctr" anchorCtr="0">
            <a:noAutofit/>
          </a:bodyPr>
          <a:lstStyle>
            <a:lvl1pPr marL="0" indent="0" algn="l">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a:t>
            </a:r>
            <a:br>
              <a:rPr lang="en-US"/>
            </a:br>
            <a:r>
              <a:rPr lang="en-US"/>
              <a:t>photo here </a:t>
            </a:r>
            <a:br>
              <a:rPr lang="en-US"/>
            </a:br>
            <a:r>
              <a:rPr lang="en-US"/>
              <a:t>or click or tap icon below 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22683395"/>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Teams photo 2">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5031693"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5031693" cy="950108"/>
          </a:xfrm>
          <a:prstGeom prst="rect">
            <a:avLst/>
          </a:prstGeom>
        </p:spPr>
        <p:txBody>
          <a:bodyPr/>
          <a:lstStyle>
            <a:lvl1pPr>
              <a:defRPr sz="2600"/>
            </a:lvl1pPr>
          </a:lstStyle>
          <a:p>
            <a:r>
              <a:rPr lang="en-US"/>
              <a:t>Click to edit Master title style</a:t>
            </a:r>
          </a:p>
        </p:txBody>
      </p:sp>
      <p:sp>
        <p:nvSpPr>
          <p:cNvPr id="7" name="Content Placeholder 4">
            <a:extLst>
              <a:ext uri="{FF2B5EF4-FFF2-40B4-BE49-F238E27FC236}">
                <a16:creationId xmlns:a16="http://schemas.microsoft.com/office/drawing/2014/main" id="{5906A360-8D81-A641-AC84-67059C28AFB3}"/>
              </a:ext>
            </a:extLst>
          </p:cNvPr>
          <p:cNvSpPr>
            <a:spLocks noGrp="1"/>
          </p:cNvSpPr>
          <p:nvPr>
            <p:ph sz="quarter" idx="12" hasCustomPrompt="1"/>
          </p:nvPr>
        </p:nvSpPr>
        <p:spPr>
          <a:xfrm>
            <a:off x="6584236" y="345044"/>
            <a:ext cx="5277351" cy="2968942"/>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75000"/>
                <a:lumOff val="25000"/>
                <a:alpha val="20000"/>
              </a:schemeClr>
            </a:outerShdw>
          </a:effectLst>
        </p:spPr>
        <p:txBody>
          <a:bodyPr tIns="201168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8" name="Content Placeholder 4">
            <a:extLst>
              <a:ext uri="{FF2B5EF4-FFF2-40B4-BE49-F238E27FC236}">
                <a16:creationId xmlns:a16="http://schemas.microsoft.com/office/drawing/2014/main" id="{349BC391-BBA0-004E-B574-CD332AEA5D8B}"/>
              </a:ext>
            </a:extLst>
          </p:cNvPr>
          <p:cNvSpPr>
            <a:spLocks noGrp="1"/>
          </p:cNvSpPr>
          <p:nvPr>
            <p:ph sz="quarter" idx="13" hasCustomPrompt="1"/>
          </p:nvPr>
        </p:nvSpPr>
        <p:spPr>
          <a:xfrm>
            <a:off x="6584235" y="3601522"/>
            <a:ext cx="5277351" cy="2968942"/>
          </a:xfrm>
          <a:prstGeom prst="roundRect">
            <a:avLst>
              <a:gd name="adj" fmla="val 0"/>
            </a:avLst>
          </a:prstGeom>
          <a:blipFill>
            <a:blip r:embed="rId2"/>
            <a:stretch>
              <a:fillRect/>
            </a:stretch>
          </a:blipFill>
          <a:ln w="146050">
            <a:solidFill>
              <a:schemeClr val="bg1"/>
            </a:solidFill>
          </a:ln>
          <a:effectLst>
            <a:outerShdw blurRad="254000" dist="12700" dir="5400000" sx="101000" sy="101000" algn="ctr" rotWithShape="0">
              <a:schemeClr val="tx1">
                <a:lumMod val="75000"/>
                <a:lumOff val="25000"/>
                <a:alpha val="20000"/>
              </a:schemeClr>
            </a:outerShdw>
          </a:effectLst>
        </p:spPr>
        <p:txBody>
          <a:bodyPr tIns="2011680">
            <a:noAutofit/>
          </a:bodyPr>
          <a:lstStyle>
            <a:lvl1pPr marL="0" indent="0" algn="l">
              <a:defRPr lang="en-US" sz="12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 here</a:t>
            </a:r>
            <a:br>
              <a:rPr lang="en-US"/>
            </a:br>
            <a:r>
              <a:rPr lang="en-US"/>
              <a:t>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Tree>
    <p:extLst>
      <p:ext uri="{BB962C8B-B14F-4D97-AF65-F5344CB8AC3E}">
        <p14:creationId xmlns:p14="http://schemas.microsoft.com/office/powerpoint/2010/main" val="1982542067"/>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Teams photo 3">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7168619"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7168619" cy="950108"/>
          </a:xfrm>
          <a:prstGeom prst="rect">
            <a:avLst/>
          </a:prstGeom>
        </p:spPr>
        <p:txBody>
          <a:bodyPr/>
          <a:lstStyle>
            <a:lvl1pPr>
              <a:defRPr sz="2600"/>
            </a:lvl1pPr>
          </a:lstStyle>
          <a:p>
            <a:r>
              <a:rPr lang="en-US"/>
              <a:t>Click to edit Master title style</a:t>
            </a:r>
          </a:p>
        </p:txBody>
      </p:sp>
      <p:sp>
        <p:nvSpPr>
          <p:cNvPr id="9" name="Content Placeholder 4">
            <a:extLst>
              <a:ext uri="{FF2B5EF4-FFF2-40B4-BE49-F238E27FC236}">
                <a16:creationId xmlns:a16="http://schemas.microsoft.com/office/drawing/2014/main" id="{3DBECAC5-9647-EB45-BA62-C1EF56A17D71}"/>
              </a:ext>
            </a:extLst>
          </p:cNvPr>
          <p:cNvSpPr>
            <a:spLocks noGrp="1"/>
          </p:cNvSpPr>
          <p:nvPr>
            <p:ph sz="quarter" idx="13" hasCustomPrompt="1"/>
          </p:nvPr>
        </p:nvSpPr>
        <p:spPr>
          <a:xfrm>
            <a:off x="8584442" y="605499"/>
            <a:ext cx="3236200" cy="1741308"/>
          </a:xfrm>
          <a:prstGeom prst="roundRect">
            <a:avLst>
              <a:gd name="adj" fmla="val 0"/>
            </a:avLst>
          </a:prstGeom>
          <a:blipFill>
            <a:blip r:embed="rId2"/>
            <a:stretch>
              <a:fillRect/>
            </a:stretch>
          </a:blipFill>
          <a:ln w="69850">
            <a:solidFill>
              <a:schemeClr val="bg1"/>
            </a:solidFill>
          </a:ln>
          <a:effectLst>
            <a:outerShdw blurRad="254000" dist="12700" dir="5400000" sx="101000" sy="101000" algn="ctr" rotWithShape="0">
              <a:schemeClr val="tx1">
                <a:lumMod val="75000"/>
                <a:lumOff val="25000"/>
                <a:alpha val="20000"/>
              </a:schemeClr>
            </a:outerShdw>
          </a:effectLst>
        </p:spPr>
        <p:txBody>
          <a:bodyPr tIns="73152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10" name="Content Placeholder 4">
            <a:extLst>
              <a:ext uri="{FF2B5EF4-FFF2-40B4-BE49-F238E27FC236}">
                <a16:creationId xmlns:a16="http://schemas.microsoft.com/office/drawing/2014/main" id="{F096AFB9-2030-0440-8E5B-E188CD4A2700}"/>
              </a:ext>
            </a:extLst>
          </p:cNvPr>
          <p:cNvSpPr>
            <a:spLocks noGrp="1"/>
          </p:cNvSpPr>
          <p:nvPr>
            <p:ph sz="quarter" idx="14" hasCustomPrompt="1"/>
          </p:nvPr>
        </p:nvSpPr>
        <p:spPr>
          <a:xfrm>
            <a:off x="8584442" y="2558346"/>
            <a:ext cx="3236200" cy="1741308"/>
          </a:xfrm>
          <a:prstGeom prst="roundRect">
            <a:avLst>
              <a:gd name="adj" fmla="val 0"/>
            </a:avLst>
          </a:prstGeom>
          <a:blipFill>
            <a:blip r:embed="rId2"/>
            <a:stretch>
              <a:fillRect/>
            </a:stretch>
          </a:blipFill>
          <a:ln w="69850">
            <a:solidFill>
              <a:schemeClr val="bg1"/>
            </a:solidFill>
          </a:ln>
          <a:effectLst>
            <a:outerShdw blurRad="254000" dist="12700" dir="5400000" sx="101000" sy="101000" algn="ctr" rotWithShape="0">
              <a:schemeClr val="tx1">
                <a:lumMod val="75000"/>
                <a:lumOff val="25000"/>
                <a:alpha val="20000"/>
              </a:schemeClr>
            </a:outerShdw>
          </a:effectLst>
        </p:spPr>
        <p:txBody>
          <a:bodyPr tIns="73152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
        <p:nvSpPr>
          <p:cNvPr id="11" name="Content Placeholder 4">
            <a:extLst>
              <a:ext uri="{FF2B5EF4-FFF2-40B4-BE49-F238E27FC236}">
                <a16:creationId xmlns:a16="http://schemas.microsoft.com/office/drawing/2014/main" id="{97BB1C31-06A6-AB4D-A7EC-63EFA068AE37}"/>
              </a:ext>
            </a:extLst>
          </p:cNvPr>
          <p:cNvSpPr>
            <a:spLocks noGrp="1"/>
          </p:cNvSpPr>
          <p:nvPr>
            <p:ph sz="quarter" idx="15" hasCustomPrompt="1"/>
          </p:nvPr>
        </p:nvSpPr>
        <p:spPr>
          <a:xfrm>
            <a:off x="8584442" y="4511193"/>
            <a:ext cx="3236200" cy="1741308"/>
          </a:xfrm>
          <a:prstGeom prst="roundRect">
            <a:avLst>
              <a:gd name="adj" fmla="val 0"/>
            </a:avLst>
          </a:prstGeom>
          <a:blipFill>
            <a:blip r:embed="rId2"/>
            <a:stretch>
              <a:fillRect/>
            </a:stretch>
          </a:blipFill>
          <a:ln w="69850">
            <a:solidFill>
              <a:schemeClr val="bg1"/>
            </a:solidFill>
          </a:ln>
          <a:effectLst>
            <a:outerShdw blurRad="254000" dist="12700" dir="5400000" sx="101000" sy="101000" algn="ctr" rotWithShape="0">
              <a:schemeClr val="tx1">
                <a:lumMod val="75000"/>
                <a:lumOff val="25000"/>
                <a:alpha val="20000"/>
              </a:schemeClr>
            </a:outerShdw>
          </a:effectLst>
        </p:spPr>
        <p:txBody>
          <a:bodyPr tIns="731520">
            <a:noAutofit/>
          </a:bodyPr>
          <a:lstStyle>
            <a:lvl1pPr marL="0" indent="0" algn="l">
              <a:defRPr lang="en-US" sz="1400" b="1" kern="1200" spc="0" baseline="0" dirty="0">
                <a:solidFill>
                  <a:srgbClr val="000000"/>
                </a:solidFill>
                <a:latin typeface="+mn-lt"/>
                <a:ea typeface="+mn-ea"/>
                <a:cs typeface="Segoe UI" panose="020B0502040204020203" pitchFamily="34" charset="0"/>
              </a:defRPr>
            </a:lvl1pPr>
          </a:lstStyle>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r>
              <a:rPr lang="en-US"/>
              <a:t>Drag &amp; drop your photo</a:t>
            </a:r>
            <a:br>
              <a:rPr lang="en-US"/>
            </a:br>
            <a:r>
              <a:rPr lang="en-US"/>
              <a:t>here or click or tap icon</a:t>
            </a:r>
            <a:br>
              <a:rPr lang="en-US"/>
            </a:br>
            <a:r>
              <a:rPr lang="en-US"/>
              <a:t>below to insert</a:t>
            </a:r>
          </a:p>
          <a:p>
            <a:pPr marL="228600" marR="0" lvl="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pPr>
            <a:endParaRPr lang="en-US"/>
          </a:p>
        </p:txBody>
      </p:sp>
    </p:spTree>
    <p:extLst>
      <p:ext uri="{BB962C8B-B14F-4D97-AF65-F5344CB8AC3E}">
        <p14:creationId xmlns:p14="http://schemas.microsoft.com/office/powerpoint/2010/main" val="1513383399"/>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10_Small title - half page">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7445710"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7445710" cy="950108"/>
          </a:xfrm>
          <a:prstGeom prst="rect">
            <a:avLst/>
          </a:prstGeom>
        </p:spPr>
        <p:txBody>
          <a:bodyPr/>
          <a:lstStyle>
            <a:lvl1pPr>
              <a:defRPr sz="2600"/>
            </a:lvl1pPr>
          </a:lstStyle>
          <a:p>
            <a:r>
              <a:rPr lang="en-US"/>
              <a:t>Click to edit Master title style</a:t>
            </a:r>
          </a:p>
        </p:txBody>
      </p:sp>
      <p:sp>
        <p:nvSpPr>
          <p:cNvPr id="7" name="Content Placeholder 4">
            <a:extLst>
              <a:ext uri="{FF2B5EF4-FFF2-40B4-BE49-F238E27FC236}">
                <a16:creationId xmlns:a16="http://schemas.microsoft.com/office/drawing/2014/main" id="{FBCB2226-D1CC-534A-8F34-ED05335F143C}"/>
              </a:ext>
            </a:extLst>
          </p:cNvPr>
          <p:cNvSpPr>
            <a:spLocks noGrp="1"/>
          </p:cNvSpPr>
          <p:nvPr>
            <p:ph sz="quarter" idx="12" hasCustomPrompt="1"/>
          </p:nvPr>
        </p:nvSpPr>
        <p:spPr>
          <a:xfrm>
            <a:off x="8989961" y="585216"/>
            <a:ext cx="2625967" cy="5687568"/>
          </a:xfrm>
          <a:prstGeom prst="roundRect">
            <a:avLst>
              <a:gd name="adj" fmla="val 8222"/>
            </a:avLst>
          </a:prstGeom>
          <a:blipFill>
            <a:blip r:embed="rId2"/>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1089907354"/>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11_Small title - half page">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581593C0-90FF-2243-9A36-C4FDCBA6DEEB}"/>
              </a:ext>
            </a:extLst>
          </p:cNvPr>
          <p:cNvSpPr>
            <a:spLocks noGrp="1"/>
          </p:cNvSpPr>
          <p:nvPr>
            <p:ph type="body" sz="half" idx="2"/>
          </p:nvPr>
        </p:nvSpPr>
        <p:spPr>
          <a:xfrm>
            <a:off x="576072" y="1588296"/>
            <a:ext cx="5198616" cy="451942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Title 1">
            <a:extLst>
              <a:ext uri="{FF2B5EF4-FFF2-40B4-BE49-F238E27FC236}">
                <a16:creationId xmlns:a16="http://schemas.microsoft.com/office/drawing/2014/main" id="{523F18EF-B1F8-514E-AE14-3EC5437E2B21}"/>
              </a:ext>
            </a:extLst>
          </p:cNvPr>
          <p:cNvSpPr>
            <a:spLocks noGrp="1"/>
          </p:cNvSpPr>
          <p:nvPr>
            <p:ph type="title"/>
          </p:nvPr>
        </p:nvSpPr>
        <p:spPr>
          <a:xfrm>
            <a:off x="576072" y="530466"/>
            <a:ext cx="5198616" cy="950108"/>
          </a:xfrm>
          <a:prstGeom prst="rect">
            <a:avLst/>
          </a:prstGeom>
        </p:spPr>
        <p:txBody>
          <a:bodyPr/>
          <a:lstStyle>
            <a:lvl1pPr>
              <a:defRPr sz="2600"/>
            </a:lvl1pPr>
          </a:lstStyle>
          <a:p>
            <a:r>
              <a:rPr lang="en-US"/>
              <a:t>Click to edit Master title style</a:t>
            </a:r>
          </a:p>
        </p:txBody>
      </p:sp>
      <p:sp>
        <p:nvSpPr>
          <p:cNvPr id="5" name="Content Placeholder 4">
            <a:extLst>
              <a:ext uri="{FF2B5EF4-FFF2-40B4-BE49-F238E27FC236}">
                <a16:creationId xmlns:a16="http://schemas.microsoft.com/office/drawing/2014/main" id="{20089D16-8111-6D4B-A9F1-35AF1D1AF2B3}"/>
              </a:ext>
            </a:extLst>
          </p:cNvPr>
          <p:cNvSpPr>
            <a:spLocks noGrp="1"/>
          </p:cNvSpPr>
          <p:nvPr>
            <p:ph sz="quarter" idx="12" hasCustomPrompt="1"/>
          </p:nvPr>
        </p:nvSpPr>
        <p:spPr>
          <a:xfrm>
            <a:off x="8989961" y="585216"/>
            <a:ext cx="2625967" cy="5687568"/>
          </a:xfrm>
          <a:prstGeom prst="roundRect">
            <a:avLst>
              <a:gd name="adj" fmla="val 8222"/>
            </a:avLst>
          </a:prstGeom>
          <a:blipFill>
            <a:blip r:embed="rId2"/>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
        <p:nvSpPr>
          <p:cNvPr id="8" name="Content Placeholder 4">
            <a:extLst>
              <a:ext uri="{FF2B5EF4-FFF2-40B4-BE49-F238E27FC236}">
                <a16:creationId xmlns:a16="http://schemas.microsoft.com/office/drawing/2014/main" id="{FDB2F18D-8957-1947-A3FC-E12746E7FFC7}"/>
              </a:ext>
            </a:extLst>
          </p:cNvPr>
          <p:cNvSpPr>
            <a:spLocks noGrp="1"/>
          </p:cNvSpPr>
          <p:nvPr>
            <p:ph sz="quarter" idx="13" hasCustomPrompt="1"/>
          </p:nvPr>
        </p:nvSpPr>
        <p:spPr>
          <a:xfrm>
            <a:off x="6069341" y="585216"/>
            <a:ext cx="2625967" cy="5687568"/>
          </a:xfrm>
          <a:prstGeom prst="roundRect">
            <a:avLst>
              <a:gd name="adj" fmla="val 8222"/>
            </a:avLst>
          </a:prstGeom>
          <a:blipFill>
            <a:blip r:embed="rId2"/>
            <a:stretch>
              <a:fillRect/>
            </a:stretch>
          </a:blipFill>
          <a:ln w="104775">
            <a:solidFill>
              <a:schemeClr val="bg1"/>
            </a:solidFill>
          </a:ln>
          <a:effectLst>
            <a:outerShdw blurRad="254000" dist="12700" dir="5400000" sx="101000" sy="101000" algn="ctr" rotWithShape="0">
              <a:schemeClr val="bg1">
                <a:lumMod val="65000"/>
                <a:alpha val="20000"/>
              </a:schemeClr>
            </a:outerShdw>
          </a:effectLst>
        </p:spPr>
        <p:txBody>
          <a:bodyPr tIns="1463040" bIns="0" anchor="ctr" anchorCtr="0"/>
          <a:lstStyle>
            <a:lvl1pPr marL="0" indent="0" algn="ctr">
              <a:buNone/>
              <a:defRPr lang="en-US" sz="1100" b="1" kern="1200" spc="0" baseline="0" dirty="0">
                <a:solidFill>
                  <a:schemeClr val="bg1"/>
                </a:solidFill>
                <a:latin typeface="+mn-lt"/>
                <a:ea typeface="+mn-ea"/>
                <a:cs typeface="Segoe UI" panose="020B0502040204020203" pitchFamily="34" charset="0"/>
              </a:defRPr>
            </a:lvl1pPr>
          </a:lstStyle>
          <a:p>
            <a:pPr marL="285750" marR="0" lvl="0" indent="-285750" algn="ctr" defTabSz="932742" rtl="0" eaLnBrk="1" fontAlgn="auto" latinLnBrk="0" hangingPunct="1">
              <a:lnSpc>
                <a:spcPct val="100000"/>
              </a:lnSpc>
              <a:spcBef>
                <a:spcPct val="20000"/>
              </a:spcBef>
              <a:spcAft>
                <a:spcPts val="0"/>
              </a:spcAft>
              <a:buClrTx/>
              <a:buSzPct val="90000"/>
              <a:tabLst/>
            </a:pPr>
            <a:r>
              <a:rPr lang="en-US"/>
              <a:t>Drag &amp; drop your photo here </a:t>
            </a:r>
            <a:br>
              <a:rPr lang="en-US"/>
            </a:br>
            <a:r>
              <a:rPr lang="en-US"/>
              <a:t>or click or tap icon below </a:t>
            </a:r>
            <a:br>
              <a:rPr lang="en-US"/>
            </a:br>
            <a:r>
              <a:rPr lang="en-US"/>
              <a:t>to insert</a:t>
            </a:r>
          </a:p>
          <a:p>
            <a:pPr marL="285750" marR="0" lvl="0" indent="-285750" algn="ctr" defTabSz="932742" rtl="0" eaLnBrk="1" fontAlgn="auto" latinLnBrk="0" hangingPunct="1">
              <a:lnSpc>
                <a:spcPct val="100000"/>
              </a:lnSpc>
              <a:spcBef>
                <a:spcPct val="20000"/>
              </a:spcBef>
              <a:spcAft>
                <a:spcPts val="0"/>
              </a:spcAft>
              <a:buClrTx/>
              <a:buSzPct val="90000"/>
              <a:tabLst/>
            </a:pPr>
            <a:endParaRPr lang="en-US"/>
          </a:p>
        </p:txBody>
      </p:sp>
    </p:spTree>
    <p:extLst>
      <p:ext uri="{BB962C8B-B14F-4D97-AF65-F5344CB8AC3E}">
        <p14:creationId xmlns:p14="http://schemas.microsoft.com/office/powerpoint/2010/main" val="2633006908"/>
      </p:ext>
    </p:extLst>
  </p:cSld>
  <p:clrMapOvr>
    <a:masterClrMapping/>
  </p:clrMapOvr>
  <p:transition>
    <p:fade/>
  </p:transition>
  <p:hf sldNum="0" hdr="0" ftr="0" dt="0"/>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52">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guide id="31" pos="3840">
          <p15:clr>
            <a:srgbClr val="5ACBF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Title - 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35C9167-B5C7-4834-AC78-240C8C3EF11E}"/>
              </a:ext>
            </a:extLst>
          </p:cNvPr>
          <p:cNvSpPr>
            <a:spLocks noGrp="1"/>
          </p:cNvSpPr>
          <p:nvPr>
            <p:ph type="title" hasCustomPrompt="1"/>
          </p:nvPr>
        </p:nvSpPr>
        <p:spPr>
          <a:xfrm>
            <a:off x="588263" y="588963"/>
            <a:ext cx="4158362" cy="2535236"/>
          </a:xfrm>
        </p:spPr>
        <p:txBody>
          <a:bodyPr anchor="b"/>
          <a:lstStyle>
            <a:lvl1pPr>
              <a:defRPr/>
            </a:lvl1pPr>
          </a:lstStyle>
          <a:p>
            <a:r>
              <a:rPr lang="en-US"/>
              <a:t>Title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0"/>
            <a:ext cx="4162425" cy="2733497"/>
          </a:xfrm>
        </p:spPr>
        <p:txBody>
          <a:bodyPr/>
          <a:lstStyle>
            <a:lvl1pPr marL="0" indent="0">
              <a:buNone/>
              <a:defRPr sz="22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descr="This photo is a 'placeholder' only. Drag or drop your photo here, or click and tap the center to insert a photo.">
            <a:extLst>
              <a:ext uri="{FF2B5EF4-FFF2-40B4-BE49-F238E27FC236}">
                <a16:creationId xmlns:a16="http://schemas.microsoft.com/office/drawing/2014/main" id="{2E18FD0C-FA99-4937-92CD-5CF7F279CD8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6" name="TextBox 5">
            <a:extLst>
              <a:ext uri="{FF2B5EF4-FFF2-40B4-BE49-F238E27FC236}">
                <a16:creationId xmlns:a16="http://schemas.microsoft.com/office/drawing/2014/main" id="{16BDF4B0-32EF-4DA8-9A83-B73DD831057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69348181"/>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7" orient="horz" pos="1968">
          <p15:clr>
            <a:srgbClr val="5ACBF0"/>
          </p15:clr>
        </p15:guide>
        <p15:guide id="8" orient="horz" pos="2226">
          <p15:clr>
            <a:srgbClr val="5ACBF0"/>
          </p15:clr>
        </p15:guide>
        <p15:guide id="10" pos="3729">
          <p15:clr>
            <a:srgbClr val="C35EA4"/>
          </p15:clr>
        </p15:guide>
        <p15:guide id="11" pos="2993">
          <p15:clr>
            <a:srgbClr val="5ACBF0"/>
          </p15:clr>
        </p15:guide>
        <p15:guide id="12" pos="3543">
          <p15:clr>
            <a:srgbClr val="A4A3A4"/>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92DE97-5F35-4963-AC7A-96FEB98062FF}"/>
              </a:ext>
            </a:extLst>
          </p:cNvPr>
          <p:cNvSpPr>
            <a:spLocks noGrp="1"/>
          </p:cNvSpPr>
          <p:nvPr>
            <p:ph type="title"/>
          </p:nvPr>
        </p:nvSpPr>
        <p:spPr>
          <a:xfrm>
            <a:off x="588263" y="585788"/>
            <a:ext cx="4159950" cy="5683249"/>
          </a:xfrm>
        </p:spPr>
        <p:txBody>
          <a:bodyPr anchor="ct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5334000" y="0"/>
            <a:ext cx="6858000" cy="6858000"/>
          </a:xfrm>
          <a:blipFill>
            <a:blip r:embed="rId2"/>
            <a:stretch>
              <a:fillRect/>
            </a:stretch>
          </a:blipFill>
        </p:spPr>
        <p:txBody>
          <a:bodyPr lIns="0" tIns="2377440" rIns="0" anchor="t" anchorCtr="0">
            <a:noAutofit/>
          </a:bodyPr>
          <a:lstStyle>
            <a:lvl1pPr marL="0" indent="0" algn="ctr">
              <a:lnSpc>
                <a:spcPct val="100000"/>
              </a:lnSpc>
              <a:buNone/>
              <a:defRPr sz="14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8A09A47B-FEF5-47F3-B2DD-A73E7C3234AF}"/>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715413829"/>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5" orient="horz" pos="2160">
          <p15:clr>
            <a:srgbClr val="5ACBF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Bottom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588263" y="585788"/>
            <a:ext cx="11018520" cy="1114996"/>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2381" y="2286000"/>
            <a:ext cx="12192000" cy="4572000"/>
          </a:xfrm>
          <a:blipFill>
            <a:blip r:embed="rId2"/>
            <a:stretch>
              <a:fillRect/>
            </a:stretch>
          </a:blipFill>
        </p:spPr>
        <p:txBody>
          <a:bodyPr vert="horz" wrap="square" lIns="0" tIns="1371600" rIns="0" bIns="0" rtlCol="0" anchor="t" anchorCtr="0">
            <a:noAutofit/>
          </a:bodyPr>
          <a:lstStyle>
            <a:lvl1pPr marL="0" indent="0" algn="ctr">
              <a:buNone/>
              <a:defRPr lang="en-US" sz="14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3D6FDE6F-0F4B-446A-A51F-494FB0996655}"/>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14779336"/>
      </p:ext>
    </p:extLst>
  </p:cSld>
  <p:clrMapOvr>
    <a:masterClrMapping/>
  </p:clrMapOvr>
  <p:transition>
    <p:fade/>
  </p:transition>
  <p:hf sldNum="0" hdr="0" ftr="0" dt="0"/>
  <p:extLst>
    <p:ext uri="{DCECCB84-F9BA-43D5-87BE-67443E8EF086}">
      <p15:sldGuideLst xmlns:p15="http://schemas.microsoft.com/office/powerpoint/2012/main">
        <p15:guide id="5" orient="horz" pos="1440">
          <p15:clr>
            <a:srgbClr val="5ACBF0"/>
          </p15:clr>
        </p15:guide>
        <p15:guide id="6" orient="horz" pos="720">
          <p15:clr>
            <a:srgbClr val="5ACBF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Two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7DCA08-1117-4B11-AEFD-AAB2B33543F9}"/>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4199"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5367528" cy="3474720"/>
          </a:xfrm>
          <a:blipFill>
            <a:blip r:embed="rId2"/>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1860" y="5689600"/>
            <a:ext cx="5367528"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39255" y="2025650"/>
            <a:ext cx="5367528" cy="3474720"/>
          </a:xfrm>
          <a:blipFill>
            <a:blip r:embed="rId3"/>
            <a:stretch>
              <a:fillRect/>
            </a:stretch>
          </a:blipFill>
        </p:spPr>
        <p:txBody>
          <a:bodyPr vert="horz" wrap="square" lIns="0" tIns="0" rIns="0" bIns="1005840" rtlCol="0" anchor="ctr" anchorCtr="0">
            <a:noAutofit/>
          </a:bodyPr>
          <a:lstStyle>
            <a:lvl1pPr marL="0" indent="0" algn="ctr">
              <a:buNone/>
              <a:defRPr lang="en-US" sz="1000" b="1" dirty="0">
                <a:solidFill>
                  <a:srgbClr val="000000"/>
                </a:solidFill>
              </a:defRPr>
            </a:lvl1pPr>
          </a:lstStyle>
          <a:p>
            <a:pPr marL="228600" lvl="0" indent="-228600" algn="ctr"/>
            <a:r>
              <a:rPr lang="en-US"/>
              <a:t>Drag &amp; drop your photo here </a:t>
            </a:r>
            <a:br>
              <a:rPr lang="en-US"/>
            </a:br>
            <a:r>
              <a:rPr lang="en-US"/>
              <a:t>or click or tap icon below </a:t>
            </a:r>
            <a:br>
              <a:rPr lang="en-US"/>
            </a:br>
            <a:r>
              <a:rPr lang="en-US"/>
              <a:t>to insert</a:t>
            </a:r>
          </a:p>
        </p:txBody>
      </p:sp>
      <p:sp>
        <p:nvSpPr>
          <p:cNvPr id="10" name="TextBox 9">
            <a:extLst>
              <a:ext uri="{FF2B5EF4-FFF2-40B4-BE49-F238E27FC236}">
                <a16:creationId xmlns:a16="http://schemas.microsoft.com/office/drawing/2014/main" id="{CAF59E09-7602-42B9-AB0C-9D1365A9EBB2}"/>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32151079"/>
      </p:ext>
    </p:extLst>
  </p:cSld>
  <p:clrMapOvr>
    <a:masterClrMapping/>
  </p:clrMapOvr>
  <p:transition>
    <p:fade/>
  </p:transition>
  <p:hf sldNum="0" hdr="0" ftr="0" dt="0"/>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3749">
          <p15:clr>
            <a:srgbClr val="5ACBF0"/>
          </p15:clr>
        </p15:guide>
        <p15:guide id="7" pos="3931">
          <p15:clr>
            <a:srgbClr val="5ACBF0"/>
          </p15:clr>
        </p15:guide>
        <p15:guide id="8" orient="horz" pos="3464">
          <p15:clr>
            <a:srgbClr val="5ACBF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Three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3474720" cy="3474720"/>
          </a:xfrm>
          <a:blipFill>
            <a:blip r:embed="rId2"/>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4358640"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4358640" y="2025650"/>
            <a:ext cx="3474720" cy="3474720"/>
          </a:xfrm>
          <a:blipFill>
            <a:blip r:embed="rId3"/>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8134351" y="5689600"/>
            <a:ext cx="3475037" cy="579438"/>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8132063" y="2025650"/>
            <a:ext cx="3474720" cy="3474720"/>
          </a:xfrm>
          <a:blipFill>
            <a:blip r:embed="rId4"/>
            <a:stretch>
              <a:fillRect/>
            </a:stretch>
          </a:blipFill>
        </p:spPr>
        <p:txBody>
          <a:bodyPr lIns="0" tIns="0" rIns="0" bIns="100584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Box 13">
            <a:extLst>
              <a:ext uri="{FF2B5EF4-FFF2-40B4-BE49-F238E27FC236}">
                <a16:creationId xmlns:a16="http://schemas.microsoft.com/office/drawing/2014/main" id="{52B36921-D927-4BA6-8891-8AEE9784923C}"/>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852399297"/>
      </p:ext>
    </p:extLst>
  </p:cSld>
  <p:clrMapOvr>
    <a:masterClrMapping/>
  </p:clrMapOvr>
  <p:transition>
    <p:fade/>
  </p:transition>
  <p:hf sldNum="0" hdr="0" ftr="0" dt="0"/>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2557">
          <p15:clr>
            <a:srgbClr val="5ACBF0"/>
          </p15:clr>
        </p15:guide>
        <p15:guide id="7" pos="2744">
          <p15:clr>
            <a:srgbClr val="5ACBF0"/>
          </p15:clr>
        </p15:guide>
        <p15:guide id="8" pos="4936">
          <p15:clr>
            <a:srgbClr val="5ACBF0"/>
          </p15:clr>
        </p15:guide>
        <p15:guide id="9" pos="5123">
          <p15:clr>
            <a:srgbClr val="5ACBF0"/>
          </p15:clr>
        </p15:guide>
        <p15:guide id="10" orient="horz" pos="3465">
          <p15:clr>
            <a:srgbClr val="5ACBF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Four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588263" y="457200"/>
            <a:ext cx="11018520" cy="983234"/>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82613"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82612" y="2025650"/>
            <a:ext cx="2532888" cy="2532888"/>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3413908"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3413908" y="2025650"/>
            <a:ext cx="2532888" cy="2532888"/>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245204"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245204" y="2025650"/>
            <a:ext cx="2532888" cy="2532888"/>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5" name="Text Placeholder 3">
            <a:extLst>
              <a:ext uri="{FF2B5EF4-FFF2-40B4-BE49-F238E27FC236}">
                <a16:creationId xmlns:a16="http://schemas.microsoft.com/office/drawing/2014/main" id="{38E883C1-8203-4549-AF30-B96AEC45AC68}"/>
              </a:ext>
            </a:extLst>
          </p:cNvPr>
          <p:cNvSpPr>
            <a:spLocks noGrp="1"/>
          </p:cNvSpPr>
          <p:nvPr>
            <p:ph type="body" sz="quarter" idx="20"/>
          </p:nvPr>
        </p:nvSpPr>
        <p:spPr>
          <a:xfrm>
            <a:off x="9076500" y="4753938"/>
            <a:ext cx="2532888" cy="1515100"/>
          </a:xfrm>
        </p:spPr>
        <p:txBody>
          <a:bodyPr/>
          <a:lstStyle>
            <a:lvl1pPr marL="0" indent="0" algn="l">
              <a:spcBef>
                <a:spcPts val="0"/>
              </a:spcBef>
              <a:buNone/>
              <a:defRPr sz="1800">
                <a:latin typeface="+mj-lt"/>
              </a:defRPr>
            </a:lvl1pPr>
          </a:lstStyle>
          <a:p>
            <a:pPr lvl="0"/>
            <a:r>
              <a:rPr lang="en-US"/>
              <a:t>Click to edit Master text styles</a:t>
            </a:r>
          </a:p>
        </p:txBody>
      </p:sp>
      <p:sp>
        <p:nvSpPr>
          <p:cNvPr id="14" name="Picture Placeholder" descr="This photo is a 'placeholder' only. Drag or drop your photo here, or click and tap the center to insert a photo.">
            <a:extLst>
              <a:ext uri="{FF2B5EF4-FFF2-40B4-BE49-F238E27FC236}">
                <a16:creationId xmlns:a16="http://schemas.microsoft.com/office/drawing/2014/main" id="{BBD58C33-921C-42F1-9803-1C798DB548C2}"/>
              </a:ext>
            </a:extLst>
          </p:cNvPr>
          <p:cNvSpPr>
            <a:spLocks noGrp="1"/>
          </p:cNvSpPr>
          <p:nvPr>
            <p:ph type="pic" sz="quarter" idx="19" hasCustomPrompt="1"/>
          </p:nvPr>
        </p:nvSpPr>
        <p:spPr bwMode="ltGray">
          <a:xfrm>
            <a:off x="9073895" y="2025650"/>
            <a:ext cx="2532888" cy="2532888"/>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16" name="TextBox 15">
            <a:extLst>
              <a:ext uri="{FF2B5EF4-FFF2-40B4-BE49-F238E27FC236}">
                <a16:creationId xmlns:a16="http://schemas.microsoft.com/office/drawing/2014/main" id="{5CF56B00-AAD4-4F4F-8228-B6CF8367DE0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861784884"/>
      </p:ext>
    </p:extLst>
  </p:cSld>
  <p:clrMapOvr>
    <a:masterClrMapping/>
  </p:clrMapOvr>
  <p:transition>
    <p:fade/>
  </p:transition>
  <p:hf sldNum="0" hdr="0" ftr="0" dt="0"/>
  <p:extLst>
    <p:ext uri="{DCECCB84-F9BA-43D5-87BE-67443E8EF086}">
      <p15:sldGuideLst xmlns:p15="http://schemas.microsoft.com/office/powerpoint/2012/main">
        <p15:guide id="3" orient="horz" pos="2993">
          <p15:clr>
            <a:srgbClr val="5ACBF0"/>
          </p15:clr>
        </p15:guide>
        <p15:guide id="4" orient="horz" pos="127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guide id="12" orient="horz" pos="2870">
          <p15:clr>
            <a:srgbClr val="5ACBF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Two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5334000"/>
            <a:ext cx="4892040" cy="9350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6062472" cy="2807208"/>
          </a:xfrm>
          <a:blipFill>
            <a:blip r:embed="rId2"/>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6714744" y="5334000"/>
            <a:ext cx="4892040" cy="938212"/>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6129528" y="2286000"/>
            <a:ext cx="6062472" cy="2807208"/>
          </a:xfrm>
          <a:blipFill>
            <a:blip r:embed="rId3"/>
            <a:stretch>
              <a:fillRect/>
            </a:stretch>
          </a:blipFill>
        </p:spPr>
        <p:txBody>
          <a:bodyPr lIns="0" tIns="0" rIns="0" bIns="731520" anchor="ctr" anchorCtr="0">
            <a:noAutofit/>
          </a:bodyPr>
          <a:lstStyle>
            <a:lvl1pPr marL="0" indent="0" algn="ctr">
              <a:lnSpc>
                <a:spcPct val="100000"/>
              </a:lnSpc>
              <a:buNone/>
              <a:defRPr sz="8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8CE10F07-B8D9-4B69-A567-8BEDE6973D96}"/>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232324435"/>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1440">
          <p15:clr>
            <a:srgbClr val="5ACBF0"/>
          </p15:clr>
        </p15:guide>
        <p15:guide id="4" orient="horz" pos="3209">
          <p15:clr>
            <a:srgbClr val="5ACBF0"/>
          </p15:clr>
        </p15:guide>
        <p15:guide id="5" pos="3826">
          <p15:clr>
            <a:srgbClr val="5ACBF0"/>
          </p15:clr>
        </p15:guide>
        <p15:guide id="6" pos="3859">
          <p15:clr>
            <a:srgbClr val="5ACBF0"/>
          </p15:clr>
        </p15:guide>
        <p15:guide id="11" pos="1910">
          <p15:clr>
            <a:srgbClr val="5ACBF0"/>
          </p15:clr>
        </p15:guide>
        <p15:guide id="12" pos="5770">
          <p15:clr>
            <a:srgbClr val="5ACBF0"/>
          </p15:clr>
        </p15:guide>
        <p15:guide id="13" orient="horz" pos="3360">
          <p15:clr>
            <a:srgbClr val="5ACBF0"/>
          </p15:clr>
        </p15:guide>
        <p15:guide id="14" orient="horz">
          <p15:clr>
            <a:srgbClr val="5ACBF0"/>
          </p15:clr>
        </p15:guide>
        <p15:guide id="15" pos="3451">
          <p15:clr>
            <a:srgbClr val="5ACBF0"/>
          </p15:clr>
        </p15:guide>
        <p15:guide id="16" pos="4229">
          <p15:clr>
            <a:srgbClr val="5ACBF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Three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7"/>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2852928"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4023360"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4669536" y="4799409"/>
            <a:ext cx="2852928"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4084320" y="2286000"/>
            <a:ext cx="4023360"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8753856" y="4799410"/>
            <a:ext cx="2852928"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8168640" y="2286000"/>
            <a:ext cx="4023360"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42B999C7-F5A8-46A6-92C5-AA3BE4E2693D}"/>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760931034"/>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2534">
          <p15:clr>
            <a:srgbClr val="5ACBF0"/>
          </p15:clr>
        </p15:guide>
        <p15:guide id="6" pos="2573">
          <p15:clr>
            <a:srgbClr val="5ACBF0"/>
          </p15:clr>
        </p15:guide>
        <p15:guide id="8" pos="5109">
          <p15:clr>
            <a:srgbClr val="5ACBF0"/>
          </p15:clr>
        </p15:guide>
        <p15:guide id="9" pos="5145">
          <p15:clr>
            <a:srgbClr val="5ACBF0"/>
          </p15:clr>
        </p15:guide>
        <p15:guide id="11" pos="1266">
          <p15:clr>
            <a:srgbClr val="5ACBF0"/>
          </p15:clr>
        </p15:guide>
        <p15:guide id="12" pos="3840">
          <p15:clr>
            <a:srgbClr val="5ACBF0"/>
          </p15:clr>
        </p15:guide>
        <p15:guide id="13" pos="6414">
          <p15:clr>
            <a:srgbClr val="5ACBF0"/>
          </p15:clr>
        </p15:guide>
        <p15:guide id="14" orient="horz" pos="1074">
          <p15:clr>
            <a:srgbClr val="5ACBF0"/>
          </p15:clr>
        </p15:guide>
        <p15:guide id="15" pos="2168">
          <p15:clr>
            <a:srgbClr val="5ACBF0"/>
          </p15:clr>
        </p15:guide>
        <p15:guide id="16" pos="2944">
          <p15:clr>
            <a:srgbClr val="5ACBF0"/>
          </p15:clr>
        </p15:guide>
        <p15:guide id="17" pos="4738">
          <p15:clr>
            <a:srgbClr val="5ACBF0"/>
          </p15:clr>
        </p15:guide>
        <p15:guide id="18" pos="5514">
          <p15:clr>
            <a:srgbClr val="5ACBF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p:cSld name="Four filmstrip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CB2-4FDC-43D5-B122-6F27B3C827ED}"/>
              </a:ext>
            </a:extLst>
          </p:cNvPr>
          <p:cNvSpPr>
            <a:spLocks noGrp="1"/>
          </p:cNvSpPr>
          <p:nvPr>
            <p:ph type="title"/>
          </p:nvPr>
        </p:nvSpPr>
        <p:spPr>
          <a:xfrm>
            <a:off x="588263" y="585788"/>
            <a:ext cx="11018520" cy="1115568"/>
          </a:xfrm>
        </p:spPr>
        <p:txBody>
          <a:bodyPr anchor="ctr"/>
          <a:lstStyle>
            <a:lvl1pPr algn="ctr">
              <a:defRPr/>
            </a:lvl1pPr>
          </a:lstStyle>
          <a:p>
            <a:r>
              <a:rPr lang="en-US"/>
              <a:t>Click to edit Master title style</a:t>
            </a:r>
          </a:p>
        </p:txBody>
      </p:sp>
      <p:sp>
        <p:nvSpPr>
          <p:cNvPr id="12" name="Text Placeholder 3">
            <a:extLst>
              <a:ext uri="{FF2B5EF4-FFF2-40B4-BE49-F238E27FC236}">
                <a16:creationId xmlns:a16="http://schemas.microsoft.com/office/drawing/2014/main" id="{9244E618-D996-41A6-8C9D-0C3519EA7A6F}"/>
              </a:ext>
            </a:extLst>
          </p:cNvPr>
          <p:cNvSpPr>
            <a:spLocks noGrp="1"/>
          </p:cNvSpPr>
          <p:nvPr>
            <p:ph type="body" sz="quarter" idx="16"/>
          </p:nvPr>
        </p:nvSpPr>
        <p:spPr>
          <a:xfrm>
            <a:off x="585216" y="4800600"/>
            <a:ext cx="1828800" cy="1468437"/>
          </a:xfrm>
        </p:spPr>
        <p:txBody>
          <a:bodyPr/>
          <a:lstStyle>
            <a:lvl1pPr marL="0" indent="0" algn="ctr">
              <a:spcBef>
                <a:spcPts val="0"/>
              </a:spcBef>
              <a:buNone/>
              <a:defRPr sz="1800">
                <a:latin typeface="+mj-lt"/>
              </a:defRPr>
            </a:lvl1pPr>
          </a:lstStyle>
          <a:p>
            <a:pPr lvl="0"/>
            <a:r>
              <a:rPr lang="en-US"/>
              <a:t>Click to edit Master text styles</a:t>
            </a:r>
          </a:p>
        </p:txBody>
      </p:sp>
      <p:sp>
        <p:nvSpPr>
          <p:cNvPr id="13" name="Picture Placeholder" descr="This photo is a 'placeholder' only. Drag or drop your photo here, or click and tap the center to insert a photo.">
            <a:extLst>
              <a:ext uri="{FF2B5EF4-FFF2-40B4-BE49-F238E27FC236}">
                <a16:creationId xmlns:a16="http://schemas.microsoft.com/office/drawing/2014/main" id="{8B32544F-F93C-4713-86AD-641424F4A7B9}"/>
              </a:ext>
            </a:extLst>
          </p:cNvPr>
          <p:cNvSpPr>
            <a:spLocks noGrp="1"/>
          </p:cNvSpPr>
          <p:nvPr>
            <p:ph type="pic" sz="quarter" idx="13" hasCustomPrompt="1"/>
          </p:nvPr>
        </p:nvSpPr>
        <p:spPr bwMode="ltGray">
          <a:xfrm>
            <a:off x="0" y="2286000"/>
            <a:ext cx="2999232" cy="2286000"/>
          </a:xfrm>
          <a:blipFill>
            <a:blip r:embed="rId2"/>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 Placeholder 3">
            <a:extLst>
              <a:ext uri="{FF2B5EF4-FFF2-40B4-BE49-F238E27FC236}">
                <a16:creationId xmlns:a16="http://schemas.microsoft.com/office/drawing/2014/main" id="{9E4C32BD-CEF7-42AC-94D8-052EF30E2361}"/>
              </a:ext>
            </a:extLst>
          </p:cNvPr>
          <p:cNvSpPr>
            <a:spLocks noGrp="1"/>
          </p:cNvSpPr>
          <p:nvPr>
            <p:ph type="body" sz="quarter" idx="17"/>
          </p:nvPr>
        </p:nvSpPr>
        <p:spPr>
          <a:xfrm>
            <a:off x="3649472" y="4799409"/>
            <a:ext cx="1828800" cy="1472803"/>
          </a:xfrm>
        </p:spPr>
        <p:txBody>
          <a:bodyPr/>
          <a:lstStyle>
            <a:lvl1pPr marL="0" indent="0" algn="ctr">
              <a:spcBef>
                <a:spcPts val="0"/>
              </a:spcBef>
              <a:buNone/>
              <a:defRPr sz="1800">
                <a:latin typeface="+mj-lt"/>
              </a:defRPr>
            </a:lvl1pPr>
          </a:lstStyle>
          <a:p>
            <a:pPr lvl="0"/>
            <a:r>
              <a:rPr lang="en-US"/>
              <a:t>Click to edit Master text styles</a:t>
            </a:r>
          </a:p>
        </p:txBody>
      </p:sp>
      <p:sp>
        <p:nvSpPr>
          <p:cNvPr id="15" name="Picture Placeholder" descr="This photo is a 'placeholder' only. Drag or drop your photo here, or click and tap the center to insert a photo.">
            <a:extLst>
              <a:ext uri="{FF2B5EF4-FFF2-40B4-BE49-F238E27FC236}">
                <a16:creationId xmlns:a16="http://schemas.microsoft.com/office/drawing/2014/main" id="{E25EC377-3BC6-40D8-AECB-4FEB302014CD}"/>
              </a:ext>
            </a:extLst>
          </p:cNvPr>
          <p:cNvSpPr>
            <a:spLocks noGrp="1"/>
          </p:cNvSpPr>
          <p:nvPr>
            <p:ph type="pic" sz="quarter" idx="14" hasCustomPrompt="1"/>
          </p:nvPr>
        </p:nvSpPr>
        <p:spPr bwMode="ltGray">
          <a:xfrm>
            <a:off x="3064256" y="2286000"/>
            <a:ext cx="2999232" cy="2286000"/>
          </a:xfrm>
          <a:blipFill>
            <a:blip r:embed="rId3"/>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6" name="Text Placeholder 3">
            <a:extLst>
              <a:ext uri="{FF2B5EF4-FFF2-40B4-BE49-F238E27FC236}">
                <a16:creationId xmlns:a16="http://schemas.microsoft.com/office/drawing/2014/main" id="{D682B8EC-8F33-4730-BBE6-E8B7234C9C62}"/>
              </a:ext>
            </a:extLst>
          </p:cNvPr>
          <p:cNvSpPr>
            <a:spLocks noGrp="1"/>
          </p:cNvSpPr>
          <p:nvPr>
            <p:ph type="body" sz="quarter" idx="18"/>
          </p:nvPr>
        </p:nvSpPr>
        <p:spPr>
          <a:xfrm>
            <a:off x="6713728" y="4799410"/>
            <a:ext cx="1828800" cy="146962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7DB5F15A-5980-40FF-9D54-3FDE41D604AE}"/>
              </a:ext>
            </a:extLst>
          </p:cNvPr>
          <p:cNvSpPr>
            <a:spLocks noGrp="1"/>
          </p:cNvSpPr>
          <p:nvPr>
            <p:ph type="pic" sz="quarter" idx="15" hasCustomPrompt="1"/>
          </p:nvPr>
        </p:nvSpPr>
        <p:spPr bwMode="ltGray">
          <a:xfrm>
            <a:off x="6128512" y="2286000"/>
            <a:ext cx="2999232" cy="2286000"/>
          </a:xfrm>
          <a:blipFill>
            <a:blip r:embed="rId4"/>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8" name="Text Placeholder 3">
            <a:extLst>
              <a:ext uri="{FF2B5EF4-FFF2-40B4-BE49-F238E27FC236}">
                <a16:creationId xmlns:a16="http://schemas.microsoft.com/office/drawing/2014/main" id="{83564109-638C-44E2-AE84-46B44C29FD6C}"/>
              </a:ext>
            </a:extLst>
          </p:cNvPr>
          <p:cNvSpPr>
            <a:spLocks noGrp="1"/>
          </p:cNvSpPr>
          <p:nvPr>
            <p:ph type="body" sz="quarter" idx="20"/>
          </p:nvPr>
        </p:nvSpPr>
        <p:spPr>
          <a:xfrm>
            <a:off x="9777984" y="4799409"/>
            <a:ext cx="1828800" cy="1469629"/>
          </a:xfrm>
        </p:spPr>
        <p:txBody>
          <a:bodyPr/>
          <a:lstStyle>
            <a:lvl1pPr marL="0" indent="0" algn="ctr">
              <a:spcBef>
                <a:spcPts val="0"/>
              </a:spcBef>
              <a:buNone/>
              <a:defRPr sz="1800">
                <a:latin typeface="+mj-lt"/>
              </a:defRPr>
            </a:lvl1pPr>
          </a:lstStyle>
          <a:p>
            <a:pPr lvl="0"/>
            <a:r>
              <a:rPr lang="en-US"/>
              <a:t>Click to edit Master text styles</a:t>
            </a:r>
          </a:p>
        </p:txBody>
      </p:sp>
      <p:sp>
        <p:nvSpPr>
          <p:cNvPr id="19" name="Picture Placeholder" descr="This photo is a 'placeholder' only. Drag or drop your photo here, or click and tap the center to insert a photo.">
            <a:extLst>
              <a:ext uri="{FF2B5EF4-FFF2-40B4-BE49-F238E27FC236}">
                <a16:creationId xmlns:a16="http://schemas.microsoft.com/office/drawing/2014/main" id="{713AAE36-2045-4D14-87DC-59D4EFCC1500}"/>
              </a:ext>
            </a:extLst>
          </p:cNvPr>
          <p:cNvSpPr>
            <a:spLocks noGrp="1"/>
          </p:cNvSpPr>
          <p:nvPr>
            <p:ph type="pic" sz="quarter" idx="19" hasCustomPrompt="1"/>
          </p:nvPr>
        </p:nvSpPr>
        <p:spPr bwMode="ltGray">
          <a:xfrm>
            <a:off x="9192768" y="2286000"/>
            <a:ext cx="2999232" cy="2286000"/>
          </a:xfrm>
          <a:blipFill>
            <a:blip r:embed="rId5"/>
            <a:stretch>
              <a:fillRect/>
            </a:stretch>
          </a:blipFill>
        </p:spPr>
        <p:txBody>
          <a:bodyPr lIns="0" tIns="0" rIns="0" bIns="73152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3" name="TextBox 2">
            <a:extLst>
              <a:ext uri="{FF2B5EF4-FFF2-40B4-BE49-F238E27FC236}">
                <a16:creationId xmlns:a16="http://schemas.microsoft.com/office/drawing/2014/main" id="{B2FE569B-F817-467C-8BAC-558CE9824DBA}"/>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208257153"/>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1440">
          <p15:clr>
            <a:srgbClr val="5ACBF0"/>
          </p15:clr>
        </p15:guide>
        <p15:guide id="3" orient="horz" pos="2880">
          <p15:clr>
            <a:srgbClr val="5ACBF0"/>
          </p15:clr>
        </p15:guide>
        <p15:guide id="4" orient="horz" pos="3024">
          <p15:clr>
            <a:srgbClr val="5ACBF0"/>
          </p15:clr>
        </p15:guide>
        <p15:guide id="5" pos="1890">
          <p15:clr>
            <a:srgbClr val="5ACBF0"/>
          </p15:clr>
        </p15:guide>
        <p15:guide id="6" pos="1930">
          <p15:clr>
            <a:srgbClr val="5ACBF0"/>
          </p15:clr>
        </p15:guide>
        <p15:guide id="7" pos="5749">
          <p15:clr>
            <a:srgbClr val="5ACBF0"/>
          </p15:clr>
        </p15:guide>
        <p15:guide id="8" pos="3820">
          <p15:clr>
            <a:srgbClr val="5ACBF0"/>
          </p15:clr>
        </p15:guide>
        <p15:guide id="9" pos="3860">
          <p15:clr>
            <a:srgbClr val="5ACBF0"/>
          </p15:clr>
        </p15:guide>
        <p15:guide id="10" pos="5789">
          <p15:clr>
            <a:srgbClr val="5ACBF0"/>
          </p15:clr>
        </p15:guide>
        <p15:guide id="11" pos="944">
          <p15:clr>
            <a:srgbClr val="5ACBF0"/>
          </p15:clr>
        </p15:guide>
        <p15:guide id="12" pos="2876">
          <p15:clr>
            <a:srgbClr val="5ACBF0"/>
          </p15:clr>
        </p15:guide>
        <p15:guide id="13" pos="4807">
          <p15:clr>
            <a:srgbClr val="5ACBF0"/>
          </p15:clr>
        </p15:guide>
        <p15:guide id="14" pos="6736">
          <p15:clr>
            <a:srgbClr val="5ACBF0"/>
          </p15:clr>
        </p15:guide>
        <p15:guide id="15" orient="horz">
          <p15:clr>
            <a:srgbClr val="5ACBF0"/>
          </p15:clr>
        </p15:guide>
        <p15:guide id="16" pos="1524">
          <p15:clr>
            <a:srgbClr val="5ACBF0"/>
          </p15:clr>
        </p15:guide>
        <p15:guide id="17" pos="2298">
          <p15:clr>
            <a:srgbClr val="5ACBF0"/>
          </p15:clr>
        </p15:guide>
        <p15:guide id="18" pos="3450">
          <p15:clr>
            <a:srgbClr val="5ACBF0"/>
          </p15:clr>
        </p15:guide>
        <p15:guide id="19" pos="4230">
          <p15:clr>
            <a:srgbClr val="5ACBF0"/>
          </p15:clr>
        </p15:guide>
        <p15:guide id="20" pos="5380">
          <p15:clr>
            <a:srgbClr val="5ACBF0"/>
          </p15:clr>
        </p15:guide>
        <p15:guide id="21" pos="6156">
          <p15:clr>
            <a:srgbClr val="5ACBF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Three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8962"/>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2037906"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2037906"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4939284"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4939284"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7840663"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7840663"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20" name="TextBox 19">
            <a:extLst>
              <a:ext uri="{FF2B5EF4-FFF2-40B4-BE49-F238E27FC236}">
                <a16:creationId xmlns:a16="http://schemas.microsoft.com/office/drawing/2014/main" id="{0D6AFB7A-35B4-4881-AB50-D112482166B1}"/>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1793549759"/>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3840">
          <p15:clr>
            <a:srgbClr val="5ACBF0"/>
          </p15:clr>
        </p15:guide>
        <p15:guide id="4" pos="1283">
          <p15:clr>
            <a:srgbClr val="5ACBF0"/>
          </p15:clr>
        </p15:guide>
        <p15:guide id="5" pos="5666">
          <p15:clr>
            <a:srgbClr val="5ACBF0"/>
          </p15:clr>
        </p15:guide>
        <p15:guide id="6" pos="2741">
          <p15:clr>
            <a:srgbClr val="5ACBF0"/>
          </p15:clr>
        </p15:guide>
        <p15:guide id="7" pos="2012">
          <p15:clr>
            <a:srgbClr val="5ACBF0"/>
          </p15:clr>
        </p15:guide>
        <p15:guide id="8" pos="3109">
          <p15:clr>
            <a:srgbClr val="5ACBF0"/>
          </p15:clr>
        </p15:guide>
        <p15:guide id="9" pos="4570">
          <p15:clr>
            <a:srgbClr val="5ACBF0"/>
          </p15:clr>
        </p15:guide>
        <p15:guide id="11" pos="6397">
          <p15:clr>
            <a:srgbClr val="5ACBF0"/>
          </p15:clr>
        </p15:guide>
        <p15:guide id="12" orient="horz" pos="1440">
          <p15:clr>
            <a:srgbClr val="5ACBF0"/>
          </p15:clr>
        </p15:guide>
        <p15:guide id="13" pos="4938">
          <p15:clr>
            <a:srgbClr val="5ACBF0"/>
          </p15:clr>
        </p15:guide>
        <p15:guide id="14" orient="horz" pos="2894">
          <p15:clr>
            <a:srgbClr val="5ACBF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Four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588263" y="583007"/>
            <a:ext cx="11018520" cy="1115568"/>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584200" y="2286000"/>
            <a:ext cx="2313432" cy="2313432"/>
          </a:xfrm>
          <a:prstGeom prst="ellipse">
            <a:avLst/>
          </a:prstGeom>
          <a:blipFill>
            <a:blip r:embed="rId2"/>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842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3487250" y="2286000"/>
            <a:ext cx="2313432" cy="2313432"/>
          </a:xfrm>
          <a:prstGeom prst="ellipse">
            <a:avLst/>
          </a:prstGeom>
          <a:blipFill>
            <a:blip r:embed="rId3"/>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348725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6390300" y="2286000"/>
            <a:ext cx="2313432" cy="2313432"/>
          </a:xfrm>
          <a:prstGeom prst="ellipse">
            <a:avLst/>
          </a:prstGeom>
          <a:blipFill>
            <a:blip r:embed="rId4"/>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6390300"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9293351" y="2286000"/>
            <a:ext cx="2313432" cy="2313432"/>
          </a:xfrm>
          <a:prstGeom prst="ellipse">
            <a:avLst/>
          </a:prstGeom>
          <a:blipFill>
            <a:blip r:embed="rId5"/>
            <a:stretch>
              <a:fillRect/>
            </a:stretch>
          </a:blipFill>
        </p:spPr>
        <p:txBody>
          <a:bodyPr lIns="0" tIns="0" rIns="0" bIns="594360" anchor="ctr" anchorCtr="0">
            <a:noAutofit/>
          </a:bodyPr>
          <a:lstStyle>
            <a:lvl1pPr marL="0" indent="0" algn="ctr">
              <a:lnSpc>
                <a:spcPct val="100000"/>
              </a:lnSpc>
              <a:buNone/>
              <a:defRPr sz="600"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9293351" y="4800600"/>
            <a:ext cx="2313432" cy="1468438"/>
          </a:xfrm>
        </p:spPr>
        <p:txBody>
          <a:bodyPr/>
          <a:lstStyle>
            <a:lvl1pPr marL="0" indent="0" algn="ctr">
              <a:spcBef>
                <a:spcPts val="0"/>
              </a:spcBef>
              <a:buNone/>
              <a:defRPr sz="1800">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3113970326"/>
      </p:ext>
    </p:extLst>
  </p:cSld>
  <p:clrMapOvr>
    <a:masterClrMapping/>
  </p:clrMapOvr>
  <p:transition>
    <p:fade/>
  </p:transition>
  <p:hf sldNum="0" hdr="0" ftr="0" dt="0"/>
  <p:extLst>
    <p:ext uri="{DCECCB84-F9BA-43D5-87BE-67443E8EF086}">
      <p15:sldGuideLst xmlns:p15="http://schemas.microsoft.com/office/powerpoint/2012/main">
        <p15:guide id="1" orient="horz" pos="720">
          <p15:clr>
            <a:srgbClr val="5ACBF0"/>
          </p15:clr>
        </p15:guide>
        <p15:guide id="2" orient="horz" pos="3024">
          <p15:clr>
            <a:srgbClr val="5ACBF0"/>
          </p15:clr>
        </p15:guide>
        <p15:guide id="3" pos="4025">
          <p15:clr>
            <a:srgbClr val="5ACBF0"/>
          </p15:clr>
        </p15:guide>
        <p15:guide id="5" pos="5854">
          <p15:clr>
            <a:srgbClr val="5ACBF0"/>
          </p15:clr>
        </p15:guide>
        <p15:guide id="7" pos="3654">
          <p15:clr>
            <a:srgbClr val="5ACBF0"/>
          </p15:clr>
        </p15:guide>
        <p15:guide id="8" pos="2195">
          <p15:clr>
            <a:srgbClr val="5ACBF0"/>
          </p15:clr>
        </p15:guide>
        <p15:guide id="10" pos="2926">
          <p15:clr>
            <a:srgbClr val="5ACBF0"/>
          </p15:clr>
        </p15:guide>
        <p15:guide id="11" pos="4756">
          <p15:clr>
            <a:srgbClr val="5ACBF0"/>
          </p15:clr>
        </p15:guide>
        <p15:guide id="12" pos="6581">
          <p15:clr>
            <a:srgbClr val="5ACBF0"/>
          </p15:clr>
        </p15:guide>
        <p15:guide id="13" pos="1097">
          <p15:clr>
            <a:srgbClr val="5ACBF0"/>
          </p15:clr>
        </p15:guide>
        <p15:guide id="14" orient="horz" pos="1440">
          <p15:clr>
            <a:srgbClr val="5ACBF0"/>
          </p15:clr>
        </p15:guide>
        <p15:guide id="15" pos="1826">
          <p15:clr>
            <a:srgbClr val="5ACBF0"/>
          </p15:clr>
        </p15:guide>
        <p15:guide id="18" pos="5483">
          <p15:clr>
            <a:srgbClr val="5ACBF0"/>
          </p15:clr>
        </p15:guide>
        <p15:guide id="19" orient="horz" pos="2898">
          <p15:clr>
            <a:srgbClr val="5ACBF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Title and text side by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6384882" y="904346"/>
            <a:ext cx="4452451" cy="3959225"/>
          </a:xfrm>
        </p:spPr>
        <p:txBody>
          <a:bodyPr anchor="t"/>
          <a:lstStyle>
            <a:lvl1pPr>
              <a:defRPr>
                <a:solidFill>
                  <a:schemeClr val="tx1"/>
                </a:solidFill>
              </a:defRPr>
            </a:lvl1pPr>
          </a:lstStyle>
          <a:p>
            <a:r>
              <a:rPr lang="en-US"/>
              <a:t>Title</a:t>
            </a:r>
          </a:p>
        </p:txBody>
      </p:sp>
      <p:sp>
        <p:nvSpPr>
          <p:cNvPr id="7" name="Text Placeholder 2">
            <a:extLst>
              <a:ext uri="{FF2B5EF4-FFF2-40B4-BE49-F238E27FC236}">
                <a16:creationId xmlns:a16="http://schemas.microsoft.com/office/drawing/2014/main" id="{7E9DBFD9-3E1E-4F19-AF15-56780F9C7927}"/>
              </a:ext>
            </a:extLst>
          </p:cNvPr>
          <p:cNvSpPr>
            <a:spLocks noGrp="1"/>
          </p:cNvSpPr>
          <p:nvPr>
            <p:ph type="body" sz="quarter" idx="11"/>
          </p:nvPr>
        </p:nvSpPr>
        <p:spPr>
          <a:xfrm>
            <a:off x="585216" y="904348"/>
            <a:ext cx="5392251" cy="3959223"/>
          </a:xfrm>
        </p:spPr>
        <p:txBody>
          <a:bodyPr anchor="t"/>
          <a:lstStyle>
            <a:lvl1pPr marL="231775" indent="-231775">
              <a:spcAft>
                <a:spcPts val="600"/>
              </a:spcAft>
              <a:buFont typeface="Wingdings" panose="05000000000000000000" pitchFamily="2" charset="2"/>
              <a:buChar char=""/>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a:cxnSpLocks/>
          </p:cNvCxnSpPr>
          <p:nvPr/>
        </p:nvCxnSpPr>
        <p:spPr>
          <a:xfrm>
            <a:off x="6384882" y="613834"/>
            <a:ext cx="4452451" cy="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9D8AF80-CAD5-4055-80AD-0B31EBCB52A9}"/>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cxnSp>
        <p:nvCxnSpPr>
          <p:cNvPr id="8" name="Straight Connector 7">
            <a:extLst>
              <a:ext uri="{FF2B5EF4-FFF2-40B4-BE49-F238E27FC236}">
                <a16:creationId xmlns:a16="http://schemas.microsoft.com/office/drawing/2014/main" id="{DF1A9F7D-F14E-4BCE-9EB4-D9EF47B67809}"/>
              </a:ext>
              <a:ext uri="{C183D7F6-B498-43B3-948B-1728B52AA6E4}">
                <adec:decorative xmlns:adec="http://schemas.microsoft.com/office/drawing/2017/decorative" val="1"/>
              </a:ext>
            </a:extLst>
          </p:cNvPr>
          <p:cNvCxnSpPr>
            <a:cxnSpLocks/>
          </p:cNvCxnSpPr>
          <p:nvPr/>
        </p:nvCxnSpPr>
        <p:spPr>
          <a:xfrm>
            <a:off x="583639" y="613836"/>
            <a:ext cx="5393828" cy="0"/>
          </a:xfrm>
          <a:prstGeom prst="line">
            <a:avLst/>
          </a:prstGeom>
          <a:ln w="19050">
            <a:solidFill>
              <a:schemeClr val="tx1">
                <a:alpha val="3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18298953"/>
      </p:ext>
    </p:extLst>
  </p:cSld>
  <p:clrMapOvr>
    <a:masterClrMapping/>
  </p:clrMapOvr>
  <p:transition>
    <p:fade/>
  </p:transition>
  <p:hf sldNum="0" hdr="0" ftr="0" dt="0"/>
  <p:extLst>
    <p:ext uri="{DCECCB84-F9BA-43D5-87BE-67443E8EF086}">
      <p15:sldGuideLst xmlns:p15="http://schemas.microsoft.com/office/powerpoint/2012/main">
        <p15:guide id="13" pos="2744">
          <p15:clr>
            <a:srgbClr val="5ACBF0"/>
          </p15:clr>
        </p15:guide>
        <p15:guide id="29" orient="horz" pos="1272">
          <p15:clr>
            <a:srgbClr val="5ACBF0"/>
          </p15:clr>
        </p15:guide>
        <p15:guide id="30" pos="2376">
          <p15:clr>
            <a:srgbClr val="5ACBF0"/>
          </p15:clr>
        </p15:guide>
        <p15:guide id="32" orient="horz" pos="1455">
          <p15:clr>
            <a:srgbClr val="5ACBF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Title and text side by side 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B68C214-DFA7-41BA-8A6C-2589D0DBF582}"/>
              </a:ext>
              <a:ext uri="{C183D7F6-B498-43B3-948B-1728B52AA6E4}">
                <adec:decorative xmlns:adec="http://schemas.microsoft.com/office/drawing/2017/decorative" val="1"/>
              </a:ext>
            </a:extLst>
          </p:cNvPr>
          <p:cNvSpPr/>
          <p:nvPr userDrawn="1"/>
        </p:nvSpPr>
        <p:spPr bwMode="auto">
          <a:xfrm>
            <a:off x="6921661" y="0"/>
            <a:ext cx="5270339" cy="6858000"/>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pic>
        <p:nvPicPr>
          <p:cNvPr id="8" name="Picture 7">
            <a:extLst>
              <a:ext uri="{FF2B5EF4-FFF2-40B4-BE49-F238E27FC236}">
                <a16:creationId xmlns:a16="http://schemas.microsoft.com/office/drawing/2014/main" id="{AEED950A-895A-4274-BD9F-2A1BE17ADB19}"/>
              </a:ext>
              <a:ext uri="{C183D7F6-B498-43B3-948B-1728B52AA6E4}">
                <adec:decorative xmlns:adec="http://schemas.microsoft.com/office/drawing/2017/decorative" val="1"/>
              </a:ext>
            </a:extLst>
          </p:cNvPr>
          <p:cNvPicPr>
            <a:picLocks noChangeAspect="1"/>
          </p:cNvPicPr>
          <p:nvPr userDrawn="1"/>
        </p:nvPicPr>
        <p:blipFill rotWithShape="1">
          <a:blip r:embed="rId2"/>
          <a:srcRect l="10648" t="218" r="9708" b="50555"/>
          <a:stretch/>
        </p:blipFill>
        <p:spPr>
          <a:xfrm>
            <a:off x="6921661" y="4247909"/>
            <a:ext cx="5270339" cy="2610091"/>
          </a:xfrm>
          <a:prstGeom prst="rect">
            <a:avLst/>
          </a:prstGeom>
          <a:ln>
            <a:noFill/>
          </a:ln>
        </p:spPr>
      </p:pic>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7575015" y="585788"/>
            <a:ext cx="3963629" cy="430887"/>
          </a:xfrm>
        </p:spPr>
        <p:txBody>
          <a:bodyPr anchor="t" anchorCtr="0"/>
          <a:lstStyle>
            <a:lvl1pPr>
              <a:defRPr>
                <a:solidFill>
                  <a:schemeClr val="bg1"/>
                </a:solidFill>
              </a:defRPr>
            </a:lvl1pPr>
          </a:lstStyle>
          <a:p>
            <a:r>
              <a:rPr lang="en-US" dirty="0"/>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588263" y="585788"/>
            <a:ext cx="5824112" cy="5683249"/>
          </a:xfrm>
        </p:spPr>
        <p:txBody>
          <a:bodyPr anchor="ctr"/>
          <a:lstStyle>
            <a:lvl1pPr marL="231775" indent="-231775">
              <a:spcAft>
                <a:spcPts val="600"/>
              </a:spcAft>
              <a:buFont typeface="Wingdings" panose="05000000000000000000" pitchFamily="2" charset="2"/>
              <a:buChar char=""/>
              <a:defRPr/>
            </a:lvl1pPr>
          </a:lstStyle>
          <a:p>
            <a:pPr lvl="0"/>
            <a:r>
              <a:rPr lang="en-US" dirty="0"/>
              <a:t>Click to edit Master text styles</a:t>
            </a:r>
          </a:p>
        </p:txBody>
      </p:sp>
      <p:sp>
        <p:nvSpPr>
          <p:cNvPr id="6" name="TextBox 5">
            <a:extLst>
              <a:ext uri="{FF2B5EF4-FFF2-40B4-BE49-F238E27FC236}">
                <a16:creationId xmlns:a16="http://schemas.microsoft.com/office/drawing/2014/main" id="{A1DC2181-37AB-40A3-B61C-1DE7DBB57D63}"/>
              </a:ext>
            </a:extLst>
          </p:cNvPr>
          <p:cNvSpPr txBox="1"/>
          <p:nvPr/>
        </p:nvSpPr>
        <p:spPr>
          <a:xfrm>
            <a:off x="12355721" y="-203944"/>
            <a:ext cx="577081" cy="153888"/>
          </a:xfrm>
          <a:prstGeom prst="rect">
            <a:avLst/>
          </a:prstGeom>
          <a:noFill/>
        </p:spPr>
        <p:txBody>
          <a:bodyPr wrap="none" lIns="0" tIns="0" rIns="0" bIns="0" rtlCol="0">
            <a:spAutoFit/>
          </a:bodyPr>
          <a:lstStyle/>
          <a:p>
            <a:pPr algn="l"/>
            <a:r>
              <a:rPr lang="en-US" sz="1000">
                <a:solidFill>
                  <a:srgbClr val="A3A3A3"/>
                </a:solidFill>
              </a:rPr>
              <a:t>ELT layout</a:t>
            </a:r>
          </a:p>
        </p:txBody>
      </p:sp>
    </p:spTree>
    <p:extLst>
      <p:ext uri="{BB962C8B-B14F-4D97-AF65-F5344CB8AC3E}">
        <p14:creationId xmlns:p14="http://schemas.microsoft.com/office/powerpoint/2010/main" val="2422353339"/>
      </p:ext>
    </p:extLst>
  </p:cSld>
  <p:clrMapOvr>
    <a:masterClrMapping/>
  </p:clrMapOvr>
  <p:transition>
    <p:fade/>
  </p:transition>
  <p:hf sldNum="0" hdr="0" ftr="0" dt="0"/>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Title &amp; Non-bulleted text 50/50">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a:xfrm>
            <a:off x="588263" y="457200"/>
            <a:ext cx="5096780" cy="430887"/>
          </a:xfrm>
        </p:spPr>
        <p:txBody>
          <a:bodyPr/>
          <a:lstStyle/>
          <a:p>
            <a:r>
              <a:rPr lang="en-US" dirty="0"/>
              <a:t>Click to edit Master title style</a:t>
            </a:r>
          </a:p>
        </p:txBody>
      </p:sp>
      <p:sp>
        <p:nvSpPr>
          <p:cNvPr id="4" name="Text Placeholder 3"/>
          <p:cNvSpPr>
            <a:spLocks noGrp="1"/>
          </p:cNvSpPr>
          <p:nvPr>
            <p:ph type="body" sz="quarter" idx="10"/>
          </p:nvPr>
        </p:nvSpPr>
        <p:spPr>
          <a:xfrm>
            <a:off x="586390" y="1434370"/>
            <a:ext cx="5096780" cy="1612749"/>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Rectangle 5">
            <a:extLst>
              <a:ext uri="{FF2B5EF4-FFF2-40B4-BE49-F238E27FC236}">
                <a16:creationId xmlns:a16="http://schemas.microsoft.com/office/drawing/2014/main" id="{B648ACC7-10C3-4EF8-B7F7-C354B3BE7D58}"/>
              </a:ext>
            </a:extLst>
          </p:cNvPr>
          <p:cNvSpPr/>
          <p:nvPr userDrawn="1"/>
        </p:nvSpPr>
        <p:spPr bwMode="auto">
          <a:xfrm>
            <a:off x="6395722" y="0"/>
            <a:ext cx="5796278" cy="6858000"/>
          </a:xfrm>
          <a:prstGeom prst="rect">
            <a:avLst/>
          </a:prstGeom>
          <a:solidFill>
            <a:srgbClr val="3E1D9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pic>
        <p:nvPicPr>
          <p:cNvPr id="8" name="Picture 7">
            <a:extLst>
              <a:ext uri="{FF2B5EF4-FFF2-40B4-BE49-F238E27FC236}">
                <a16:creationId xmlns:a16="http://schemas.microsoft.com/office/drawing/2014/main" id="{3712E635-8EC3-4743-8CF8-BC30D24FC768}"/>
              </a:ext>
            </a:extLst>
          </p:cNvPr>
          <p:cNvPicPr>
            <a:picLocks noChangeAspect="1"/>
          </p:cNvPicPr>
          <p:nvPr userDrawn="1"/>
        </p:nvPicPr>
        <p:blipFill rotWithShape="1">
          <a:blip r:embed="rId2"/>
          <a:srcRect l="29496" t="732" r="19816" b="24421"/>
          <a:stretch/>
        </p:blipFill>
        <p:spPr>
          <a:xfrm>
            <a:off x="6395722" y="-1"/>
            <a:ext cx="5796278" cy="6858001"/>
          </a:xfrm>
          <a:prstGeom prst="rect">
            <a:avLst/>
          </a:prstGeom>
          <a:ln>
            <a:noFill/>
          </a:ln>
        </p:spPr>
      </p:pic>
    </p:spTree>
    <p:extLst>
      <p:ext uri="{BB962C8B-B14F-4D97-AF65-F5344CB8AC3E}">
        <p14:creationId xmlns:p14="http://schemas.microsoft.com/office/powerpoint/2010/main" val="2886954289"/>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Developer Code Layout full pag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0"/>
            <a:ext cx="12192000"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0"/>
            <a:ext cx="3788358" cy="493776"/>
          </a:xfrm>
          <a:gradFill flip="none" rotWithShape="1">
            <a:gsLst>
              <a:gs pos="0">
                <a:srgbClr val="000000"/>
              </a:gs>
              <a:gs pos="99000">
                <a:srgbClr val="000000"/>
              </a:gs>
              <a:gs pos="99000">
                <a:schemeClr val="accent1"/>
              </a:gs>
            </a:gsLst>
            <a:lin ang="10800000" scaled="1"/>
            <a:tileRect/>
          </a:gradFill>
        </p:spPr>
        <p:txBody>
          <a:bodyPr vert="horz" wrap="square" lIns="585216" tIns="91440" rIns="0" bIns="91440" rtlCol="0">
            <a:spAutoFit/>
          </a:bodyPr>
          <a:lstStyle>
            <a:lvl1pPr marL="0" indent="0">
              <a:buNone/>
              <a:defRPr lang="en-US" sz="1999" dirty="0">
                <a:solidFill>
                  <a:srgbClr val="FFFFFF"/>
                </a:solidFill>
                <a:latin typeface="+mj-lt"/>
              </a:defRPr>
            </a:lvl1pPr>
          </a:lstStyle>
          <a:p>
            <a:pPr marL="0" lvl="0" indent="0">
              <a:buNone/>
            </a:pPr>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91438" y="710247"/>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3829983710"/>
      </p:ext>
    </p:extLst>
  </p:cSld>
  <p:clrMapOvr>
    <a:masterClrMapping/>
  </p:clrMapOvr>
  <p:transition>
    <p:fade/>
  </p:transition>
  <p:hf sldNum="0" hdr="0" ftr="0" dt="0"/>
  <p:extLst>
    <p:ext uri="{DCECCB84-F9BA-43D5-87BE-67443E8EF086}">
      <p15:sldGuideLst xmlns:p15="http://schemas.microsoft.com/office/powerpoint/2012/main">
        <p15:guide id="2" orient="horz" pos="438">
          <p15:clr>
            <a:srgbClr val="5ACBF0"/>
          </p15:clr>
        </p15:guide>
        <p15:guide id="3" orient="horz" pos="288">
          <p15:clr>
            <a:srgbClr val="5ACBF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Developer Code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636FE-845C-418D-82A1-1DA6DB73D781}"/>
              </a:ext>
            </a:extLst>
          </p:cNvPr>
          <p:cNvSpPr>
            <a:spLocks noGrp="1"/>
          </p:cNvSpPr>
          <p:nvPr>
            <p:ph type="title"/>
          </p:nvPr>
        </p:nvSpPr>
        <p:spPr/>
        <p:txBody>
          <a:bodyPr anchor="ctr"/>
          <a:lstStyle/>
          <a:p>
            <a:r>
              <a:rPr lang="en-US"/>
              <a:t>Click to edit Master title style</a:t>
            </a:r>
          </a:p>
        </p:txBody>
      </p:sp>
      <p:sp>
        <p:nvSpPr>
          <p:cNvPr id="6" name="Rectangle 5">
            <a:extLst>
              <a:ext uri="{FF2B5EF4-FFF2-40B4-BE49-F238E27FC236}">
                <a16:creationId xmlns:a16="http://schemas.microsoft.com/office/drawing/2014/main" id="{182D46E0-16CE-40B0-8623-F82D5D410958}"/>
              </a:ext>
              <a:ext uri="{C183D7F6-B498-43B3-948B-1728B52AA6E4}">
                <adec:decorative xmlns:adec="http://schemas.microsoft.com/office/drawing/2017/decorative" val="1"/>
              </a:ext>
            </a:extLst>
          </p:cNvPr>
          <p:cNvSpPr/>
          <p:nvPr/>
        </p:nvSpPr>
        <p:spPr bwMode="auto">
          <a:xfrm>
            <a:off x="0" y="1436688"/>
            <a:ext cx="12192000" cy="542131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8" name="Text Placeholder 14">
            <a:extLst>
              <a:ext uri="{FF2B5EF4-FFF2-40B4-BE49-F238E27FC236}">
                <a16:creationId xmlns:a16="http://schemas.microsoft.com/office/drawing/2014/main" id="{44977AB6-1D7E-4858-A2EA-BF86577C3990}"/>
              </a:ext>
            </a:extLst>
          </p:cNvPr>
          <p:cNvSpPr>
            <a:spLocks noGrp="1"/>
          </p:cNvSpPr>
          <p:nvPr>
            <p:ph type="body" sz="quarter" idx="13" hasCustomPrompt="1"/>
          </p:nvPr>
        </p:nvSpPr>
        <p:spPr>
          <a:xfrm>
            <a:off x="0" y="143668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2099310"/>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553" indent="0">
              <a:buNone/>
              <a:tabLst>
                <a:tab pos="344488" algn="l"/>
              </a:tabLst>
              <a:defRPr sz="2400">
                <a:solidFill>
                  <a:schemeClr val="tx1"/>
                </a:solidFill>
                <a:latin typeface="Consolas" panose="020B0609020204030204" pitchFamily="49" charset="0"/>
                <a:cs typeface="Consolas" panose="020B0609020204030204" pitchFamily="49" charset="0"/>
              </a:defRPr>
            </a:lvl2pPr>
            <a:lvl3pPr marL="584607" indent="0">
              <a:buNone/>
              <a:tabLst>
                <a:tab pos="569913" algn="l"/>
              </a:tabLst>
              <a:defRPr sz="2400">
                <a:solidFill>
                  <a:schemeClr val="tx1"/>
                </a:solidFill>
                <a:latin typeface="Consolas" panose="020B0609020204030204" pitchFamily="49" charset="0"/>
                <a:cs typeface="Consolas" panose="020B0609020204030204" pitchFamily="49" charset="0"/>
              </a:defRPr>
            </a:lvl3pPr>
            <a:lvl4pPr marL="814563" indent="0">
              <a:buNone/>
              <a:tabLst>
                <a:tab pos="800100" algn="l"/>
              </a:tabLst>
              <a:defRPr sz="2400">
                <a:solidFill>
                  <a:schemeClr val="tx1"/>
                </a:solidFill>
                <a:latin typeface="Consolas" panose="020B0609020204030204" pitchFamily="49" charset="0"/>
                <a:cs typeface="Consolas" panose="020B0609020204030204" pitchFamily="49" charset="0"/>
              </a:defRPr>
            </a:lvl4pPr>
            <a:lvl5pPr marL="1050997" indent="0">
              <a:buNone/>
              <a:tabLst>
                <a:tab pos="1028700" algn="l"/>
              </a:tabLst>
              <a:defRPr sz="2400">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p:txBody>
      </p:sp>
    </p:spTree>
    <p:extLst>
      <p:ext uri="{BB962C8B-B14F-4D97-AF65-F5344CB8AC3E}">
        <p14:creationId xmlns:p14="http://schemas.microsoft.com/office/powerpoint/2010/main" val="979193922"/>
      </p:ext>
    </p:extLst>
  </p:cSld>
  <p:clrMapOvr>
    <a:masterClrMapping/>
  </p:clrMapOvr>
  <p:transition>
    <p:fade/>
  </p:transition>
  <p:hf sldNum="0" hdr="0" ftr="0" dt="0"/>
  <p:extLst>
    <p:ext uri="{DCECCB84-F9BA-43D5-87BE-67443E8EF086}">
      <p15:sldGuideLst xmlns:p15="http://schemas.microsoft.com/office/powerpoint/2012/main">
        <p15:guide id="1" orient="horz" pos="1322">
          <p15:clr>
            <a:srgbClr val="5ACBF0"/>
          </p15:clr>
        </p15:guide>
        <p15:guide id="2" orient="horz" pos="905">
          <p15:clr>
            <a:srgbClr val="5ACBF0"/>
          </p15:clr>
        </p15:guide>
        <p15:guide id="3" orient="horz" pos="288">
          <p15:clr>
            <a:srgbClr val="5ACBF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Code Bottom">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86390" y="1230681"/>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2827138"/>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2827138"/>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3491219"/>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2394081878"/>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4" orient="horz" pos="1776">
          <p15:clr>
            <a:srgbClr val="5ACBF0"/>
          </p15:clr>
        </p15:guide>
        <p15:guide id="5" orient="horz" pos="2197">
          <p15:clr>
            <a:srgbClr val="5ACBF0"/>
          </p15:clr>
        </p15:guide>
        <p15:guide id="6" orient="horz" pos="773">
          <p15:clr>
            <a:srgbClr val="5ACBF0"/>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Code Top">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1EBE70E-6A93-4EB4-A189-6F9DE42CEE12}"/>
              </a:ext>
              <a:ext uri="{C183D7F6-B498-43B3-948B-1728B52AA6E4}">
                <adec:decorative xmlns:adec="http://schemas.microsoft.com/office/drawing/2017/decorative" val="1"/>
              </a:ext>
            </a:extLst>
          </p:cNvPr>
          <p:cNvSpPr/>
          <p:nvPr/>
        </p:nvSpPr>
        <p:spPr bwMode="auto">
          <a:xfrm>
            <a:off x="0" y="0"/>
            <a:ext cx="12192000" cy="4030862"/>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3" name="Title 2">
            <a:extLst>
              <a:ext uri="{FF2B5EF4-FFF2-40B4-BE49-F238E27FC236}">
                <a16:creationId xmlns:a16="http://schemas.microsoft.com/office/drawing/2014/main" id="{71845FFD-6B9A-4013-932A-5E4D7E849D10}"/>
              </a:ext>
            </a:extLst>
          </p:cNvPr>
          <p:cNvSpPr>
            <a:spLocks noGrp="1"/>
          </p:cNvSpPr>
          <p:nvPr>
            <p:ph type="title"/>
          </p:nvPr>
        </p:nvSpPr>
        <p:spPr>
          <a:xfrm>
            <a:off x="588263" y="4224580"/>
            <a:ext cx="11018520" cy="492443"/>
          </a:xfrm>
        </p:spPr>
        <p:txBody>
          <a:bodyPr/>
          <a:lstStyle>
            <a:lvl1pPr>
              <a:defRPr sz="3200">
                <a:solidFill>
                  <a:schemeClr val="tx1"/>
                </a:solidFill>
              </a:defRPr>
            </a:lvl1pPr>
          </a:lstStyle>
          <a:p>
            <a:r>
              <a:rPr lang="en-US"/>
              <a:t>Click to edit Master title style</a:t>
            </a:r>
          </a:p>
        </p:txBody>
      </p:sp>
      <p:sp>
        <p:nvSpPr>
          <p:cNvPr id="17" name="Text Placeholder 14">
            <a:extLst>
              <a:ext uri="{FF2B5EF4-FFF2-40B4-BE49-F238E27FC236}">
                <a16:creationId xmlns:a16="http://schemas.microsoft.com/office/drawing/2014/main" id="{0E9A2E28-037B-FA4D-ADDC-1AFA11D65CB2}"/>
              </a:ext>
            </a:extLst>
          </p:cNvPr>
          <p:cNvSpPr>
            <a:spLocks noGrp="1"/>
          </p:cNvSpPr>
          <p:nvPr>
            <p:ph type="body" sz="quarter" idx="13" hasCustomPrompt="1"/>
          </p:nvPr>
        </p:nvSpPr>
        <p:spPr>
          <a:xfrm>
            <a:off x="0" y="0"/>
            <a:ext cx="3788358" cy="446148"/>
          </a:xfrm>
          <a:gradFill flip="none" rotWithShape="1">
            <a:gsLst>
              <a:gs pos="0">
                <a:srgbClr val="000000"/>
              </a:gs>
              <a:gs pos="92000">
                <a:srgbClr val="000000"/>
              </a:gs>
              <a:gs pos="92000">
                <a:schemeClr val="accent1"/>
              </a:gs>
            </a:gsLst>
            <a:lin ang="16200000" scaled="1"/>
            <a:tileRect/>
          </a:gradFill>
        </p:spPr>
        <p:txBody>
          <a:bodyPr lIns="585216" tIns="91440" bIns="4572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6389" y="660508"/>
            <a:ext cx="11018520" cy="369332"/>
          </a:xfrm>
        </p:spPr>
        <p:txBody>
          <a:bodyPr/>
          <a:lstStyle>
            <a:lvl1pPr marL="0" indent="0">
              <a:buNone/>
              <a:tabLst/>
              <a:defRPr sz="2400">
                <a:solidFill>
                  <a:srgbClr val="000000"/>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9" name="Text Placeholder 3">
            <a:extLst>
              <a:ext uri="{FF2B5EF4-FFF2-40B4-BE49-F238E27FC236}">
                <a16:creationId xmlns:a16="http://schemas.microsoft.com/office/drawing/2014/main" id="{7B17F8BB-3610-1A4F-9E76-B12E706A5517}"/>
              </a:ext>
            </a:extLst>
          </p:cNvPr>
          <p:cNvSpPr>
            <a:spLocks noGrp="1"/>
          </p:cNvSpPr>
          <p:nvPr>
            <p:ph type="body" sz="quarter" idx="10" hasCustomPrompt="1"/>
          </p:nvPr>
        </p:nvSpPr>
        <p:spPr>
          <a:xfrm>
            <a:off x="591152" y="4996505"/>
            <a:ext cx="11018520" cy="369332"/>
          </a:xfrm>
        </p:spPr>
        <p:txBody>
          <a:bodyPr wrap="square">
            <a:spAutoFit/>
          </a:bodyPr>
          <a:lstStyle>
            <a:lvl1pPr marL="0" indent="0">
              <a:spcBef>
                <a:spcPts val="600"/>
              </a:spcBef>
              <a:spcAft>
                <a:spcPts val="0"/>
              </a:spcAft>
              <a:buNone/>
              <a:defRPr sz="2400">
                <a:solidFill>
                  <a:schemeClr val="tx1"/>
                </a:solidFill>
                <a:latin typeface="+mn-lt"/>
                <a:cs typeface="Segoe UI" panose="020B0502040204020203" pitchFamily="34" charset="0"/>
              </a:defRPr>
            </a:lvl1pPr>
            <a:lvl2pPr marL="228531" indent="0">
              <a:buNone/>
              <a:defRPr sz="240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1098583060"/>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4" orient="horz" pos="2661">
          <p15:clr>
            <a:srgbClr val="5ACBF0"/>
          </p15:clr>
        </p15:guide>
        <p15:guide id="5" orient="horz" pos="3147">
          <p15:clr>
            <a:srgbClr val="5ACBF0"/>
          </p15:clr>
        </p15:guide>
        <p15:guide id="6" orient="horz" pos="419">
          <p15:clr>
            <a:srgbClr val="5ACBF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Code Right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2BB27-7DA5-4478-8C18-C1FFEE20AAC1}"/>
              </a:ext>
            </a:extLst>
          </p:cNvPr>
          <p:cNvSpPr>
            <a:spLocks noGrp="1"/>
          </p:cNvSpPr>
          <p:nvPr>
            <p:ph type="title" hasCustomPrompt="1"/>
          </p:nvPr>
        </p:nvSpPr>
        <p:spPr>
          <a:xfrm>
            <a:off x="588263" y="457200"/>
            <a:ext cx="4040887" cy="492443"/>
          </a:xfrm>
        </p:spPr>
        <p:txBody>
          <a:bodyPr/>
          <a:lstStyle>
            <a:lvl1pPr>
              <a:defRPr sz="3200">
                <a:solidFill>
                  <a:schemeClr val="tx1"/>
                </a:solidFill>
              </a:defRPr>
            </a:lvl1pPr>
          </a:lstStyle>
          <a:p>
            <a:r>
              <a:rPr lang="en-US"/>
              <a:t>Click to edit title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588965" y="1338139"/>
            <a:ext cx="4040185"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5205984"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5211763"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00725" y="709187"/>
            <a:ext cx="5801961" cy="369332"/>
          </a:xfrm>
        </p:spPr>
        <p:txBody>
          <a:bodyPr/>
          <a:lstStyle>
            <a:lvl1pPr marL="0" indent="0">
              <a:buNone/>
              <a:tabLst/>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Tree>
    <p:extLst>
      <p:ext uri="{BB962C8B-B14F-4D97-AF65-F5344CB8AC3E}">
        <p14:creationId xmlns:p14="http://schemas.microsoft.com/office/powerpoint/2010/main" val="2611856457"/>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445">
          <p15:clr>
            <a:srgbClr val="5ACBF0"/>
          </p15:clr>
        </p15:guide>
        <p15:guide id="4" orient="horz" pos="843">
          <p15:clr>
            <a:srgbClr val="5ACBF0"/>
          </p15:clr>
        </p15:guide>
        <p15:guide id="7" pos="3283">
          <p15:clr>
            <a:srgbClr val="5ACBF0"/>
          </p15:clr>
        </p15:guide>
        <p15:guide id="8" pos="3654">
          <p15:clr>
            <a:srgbClr val="5ACBF0"/>
          </p15:clr>
        </p15:guide>
        <p15:guide id="9" pos="2916">
          <p15:clr>
            <a:srgbClr val="5ACBF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p:cSld name="Code Left s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316165A-5926-4F59-B348-996936FBB574}"/>
              </a:ext>
              <a:ext uri="{C183D7F6-B498-43B3-948B-1728B52AA6E4}">
                <adec:decorative xmlns:adec="http://schemas.microsoft.com/office/drawing/2017/decorative" val="1"/>
              </a:ext>
            </a:extLst>
          </p:cNvPr>
          <p:cNvSpPr/>
          <p:nvPr/>
        </p:nvSpPr>
        <p:spPr bwMode="auto">
          <a:xfrm>
            <a:off x="-2" y="0"/>
            <a:ext cx="6986016" cy="6858000"/>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6BB14A7D-C409-4A7C-9D82-A2E5DBB8AB72}"/>
              </a:ext>
            </a:extLst>
          </p:cNvPr>
          <p:cNvSpPr>
            <a:spLocks noGrp="1"/>
          </p:cNvSpPr>
          <p:nvPr>
            <p:ph type="title" hasCustomPrompt="1"/>
          </p:nvPr>
        </p:nvSpPr>
        <p:spPr>
          <a:xfrm>
            <a:off x="7575549" y="457200"/>
            <a:ext cx="4031233" cy="492443"/>
          </a:xfrm>
        </p:spPr>
        <p:txBody>
          <a:bodyPr/>
          <a:lstStyle>
            <a:lvl1pPr>
              <a:defRPr sz="3200">
                <a:solidFill>
                  <a:schemeClr val="tx1"/>
                </a:solidFill>
              </a:defRPr>
            </a:lvl1pPr>
          </a:lstStyle>
          <a:p>
            <a:r>
              <a:rPr lang="en-US"/>
              <a:t>Click to edit title</a:t>
            </a:r>
          </a:p>
        </p:txBody>
      </p:sp>
      <p:sp>
        <p:nvSpPr>
          <p:cNvPr id="19" name="Text Placeholder 14">
            <a:extLst>
              <a:ext uri="{FF2B5EF4-FFF2-40B4-BE49-F238E27FC236}">
                <a16:creationId xmlns:a16="http://schemas.microsoft.com/office/drawing/2014/main" id="{0D599919-A8E3-4D2B-86CF-50C6704F17D5}"/>
              </a:ext>
            </a:extLst>
          </p:cNvPr>
          <p:cNvSpPr>
            <a:spLocks noGrp="1"/>
          </p:cNvSpPr>
          <p:nvPr>
            <p:ph type="body" sz="quarter" idx="13" hasCustomPrompt="1"/>
          </p:nvPr>
        </p:nvSpPr>
        <p:spPr>
          <a:xfrm>
            <a:off x="-1" y="0"/>
            <a:ext cx="3788358" cy="492314"/>
          </a:xfrm>
          <a:gradFill flip="none" rotWithShape="1">
            <a:gsLst>
              <a:gs pos="0">
                <a:srgbClr val="000000"/>
              </a:gs>
              <a:gs pos="99000">
                <a:srgbClr val="000000"/>
              </a:gs>
              <a:gs pos="99000">
                <a:schemeClr val="accent1"/>
              </a:gs>
            </a:gsLst>
            <a:lin ang="10800000" scaled="1"/>
            <a:tileRect/>
          </a:gradFill>
        </p:spPr>
        <p:txBody>
          <a:bodyPr lIns="585216" tIns="91440" bIns="91440"/>
          <a:lstStyle>
            <a:lvl1pPr marL="0" indent="0">
              <a:buNone/>
              <a:defRPr sz="1999">
                <a:solidFill>
                  <a:srgbClr val="FFFFFF"/>
                </a:solidFill>
                <a:latin typeface="+mj-lt"/>
              </a:defRPr>
            </a:lvl1pPr>
          </a:lstStyle>
          <a:p>
            <a:pPr lvl="0"/>
            <a:r>
              <a:rPr lang="en-US"/>
              <a:t>Click to enter title</a:t>
            </a:r>
          </a:p>
        </p:txBody>
      </p:sp>
      <p:sp>
        <p:nvSpPr>
          <p:cNvPr id="13" name="Text Placeholder 4" descr="This layout should only be used for developer code. The font used is a monospace font which is ideal for showing code.">
            <a:extLst>
              <a:ext uri="{FF2B5EF4-FFF2-40B4-BE49-F238E27FC236}">
                <a16:creationId xmlns:a16="http://schemas.microsoft.com/office/drawing/2014/main" id="{47501FD0-A948-CC48-8B11-3BD4F2AE4E8F}"/>
              </a:ext>
            </a:extLst>
          </p:cNvPr>
          <p:cNvSpPr>
            <a:spLocks noGrp="1"/>
          </p:cNvSpPr>
          <p:nvPr>
            <p:ph type="body" sz="quarter" idx="11" hasCustomPrompt="1"/>
          </p:nvPr>
        </p:nvSpPr>
        <p:spPr>
          <a:xfrm>
            <a:off x="584199" y="706011"/>
            <a:ext cx="5819775" cy="369332"/>
          </a:xfrm>
        </p:spPr>
        <p:txBody>
          <a:bodyPr/>
          <a:lstStyle>
            <a:lvl1pPr marL="0" indent="0">
              <a:buNone/>
              <a:defRPr sz="2400">
                <a:solidFill>
                  <a:srgbClr val="2F2F2F"/>
                </a:solidFill>
                <a:latin typeface="Consolas" panose="020B0609020204030204" pitchFamily="49" charset="0"/>
                <a:cs typeface="Consolas" panose="020B0609020204030204" pitchFamily="49" charset="0"/>
              </a:defRPr>
            </a:lvl1pPr>
            <a:lvl2pPr marL="346449" indent="0">
              <a:buNone/>
              <a:defRPr sz="23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432" indent="0">
              <a:buNone/>
              <a:defRPr sz="19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319"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682" indent="0">
              <a:buNone/>
              <a:defRPr sz="1799">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a:t>Click to edit or paste code</a:t>
            </a:r>
          </a:p>
        </p:txBody>
      </p:sp>
      <p:sp>
        <p:nvSpPr>
          <p:cNvPr id="12" name="Text Placeholder 3">
            <a:extLst>
              <a:ext uri="{FF2B5EF4-FFF2-40B4-BE49-F238E27FC236}">
                <a16:creationId xmlns:a16="http://schemas.microsoft.com/office/drawing/2014/main" id="{2BB818A5-4223-0847-B6E2-655C7DC7B6B4}"/>
              </a:ext>
            </a:extLst>
          </p:cNvPr>
          <p:cNvSpPr>
            <a:spLocks noGrp="1"/>
          </p:cNvSpPr>
          <p:nvPr>
            <p:ph type="body" sz="quarter" idx="10" hasCustomPrompt="1"/>
          </p:nvPr>
        </p:nvSpPr>
        <p:spPr>
          <a:xfrm>
            <a:off x="7575550" y="1336675"/>
            <a:ext cx="4033838" cy="369332"/>
          </a:xfrm>
        </p:spPr>
        <p:txBody>
          <a:bodyPr wrap="square">
            <a:spAutoFit/>
          </a:bodyPr>
          <a:lstStyle>
            <a:lvl1pPr marL="0" indent="0">
              <a:lnSpc>
                <a:spcPct val="100000"/>
              </a:lnSpc>
              <a:spcBef>
                <a:spcPts val="600"/>
              </a:spcBef>
              <a:spcAft>
                <a:spcPts val="0"/>
              </a:spcAft>
              <a:buNone/>
              <a:defRPr sz="2400" b="0" i="0" baseline="0">
                <a:solidFill>
                  <a:schemeClr val="tx1"/>
                </a:solidFill>
                <a:latin typeface="Segoe UI" panose="020B0502040204020203" pitchFamily="34" charset="0"/>
                <a:cs typeface="Segoe UI" panose="020B0502040204020203" pitchFamily="34" charset="0"/>
              </a:defRPr>
            </a:lvl1pPr>
            <a:lvl2pPr marL="0" indent="0">
              <a:lnSpc>
                <a:spcPct val="100000"/>
              </a:lnSpc>
              <a:spcBef>
                <a:spcPts val="60"/>
              </a:spcBef>
              <a:spcAft>
                <a:spcPts val="60"/>
              </a:spcAft>
              <a:buNone/>
              <a:defRPr sz="2400" b="0" i="0">
                <a:solidFill>
                  <a:srgbClr val="2F2F2F"/>
                </a:solidFill>
                <a:latin typeface="Segoe UI" panose="020B0502040204020203" pitchFamily="34" charset="0"/>
                <a:cs typeface="Segoe UI" panose="020B0502040204020203" pitchFamily="34" charset="0"/>
              </a:defRPr>
            </a:lvl2pPr>
            <a:lvl3pPr marL="457063" indent="0">
              <a:buNone/>
              <a:defRPr/>
            </a:lvl3pPr>
            <a:lvl4pPr marL="685594" indent="0">
              <a:buNone/>
              <a:defRPr/>
            </a:lvl4pPr>
            <a:lvl5pPr marL="914126" indent="0">
              <a:buNone/>
              <a:defRPr/>
            </a:lvl5pPr>
          </a:lstStyle>
          <a:p>
            <a:pPr lvl="0"/>
            <a:r>
              <a:rPr lang="en-US"/>
              <a:t>Click to edit text</a:t>
            </a:r>
          </a:p>
        </p:txBody>
      </p:sp>
    </p:spTree>
    <p:extLst>
      <p:ext uri="{BB962C8B-B14F-4D97-AF65-F5344CB8AC3E}">
        <p14:creationId xmlns:p14="http://schemas.microsoft.com/office/powerpoint/2010/main" val="799950276"/>
      </p:ext>
    </p:extLst>
  </p:cSld>
  <p:clrMapOvr>
    <a:masterClrMapping/>
  </p:clrMapOvr>
  <p:transition>
    <p:fade/>
  </p:transition>
  <p:hf sldNum="0" hdr="0" ftr="0" dt="0"/>
  <p:extLst>
    <p:ext uri="{DCECCB84-F9BA-43D5-87BE-67443E8EF086}">
      <p15:sldGuideLst xmlns:p15="http://schemas.microsoft.com/office/powerpoint/2012/main">
        <p15:guide id="1" orient="horz" pos="288">
          <p15:clr>
            <a:srgbClr val="5ACBF0"/>
          </p15:clr>
        </p15:guide>
        <p15:guide id="2" orient="horz" pos="436">
          <p15:clr>
            <a:srgbClr val="5ACBF0"/>
          </p15:clr>
        </p15:guide>
        <p15:guide id="4" orient="horz" pos="839">
          <p15:clr>
            <a:srgbClr val="5ACBF0"/>
          </p15:clr>
        </p15:guide>
        <p15:guide id="6" pos="4402">
          <p15:clr>
            <a:srgbClr val="5ACBF0"/>
          </p15:clr>
        </p15:guide>
        <p15:guide id="7" pos="4034">
          <p15:clr>
            <a:srgbClr val="5ACBF0"/>
          </p15:clr>
        </p15:guide>
        <p15:guide id="8" pos="4772">
          <p15:clr>
            <a:srgbClr val="5ACBF0"/>
          </p15:clr>
        </p15:guide>
      </p15:sldGuideLst>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Demo slide">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8D35442-16E2-40E7-B291-AB69783EF8E8}"/>
              </a:ext>
              <a:ext uri="{C183D7F6-B498-43B3-948B-1728B52AA6E4}">
                <adec:decorative xmlns:adec="http://schemas.microsoft.com/office/drawing/2017/decorative" val="1"/>
              </a:ext>
            </a:extLst>
          </p:cNvPr>
          <p:cNvPicPr>
            <a:picLocks noChangeAspect="1"/>
          </p:cNvPicPr>
          <p:nvPr userDrawn="1"/>
        </p:nvPicPr>
        <p:blipFill rotWithShape="1">
          <a:blip r:embed="rId2"/>
          <a:srcRect l="1215" t="1935" r="43604" b="21875"/>
          <a:stretch/>
        </p:blipFill>
        <p:spPr>
          <a:xfrm>
            <a:off x="6659879" y="737419"/>
            <a:ext cx="5532121" cy="6120582"/>
          </a:xfrm>
          <a:prstGeom prst="rect">
            <a:avLst/>
          </a:prstGeom>
          <a:ln>
            <a:noFill/>
          </a:ln>
        </p:spPr>
      </p:pic>
      <p:sp>
        <p:nvSpPr>
          <p:cNvPr id="2" name="Title 1"/>
          <p:cNvSpPr>
            <a:spLocks noGrp="1"/>
          </p:cNvSpPr>
          <p:nvPr>
            <p:ph type="title" hasCustomPrompt="1"/>
          </p:nvPr>
        </p:nvSpPr>
        <p:spPr>
          <a:xfrm>
            <a:off x="585216" y="1864180"/>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accent1">
                    <a:lumMod val="40000"/>
                    <a:lumOff val="60000"/>
                  </a:schemeClr>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85216" y="2808276"/>
            <a:ext cx="9144000" cy="338554"/>
          </a:xfrm>
          <a:noFill/>
        </p:spPr>
        <p:txBody>
          <a:bodyPr lIns="0" tIns="0" rIns="0" bIns="0">
            <a:spAutoFit/>
          </a:bodyPr>
          <a:lstStyle>
            <a:lvl1pPr marL="0" indent="0">
              <a:spcBef>
                <a:spcPts val="0"/>
              </a:spcBef>
              <a:spcAft>
                <a:spcPts val="0"/>
              </a:spcAft>
              <a:buFont typeface="Arial" panose="020B0604020202020204" pitchFamily="34" charset="0"/>
              <a:buNone/>
              <a:defRPr sz="2200"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96970405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cSld name="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1864180"/>
            <a:ext cx="9144000" cy="498598"/>
          </a:xfrm>
          <a:noFill/>
        </p:spPr>
        <p:txBody>
          <a:bodyPr lIns="0" tIns="0" rIns="0" bIns="0" anchor="t"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413254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p:cSld name="Section Title graphic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5163831"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
        <p:nvSpPr>
          <p:cNvPr id="5" name="Rectangle 4">
            <a:extLst>
              <a:ext uri="{FF2B5EF4-FFF2-40B4-BE49-F238E27FC236}">
                <a16:creationId xmlns:a16="http://schemas.microsoft.com/office/drawing/2014/main" id="{7F1925CC-BA9D-4D40-B695-B957CD033741}"/>
              </a:ext>
            </a:extLst>
          </p:cNvPr>
          <p:cNvSpPr/>
          <p:nvPr/>
        </p:nvSpPr>
        <p:spPr bwMode="auto">
          <a:xfrm>
            <a:off x="6395722" y="0"/>
            <a:ext cx="5796278" cy="6858000"/>
          </a:xfrm>
          <a:prstGeom prst="rect">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solidFill>
                <a:srgbClr val="FFFFFF"/>
              </a:solidFill>
              <a:ea typeface="Segoe UI" pitchFamily="34" charset="0"/>
              <a:cs typeface="Segoe UI" pitchFamily="34" charset="0"/>
            </a:endParaRPr>
          </a:p>
        </p:txBody>
      </p:sp>
      <p:pic>
        <p:nvPicPr>
          <p:cNvPr id="6" name="Picture 5">
            <a:extLst>
              <a:ext uri="{FF2B5EF4-FFF2-40B4-BE49-F238E27FC236}">
                <a16:creationId xmlns:a16="http://schemas.microsoft.com/office/drawing/2014/main" id="{95AE0640-138F-254C-8405-5BB88675B5E9}"/>
              </a:ext>
            </a:extLst>
          </p:cNvPr>
          <p:cNvPicPr>
            <a:picLocks noChangeAspect="1"/>
          </p:cNvPicPr>
          <p:nvPr/>
        </p:nvPicPr>
        <p:blipFill rotWithShape="1">
          <a:blip r:embed="rId2"/>
          <a:srcRect l="29496" t="732" r="19816" b="24421"/>
          <a:stretch/>
        </p:blipFill>
        <p:spPr>
          <a:xfrm>
            <a:off x="6395722" y="-1"/>
            <a:ext cx="5796278" cy="6858001"/>
          </a:xfrm>
          <a:prstGeom prst="rect">
            <a:avLst/>
          </a:prstGeom>
        </p:spPr>
      </p:pic>
    </p:spTree>
    <p:extLst>
      <p:ext uri="{BB962C8B-B14F-4D97-AF65-F5344CB8AC3E}">
        <p14:creationId xmlns:p14="http://schemas.microsoft.com/office/powerpoint/2010/main" val="56784704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cSld name="Section Title photo">
    <p:spTree>
      <p:nvGrpSpPr>
        <p:cNvPr id="1" name=""/>
        <p:cNvGrpSpPr/>
        <p:nvPr/>
      </p:nvGrpSpPr>
      <p:grpSpPr>
        <a:xfrm>
          <a:off x="0" y="0"/>
          <a:ext cx="0" cy="0"/>
          <a:chOff x="0" y="0"/>
          <a:chExt cx="0" cy="0"/>
        </a:xfrm>
      </p:grpSpPr>
      <p:sp>
        <p:nvSpPr>
          <p:cNvPr id="5" name="Picture Placeholder 5">
            <a:extLst>
              <a:ext uri="{FF2B5EF4-FFF2-40B4-BE49-F238E27FC236}">
                <a16:creationId xmlns:a16="http://schemas.microsoft.com/office/drawing/2014/main" id="{0F739808-4725-B142-9FAB-65DB691EBEFA}"/>
              </a:ext>
            </a:extLst>
          </p:cNvPr>
          <p:cNvSpPr>
            <a:spLocks noGrp="1"/>
          </p:cNvSpPr>
          <p:nvPr>
            <p:ph type="pic" sz="quarter" idx="11" hasCustomPrompt="1"/>
          </p:nvPr>
        </p:nvSpPr>
        <p:spPr>
          <a:xfrm>
            <a:off x="6395720" y="0"/>
            <a:ext cx="5796279" cy="6858000"/>
          </a:xfrm>
          <a:blipFill>
            <a:blip r:embed="rId2"/>
            <a:stretch>
              <a:fillRect/>
            </a:stretch>
          </a:blipFill>
        </p:spPr>
        <p:txBody>
          <a:bodyPr lIns="0" bIns="1280160" anchor="ctr" anchorCtr="1">
            <a:noAutofit/>
          </a:bodyPr>
          <a:lstStyle>
            <a:lvl1pPr marL="0" indent="0" algn="ctr">
              <a:lnSpc>
                <a:spcPct val="150000"/>
              </a:lnSpc>
              <a:buFontTx/>
              <a:buNone/>
              <a:defRPr sz="1200" b="1" i="0">
                <a:solidFill>
                  <a:srgbClr val="000000"/>
                </a:solidFill>
                <a:latin typeface="Segoe UI Semibold" panose="020B0502040204020203" pitchFamily="34" charset="0"/>
                <a:cs typeface="Segoe UI Semibold" panose="020B0502040204020203" pitchFamily="34" charset="0"/>
              </a:defRPr>
            </a:lvl1pPr>
          </a:lstStyle>
          <a:p>
            <a:r>
              <a:rPr lang="en-US"/>
              <a:t>Drag &amp; drop your photo here</a:t>
            </a:r>
            <a:br>
              <a:rPr lang="en-US"/>
            </a:br>
            <a:r>
              <a:rPr lang="en-US"/>
              <a:t>or click or tap icon below to insert</a:t>
            </a:r>
          </a:p>
        </p:txBody>
      </p:sp>
      <p:sp>
        <p:nvSpPr>
          <p:cNvPr id="2" name="Title 1"/>
          <p:cNvSpPr>
            <a:spLocks noGrp="1"/>
          </p:cNvSpPr>
          <p:nvPr>
            <p:ph type="title" hasCustomPrompt="1"/>
          </p:nvPr>
        </p:nvSpPr>
        <p:spPr>
          <a:xfrm>
            <a:off x="585216" y="3035808"/>
            <a:ext cx="5163831" cy="498598"/>
          </a:xfrm>
          <a:noFill/>
        </p:spPr>
        <p:txBody>
          <a:bodyPr wrap="square"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213113125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90713813"/>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61">
          <p15:clr>
            <a:srgbClr val="A4A3A4"/>
          </p15:clr>
        </p15:guide>
        <p15:guide id="15" pos="3348">
          <p15:clr>
            <a:srgbClr val="A4A3A4"/>
          </p15:clr>
        </p15:guide>
        <p15:guide id="16" pos="3754">
          <p15:clr>
            <a:srgbClr val="A4A3A4"/>
          </p15:clr>
        </p15:guide>
        <p15:guide id="17" pos="3931">
          <p15:clr>
            <a:srgbClr val="A4A3A4"/>
          </p15:clr>
        </p15:guide>
        <p15:guide id="18" pos="4342">
          <p15:clr>
            <a:srgbClr val="A4A3A4"/>
          </p15:clr>
        </p15:guide>
        <p15:guide id="19" pos="4531">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8194930"/>
      </p:ext>
    </p:extLst>
  </p:cSld>
  <p:clrMapOvr>
    <a:overrideClrMapping bg1="dk1" tx1="lt1" bg2="dk2" tx2="lt2" accent1="accent1" accent2="accent2" accent3="accent3" accent4="accent4" accent5="accent5" accent6="accent6" hlink="hlink" folHlink="folHlink"/>
  </p:clrMapOvr>
  <p:transition>
    <p:fade/>
  </p:transition>
  <p:hf sldNum="0" hdr="0" ftr="0" dt="0"/>
</p:sldLayout>
</file>

<file path=ppt/slideLayouts/slideLayout99.xml><?xml version="1.0" encoding="utf-8"?>
<p:sldLayout xmlns:a="http://schemas.openxmlformats.org/drawingml/2006/main" xmlns:r="http://schemas.openxmlformats.org/officeDocument/2006/relationships" xmlns:p="http://schemas.openxmlformats.org/presentationml/2006/main">
  <p:cSld name="Closing logo slide">
    <p:bg>
      <p:bgPr>
        <a:solidFill>
          <a:schemeClr val="accent2"/>
        </a:solidFill>
        <a:effectLst/>
      </p:bgPr>
    </p:bg>
    <p:spTree>
      <p:nvGrpSpPr>
        <p:cNvPr id="1" name=""/>
        <p:cNvGrpSpPr/>
        <p:nvPr/>
      </p:nvGrpSpPr>
      <p:grpSpPr>
        <a:xfrm>
          <a:off x="0" y="0"/>
          <a:ext cx="0" cy="0"/>
          <a:chOff x="0" y="0"/>
          <a:chExt cx="0" cy="0"/>
        </a:xfrm>
      </p:grpSpPr>
      <p:sp>
        <p:nvSpPr>
          <p:cNvPr id="2" name="Text Box 3" descr="This is a copyright notice that should be included on the final slide."/>
          <p:cNvSpPr txBox="1">
            <a:spLocks noChangeArrowheads="1"/>
          </p:cNvSpPr>
          <p:nvPr/>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a:solidFill>
                  <a:schemeClr val="tx1"/>
                </a:solidFill>
                <a:cs typeface="Segoe UI" pitchFamily="34" charset="0"/>
              </a:rPr>
              <a:t>© Copyright Microsoft Corporation. All rights reserved. </a:t>
            </a:r>
          </a:p>
        </p:txBody>
      </p:sp>
      <p:pic>
        <p:nvPicPr>
          <p:cNvPr id="5" name="Picture 4" descr="Microsoft Teams Logo">
            <a:extLst>
              <a:ext uri="{FF2B5EF4-FFF2-40B4-BE49-F238E27FC236}">
                <a16:creationId xmlns:a16="http://schemas.microsoft.com/office/drawing/2014/main" id="{286FD364-646F-4818-9F75-F213E270A1C1}"/>
              </a:ext>
            </a:extLst>
          </p:cNvPr>
          <p:cNvPicPr>
            <a:picLocks noChangeAspect="1"/>
          </p:cNvPicPr>
          <p:nvPr/>
        </p:nvPicPr>
        <p:blipFill>
          <a:blip r:embed="rId2"/>
          <a:stretch>
            <a:fillRect/>
          </a:stretch>
        </p:blipFill>
        <p:spPr>
          <a:xfrm>
            <a:off x="298039" y="305421"/>
            <a:ext cx="2659872" cy="866473"/>
          </a:xfrm>
          <a:prstGeom prst="rect">
            <a:avLst/>
          </a:prstGeom>
        </p:spPr>
      </p:pic>
    </p:spTree>
    <p:extLst>
      <p:ext uri="{BB962C8B-B14F-4D97-AF65-F5344CB8AC3E}">
        <p14:creationId xmlns:p14="http://schemas.microsoft.com/office/powerpoint/2010/main" val="1267134619"/>
      </p:ext>
    </p:extLst>
  </p:cSld>
  <p:clrMapOvr>
    <a:overrideClrMapping bg1="dk1" tx1="lt1" bg2="dk2" tx2="lt2" accent1="accent1" accent2="accent2" accent3="accent3" accent4="accent4" accent5="accent5" accent6="accent6" hlink="hlink" folHlink="folHlink"/>
  </p:clrMapOvr>
  <p:transition>
    <p:fade/>
  </p:transition>
  <p:hf sldNum="0" hdr="0" ftr="0" dt="0"/>
</p:sldLayout>
</file>

<file path=ppt/slideLayouts/slideLayout100.xml><?xml version="1.0" encoding="utf-8"?>
<p:sldLayout xmlns:a="http://schemas.openxmlformats.org/drawingml/2006/main" xmlns:r="http://schemas.openxmlformats.org/officeDocument/2006/relationships" xmlns:p="http://schemas.openxmlformats.org/presentationml/2006/main">
  <p:cSld name="1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a:xfrm>
            <a:off x="588263" y="497541"/>
            <a:ext cx="11018520" cy="430887"/>
          </a:xfrm>
        </p:spPr>
        <p:txBody>
          <a:bodyPr/>
          <a:lstStyle>
            <a:lvl1pPr>
              <a:defRPr sz="2800">
                <a:solidFill>
                  <a:srgbClr val="000000"/>
                </a:solidFill>
              </a:defRPr>
            </a:lvl1pPr>
          </a:lstStyle>
          <a:p>
            <a:r>
              <a:rPr lang="en-US"/>
              <a:t>Click to edit Master title style</a:t>
            </a:r>
          </a:p>
        </p:txBody>
      </p:sp>
    </p:spTree>
    <p:extLst>
      <p:ext uri="{BB962C8B-B14F-4D97-AF65-F5344CB8AC3E}">
        <p14:creationId xmlns:p14="http://schemas.microsoft.com/office/powerpoint/2010/main" val="2769910172"/>
      </p:ext>
    </p:extLst>
  </p:cSld>
  <p:clrMapOvr>
    <a:masterClrMapping/>
  </p:clrMapOvr>
  <p:transition>
    <p:fade/>
  </p:transition>
  <p:extLst>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userDrawn="1">
  <p:cSld name="Divider">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8D35442-16E2-40E7-B291-AB69783EF8E8}"/>
              </a:ext>
              <a:ext uri="{C183D7F6-B498-43B3-948B-1728B52AA6E4}">
                <adec:decorative xmlns:adec="http://schemas.microsoft.com/office/drawing/2017/decorative" val="1"/>
              </a:ext>
            </a:extLst>
          </p:cNvPr>
          <p:cNvPicPr>
            <a:picLocks noChangeAspect="1"/>
          </p:cNvPicPr>
          <p:nvPr userDrawn="1"/>
        </p:nvPicPr>
        <p:blipFill rotWithShape="1">
          <a:blip r:embed="rId2"/>
          <a:srcRect l="1215" t="1935" r="43604" b="21875"/>
          <a:stretch/>
        </p:blipFill>
        <p:spPr>
          <a:xfrm>
            <a:off x="6659879" y="737419"/>
            <a:ext cx="5532121" cy="6120582"/>
          </a:xfrm>
          <a:prstGeom prst="rect">
            <a:avLst/>
          </a:prstGeom>
          <a:ln>
            <a:noFill/>
          </a:ln>
        </p:spPr>
      </p:pic>
      <p:sp>
        <p:nvSpPr>
          <p:cNvPr id="2" name="Title 1"/>
          <p:cNvSpPr>
            <a:spLocks noGrp="1"/>
          </p:cNvSpPr>
          <p:nvPr>
            <p:ph type="title" hasCustomPrompt="1"/>
          </p:nvPr>
        </p:nvSpPr>
        <p:spPr>
          <a:xfrm>
            <a:off x="585216" y="1864180"/>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0" kern="1200" cap="none" spc="-50" baseline="0" dirty="0">
                <a:ln w="3175">
                  <a:noFill/>
                </a:ln>
                <a:solidFill>
                  <a:schemeClr val="tx1"/>
                </a:solidFill>
                <a:effectLst/>
                <a:latin typeface="+mj-lt"/>
                <a:ea typeface="+mn-ea"/>
                <a:cs typeface="Segoe UI" pitchFamily="34" charset="0"/>
              </a:defRPr>
            </a:lvl1pPr>
          </a:lstStyle>
          <a:p>
            <a:r>
              <a:rPr lang="en-US"/>
              <a:t>Demo title</a:t>
            </a:r>
          </a:p>
        </p:txBody>
      </p:sp>
    </p:spTree>
    <p:extLst>
      <p:ext uri="{BB962C8B-B14F-4D97-AF65-F5344CB8AC3E}">
        <p14:creationId xmlns:p14="http://schemas.microsoft.com/office/powerpoint/2010/main" val="332919343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hf sldNum="0" hdr="0" ftr="0" dt="0"/>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584200" y="966654"/>
            <a:ext cx="5124048" cy="307777"/>
          </a:xfrm>
        </p:spPr>
        <p:txBody>
          <a:bodyPr/>
          <a:lstStyle>
            <a:lvl1pPr>
              <a:buFont typeface="Arial" panose="020B0604020202020204" pitchFamily="34" charset="0"/>
              <a:buNone/>
              <a:defRPr sz="2000">
                <a:solidFill>
                  <a:srgbClr val="000000"/>
                </a:solidFill>
                <a:latin typeface="+mn-lt"/>
              </a:defRPr>
            </a:lvl1pPr>
            <a:lvl2pPr>
              <a:buNone/>
              <a:defRPr sz="1600">
                <a:solidFill>
                  <a:srgbClr val="000000"/>
                </a:solidFill>
              </a:defRPr>
            </a:lvl2pPr>
            <a:lvl3pPr>
              <a:buNone/>
              <a:defRPr sz="1400">
                <a:solidFill>
                  <a:srgbClr val="000000"/>
                </a:solidFill>
              </a:defRPr>
            </a:lvl3pPr>
            <a:lvl4pPr>
              <a:buNone/>
              <a:defRPr sz="1200">
                <a:solidFill>
                  <a:srgbClr val="000000"/>
                </a:solidFill>
              </a:defRPr>
            </a:lvl4pPr>
            <a:lvl5pPr>
              <a:buNone/>
              <a:defRPr sz="1000">
                <a:solidFill>
                  <a:srgbClr val="000000"/>
                </a:solidFill>
              </a:defRPr>
            </a:lvl5pPr>
          </a:lstStyle>
          <a:p>
            <a:pPr lvl="0"/>
            <a:r>
              <a:rPr lang="en-US"/>
              <a:t>Click to edit Master text styles</a:t>
            </a:r>
          </a:p>
        </p:txBody>
      </p:sp>
      <p:sp>
        <p:nvSpPr>
          <p:cNvPr id="5" name="Title 6">
            <a:extLst>
              <a:ext uri="{FF2B5EF4-FFF2-40B4-BE49-F238E27FC236}">
                <a16:creationId xmlns:a16="http://schemas.microsoft.com/office/drawing/2014/main" id="{D9C728A2-0A6C-4B6B-9BB6-9D5FD5928012}"/>
              </a:ext>
            </a:extLst>
          </p:cNvPr>
          <p:cNvSpPr>
            <a:spLocks noGrp="1"/>
          </p:cNvSpPr>
          <p:nvPr>
            <p:ph type="title"/>
          </p:nvPr>
        </p:nvSpPr>
        <p:spPr>
          <a:xfrm>
            <a:off x="588263" y="498764"/>
            <a:ext cx="5124048" cy="430887"/>
          </a:xfrm>
        </p:spPr>
        <p:txBody>
          <a:bodyPr/>
          <a:lstStyle>
            <a:lvl1pPr>
              <a:defRPr sz="2800">
                <a:solidFill>
                  <a:srgbClr val="000000"/>
                </a:solidFill>
              </a:defRPr>
            </a:lvl1pPr>
          </a:lstStyle>
          <a:p>
            <a:r>
              <a:rPr lang="en-US"/>
              <a:t>Click to edit Master title style</a:t>
            </a:r>
          </a:p>
        </p:txBody>
      </p:sp>
      <p:sp>
        <p:nvSpPr>
          <p:cNvPr id="4" name="Text Placeholder 2">
            <a:extLst>
              <a:ext uri="{FF2B5EF4-FFF2-40B4-BE49-F238E27FC236}">
                <a16:creationId xmlns:a16="http://schemas.microsoft.com/office/drawing/2014/main" id="{FD473820-1CE8-4C82-8FC8-C2986FCC2D91}"/>
              </a:ext>
            </a:extLst>
          </p:cNvPr>
          <p:cNvSpPr>
            <a:spLocks noGrp="1"/>
          </p:cNvSpPr>
          <p:nvPr>
            <p:ph type="body" sz="quarter" idx="11"/>
          </p:nvPr>
        </p:nvSpPr>
        <p:spPr>
          <a:xfrm>
            <a:off x="584200" y="2794980"/>
            <a:ext cx="5124048" cy="572464"/>
          </a:xfrm>
        </p:spPr>
        <p:txBody>
          <a:bodyPr/>
          <a:lstStyle>
            <a:lvl1pPr marL="0" indent="0">
              <a:buFont typeface="Arial" panose="020B0604020202020204" pitchFamily="34" charset="0"/>
              <a:buNone/>
              <a:defRPr sz="1800">
                <a:solidFill>
                  <a:srgbClr val="000000"/>
                </a:solidFill>
                <a:latin typeface="+mn-lt"/>
              </a:defRPr>
            </a:lvl1pPr>
            <a:lvl2pPr>
              <a:buNone/>
              <a:defRPr sz="1600">
                <a:solidFill>
                  <a:srgbClr val="000000"/>
                </a:solidFill>
              </a:defRPr>
            </a:lvl2pPr>
            <a:lvl3pPr>
              <a:buNone/>
              <a:defRPr sz="1400">
                <a:solidFill>
                  <a:srgbClr val="000000"/>
                </a:solidFill>
              </a:defRPr>
            </a:lvl3pPr>
            <a:lvl4pPr>
              <a:buNone/>
              <a:defRPr sz="1200">
                <a:solidFill>
                  <a:srgbClr val="000000"/>
                </a:solidFill>
              </a:defRPr>
            </a:lvl4pPr>
            <a:lvl5pPr>
              <a:buNone/>
              <a:defRPr sz="1000">
                <a:solidFill>
                  <a:srgbClr val="000000"/>
                </a:solidFill>
              </a:defRPr>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911698203"/>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image" Target="../media/image1.e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55.xml"/><Relationship Id="rId18" Type="http://schemas.openxmlformats.org/officeDocument/2006/relationships/slideLayout" Target="../slideLayouts/slideLayout60.xml"/><Relationship Id="rId26" Type="http://schemas.openxmlformats.org/officeDocument/2006/relationships/slideLayout" Target="../slideLayouts/slideLayout68.xml"/><Relationship Id="rId39" Type="http://schemas.openxmlformats.org/officeDocument/2006/relationships/slideLayout" Target="../slideLayouts/slideLayout81.xml"/><Relationship Id="rId21" Type="http://schemas.openxmlformats.org/officeDocument/2006/relationships/slideLayout" Target="../slideLayouts/slideLayout63.xml"/><Relationship Id="rId34" Type="http://schemas.openxmlformats.org/officeDocument/2006/relationships/slideLayout" Target="../slideLayouts/slideLayout76.xml"/><Relationship Id="rId42" Type="http://schemas.openxmlformats.org/officeDocument/2006/relationships/slideLayout" Target="../slideLayouts/slideLayout84.xml"/><Relationship Id="rId47" Type="http://schemas.openxmlformats.org/officeDocument/2006/relationships/slideLayout" Target="../slideLayouts/slideLayout89.xml"/><Relationship Id="rId50" Type="http://schemas.openxmlformats.org/officeDocument/2006/relationships/slideLayout" Target="../slideLayouts/slideLayout92.xml"/><Relationship Id="rId55" Type="http://schemas.openxmlformats.org/officeDocument/2006/relationships/slideLayout" Target="../slideLayouts/slideLayout97.xml"/><Relationship Id="rId7" Type="http://schemas.openxmlformats.org/officeDocument/2006/relationships/slideLayout" Target="../slideLayouts/slideLayout49.xml"/><Relationship Id="rId2" Type="http://schemas.openxmlformats.org/officeDocument/2006/relationships/slideLayout" Target="../slideLayouts/slideLayout44.xml"/><Relationship Id="rId16" Type="http://schemas.openxmlformats.org/officeDocument/2006/relationships/slideLayout" Target="../slideLayouts/slideLayout58.xml"/><Relationship Id="rId29" Type="http://schemas.openxmlformats.org/officeDocument/2006/relationships/slideLayout" Target="../slideLayouts/slideLayout71.xml"/><Relationship Id="rId11" Type="http://schemas.openxmlformats.org/officeDocument/2006/relationships/slideLayout" Target="../slideLayouts/slideLayout53.xml"/><Relationship Id="rId24" Type="http://schemas.openxmlformats.org/officeDocument/2006/relationships/slideLayout" Target="../slideLayouts/slideLayout66.xml"/><Relationship Id="rId32" Type="http://schemas.openxmlformats.org/officeDocument/2006/relationships/slideLayout" Target="../slideLayouts/slideLayout74.xml"/><Relationship Id="rId37" Type="http://schemas.openxmlformats.org/officeDocument/2006/relationships/slideLayout" Target="../slideLayouts/slideLayout79.xml"/><Relationship Id="rId40" Type="http://schemas.openxmlformats.org/officeDocument/2006/relationships/slideLayout" Target="../slideLayouts/slideLayout82.xml"/><Relationship Id="rId45" Type="http://schemas.openxmlformats.org/officeDocument/2006/relationships/slideLayout" Target="../slideLayouts/slideLayout87.xml"/><Relationship Id="rId53" Type="http://schemas.openxmlformats.org/officeDocument/2006/relationships/slideLayout" Target="../slideLayouts/slideLayout95.xml"/><Relationship Id="rId58" Type="http://schemas.openxmlformats.org/officeDocument/2006/relationships/slideLayout" Target="../slideLayouts/slideLayout100.xml"/><Relationship Id="rId5" Type="http://schemas.openxmlformats.org/officeDocument/2006/relationships/slideLayout" Target="../slideLayouts/slideLayout47.xml"/><Relationship Id="rId61" Type="http://schemas.openxmlformats.org/officeDocument/2006/relationships/theme" Target="../theme/theme2.xml"/><Relationship Id="rId19" Type="http://schemas.openxmlformats.org/officeDocument/2006/relationships/slideLayout" Target="../slideLayouts/slideLayout61.xml"/><Relationship Id="rId14" Type="http://schemas.openxmlformats.org/officeDocument/2006/relationships/slideLayout" Target="../slideLayouts/slideLayout56.xml"/><Relationship Id="rId22" Type="http://schemas.openxmlformats.org/officeDocument/2006/relationships/slideLayout" Target="../slideLayouts/slideLayout64.xml"/><Relationship Id="rId27" Type="http://schemas.openxmlformats.org/officeDocument/2006/relationships/slideLayout" Target="../slideLayouts/slideLayout69.xml"/><Relationship Id="rId30" Type="http://schemas.openxmlformats.org/officeDocument/2006/relationships/slideLayout" Target="../slideLayouts/slideLayout72.xml"/><Relationship Id="rId35" Type="http://schemas.openxmlformats.org/officeDocument/2006/relationships/slideLayout" Target="../slideLayouts/slideLayout77.xml"/><Relationship Id="rId43" Type="http://schemas.openxmlformats.org/officeDocument/2006/relationships/slideLayout" Target="../slideLayouts/slideLayout85.xml"/><Relationship Id="rId48" Type="http://schemas.openxmlformats.org/officeDocument/2006/relationships/slideLayout" Target="../slideLayouts/slideLayout90.xml"/><Relationship Id="rId56" Type="http://schemas.openxmlformats.org/officeDocument/2006/relationships/slideLayout" Target="../slideLayouts/slideLayout98.xml"/><Relationship Id="rId8" Type="http://schemas.openxmlformats.org/officeDocument/2006/relationships/slideLayout" Target="../slideLayouts/slideLayout50.xml"/><Relationship Id="rId51" Type="http://schemas.openxmlformats.org/officeDocument/2006/relationships/slideLayout" Target="../slideLayouts/slideLayout93.xml"/><Relationship Id="rId3" Type="http://schemas.openxmlformats.org/officeDocument/2006/relationships/slideLayout" Target="../slideLayouts/slideLayout45.xml"/><Relationship Id="rId12" Type="http://schemas.openxmlformats.org/officeDocument/2006/relationships/slideLayout" Target="../slideLayouts/slideLayout54.xml"/><Relationship Id="rId17" Type="http://schemas.openxmlformats.org/officeDocument/2006/relationships/slideLayout" Target="../slideLayouts/slideLayout59.xml"/><Relationship Id="rId25" Type="http://schemas.openxmlformats.org/officeDocument/2006/relationships/slideLayout" Target="../slideLayouts/slideLayout67.xml"/><Relationship Id="rId33" Type="http://schemas.openxmlformats.org/officeDocument/2006/relationships/slideLayout" Target="../slideLayouts/slideLayout75.xml"/><Relationship Id="rId38" Type="http://schemas.openxmlformats.org/officeDocument/2006/relationships/slideLayout" Target="../slideLayouts/slideLayout80.xml"/><Relationship Id="rId46" Type="http://schemas.openxmlformats.org/officeDocument/2006/relationships/slideLayout" Target="../slideLayouts/slideLayout88.xml"/><Relationship Id="rId59" Type="http://schemas.openxmlformats.org/officeDocument/2006/relationships/slideLayout" Target="../slideLayouts/slideLayout101.xml"/><Relationship Id="rId20" Type="http://schemas.openxmlformats.org/officeDocument/2006/relationships/slideLayout" Target="../slideLayouts/slideLayout62.xml"/><Relationship Id="rId41" Type="http://schemas.openxmlformats.org/officeDocument/2006/relationships/slideLayout" Target="../slideLayouts/slideLayout83.xml"/><Relationship Id="rId54" Type="http://schemas.openxmlformats.org/officeDocument/2006/relationships/slideLayout" Target="../slideLayouts/slideLayout96.xml"/><Relationship Id="rId62" Type="http://schemas.openxmlformats.org/officeDocument/2006/relationships/image" Target="../media/image1.emf"/><Relationship Id="rId1" Type="http://schemas.openxmlformats.org/officeDocument/2006/relationships/slideLayout" Target="../slideLayouts/slideLayout43.xml"/><Relationship Id="rId6" Type="http://schemas.openxmlformats.org/officeDocument/2006/relationships/slideLayout" Target="../slideLayouts/slideLayout48.xml"/><Relationship Id="rId15" Type="http://schemas.openxmlformats.org/officeDocument/2006/relationships/slideLayout" Target="../slideLayouts/slideLayout57.xml"/><Relationship Id="rId23" Type="http://schemas.openxmlformats.org/officeDocument/2006/relationships/slideLayout" Target="../slideLayouts/slideLayout65.xml"/><Relationship Id="rId28" Type="http://schemas.openxmlformats.org/officeDocument/2006/relationships/slideLayout" Target="../slideLayouts/slideLayout70.xml"/><Relationship Id="rId36" Type="http://schemas.openxmlformats.org/officeDocument/2006/relationships/slideLayout" Target="../slideLayouts/slideLayout78.xml"/><Relationship Id="rId49" Type="http://schemas.openxmlformats.org/officeDocument/2006/relationships/slideLayout" Target="../slideLayouts/slideLayout91.xml"/><Relationship Id="rId57" Type="http://schemas.openxmlformats.org/officeDocument/2006/relationships/slideLayout" Target="../slideLayouts/slideLayout99.xml"/><Relationship Id="rId10" Type="http://schemas.openxmlformats.org/officeDocument/2006/relationships/slideLayout" Target="../slideLayouts/slideLayout52.xml"/><Relationship Id="rId31" Type="http://schemas.openxmlformats.org/officeDocument/2006/relationships/slideLayout" Target="../slideLayouts/slideLayout73.xml"/><Relationship Id="rId44" Type="http://schemas.openxmlformats.org/officeDocument/2006/relationships/slideLayout" Target="../slideLayouts/slideLayout86.xml"/><Relationship Id="rId52" Type="http://schemas.openxmlformats.org/officeDocument/2006/relationships/slideLayout" Target="../slideLayouts/slideLayout94.xml"/><Relationship Id="rId60" Type="http://schemas.openxmlformats.org/officeDocument/2006/relationships/slideLayout" Target="../slideLayouts/slideLayout102.xml"/><Relationship Id="rId4" Type="http://schemas.openxmlformats.org/officeDocument/2006/relationships/slideLayout" Target="../slideLayouts/slideLayout46.xml"/><Relationship Id="rId9" Type="http://schemas.openxmlformats.org/officeDocument/2006/relationships/slideLayout" Target="../slideLayouts/slideLayout5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74816" y="510988"/>
            <a:ext cx="11018520" cy="430887"/>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p:ph type="body" idx="1"/>
          </p:nvPr>
        </p:nvSpPr>
        <p:spPr>
          <a:xfrm>
            <a:off x="584200" y="1435503"/>
            <a:ext cx="11018520" cy="126803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5"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3EA0EB9C-6768-4BBC-98DD-00562909E15C}"/>
              </a:ext>
              <a:ext uri="{C183D7F6-B498-43B3-948B-1728B52AA6E4}">
                <adec:decorative xmlns:adec="http://schemas.microsoft.com/office/drawing/2017/decorative" val="0"/>
              </a:ext>
            </a:extLst>
          </p:cNvPr>
          <p:cNvPicPr>
            <a:picLocks noChangeAspect="1"/>
          </p:cNvPicPr>
          <p:nvPr/>
        </p:nvPicPr>
        <p:blipFill rotWithShape="1">
          <a:blip r:embed="rId44" cstate="screen">
            <a:extLst>
              <a:ext uri="{28A0092B-C50C-407E-A947-70E740481C1C}">
                <a14:useLocalDpi xmlns:a14="http://schemas.microsoft.com/office/drawing/2010/main"/>
              </a:ext>
            </a:extLst>
          </a:blip>
          <a:srcRect l="762"/>
          <a:stretch/>
        </p:blipFill>
        <p:spPr>
          <a:xfrm rot="5400000">
            <a:off x="9509760" y="2843773"/>
            <a:ext cx="6858000" cy="1170455"/>
          </a:xfrm>
          <a:prstGeom prst="rect">
            <a:avLst/>
          </a:prstGeom>
        </p:spPr>
      </p:pic>
    </p:spTree>
    <p:extLst>
      <p:ext uri="{BB962C8B-B14F-4D97-AF65-F5344CB8AC3E}">
        <p14:creationId xmlns:p14="http://schemas.microsoft.com/office/powerpoint/2010/main" val="3446020018"/>
      </p:ext>
    </p:extLst>
  </p:cSld>
  <p:clrMap bg1="lt1" tx1="dk1" bg2="lt2" tx2="dk2" accent1="accent1" accent2="accent2" accent3="accent3" accent4="accent4" accent5="accent5" accent6="accent6" hlink="hlink" folHlink="folHlink"/>
  <p:sldLayoutIdLst>
    <p:sldLayoutId id="2147484162" r:id="rId1"/>
    <p:sldLayoutId id="2147484332" r:id="rId2"/>
    <p:sldLayoutId id="2147484163" r:id="rId3"/>
    <p:sldLayoutId id="2147484335" r:id="rId4"/>
    <p:sldLayoutId id="2147484164" r:id="rId5"/>
    <p:sldLayoutId id="2147484392" r:id="rId6"/>
    <p:sldLayoutId id="2147484166" r:id="rId7"/>
    <p:sldLayoutId id="2147484167" r:id="rId8"/>
    <p:sldLayoutId id="2147484168" r:id="rId9"/>
    <p:sldLayoutId id="2147484355" r:id="rId10"/>
    <p:sldLayoutId id="2147484169" r:id="rId11"/>
    <p:sldLayoutId id="2147484170" r:id="rId12"/>
    <p:sldLayoutId id="2147484171" r:id="rId13"/>
    <p:sldLayoutId id="2147484330" r:id="rId14"/>
    <p:sldLayoutId id="2147484173" r:id="rId15"/>
    <p:sldLayoutId id="2147484174" r:id="rId16"/>
    <p:sldLayoutId id="2147484175" r:id="rId17"/>
    <p:sldLayoutId id="2147484176" r:id="rId18"/>
    <p:sldLayoutId id="2147484177" r:id="rId19"/>
    <p:sldLayoutId id="2147484179" r:id="rId20"/>
    <p:sldLayoutId id="2147484334" r:id="rId21"/>
    <p:sldLayoutId id="2147484185" r:id="rId22"/>
    <p:sldLayoutId id="2147484331" r:id="rId23"/>
    <p:sldLayoutId id="2147484333" r:id="rId24"/>
    <p:sldLayoutId id="2147484188" r:id="rId25"/>
    <p:sldLayoutId id="2147484336" r:id="rId26"/>
    <p:sldLayoutId id="2147484337" r:id="rId27"/>
    <p:sldLayoutId id="2147484338" r:id="rId28"/>
    <p:sldLayoutId id="2147484339" r:id="rId29"/>
    <p:sldLayoutId id="2147484340" r:id="rId30"/>
    <p:sldLayoutId id="2147484341" r:id="rId31"/>
    <p:sldLayoutId id="2147484344" r:id="rId32"/>
    <p:sldLayoutId id="2147484345" r:id="rId33"/>
    <p:sldLayoutId id="2147484346" r:id="rId34"/>
    <p:sldLayoutId id="2147484347" r:id="rId35"/>
    <p:sldLayoutId id="2147484348" r:id="rId36"/>
    <p:sldLayoutId id="2147484349" r:id="rId37"/>
    <p:sldLayoutId id="2147484350" r:id="rId38"/>
    <p:sldLayoutId id="2147484351" r:id="rId39"/>
    <p:sldLayoutId id="2147484352" r:id="rId40"/>
    <p:sldLayoutId id="2147484353" r:id="rId41"/>
    <p:sldLayoutId id="2147484354" r:id="rId42"/>
  </p:sldLayoutIdLst>
  <p:transition>
    <p:fade/>
  </p:transition>
  <p:txStyles>
    <p:titleStyle>
      <a:lvl1pPr algn="l" defTabSz="932742" rtl="0" eaLnBrk="1" latinLnBrk="0" hangingPunct="1">
        <a:lnSpc>
          <a:spcPct val="100000"/>
        </a:lnSpc>
        <a:spcBef>
          <a:spcPct val="0"/>
        </a:spcBef>
        <a:buNone/>
        <a:defRPr lang="en-US" sz="2800" b="0" kern="1200" cap="none" spc="-50" baseline="0" dirty="0" smtClean="0">
          <a:ln w="3175">
            <a:noFill/>
          </a:ln>
          <a:solidFill>
            <a:srgbClr val="000000"/>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rgbClr val="000000"/>
          </a:solidFill>
          <a:latin typeface="+mn-lt"/>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blackWhite">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8263" y="457200"/>
            <a:ext cx="11018520" cy="430887"/>
          </a:xfrm>
          <a:prstGeom prst="rect">
            <a:avLst/>
          </a:prstGeom>
        </p:spPr>
        <p:txBody>
          <a:bodyPr vert="horz" wrap="square" lIns="0" tIns="0" rIns="0" bIns="0" rtlCol="0" anchor="t">
            <a:spAutoFit/>
          </a:bodyPr>
          <a:lstStyle/>
          <a:p>
            <a:r>
              <a:rPr lang="en-US" dirty="0"/>
              <a:t>Click to edit Master title style</a:t>
            </a:r>
          </a:p>
        </p:txBody>
      </p:sp>
      <p:sp>
        <p:nvSpPr>
          <p:cNvPr id="4" name="Text Placeholder 3"/>
          <p:cNvSpPr>
            <a:spLocks noGrp="1"/>
          </p:cNvSpPr>
          <p:nvPr>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50" name="Text Placeholder 3">
            <a:extLst>
              <a:ext uri="{FF2B5EF4-FFF2-40B4-BE49-F238E27FC236}">
                <a16:creationId xmlns:a16="http://schemas.microsoft.com/office/drawing/2014/main" id="{779F468F-4BAD-400D-B734-61032F99696D}"/>
              </a:ext>
            </a:extLst>
          </p:cNvPr>
          <p:cNvSpPr>
            <a:spLocks noGrp="1"/>
          </p:cNvSpPr>
          <p:nvPr>
            <p:ph type="body" idx="1"/>
          </p:nvPr>
        </p:nvSpPr>
        <p:spPr>
          <a:xfrm>
            <a:off x="584200" y="1435503"/>
            <a:ext cx="11018520" cy="126803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1" name="GRID" hidden="1">
            <a:extLst>
              <a:ext uri="{FF2B5EF4-FFF2-40B4-BE49-F238E27FC236}">
                <a16:creationId xmlns:a16="http://schemas.microsoft.com/office/drawing/2014/main" id="{D29CAA59-4543-4447-AF39-75C34B2E8835}"/>
              </a:ext>
            </a:extLst>
          </p:cNvPr>
          <p:cNvGrpSpPr/>
          <p:nvPr userDrawn="1"/>
        </p:nvGrpSpPr>
        <p:grpSpPr>
          <a:xfrm>
            <a:off x="0" y="0"/>
            <a:ext cx="12192000" cy="6858000"/>
            <a:chOff x="0" y="0"/>
            <a:chExt cx="12192000" cy="6858000"/>
          </a:xfrm>
        </p:grpSpPr>
        <p:cxnSp>
          <p:nvCxnSpPr>
            <p:cNvPr id="52" name="Straight Connector 51">
              <a:extLst>
                <a:ext uri="{FF2B5EF4-FFF2-40B4-BE49-F238E27FC236}">
                  <a16:creationId xmlns:a16="http://schemas.microsoft.com/office/drawing/2014/main" id="{7665D89D-A647-4964-AF35-C2985C033064}"/>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06AF6B52-69FC-4DC2-A3C3-EE4D6D3CDEAA}"/>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64BAA492-561F-4B75-8559-61342FED8F08}"/>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4E939FFA-045C-41F8-A428-A046FBCB42D0}"/>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EF6740E-3CFA-427A-9195-F4327E5CB574}"/>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2CC79E2E-0227-458A-AF8F-9535048D363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12E17F4D-46B4-49A1-AFBE-361B8A1CFEC9}"/>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0E61EC02-AC74-4080-BE78-50A6430E5CF0}"/>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C9214BC1-F212-40D3-A807-AAF3FC837552}"/>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85A6B89B-932E-4363-960D-B314D595F2D9}"/>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7D57D146-6585-430C-9C67-8196AB46E08D}"/>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7F0F8DE2-7AD2-4D82-B580-A9B3FC8DA205}"/>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ECB667D5-8525-4103-BBBF-9A8DB76CE28F}"/>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83D3D208-4189-42DC-89DB-70443C153690}"/>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5274148F-2F97-4711-8208-43BB8AFFAA15}"/>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B5949FFF-124F-4A9F-AE42-44411A3755A6}"/>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F996BCBE-EA91-41DC-843B-FE30A94E525F}"/>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9BB756AE-09D3-4EE9-8DC4-54366AEEB023}"/>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B113CE12-87B2-4A10-881B-CF90A6BE129F}"/>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B8A11768-0622-427C-A520-9A08BB4CB95D}"/>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B64663F-E9E0-445F-BA91-2126914926DF}"/>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3BF550B7-FB3D-4276-B0DB-0F780B0D3B6D}"/>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8FC1D56A-9F08-4E92-A00B-9C4BFA33E38F}"/>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DE1FF204-E79A-4E96-A04B-550FBE1209CC}"/>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E5652A56-BC1A-4508-91D3-7DFC08E9C14E}"/>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E914D5CD-FAB2-44C0-979A-252157117E98}"/>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74F6F9B3-6216-466F-97E7-6B13516A05AE}"/>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11C7CA38-8F9D-44D8-A744-2DC1C1339694}"/>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7FB3E3C2-0BC5-4C2F-BF4F-54BB3BD3F4CF}"/>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B265AE12-4430-4DEA-9C3F-129D4B09FDA7}"/>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9DA56090-9167-4AF9-B1FD-52EB2C93292D}"/>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76F9E21F-A9BA-4243-8542-C518DEB9A8D4}"/>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E04A6FAC-AF23-4648-8D3A-3E3EC3B1ABE4}"/>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D3160509-8995-4985-8B40-4E3D291EDA44}"/>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86" name=".64 square" hidden="1">
            <a:extLst>
              <a:ext uri="{FF2B5EF4-FFF2-40B4-BE49-F238E27FC236}">
                <a16:creationId xmlns:a16="http://schemas.microsoft.com/office/drawing/2014/main" id="{A1153AC4-DB5F-4A2B-8B4B-5278D5ED0A43}"/>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87" name=".32 square" hidden="1">
            <a:extLst>
              <a:ext uri="{FF2B5EF4-FFF2-40B4-BE49-F238E27FC236}">
                <a16:creationId xmlns:a16="http://schemas.microsoft.com/office/drawing/2014/main" id="{8CEF05CC-7293-4981-9B4F-613252C2F14B}"/>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8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ACA5534D-CF9D-4779-B5A5-D20006C0FC34}"/>
              </a:ext>
              <a:ext uri="{C183D7F6-B498-43B3-948B-1728B52AA6E4}">
                <adec:decorative xmlns:adec="http://schemas.microsoft.com/office/drawing/2017/decorative" val="0"/>
              </a:ext>
            </a:extLst>
          </p:cNvPr>
          <p:cNvPicPr>
            <a:picLocks noChangeAspect="1"/>
          </p:cNvPicPr>
          <p:nvPr userDrawn="1"/>
        </p:nvPicPr>
        <p:blipFill rotWithShape="1">
          <a:blip r:embed="rId62" cstate="screen">
            <a:extLst>
              <a:ext uri="{28A0092B-C50C-407E-A947-70E740481C1C}">
                <a14:useLocalDpi xmlns:a14="http://schemas.microsoft.com/office/drawing/2010/main"/>
              </a:ext>
            </a:extLst>
          </a:blip>
          <a:srcRect l="762"/>
          <a:stretch/>
        </p:blipFill>
        <p:spPr>
          <a:xfrm rot="5400000">
            <a:off x="-4241298" y="2843774"/>
            <a:ext cx="6858000" cy="1170455"/>
          </a:xfrm>
          <a:prstGeom prst="rect">
            <a:avLst/>
          </a:prstGeom>
        </p:spPr>
      </p:pic>
      <p:grpSp>
        <p:nvGrpSpPr>
          <p:cNvPr id="6" name="Group 5">
            <a:extLst>
              <a:ext uri="{FF2B5EF4-FFF2-40B4-BE49-F238E27FC236}">
                <a16:creationId xmlns:a16="http://schemas.microsoft.com/office/drawing/2014/main" id="{E2E31D8B-33D7-4D36-A917-9FCD4EF1F49A}"/>
              </a:ext>
            </a:extLst>
          </p:cNvPr>
          <p:cNvGrpSpPr>
            <a:grpSpLocks noGrp="1" noUngrp="1" noRot="1" noMove="1" noResize="1"/>
          </p:cNvGrpSpPr>
          <p:nvPr userDrawn="1"/>
        </p:nvGrpSpPr>
        <p:grpSpPr>
          <a:xfrm>
            <a:off x="6093459" y="3428997"/>
            <a:ext cx="6847849" cy="4181358"/>
            <a:chOff x="6093459" y="3428997"/>
            <a:chExt cx="6847849" cy="4181358"/>
          </a:xfrm>
        </p:grpSpPr>
        <p:cxnSp>
          <p:nvCxnSpPr>
            <p:cNvPr id="89" name="Straight Connector 88">
              <a:extLst>
                <a:ext uri="{FF2B5EF4-FFF2-40B4-BE49-F238E27FC236}">
                  <a16:creationId xmlns:a16="http://schemas.microsoft.com/office/drawing/2014/main" id="{213B9916-97D8-4240-8528-857346D6EC5F}"/>
                </a:ext>
              </a:extLst>
            </p:cNvPr>
            <p:cNvCxnSpPr>
              <a:cxnSpLocks noGrp="1" noRot="1" noMove="1" noResize="1" noEditPoints="1" noAdjustHandles="1" noChangeArrowheads="1" noChangeShapeType="1"/>
            </p:cNvCxnSpPr>
            <p:nvPr userDrawn="1"/>
          </p:nvCxnSpPr>
          <p:spPr>
            <a:xfrm flipH="1">
              <a:off x="12223677" y="3428997"/>
              <a:ext cx="717631" cy="0"/>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cxnSp>
          <p:nvCxnSpPr>
            <p:cNvPr id="90" name="Straight Connector 89">
              <a:extLst>
                <a:ext uri="{FF2B5EF4-FFF2-40B4-BE49-F238E27FC236}">
                  <a16:creationId xmlns:a16="http://schemas.microsoft.com/office/drawing/2014/main" id="{FBF70DFE-E8FA-48EF-B24F-AA01A7D59240}"/>
                </a:ext>
              </a:extLst>
            </p:cNvPr>
            <p:cNvCxnSpPr>
              <a:cxnSpLocks noGrp="1" noRot="1" noMove="1" noResize="1" noEditPoints="1" noAdjustHandles="1" noChangeArrowheads="1" noChangeShapeType="1"/>
            </p:cNvCxnSpPr>
            <p:nvPr userDrawn="1"/>
          </p:nvCxnSpPr>
          <p:spPr>
            <a:xfrm rot="5400000" flipH="1">
              <a:off x="5734644" y="7251540"/>
              <a:ext cx="717631" cy="0"/>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sp>
          <p:nvSpPr>
            <p:cNvPr id="91" name="Rectangle 90">
              <a:extLst>
                <a:ext uri="{FF2B5EF4-FFF2-40B4-BE49-F238E27FC236}">
                  <a16:creationId xmlns:a16="http://schemas.microsoft.com/office/drawing/2014/main" id="{88299BC0-E73A-410F-95F9-4F0996258E0D}"/>
                </a:ext>
              </a:extLst>
            </p:cNvPr>
            <p:cNvSpPr>
              <a:spLocks noGrp="1" noRot="1" noMove="1" noResize="1" noEditPoints="1" noAdjustHandles="1" noChangeArrowheads="1" noChangeShapeType="1"/>
            </p:cNvSpPr>
            <p:nvPr userDrawn="1"/>
          </p:nvSpPr>
          <p:spPr bwMode="auto">
            <a:xfrm>
              <a:off x="7002684" y="7022591"/>
              <a:ext cx="4282632" cy="535677"/>
            </a:xfrm>
            <a:prstGeom prst="rect">
              <a:avLst/>
            </a:prstGeom>
            <a:noFill/>
            <a:ln w="3810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65760" tIns="146304" rIns="365760" bIns="146304" numCol="1" spcCol="0" rtlCol="0" fromWordArt="0" anchor="ctr" anchorCtr="0" forceAA="0" compatLnSpc="1">
              <a:prstTxWarp prst="textNoShape">
                <a:avLst/>
              </a:prstTxWarp>
              <a:noAutofit/>
            </a:bodyPr>
            <a:lstStyle/>
            <a:p>
              <a:pPr algn="ctr" defTabSz="932472" fontAlgn="base">
                <a:spcBef>
                  <a:spcPct val="0"/>
                </a:spcBef>
                <a:spcAft>
                  <a:spcPct val="0"/>
                </a:spcAft>
              </a:pPr>
              <a:r>
                <a:rPr lang="en-US" sz="2000" b="1" dirty="0">
                  <a:solidFill>
                    <a:srgbClr val="FF0000"/>
                  </a:solidFill>
                  <a:ea typeface="Segoe UI" pitchFamily="34" charset="0"/>
                  <a:cs typeface="Segoe UI" pitchFamily="34" charset="0"/>
                </a:rPr>
                <a:t>“Stand Out” Presenter Area</a:t>
              </a:r>
              <a:endParaRPr lang="en-US" sz="2000" b="0" i="1" dirty="0">
                <a:solidFill>
                  <a:srgbClr val="FF0000"/>
                </a:solidFill>
                <a:ea typeface="Segoe UI" pitchFamily="34" charset="0"/>
                <a:cs typeface="Segoe UI" pitchFamily="34" charset="0"/>
              </a:endParaRPr>
            </a:p>
          </p:txBody>
        </p:sp>
        <p:cxnSp>
          <p:nvCxnSpPr>
            <p:cNvPr id="92" name="Straight Connector 91">
              <a:extLst>
                <a:ext uri="{FF2B5EF4-FFF2-40B4-BE49-F238E27FC236}">
                  <a16:creationId xmlns:a16="http://schemas.microsoft.com/office/drawing/2014/main" id="{6B8C8758-4C32-40E3-9B82-2E7FD68201EE}"/>
                </a:ext>
              </a:extLst>
            </p:cNvPr>
            <p:cNvCxnSpPr>
              <a:cxnSpLocks noGrp="1" noRot="1" noMove="1" noResize="1" noEditPoints="1" noAdjustHandles="1" noChangeArrowheads="1" noChangeShapeType="1"/>
            </p:cNvCxnSpPr>
            <p:nvPr userDrawn="1"/>
          </p:nvCxnSpPr>
          <p:spPr>
            <a:xfrm>
              <a:off x="10857053" y="7294941"/>
              <a:ext cx="1794076" cy="0"/>
            </a:xfrm>
            <a:prstGeom prst="line">
              <a:avLst/>
            </a:prstGeom>
            <a:solidFill>
              <a:schemeClr val="tx2">
                <a:lumMod val="20000"/>
                <a:lumOff val="80000"/>
              </a:schemeClr>
            </a:solidFill>
            <a:ln w="38100">
              <a:solidFill>
                <a:srgbClr val="FF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cxnSp>
        <p:cxnSp>
          <p:nvCxnSpPr>
            <p:cNvPr id="93" name="Straight Connector 92">
              <a:extLst>
                <a:ext uri="{FF2B5EF4-FFF2-40B4-BE49-F238E27FC236}">
                  <a16:creationId xmlns:a16="http://schemas.microsoft.com/office/drawing/2014/main" id="{363626D5-D594-4A87-A153-462C6196FE1B}"/>
                </a:ext>
              </a:extLst>
            </p:cNvPr>
            <p:cNvCxnSpPr>
              <a:cxnSpLocks noGrp="1" noRot="1" noMove="1" noResize="1" noEditPoints="1" noAdjustHandles="1" noChangeArrowheads="1" noChangeShapeType="1"/>
            </p:cNvCxnSpPr>
            <p:nvPr userDrawn="1"/>
          </p:nvCxnSpPr>
          <p:spPr>
            <a:xfrm flipH="1">
              <a:off x="6093459" y="7294941"/>
              <a:ext cx="1383787" cy="0"/>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cxnSp>
          <p:nvCxnSpPr>
            <p:cNvPr id="95" name="Straight Connector 94">
              <a:extLst>
                <a:ext uri="{FF2B5EF4-FFF2-40B4-BE49-F238E27FC236}">
                  <a16:creationId xmlns:a16="http://schemas.microsoft.com/office/drawing/2014/main" id="{C34B2017-EB17-41CE-AF1B-DACD9422C7A1}"/>
                </a:ext>
              </a:extLst>
            </p:cNvPr>
            <p:cNvCxnSpPr>
              <a:cxnSpLocks noGrp="1" noRot="1" noMove="1" noResize="1" noEditPoints="1" noAdjustHandles="1" noChangeArrowheads="1" noChangeShapeType="1"/>
            </p:cNvCxnSpPr>
            <p:nvPr userDrawn="1"/>
          </p:nvCxnSpPr>
          <p:spPr>
            <a:xfrm flipV="1">
              <a:off x="12651128" y="3428997"/>
              <a:ext cx="1" cy="3865944"/>
            </a:xfrm>
            <a:prstGeom prst="line">
              <a:avLst/>
            </a:prstGeom>
            <a:solidFill>
              <a:schemeClr val="tx2">
                <a:lumMod val="20000"/>
                <a:lumOff val="80000"/>
              </a:schemeClr>
            </a:solidFill>
            <a:ln w="38100">
              <a:solidFill>
                <a:srgbClr val="FF0000"/>
              </a:solidFill>
              <a:headEnd type="none" w="med" len="med"/>
              <a:tailEnd type="arrow" w="med" len="med"/>
            </a:ln>
            <a:effectLst/>
          </p:spPr>
          <p:style>
            <a:lnRef idx="1">
              <a:schemeClr val="accent2"/>
            </a:lnRef>
            <a:fillRef idx="3">
              <a:schemeClr val="accent2"/>
            </a:fillRef>
            <a:effectRef idx="2">
              <a:schemeClr val="accent2"/>
            </a:effectRef>
            <a:fontRef idx="minor">
              <a:schemeClr val="lt1"/>
            </a:fontRef>
          </p:style>
        </p:cxnSp>
      </p:grpSp>
    </p:spTree>
    <p:extLst>
      <p:ext uri="{BB962C8B-B14F-4D97-AF65-F5344CB8AC3E}">
        <p14:creationId xmlns:p14="http://schemas.microsoft.com/office/powerpoint/2010/main" val="4157546301"/>
      </p:ext>
    </p:extLst>
  </p:cSld>
  <p:clrMap bg1="lt1" tx1="dk1" bg2="lt2" tx2="dk2" accent1="accent1" accent2="accent2" accent3="accent3" accent4="accent4" accent5="accent5" accent6="accent6" hlink="hlink" folHlink="folHlink"/>
  <p:sldLayoutIdLst>
    <p:sldLayoutId id="2147484394" r:id="rId1"/>
    <p:sldLayoutId id="2147484395" r:id="rId2"/>
    <p:sldLayoutId id="2147484396" r:id="rId3"/>
    <p:sldLayoutId id="2147484397" r:id="rId4"/>
    <p:sldLayoutId id="2147484398" r:id="rId5"/>
    <p:sldLayoutId id="2147484399" r:id="rId6"/>
    <p:sldLayoutId id="2147484400" r:id="rId7"/>
    <p:sldLayoutId id="2147484401" r:id="rId8"/>
    <p:sldLayoutId id="2147484402" r:id="rId9"/>
    <p:sldLayoutId id="2147484403" r:id="rId10"/>
    <p:sldLayoutId id="2147484404" r:id="rId11"/>
    <p:sldLayoutId id="2147484405" r:id="rId12"/>
    <p:sldLayoutId id="2147484406" r:id="rId13"/>
    <p:sldLayoutId id="2147484407" r:id="rId14"/>
    <p:sldLayoutId id="2147484408" r:id="rId15"/>
    <p:sldLayoutId id="2147484409" r:id="rId16"/>
    <p:sldLayoutId id="2147484410" r:id="rId17"/>
    <p:sldLayoutId id="2147484411" r:id="rId18"/>
    <p:sldLayoutId id="2147484412" r:id="rId19"/>
    <p:sldLayoutId id="2147484452" r:id="rId20"/>
    <p:sldLayoutId id="2147484413" r:id="rId21"/>
    <p:sldLayoutId id="2147484414" r:id="rId22"/>
    <p:sldLayoutId id="2147484415" r:id="rId23"/>
    <p:sldLayoutId id="2147484416" r:id="rId24"/>
    <p:sldLayoutId id="2147484417" r:id="rId25"/>
    <p:sldLayoutId id="2147484418" r:id="rId26"/>
    <p:sldLayoutId id="2147484419" r:id="rId27"/>
    <p:sldLayoutId id="2147484420" r:id="rId28"/>
    <p:sldLayoutId id="2147484421" r:id="rId29"/>
    <p:sldLayoutId id="2147484422" r:id="rId30"/>
    <p:sldLayoutId id="2147484423" r:id="rId31"/>
    <p:sldLayoutId id="2147484424" r:id="rId32"/>
    <p:sldLayoutId id="2147484425" r:id="rId33"/>
    <p:sldLayoutId id="2147484426" r:id="rId34"/>
    <p:sldLayoutId id="2147484427" r:id="rId35"/>
    <p:sldLayoutId id="2147484428" r:id="rId36"/>
    <p:sldLayoutId id="2147484429" r:id="rId37"/>
    <p:sldLayoutId id="2147484430" r:id="rId38"/>
    <p:sldLayoutId id="2147484431" r:id="rId39"/>
    <p:sldLayoutId id="2147484432" r:id="rId40"/>
    <p:sldLayoutId id="2147484433" r:id="rId41"/>
    <p:sldLayoutId id="2147484434" r:id="rId42"/>
    <p:sldLayoutId id="2147484435" r:id="rId43"/>
    <p:sldLayoutId id="2147484436" r:id="rId44"/>
    <p:sldLayoutId id="2147484437" r:id="rId45"/>
    <p:sldLayoutId id="2147484438" r:id="rId46"/>
    <p:sldLayoutId id="2147484439" r:id="rId47"/>
    <p:sldLayoutId id="2147484440" r:id="rId48"/>
    <p:sldLayoutId id="2147484441" r:id="rId49"/>
    <p:sldLayoutId id="2147484442" r:id="rId50"/>
    <p:sldLayoutId id="2147484443" r:id="rId51"/>
    <p:sldLayoutId id="2147484444" r:id="rId52"/>
    <p:sldLayoutId id="2147484445" r:id="rId53"/>
    <p:sldLayoutId id="2147484446" r:id="rId54"/>
    <p:sldLayoutId id="2147484447" r:id="rId55"/>
    <p:sldLayoutId id="2147484448" r:id="rId56"/>
    <p:sldLayoutId id="2147484449" r:id="rId57"/>
    <p:sldLayoutId id="2147484450" r:id="rId58"/>
    <p:sldLayoutId id="2147484451" r:id="rId59"/>
    <p:sldLayoutId id="2147484456" r:id="rId60"/>
  </p:sldLayoutIdLst>
  <p:transition>
    <p:fade/>
  </p:transition>
  <p:hf sldNum="0" hdr="0" ftr="0" dt="0"/>
  <p:txStyles>
    <p:titleStyle>
      <a:lvl1pPr algn="l" defTabSz="932742" rtl="0" eaLnBrk="1" latinLnBrk="0" hangingPunct="1">
        <a:lnSpc>
          <a:spcPct val="100000"/>
        </a:lnSpc>
        <a:spcBef>
          <a:spcPct val="0"/>
        </a:spcBef>
        <a:buNone/>
        <a:defRPr lang="en-US" sz="2800" b="0" kern="1200" cap="none" spc="-50" baseline="0" dirty="0" smtClean="0">
          <a:ln w="3175">
            <a:noFill/>
          </a:ln>
          <a:solidFill>
            <a:schemeClr val="tx1"/>
          </a:soli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solidFill>
            <a:schemeClr val="tx1"/>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solidFill>
            <a:schemeClr val="tx1"/>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solidFill>
            <a:schemeClr val="tx1"/>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solidFill>
            <a:schemeClr val="tx1"/>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5.xml"/></Relationships>
</file>

<file path=ppt/slides/_rels/slide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xml"/><Relationship Id="rId1" Type="http://schemas.openxmlformats.org/officeDocument/2006/relationships/slideLayout" Target="../slideLayouts/slideLayout6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1.xml"/></Relationships>
</file>

<file path=ppt/slides/_rels/slide6.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9.png"/><Relationship Id="rId7" Type="http://schemas.openxmlformats.org/officeDocument/2006/relationships/image" Target="../media/image53.png"/><Relationship Id="rId2" Type="http://schemas.openxmlformats.org/officeDocument/2006/relationships/notesSlide" Target="../notesSlides/notesSlide4.xml"/><Relationship Id="rId1" Type="http://schemas.openxmlformats.org/officeDocument/2006/relationships/slideLayout" Target="../slideLayouts/slideLayout61.xml"/><Relationship Id="rId6" Type="http://schemas.openxmlformats.org/officeDocument/2006/relationships/image" Target="../media/image52.png"/><Relationship Id="rId11" Type="http://schemas.openxmlformats.org/officeDocument/2006/relationships/image" Target="../media/image48.png"/><Relationship Id="rId5" Type="http://schemas.openxmlformats.org/officeDocument/2006/relationships/image" Target="../media/image51.png"/><Relationship Id="rId10" Type="http://schemas.openxmlformats.org/officeDocument/2006/relationships/image" Target="../media/image56.svg"/><Relationship Id="rId4" Type="http://schemas.openxmlformats.org/officeDocument/2006/relationships/image" Target="../media/image50.svg"/><Relationship Id="rId9" Type="http://schemas.openxmlformats.org/officeDocument/2006/relationships/image" Target="../media/image55.png"/></Relationships>
</file>

<file path=ppt/slides/_rels/slide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64.xml"/><Relationship Id="rId4" Type="http://schemas.openxmlformats.org/officeDocument/2006/relationships/image" Target="../media/image48.png"/></Relationships>
</file>

<file path=ppt/slides/_rels/slide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26.png"/><Relationship Id="rId1" Type="http://schemas.openxmlformats.org/officeDocument/2006/relationships/slideLayout" Target="../slideLayouts/slideLayout61.xml"/><Relationship Id="rId4" Type="http://schemas.openxmlformats.org/officeDocument/2006/relationships/image" Target="../media/image48.png"/></Relationships>
</file>

<file path=ppt/slides/_rels/slide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xml"/><Relationship Id="rId1" Type="http://schemas.openxmlformats.org/officeDocument/2006/relationships/slideLayout" Target="../slideLayouts/slideLayout62.xml"/><Relationship Id="rId5" Type="http://schemas.openxmlformats.org/officeDocument/2006/relationships/image" Target="../media/image48.png"/><Relationship Id="rId4" Type="http://schemas.openxmlformats.org/officeDocument/2006/relationships/image" Target="../media/image61.png"/></Relationships>
</file>

<file path=ppt/slides/_rels/slide1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6.xml"/><Relationship Id="rId1" Type="http://schemas.openxmlformats.org/officeDocument/2006/relationships/slideLayout" Target="../slideLayouts/slideLayout62.xml"/><Relationship Id="rId6" Type="http://schemas.openxmlformats.org/officeDocument/2006/relationships/image" Target="../media/image48.png"/><Relationship Id="rId5" Type="http://schemas.openxmlformats.org/officeDocument/2006/relationships/image" Target="../media/image64.jpeg"/><Relationship Id="rId4" Type="http://schemas.openxmlformats.org/officeDocument/2006/relationships/image" Target="../media/image63.jpeg"/></Relationships>
</file>

<file path=ppt/slides/_rels/slide11.xml.rels><?xml version="1.0" encoding="UTF-8" standalone="yes"?>
<Relationships xmlns="http://schemas.openxmlformats.org/package/2006/relationships"><Relationship Id="rId3" Type="http://schemas.openxmlformats.org/officeDocument/2006/relationships/image" Target="../media/image65.jpeg"/><Relationship Id="rId7" Type="http://schemas.openxmlformats.org/officeDocument/2006/relationships/image" Target="../media/image48.png"/><Relationship Id="rId2" Type="http://schemas.openxmlformats.org/officeDocument/2006/relationships/notesSlide" Target="../notesSlides/notesSlide7.xml"/><Relationship Id="rId1" Type="http://schemas.openxmlformats.org/officeDocument/2006/relationships/slideLayout" Target="../slideLayouts/slideLayout62.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66.png"/></Relationships>
</file>

<file path=ppt/slides/_rels/slide12.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65.jpeg"/><Relationship Id="rId7" Type="http://schemas.openxmlformats.org/officeDocument/2006/relationships/image" Target="../media/image72.svg"/><Relationship Id="rId2" Type="http://schemas.openxmlformats.org/officeDocument/2006/relationships/notesSlide" Target="../notesSlides/notesSlide8.xml"/><Relationship Id="rId1" Type="http://schemas.openxmlformats.org/officeDocument/2006/relationships/slideLayout" Target="../slideLayouts/slideLayout62.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s/_rels/slide13.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9.xml"/><Relationship Id="rId1" Type="http://schemas.openxmlformats.org/officeDocument/2006/relationships/slideLayout" Target="../slideLayouts/slideLayout62.xml"/><Relationship Id="rId5" Type="http://schemas.openxmlformats.org/officeDocument/2006/relationships/image" Target="../media/image48.png"/><Relationship Id="rId4" Type="http://schemas.openxmlformats.org/officeDocument/2006/relationships/image" Target="../media/image60.png"/></Relationships>
</file>

<file path=ppt/slides/_rels/slide14.xml.rels><?xml version="1.0" encoding="UTF-8" standalone="yes"?>
<Relationships xmlns="http://schemas.openxmlformats.org/package/2006/relationships"><Relationship Id="rId8" Type="http://schemas.openxmlformats.org/officeDocument/2006/relationships/image" Target="../media/image72.svg"/><Relationship Id="rId3" Type="http://schemas.openxmlformats.org/officeDocument/2006/relationships/image" Target="../media/image74.png"/><Relationship Id="rId7" Type="http://schemas.openxmlformats.org/officeDocument/2006/relationships/image" Target="../media/image71.png"/><Relationship Id="rId2" Type="http://schemas.openxmlformats.org/officeDocument/2006/relationships/notesSlide" Target="../notesSlides/notesSlide10.xml"/><Relationship Id="rId1" Type="http://schemas.openxmlformats.org/officeDocument/2006/relationships/slideLayout" Target="../slideLayouts/slideLayout61.xml"/><Relationship Id="rId6" Type="http://schemas.openxmlformats.org/officeDocument/2006/relationships/image" Target="../media/image77.jpeg"/><Relationship Id="rId5" Type="http://schemas.openxmlformats.org/officeDocument/2006/relationships/image" Target="../media/image76.jpeg"/><Relationship Id="rId4" Type="http://schemas.openxmlformats.org/officeDocument/2006/relationships/image" Target="../media/image75.jpeg"/><Relationship Id="rId9" Type="http://schemas.openxmlformats.org/officeDocument/2006/relationships/image" Target="../media/image48.png"/></Relationships>
</file>

<file path=ppt/slides/_rels/slide1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1.xml"/><Relationship Id="rId1" Type="http://schemas.openxmlformats.org/officeDocument/2006/relationships/slideLayout" Target="../slideLayouts/slideLayout61.xml"/></Relationships>
</file>

<file path=ppt/slides/_rels/slide16.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12.xml"/><Relationship Id="rId1" Type="http://schemas.openxmlformats.org/officeDocument/2006/relationships/slideLayout" Target="../slideLayouts/slideLayout61.xml"/><Relationship Id="rId6" Type="http://schemas.openxmlformats.org/officeDocument/2006/relationships/image" Target="../media/image48.png"/><Relationship Id="rId5" Type="http://schemas.openxmlformats.org/officeDocument/2006/relationships/image" Target="../media/image80.jpeg"/><Relationship Id="rId4" Type="http://schemas.openxmlformats.org/officeDocument/2006/relationships/image" Target="../media/image79.jpeg"/></Relationships>
</file>

<file path=ppt/slides/_rels/slide1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3.xml"/><Relationship Id="rId1" Type="http://schemas.openxmlformats.org/officeDocument/2006/relationships/slideLayout" Target="../slideLayouts/slideLayout61.xml"/></Relationships>
</file>

<file path=ppt/slides/_rels/slide18.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image" Target="../media/image78.png"/><Relationship Id="rId7" Type="http://schemas.openxmlformats.org/officeDocument/2006/relationships/image" Target="../media/image72.svg"/><Relationship Id="rId2" Type="http://schemas.openxmlformats.org/officeDocument/2006/relationships/notesSlide" Target="../notesSlides/notesSlide14.xml"/><Relationship Id="rId1" Type="http://schemas.openxmlformats.org/officeDocument/2006/relationships/slideLayout" Target="../slideLayouts/slideLayout61.xml"/><Relationship Id="rId6" Type="http://schemas.openxmlformats.org/officeDocument/2006/relationships/image" Target="../media/image71.png"/><Relationship Id="rId5" Type="http://schemas.openxmlformats.org/officeDocument/2006/relationships/image" Target="../media/image82.jpeg"/><Relationship Id="rId10" Type="http://schemas.openxmlformats.org/officeDocument/2006/relationships/image" Target="../media/image48.png"/><Relationship Id="rId4" Type="http://schemas.openxmlformats.org/officeDocument/2006/relationships/image" Target="../media/image81.jpeg"/><Relationship Id="rId9" Type="http://schemas.openxmlformats.org/officeDocument/2006/relationships/image" Target="../media/image84.png"/></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61.xml"/><Relationship Id="rId5" Type="http://schemas.openxmlformats.org/officeDocument/2006/relationships/image" Target="../media/image48.png"/><Relationship Id="rId4" Type="http://schemas.openxmlformats.org/officeDocument/2006/relationships/image" Target="../media/image85.pn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61.xml"/><Relationship Id="rId5" Type="http://schemas.openxmlformats.org/officeDocument/2006/relationships/image" Target="../media/image48.png"/><Relationship Id="rId4" Type="http://schemas.openxmlformats.org/officeDocument/2006/relationships/image" Target="../media/image86.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7.xml"/><Relationship Id="rId1" Type="http://schemas.openxmlformats.org/officeDocument/2006/relationships/slideLayout" Target="../slideLayouts/slideLayout61.xml"/><Relationship Id="rId5" Type="http://schemas.openxmlformats.org/officeDocument/2006/relationships/image" Target="../media/image48.png"/><Relationship Id="rId4" Type="http://schemas.openxmlformats.org/officeDocument/2006/relationships/image" Target="../media/image87.png"/></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8.xml"/><Relationship Id="rId1" Type="http://schemas.openxmlformats.org/officeDocument/2006/relationships/slideLayout" Target="../slideLayouts/slideLayout61.xml"/></Relationships>
</file>

<file path=ppt/slides/_rels/slide23.xml.rels><?xml version="1.0" encoding="UTF-8" standalone="yes"?>
<Relationships xmlns="http://schemas.openxmlformats.org/package/2006/relationships"><Relationship Id="rId8" Type="http://schemas.openxmlformats.org/officeDocument/2006/relationships/image" Target="../media/image89.png"/><Relationship Id="rId13" Type="http://schemas.openxmlformats.org/officeDocument/2006/relationships/image" Target="../media/image48.png"/><Relationship Id="rId3" Type="http://schemas.openxmlformats.org/officeDocument/2006/relationships/image" Target="../media/image49.png"/><Relationship Id="rId7" Type="http://schemas.openxmlformats.org/officeDocument/2006/relationships/image" Target="../media/image88.png"/><Relationship Id="rId12" Type="http://schemas.openxmlformats.org/officeDocument/2006/relationships/image" Target="../media/image72.svg"/><Relationship Id="rId2" Type="http://schemas.openxmlformats.org/officeDocument/2006/relationships/notesSlide" Target="../notesSlides/notesSlide19.xml"/><Relationship Id="rId1" Type="http://schemas.openxmlformats.org/officeDocument/2006/relationships/slideLayout" Target="../slideLayouts/slideLayout61.xml"/><Relationship Id="rId6" Type="http://schemas.openxmlformats.org/officeDocument/2006/relationships/image" Target="../media/image52.png"/><Relationship Id="rId11" Type="http://schemas.openxmlformats.org/officeDocument/2006/relationships/image" Target="../media/image71.png"/><Relationship Id="rId5" Type="http://schemas.openxmlformats.org/officeDocument/2006/relationships/image" Target="../media/image51.png"/><Relationship Id="rId10" Type="http://schemas.openxmlformats.org/officeDocument/2006/relationships/image" Target="../media/image56.svg"/><Relationship Id="rId4" Type="http://schemas.openxmlformats.org/officeDocument/2006/relationships/image" Target="../media/image50.svg"/><Relationship Id="rId9" Type="http://schemas.openxmlformats.org/officeDocument/2006/relationships/image" Target="../media/image55.png"/></Relationships>
</file>

<file path=ppt/slides/_rels/slide24.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20.xml"/><Relationship Id="rId1" Type="http://schemas.openxmlformats.org/officeDocument/2006/relationships/slideLayout" Target="../slideLayouts/slideLayout61.xml"/><Relationship Id="rId4" Type="http://schemas.openxmlformats.org/officeDocument/2006/relationships/image" Target="../media/image48.png"/></Relationships>
</file>

<file path=ppt/slides/_rels/slide25.xml.rels><?xml version="1.0" encoding="UTF-8" standalone="yes"?>
<Relationships xmlns="http://schemas.openxmlformats.org/package/2006/relationships"><Relationship Id="rId8" Type="http://schemas.openxmlformats.org/officeDocument/2006/relationships/image" Target="../media/image72.svg"/><Relationship Id="rId3" Type="http://schemas.openxmlformats.org/officeDocument/2006/relationships/image" Target="../media/image91.png"/><Relationship Id="rId7" Type="http://schemas.openxmlformats.org/officeDocument/2006/relationships/image" Target="../media/image71.png"/><Relationship Id="rId2" Type="http://schemas.openxmlformats.org/officeDocument/2006/relationships/image" Target="../media/image78.png"/><Relationship Id="rId1" Type="http://schemas.openxmlformats.org/officeDocument/2006/relationships/slideLayout" Target="../slideLayouts/slideLayout61.xml"/><Relationship Id="rId6" Type="http://schemas.openxmlformats.org/officeDocument/2006/relationships/image" Target="../media/image94.png"/><Relationship Id="rId5" Type="http://schemas.openxmlformats.org/officeDocument/2006/relationships/image" Target="../media/image93.png"/><Relationship Id="rId4" Type="http://schemas.openxmlformats.org/officeDocument/2006/relationships/image" Target="../media/image92.png"/><Relationship Id="rId9" Type="http://schemas.openxmlformats.org/officeDocument/2006/relationships/image" Target="../media/image48.png"/></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61.xml"/><Relationship Id="rId5" Type="http://schemas.openxmlformats.org/officeDocument/2006/relationships/image" Target="../media/image48.png"/><Relationship Id="rId4" Type="http://schemas.openxmlformats.org/officeDocument/2006/relationships/image" Target="../media/image95.jpeg"/></Relationships>
</file>

<file path=ppt/slides/_rels/slide27.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22.xml"/><Relationship Id="rId1" Type="http://schemas.openxmlformats.org/officeDocument/2006/relationships/slideLayout" Target="../slideLayouts/slideLayout61.xml"/><Relationship Id="rId6" Type="http://schemas.openxmlformats.org/officeDocument/2006/relationships/image" Target="../media/image48.png"/><Relationship Id="rId5" Type="http://schemas.openxmlformats.org/officeDocument/2006/relationships/image" Target="../media/image97.jpeg"/><Relationship Id="rId4" Type="http://schemas.openxmlformats.org/officeDocument/2006/relationships/image" Target="../media/image96.jpeg"/></Relationships>
</file>

<file path=ppt/slides/_rels/slide28.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23.xml"/><Relationship Id="rId1" Type="http://schemas.openxmlformats.org/officeDocument/2006/relationships/slideLayout" Target="../slideLayouts/slideLayout61.xml"/><Relationship Id="rId5" Type="http://schemas.openxmlformats.org/officeDocument/2006/relationships/image" Target="../media/image48.png"/><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4.xml"/><Relationship Id="rId1" Type="http://schemas.openxmlformats.org/officeDocument/2006/relationships/slideLayout" Target="../slideLayouts/slideLayout61.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48.png"/><Relationship Id="rId2" Type="http://schemas.openxmlformats.org/officeDocument/2006/relationships/notesSlide" Target="../notesSlides/notesSlide25.xml"/><Relationship Id="rId1" Type="http://schemas.openxmlformats.org/officeDocument/2006/relationships/slideLayout" Target="../slideLayouts/slideLayout61.xml"/><Relationship Id="rId6" Type="http://schemas.openxmlformats.org/officeDocument/2006/relationships/image" Target="../media/image101.jpeg"/><Relationship Id="rId5" Type="http://schemas.openxmlformats.org/officeDocument/2006/relationships/image" Target="../media/image100.jpeg"/><Relationship Id="rId4" Type="http://schemas.openxmlformats.org/officeDocument/2006/relationships/image" Target="../media/image99.png"/></Relationships>
</file>

<file path=ppt/slides/_rels/slide31.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26.xml"/><Relationship Id="rId1" Type="http://schemas.openxmlformats.org/officeDocument/2006/relationships/slideLayout" Target="../slideLayouts/slideLayout61.xml"/><Relationship Id="rId5" Type="http://schemas.openxmlformats.org/officeDocument/2006/relationships/image" Target="../media/image29.png"/><Relationship Id="rId4" Type="http://schemas.openxmlformats.org/officeDocument/2006/relationships/image" Target="../media/image102.png"/></Relationships>
</file>

<file path=ppt/slides/_rels/slide32.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slideLayout" Target="../slideLayouts/slideLayout61.xml"/><Relationship Id="rId7" Type="http://schemas.openxmlformats.org/officeDocument/2006/relationships/image" Target="../media/image104.png"/><Relationship Id="rId2" Type="http://schemas.openxmlformats.org/officeDocument/2006/relationships/video" Target="../media/media1.mp4"/><Relationship Id="rId1" Type="http://schemas.microsoft.com/office/2007/relationships/media" Target="../media/media1.mp4"/><Relationship Id="rId6" Type="http://schemas.microsoft.com/office/2017/04/relationships/track" Target="../media/track1.vtt"/><Relationship Id="rId5" Type="http://schemas.openxmlformats.org/officeDocument/2006/relationships/image" Target="../media/image103.png"/><Relationship Id="rId4" Type="http://schemas.openxmlformats.org/officeDocument/2006/relationships/notesSlide" Target="../notesSlides/notesSlide27.xml"/></Relationships>
</file>

<file path=ppt/slides/_rels/slide3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8.xml"/><Relationship Id="rId1" Type="http://schemas.openxmlformats.org/officeDocument/2006/relationships/slideLayout" Target="../slideLayouts/slideLayout62.xml"/></Relationships>
</file>

<file path=ppt/slides/_rels/slide34.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slideLayout" Target="../slideLayouts/slideLayout61.xml"/><Relationship Id="rId7" Type="http://schemas.openxmlformats.org/officeDocument/2006/relationships/image" Target="../media/image104.png"/><Relationship Id="rId2" Type="http://schemas.openxmlformats.org/officeDocument/2006/relationships/video" Target="../media/media2.mp4"/><Relationship Id="rId1" Type="http://schemas.microsoft.com/office/2007/relationships/media" Target="../media/media2.mp4"/><Relationship Id="rId6" Type="http://schemas.microsoft.com/office/2017/04/relationships/track" Target="../media/track1.vtt"/><Relationship Id="rId5" Type="http://schemas.openxmlformats.org/officeDocument/2006/relationships/image" Target="../media/image103.png"/><Relationship Id="rId4" Type="http://schemas.openxmlformats.org/officeDocument/2006/relationships/notesSlide" Target="../notesSlides/notesSlide29.xml"/></Relationships>
</file>

<file path=ppt/slides/_rels/slide35.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30.xml"/><Relationship Id="rId1" Type="http://schemas.openxmlformats.org/officeDocument/2006/relationships/slideLayout" Target="../slideLayouts/slideLayout61.xml"/><Relationship Id="rId5" Type="http://schemas.openxmlformats.org/officeDocument/2006/relationships/image" Target="../media/image48.png"/><Relationship Id="rId4" Type="http://schemas.openxmlformats.org/officeDocument/2006/relationships/image" Target="../media/image105.jpeg"/></Relationships>
</file>

<file path=ppt/slides/_rels/slide36.xml.rels><?xml version="1.0" encoding="UTF-8" standalone="yes"?>
<Relationships xmlns="http://schemas.openxmlformats.org/package/2006/relationships"><Relationship Id="rId3" Type="http://schemas.openxmlformats.org/officeDocument/2006/relationships/hyperlink" Target="https://aka.ms/teamse911" TargetMode="External"/><Relationship Id="rId2" Type="http://schemas.openxmlformats.org/officeDocument/2006/relationships/notesSlide" Target="../notesSlides/notesSlide31.xml"/><Relationship Id="rId1" Type="http://schemas.openxmlformats.org/officeDocument/2006/relationships/slideLayout" Target="../slideLayouts/slideLayout61.xml"/><Relationship Id="rId5" Type="http://schemas.openxmlformats.org/officeDocument/2006/relationships/image" Target="../media/image48.png"/><Relationship Id="rId4" Type="http://schemas.openxmlformats.org/officeDocument/2006/relationships/image" Target="../media/image106.png"/></Relationships>
</file>

<file path=ppt/slides/_rels/slide3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32.xml"/><Relationship Id="rId1" Type="http://schemas.openxmlformats.org/officeDocument/2006/relationships/slideLayout" Target="../slideLayouts/slideLayout61.xml"/><Relationship Id="rId6" Type="http://schemas.openxmlformats.org/officeDocument/2006/relationships/image" Target="../media/image48.png"/><Relationship Id="rId5" Type="http://schemas.openxmlformats.org/officeDocument/2006/relationships/image" Target="../media/image29.png"/><Relationship Id="rId4" Type="http://schemas.openxmlformats.org/officeDocument/2006/relationships/image" Target="../media/image107.png"/></Relationships>
</file>

<file path=ppt/slides/_rels/slide38.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74.png"/><Relationship Id="rId7" Type="http://schemas.openxmlformats.org/officeDocument/2006/relationships/image" Target="../media/image111.png"/><Relationship Id="rId2" Type="http://schemas.openxmlformats.org/officeDocument/2006/relationships/notesSlide" Target="../notesSlides/notesSlide33.xml"/><Relationship Id="rId1" Type="http://schemas.openxmlformats.org/officeDocument/2006/relationships/slideLayout" Target="../slideLayouts/slideLayout61.xml"/><Relationship Id="rId6" Type="http://schemas.openxmlformats.org/officeDocument/2006/relationships/image" Target="../media/image110.png"/><Relationship Id="rId5" Type="http://schemas.openxmlformats.org/officeDocument/2006/relationships/image" Target="../media/image109.png"/><Relationship Id="rId10" Type="http://schemas.openxmlformats.org/officeDocument/2006/relationships/image" Target="../media/image48.png"/><Relationship Id="rId4" Type="http://schemas.openxmlformats.org/officeDocument/2006/relationships/image" Target="../media/image108.png"/><Relationship Id="rId9" Type="http://schemas.openxmlformats.org/officeDocument/2006/relationships/image" Target="../media/image72.svg"/></Relationships>
</file>

<file path=ppt/slides/_rels/slide39.xml.rels><?xml version="1.0" encoding="UTF-8" standalone="yes"?>
<Relationships xmlns="http://schemas.openxmlformats.org/package/2006/relationships"><Relationship Id="rId8" Type="http://schemas.openxmlformats.org/officeDocument/2006/relationships/image" Target="../media/image114.png"/><Relationship Id="rId3" Type="http://schemas.openxmlformats.org/officeDocument/2006/relationships/image" Target="../media/image74.png"/><Relationship Id="rId7" Type="http://schemas.openxmlformats.org/officeDocument/2006/relationships/image" Target="../media/image72.svg"/><Relationship Id="rId2" Type="http://schemas.openxmlformats.org/officeDocument/2006/relationships/notesSlide" Target="../notesSlides/notesSlide34.xml"/><Relationship Id="rId1" Type="http://schemas.openxmlformats.org/officeDocument/2006/relationships/slideLayout" Target="../slideLayouts/slideLayout61.xml"/><Relationship Id="rId6" Type="http://schemas.openxmlformats.org/officeDocument/2006/relationships/image" Target="../media/image71.png"/><Relationship Id="rId5" Type="http://schemas.openxmlformats.org/officeDocument/2006/relationships/image" Target="../media/image113.png"/><Relationship Id="rId10" Type="http://schemas.openxmlformats.org/officeDocument/2006/relationships/image" Target="../media/image48.png"/><Relationship Id="rId4" Type="http://schemas.openxmlformats.org/officeDocument/2006/relationships/image" Target="../media/image112.png"/><Relationship Id="rId9" Type="http://schemas.openxmlformats.org/officeDocument/2006/relationships/image" Target="../media/image115.png"/></Relationships>
</file>

<file path=ppt/slides/_rels/slide40.xml.rels><?xml version="1.0" encoding="UTF-8" standalone="yes"?>
<Relationships xmlns="http://schemas.openxmlformats.org/package/2006/relationships"><Relationship Id="rId8" Type="http://schemas.openxmlformats.org/officeDocument/2006/relationships/image" Target="../media/image118.png"/><Relationship Id="rId3" Type="http://schemas.openxmlformats.org/officeDocument/2006/relationships/image" Target="../media/image74.png"/><Relationship Id="rId7" Type="http://schemas.openxmlformats.org/officeDocument/2006/relationships/image" Target="../media/image117.png"/><Relationship Id="rId2" Type="http://schemas.openxmlformats.org/officeDocument/2006/relationships/notesSlide" Target="../notesSlides/notesSlide35.xml"/><Relationship Id="rId1" Type="http://schemas.openxmlformats.org/officeDocument/2006/relationships/slideLayout" Target="../slideLayouts/slideLayout54.xml"/><Relationship Id="rId6" Type="http://schemas.openxmlformats.org/officeDocument/2006/relationships/image" Target="../media/image72.svg"/><Relationship Id="rId5" Type="http://schemas.openxmlformats.org/officeDocument/2006/relationships/image" Target="../media/image71.png"/><Relationship Id="rId4" Type="http://schemas.openxmlformats.org/officeDocument/2006/relationships/image" Target="../media/image116.png"/><Relationship Id="rId9" Type="http://schemas.openxmlformats.org/officeDocument/2006/relationships/image" Target="../media/image48.png"/></Relationships>
</file>

<file path=ppt/slides/_rels/slide4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6.xml"/><Relationship Id="rId1" Type="http://schemas.openxmlformats.org/officeDocument/2006/relationships/slideLayout" Target="../slideLayouts/slideLayout61.xml"/></Relationships>
</file>

<file path=ppt/slides/_rels/slide4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37.xml"/><Relationship Id="rId1" Type="http://schemas.openxmlformats.org/officeDocument/2006/relationships/slideLayout" Target="../slideLayouts/slideLayout61.xml"/><Relationship Id="rId6" Type="http://schemas.openxmlformats.org/officeDocument/2006/relationships/image" Target="../media/image48.png"/><Relationship Id="rId5" Type="http://schemas.openxmlformats.org/officeDocument/2006/relationships/image" Target="../media/image119.jpeg"/><Relationship Id="rId4" Type="http://schemas.openxmlformats.org/officeDocument/2006/relationships/image" Target="../media/image107.png"/></Relationships>
</file>

<file path=ppt/slides/_rels/slide43.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notesSlide" Target="../notesSlides/notesSlide38.xml"/><Relationship Id="rId1" Type="http://schemas.openxmlformats.org/officeDocument/2006/relationships/slideLayout" Target="../slideLayouts/slideLayout61.xml"/><Relationship Id="rId6" Type="http://schemas.openxmlformats.org/officeDocument/2006/relationships/image" Target="../media/image48.png"/><Relationship Id="rId5" Type="http://schemas.openxmlformats.org/officeDocument/2006/relationships/image" Target="../media/image107.png"/><Relationship Id="rId4" Type="http://schemas.openxmlformats.org/officeDocument/2006/relationships/image" Target="../media/image74.png"/></Relationships>
</file>

<file path=ppt/slides/_rels/slide44.xml.rels><?xml version="1.0" encoding="UTF-8" standalone="yes"?>
<Relationships xmlns="http://schemas.openxmlformats.org/package/2006/relationships"><Relationship Id="rId3" Type="http://schemas.openxmlformats.org/officeDocument/2006/relationships/image" Target="../media/image74.png"/><Relationship Id="rId7" Type="http://schemas.openxmlformats.org/officeDocument/2006/relationships/image" Target="../media/image48.png"/><Relationship Id="rId2" Type="http://schemas.openxmlformats.org/officeDocument/2006/relationships/notesSlide" Target="../notesSlides/notesSlide39.xml"/><Relationship Id="rId1" Type="http://schemas.openxmlformats.org/officeDocument/2006/relationships/slideLayout" Target="../slideLayouts/slideLayout61.xml"/><Relationship Id="rId6" Type="http://schemas.openxmlformats.org/officeDocument/2006/relationships/hyperlink" Target="https://docs.microsoft.com/microsoftteams/devices/upgrade-phones-to-displays" TargetMode="External"/><Relationship Id="rId5" Type="http://schemas.openxmlformats.org/officeDocument/2006/relationships/image" Target="../media/image121.png"/><Relationship Id="rId4" Type="http://schemas.openxmlformats.org/officeDocument/2006/relationships/image" Target="../media/image107.pn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5.xml"/></Relationships>
</file>

<file path=ppt/slides/_rels/slide46.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notesSlide" Target="../notesSlides/notesSlide41.xml"/><Relationship Id="rId1" Type="http://schemas.openxmlformats.org/officeDocument/2006/relationships/slideLayout" Target="../slideLayouts/slideLayout6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0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4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21521-76B9-4503-AF33-81BEA2EF0546}"/>
              </a:ext>
            </a:extLst>
          </p:cNvPr>
          <p:cNvSpPr>
            <a:spLocks noGrp="1"/>
          </p:cNvSpPr>
          <p:nvPr>
            <p:ph type="title"/>
          </p:nvPr>
        </p:nvSpPr>
        <p:spPr>
          <a:xfrm>
            <a:off x="588263" y="2363986"/>
            <a:ext cx="4167887" cy="1169551"/>
          </a:xfrm>
        </p:spPr>
        <p:txBody>
          <a:bodyPr/>
          <a:lstStyle/>
          <a:p>
            <a:r>
              <a:rPr lang="en-GB" sz="2000" dirty="0">
                <a:solidFill>
                  <a:srgbClr val="D59DFF"/>
                </a:solidFill>
                <a:cs typeface="Segoe UI"/>
              </a:rPr>
              <a:t>Module 4</a:t>
            </a:r>
            <a:br>
              <a:rPr lang="en-US" dirty="0"/>
            </a:br>
            <a:r>
              <a:rPr lang="en-US" dirty="0">
                <a:cs typeface="Segoe UI"/>
              </a:rPr>
              <a:t>Features of Microsoft Teams Android Devices</a:t>
            </a:r>
            <a:endParaRPr lang="en-PH" dirty="0">
              <a:cs typeface="Segoe UI"/>
            </a:endParaRPr>
          </a:p>
        </p:txBody>
      </p:sp>
      <p:sp>
        <p:nvSpPr>
          <p:cNvPr id="3" name="Text Placeholder 2">
            <a:extLst>
              <a:ext uri="{FF2B5EF4-FFF2-40B4-BE49-F238E27FC236}">
                <a16:creationId xmlns:a16="http://schemas.microsoft.com/office/drawing/2014/main" id="{67B52B4B-5348-49DA-9904-34AFE5331E09}"/>
              </a:ext>
            </a:extLst>
          </p:cNvPr>
          <p:cNvSpPr>
            <a:spLocks noGrp="1"/>
          </p:cNvSpPr>
          <p:nvPr>
            <p:ph type="body" sz="quarter" idx="12"/>
          </p:nvPr>
        </p:nvSpPr>
        <p:spPr>
          <a:xfrm>
            <a:off x="582042" y="3962400"/>
            <a:ext cx="4164583" cy="615553"/>
          </a:xfrm>
        </p:spPr>
        <p:txBody>
          <a:bodyPr vert="horz" wrap="square" lIns="0" tIns="0" rIns="0" bIns="0" rtlCol="0" anchor="t">
            <a:spAutoFit/>
          </a:bodyPr>
          <a:lstStyle/>
          <a:p>
            <a:r>
              <a:rPr lang="en-PH" sz="2000" dirty="0">
                <a:cs typeface="Segoe UI"/>
              </a:rPr>
              <a:t>&lt;Name&gt;</a:t>
            </a:r>
          </a:p>
          <a:p>
            <a:r>
              <a:rPr lang="en-PH" sz="2000" dirty="0">
                <a:cs typeface="Segoe UI"/>
              </a:rPr>
              <a:t>&lt;Title&gt;</a:t>
            </a:r>
            <a:endParaRPr lang="en-US" dirty="0"/>
          </a:p>
        </p:txBody>
      </p:sp>
    </p:spTree>
    <p:extLst>
      <p:ext uri="{BB962C8B-B14F-4D97-AF65-F5344CB8AC3E}">
        <p14:creationId xmlns:p14="http://schemas.microsoft.com/office/powerpoint/2010/main" val="19735707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FA7F628-CDF4-412C-8BD8-43E4EB37E5C7}"/>
              </a:ext>
            </a:extLst>
          </p:cNvPr>
          <p:cNvSpPr>
            <a:spLocks noGrp="1"/>
          </p:cNvSpPr>
          <p:nvPr>
            <p:ph type="title"/>
          </p:nvPr>
        </p:nvSpPr>
        <p:spPr/>
        <p:txBody>
          <a:bodyPr/>
          <a:lstStyle/>
          <a:p>
            <a:r>
              <a:rPr lang="en-US" noProof="0"/>
              <a:t>Version history</a:t>
            </a:r>
            <a:endParaRPr lang="en-US"/>
          </a:p>
        </p:txBody>
      </p:sp>
      <p:graphicFrame>
        <p:nvGraphicFramePr>
          <p:cNvPr id="15" name="Content Placeholder 4">
            <a:extLst>
              <a:ext uri="{FF2B5EF4-FFF2-40B4-BE49-F238E27FC236}">
                <a16:creationId xmlns:a16="http://schemas.microsoft.com/office/drawing/2014/main" id="{F1AE1355-E8D4-4070-B292-230655AD0E6D}"/>
              </a:ext>
            </a:extLst>
          </p:cNvPr>
          <p:cNvGraphicFramePr>
            <a:graphicFrameLocks/>
          </p:cNvGraphicFramePr>
          <p:nvPr>
            <p:extLst>
              <p:ext uri="{D42A27DB-BD31-4B8C-83A1-F6EECF244321}">
                <p14:modId xmlns:p14="http://schemas.microsoft.com/office/powerpoint/2010/main" val="2495491622"/>
              </p:ext>
            </p:extLst>
          </p:nvPr>
        </p:nvGraphicFramePr>
        <p:xfrm>
          <a:off x="588963" y="1549440"/>
          <a:ext cx="11017251" cy="3333000"/>
        </p:xfrm>
        <a:graphic>
          <a:graphicData uri="http://schemas.openxmlformats.org/drawingml/2006/table">
            <a:tbl>
              <a:tblPr firstRow="1" bandRow="1">
                <a:tableStyleId>{5C22544A-7EE6-4342-B048-85BDC9FD1C3A}</a:tableStyleId>
              </a:tblPr>
              <a:tblGrid>
                <a:gridCol w="3672417">
                  <a:extLst>
                    <a:ext uri="{9D8B030D-6E8A-4147-A177-3AD203B41FA5}">
                      <a16:colId xmlns:a16="http://schemas.microsoft.com/office/drawing/2014/main" val="2338581864"/>
                    </a:ext>
                  </a:extLst>
                </a:gridCol>
                <a:gridCol w="3672417">
                  <a:extLst>
                    <a:ext uri="{9D8B030D-6E8A-4147-A177-3AD203B41FA5}">
                      <a16:colId xmlns:a16="http://schemas.microsoft.com/office/drawing/2014/main" val="4037759615"/>
                    </a:ext>
                  </a:extLst>
                </a:gridCol>
                <a:gridCol w="3672417">
                  <a:extLst>
                    <a:ext uri="{9D8B030D-6E8A-4147-A177-3AD203B41FA5}">
                      <a16:colId xmlns:a16="http://schemas.microsoft.com/office/drawing/2014/main" val="1825272392"/>
                    </a:ext>
                  </a:extLst>
                </a:gridCol>
              </a:tblGrid>
              <a:tr h="293783">
                <a:tc>
                  <a:txBody>
                    <a:bodyPr/>
                    <a:lstStyle/>
                    <a:p>
                      <a:r>
                        <a:rPr lang="en-US" sz="1600" b="0">
                          <a:solidFill>
                            <a:schemeClr val="bg1"/>
                          </a:solidFill>
                          <a:latin typeface="+mj-lt"/>
                        </a:rPr>
                        <a:t>Version</a:t>
                      </a:r>
                      <a:endParaRPr lang="de-AT" sz="1600" b="0">
                        <a:solidFill>
                          <a:schemeClr val="bg1"/>
                        </a:solidFill>
                        <a:latin typeface="+mj-lt"/>
                      </a:endParaRPr>
                    </a:p>
                  </a:txBody>
                  <a:tcPr>
                    <a:lnL w="12700" cmpd="sng">
                      <a:noFill/>
                    </a:lnL>
                    <a:lnR w="12700" cmpd="sng">
                      <a:noFill/>
                    </a:lnR>
                    <a:lnT w="12700" cmpd="sng">
                      <a:noFill/>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62790"/>
                    </a:solidFill>
                  </a:tcPr>
                </a:tc>
                <a:tc>
                  <a:txBody>
                    <a:bodyPr/>
                    <a:lstStyle/>
                    <a:p>
                      <a:r>
                        <a:rPr lang="en-US" sz="1600" b="0">
                          <a:solidFill>
                            <a:schemeClr val="bg1"/>
                          </a:solidFill>
                          <a:latin typeface="+mj-lt"/>
                        </a:rPr>
                        <a:t>Changes</a:t>
                      </a:r>
                      <a:endParaRPr lang="de-AT" sz="1600" b="0">
                        <a:solidFill>
                          <a:schemeClr val="bg1"/>
                        </a:solidFill>
                        <a:latin typeface="+mj-lt"/>
                      </a:endParaRPr>
                    </a:p>
                  </a:txBody>
                  <a:tcPr>
                    <a:lnL w="12700" cmpd="sng">
                      <a:noFill/>
                    </a:lnL>
                    <a:lnR w="12700" cmpd="sng">
                      <a:noFill/>
                    </a:lnR>
                    <a:lnT w="12700" cmpd="sng">
                      <a:noFill/>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62790"/>
                    </a:solidFill>
                  </a:tcPr>
                </a:tc>
                <a:tc>
                  <a:txBody>
                    <a:bodyPr/>
                    <a:lstStyle/>
                    <a:p>
                      <a:r>
                        <a:rPr lang="en-US" sz="1600" b="0">
                          <a:solidFill>
                            <a:schemeClr val="bg1"/>
                          </a:solidFill>
                          <a:latin typeface="+mj-lt"/>
                        </a:rPr>
                        <a:t>Date</a:t>
                      </a:r>
                      <a:endParaRPr lang="de-AT" sz="1600" b="0">
                        <a:solidFill>
                          <a:schemeClr val="bg1"/>
                        </a:solidFill>
                        <a:latin typeface="+mj-lt"/>
                      </a:endParaRPr>
                    </a:p>
                  </a:txBody>
                  <a:tcPr>
                    <a:lnL w="12700" cmpd="sng">
                      <a:noFill/>
                    </a:lnL>
                    <a:lnR w="12700" cmpd="sng">
                      <a:noFill/>
                    </a:lnR>
                    <a:lnT w="12700" cmpd="sng">
                      <a:noFill/>
                    </a:lnT>
                    <a:lnB w="381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62790"/>
                    </a:solidFill>
                  </a:tcPr>
                </a:tc>
                <a:extLst>
                  <a:ext uri="{0D108BD9-81ED-4DB2-BD59-A6C34878D82A}">
                    <a16:rowId xmlns:a16="http://schemas.microsoft.com/office/drawing/2014/main" val="47045812"/>
                  </a:ext>
                </a:extLst>
              </a:tr>
              <a:tr h="749430">
                <a:tc>
                  <a:txBody>
                    <a:bodyPr/>
                    <a:lstStyle/>
                    <a:p>
                      <a:pPr>
                        <a:spcAft>
                          <a:spcPts val="0"/>
                        </a:spcAft>
                      </a:pPr>
                      <a:r>
                        <a:rPr lang="de-AT" sz="1400">
                          <a:effectLst/>
                          <a:latin typeface="+mn-lt"/>
                        </a:rPr>
                        <a:t>2.0</a:t>
                      </a:r>
                      <a:endParaRPr lang="de-AT" sz="1400" dirty="0">
                        <a:effectLst/>
                        <a:latin typeface="+mn-lt"/>
                        <a:ea typeface="Calibri" panose="020F0502020204030204" pitchFamily="34" charset="0"/>
                      </a:endParaRPr>
                    </a:p>
                  </a:txBody>
                  <a:tcPr marL="68570" marR="68570" marT="0" marB="0" anchor="ctr">
                    <a:lnL w="12700" cmpd="sng">
                      <a:noFill/>
                    </a:lnL>
                    <a:lnR w="12700" cmpd="sng">
                      <a:noFill/>
                    </a:lnR>
                    <a:lnT w="38100" cap="flat" cmpd="sng" algn="ctr">
                      <a:solidFill>
                        <a:schemeClr val="bg1"/>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de-AT" sz="1400">
                          <a:effectLst/>
                          <a:latin typeface="+mn-lt"/>
                        </a:rPr>
                        <a:t>Initial release</a:t>
                      </a:r>
                      <a:endParaRPr lang="de-AT" sz="1400">
                        <a:effectLst/>
                        <a:latin typeface="+mn-lt"/>
                        <a:ea typeface="Calibri" panose="020F0502020204030204" pitchFamily="34" charset="0"/>
                      </a:endParaRPr>
                    </a:p>
                  </a:txBody>
                  <a:tcPr marL="68570" marR="68570" marT="0" marB="0" anchor="ctr">
                    <a:lnL w="12700" cmpd="sng">
                      <a:noFill/>
                    </a:lnL>
                    <a:lnR w="12700" cmpd="sng">
                      <a:noFill/>
                    </a:lnR>
                    <a:lnT w="38100" cap="flat" cmpd="sng" algn="ctr">
                      <a:solidFill>
                        <a:schemeClr val="bg1"/>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r>
                        <a:rPr lang="de-AT" sz="1400" dirty="0">
                          <a:effectLst/>
                          <a:latin typeface="+mn-lt"/>
                          <a:ea typeface="Calibri" panose="020F0502020204030204" pitchFamily="34" charset="0"/>
                        </a:rPr>
                        <a:t>7th October, 2022</a:t>
                      </a:r>
                    </a:p>
                  </a:txBody>
                  <a:tcPr marL="68570" marR="68570" marT="0" marB="0" anchor="ctr">
                    <a:lnL w="12700" cmpd="sng">
                      <a:noFill/>
                    </a:lnL>
                    <a:lnR w="12700" cmpd="sng">
                      <a:noFill/>
                    </a:lnR>
                    <a:lnT w="38100" cap="flat" cmpd="sng" algn="ctr">
                      <a:solidFill>
                        <a:schemeClr val="bg1"/>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2362202908"/>
                  </a:ext>
                </a:extLst>
              </a:tr>
              <a:tr h="749430">
                <a:tc>
                  <a:txBody>
                    <a:bodyPr/>
                    <a:lstStyle/>
                    <a:p>
                      <a:pPr>
                        <a:spcAft>
                          <a:spcPts val="0"/>
                        </a:spcAft>
                      </a:pPr>
                      <a:endParaRPr lang="de-AT" sz="1400" dirty="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dirty="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dirty="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334495311"/>
                  </a:ext>
                </a:extLst>
              </a:tr>
              <a:tr h="749430">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9525" cap="flat" cmpd="sng" algn="ctr">
                      <a:solidFill>
                        <a:schemeClr val="bg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244288643"/>
                  </a:ext>
                </a:extLst>
              </a:tr>
              <a:tr h="749430">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spcAft>
                          <a:spcPts val="0"/>
                        </a:spcAft>
                      </a:pPr>
                      <a:endParaRPr lang="de-AT" sz="1400" dirty="0">
                        <a:effectLst/>
                        <a:latin typeface="+mn-lt"/>
                        <a:ea typeface="Calibri" panose="020F0502020204030204" pitchFamily="34" charset="0"/>
                      </a:endParaRPr>
                    </a:p>
                  </a:txBody>
                  <a:tcPr marL="68570" marR="68570" marT="0" marB="0" anchor="ctr">
                    <a:lnL w="12700" cmpd="sng">
                      <a:noFill/>
                    </a:lnL>
                    <a:lnR w="12700" cmpd="sng">
                      <a:noFill/>
                    </a:lnR>
                    <a:lnT w="9525" cap="flat" cmpd="sng" algn="ctr">
                      <a:solidFill>
                        <a:schemeClr val="bg2">
                          <a:lumMod val="7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179026769"/>
                  </a:ext>
                </a:extLst>
              </a:tr>
            </a:tbl>
          </a:graphicData>
        </a:graphic>
      </p:graphicFrame>
      <p:grpSp>
        <p:nvGrpSpPr>
          <p:cNvPr id="8" name="Group 7">
            <a:extLst>
              <a:ext uri="{FF2B5EF4-FFF2-40B4-BE49-F238E27FC236}">
                <a16:creationId xmlns:a16="http://schemas.microsoft.com/office/drawing/2014/main" id="{B335ECA6-BA68-4741-9C04-B95262CA6BC2}"/>
              </a:ext>
              <a:ext uri="{C183D7F6-B498-43B3-948B-1728B52AA6E4}">
                <adec:decorative xmlns:adec="http://schemas.microsoft.com/office/drawing/2017/decorative" val="1"/>
              </a:ext>
            </a:extLst>
          </p:cNvPr>
          <p:cNvGrpSpPr/>
          <p:nvPr/>
        </p:nvGrpSpPr>
        <p:grpSpPr>
          <a:xfrm>
            <a:off x="10814385" y="499"/>
            <a:ext cx="1377616" cy="1219186"/>
            <a:chOff x="10404657" y="488"/>
            <a:chExt cx="1786476" cy="1955102"/>
          </a:xfrm>
          <a:solidFill>
            <a:schemeClr val="accent5"/>
          </a:solidFill>
        </p:grpSpPr>
        <p:sp>
          <p:nvSpPr>
            <p:cNvPr id="12" name="Diagonal Stripe 11">
              <a:extLst>
                <a:ext uri="{FF2B5EF4-FFF2-40B4-BE49-F238E27FC236}">
                  <a16:creationId xmlns:a16="http://schemas.microsoft.com/office/drawing/2014/main" id="{F7D95557-CC86-4383-8B1B-DD198E27CC6A}"/>
                </a:ext>
              </a:extLst>
            </p:cNvPr>
            <p:cNvSpPr/>
            <p:nvPr/>
          </p:nvSpPr>
          <p:spPr bwMode="auto">
            <a:xfrm rot="5400000">
              <a:off x="10320344" y="84801"/>
              <a:ext cx="1955102" cy="1786476"/>
            </a:xfrm>
            <a:prstGeom prst="diagStripe">
              <a:avLst/>
            </a:prstGeom>
            <a:solidFill>
              <a:schemeClr val="bg1"/>
            </a:solidFill>
            <a:ln w="10795" cap="flat" cmpd="sng" algn="ctr">
              <a:noFill/>
              <a:prstDash val="solid"/>
            </a:ln>
            <a:effectLst>
              <a:outerShdw blurRad="152400" sx="101000" sy="101000" algn="tl" rotWithShape="0">
                <a:prstClr val="black">
                  <a:alpha val="29000"/>
                </a:prstClr>
              </a:outerShdw>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de-AT" sz="2000" b="0" i="0" u="none" strike="noStrike" kern="1200" cap="none" spc="0" normalizeH="0" baseline="0" noProof="0">
                <a:ln>
                  <a:noFill/>
                </a:ln>
                <a:solidFill>
                  <a:schemeClr val="accent1"/>
                </a:solidFill>
                <a:effectLst/>
                <a:uLnTx/>
                <a:uFillTx/>
                <a:latin typeface="Segoe UI"/>
                <a:ea typeface="+mn-ea"/>
                <a:cs typeface="Segoe UI" pitchFamily="34" charset="0"/>
              </a:endParaRPr>
            </a:p>
          </p:txBody>
        </p:sp>
        <p:sp>
          <p:nvSpPr>
            <p:cNvPr id="13" name="TextBox 12">
              <a:extLst>
                <a:ext uri="{FF2B5EF4-FFF2-40B4-BE49-F238E27FC236}">
                  <a16:creationId xmlns:a16="http://schemas.microsoft.com/office/drawing/2014/main" id="{9AB38BBD-D39C-4275-88C4-FDCD5A8141DF}"/>
                </a:ext>
              </a:extLst>
            </p:cNvPr>
            <p:cNvSpPr txBox="1"/>
            <p:nvPr/>
          </p:nvSpPr>
          <p:spPr>
            <a:xfrm rot="2421255">
              <a:off x="10976930" y="476530"/>
              <a:ext cx="1030896" cy="493555"/>
            </a:xfrm>
            <a:prstGeom prst="rect">
              <a:avLst/>
            </a:prstGeom>
            <a:noFill/>
          </p:spPr>
          <p:txBody>
            <a:bodyPr wrap="none" lIns="0" tIns="0" rIns="0" bIns="0" rtlCol="0">
              <a:spAutoFit/>
            </a:bodyPr>
            <a:lstStyle/>
            <a:p>
              <a:pPr marL="0" marR="0" lvl="0" indent="0" algn="l" defTabSz="932509"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71" normalizeH="0" baseline="0" noProof="0">
                  <a:ln>
                    <a:noFill/>
                  </a:ln>
                  <a:solidFill>
                    <a:schemeClr val="accent1"/>
                  </a:solidFill>
                  <a:effectLst/>
                  <a:uLnTx/>
                  <a:uFillTx/>
                  <a:latin typeface="Segoe UI Semibold"/>
                  <a:ea typeface="+mn-ea"/>
                  <a:cs typeface="+mn-cs"/>
                </a:rPr>
                <a:t>Hidden</a:t>
              </a:r>
              <a:endParaRPr kumimoji="0" lang="de-AT" sz="2000" b="0" i="0" u="none" strike="noStrike" kern="1200" cap="none" spc="-71" normalizeH="0" baseline="0" noProof="0">
                <a:ln>
                  <a:noFill/>
                </a:ln>
                <a:solidFill>
                  <a:schemeClr val="accent1"/>
                </a:solidFill>
                <a:effectLst/>
                <a:uLnTx/>
                <a:uFillTx/>
                <a:latin typeface="Segoe UI Semibold"/>
                <a:ea typeface="+mn-ea"/>
                <a:cs typeface="+mn-cs"/>
              </a:endParaRPr>
            </a:p>
          </p:txBody>
        </p:sp>
      </p:grpSp>
    </p:spTree>
    <p:extLst>
      <p:ext uri="{BB962C8B-B14F-4D97-AF65-F5344CB8AC3E}">
        <p14:creationId xmlns:p14="http://schemas.microsoft.com/office/powerpoint/2010/main" val="22491375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1C28C71-63DC-4620-B4DB-3BFFD63C00D5}"/>
              </a:ext>
            </a:extLst>
          </p:cNvPr>
          <p:cNvSpPr>
            <a:spLocks noGrp="1"/>
          </p:cNvSpPr>
          <p:nvPr>
            <p:ph type="title"/>
          </p:nvPr>
        </p:nvSpPr>
        <p:spPr>
          <a:xfrm>
            <a:off x="7575015" y="1960719"/>
            <a:ext cx="3963629" cy="430887"/>
          </a:xfrm>
        </p:spPr>
        <p:txBody>
          <a:bodyPr/>
          <a:lstStyle/>
          <a:p>
            <a:r>
              <a:rPr lang="en-GB" dirty="0"/>
              <a:t>Objective</a:t>
            </a:r>
          </a:p>
        </p:txBody>
      </p:sp>
      <p:sp>
        <p:nvSpPr>
          <p:cNvPr id="50" name="Rectangle: Rounded Corners 49">
            <a:extLst>
              <a:ext uri="{FF2B5EF4-FFF2-40B4-BE49-F238E27FC236}">
                <a16:creationId xmlns:a16="http://schemas.microsoft.com/office/drawing/2014/main" id="{19579EC0-70BB-4A4E-8A13-F954E727A9D9}"/>
              </a:ext>
              <a:ext uri="{C183D7F6-B498-43B3-948B-1728B52AA6E4}">
                <adec:decorative xmlns:adec="http://schemas.microsoft.com/office/drawing/2017/decorative" val="1"/>
              </a:ext>
            </a:extLst>
          </p:cNvPr>
          <p:cNvSpPr/>
          <p:nvPr/>
        </p:nvSpPr>
        <p:spPr bwMode="auto">
          <a:xfrm>
            <a:off x="721315" y="1505678"/>
            <a:ext cx="5575313" cy="1463040"/>
          </a:xfrm>
          <a:prstGeom prst="roundRect">
            <a:avLst>
              <a:gd name="adj" fmla="val 8681"/>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188720" tIns="146304" rIns="182880" bIns="146304" numCol="1" spcCol="0" rtlCol="0" fromWordArt="0" anchor="ctr" anchorCtr="0" forceAA="0" compatLnSpc="1">
            <a:prstTxWarp prst="textNoShape">
              <a:avLst/>
            </a:prstTxWarp>
            <a:noAutofit/>
          </a:bodyPr>
          <a:lstStyle/>
          <a:p>
            <a:pPr lvl="0" defTabSz="932472" fontAlgn="base">
              <a:spcBef>
                <a:spcPct val="0"/>
              </a:spcBef>
              <a:spcAft>
                <a:spcPct val="0"/>
              </a:spcAft>
            </a:pPr>
            <a:r>
              <a:rPr lang="en-US" sz="1600" dirty="0">
                <a:solidFill>
                  <a:srgbClr val="000000"/>
                </a:solidFill>
              </a:rPr>
              <a:t>Learn to implement and leverage common features of Teams phones and Teams displays</a:t>
            </a:r>
          </a:p>
        </p:txBody>
      </p:sp>
      <p:grpSp>
        <p:nvGrpSpPr>
          <p:cNvPr id="68" name="Group 13">
            <a:extLst>
              <a:ext uri="{FF2B5EF4-FFF2-40B4-BE49-F238E27FC236}">
                <a16:creationId xmlns:a16="http://schemas.microsoft.com/office/drawing/2014/main" id="{D88974AE-D8D1-49AC-87EB-EEA933F80BF3}"/>
              </a:ext>
              <a:ext uri="{C183D7F6-B498-43B3-948B-1728B52AA6E4}">
                <adec:decorative xmlns:adec="http://schemas.microsoft.com/office/drawing/2017/decorative" val="1"/>
              </a:ext>
            </a:extLst>
          </p:cNvPr>
          <p:cNvGrpSpPr>
            <a:grpSpLocks noChangeAspect="1"/>
          </p:cNvGrpSpPr>
          <p:nvPr/>
        </p:nvGrpSpPr>
        <p:grpSpPr bwMode="auto">
          <a:xfrm>
            <a:off x="1086708" y="1989510"/>
            <a:ext cx="536128" cy="570168"/>
            <a:chOff x="4268" y="985"/>
            <a:chExt cx="252" cy="268"/>
          </a:xfrm>
        </p:grpSpPr>
        <p:sp>
          <p:nvSpPr>
            <p:cNvPr id="69" name="Freeform 14">
              <a:extLst>
                <a:ext uri="{FF2B5EF4-FFF2-40B4-BE49-F238E27FC236}">
                  <a16:creationId xmlns:a16="http://schemas.microsoft.com/office/drawing/2014/main" id="{94776B4C-9123-4AC3-8B13-3364C1370CED}"/>
                </a:ext>
              </a:extLst>
            </p:cNvPr>
            <p:cNvSpPr>
              <a:spLocks/>
            </p:cNvSpPr>
            <p:nvPr/>
          </p:nvSpPr>
          <p:spPr bwMode="auto">
            <a:xfrm>
              <a:off x="4350" y="985"/>
              <a:ext cx="94" cy="103"/>
            </a:xfrm>
            <a:custGeom>
              <a:avLst/>
              <a:gdLst>
                <a:gd name="T0" fmla="*/ 76 w 126"/>
                <a:gd name="T1" fmla="*/ 0 h 139"/>
                <a:gd name="T2" fmla="*/ 76 w 126"/>
                <a:gd name="T3" fmla="*/ 0 h 139"/>
                <a:gd name="T4" fmla="*/ 50 w 126"/>
                <a:gd name="T5" fmla="*/ 0 h 139"/>
                <a:gd name="T6" fmla="*/ 50 w 126"/>
                <a:gd name="T7" fmla="*/ 88 h 139"/>
                <a:gd name="T8" fmla="*/ 19 w 126"/>
                <a:gd name="T9" fmla="*/ 57 h 139"/>
                <a:gd name="T10" fmla="*/ 0 w 126"/>
                <a:gd name="T11" fmla="*/ 76 h 139"/>
                <a:gd name="T12" fmla="*/ 63 w 126"/>
                <a:gd name="T13" fmla="*/ 139 h 139"/>
                <a:gd name="T14" fmla="*/ 126 w 126"/>
                <a:gd name="T15" fmla="*/ 76 h 139"/>
                <a:gd name="T16" fmla="*/ 107 w 126"/>
                <a:gd name="T17" fmla="*/ 57 h 139"/>
                <a:gd name="T18" fmla="*/ 76 w 126"/>
                <a:gd name="T19" fmla="*/ 88 h 139"/>
                <a:gd name="T20" fmla="*/ 76 w 126"/>
                <a:gd name="T21"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6" h="139">
                  <a:moveTo>
                    <a:pt x="76" y="0"/>
                  </a:moveTo>
                  <a:lnTo>
                    <a:pt x="76" y="0"/>
                  </a:lnTo>
                  <a:lnTo>
                    <a:pt x="50" y="0"/>
                  </a:lnTo>
                  <a:lnTo>
                    <a:pt x="50" y="88"/>
                  </a:lnTo>
                  <a:lnTo>
                    <a:pt x="19" y="57"/>
                  </a:lnTo>
                  <a:lnTo>
                    <a:pt x="0" y="76"/>
                  </a:lnTo>
                  <a:lnTo>
                    <a:pt x="63" y="139"/>
                  </a:lnTo>
                  <a:lnTo>
                    <a:pt x="126" y="76"/>
                  </a:lnTo>
                  <a:lnTo>
                    <a:pt x="107" y="57"/>
                  </a:lnTo>
                  <a:lnTo>
                    <a:pt x="76" y="88"/>
                  </a:lnTo>
                  <a:lnTo>
                    <a:pt x="76"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0" name="Freeform 15">
              <a:extLst>
                <a:ext uri="{FF2B5EF4-FFF2-40B4-BE49-F238E27FC236}">
                  <a16:creationId xmlns:a16="http://schemas.microsoft.com/office/drawing/2014/main" id="{251C075C-F1AD-41E1-9BE2-70C4FDB31FA9}"/>
                </a:ext>
              </a:extLst>
            </p:cNvPr>
            <p:cNvSpPr>
              <a:spLocks/>
            </p:cNvSpPr>
            <p:nvPr/>
          </p:nvSpPr>
          <p:spPr bwMode="auto">
            <a:xfrm>
              <a:off x="4268" y="1213"/>
              <a:ext cx="56" cy="40"/>
            </a:xfrm>
            <a:custGeom>
              <a:avLst/>
              <a:gdLst>
                <a:gd name="T0" fmla="*/ 0 w 75"/>
                <a:gd name="T1" fmla="*/ 53 h 53"/>
                <a:gd name="T2" fmla="*/ 0 w 75"/>
                <a:gd name="T3" fmla="*/ 53 h 53"/>
                <a:gd name="T4" fmla="*/ 63 w 75"/>
                <a:gd name="T5" fmla="*/ 53 h 53"/>
                <a:gd name="T6" fmla="*/ 63 w 75"/>
                <a:gd name="T7" fmla="*/ 53 h 53"/>
                <a:gd name="T8" fmla="*/ 75 w 75"/>
                <a:gd name="T9" fmla="*/ 4 h 53"/>
                <a:gd name="T10" fmla="*/ 54 w 75"/>
                <a:gd name="T11" fmla="*/ 0 h 53"/>
                <a:gd name="T12" fmla="*/ 0 w 75"/>
                <a:gd name="T13" fmla="*/ 53 h 53"/>
              </a:gdLst>
              <a:ahLst/>
              <a:cxnLst>
                <a:cxn ang="0">
                  <a:pos x="T0" y="T1"/>
                </a:cxn>
                <a:cxn ang="0">
                  <a:pos x="T2" y="T3"/>
                </a:cxn>
                <a:cxn ang="0">
                  <a:pos x="T4" y="T5"/>
                </a:cxn>
                <a:cxn ang="0">
                  <a:pos x="T6" y="T7"/>
                </a:cxn>
                <a:cxn ang="0">
                  <a:pos x="T8" y="T9"/>
                </a:cxn>
                <a:cxn ang="0">
                  <a:pos x="T10" y="T11"/>
                </a:cxn>
                <a:cxn ang="0">
                  <a:pos x="T12" y="T13"/>
                </a:cxn>
              </a:cxnLst>
              <a:rect l="0" t="0" r="r" b="b"/>
              <a:pathLst>
                <a:path w="75" h="53">
                  <a:moveTo>
                    <a:pt x="0" y="53"/>
                  </a:moveTo>
                  <a:lnTo>
                    <a:pt x="0" y="53"/>
                  </a:lnTo>
                  <a:lnTo>
                    <a:pt x="63" y="53"/>
                  </a:lnTo>
                  <a:lnTo>
                    <a:pt x="63" y="53"/>
                  </a:lnTo>
                  <a:cubicBezTo>
                    <a:pt x="63" y="35"/>
                    <a:pt x="67" y="19"/>
                    <a:pt x="75" y="4"/>
                  </a:cubicBezTo>
                  <a:cubicBezTo>
                    <a:pt x="69" y="2"/>
                    <a:pt x="61" y="0"/>
                    <a:pt x="54" y="0"/>
                  </a:cubicBezTo>
                  <a:cubicBezTo>
                    <a:pt x="24" y="0"/>
                    <a:pt x="0" y="24"/>
                    <a:pt x="0" y="53"/>
                  </a:cubicBezTo>
                  <a:close/>
                </a:path>
              </a:pathLst>
            </a:custGeom>
            <a:solidFill>
              <a:srgbClr val="D1D1D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1" name="Freeform 16">
              <a:extLst>
                <a:ext uri="{FF2B5EF4-FFF2-40B4-BE49-F238E27FC236}">
                  <a16:creationId xmlns:a16="http://schemas.microsoft.com/office/drawing/2014/main" id="{0D275877-1338-4E45-ABD4-8276E5C55734}"/>
                </a:ext>
              </a:extLst>
            </p:cNvPr>
            <p:cNvSpPr>
              <a:spLocks/>
            </p:cNvSpPr>
            <p:nvPr/>
          </p:nvSpPr>
          <p:spPr bwMode="auto">
            <a:xfrm>
              <a:off x="4335" y="1193"/>
              <a:ext cx="103" cy="60"/>
            </a:xfrm>
            <a:custGeom>
              <a:avLst/>
              <a:gdLst>
                <a:gd name="T0" fmla="*/ 22 w 138"/>
                <a:gd name="T1" fmla="*/ 25 h 80"/>
                <a:gd name="T2" fmla="*/ 22 w 138"/>
                <a:gd name="T3" fmla="*/ 25 h 80"/>
                <a:gd name="T4" fmla="*/ 13 w 138"/>
                <a:gd name="T5" fmla="*/ 36 h 80"/>
                <a:gd name="T6" fmla="*/ 6 w 138"/>
                <a:gd name="T7" fmla="*/ 48 h 80"/>
                <a:gd name="T8" fmla="*/ 0 w 138"/>
                <a:gd name="T9" fmla="*/ 80 h 80"/>
                <a:gd name="T10" fmla="*/ 17 w 138"/>
                <a:gd name="T11" fmla="*/ 80 h 80"/>
                <a:gd name="T12" fmla="*/ 30 w 138"/>
                <a:gd name="T13" fmla="*/ 80 h 80"/>
                <a:gd name="T14" fmla="*/ 44 w 138"/>
                <a:gd name="T15" fmla="*/ 80 h 80"/>
                <a:gd name="T16" fmla="*/ 116 w 138"/>
                <a:gd name="T17" fmla="*/ 80 h 80"/>
                <a:gd name="T18" fmla="*/ 138 w 138"/>
                <a:gd name="T19" fmla="*/ 25 h 80"/>
                <a:gd name="T20" fmla="*/ 80 w 138"/>
                <a:gd name="T21" fmla="*/ 0 h 80"/>
                <a:gd name="T22" fmla="*/ 22 w 138"/>
                <a:gd name="T23" fmla="*/ 2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80">
                  <a:moveTo>
                    <a:pt x="22" y="25"/>
                  </a:moveTo>
                  <a:lnTo>
                    <a:pt x="22" y="25"/>
                  </a:lnTo>
                  <a:cubicBezTo>
                    <a:pt x="19" y="29"/>
                    <a:pt x="16" y="32"/>
                    <a:pt x="13" y="36"/>
                  </a:cubicBezTo>
                  <a:cubicBezTo>
                    <a:pt x="11" y="40"/>
                    <a:pt x="8" y="44"/>
                    <a:pt x="6" y="48"/>
                  </a:cubicBezTo>
                  <a:cubicBezTo>
                    <a:pt x="2" y="58"/>
                    <a:pt x="0" y="69"/>
                    <a:pt x="0" y="80"/>
                  </a:cubicBezTo>
                  <a:lnTo>
                    <a:pt x="17" y="80"/>
                  </a:lnTo>
                  <a:lnTo>
                    <a:pt x="30" y="80"/>
                  </a:lnTo>
                  <a:lnTo>
                    <a:pt x="44" y="80"/>
                  </a:lnTo>
                  <a:lnTo>
                    <a:pt x="116" y="80"/>
                  </a:lnTo>
                  <a:cubicBezTo>
                    <a:pt x="116" y="59"/>
                    <a:pt x="124" y="39"/>
                    <a:pt x="138" y="25"/>
                  </a:cubicBezTo>
                  <a:cubicBezTo>
                    <a:pt x="123" y="10"/>
                    <a:pt x="103" y="0"/>
                    <a:pt x="80" y="0"/>
                  </a:cubicBezTo>
                  <a:cubicBezTo>
                    <a:pt x="57" y="0"/>
                    <a:pt x="36" y="10"/>
                    <a:pt x="22" y="25"/>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2" name="Freeform 17">
              <a:extLst>
                <a:ext uri="{FF2B5EF4-FFF2-40B4-BE49-F238E27FC236}">
                  <a16:creationId xmlns:a16="http://schemas.microsoft.com/office/drawing/2014/main" id="{5958DF9B-D0C5-4148-A4B1-64694A3EDEB1}"/>
                </a:ext>
              </a:extLst>
            </p:cNvPr>
            <p:cNvSpPr>
              <a:spLocks/>
            </p:cNvSpPr>
            <p:nvPr/>
          </p:nvSpPr>
          <p:spPr bwMode="auto">
            <a:xfrm>
              <a:off x="4441" y="1213"/>
              <a:ext cx="79" cy="40"/>
            </a:xfrm>
            <a:custGeom>
              <a:avLst/>
              <a:gdLst>
                <a:gd name="T0" fmla="*/ 53 w 106"/>
                <a:gd name="T1" fmla="*/ 0 h 53"/>
                <a:gd name="T2" fmla="*/ 53 w 106"/>
                <a:gd name="T3" fmla="*/ 0 h 53"/>
                <a:gd name="T4" fmla="*/ 32 w 106"/>
                <a:gd name="T5" fmla="*/ 4 h 53"/>
                <a:gd name="T6" fmla="*/ 20 w 106"/>
                <a:gd name="T7" fmla="*/ 11 h 53"/>
                <a:gd name="T8" fmla="*/ 10 w 106"/>
                <a:gd name="T9" fmla="*/ 21 h 53"/>
                <a:gd name="T10" fmla="*/ 0 w 106"/>
                <a:gd name="T11" fmla="*/ 53 h 53"/>
                <a:gd name="T12" fmla="*/ 17 w 106"/>
                <a:gd name="T13" fmla="*/ 53 h 53"/>
                <a:gd name="T14" fmla="*/ 30 w 106"/>
                <a:gd name="T15" fmla="*/ 53 h 53"/>
                <a:gd name="T16" fmla="*/ 44 w 106"/>
                <a:gd name="T17" fmla="*/ 53 h 53"/>
                <a:gd name="T18" fmla="*/ 106 w 106"/>
                <a:gd name="T19" fmla="*/ 53 h 53"/>
                <a:gd name="T20" fmla="*/ 53 w 106"/>
                <a:gd name="T21"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53">
                  <a:moveTo>
                    <a:pt x="53" y="0"/>
                  </a:moveTo>
                  <a:lnTo>
                    <a:pt x="53" y="0"/>
                  </a:lnTo>
                  <a:cubicBezTo>
                    <a:pt x="45" y="0"/>
                    <a:pt x="38" y="1"/>
                    <a:pt x="32" y="4"/>
                  </a:cubicBezTo>
                  <a:cubicBezTo>
                    <a:pt x="27" y="6"/>
                    <a:pt x="24" y="8"/>
                    <a:pt x="20" y="11"/>
                  </a:cubicBezTo>
                  <a:cubicBezTo>
                    <a:pt x="16" y="14"/>
                    <a:pt x="13" y="17"/>
                    <a:pt x="10" y="21"/>
                  </a:cubicBezTo>
                  <a:cubicBezTo>
                    <a:pt x="4" y="30"/>
                    <a:pt x="0" y="41"/>
                    <a:pt x="0" y="53"/>
                  </a:cubicBezTo>
                  <a:lnTo>
                    <a:pt x="17" y="53"/>
                  </a:lnTo>
                  <a:lnTo>
                    <a:pt x="30" y="53"/>
                  </a:lnTo>
                  <a:lnTo>
                    <a:pt x="44" y="53"/>
                  </a:lnTo>
                  <a:lnTo>
                    <a:pt x="106" y="53"/>
                  </a:lnTo>
                  <a:cubicBezTo>
                    <a:pt x="106" y="24"/>
                    <a:pt x="82" y="0"/>
                    <a:pt x="53" y="0"/>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3" name="Freeform 18">
              <a:extLst>
                <a:ext uri="{FF2B5EF4-FFF2-40B4-BE49-F238E27FC236}">
                  <a16:creationId xmlns:a16="http://schemas.microsoft.com/office/drawing/2014/main" id="{2933C206-9379-4065-8731-8DF677E1C61A}"/>
                </a:ext>
              </a:extLst>
            </p:cNvPr>
            <p:cNvSpPr>
              <a:spLocks/>
            </p:cNvSpPr>
            <p:nvPr/>
          </p:nvSpPr>
          <p:spPr bwMode="auto">
            <a:xfrm>
              <a:off x="4456" y="1154"/>
              <a:ext cx="49" cy="50"/>
            </a:xfrm>
            <a:custGeom>
              <a:avLst/>
              <a:gdLst>
                <a:gd name="T0" fmla="*/ 31 w 66"/>
                <a:gd name="T1" fmla="*/ 67 h 67"/>
                <a:gd name="T2" fmla="*/ 31 w 66"/>
                <a:gd name="T3" fmla="*/ 67 h 67"/>
                <a:gd name="T4" fmla="*/ 33 w 66"/>
                <a:gd name="T5" fmla="*/ 67 h 67"/>
                <a:gd name="T6" fmla="*/ 35 w 66"/>
                <a:gd name="T7" fmla="*/ 67 h 67"/>
                <a:gd name="T8" fmla="*/ 57 w 66"/>
                <a:gd name="T9" fmla="*/ 57 h 67"/>
                <a:gd name="T10" fmla="*/ 66 w 66"/>
                <a:gd name="T11" fmla="*/ 33 h 67"/>
                <a:gd name="T12" fmla="*/ 33 w 66"/>
                <a:gd name="T13" fmla="*/ 0 h 67"/>
                <a:gd name="T14" fmla="*/ 0 w 66"/>
                <a:gd name="T15" fmla="*/ 33 h 67"/>
                <a:gd name="T16" fmla="*/ 9 w 66"/>
                <a:gd name="T17" fmla="*/ 57 h 67"/>
                <a:gd name="T18" fmla="*/ 31 w 66"/>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 h="67">
                  <a:moveTo>
                    <a:pt x="31" y="67"/>
                  </a:moveTo>
                  <a:lnTo>
                    <a:pt x="31" y="67"/>
                  </a:lnTo>
                  <a:cubicBezTo>
                    <a:pt x="31" y="67"/>
                    <a:pt x="32" y="67"/>
                    <a:pt x="33" y="67"/>
                  </a:cubicBezTo>
                  <a:cubicBezTo>
                    <a:pt x="34" y="67"/>
                    <a:pt x="34" y="67"/>
                    <a:pt x="35" y="67"/>
                  </a:cubicBezTo>
                  <a:cubicBezTo>
                    <a:pt x="44" y="66"/>
                    <a:pt x="51" y="62"/>
                    <a:pt x="57" y="57"/>
                  </a:cubicBezTo>
                  <a:cubicBezTo>
                    <a:pt x="63" y="51"/>
                    <a:pt x="66" y="43"/>
                    <a:pt x="66" y="33"/>
                  </a:cubicBezTo>
                  <a:cubicBezTo>
                    <a:pt x="66" y="15"/>
                    <a:pt x="51" y="0"/>
                    <a:pt x="33" y="0"/>
                  </a:cubicBezTo>
                  <a:cubicBezTo>
                    <a:pt x="14" y="0"/>
                    <a:pt x="0" y="15"/>
                    <a:pt x="0" y="33"/>
                  </a:cubicBezTo>
                  <a:cubicBezTo>
                    <a:pt x="0" y="43"/>
                    <a:pt x="3" y="51"/>
                    <a:pt x="9" y="57"/>
                  </a:cubicBezTo>
                  <a:cubicBezTo>
                    <a:pt x="15" y="62"/>
                    <a:pt x="22" y="66"/>
                    <a:pt x="31" y="67"/>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4" name="Freeform 19">
              <a:extLst>
                <a:ext uri="{FF2B5EF4-FFF2-40B4-BE49-F238E27FC236}">
                  <a16:creationId xmlns:a16="http://schemas.microsoft.com/office/drawing/2014/main" id="{62BC832D-7A86-4687-8CA8-358E2FCACEB0}"/>
                </a:ext>
              </a:extLst>
            </p:cNvPr>
            <p:cNvSpPr>
              <a:spLocks/>
            </p:cNvSpPr>
            <p:nvPr/>
          </p:nvSpPr>
          <p:spPr bwMode="auto">
            <a:xfrm>
              <a:off x="4355" y="1105"/>
              <a:ext cx="79" cy="79"/>
            </a:xfrm>
            <a:custGeom>
              <a:avLst/>
              <a:gdLst>
                <a:gd name="T0" fmla="*/ 23 w 106"/>
                <a:gd name="T1" fmla="*/ 97 h 106"/>
                <a:gd name="T2" fmla="*/ 23 w 106"/>
                <a:gd name="T3" fmla="*/ 97 h 106"/>
                <a:gd name="T4" fmla="*/ 49 w 106"/>
                <a:gd name="T5" fmla="*/ 106 h 106"/>
                <a:gd name="T6" fmla="*/ 53 w 106"/>
                <a:gd name="T7" fmla="*/ 106 h 106"/>
                <a:gd name="T8" fmla="*/ 57 w 106"/>
                <a:gd name="T9" fmla="*/ 106 h 106"/>
                <a:gd name="T10" fmla="*/ 83 w 106"/>
                <a:gd name="T11" fmla="*/ 97 h 106"/>
                <a:gd name="T12" fmla="*/ 106 w 106"/>
                <a:gd name="T13" fmla="*/ 53 h 106"/>
                <a:gd name="T14" fmla="*/ 75 w 106"/>
                <a:gd name="T15" fmla="*/ 4 h 106"/>
                <a:gd name="T16" fmla="*/ 53 w 106"/>
                <a:gd name="T17" fmla="*/ 0 h 106"/>
                <a:gd name="T18" fmla="*/ 31 w 106"/>
                <a:gd name="T19" fmla="*/ 4 h 106"/>
                <a:gd name="T20" fmla="*/ 0 w 106"/>
                <a:gd name="T21" fmla="*/ 53 h 106"/>
                <a:gd name="T22" fmla="*/ 23 w 106"/>
                <a:gd name="T23" fmla="*/ 9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106">
                  <a:moveTo>
                    <a:pt x="23" y="97"/>
                  </a:moveTo>
                  <a:lnTo>
                    <a:pt x="23" y="97"/>
                  </a:lnTo>
                  <a:cubicBezTo>
                    <a:pt x="30" y="102"/>
                    <a:pt x="39" y="105"/>
                    <a:pt x="49" y="106"/>
                  </a:cubicBezTo>
                  <a:cubicBezTo>
                    <a:pt x="50" y="106"/>
                    <a:pt x="52" y="106"/>
                    <a:pt x="53" y="106"/>
                  </a:cubicBezTo>
                  <a:cubicBezTo>
                    <a:pt x="54" y="106"/>
                    <a:pt x="55" y="106"/>
                    <a:pt x="57" y="106"/>
                  </a:cubicBezTo>
                  <a:cubicBezTo>
                    <a:pt x="66" y="105"/>
                    <a:pt x="76" y="102"/>
                    <a:pt x="83" y="97"/>
                  </a:cubicBezTo>
                  <a:cubicBezTo>
                    <a:pt x="97" y="87"/>
                    <a:pt x="106" y="71"/>
                    <a:pt x="106" y="53"/>
                  </a:cubicBezTo>
                  <a:cubicBezTo>
                    <a:pt x="106" y="31"/>
                    <a:pt x="93" y="13"/>
                    <a:pt x="75" y="4"/>
                  </a:cubicBezTo>
                  <a:cubicBezTo>
                    <a:pt x="68" y="1"/>
                    <a:pt x="61" y="0"/>
                    <a:pt x="53" y="0"/>
                  </a:cubicBezTo>
                  <a:cubicBezTo>
                    <a:pt x="45" y="0"/>
                    <a:pt x="38" y="1"/>
                    <a:pt x="31" y="4"/>
                  </a:cubicBezTo>
                  <a:cubicBezTo>
                    <a:pt x="12" y="13"/>
                    <a:pt x="0" y="31"/>
                    <a:pt x="0" y="53"/>
                  </a:cubicBezTo>
                  <a:cubicBezTo>
                    <a:pt x="0" y="71"/>
                    <a:pt x="9" y="87"/>
                    <a:pt x="23" y="97"/>
                  </a:cubicBezTo>
                  <a:close/>
                </a:path>
              </a:pathLst>
            </a:custGeom>
            <a:solidFill>
              <a:srgbClr val="C1C1C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5" name="Freeform 20">
              <a:extLst>
                <a:ext uri="{FF2B5EF4-FFF2-40B4-BE49-F238E27FC236}">
                  <a16:creationId xmlns:a16="http://schemas.microsoft.com/office/drawing/2014/main" id="{8085A82B-C8D9-46DE-8D8B-2E53488A73D7}"/>
                </a:ext>
              </a:extLst>
            </p:cNvPr>
            <p:cNvSpPr>
              <a:spLocks/>
            </p:cNvSpPr>
            <p:nvPr/>
          </p:nvSpPr>
          <p:spPr bwMode="auto">
            <a:xfrm>
              <a:off x="4278" y="1144"/>
              <a:ext cx="60" cy="60"/>
            </a:xfrm>
            <a:custGeom>
              <a:avLst/>
              <a:gdLst>
                <a:gd name="T0" fmla="*/ 40 w 80"/>
                <a:gd name="T1" fmla="*/ 0 h 80"/>
                <a:gd name="T2" fmla="*/ 40 w 80"/>
                <a:gd name="T3" fmla="*/ 0 h 80"/>
                <a:gd name="T4" fmla="*/ 0 w 80"/>
                <a:gd name="T5" fmla="*/ 40 h 80"/>
                <a:gd name="T6" fmla="*/ 14 w 80"/>
                <a:gd name="T7" fmla="*/ 71 h 80"/>
                <a:gd name="T8" fmla="*/ 37 w 80"/>
                <a:gd name="T9" fmla="*/ 80 h 80"/>
                <a:gd name="T10" fmla="*/ 40 w 80"/>
                <a:gd name="T11" fmla="*/ 80 h 80"/>
                <a:gd name="T12" fmla="*/ 42 w 80"/>
                <a:gd name="T13" fmla="*/ 80 h 80"/>
                <a:gd name="T14" fmla="*/ 65 w 80"/>
                <a:gd name="T15" fmla="*/ 71 h 80"/>
                <a:gd name="T16" fmla="*/ 80 w 80"/>
                <a:gd name="T17" fmla="*/ 40 h 80"/>
                <a:gd name="T18" fmla="*/ 40 w 80"/>
                <a:gd name="T19"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80">
                  <a:moveTo>
                    <a:pt x="40" y="0"/>
                  </a:moveTo>
                  <a:lnTo>
                    <a:pt x="40" y="0"/>
                  </a:lnTo>
                  <a:cubicBezTo>
                    <a:pt x="18" y="0"/>
                    <a:pt x="0" y="18"/>
                    <a:pt x="0" y="40"/>
                  </a:cubicBezTo>
                  <a:cubicBezTo>
                    <a:pt x="0" y="52"/>
                    <a:pt x="5" y="63"/>
                    <a:pt x="14" y="71"/>
                  </a:cubicBezTo>
                  <a:cubicBezTo>
                    <a:pt x="21" y="76"/>
                    <a:pt x="29" y="79"/>
                    <a:pt x="37" y="80"/>
                  </a:cubicBezTo>
                  <a:cubicBezTo>
                    <a:pt x="38" y="80"/>
                    <a:pt x="39" y="80"/>
                    <a:pt x="40" y="80"/>
                  </a:cubicBezTo>
                  <a:cubicBezTo>
                    <a:pt x="41" y="80"/>
                    <a:pt x="41" y="80"/>
                    <a:pt x="42" y="80"/>
                  </a:cubicBezTo>
                  <a:cubicBezTo>
                    <a:pt x="51" y="79"/>
                    <a:pt x="59" y="76"/>
                    <a:pt x="65" y="71"/>
                  </a:cubicBezTo>
                  <a:cubicBezTo>
                    <a:pt x="74" y="63"/>
                    <a:pt x="80" y="52"/>
                    <a:pt x="80" y="40"/>
                  </a:cubicBezTo>
                  <a:cubicBezTo>
                    <a:pt x="80" y="18"/>
                    <a:pt x="62" y="0"/>
                    <a:pt x="40" y="0"/>
                  </a:cubicBezTo>
                  <a:close/>
                </a:path>
              </a:pathLst>
            </a:custGeom>
            <a:solidFill>
              <a:srgbClr val="D1D1D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879849120"/>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3" name="Group 122">
            <a:extLst>
              <a:ext uri="{FF2B5EF4-FFF2-40B4-BE49-F238E27FC236}">
                <a16:creationId xmlns:a16="http://schemas.microsoft.com/office/drawing/2014/main" id="{70B46963-4C69-4547-80C1-A35A0619AAD5}"/>
              </a:ext>
              <a:ext uri="{C183D7F6-B498-43B3-948B-1728B52AA6E4}">
                <adec:decorative xmlns:adec="http://schemas.microsoft.com/office/drawing/2017/decorative" val="1"/>
              </a:ext>
            </a:extLst>
          </p:cNvPr>
          <p:cNvGrpSpPr/>
          <p:nvPr/>
        </p:nvGrpSpPr>
        <p:grpSpPr>
          <a:xfrm>
            <a:off x="3956347" y="1841370"/>
            <a:ext cx="842422" cy="842418"/>
            <a:chOff x="6673946" y="2098156"/>
            <a:chExt cx="842422" cy="842418"/>
          </a:xfrm>
        </p:grpSpPr>
        <p:sp>
          <p:nvSpPr>
            <p:cNvPr id="124" name="Oval 123">
              <a:extLst>
                <a:ext uri="{FF2B5EF4-FFF2-40B4-BE49-F238E27FC236}">
                  <a16:creationId xmlns:a16="http://schemas.microsoft.com/office/drawing/2014/main" id="{5C07FBB3-87CD-4595-96FF-E0541686FFFE}"/>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25" name="Group 124">
              <a:extLst>
                <a:ext uri="{FF2B5EF4-FFF2-40B4-BE49-F238E27FC236}">
                  <a16:creationId xmlns:a16="http://schemas.microsoft.com/office/drawing/2014/main" id="{35206D4D-5539-43DB-9E7A-DB3512797825}"/>
                </a:ext>
              </a:extLst>
            </p:cNvPr>
            <p:cNvGrpSpPr/>
            <p:nvPr/>
          </p:nvGrpSpPr>
          <p:grpSpPr>
            <a:xfrm>
              <a:off x="6865175" y="2277480"/>
              <a:ext cx="459964" cy="483771"/>
              <a:chOff x="9328524" y="2214820"/>
              <a:chExt cx="459964" cy="483771"/>
            </a:xfrm>
          </p:grpSpPr>
          <p:sp>
            <p:nvSpPr>
              <p:cNvPr id="126" name="Rectangle: Rounded Corners 125">
                <a:extLst>
                  <a:ext uri="{FF2B5EF4-FFF2-40B4-BE49-F238E27FC236}">
                    <a16:creationId xmlns:a16="http://schemas.microsoft.com/office/drawing/2014/main" id="{D343C9EB-8177-4FE2-9946-0D8BBFE828DF}"/>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27" name="Rectangle: Rounded Corners 126">
                <a:extLst>
                  <a:ext uri="{FF2B5EF4-FFF2-40B4-BE49-F238E27FC236}">
                    <a16:creationId xmlns:a16="http://schemas.microsoft.com/office/drawing/2014/main" id="{AC0F51BB-B9C8-4DBB-9273-45BA43F26996}"/>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128" name="Group 127">
                <a:extLst>
                  <a:ext uri="{FF2B5EF4-FFF2-40B4-BE49-F238E27FC236}">
                    <a16:creationId xmlns:a16="http://schemas.microsoft.com/office/drawing/2014/main" id="{03A4AD7B-14FB-406A-A9C7-82B865FC4FFC}"/>
                  </a:ext>
                </a:extLst>
              </p:cNvPr>
              <p:cNvGrpSpPr/>
              <p:nvPr/>
            </p:nvGrpSpPr>
            <p:grpSpPr>
              <a:xfrm>
                <a:off x="9549692" y="2525789"/>
                <a:ext cx="155052" cy="148677"/>
                <a:chOff x="4039410" y="4948360"/>
                <a:chExt cx="155073" cy="148698"/>
              </a:xfrm>
              <a:solidFill>
                <a:schemeClr val="bg1"/>
              </a:solidFill>
            </p:grpSpPr>
            <p:sp>
              <p:nvSpPr>
                <p:cNvPr id="131" name="Rectangle: Rounded Corners 130">
                  <a:extLst>
                    <a:ext uri="{FF2B5EF4-FFF2-40B4-BE49-F238E27FC236}">
                      <a16:creationId xmlns:a16="http://schemas.microsoft.com/office/drawing/2014/main" id="{F9AECB05-D193-4275-B254-E39D5148ABC2}"/>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2" name="Rectangle: Rounded Corners 131">
                  <a:extLst>
                    <a:ext uri="{FF2B5EF4-FFF2-40B4-BE49-F238E27FC236}">
                      <a16:creationId xmlns:a16="http://schemas.microsoft.com/office/drawing/2014/main" id="{A7E5DB10-5A39-478B-A7F2-4BC1B7136244}"/>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3" name="Rectangle: Rounded Corners 132">
                  <a:extLst>
                    <a:ext uri="{FF2B5EF4-FFF2-40B4-BE49-F238E27FC236}">
                      <a16:creationId xmlns:a16="http://schemas.microsoft.com/office/drawing/2014/main" id="{F4AECB30-07A0-43D4-96CD-0BE8FD2177FE}"/>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4" name="Rectangle: Rounded Corners 133">
                  <a:extLst>
                    <a:ext uri="{FF2B5EF4-FFF2-40B4-BE49-F238E27FC236}">
                      <a16:creationId xmlns:a16="http://schemas.microsoft.com/office/drawing/2014/main" id="{398A0C11-3F0E-4916-AB29-9E33DC39768D}"/>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5" name="Rectangle: Rounded Corners 134">
                  <a:extLst>
                    <a:ext uri="{FF2B5EF4-FFF2-40B4-BE49-F238E27FC236}">
                      <a16:creationId xmlns:a16="http://schemas.microsoft.com/office/drawing/2014/main" id="{9D7B9C62-BC48-4ACC-8D80-EC199B55C12E}"/>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6" name="Rectangle: Rounded Corners 135">
                  <a:extLst>
                    <a:ext uri="{FF2B5EF4-FFF2-40B4-BE49-F238E27FC236}">
                      <a16:creationId xmlns:a16="http://schemas.microsoft.com/office/drawing/2014/main" id="{BA990107-A651-40DC-9201-70B2068B3F5A}"/>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7" name="Rectangle: Rounded Corners 136">
                  <a:extLst>
                    <a:ext uri="{FF2B5EF4-FFF2-40B4-BE49-F238E27FC236}">
                      <a16:creationId xmlns:a16="http://schemas.microsoft.com/office/drawing/2014/main" id="{08E734FB-BC76-4CD9-9A97-35339F86D8C5}"/>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8" name="Rectangle: Rounded Corners 137">
                  <a:extLst>
                    <a:ext uri="{FF2B5EF4-FFF2-40B4-BE49-F238E27FC236}">
                      <a16:creationId xmlns:a16="http://schemas.microsoft.com/office/drawing/2014/main" id="{277877A7-203A-411C-9ACD-067F4B1599E7}"/>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9" name="Rectangle: Rounded Corners 138">
                  <a:extLst>
                    <a:ext uri="{FF2B5EF4-FFF2-40B4-BE49-F238E27FC236}">
                      <a16:creationId xmlns:a16="http://schemas.microsoft.com/office/drawing/2014/main" id="{038D3E51-CEA1-4F53-AA0D-262F8D68DA78}"/>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29" name="Rectangle: Rounded Corners 128">
                <a:extLst>
                  <a:ext uri="{FF2B5EF4-FFF2-40B4-BE49-F238E27FC236}">
                    <a16:creationId xmlns:a16="http://schemas.microsoft.com/office/drawing/2014/main" id="{3E44020E-9234-4542-A69B-C35DD8675BE0}"/>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30" name="Rectangle: Rounded Corners 129">
                <a:extLst>
                  <a:ext uri="{FF2B5EF4-FFF2-40B4-BE49-F238E27FC236}">
                    <a16:creationId xmlns:a16="http://schemas.microsoft.com/office/drawing/2014/main" id="{0270DF04-571F-4016-9462-CB570C1522EB}"/>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151" name="Group 150">
            <a:extLst>
              <a:ext uri="{FF2B5EF4-FFF2-40B4-BE49-F238E27FC236}">
                <a16:creationId xmlns:a16="http://schemas.microsoft.com/office/drawing/2014/main" id="{2209F523-C3D2-4C89-ACF3-5516E01CEBA0}"/>
              </a:ext>
              <a:ext uri="{C183D7F6-B498-43B3-948B-1728B52AA6E4}">
                <adec:decorative xmlns:adec="http://schemas.microsoft.com/office/drawing/2017/decorative" val="1"/>
              </a:ext>
            </a:extLst>
          </p:cNvPr>
          <p:cNvGrpSpPr/>
          <p:nvPr/>
        </p:nvGrpSpPr>
        <p:grpSpPr>
          <a:xfrm>
            <a:off x="3956347" y="5402947"/>
            <a:ext cx="842422" cy="842418"/>
            <a:chOff x="6673946" y="5433647"/>
            <a:chExt cx="842422" cy="842418"/>
          </a:xfrm>
        </p:grpSpPr>
        <p:sp>
          <p:nvSpPr>
            <p:cNvPr id="152" name="Oval 151">
              <a:extLst>
                <a:ext uri="{FF2B5EF4-FFF2-40B4-BE49-F238E27FC236}">
                  <a16:creationId xmlns:a16="http://schemas.microsoft.com/office/drawing/2014/main" id="{45A412DA-9520-4E37-B87A-363CB42D1CEA}"/>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53" name="Group 152">
              <a:extLst>
                <a:ext uri="{FF2B5EF4-FFF2-40B4-BE49-F238E27FC236}">
                  <a16:creationId xmlns:a16="http://schemas.microsoft.com/office/drawing/2014/main" id="{CAC09578-BFD0-40A4-B5EE-340F49A90999}"/>
                </a:ext>
              </a:extLst>
            </p:cNvPr>
            <p:cNvGrpSpPr/>
            <p:nvPr/>
          </p:nvGrpSpPr>
          <p:grpSpPr>
            <a:xfrm>
              <a:off x="6837029" y="5667525"/>
              <a:ext cx="516256" cy="374663"/>
              <a:chOff x="9721214" y="3600212"/>
              <a:chExt cx="516256" cy="374663"/>
            </a:xfrm>
          </p:grpSpPr>
          <p:sp>
            <p:nvSpPr>
              <p:cNvPr id="154" name="Rectangle: Rounded Corners 153">
                <a:extLst>
                  <a:ext uri="{FF2B5EF4-FFF2-40B4-BE49-F238E27FC236}">
                    <a16:creationId xmlns:a16="http://schemas.microsoft.com/office/drawing/2014/main" id="{76EAA7D9-DCD6-49B6-BFD4-5E62F0A5D7E6}"/>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55" name="Rectangle 154">
                <a:extLst>
                  <a:ext uri="{FF2B5EF4-FFF2-40B4-BE49-F238E27FC236}">
                    <a16:creationId xmlns:a16="http://schemas.microsoft.com/office/drawing/2014/main" id="{BA958E23-ECEF-4AA3-BD78-D92376EED86E}"/>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184" name="Group 183">
            <a:extLst>
              <a:ext uri="{FF2B5EF4-FFF2-40B4-BE49-F238E27FC236}">
                <a16:creationId xmlns:a16="http://schemas.microsoft.com/office/drawing/2014/main" id="{242D454D-0925-4047-8565-806F5EDDF8DF}"/>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85" name="Oval 184">
              <a:extLst>
                <a:ext uri="{FF2B5EF4-FFF2-40B4-BE49-F238E27FC236}">
                  <a16:creationId xmlns:a16="http://schemas.microsoft.com/office/drawing/2014/main" id="{475C30C1-CDB6-46CF-9A2F-92307E6A804E}"/>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86" name="Group 185">
              <a:extLst>
                <a:ext uri="{FF2B5EF4-FFF2-40B4-BE49-F238E27FC236}">
                  <a16:creationId xmlns:a16="http://schemas.microsoft.com/office/drawing/2014/main" id="{95804C7D-B08A-4A43-93ED-9CAFEE967B48}"/>
                </a:ext>
              </a:extLst>
            </p:cNvPr>
            <p:cNvGrpSpPr/>
            <p:nvPr/>
          </p:nvGrpSpPr>
          <p:grpSpPr>
            <a:xfrm>
              <a:off x="6837029" y="5667525"/>
              <a:ext cx="516256" cy="374663"/>
              <a:chOff x="9721214" y="3600212"/>
              <a:chExt cx="516256" cy="374663"/>
            </a:xfrm>
          </p:grpSpPr>
          <p:sp>
            <p:nvSpPr>
              <p:cNvPr id="187" name="Rectangle: Rounded Corners 186">
                <a:extLst>
                  <a:ext uri="{FF2B5EF4-FFF2-40B4-BE49-F238E27FC236}">
                    <a16:creationId xmlns:a16="http://schemas.microsoft.com/office/drawing/2014/main" id="{C70A5D50-40FA-405B-A457-A582B68FB214}"/>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88" name="Rectangle 187">
                <a:extLst>
                  <a:ext uri="{FF2B5EF4-FFF2-40B4-BE49-F238E27FC236}">
                    <a16:creationId xmlns:a16="http://schemas.microsoft.com/office/drawing/2014/main" id="{773FB9E9-1283-461F-854F-97CFDA0B9D77}"/>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3" name="Title 2">
            <a:extLst>
              <a:ext uri="{FF2B5EF4-FFF2-40B4-BE49-F238E27FC236}">
                <a16:creationId xmlns:a16="http://schemas.microsoft.com/office/drawing/2014/main" id="{666BBDE8-2535-43DE-B179-7251C1A884B9}"/>
              </a:ext>
            </a:extLst>
          </p:cNvPr>
          <p:cNvSpPr>
            <a:spLocks noGrp="1"/>
          </p:cNvSpPr>
          <p:nvPr>
            <p:ph type="title"/>
          </p:nvPr>
        </p:nvSpPr>
        <p:spPr/>
        <p:txBody>
          <a:bodyPr/>
          <a:lstStyle/>
          <a:p>
            <a:r>
              <a:rPr lang="en-US" dirty="0"/>
              <a:t>Feature availability icons</a:t>
            </a:r>
          </a:p>
        </p:txBody>
      </p:sp>
      <p:sp>
        <p:nvSpPr>
          <p:cNvPr id="38" name="TextBox 37">
            <a:extLst>
              <a:ext uri="{FF2B5EF4-FFF2-40B4-BE49-F238E27FC236}">
                <a16:creationId xmlns:a16="http://schemas.microsoft.com/office/drawing/2014/main" id="{6DE8442E-F91A-485B-B36B-C378C6FDD0F2}"/>
              </a:ext>
            </a:extLst>
          </p:cNvPr>
          <p:cNvSpPr txBox="1"/>
          <p:nvPr/>
        </p:nvSpPr>
        <p:spPr>
          <a:xfrm>
            <a:off x="2644914" y="1358184"/>
            <a:ext cx="840165" cy="221599"/>
          </a:xfrm>
          <a:prstGeom prst="rect">
            <a:avLst/>
          </a:prstGeom>
          <a:noFill/>
        </p:spPr>
        <p:txBody>
          <a:bodyPr wrap="none" lIns="0" tIns="0" rIns="0" bIns="0" rtlCol="0">
            <a:spAutoFit/>
          </a:bodyPr>
          <a:lstStyle/>
          <a:p>
            <a:pPr algn="ctr">
              <a:lnSpc>
                <a:spcPct val="90000"/>
              </a:lnSpc>
              <a:spcAft>
                <a:spcPts val="600"/>
              </a:spcAft>
            </a:pPr>
            <a:r>
              <a:rPr lang="en-US" sz="1600" dirty="0">
                <a:latin typeface="+mj-lt"/>
              </a:rPr>
              <a:t>Available</a:t>
            </a:r>
          </a:p>
        </p:txBody>
      </p:sp>
      <p:sp>
        <p:nvSpPr>
          <p:cNvPr id="48" name="TextBox 47">
            <a:extLst>
              <a:ext uri="{FF2B5EF4-FFF2-40B4-BE49-F238E27FC236}">
                <a16:creationId xmlns:a16="http://schemas.microsoft.com/office/drawing/2014/main" id="{AE24A04B-5119-4E9A-99C2-7D15A8A7897A}"/>
              </a:ext>
            </a:extLst>
          </p:cNvPr>
          <p:cNvSpPr txBox="1"/>
          <p:nvPr/>
        </p:nvSpPr>
        <p:spPr>
          <a:xfrm>
            <a:off x="4082606" y="1358184"/>
            <a:ext cx="589905" cy="221599"/>
          </a:xfrm>
          <a:prstGeom prst="rect">
            <a:avLst/>
          </a:prstGeom>
          <a:noFill/>
        </p:spPr>
        <p:txBody>
          <a:bodyPr wrap="none" lIns="0" tIns="0" rIns="0" bIns="0" rtlCol="0">
            <a:spAutoFit/>
          </a:bodyPr>
          <a:lstStyle/>
          <a:p>
            <a:pPr algn="ctr">
              <a:lnSpc>
                <a:spcPct val="90000"/>
              </a:lnSpc>
              <a:spcAft>
                <a:spcPts val="600"/>
              </a:spcAft>
            </a:pPr>
            <a:r>
              <a:rPr lang="en-US" sz="1600" dirty="0">
                <a:latin typeface="+mj-lt"/>
              </a:rPr>
              <a:t>Partial</a:t>
            </a:r>
          </a:p>
        </p:txBody>
      </p:sp>
      <p:sp>
        <p:nvSpPr>
          <p:cNvPr id="40" name="TextBox 39">
            <a:extLst>
              <a:ext uri="{FF2B5EF4-FFF2-40B4-BE49-F238E27FC236}">
                <a16:creationId xmlns:a16="http://schemas.microsoft.com/office/drawing/2014/main" id="{41F62CD9-8FF5-43C2-AD9D-EB90B3D1514C}"/>
              </a:ext>
            </a:extLst>
          </p:cNvPr>
          <p:cNvSpPr txBox="1"/>
          <p:nvPr/>
        </p:nvSpPr>
        <p:spPr>
          <a:xfrm>
            <a:off x="5061270" y="1358184"/>
            <a:ext cx="1222899" cy="221599"/>
          </a:xfrm>
          <a:prstGeom prst="rect">
            <a:avLst/>
          </a:prstGeom>
          <a:noFill/>
        </p:spPr>
        <p:txBody>
          <a:bodyPr wrap="none" lIns="0" tIns="0" rIns="0" bIns="0" rtlCol="0">
            <a:spAutoFit/>
          </a:bodyPr>
          <a:lstStyle/>
          <a:p>
            <a:pPr algn="ctr">
              <a:lnSpc>
                <a:spcPct val="90000"/>
              </a:lnSpc>
              <a:spcAft>
                <a:spcPts val="600"/>
              </a:spcAft>
            </a:pPr>
            <a:r>
              <a:rPr lang="en-US" sz="1600" dirty="0">
                <a:latin typeface="+mj-lt"/>
              </a:rPr>
              <a:t>Not available</a:t>
            </a:r>
          </a:p>
        </p:txBody>
      </p:sp>
      <p:sp>
        <p:nvSpPr>
          <p:cNvPr id="12" name="TextBox 11">
            <a:extLst>
              <a:ext uri="{FF2B5EF4-FFF2-40B4-BE49-F238E27FC236}">
                <a16:creationId xmlns:a16="http://schemas.microsoft.com/office/drawing/2014/main" id="{2BD317B4-4A88-46C8-A046-F3CE4F4AC5ED}"/>
              </a:ext>
            </a:extLst>
          </p:cNvPr>
          <p:cNvSpPr txBox="1"/>
          <p:nvPr/>
        </p:nvSpPr>
        <p:spPr>
          <a:xfrm>
            <a:off x="588262" y="2124080"/>
            <a:ext cx="1318566" cy="221599"/>
          </a:xfrm>
          <a:prstGeom prst="rect">
            <a:avLst/>
          </a:prstGeom>
          <a:noFill/>
        </p:spPr>
        <p:txBody>
          <a:bodyPr wrap="square" lIns="0" tIns="0" rIns="0" bIns="0" rtlCol="0" anchor="t">
            <a:spAutoFit/>
          </a:bodyPr>
          <a:lstStyle/>
          <a:p>
            <a:pPr>
              <a:lnSpc>
                <a:spcPct val="90000"/>
              </a:lnSpc>
              <a:spcAft>
                <a:spcPts val="600"/>
              </a:spcAft>
            </a:pPr>
            <a:r>
              <a:rPr lang="en-US" sz="1600" dirty="0">
                <a:solidFill>
                  <a:schemeClr val="tx2"/>
                </a:solidFill>
                <a:latin typeface="+mj-lt"/>
              </a:rPr>
              <a:t>Teams phones</a:t>
            </a:r>
          </a:p>
        </p:txBody>
      </p:sp>
      <p:sp>
        <p:nvSpPr>
          <p:cNvPr id="274" name="Oval 273">
            <a:extLst>
              <a:ext uri="{FF2B5EF4-FFF2-40B4-BE49-F238E27FC236}">
                <a16:creationId xmlns:a16="http://schemas.microsoft.com/office/drawing/2014/main" id="{9D229C2D-1825-4E68-A352-B64F4E4AD0D9}"/>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75" name="Group 274">
            <a:extLst>
              <a:ext uri="{FF2B5EF4-FFF2-40B4-BE49-F238E27FC236}">
                <a16:creationId xmlns:a16="http://schemas.microsoft.com/office/drawing/2014/main" id="{3295E45A-B59E-416F-9F56-C777958997AA}"/>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77" name="Rectangle: Rounded Corners 276">
              <a:extLst>
                <a:ext uri="{FF2B5EF4-FFF2-40B4-BE49-F238E27FC236}">
                  <a16:creationId xmlns:a16="http://schemas.microsoft.com/office/drawing/2014/main" id="{459FC464-6DB6-4678-81B5-B4A3F1CD5C97}"/>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78" name="Rectangle: Rounded Corners 277">
              <a:extLst>
                <a:ext uri="{FF2B5EF4-FFF2-40B4-BE49-F238E27FC236}">
                  <a16:creationId xmlns:a16="http://schemas.microsoft.com/office/drawing/2014/main" id="{EE0ECEB3-5225-4C55-9A11-EF5DEC07553D}"/>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279" name="Group 278">
              <a:extLst>
                <a:ext uri="{FF2B5EF4-FFF2-40B4-BE49-F238E27FC236}">
                  <a16:creationId xmlns:a16="http://schemas.microsoft.com/office/drawing/2014/main" id="{134F0D95-D508-40F1-8C6E-D1134D18B6D6}"/>
                </a:ext>
              </a:extLst>
            </p:cNvPr>
            <p:cNvGrpSpPr/>
            <p:nvPr/>
          </p:nvGrpSpPr>
          <p:grpSpPr>
            <a:xfrm>
              <a:off x="9549692" y="2525789"/>
              <a:ext cx="155052" cy="148677"/>
              <a:chOff x="4039410" y="4948360"/>
              <a:chExt cx="155073" cy="148698"/>
            </a:xfrm>
            <a:solidFill>
              <a:schemeClr val="bg1"/>
            </a:solidFill>
          </p:grpSpPr>
          <p:sp>
            <p:nvSpPr>
              <p:cNvPr id="282" name="Rectangle: Rounded Corners 281">
                <a:extLst>
                  <a:ext uri="{FF2B5EF4-FFF2-40B4-BE49-F238E27FC236}">
                    <a16:creationId xmlns:a16="http://schemas.microsoft.com/office/drawing/2014/main" id="{F70DCB9B-F688-46A4-B7A3-9B8DB2D890FA}"/>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3" name="Rectangle: Rounded Corners 282">
                <a:extLst>
                  <a:ext uri="{FF2B5EF4-FFF2-40B4-BE49-F238E27FC236}">
                    <a16:creationId xmlns:a16="http://schemas.microsoft.com/office/drawing/2014/main" id="{F57DDE44-E787-4071-A760-54E719FDAB3B}"/>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4" name="Rectangle: Rounded Corners 283">
                <a:extLst>
                  <a:ext uri="{FF2B5EF4-FFF2-40B4-BE49-F238E27FC236}">
                    <a16:creationId xmlns:a16="http://schemas.microsoft.com/office/drawing/2014/main" id="{E789D2A0-8BC9-4E4A-A320-93A04C9B0124}"/>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5" name="Rectangle: Rounded Corners 284">
                <a:extLst>
                  <a:ext uri="{FF2B5EF4-FFF2-40B4-BE49-F238E27FC236}">
                    <a16:creationId xmlns:a16="http://schemas.microsoft.com/office/drawing/2014/main" id="{7501A683-E87E-4E22-A65E-1DC4E1A62617}"/>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6" name="Rectangle: Rounded Corners 285">
                <a:extLst>
                  <a:ext uri="{FF2B5EF4-FFF2-40B4-BE49-F238E27FC236}">
                    <a16:creationId xmlns:a16="http://schemas.microsoft.com/office/drawing/2014/main" id="{6354E43F-FC08-4C4C-B1AA-801E0840BE0F}"/>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7" name="Rectangle: Rounded Corners 286">
                <a:extLst>
                  <a:ext uri="{FF2B5EF4-FFF2-40B4-BE49-F238E27FC236}">
                    <a16:creationId xmlns:a16="http://schemas.microsoft.com/office/drawing/2014/main" id="{FAB3A529-8D48-42BD-8CFA-03493B77918A}"/>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8" name="Rectangle: Rounded Corners 287">
                <a:extLst>
                  <a:ext uri="{FF2B5EF4-FFF2-40B4-BE49-F238E27FC236}">
                    <a16:creationId xmlns:a16="http://schemas.microsoft.com/office/drawing/2014/main" id="{76FE3195-4A51-4D3E-A7A2-9A10D866A779}"/>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9" name="Rectangle: Rounded Corners 288">
                <a:extLst>
                  <a:ext uri="{FF2B5EF4-FFF2-40B4-BE49-F238E27FC236}">
                    <a16:creationId xmlns:a16="http://schemas.microsoft.com/office/drawing/2014/main" id="{218CF9CF-BBBD-4532-9A0C-7BDEE5183E7B}"/>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90" name="Rectangle: Rounded Corners 289">
                <a:extLst>
                  <a:ext uri="{FF2B5EF4-FFF2-40B4-BE49-F238E27FC236}">
                    <a16:creationId xmlns:a16="http://schemas.microsoft.com/office/drawing/2014/main" id="{B976635A-91DC-4551-A507-4EC8B0A2D203}"/>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280" name="Rectangle: Rounded Corners 279">
              <a:extLst>
                <a:ext uri="{FF2B5EF4-FFF2-40B4-BE49-F238E27FC236}">
                  <a16:creationId xmlns:a16="http://schemas.microsoft.com/office/drawing/2014/main" id="{C4E9AA22-A13B-4C99-9EBB-9558F01E765F}"/>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1" name="Rectangle: Rounded Corners 280">
              <a:extLst>
                <a:ext uri="{FF2B5EF4-FFF2-40B4-BE49-F238E27FC236}">
                  <a16:creationId xmlns:a16="http://schemas.microsoft.com/office/drawing/2014/main" id="{E54CF34F-1665-4E07-BDD3-CB7D8656CCF6}"/>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7" name="TextBox 6">
            <a:extLst>
              <a:ext uri="{FF2B5EF4-FFF2-40B4-BE49-F238E27FC236}">
                <a16:creationId xmlns:a16="http://schemas.microsoft.com/office/drawing/2014/main" id="{1FAE8E95-61DC-4988-BA47-AF2E2785A659}"/>
              </a:ext>
            </a:extLst>
          </p:cNvPr>
          <p:cNvSpPr txBox="1"/>
          <p:nvPr/>
        </p:nvSpPr>
        <p:spPr>
          <a:xfrm>
            <a:off x="588262" y="3311272"/>
            <a:ext cx="1376274" cy="221599"/>
          </a:xfrm>
          <a:prstGeom prst="rect">
            <a:avLst/>
          </a:prstGeom>
          <a:noFill/>
        </p:spPr>
        <p:txBody>
          <a:bodyPr wrap="none" lIns="0" tIns="0" rIns="0" bIns="0" rtlCol="0" anchor="t">
            <a:spAutoFit/>
          </a:bodyPr>
          <a:lstStyle/>
          <a:p>
            <a:pPr>
              <a:lnSpc>
                <a:spcPct val="90000"/>
              </a:lnSpc>
              <a:spcAft>
                <a:spcPts val="600"/>
              </a:spcAft>
            </a:pPr>
            <a:r>
              <a:rPr lang="en-US" sz="1600" dirty="0">
                <a:solidFill>
                  <a:schemeClr val="tx2"/>
                </a:solidFill>
                <a:latin typeface="+mj-lt"/>
              </a:rPr>
              <a:t>Teams displays</a:t>
            </a:r>
          </a:p>
        </p:txBody>
      </p:sp>
      <p:sp>
        <p:nvSpPr>
          <p:cNvPr id="13" name="TextBox 12">
            <a:extLst>
              <a:ext uri="{FF2B5EF4-FFF2-40B4-BE49-F238E27FC236}">
                <a16:creationId xmlns:a16="http://schemas.microsoft.com/office/drawing/2014/main" id="{CEA60373-721E-41A8-AB1B-B33194B94A2C}"/>
              </a:ext>
            </a:extLst>
          </p:cNvPr>
          <p:cNvSpPr txBox="1"/>
          <p:nvPr/>
        </p:nvSpPr>
        <p:spPr>
          <a:xfrm>
            <a:off x="576011" y="4479569"/>
            <a:ext cx="1700017" cy="443198"/>
          </a:xfrm>
          <a:prstGeom prst="rect">
            <a:avLst/>
          </a:prstGeom>
          <a:noFill/>
        </p:spPr>
        <p:txBody>
          <a:bodyPr wrap="square" lIns="0" tIns="0" rIns="0" bIns="0" rtlCol="0">
            <a:spAutoFit/>
          </a:bodyPr>
          <a:lstStyle/>
          <a:p>
            <a:pPr>
              <a:lnSpc>
                <a:spcPct val="90000"/>
              </a:lnSpc>
              <a:spcAft>
                <a:spcPts val="600"/>
              </a:spcAft>
            </a:pPr>
            <a:r>
              <a:rPr lang="en-US" sz="1600" dirty="0">
                <a:solidFill>
                  <a:schemeClr val="tx2"/>
                </a:solidFill>
                <a:latin typeface="+mj-lt"/>
              </a:rPr>
              <a:t>Microsoft Teams Rooms</a:t>
            </a:r>
          </a:p>
        </p:txBody>
      </p:sp>
      <p:grpSp>
        <p:nvGrpSpPr>
          <p:cNvPr id="30" name="Group 29">
            <a:extLst>
              <a:ext uri="{FF2B5EF4-FFF2-40B4-BE49-F238E27FC236}">
                <a16:creationId xmlns:a16="http://schemas.microsoft.com/office/drawing/2014/main" id="{3774BE8A-3E62-24D8-9655-E2D5C87C1E8F}"/>
              </a:ext>
              <a:ext uri="{C183D7F6-B498-43B3-948B-1728B52AA6E4}">
                <adec:decorative xmlns:adec="http://schemas.microsoft.com/office/drawing/2017/decorative" val="1"/>
              </a:ext>
            </a:extLst>
          </p:cNvPr>
          <p:cNvGrpSpPr/>
          <p:nvPr/>
        </p:nvGrpSpPr>
        <p:grpSpPr>
          <a:xfrm>
            <a:off x="2643786" y="4215754"/>
            <a:ext cx="842422" cy="842418"/>
            <a:chOff x="2643786" y="4215754"/>
            <a:chExt cx="842422" cy="842418"/>
          </a:xfrm>
        </p:grpSpPr>
        <p:sp>
          <p:nvSpPr>
            <p:cNvPr id="388" name="Oval 387">
              <a:extLst>
                <a:ext uri="{FF2B5EF4-FFF2-40B4-BE49-F238E27FC236}">
                  <a16:creationId xmlns:a16="http://schemas.microsoft.com/office/drawing/2014/main" id="{6F08FAB5-39A7-4B50-A61C-0C8A1375338A}"/>
                </a:ext>
              </a:extLst>
            </p:cNvPr>
            <p:cNvSpPr/>
            <p:nvPr/>
          </p:nvSpPr>
          <p:spPr bwMode="auto">
            <a:xfrm>
              <a:off x="2643786"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 name="Group 1">
              <a:extLst>
                <a:ext uri="{FF2B5EF4-FFF2-40B4-BE49-F238E27FC236}">
                  <a16:creationId xmlns:a16="http://schemas.microsoft.com/office/drawing/2014/main" id="{44F88338-4EA2-226E-3DC9-4C220C4C53CD}"/>
                </a:ext>
              </a:extLst>
            </p:cNvPr>
            <p:cNvGrpSpPr/>
            <p:nvPr/>
          </p:nvGrpSpPr>
          <p:grpSpPr>
            <a:xfrm>
              <a:off x="2725034" y="4518060"/>
              <a:ext cx="679926" cy="237806"/>
              <a:chOff x="2739549" y="4545762"/>
              <a:chExt cx="679926" cy="237806"/>
            </a:xfrm>
          </p:grpSpPr>
          <p:sp>
            <p:nvSpPr>
              <p:cNvPr id="391" name="Rectangle 5">
                <a:extLst>
                  <a:ext uri="{FF2B5EF4-FFF2-40B4-BE49-F238E27FC236}">
                    <a16:creationId xmlns:a16="http://schemas.microsoft.com/office/drawing/2014/main" id="{00364AB0-9C76-4C26-998D-29C71AB35A10}"/>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393" name="Oval 392">
                <a:extLst>
                  <a:ext uri="{FF2B5EF4-FFF2-40B4-BE49-F238E27FC236}">
                    <a16:creationId xmlns:a16="http://schemas.microsoft.com/office/drawing/2014/main" id="{045B5673-33EF-4EEE-B3BC-B41C66ADAED7}"/>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8" name="TextBox 7">
            <a:extLst>
              <a:ext uri="{FF2B5EF4-FFF2-40B4-BE49-F238E27FC236}">
                <a16:creationId xmlns:a16="http://schemas.microsoft.com/office/drawing/2014/main" id="{F88EB618-C110-4B2B-851F-ADA2CA44AB7E}"/>
              </a:ext>
            </a:extLst>
          </p:cNvPr>
          <p:cNvSpPr txBox="1"/>
          <p:nvPr/>
        </p:nvSpPr>
        <p:spPr>
          <a:xfrm>
            <a:off x="588262" y="5685657"/>
            <a:ext cx="1234377" cy="221599"/>
          </a:xfrm>
          <a:prstGeom prst="rect">
            <a:avLst/>
          </a:prstGeom>
          <a:noFill/>
        </p:spPr>
        <p:txBody>
          <a:bodyPr wrap="none" lIns="0" tIns="0" rIns="0" bIns="0" rtlCol="0" anchor="t">
            <a:spAutoFit/>
          </a:bodyPr>
          <a:lstStyle/>
          <a:p>
            <a:pPr>
              <a:lnSpc>
                <a:spcPct val="90000"/>
              </a:lnSpc>
              <a:spcAft>
                <a:spcPts val="600"/>
              </a:spcAft>
            </a:pPr>
            <a:r>
              <a:rPr lang="en-US" sz="1600" dirty="0">
                <a:solidFill>
                  <a:schemeClr val="tx2"/>
                </a:solidFill>
                <a:latin typeface="+mj-lt"/>
              </a:rPr>
              <a:t>Teams panels</a:t>
            </a:r>
          </a:p>
        </p:txBody>
      </p:sp>
      <p:sp>
        <p:nvSpPr>
          <p:cNvPr id="39" name="Partial Circle 38">
            <a:extLst>
              <a:ext uri="{FF2B5EF4-FFF2-40B4-BE49-F238E27FC236}">
                <a16:creationId xmlns:a16="http://schemas.microsoft.com/office/drawing/2014/main" id="{737F5767-61B5-4643-9114-1532C96CBBBE}"/>
              </a:ext>
              <a:ext uri="{C183D7F6-B498-43B3-948B-1728B52AA6E4}">
                <adec:decorative xmlns:adec="http://schemas.microsoft.com/office/drawing/2017/decorative" val="1"/>
              </a:ext>
            </a:extLst>
          </p:cNvPr>
          <p:cNvSpPr/>
          <p:nvPr/>
        </p:nvSpPr>
        <p:spPr bwMode="auto">
          <a:xfrm rot="10800000">
            <a:off x="4002391" y="1887413"/>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4" name="Group 3">
            <a:extLst>
              <a:ext uri="{FF2B5EF4-FFF2-40B4-BE49-F238E27FC236}">
                <a16:creationId xmlns:a16="http://schemas.microsoft.com/office/drawing/2014/main" id="{BD68B628-9DA2-FDF1-6F48-AA6AFB4AB827}"/>
              </a:ext>
              <a:ext uri="{C183D7F6-B498-43B3-948B-1728B52AA6E4}">
                <adec:decorative xmlns:adec="http://schemas.microsoft.com/office/drawing/2017/decorative" val="1"/>
              </a:ext>
            </a:extLst>
          </p:cNvPr>
          <p:cNvGrpSpPr/>
          <p:nvPr/>
        </p:nvGrpSpPr>
        <p:grpSpPr>
          <a:xfrm>
            <a:off x="5247775" y="1841370"/>
            <a:ext cx="842422" cy="842418"/>
            <a:chOff x="5247775" y="1841370"/>
            <a:chExt cx="842422" cy="842418"/>
          </a:xfrm>
        </p:grpSpPr>
        <p:grpSp>
          <p:nvGrpSpPr>
            <p:cNvPr id="156" name="Group 155">
              <a:extLst>
                <a:ext uri="{FF2B5EF4-FFF2-40B4-BE49-F238E27FC236}">
                  <a16:creationId xmlns:a16="http://schemas.microsoft.com/office/drawing/2014/main" id="{53001F98-F7A8-4139-86E9-17A1C547C211}"/>
                </a:ext>
                <a:ext uri="{C183D7F6-B498-43B3-948B-1728B52AA6E4}">
                  <adec:decorative xmlns:adec="http://schemas.microsoft.com/office/drawing/2017/decorative" val="1"/>
                </a:ext>
              </a:extLst>
            </p:cNvPr>
            <p:cNvGrpSpPr/>
            <p:nvPr/>
          </p:nvGrpSpPr>
          <p:grpSpPr>
            <a:xfrm>
              <a:off x="5247775" y="1841370"/>
              <a:ext cx="842422" cy="842418"/>
              <a:chOff x="6673946" y="2098156"/>
              <a:chExt cx="842422" cy="842418"/>
            </a:xfrm>
          </p:grpSpPr>
          <p:sp>
            <p:nvSpPr>
              <p:cNvPr id="157" name="Oval 156">
                <a:extLst>
                  <a:ext uri="{FF2B5EF4-FFF2-40B4-BE49-F238E27FC236}">
                    <a16:creationId xmlns:a16="http://schemas.microsoft.com/office/drawing/2014/main" id="{AFF168AF-6097-4AE1-A898-2178D0F076FB}"/>
                  </a:ext>
                </a:extLst>
              </p:cNvPr>
              <p:cNvSpPr/>
              <p:nvPr/>
            </p:nvSpPr>
            <p:spPr bwMode="auto">
              <a:xfrm>
                <a:off x="6673946" y="2098156"/>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58" name="Group 157">
                <a:extLst>
                  <a:ext uri="{FF2B5EF4-FFF2-40B4-BE49-F238E27FC236}">
                    <a16:creationId xmlns:a16="http://schemas.microsoft.com/office/drawing/2014/main" id="{AE8C5337-1794-4EFB-B2DE-603BCCA72E6E}"/>
                  </a:ext>
                </a:extLst>
              </p:cNvPr>
              <p:cNvGrpSpPr/>
              <p:nvPr/>
            </p:nvGrpSpPr>
            <p:grpSpPr>
              <a:xfrm>
                <a:off x="6865175" y="2277480"/>
                <a:ext cx="459964" cy="483771"/>
                <a:chOff x="9328524" y="2214820"/>
                <a:chExt cx="459964" cy="483771"/>
              </a:xfrm>
            </p:grpSpPr>
            <p:sp>
              <p:nvSpPr>
                <p:cNvPr id="159" name="Rectangle: Rounded Corners 158">
                  <a:extLst>
                    <a:ext uri="{FF2B5EF4-FFF2-40B4-BE49-F238E27FC236}">
                      <a16:creationId xmlns:a16="http://schemas.microsoft.com/office/drawing/2014/main" id="{91629A26-7DDA-46EC-B703-85056056B013}"/>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60" name="Rectangle: Rounded Corners 159">
                  <a:extLst>
                    <a:ext uri="{FF2B5EF4-FFF2-40B4-BE49-F238E27FC236}">
                      <a16:creationId xmlns:a16="http://schemas.microsoft.com/office/drawing/2014/main" id="{177DC14C-6E2B-4208-AD1D-34E27CDFC668}"/>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161" name="Group 160">
                  <a:extLst>
                    <a:ext uri="{FF2B5EF4-FFF2-40B4-BE49-F238E27FC236}">
                      <a16:creationId xmlns:a16="http://schemas.microsoft.com/office/drawing/2014/main" id="{6BB91E74-40B1-4F88-A02B-9604C4343068}"/>
                    </a:ext>
                  </a:extLst>
                </p:cNvPr>
                <p:cNvGrpSpPr/>
                <p:nvPr/>
              </p:nvGrpSpPr>
              <p:grpSpPr>
                <a:xfrm>
                  <a:off x="9549692" y="2525789"/>
                  <a:ext cx="155052" cy="148677"/>
                  <a:chOff x="4039410" y="4948360"/>
                  <a:chExt cx="155073" cy="148698"/>
                </a:xfrm>
                <a:solidFill>
                  <a:schemeClr val="bg1"/>
                </a:solidFill>
              </p:grpSpPr>
              <p:sp>
                <p:nvSpPr>
                  <p:cNvPr id="164" name="Rectangle: Rounded Corners 163">
                    <a:extLst>
                      <a:ext uri="{FF2B5EF4-FFF2-40B4-BE49-F238E27FC236}">
                        <a16:creationId xmlns:a16="http://schemas.microsoft.com/office/drawing/2014/main" id="{05DE1BC9-E22E-4C51-A199-194C17F53B7C}"/>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65" name="Rectangle: Rounded Corners 164">
                    <a:extLst>
                      <a:ext uri="{FF2B5EF4-FFF2-40B4-BE49-F238E27FC236}">
                        <a16:creationId xmlns:a16="http://schemas.microsoft.com/office/drawing/2014/main" id="{E71D82C8-0847-4FC1-B7C8-BFB049D1E59A}"/>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66" name="Rectangle: Rounded Corners 165">
                    <a:extLst>
                      <a:ext uri="{FF2B5EF4-FFF2-40B4-BE49-F238E27FC236}">
                        <a16:creationId xmlns:a16="http://schemas.microsoft.com/office/drawing/2014/main" id="{B8CCD75D-5E51-4EC2-82B8-65A68EBBF151}"/>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67" name="Rectangle: Rounded Corners 166">
                    <a:extLst>
                      <a:ext uri="{FF2B5EF4-FFF2-40B4-BE49-F238E27FC236}">
                        <a16:creationId xmlns:a16="http://schemas.microsoft.com/office/drawing/2014/main" id="{6BB25469-50E4-4E42-B54F-947D39895833}"/>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68" name="Rectangle: Rounded Corners 167">
                    <a:extLst>
                      <a:ext uri="{FF2B5EF4-FFF2-40B4-BE49-F238E27FC236}">
                        <a16:creationId xmlns:a16="http://schemas.microsoft.com/office/drawing/2014/main" id="{73EB89E0-5D8F-4B21-ADD0-3151C04D9CAD}"/>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69" name="Rectangle: Rounded Corners 168">
                    <a:extLst>
                      <a:ext uri="{FF2B5EF4-FFF2-40B4-BE49-F238E27FC236}">
                        <a16:creationId xmlns:a16="http://schemas.microsoft.com/office/drawing/2014/main" id="{11B113CF-8E4D-45E0-8904-0ABF781796BD}"/>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70" name="Rectangle: Rounded Corners 169">
                    <a:extLst>
                      <a:ext uri="{FF2B5EF4-FFF2-40B4-BE49-F238E27FC236}">
                        <a16:creationId xmlns:a16="http://schemas.microsoft.com/office/drawing/2014/main" id="{49D5E20E-E352-4F4F-A7A0-031F48B00DA4}"/>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71" name="Rectangle: Rounded Corners 170">
                    <a:extLst>
                      <a:ext uri="{FF2B5EF4-FFF2-40B4-BE49-F238E27FC236}">
                        <a16:creationId xmlns:a16="http://schemas.microsoft.com/office/drawing/2014/main" id="{5FD123F1-8622-4D5A-8DCA-40CC0DFBEA18}"/>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72" name="Rectangle: Rounded Corners 171">
                    <a:extLst>
                      <a:ext uri="{FF2B5EF4-FFF2-40B4-BE49-F238E27FC236}">
                        <a16:creationId xmlns:a16="http://schemas.microsoft.com/office/drawing/2014/main" id="{4CB0CAD4-F575-4B79-99CC-A455A6D72182}"/>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62" name="Rectangle: Rounded Corners 161">
                  <a:extLst>
                    <a:ext uri="{FF2B5EF4-FFF2-40B4-BE49-F238E27FC236}">
                      <a16:creationId xmlns:a16="http://schemas.microsoft.com/office/drawing/2014/main" id="{407B5F38-34FF-4DD4-B466-CD30B0E9743A}"/>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63" name="Rectangle: Rounded Corners 162">
                  <a:extLst>
                    <a:ext uri="{FF2B5EF4-FFF2-40B4-BE49-F238E27FC236}">
                      <a16:creationId xmlns:a16="http://schemas.microsoft.com/office/drawing/2014/main" id="{0C6C5374-4342-4B5F-908F-79C1E7899152}"/>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sp>
          <p:nvSpPr>
            <p:cNvPr id="294" name="Oval 293">
              <a:extLst>
                <a:ext uri="{FF2B5EF4-FFF2-40B4-BE49-F238E27FC236}">
                  <a16:creationId xmlns:a16="http://schemas.microsoft.com/office/drawing/2014/main" id="{5A9F6E12-F988-4D10-A8CA-162655B39D2A}"/>
                </a:ext>
                <a:ext uri="{C183D7F6-B498-43B3-948B-1728B52AA6E4}">
                  <adec:decorative xmlns:adec="http://schemas.microsoft.com/office/drawing/2017/decorative" val="1"/>
                </a:ext>
              </a:extLst>
            </p:cNvPr>
            <p:cNvSpPr/>
            <p:nvPr/>
          </p:nvSpPr>
          <p:spPr bwMode="auto">
            <a:xfrm>
              <a:off x="5297553" y="1887413"/>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defTabSz="932472" fontAlgn="base">
                <a:spcBef>
                  <a:spcPct val="0"/>
                </a:spcBef>
                <a:spcAft>
                  <a:spcPct val="0"/>
                </a:spcAft>
              </a:pPr>
              <a:endParaRPr lang="en-US" sz="2000" dirty="0" err="1">
                <a:gradFill>
                  <a:gsLst>
                    <a:gs pos="0">
                      <a:srgbClr val="FFFFFF"/>
                    </a:gs>
                    <a:gs pos="100000">
                      <a:srgbClr val="FFFFFF"/>
                    </a:gs>
                  </a:gsLst>
                  <a:lin ang="5400000" scaled="0"/>
                </a:gradFill>
                <a:cs typeface="Segoe UI" pitchFamily="34" charset="0"/>
              </a:endParaRPr>
            </a:p>
          </p:txBody>
        </p:sp>
      </p:grpSp>
      <p:sp>
        <p:nvSpPr>
          <p:cNvPr id="348" name="Partial Circle 347">
            <a:extLst>
              <a:ext uri="{FF2B5EF4-FFF2-40B4-BE49-F238E27FC236}">
                <a16:creationId xmlns:a16="http://schemas.microsoft.com/office/drawing/2014/main" id="{42B4B07B-DCA3-40DE-933A-2FE031673DAE}"/>
              </a:ext>
              <a:ext uri="{C183D7F6-B498-43B3-948B-1728B52AA6E4}">
                <adec:decorative xmlns:adec="http://schemas.microsoft.com/office/drawing/2017/decorative" val="1"/>
              </a:ext>
            </a:extLst>
          </p:cNvPr>
          <p:cNvSpPr/>
          <p:nvPr/>
        </p:nvSpPr>
        <p:spPr bwMode="auto">
          <a:xfrm rot="10800000">
            <a:off x="4002392" y="5448990"/>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383" name="Oval 382">
            <a:extLst>
              <a:ext uri="{FF2B5EF4-FFF2-40B4-BE49-F238E27FC236}">
                <a16:creationId xmlns:a16="http://schemas.microsoft.com/office/drawing/2014/main" id="{46AC99CF-4EE8-429A-A148-1929A2E1ADD2}"/>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400" name="Group 399">
            <a:extLst>
              <a:ext uri="{FF2B5EF4-FFF2-40B4-BE49-F238E27FC236}">
                <a16:creationId xmlns:a16="http://schemas.microsoft.com/office/drawing/2014/main" id="{6A4A32C7-ED41-4DDB-B7D0-F1C123D028BA}"/>
              </a:ext>
              <a:ext uri="{C183D7F6-B498-43B3-948B-1728B52AA6E4}">
                <adec:decorative xmlns:adec="http://schemas.microsoft.com/office/drawing/2017/decorative" val="1"/>
              </a:ext>
            </a:extLst>
          </p:cNvPr>
          <p:cNvGrpSpPr/>
          <p:nvPr/>
        </p:nvGrpSpPr>
        <p:grpSpPr>
          <a:xfrm>
            <a:off x="2643786" y="5402947"/>
            <a:ext cx="842422" cy="842418"/>
            <a:chOff x="6673946" y="5433647"/>
            <a:chExt cx="842422" cy="842418"/>
          </a:xfrm>
        </p:grpSpPr>
        <p:sp>
          <p:nvSpPr>
            <p:cNvPr id="401" name="Oval 400">
              <a:extLst>
                <a:ext uri="{FF2B5EF4-FFF2-40B4-BE49-F238E27FC236}">
                  <a16:creationId xmlns:a16="http://schemas.microsoft.com/office/drawing/2014/main" id="{C6D45960-6620-4FD0-B1D3-B5CA79227E84}"/>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402" name="Group 401">
              <a:extLst>
                <a:ext uri="{FF2B5EF4-FFF2-40B4-BE49-F238E27FC236}">
                  <a16:creationId xmlns:a16="http://schemas.microsoft.com/office/drawing/2014/main" id="{E2EB459A-81ED-4166-88FE-F8BA23D0E622}"/>
                </a:ext>
              </a:extLst>
            </p:cNvPr>
            <p:cNvGrpSpPr/>
            <p:nvPr/>
          </p:nvGrpSpPr>
          <p:grpSpPr>
            <a:xfrm>
              <a:off x="6837029" y="5667525"/>
              <a:ext cx="516256" cy="374663"/>
              <a:chOff x="9721214" y="3600212"/>
              <a:chExt cx="516256" cy="374663"/>
            </a:xfrm>
          </p:grpSpPr>
          <p:sp>
            <p:nvSpPr>
              <p:cNvPr id="404" name="Rectangle: Rounded Corners 403">
                <a:extLst>
                  <a:ext uri="{FF2B5EF4-FFF2-40B4-BE49-F238E27FC236}">
                    <a16:creationId xmlns:a16="http://schemas.microsoft.com/office/drawing/2014/main" id="{FF3B5505-1905-4165-81B3-48A83A2F940B}"/>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405" name="Rectangle 404">
                <a:extLst>
                  <a:ext uri="{FF2B5EF4-FFF2-40B4-BE49-F238E27FC236}">
                    <a16:creationId xmlns:a16="http://schemas.microsoft.com/office/drawing/2014/main" id="{4AFE983B-1D88-493F-8DAA-56980FA27C54}"/>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414" name="Group 413">
            <a:extLst>
              <a:ext uri="{FF2B5EF4-FFF2-40B4-BE49-F238E27FC236}">
                <a16:creationId xmlns:a16="http://schemas.microsoft.com/office/drawing/2014/main" id="{8EB833C6-66C8-4A09-BA6A-76B958287A84}"/>
              </a:ext>
              <a:ext uri="{C183D7F6-B498-43B3-948B-1728B52AA6E4}">
                <adec:decorative xmlns:adec="http://schemas.microsoft.com/office/drawing/2017/decorative" val="1"/>
              </a:ext>
            </a:extLst>
          </p:cNvPr>
          <p:cNvGrpSpPr/>
          <p:nvPr/>
        </p:nvGrpSpPr>
        <p:grpSpPr>
          <a:xfrm>
            <a:off x="588263" y="2856176"/>
            <a:ext cx="5695906" cy="2374384"/>
            <a:chOff x="588963" y="3001600"/>
            <a:chExt cx="9396285" cy="2374384"/>
          </a:xfrm>
        </p:grpSpPr>
        <p:cxnSp>
          <p:nvCxnSpPr>
            <p:cNvPr id="407" name="Straight Connector 406">
              <a:extLst>
                <a:ext uri="{FF2B5EF4-FFF2-40B4-BE49-F238E27FC236}">
                  <a16:creationId xmlns:a16="http://schemas.microsoft.com/office/drawing/2014/main" id="{187C2DE5-2AFE-4606-A601-85DB7E482BF8}"/>
                </a:ext>
              </a:extLst>
            </p:cNvPr>
            <p:cNvCxnSpPr/>
            <p:nvPr/>
          </p:nvCxnSpPr>
          <p:spPr>
            <a:xfrm>
              <a:off x="588963" y="3001600"/>
              <a:ext cx="9396285" cy="0"/>
            </a:xfrm>
            <a:prstGeom prst="line">
              <a:avLst/>
            </a:prstGeom>
            <a:ln w="19050">
              <a:solidFill>
                <a:schemeClr val="bg2">
                  <a:lumMod val="9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08" name="Straight Connector 407">
              <a:extLst>
                <a:ext uri="{FF2B5EF4-FFF2-40B4-BE49-F238E27FC236}">
                  <a16:creationId xmlns:a16="http://schemas.microsoft.com/office/drawing/2014/main" id="{CC11FEA3-F32B-4F61-AB66-58CCA55AD1D2}"/>
                </a:ext>
              </a:extLst>
            </p:cNvPr>
            <p:cNvCxnSpPr/>
            <p:nvPr/>
          </p:nvCxnSpPr>
          <p:spPr>
            <a:xfrm>
              <a:off x="588963" y="4188792"/>
              <a:ext cx="9396285" cy="0"/>
            </a:xfrm>
            <a:prstGeom prst="line">
              <a:avLst/>
            </a:prstGeom>
            <a:ln w="19050">
              <a:solidFill>
                <a:schemeClr val="bg2">
                  <a:lumMod val="9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09" name="Straight Connector 408">
              <a:extLst>
                <a:ext uri="{FF2B5EF4-FFF2-40B4-BE49-F238E27FC236}">
                  <a16:creationId xmlns:a16="http://schemas.microsoft.com/office/drawing/2014/main" id="{9501A45A-855C-4434-B36C-181415CB3631}"/>
                </a:ext>
              </a:extLst>
            </p:cNvPr>
            <p:cNvCxnSpPr/>
            <p:nvPr/>
          </p:nvCxnSpPr>
          <p:spPr>
            <a:xfrm>
              <a:off x="588963" y="5375984"/>
              <a:ext cx="9396285" cy="0"/>
            </a:xfrm>
            <a:prstGeom prst="line">
              <a:avLst/>
            </a:prstGeom>
            <a:ln w="19050">
              <a:solidFill>
                <a:schemeClr val="bg2">
                  <a:lumMod val="9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nvGrpSpPr>
          <p:cNvPr id="44" name="Group 43">
            <a:extLst>
              <a:ext uri="{FF2B5EF4-FFF2-40B4-BE49-F238E27FC236}">
                <a16:creationId xmlns:a16="http://schemas.microsoft.com/office/drawing/2014/main" id="{8EDBD7E5-EA3A-14BA-A913-871C295212B9}"/>
              </a:ext>
              <a:ext uri="{C183D7F6-B498-43B3-948B-1728B52AA6E4}">
                <adec:decorative xmlns:adec="http://schemas.microsoft.com/office/drawing/2017/decorative" val="1"/>
              </a:ext>
            </a:extLst>
          </p:cNvPr>
          <p:cNvGrpSpPr/>
          <p:nvPr/>
        </p:nvGrpSpPr>
        <p:grpSpPr>
          <a:xfrm>
            <a:off x="2643786" y="3028562"/>
            <a:ext cx="842422" cy="842418"/>
            <a:chOff x="2643786" y="3028562"/>
            <a:chExt cx="842422" cy="842418"/>
          </a:xfrm>
        </p:grpSpPr>
        <p:sp>
          <p:nvSpPr>
            <p:cNvPr id="395" name="Oval 394">
              <a:extLst>
                <a:ext uri="{FF2B5EF4-FFF2-40B4-BE49-F238E27FC236}">
                  <a16:creationId xmlns:a16="http://schemas.microsoft.com/office/drawing/2014/main" id="{1847D06E-A895-40B7-900B-B2BF5B911926}"/>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5" name="Group 24">
              <a:extLst>
                <a:ext uri="{FF2B5EF4-FFF2-40B4-BE49-F238E27FC236}">
                  <a16:creationId xmlns:a16="http://schemas.microsoft.com/office/drawing/2014/main" id="{486C3FDD-4FD5-9980-2E3E-75AB80F8FD9E}"/>
                </a:ext>
              </a:extLst>
            </p:cNvPr>
            <p:cNvGrpSpPr/>
            <p:nvPr/>
          </p:nvGrpSpPr>
          <p:grpSpPr>
            <a:xfrm>
              <a:off x="2863714" y="3137652"/>
              <a:ext cx="402567" cy="624238"/>
              <a:chOff x="2905821" y="3132001"/>
              <a:chExt cx="339644" cy="655658"/>
            </a:xfrm>
          </p:grpSpPr>
          <p:pic>
            <p:nvPicPr>
              <p:cNvPr id="19" name="Picture 18">
                <a:extLst>
                  <a:ext uri="{FF2B5EF4-FFF2-40B4-BE49-F238E27FC236}">
                    <a16:creationId xmlns:a16="http://schemas.microsoft.com/office/drawing/2014/main" id="{8D312CF9-8D63-7DC5-7FEE-963AF01EC8AC}"/>
                  </a:ext>
                </a:extLst>
              </p:cNvPr>
              <p:cNvPicPr>
                <a:picLocks noChangeAspect="1"/>
              </p:cNvPicPr>
              <p:nvPr/>
            </p:nvPicPr>
            <p:blipFill>
              <a:blip r:embed="rId3"/>
              <a:stretch>
                <a:fillRect/>
              </a:stretch>
            </p:blipFill>
            <p:spPr>
              <a:xfrm>
                <a:off x="2905821" y="3132001"/>
                <a:ext cx="339644" cy="655658"/>
              </a:xfrm>
              <a:prstGeom prst="rect">
                <a:avLst/>
              </a:prstGeom>
            </p:spPr>
          </p:pic>
          <p:sp>
            <p:nvSpPr>
              <p:cNvPr id="21" name="Rectangle 20">
                <a:extLst>
                  <a:ext uri="{FF2B5EF4-FFF2-40B4-BE49-F238E27FC236}">
                    <a16:creationId xmlns:a16="http://schemas.microsoft.com/office/drawing/2014/main" id="{A8CA200A-096F-37FF-214C-6A76B1202E43}"/>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23" name="Oval 22">
                <a:extLst>
                  <a:ext uri="{FF2B5EF4-FFF2-40B4-BE49-F238E27FC236}">
                    <a16:creationId xmlns:a16="http://schemas.microsoft.com/office/drawing/2014/main" id="{F49C5F59-9D4A-C68D-BA1D-2B0049060625}"/>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grpSp>
        <p:nvGrpSpPr>
          <p:cNvPr id="22" name="Group 21">
            <a:extLst>
              <a:ext uri="{FF2B5EF4-FFF2-40B4-BE49-F238E27FC236}">
                <a16:creationId xmlns:a16="http://schemas.microsoft.com/office/drawing/2014/main" id="{176E3D4D-7636-8695-3022-905628356F37}"/>
              </a:ext>
              <a:ext uri="{C183D7F6-B498-43B3-948B-1728B52AA6E4}">
                <adec:decorative xmlns:adec="http://schemas.microsoft.com/office/drawing/2017/decorative" val="1"/>
              </a:ext>
            </a:extLst>
          </p:cNvPr>
          <p:cNvGrpSpPr/>
          <p:nvPr/>
        </p:nvGrpSpPr>
        <p:grpSpPr>
          <a:xfrm>
            <a:off x="5247775" y="4215754"/>
            <a:ext cx="842422" cy="842418"/>
            <a:chOff x="5247775" y="4215754"/>
            <a:chExt cx="842422" cy="842418"/>
          </a:xfrm>
        </p:grpSpPr>
        <p:sp>
          <p:nvSpPr>
            <p:cNvPr id="174" name="Oval 173">
              <a:extLst>
                <a:ext uri="{FF2B5EF4-FFF2-40B4-BE49-F238E27FC236}">
                  <a16:creationId xmlns:a16="http://schemas.microsoft.com/office/drawing/2014/main" id="{669FD2B3-5891-426A-9A11-B35B6384B399}"/>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7" name="Group 16">
              <a:extLst>
                <a:ext uri="{FF2B5EF4-FFF2-40B4-BE49-F238E27FC236}">
                  <a16:creationId xmlns:a16="http://schemas.microsoft.com/office/drawing/2014/main" id="{5C359CDA-5A3A-95E2-EB6C-0D7C58A707E6}"/>
                </a:ext>
              </a:extLst>
            </p:cNvPr>
            <p:cNvGrpSpPr/>
            <p:nvPr/>
          </p:nvGrpSpPr>
          <p:grpSpPr>
            <a:xfrm>
              <a:off x="5329023" y="4518060"/>
              <a:ext cx="679926" cy="237806"/>
              <a:chOff x="2739549" y="4545762"/>
              <a:chExt cx="679926" cy="237806"/>
            </a:xfrm>
          </p:grpSpPr>
          <p:sp>
            <p:nvSpPr>
              <p:cNvPr id="18" name="Rectangle 5">
                <a:extLst>
                  <a:ext uri="{FF2B5EF4-FFF2-40B4-BE49-F238E27FC236}">
                    <a16:creationId xmlns:a16="http://schemas.microsoft.com/office/drawing/2014/main" id="{2BACDF75-BDE8-C4ED-7228-2F5E184AA9AD}"/>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20" name="Oval 19">
                <a:extLst>
                  <a:ext uri="{FF2B5EF4-FFF2-40B4-BE49-F238E27FC236}">
                    <a16:creationId xmlns:a16="http://schemas.microsoft.com/office/drawing/2014/main" id="{AB59614E-5454-CCDD-C800-73E37D660D40}"/>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370" name="Oval 369">
              <a:extLst>
                <a:ext uri="{FF2B5EF4-FFF2-40B4-BE49-F238E27FC236}">
                  <a16:creationId xmlns:a16="http://schemas.microsoft.com/office/drawing/2014/main" id="{EE0D0487-0D35-4A8E-8A60-5C341041EDBE}"/>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24" name="Group 23">
            <a:extLst>
              <a:ext uri="{FF2B5EF4-FFF2-40B4-BE49-F238E27FC236}">
                <a16:creationId xmlns:a16="http://schemas.microsoft.com/office/drawing/2014/main" id="{A6971017-68F3-5B26-9F30-299D417596F0}"/>
              </a:ext>
              <a:ext uri="{C183D7F6-B498-43B3-948B-1728B52AA6E4}">
                <adec:decorative xmlns:adec="http://schemas.microsoft.com/office/drawing/2017/decorative" val="1"/>
              </a:ext>
            </a:extLst>
          </p:cNvPr>
          <p:cNvGrpSpPr/>
          <p:nvPr/>
        </p:nvGrpSpPr>
        <p:grpSpPr>
          <a:xfrm>
            <a:off x="3956347" y="4215754"/>
            <a:ext cx="842422" cy="842418"/>
            <a:chOff x="3956347" y="4215754"/>
            <a:chExt cx="842422" cy="842418"/>
          </a:xfrm>
        </p:grpSpPr>
        <p:sp>
          <p:nvSpPr>
            <p:cNvPr id="141" name="Oval 140">
              <a:extLst>
                <a:ext uri="{FF2B5EF4-FFF2-40B4-BE49-F238E27FC236}">
                  <a16:creationId xmlns:a16="http://schemas.microsoft.com/office/drawing/2014/main" id="{79727A1D-1234-4C94-926D-099478E12E1D}"/>
                </a:ext>
              </a:extLst>
            </p:cNvPr>
            <p:cNvSpPr/>
            <p:nvPr/>
          </p:nvSpPr>
          <p:spPr bwMode="auto">
            <a:xfrm>
              <a:off x="3956347"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4" name="Group 13">
              <a:extLst>
                <a:ext uri="{FF2B5EF4-FFF2-40B4-BE49-F238E27FC236}">
                  <a16:creationId xmlns:a16="http://schemas.microsoft.com/office/drawing/2014/main" id="{8225C20D-8938-595A-9566-FE75AFB9C00C}"/>
                </a:ext>
              </a:extLst>
            </p:cNvPr>
            <p:cNvGrpSpPr/>
            <p:nvPr/>
          </p:nvGrpSpPr>
          <p:grpSpPr>
            <a:xfrm>
              <a:off x="4037595" y="4518060"/>
              <a:ext cx="679926" cy="237806"/>
              <a:chOff x="2739549" y="4545762"/>
              <a:chExt cx="679926" cy="237806"/>
            </a:xfrm>
          </p:grpSpPr>
          <p:sp>
            <p:nvSpPr>
              <p:cNvPr id="15" name="Rectangle 5">
                <a:extLst>
                  <a:ext uri="{FF2B5EF4-FFF2-40B4-BE49-F238E27FC236}">
                    <a16:creationId xmlns:a16="http://schemas.microsoft.com/office/drawing/2014/main" id="{7ED3E4AD-F8C8-01A5-69DE-46C3C600D960}"/>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6" name="Oval 15">
                <a:extLst>
                  <a:ext uri="{FF2B5EF4-FFF2-40B4-BE49-F238E27FC236}">
                    <a16:creationId xmlns:a16="http://schemas.microsoft.com/office/drawing/2014/main" id="{B6B39803-DD55-9837-C60C-35F52CC40DA4}"/>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330" name="Partial Circle 329">
              <a:extLst>
                <a:ext uri="{FF2B5EF4-FFF2-40B4-BE49-F238E27FC236}">
                  <a16:creationId xmlns:a16="http://schemas.microsoft.com/office/drawing/2014/main" id="{E54F689C-844D-4987-A5E4-B12DF7E11EE4}"/>
                </a:ext>
                <a:ext uri="{C183D7F6-B498-43B3-948B-1728B52AA6E4}">
                  <adec:decorative xmlns:adec="http://schemas.microsoft.com/office/drawing/2017/decorative" val="1"/>
                </a:ext>
              </a:extLst>
            </p:cNvPr>
            <p:cNvSpPr/>
            <p:nvPr/>
          </p:nvSpPr>
          <p:spPr bwMode="auto">
            <a:xfrm rot="10800000">
              <a:off x="4002392" y="4261797"/>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43" name="Group 42">
            <a:extLst>
              <a:ext uri="{FF2B5EF4-FFF2-40B4-BE49-F238E27FC236}">
                <a16:creationId xmlns:a16="http://schemas.microsoft.com/office/drawing/2014/main" id="{589F7D82-3943-30A4-53AC-F7341B76E9AE}"/>
              </a:ext>
              <a:ext uri="{C183D7F6-B498-43B3-948B-1728B52AA6E4}">
                <adec:decorative xmlns:adec="http://schemas.microsoft.com/office/drawing/2017/decorative" val="1"/>
              </a:ext>
            </a:extLst>
          </p:cNvPr>
          <p:cNvGrpSpPr/>
          <p:nvPr/>
        </p:nvGrpSpPr>
        <p:grpSpPr>
          <a:xfrm>
            <a:off x="5247775" y="3028562"/>
            <a:ext cx="842422" cy="842418"/>
            <a:chOff x="5247775" y="3028562"/>
            <a:chExt cx="842422" cy="842418"/>
          </a:xfrm>
        </p:grpSpPr>
        <p:sp>
          <p:nvSpPr>
            <p:cNvPr id="180" name="Oval 179">
              <a:extLst>
                <a:ext uri="{FF2B5EF4-FFF2-40B4-BE49-F238E27FC236}">
                  <a16:creationId xmlns:a16="http://schemas.microsoft.com/office/drawing/2014/main" id="{6DBC99E8-3C36-4820-AEE9-A7639FE9BDC4}"/>
                </a:ext>
              </a:extLst>
            </p:cNvPr>
            <p:cNvSpPr/>
            <p:nvPr/>
          </p:nvSpPr>
          <p:spPr bwMode="auto">
            <a:xfrm>
              <a:off x="5247775"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5" name="Group 34">
              <a:extLst>
                <a:ext uri="{FF2B5EF4-FFF2-40B4-BE49-F238E27FC236}">
                  <a16:creationId xmlns:a16="http://schemas.microsoft.com/office/drawing/2014/main" id="{AD1D2396-A61D-85FB-7BE3-3DC04F28E007}"/>
                </a:ext>
              </a:extLst>
            </p:cNvPr>
            <p:cNvGrpSpPr/>
            <p:nvPr/>
          </p:nvGrpSpPr>
          <p:grpSpPr>
            <a:xfrm>
              <a:off x="5467703" y="3137652"/>
              <a:ext cx="402567" cy="624238"/>
              <a:chOff x="2905821" y="3132001"/>
              <a:chExt cx="339644" cy="655658"/>
            </a:xfrm>
          </p:grpSpPr>
          <p:pic>
            <p:nvPicPr>
              <p:cNvPr id="36" name="Picture 35">
                <a:extLst>
                  <a:ext uri="{FF2B5EF4-FFF2-40B4-BE49-F238E27FC236}">
                    <a16:creationId xmlns:a16="http://schemas.microsoft.com/office/drawing/2014/main" id="{59BB8F8C-79FD-A9FA-49F9-8928599D1461}"/>
                  </a:ext>
                </a:extLst>
              </p:cNvPr>
              <p:cNvPicPr>
                <a:picLocks noChangeAspect="1"/>
              </p:cNvPicPr>
              <p:nvPr/>
            </p:nvPicPr>
            <p:blipFill>
              <a:blip r:embed="rId3"/>
              <a:stretch>
                <a:fillRect/>
              </a:stretch>
            </p:blipFill>
            <p:spPr>
              <a:xfrm>
                <a:off x="2905821" y="3132001"/>
                <a:ext cx="339644" cy="655658"/>
              </a:xfrm>
              <a:prstGeom prst="rect">
                <a:avLst/>
              </a:prstGeom>
            </p:spPr>
          </p:pic>
          <p:sp>
            <p:nvSpPr>
              <p:cNvPr id="37" name="Rectangle 36">
                <a:extLst>
                  <a:ext uri="{FF2B5EF4-FFF2-40B4-BE49-F238E27FC236}">
                    <a16:creationId xmlns:a16="http://schemas.microsoft.com/office/drawing/2014/main" id="{8C3E0AB3-D8F9-CE06-B60E-279D384F3596}"/>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41" name="Oval 40">
                <a:extLst>
                  <a:ext uri="{FF2B5EF4-FFF2-40B4-BE49-F238E27FC236}">
                    <a16:creationId xmlns:a16="http://schemas.microsoft.com/office/drawing/2014/main" id="{0ECB2EF5-8476-A50E-0BBD-035992E53824}"/>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377" name="Oval 376">
              <a:extLst>
                <a:ext uri="{FF2B5EF4-FFF2-40B4-BE49-F238E27FC236}">
                  <a16:creationId xmlns:a16="http://schemas.microsoft.com/office/drawing/2014/main" id="{5CC00AFB-BCDA-4264-A812-82ED693ADD75}"/>
                </a:ext>
                <a:ext uri="{C183D7F6-B498-43B3-948B-1728B52AA6E4}">
                  <adec:decorative xmlns:adec="http://schemas.microsoft.com/office/drawing/2017/decorative" val="1"/>
                </a:ext>
              </a:extLst>
            </p:cNvPr>
            <p:cNvSpPr/>
            <p:nvPr/>
          </p:nvSpPr>
          <p:spPr bwMode="auto">
            <a:xfrm rot="10800000">
              <a:off x="5293820" y="3069894"/>
              <a:ext cx="750334" cy="75975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42" name="Group 41">
            <a:extLst>
              <a:ext uri="{FF2B5EF4-FFF2-40B4-BE49-F238E27FC236}">
                <a16:creationId xmlns:a16="http://schemas.microsoft.com/office/drawing/2014/main" id="{159ABB93-CA9B-F9CC-9757-DE26B9DB140E}"/>
              </a:ext>
              <a:ext uri="{C183D7F6-B498-43B3-948B-1728B52AA6E4}">
                <adec:decorative xmlns:adec="http://schemas.microsoft.com/office/drawing/2017/decorative" val="1"/>
              </a:ext>
            </a:extLst>
          </p:cNvPr>
          <p:cNvGrpSpPr/>
          <p:nvPr/>
        </p:nvGrpSpPr>
        <p:grpSpPr>
          <a:xfrm>
            <a:off x="3956347" y="3028562"/>
            <a:ext cx="842422" cy="842418"/>
            <a:chOff x="3956347" y="3028562"/>
            <a:chExt cx="842422" cy="842418"/>
          </a:xfrm>
        </p:grpSpPr>
        <p:grpSp>
          <p:nvGrpSpPr>
            <p:cNvPr id="26" name="Group 25">
              <a:extLst>
                <a:ext uri="{FF2B5EF4-FFF2-40B4-BE49-F238E27FC236}">
                  <a16:creationId xmlns:a16="http://schemas.microsoft.com/office/drawing/2014/main" id="{E29E2584-BACE-074B-6CF3-A56EFD990D9E}"/>
                </a:ext>
              </a:extLst>
            </p:cNvPr>
            <p:cNvGrpSpPr/>
            <p:nvPr/>
          </p:nvGrpSpPr>
          <p:grpSpPr>
            <a:xfrm>
              <a:off x="4182032" y="3099502"/>
              <a:ext cx="391053" cy="700538"/>
              <a:chOff x="2905821" y="3132001"/>
              <a:chExt cx="339644" cy="655658"/>
            </a:xfrm>
          </p:grpSpPr>
          <p:pic>
            <p:nvPicPr>
              <p:cNvPr id="27" name="Picture 26">
                <a:extLst>
                  <a:ext uri="{FF2B5EF4-FFF2-40B4-BE49-F238E27FC236}">
                    <a16:creationId xmlns:a16="http://schemas.microsoft.com/office/drawing/2014/main" id="{57F677D3-5B2C-025C-6999-99E8B42AACC7}"/>
                  </a:ext>
                </a:extLst>
              </p:cNvPr>
              <p:cNvPicPr>
                <a:picLocks noChangeAspect="1"/>
              </p:cNvPicPr>
              <p:nvPr/>
            </p:nvPicPr>
            <p:blipFill>
              <a:blip r:embed="rId3"/>
              <a:stretch>
                <a:fillRect/>
              </a:stretch>
            </p:blipFill>
            <p:spPr>
              <a:xfrm>
                <a:off x="2905821" y="3132001"/>
                <a:ext cx="339644" cy="655658"/>
              </a:xfrm>
              <a:prstGeom prst="rect">
                <a:avLst/>
              </a:prstGeom>
            </p:spPr>
          </p:pic>
          <p:sp>
            <p:nvSpPr>
              <p:cNvPr id="28" name="Rectangle 27">
                <a:extLst>
                  <a:ext uri="{FF2B5EF4-FFF2-40B4-BE49-F238E27FC236}">
                    <a16:creationId xmlns:a16="http://schemas.microsoft.com/office/drawing/2014/main" id="{C489893E-EB4C-B0AD-CAB5-2505E73CE41F}"/>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29" name="Oval 28">
                <a:extLst>
                  <a:ext uri="{FF2B5EF4-FFF2-40B4-BE49-F238E27FC236}">
                    <a16:creationId xmlns:a16="http://schemas.microsoft.com/office/drawing/2014/main" id="{B18D7901-8DFE-B331-0FE0-BCFB7E356604}"/>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47" name="Oval 146">
              <a:extLst>
                <a:ext uri="{FF2B5EF4-FFF2-40B4-BE49-F238E27FC236}">
                  <a16:creationId xmlns:a16="http://schemas.microsoft.com/office/drawing/2014/main" id="{A6D0BF6F-E07C-46B9-B68A-9AE4C3C47D70}"/>
                </a:ext>
              </a:extLst>
            </p:cNvPr>
            <p:cNvSpPr/>
            <p:nvPr/>
          </p:nvSpPr>
          <p:spPr bwMode="auto">
            <a:xfrm>
              <a:off x="3956347"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1" name="Group 30">
              <a:extLst>
                <a:ext uri="{FF2B5EF4-FFF2-40B4-BE49-F238E27FC236}">
                  <a16:creationId xmlns:a16="http://schemas.microsoft.com/office/drawing/2014/main" id="{3F782217-6B47-A27F-479A-552F248AA45B}"/>
                </a:ext>
              </a:extLst>
            </p:cNvPr>
            <p:cNvGrpSpPr/>
            <p:nvPr/>
          </p:nvGrpSpPr>
          <p:grpSpPr>
            <a:xfrm>
              <a:off x="4176275" y="3137652"/>
              <a:ext cx="402567" cy="624238"/>
              <a:chOff x="2905821" y="3132001"/>
              <a:chExt cx="339644" cy="655658"/>
            </a:xfrm>
          </p:grpSpPr>
          <p:pic>
            <p:nvPicPr>
              <p:cNvPr id="32" name="Picture 31">
                <a:extLst>
                  <a:ext uri="{FF2B5EF4-FFF2-40B4-BE49-F238E27FC236}">
                    <a16:creationId xmlns:a16="http://schemas.microsoft.com/office/drawing/2014/main" id="{B68FCFF6-FE71-0807-9DDC-B0DDCE58DF3F}"/>
                  </a:ext>
                </a:extLst>
              </p:cNvPr>
              <p:cNvPicPr>
                <a:picLocks noChangeAspect="1"/>
              </p:cNvPicPr>
              <p:nvPr/>
            </p:nvPicPr>
            <p:blipFill>
              <a:blip r:embed="rId3"/>
              <a:stretch>
                <a:fillRect/>
              </a:stretch>
            </p:blipFill>
            <p:spPr>
              <a:xfrm>
                <a:off x="2905821" y="3132001"/>
                <a:ext cx="339644" cy="655658"/>
              </a:xfrm>
              <a:prstGeom prst="rect">
                <a:avLst/>
              </a:prstGeom>
            </p:spPr>
          </p:pic>
          <p:sp>
            <p:nvSpPr>
              <p:cNvPr id="33" name="Rectangle 32">
                <a:extLst>
                  <a:ext uri="{FF2B5EF4-FFF2-40B4-BE49-F238E27FC236}">
                    <a16:creationId xmlns:a16="http://schemas.microsoft.com/office/drawing/2014/main" id="{B1EB5B31-4F7D-6F51-E5D9-AB2AC9369139}"/>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34" name="Oval 33">
                <a:extLst>
                  <a:ext uri="{FF2B5EF4-FFF2-40B4-BE49-F238E27FC236}">
                    <a16:creationId xmlns:a16="http://schemas.microsoft.com/office/drawing/2014/main" id="{69441DFF-9F50-334F-694D-5E073F4190EF}"/>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312" name="Partial Circle 311">
              <a:extLst>
                <a:ext uri="{FF2B5EF4-FFF2-40B4-BE49-F238E27FC236}">
                  <a16:creationId xmlns:a16="http://schemas.microsoft.com/office/drawing/2014/main" id="{0E1FD5A6-B86B-434E-9D35-2F3666EEACDB}"/>
                </a:ext>
                <a:ext uri="{C183D7F6-B498-43B3-948B-1728B52AA6E4}">
                  <adec:decorative xmlns:adec="http://schemas.microsoft.com/office/drawing/2017/decorative" val="1"/>
                </a:ext>
              </a:extLst>
            </p:cNvPr>
            <p:cNvSpPr/>
            <p:nvPr/>
          </p:nvSpPr>
          <p:spPr bwMode="auto">
            <a:xfrm rot="10800000">
              <a:off x="4002392" y="3074605"/>
              <a:ext cx="750334" cy="750332"/>
            </a:xfrm>
            <a:prstGeom prst="pie">
              <a:avLst>
                <a:gd name="adj1" fmla="val 7921504"/>
                <a:gd name="adj2" fmla="val 18706876"/>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14568082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279AEBD-471A-4380-8739-79A96424A139}"/>
              </a:ext>
            </a:extLst>
          </p:cNvPr>
          <p:cNvSpPr>
            <a:spLocks noGrp="1"/>
          </p:cNvSpPr>
          <p:nvPr>
            <p:ph type="title"/>
          </p:nvPr>
        </p:nvSpPr>
        <p:spPr>
          <a:xfrm>
            <a:off x="585216" y="1864180"/>
            <a:ext cx="5841463" cy="498598"/>
          </a:xfrm>
        </p:spPr>
        <p:txBody>
          <a:bodyPr/>
          <a:lstStyle/>
          <a:p>
            <a:r>
              <a:rPr lang="en-GB" dirty="0"/>
              <a:t>Features of Teams phones and Team displays</a:t>
            </a:r>
            <a:endParaRPr lang="en-US" dirty="0"/>
          </a:p>
        </p:txBody>
      </p:sp>
    </p:spTree>
    <p:extLst>
      <p:ext uri="{BB962C8B-B14F-4D97-AF65-F5344CB8AC3E}">
        <p14:creationId xmlns:p14="http://schemas.microsoft.com/office/powerpoint/2010/main" val="3650675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Rectangle 115">
            <a:extLst>
              <a:ext uri="{FF2B5EF4-FFF2-40B4-BE49-F238E27FC236}">
                <a16:creationId xmlns:a16="http://schemas.microsoft.com/office/drawing/2014/main" id="{827F03F9-0FC7-4639-91CB-5047461A0206}"/>
              </a:ext>
              <a:ext uri="{C183D7F6-B498-43B3-948B-1728B52AA6E4}">
                <adec:decorative xmlns:adec="http://schemas.microsoft.com/office/drawing/2017/decorative" val="1"/>
              </a:ext>
            </a:extLst>
          </p:cNvPr>
          <p:cNvSpPr/>
          <p:nvPr/>
        </p:nvSpPr>
        <p:spPr bwMode="auto">
          <a:xfrm>
            <a:off x="0" y="2551606"/>
            <a:ext cx="12192000" cy="4306393"/>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6050B415-E667-4986-B478-96B9D9BDB363}"/>
              </a:ext>
            </a:extLst>
          </p:cNvPr>
          <p:cNvSpPr>
            <a:spLocks noGrp="1"/>
          </p:cNvSpPr>
          <p:nvPr>
            <p:ph type="title"/>
          </p:nvPr>
        </p:nvSpPr>
        <p:spPr/>
        <p:txBody>
          <a:bodyPr/>
          <a:lstStyle/>
          <a:p>
            <a:r>
              <a:rPr lang="en-US"/>
              <a:t>Group call pickup</a:t>
            </a:r>
          </a:p>
        </p:txBody>
      </p:sp>
      <p:sp>
        <p:nvSpPr>
          <p:cNvPr id="172" name="Text Placeholder 2">
            <a:extLst>
              <a:ext uri="{FF2B5EF4-FFF2-40B4-BE49-F238E27FC236}">
                <a16:creationId xmlns:a16="http://schemas.microsoft.com/office/drawing/2014/main" id="{4DB69EF5-C3B6-4896-817F-BAED683E6779}"/>
              </a:ext>
            </a:extLst>
          </p:cNvPr>
          <p:cNvSpPr txBox="1">
            <a:spLocks/>
          </p:cNvSpPr>
          <p:nvPr/>
        </p:nvSpPr>
        <p:spPr>
          <a:xfrm>
            <a:off x="588963" y="1213442"/>
            <a:ext cx="1765629" cy="738664"/>
          </a:xfrm>
          <a:prstGeom prst="rect">
            <a:avLst/>
          </a:prstGeom>
        </p:spPr>
        <p:txBody>
          <a:bodyPr vert="horz" wrap="square" lIns="0" tIns="91440" rIns="91440" bIns="91440" rtlCol="0">
            <a:spAutoFit/>
          </a:bodyPr>
          <a:lstStyle>
            <a:lvl1pPr marL="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3530" kern="1200" spc="0" baseline="0">
                <a:solidFill>
                  <a:srgbClr val="43AAFF"/>
                </a:solidFill>
                <a:latin typeface="+mn-lt"/>
                <a:ea typeface="+mn-ea"/>
                <a:cs typeface="+mn-cs"/>
              </a:defRPr>
            </a:lvl1pPr>
            <a:lvl2pPr marL="22412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745" kern="1200" spc="0" baseline="0">
                <a:gradFill>
                  <a:gsLst>
                    <a:gs pos="1250">
                      <a:schemeClr val="tx1"/>
                    </a:gs>
                    <a:gs pos="100000">
                      <a:schemeClr val="tx1"/>
                    </a:gs>
                  </a:gsLst>
                  <a:lin ang="5400000" scaled="0"/>
                </a:gradFill>
                <a:latin typeface="+mn-lt"/>
                <a:ea typeface="+mn-ea"/>
                <a:cs typeface="+mn-cs"/>
              </a:defRPr>
            </a:lvl2pPr>
            <a:lvl3pPr marL="448239"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353" kern="1200" spc="0" baseline="0">
                <a:gradFill>
                  <a:gsLst>
                    <a:gs pos="1250">
                      <a:schemeClr val="tx1"/>
                    </a:gs>
                    <a:gs pos="100000">
                      <a:schemeClr val="tx1"/>
                    </a:gs>
                  </a:gsLst>
                  <a:lin ang="5400000" scaled="0"/>
                </a:gradFill>
                <a:latin typeface="+mn-lt"/>
                <a:ea typeface="+mn-ea"/>
                <a:cs typeface="+mn-cs"/>
              </a:defRPr>
            </a:lvl3pPr>
            <a:lvl4pPr marL="672359"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4pPr>
            <a:lvl5pPr marL="89648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5pPr>
            <a:lvl6pPr marL="2514770"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2002"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9233"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466"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r>
              <a:rPr lang="en-US" sz="1800">
                <a:solidFill>
                  <a:schemeClr val="tx1"/>
                </a:solidFill>
                <a:latin typeface="Segoe UI" panose="020B0502040204020203" pitchFamily="34" charset="0"/>
                <a:cs typeface="Segoe UI" panose="020B0502040204020203" pitchFamily="34" charset="0"/>
              </a:rPr>
              <a:t>Less disruptive call sharing</a:t>
            </a:r>
          </a:p>
        </p:txBody>
      </p:sp>
      <p:sp>
        <p:nvSpPr>
          <p:cNvPr id="174" name="TextBox 173">
            <a:extLst>
              <a:ext uri="{FF2B5EF4-FFF2-40B4-BE49-F238E27FC236}">
                <a16:creationId xmlns:a16="http://schemas.microsoft.com/office/drawing/2014/main" id="{610D3D2C-2159-4700-BEF0-89AECEF50F7F}"/>
              </a:ext>
            </a:extLst>
          </p:cNvPr>
          <p:cNvSpPr txBox="1"/>
          <p:nvPr/>
        </p:nvSpPr>
        <p:spPr>
          <a:xfrm>
            <a:off x="3115549" y="1211890"/>
            <a:ext cx="2523988" cy="738664"/>
          </a:xfrm>
          <a:prstGeom prst="rect">
            <a:avLst/>
          </a:prstGeom>
        </p:spPr>
        <p:txBody>
          <a:bodyPr vert="horz" wrap="square" lIns="0" tIns="91440" rIns="91440" bIns="91440" rtlCol="0">
            <a:spAutoFit/>
          </a:bodyPr>
          <a:lstStyle>
            <a:defPPr>
              <a:defRPr lang="en-US"/>
            </a:defPPr>
            <a:lvl1pPr marR="0" indent="0" defTabSz="914462" fontAlgn="auto">
              <a:lnSpc>
                <a:spcPct val="100000"/>
              </a:lnSpc>
              <a:spcBef>
                <a:spcPts val="588"/>
              </a:spcBef>
              <a:spcAft>
                <a:spcPts val="588"/>
              </a:spcAft>
              <a:buClrTx/>
              <a:buSzPct val="90000"/>
              <a:buFont typeface="Wingdings" panose="05000000000000000000" pitchFamily="2" charset="2"/>
              <a:buNone/>
              <a:tabLst/>
              <a:defRPr sz="1568" spc="0" baseline="0">
                <a:solidFill>
                  <a:srgbClr val="737373"/>
                </a:solidFill>
                <a:latin typeface="Segoe UI" panose="020B0502040204020203" pitchFamily="34" charset="0"/>
                <a:cs typeface="Segoe UI" panose="020B0502040204020203" pitchFamily="34" charset="0"/>
              </a:defRPr>
            </a:lvl1pPr>
            <a:lvl2pPr marL="224120" marR="0" indent="0" defTabSz="914462" fontAlgn="auto">
              <a:lnSpc>
                <a:spcPct val="100000"/>
              </a:lnSpc>
              <a:spcBef>
                <a:spcPts val="588"/>
              </a:spcBef>
              <a:spcAft>
                <a:spcPts val="588"/>
              </a:spcAft>
              <a:buClrTx/>
              <a:buSzPct val="90000"/>
              <a:buFont typeface="Wingdings" panose="05000000000000000000" pitchFamily="2" charset="2"/>
              <a:buNone/>
              <a:tabLst/>
              <a:defRPr sz="2745" spc="0" baseline="0">
                <a:gradFill>
                  <a:gsLst>
                    <a:gs pos="1250">
                      <a:schemeClr val="tx1"/>
                    </a:gs>
                    <a:gs pos="100000">
                      <a:schemeClr val="tx1"/>
                    </a:gs>
                  </a:gsLst>
                  <a:lin ang="5400000" scaled="0"/>
                </a:gradFill>
              </a:defRPr>
            </a:lvl2pPr>
            <a:lvl3pPr marL="448239" marR="0" indent="0" defTabSz="914462" fontAlgn="auto">
              <a:lnSpc>
                <a:spcPct val="100000"/>
              </a:lnSpc>
              <a:spcBef>
                <a:spcPts val="588"/>
              </a:spcBef>
              <a:spcAft>
                <a:spcPts val="588"/>
              </a:spcAft>
              <a:buClrTx/>
              <a:buSzPct val="90000"/>
              <a:buFont typeface="Wingdings" panose="05000000000000000000" pitchFamily="2" charset="2"/>
              <a:buNone/>
              <a:tabLst/>
              <a:defRPr sz="2353" spc="0" baseline="0">
                <a:gradFill>
                  <a:gsLst>
                    <a:gs pos="1250">
                      <a:schemeClr val="tx1"/>
                    </a:gs>
                    <a:gs pos="100000">
                      <a:schemeClr val="tx1"/>
                    </a:gs>
                  </a:gsLst>
                  <a:lin ang="5400000" scaled="0"/>
                </a:gradFill>
              </a:defRPr>
            </a:lvl3pPr>
            <a:lvl4pPr marL="672359" marR="0" indent="0" defTabSz="914462" fontAlgn="auto">
              <a:lnSpc>
                <a:spcPct val="100000"/>
              </a:lnSpc>
              <a:spcBef>
                <a:spcPts val="588"/>
              </a:spcBef>
              <a:spcAft>
                <a:spcPts val="588"/>
              </a:spcAft>
              <a:buClrTx/>
              <a:buSzPct val="90000"/>
              <a:buFont typeface="Wingdings" panose="05000000000000000000" pitchFamily="2" charset="2"/>
              <a:buNone/>
              <a:tabLst/>
              <a:defRPr sz="2157" spc="0" baseline="0">
                <a:gradFill>
                  <a:gsLst>
                    <a:gs pos="1250">
                      <a:schemeClr val="tx1"/>
                    </a:gs>
                    <a:gs pos="100000">
                      <a:schemeClr val="tx1"/>
                    </a:gs>
                  </a:gsLst>
                  <a:lin ang="5400000" scaled="0"/>
                </a:gradFill>
              </a:defRPr>
            </a:lvl4pPr>
            <a:lvl5pPr marL="896480" marR="0" indent="0" defTabSz="914462" fontAlgn="auto">
              <a:lnSpc>
                <a:spcPct val="100000"/>
              </a:lnSpc>
              <a:spcBef>
                <a:spcPts val="588"/>
              </a:spcBef>
              <a:spcAft>
                <a:spcPts val="588"/>
              </a:spcAft>
              <a:buClrTx/>
              <a:buSzPct val="90000"/>
              <a:buFont typeface="Wingdings" panose="05000000000000000000" pitchFamily="2" charset="2"/>
              <a:buNone/>
              <a:tabLst/>
              <a:defRPr sz="2157" spc="0" baseline="0">
                <a:gradFill>
                  <a:gsLst>
                    <a:gs pos="1250">
                      <a:schemeClr val="tx1"/>
                    </a:gs>
                    <a:gs pos="100000">
                      <a:schemeClr val="tx1"/>
                    </a:gs>
                  </a:gsLst>
                  <a:lin ang="5400000" scaled="0"/>
                </a:gradFill>
              </a:defRPr>
            </a:lvl5pPr>
            <a:lvl6pPr marL="2514770" indent="-228616" defTabSz="914462">
              <a:spcBef>
                <a:spcPct val="20000"/>
              </a:spcBef>
              <a:buFont typeface="Arial" pitchFamily="34" charset="0"/>
              <a:buChar char="•"/>
              <a:defRPr sz="1961"/>
            </a:lvl6pPr>
            <a:lvl7pPr marL="2972002" indent="-228616" defTabSz="914462">
              <a:spcBef>
                <a:spcPct val="20000"/>
              </a:spcBef>
              <a:buFont typeface="Arial" pitchFamily="34" charset="0"/>
              <a:buChar char="•"/>
              <a:defRPr sz="1961"/>
            </a:lvl7pPr>
            <a:lvl8pPr marL="3429233" indent="-228616" defTabSz="914462">
              <a:spcBef>
                <a:spcPct val="20000"/>
              </a:spcBef>
              <a:buFont typeface="Arial" pitchFamily="34" charset="0"/>
              <a:buChar char="•"/>
              <a:defRPr sz="1961"/>
            </a:lvl8pPr>
            <a:lvl9pPr marL="3886466" indent="-228616" defTabSz="914462">
              <a:spcBef>
                <a:spcPct val="20000"/>
              </a:spcBef>
              <a:buFont typeface="Arial" pitchFamily="34" charset="0"/>
              <a:buChar char="•"/>
              <a:defRPr sz="1961"/>
            </a:lvl9pPr>
          </a:lstStyle>
          <a:p>
            <a:r>
              <a:rPr lang="en-US" sz="1800">
                <a:solidFill>
                  <a:schemeClr val="tx1"/>
                </a:solidFill>
              </a:rPr>
              <a:t>Can be set up by users or administrators</a:t>
            </a:r>
          </a:p>
        </p:txBody>
      </p:sp>
      <p:sp>
        <p:nvSpPr>
          <p:cNvPr id="173" name="TextBox 172">
            <a:extLst>
              <a:ext uri="{FF2B5EF4-FFF2-40B4-BE49-F238E27FC236}">
                <a16:creationId xmlns:a16="http://schemas.microsoft.com/office/drawing/2014/main" id="{18121254-C87A-4C3E-A39D-D71FC3BA5525}"/>
              </a:ext>
            </a:extLst>
          </p:cNvPr>
          <p:cNvSpPr txBox="1"/>
          <p:nvPr/>
        </p:nvSpPr>
        <p:spPr>
          <a:xfrm>
            <a:off x="6400495" y="1215342"/>
            <a:ext cx="3401921" cy="738664"/>
          </a:xfrm>
          <a:prstGeom prst="rect">
            <a:avLst/>
          </a:prstGeom>
        </p:spPr>
        <p:txBody>
          <a:bodyPr vert="horz" wrap="square" lIns="0" tIns="91440" rIns="91440" bIns="91440" rtlCol="0">
            <a:spAutoFit/>
          </a:bodyPr>
          <a:lstStyle>
            <a:defPPr>
              <a:defRPr lang="en-US"/>
            </a:defPPr>
            <a:lvl1pPr marR="0" indent="0" defTabSz="914462" fontAlgn="auto">
              <a:lnSpc>
                <a:spcPct val="100000"/>
              </a:lnSpc>
              <a:spcBef>
                <a:spcPts val="588"/>
              </a:spcBef>
              <a:spcAft>
                <a:spcPts val="588"/>
              </a:spcAft>
              <a:buClrTx/>
              <a:buSzPct val="90000"/>
              <a:buFont typeface="Wingdings" panose="05000000000000000000" pitchFamily="2" charset="2"/>
              <a:buNone/>
              <a:tabLst/>
              <a:defRPr sz="1568" spc="0" baseline="0">
                <a:solidFill>
                  <a:srgbClr val="737373"/>
                </a:solidFill>
                <a:latin typeface="Segoe UI" panose="020B0502040204020203" pitchFamily="34" charset="0"/>
                <a:cs typeface="Segoe UI" panose="020B0502040204020203" pitchFamily="34" charset="0"/>
              </a:defRPr>
            </a:lvl1pPr>
            <a:lvl2pPr marL="224120" marR="0" indent="0" defTabSz="914462" fontAlgn="auto">
              <a:lnSpc>
                <a:spcPct val="100000"/>
              </a:lnSpc>
              <a:spcBef>
                <a:spcPts val="588"/>
              </a:spcBef>
              <a:spcAft>
                <a:spcPts val="588"/>
              </a:spcAft>
              <a:buClrTx/>
              <a:buSzPct val="90000"/>
              <a:buFont typeface="Wingdings" panose="05000000000000000000" pitchFamily="2" charset="2"/>
              <a:buNone/>
              <a:tabLst/>
              <a:defRPr sz="2745" spc="0" baseline="0">
                <a:gradFill>
                  <a:gsLst>
                    <a:gs pos="1250">
                      <a:schemeClr val="tx1"/>
                    </a:gs>
                    <a:gs pos="100000">
                      <a:schemeClr val="tx1"/>
                    </a:gs>
                  </a:gsLst>
                  <a:lin ang="5400000" scaled="0"/>
                </a:gradFill>
              </a:defRPr>
            </a:lvl2pPr>
            <a:lvl3pPr marL="448239" marR="0" indent="0" defTabSz="914462" fontAlgn="auto">
              <a:lnSpc>
                <a:spcPct val="100000"/>
              </a:lnSpc>
              <a:spcBef>
                <a:spcPts val="588"/>
              </a:spcBef>
              <a:spcAft>
                <a:spcPts val="588"/>
              </a:spcAft>
              <a:buClrTx/>
              <a:buSzPct val="90000"/>
              <a:buFont typeface="Wingdings" panose="05000000000000000000" pitchFamily="2" charset="2"/>
              <a:buNone/>
              <a:tabLst/>
              <a:defRPr sz="2353" spc="0" baseline="0">
                <a:gradFill>
                  <a:gsLst>
                    <a:gs pos="1250">
                      <a:schemeClr val="tx1"/>
                    </a:gs>
                    <a:gs pos="100000">
                      <a:schemeClr val="tx1"/>
                    </a:gs>
                  </a:gsLst>
                  <a:lin ang="5400000" scaled="0"/>
                </a:gradFill>
              </a:defRPr>
            </a:lvl3pPr>
            <a:lvl4pPr marL="672359" marR="0" indent="0" defTabSz="914462" fontAlgn="auto">
              <a:lnSpc>
                <a:spcPct val="100000"/>
              </a:lnSpc>
              <a:spcBef>
                <a:spcPts val="588"/>
              </a:spcBef>
              <a:spcAft>
                <a:spcPts val="588"/>
              </a:spcAft>
              <a:buClrTx/>
              <a:buSzPct val="90000"/>
              <a:buFont typeface="Wingdings" panose="05000000000000000000" pitchFamily="2" charset="2"/>
              <a:buNone/>
              <a:tabLst/>
              <a:defRPr sz="2157" spc="0" baseline="0">
                <a:gradFill>
                  <a:gsLst>
                    <a:gs pos="1250">
                      <a:schemeClr val="tx1"/>
                    </a:gs>
                    <a:gs pos="100000">
                      <a:schemeClr val="tx1"/>
                    </a:gs>
                  </a:gsLst>
                  <a:lin ang="5400000" scaled="0"/>
                </a:gradFill>
              </a:defRPr>
            </a:lvl4pPr>
            <a:lvl5pPr marL="896480" marR="0" indent="0" defTabSz="914462" fontAlgn="auto">
              <a:lnSpc>
                <a:spcPct val="100000"/>
              </a:lnSpc>
              <a:spcBef>
                <a:spcPts val="588"/>
              </a:spcBef>
              <a:spcAft>
                <a:spcPts val="588"/>
              </a:spcAft>
              <a:buClrTx/>
              <a:buSzPct val="90000"/>
              <a:buFont typeface="Wingdings" panose="05000000000000000000" pitchFamily="2" charset="2"/>
              <a:buNone/>
              <a:tabLst/>
              <a:defRPr sz="2157" spc="0" baseline="0">
                <a:gradFill>
                  <a:gsLst>
                    <a:gs pos="1250">
                      <a:schemeClr val="tx1"/>
                    </a:gs>
                    <a:gs pos="100000">
                      <a:schemeClr val="tx1"/>
                    </a:gs>
                  </a:gsLst>
                  <a:lin ang="5400000" scaled="0"/>
                </a:gradFill>
              </a:defRPr>
            </a:lvl5pPr>
            <a:lvl6pPr marL="2514770" indent="-228616" defTabSz="914462">
              <a:spcBef>
                <a:spcPct val="20000"/>
              </a:spcBef>
              <a:buFont typeface="Arial" pitchFamily="34" charset="0"/>
              <a:buChar char="•"/>
              <a:defRPr sz="1961"/>
            </a:lvl6pPr>
            <a:lvl7pPr marL="2972002" indent="-228616" defTabSz="914462">
              <a:spcBef>
                <a:spcPct val="20000"/>
              </a:spcBef>
              <a:buFont typeface="Arial" pitchFamily="34" charset="0"/>
              <a:buChar char="•"/>
              <a:defRPr sz="1961"/>
            </a:lvl7pPr>
            <a:lvl8pPr marL="3429233" indent="-228616" defTabSz="914462">
              <a:spcBef>
                <a:spcPct val="20000"/>
              </a:spcBef>
              <a:buFont typeface="Arial" pitchFamily="34" charset="0"/>
              <a:buChar char="•"/>
              <a:defRPr sz="1961"/>
            </a:lvl8pPr>
            <a:lvl9pPr marL="3886466" indent="-228616" defTabSz="914462">
              <a:spcBef>
                <a:spcPct val="20000"/>
              </a:spcBef>
              <a:buFont typeface="Arial" pitchFamily="34" charset="0"/>
              <a:buChar char="•"/>
              <a:defRPr sz="1961"/>
            </a:lvl9pPr>
          </a:lstStyle>
          <a:p>
            <a:r>
              <a:rPr lang="en-US" sz="1800" dirty="0">
                <a:solidFill>
                  <a:schemeClr val="tx1"/>
                </a:solidFill>
              </a:rPr>
              <a:t>Must have phone system license and PSTN connectivity</a:t>
            </a:r>
          </a:p>
        </p:txBody>
      </p:sp>
      <p:pic>
        <p:nvPicPr>
          <p:cNvPr id="5" name="Graphic 4">
            <a:extLst>
              <a:ext uri="{FF2B5EF4-FFF2-40B4-BE49-F238E27FC236}">
                <a16:creationId xmlns:a16="http://schemas.microsoft.com/office/drawing/2014/main" id="{3FBD1550-49A4-452B-9C35-84FBA2F08ED1}"/>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598058" y="4216560"/>
            <a:ext cx="914400" cy="914400"/>
          </a:xfrm>
          <a:prstGeom prst="rect">
            <a:avLst/>
          </a:prstGeom>
        </p:spPr>
      </p:pic>
      <p:pic>
        <p:nvPicPr>
          <p:cNvPr id="11" name="Picture 10">
            <a:extLst>
              <a:ext uri="{FF2B5EF4-FFF2-40B4-BE49-F238E27FC236}">
                <a16:creationId xmlns:a16="http://schemas.microsoft.com/office/drawing/2014/main" id="{015B5EAB-0FB1-4EEE-A361-A6EDF31B4109}"/>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9328371" y="3206858"/>
            <a:ext cx="609208" cy="712989"/>
          </a:xfrm>
          <a:prstGeom prst="rect">
            <a:avLst/>
          </a:prstGeom>
        </p:spPr>
      </p:pic>
      <p:pic>
        <p:nvPicPr>
          <p:cNvPr id="13" name="Picture 12">
            <a:extLst>
              <a:ext uri="{FF2B5EF4-FFF2-40B4-BE49-F238E27FC236}">
                <a16:creationId xmlns:a16="http://schemas.microsoft.com/office/drawing/2014/main" id="{E7337285-D3B1-49A1-9C74-B61F2C00D031}"/>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9328371" y="5416902"/>
            <a:ext cx="609208" cy="712989"/>
          </a:xfrm>
          <a:prstGeom prst="rect">
            <a:avLst/>
          </a:prstGeom>
        </p:spPr>
      </p:pic>
      <p:cxnSp>
        <p:nvCxnSpPr>
          <p:cNvPr id="16" name="Straight Connector 15">
            <a:extLst>
              <a:ext uri="{FF2B5EF4-FFF2-40B4-BE49-F238E27FC236}">
                <a16:creationId xmlns:a16="http://schemas.microsoft.com/office/drawing/2014/main" id="{A97F80E0-D80F-4336-BCED-2C946F7AC242}"/>
              </a:ext>
              <a:ext uri="{C183D7F6-B498-43B3-948B-1728B52AA6E4}">
                <adec:decorative xmlns:adec="http://schemas.microsoft.com/office/drawing/2017/decorative" val="1"/>
              </a:ext>
            </a:extLst>
          </p:cNvPr>
          <p:cNvCxnSpPr>
            <a:cxnSpLocks/>
            <a:stCxn id="5" idx="3"/>
          </p:cNvCxnSpPr>
          <p:nvPr/>
        </p:nvCxnSpPr>
        <p:spPr>
          <a:xfrm>
            <a:off x="4512458" y="4673760"/>
            <a:ext cx="1823282" cy="0"/>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18F47846-9022-4031-B1DA-1D045EF534F0}"/>
              </a:ext>
              <a:ext uri="{C183D7F6-B498-43B3-948B-1728B52AA6E4}">
                <adec:decorative xmlns:adec="http://schemas.microsoft.com/office/drawing/2017/decorative" val="1"/>
              </a:ext>
            </a:extLst>
          </p:cNvPr>
          <p:cNvCxnSpPr>
            <a:cxnSpLocks/>
          </p:cNvCxnSpPr>
          <p:nvPr/>
        </p:nvCxnSpPr>
        <p:spPr>
          <a:xfrm>
            <a:off x="7021328" y="4673760"/>
            <a:ext cx="2333045" cy="1"/>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B1A2011-254E-4C52-BE09-39A3E82E9D70}"/>
              </a:ext>
              <a:ext uri="{C183D7F6-B498-43B3-948B-1728B52AA6E4}">
                <adec:decorative xmlns:adec="http://schemas.microsoft.com/office/drawing/2017/decorative" val="1"/>
              </a:ext>
            </a:extLst>
          </p:cNvPr>
          <p:cNvCxnSpPr>
            <a:cxnSpLocks/>
            <a:endCxn id="11" idx="1"/>
          </p:cNvCxnSpPr>
          <p:nvPr/>
        </p:nvCxnSpPr>
        <p:spPr>
          <a:xfrm flipV="1">
            <a:off x="7021328" y="3563353"/>
            <a:ext cx="2307043" cy="1110407"/>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25D5091-0485-411A-BCE6-93F92D831D6F}"/>
              </a:ext>
              <a:ext uri="{C183D7F6-B498-43B3-948B-1728B52AA6E4}">
                <adec:decorative xmlns:adec="http://schemas.microsoft.com/office/drawing/2017/decorative" val="1"/>
              </a:ext>
            </a:extLst>
          </p:cNvPr>
          <p:cNvCxnSpPr>
            <a:cxnSpLocks/>
            <a:endCxn id="13" idx="1"/>
          </p:cNvCxnSpPr>
          <p:nvPr/>
        </p:nvCxnSpPr>
        <p:spPr>
          <a:xfrm>
            <a:off x="7021328" y="4673760"/>
            <a:ext cx="2307043" cy="1099637"/>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9524A6A8-6564-4D6E-B3DF-B790B3B069E9}"/>
              </a:ext>
              <a:ext uri="{C183D7F6-B498-43B3-948B-1728B52AA6E4}">
                <adec:decorative xmlns:adec="http://schemas.microsoft.com/office/drawing/2017/decorative" val="1"/>
              </a:ext>
            </a:extLst>
          </p:cNvPr>
          <p:cNvSpPr txBox="1"/>
          <p:nvPr/>
        </p:nvSpPr>
        <p:spPr>
          <a:xfrm>
            <a:off x="3653332" y="5019870"/>
            <a:ext cx="786113" cy="544765"/>
          </a:xfrm>
          <a:prstGeom prst="rect">
            <a:avLst/>
          </a:prstGeom>
          <a:noFill/>
        </p:spPr>
        <p:txBody>
          <a:bodyPr wrap="none" lIns="182880" tIns="146304" rIns="182880" bIns="146304" rtlCol="0">
            <a:spAutoFit/>
          </a:bodyPr>
          <a:lstStyle>
            <a:defPPr>
              <a:defRPr lang="en-US"/>
            </a:defPPr>
            <a:lvl1pPr algn="ctr">
              <a:lnSpc>
                <a:spcPct val="90000"/>
              </a:lnSpc>
              <a:spcAft>
                <a:spcPts val="600"/>
              </a:spcAft>
              <a:defRPr>
                <a:solidFill>
                  <a:srgbClr val="4B53BC"/>
                </a:solidFill>
                <a:latin typeface="+mj-lt"/>
              </a:defRPr>
            </a:lvl1pPr>
          </a:lstStyle>
          <a:p>
            <a:r>
              <a:rPr lang="en-US">
                <a:solidFill>
                  <a:schemeClr val="tx1"/>
                </a:solidFill>
              </a:rPr>
              <a:t>Bob</a:t>
            </a:r>
          </a:p>
        </p:txBody>
      </p:sp>
      <p:sp>
        <p:nvSpPr>
          <p:cNvPr id="46" name="TextBox 45">
            <a:extLst>
              <a:ext uri="{FF2B5EF4-FFF2-40B4-BE49-F238E27FC236}">
                <a16:creationId xmlns:a16="http://schemas.microsoft.com/office/drawing/2014/main" id="{0300AF26-5EE5-46E3-A466-BD8E82010D78}"/>
              </a:ext>
              <a:ext uri="{C183D7F6-B498-43B3-948B-1728B52AA6E4}">
                <adec:decorative xmlns:adec="http://schemas.microsoft.com/office/drawing/2017/decorative" val="1"/>
              </a:ext>
            </a:extLst>
          </p:cNvPr>
          <p:cNvSpPr txBox="1"/>
          <p:nvPr/>
        </p:nvSpPr>
        <p:spPr>
          <a:xfrm>
            <a:off x="9187711" y="2723495"/>
            <a:ext cx="1073306" cy="544765"/>
          </a:xfrm>
          <a:prstGeom prst="rect">
            <a:avLst/>
          </a:prstGeom>
          <a:noFill/>
        </p:spPr>
        <p:txBody>
          <a:bodyPr wrap="none" lIns="182880" tIns="146304" rIns="182880" bIns="146304" rtlCol="0">
            <a:spAutoFit/>
          </a:bodyPr>
          <a:lstStyle>
            <a:defPPr>
              <a:defRPr lang="en-US"/>
            </a:defPPr>
            <a:lvl1pPr algn="ctr">
              <a:lnSpc>
                <a:spcPct val="90000"/>
              </a:lnSpc>
              <a:spcAft>
                <a:spcPts val="600"/>
              </a:spcAft>
              <a:defRPr>
                <a:solidFill>
                  <a:srgbClr val="4B53BC"/>
                </a:solidFill>
                <a:latin typeface="+mj-lt"/>
              </a:defRPr>
            </a:lvl1pPr>
          </a:lstStyle>
          <a:p>
            <a:r>
              <a:rPr lang="en-US"/>
              <a:t>Nestor</a:t>
            </a:r>
          </a:p>
        </p:txBody>
      </p:sp>
      <p:sp>
        <p:nvSpPr>
          <p:cNvPr id="49" name="TextBox 48">
            <a:extLst>
              <a:ext uri="{FF2B5EF4-FFF2-40B4-BE49-F238E27FC236}">
                <a16:creationId xmlns:a16="http://schemas.microsoft.com/office/drawing/2014/main" id="{E87B7EF0-2FED-4936-9D73-22B5B2EA68AB}"/>
              </a:ext>
              <a:ext uri="{C183D7F6-B498-43B3-948B-1728B52AA6E4}">
                <adec:decorative xmlns:adec="http://schemas.microsoft.com/office/drawing/2017/decorative" val="1"/>
              </a:ext>
            </a:extLst>
          </p:cNvPr>
          <p:cNvSpPr txBox="1"/>
          <p:nvPr/>
        </p:nvSpPr>
        <p:spPr>
          <a:xfrm>
            <a:off x="9170622" y="6108266"/>
            <a:ext cx="972061" cy="544765"/>
          </a:xfrm>
          <a:prstGeom prst="rect">
            <a:avLst/>
          </a:prstGeom>
          <a:noFill/>
        </p:spPr>
        <p:txBody>
          <a:bodyPr wrap="none" lIns="182880" tIns="146304" rIns="182880" bIns="146304" rtlCol="0">
            <a:spAutoFit/>
          </a:bodyPr>
          <a:lstStyle>
            <a:defPPr>
              <a:defRPr lang="en-US"/>
            </a:defPPr>
            <a:lvl1pPr algn="ctr">
              <a:lnSpc>
                <a:spcPct val="90000"/>
              </a:lnSpc>
              <a:spcAft>
                <a:spcPts val="600"/>
              </a:spcAft>
              <a:defRPr>
                <a:solidFill>
                  <a:srgbClr val="4B53BC"/>
                </a:solidFill>
                <a:latin typeface="+mj-lt"/>
              </a:defRPr>
            </a:lvl1pPr>
          </a:lstStyle>
          <a:p>
            <a:r>
              <a:rPr lang="en-US"/>
              <a:t>Adele</a:t>
            </a:r>
          </a:p>
        </p:txBody>
      </p:sp>
      <p:cxnSp>
        <p:nvCxnSpPr>
          <p:cNvPr id="56" name="Straight Connector 55">
            <a:extLst>
              <a:ext uri="{FF2B5EF4-FFF2-40B4-BE49-F238E27FC236}">
                <a16:creationId xmlns:a16="http://schemas.microsoft.com/office/drawing/2014/main" id="{1253294C-E5E3-43D8-BCBD-DDA8F6AAA6AF}"/>
              </a:ext>
              <a:ext uri="{C183D7F6-B498-43B3-948B-1728B52AA6E4}">
                <adec:decorative xmlns:adec="http://schemas.microsoft.com/office/drawing/2017/decorative" val="1"/>
              </a:ext>
            </a:extLst>
          </p:cNvPr>
          <p:cNvCxnSpPr>
            <a:cxnSpLocks/>
          </p:cNvCxnSpPr>
          <p:nvPr/>
        </p:nvCxnSpPr>
        <p:spPr>
          <a:xfrm>
            <a:off x="4512458" y="4673760"/>
            <a:ext cx="1893137" cy="0"/>
          </a:xfrm>
          <a:prstGeom prst="line">
            <a:avLst/>
          </a:prstGeom>
          <a:ln w="76200">
            <a:solidFill>
              <a:srgbClr val="4B53BC"/>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2BD42087-0878-4B99-B12D-BD65CD20D75F}"/>
              </a:ext>
              <a:ext uri="{C183D7F6-B498-43B3-948B-1728B52AA6E4}">
                <adec:decorative xmlns:adec="http://schemas.microsoft.com/office/drawing/2017/decorative" val="1"/>
              </a:ext>
            </a:extLst>
          </p:cNvPr>
          <p:cNvCxnSpPr>
            <a:cxnSpLocks/>
            <a:stCxn id="69" idx="3"/>
            <a:endCxn id="13" idx="1"/>
          </p:cNvCxnSpPr>
          <p:nvPr/>
        </p:nvCxnSpPr>
        <p:spPr>
          <a:xfrm>
            <a:off x="7030099" y="4660060"/>
            <a:ext cx="2298272" cy="1113337"/>
          </a:xfrm>
          <a:prstGeom prst="line">
            <a:avLst/>
          </a:prstGeom>
          <a:ln w="76200">
            <a:solidFill>
              <a:srgbClr val="4B53BC"/>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59F5C109-ABEB-4939-B334-3A9C2FD3CA2B}"/>
              </a:ext>
              <a:ext uri="{C183D7F6-B498-43B3-948B-1728B52AA6E4}">
                <adec:decorative xmlns:adec="http://schemas.microsoft.com/office/drawing/2017/decorative" val="1"/>
              </a:ext>
            </a:extLst>
          </p:cNvPr>
          <p:cNvSpPr/>
          <p:nvPr/>
        </p:nvSpPr>
        <p:spPr bwMode="auto">
          <a:xfrm>
            <a:off x="6969818" y="4591020"/>
            <a:ext cx="174171" cy="185058"/>
          </a:xfrm>
          <a:prstGeom prst="ellipse">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pic>
        <p:nvPicPr>
          <p:cNvPr id="69" name="Picture 68">
            <a:extLst>
              <a:ext uri="{FF2B5EF4-FFF2-40B4-BE49-F238E27FC236}">
                <a16:creationId xmlns:a16="http://schemas.microsoft.com/office/drawing/2014/main" id="{ED222399-BC0C-4B15-8A51-6003421494EE}"/>
              </a:ext>
              <a:ext uri="{C183D7F6-B498-43B3-948B-1728B52AA6E4}">
                <adec:decorative xmlns:adec="http://schemas.microsoft.com/office/drawing/2017/decorative" val="1"/>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r="-1" b="-1"/>
          <a:stretch/>
        </p:blipFill>
        <p:spPr>
          <a:xfrm>
            <a:off x="6344511" y="4317266"/>
            <a:ext cx="685588" cy="685588"/>
          </a:xfrm>
          <a:prstGeom prst="rect">
            <a:avLst/>
          </a:prstGeom>
          <a:noFill/>
        </p:spPr>
      </p:pic>
      <p:pic>
        <p:nvPicPr>
          <p:cNvPr id="72" name="Picture 71">
            <a:extLst>
              <a:ext uri="{FF2B5EF4-FFF2-40B4-BE49-F238E27FC236}">
                <a16:creationId xmlns:a16="http://schemas.microsoft.com/office/drawing/2014/main" id="{D25CE949-78DA-417C-886A-284C0C730952}"/>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0358925" y="5515505"/>
            <a:ext cx="1384422" cy="948476"/>
          </a:xfrm>
          <a:prstGeom prst="rect">
            <a:avLst/>
          </a:prstGeom>
          <a:ln>
            <a:noFill/>
          </a:ln>
          <a:effectLst>
            <a:outerShdw blurRad="127000" sx="101000" sy="101000" algn="tl" rotWithShape="0">
              <a:srgbClr val="333333">
                <a:alpha val="30000"/>
              </a:srgbClr>
            </a:outerShdw>
          </a:effectLst>
        </p:spPr>
      </p:pic>
      <p:pic>
        <p:nvPicPr>
          <p:cNvPr id="73" name="Picture 72">
            <a:extLst>
              <a:ext uri="{FF2B5EF4-FFF2-40B4-BE49-F238E27FC236}">
                <a16:creationId xmlns:a16="http://schemas.microsoft.com/office/drawing/2014/main" id="{107B69CD-CE32-4BEF-96C0-72520194394F}"/>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10358924" y="3958528"/>
            <a:ext cx="1384422" cy="1328673"/>
          </a:xfrm>
          <a:prstGeom prst="rect">
            <a:avLst/>
          </a:prstGeom>
          <a:ln>
            <a:noFill/>
          </a:ln>
          <a:effectLst>
            <a:outerShdw blurRad="127000" sx="101000" sy="101000" algn="tl" rotWithShape="0">
              <a:srgbClr val="333333">
                <a:alpha val="30000"/>
              </a:srgbClr>
            </a:outerShdw>
          </a:effectLst>
        </p:spPr>
      </p:pic>
      <p:sp>
        <p:nvSpPr>
          <p:cNvPr id="78" name="TextBox 77">
            <a:extLst>
              <a:ext uri="{FF2B5EF4-FFF2-40B4-BE49-F238E27FC236}">
                <a16:creationId xmlns:a16="http://schemas.microsoft.com/office/drawing/2014/main" id="{EDD8D035-F90C-4E52-A8D6-BD7B826C9FB9}"/>
              </a:ext>
            </a:extLst>
          </p:cNvPr>
          <p:cNvSpPr txBox="1"/>
          <p:nvPr/>
        </p:nvSpPr>
        <p:spPr>
          <a:xfrm>
            <a:off x="588963" y="3165080"/>
            <a:ext cx="2003328" cy="433965"/>
          </a:xfrm>
          <a:prstGeom prst="rect">
            <a:avLst/>
          </a:prstGeom>
          <a:noFill/>
        </p:spPr>
        <p:txBody>
          <a:bodyPr wrap="square" lIns="0" tIns="91440" rIns="91440" bIns="91440" rtlCol="0">
            <a:spAutoFit/>
          </a:bodyPr>
          <a:lstStyle>
            <a:defPPr>
              <a:defRPr lang="en-US"/>
            </a:defPPr>
            <a:lvl1pPr>
              <a:lnSpc>
                <a:spcPct val="90000"/>
              </a:lnSpc>
              <a:spcAft>
                <a:spcPts val="600"/>
              </a:spcAft>
            </a:lvl1pPr>
          </a:lstStyle>
          <a:p>
            <a:r>
              <a:rPr lang="en-US"/>
              <a:t>1. Bob calls Nestor</a:t>
            </a:r>
          </a:p>
        </p:txBody>
      </p:sp>
      <p:sp>
        <p:nvSpPr>
          <p:cNvPr id="80" name="TextBox 79">
            <a:extLst>
              <a:ext uri="{FF2B5EF4-FFF2-40B4-BE49-F238E27FC236}">
                <a16:creationId xmlns:a16="http://schemas.microsoft.com/office/drawing/2014/main" id="{940DC188-A81E-42A5-B82D-333AC589D007}"/>
              </a:ext>
            </a:extLst>
          </p:cNvPr>
          <p:cNvSpPr txBox="1"/>
          <p:nvPr/>
        </p:nvSpPr>
        <p:spPr>
          <a:xfrm>
            <a:off x="588963" y="3744181"/>
            <a:ext cx="2468633" cy="683264"/>
          </a:xfrm>
          <a:prstGeom prst="rect">
            <a:avLst/>
          </a:prstGeom>
          <a:noFill/>
        </p:spPr>
        <p:txBody>
          <a:bodyPr wrap="square" lIns="0" tIns="91440" rIns="91440" bIns="91440" rtlCol="0">
            <a:spAutoFit/>
          </a:bodyPr>
          <a:lstStyle>
            <a:defPPr>
              <a:defRPr lang="en-US"/>
            </a:defPPr>
            <a:lvl1pPr>
              <a:lnSpc>
                <a:spcPct val="90000"/>
              </a:lnSpc>
              <a:spcAft>
                <a:spcPts val="600"/>
              </a:spcAft>
            </a:lvl1pPr>
          </a:lstStyle>
          <a:p>
            <a:pPr marL="231775" indent="-231775"/>
            <a:r>
              <a:rPr lang="en-US" dirty="0"/>
              <a:t>2. Nestor has Group Call Pickup enabled</a:t>
            </a:r>
          </a:p>
        </p:txBody>
      </p:sp>
      <p:sp>
        <p:nvSpPr>
          <p:cNvPr id="82" name="TextBox 81">
            <a:extLst>
              <a:ext uri="{FF2B5EF4-FFF2-40B4-BE49-F238E27FC236}">
                <a16:creationId xmlns:a16="http://schemas.microsoft.com/office/drawing/2014/main" id="{89C250B5-D4A5-4357-99A6-CAA3FFA0C2F7}"/>
              </a:ext>
            </a:extLst>
          </p:cNvPr>
          <p:cNvSpPr txBox="1"/>
          <p:nvPr/>
        </p:nvSpPr>
        <p:spPr>
          <a:xfrm>
            <a:off x="588964" y="4572581"/>
            <a:ext cx="2477270" cy="683264"/>
          </a:xfrm>
          <a:prstGeom prst="rect">
            <a:avLst/>
          </a:prstGeom>
          <a:noFill/>
        </p:spPr>
        <p:txBody>
          <a:bodyPr wrap="square" lIns="0" tIns="91440" rIns="91440" bIns="91440" rtlCol="0">
            <a:spAutoFit/>
          </a:bodyPr>
          <a:lstStyle>
            <a:defPPr>
              <a:defRPr lang="en-US"/>
            </a:defPPr>
            <a:lvl1pPr>
              <a:lnSpc>
                <a:spcPct val="90000"/>
              </a:lnSpc>
              <a:spcAft>
                <a:spcPts val="600"/>
              </a:spcAft>
            </a:lvl1pPr>
          </a:lstStyle>
          <a:p>
            <a:pPr marL="231775" indent="-231775"/>
            <a:r>
              <a:rPr lang="en-US"/>
              <a:t>3. Call group members notified of call</a:t>
            </a:r>
          </a:p>
        </p:txBody>
      </p:sp>
      <p:sp>
        <p:nvSpPr>
          <p:cNvPr id="84" name="TextBox 83">
            <a:extLst>
              <a:ext uri="{FF2B5EF4-FFF2-40B4-BE49-F238E27FC236}">
                <a16:creationId xmlns:a16="http://schemas.microsoft.com/office/drawing/2014/main" id="{CD712F11-1EAF-4DD4-A9CE-E304D2D1ED0B}"/>
              </a:ext>
            </a:extLst>
          </p:cNvPr>
          <p:cNvSpPr txBox="1"/>
          <p:nvPr/>
        </p:nvSpPr>
        <p:spPr>
          <a:xfrm>
            <a:off x="588964" y="5400982"/>
            <a:ext cx="2187798" cy="433965"/>
          </a:xfrm>
          <a:prstGeom prst="rect">
            <a:avLst/>
          </a:prstGeom>
          <a:noFill/>
        </p:spPr>
        <p:txBody>
          <a:bodyPr wrap="square" lIns="0" tIns="91440" rIns="91440" bIns="91440" rtlCol="0">
            <a:spAutoFit/>
          </a:bodyPr>
          <a:lstStyle>
            <a:defPPr>
              <a:defRPr lang="en-US"/>
            </a:defPPr>
            <a:lvl1pPr>
              <a:lnSpc>
                <a:spcPct val="90000"/>
              </a:lnSpc>
              <a:spcAft>
                <a:spcPts val="600"/>
              </a:spcAft>
            </a:lvl1pPr>
          </a:lstStyle>
          <a:p>
            <a:r>
              <a:rPr lang="en-US"/>
              <a:t>4. Adele answers call</a:t>
            </a:r>
          </a:p>
        </p:txBody>
      </p:sp>
      <p:pic>
        <p:nvPicPr>
          <p:cNvPr id="6" name="Graphic 5">
            <a:extLst>
              <a:ext uri="{FF2B5EF4-FFF2-40B4-BE49-F238E27FC236}">
                <a16:creationId xmlns:a16="http://schemas.microsoft.com/office/drawing/2014/main" id="{AC28C797-B5A2-4628-AE9E-DFEEAFF22D54}"/>
              </a:ext>
              <a:ext uri="{C183D7F6-B498-43B3-948B-1728B52AA6E4}">
                <adec:decorative xmlns:adec="http://schemas.microsoft.com/office/drawing/2017/decorative" val="1"/>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169658" y="4263932"/>
            <a:ext cx="914400" cy="914400"/>
          </a:xfrm>
          <a:prstGeom prst="rect">
            <a:avLst/>
          </a:prstGeom>
        </p:spPr>
      </p:pic>
      <p:sp>
        <p:nvSpPr>
          <p:cNvPr id="3" name="Rectangle 2">
            <a:extLst>
              <a:ext uri="{FF2B5EF4-FFF2-40B4-BE49-F238E27FC236}">
                <a16:creationId xmlns:a16="http://schemas.microsoft.com/office/drawing/2014/main" id="{2199760C-F2FB-46A2-9140-4DD14088A148}"/>
              </a:ext>
              <a:ext uri="{C183D7F6-B498-43B3-948B-1728B52AA6E4}">
                <adec:decorative xmlns:adec="http://schemas.microsoft.com/office/drawing/2017/decorative" val="1"/>
              </a:ext>
            </a:extLst>
          </p:cNvPr>
          <p:cNvSpPr/>
          <p:nvPr/>
        </p:nvSpPr>
        <p:spPr bwMode="auto">
          <a:xfrm>
            <a:off x="3635929" y="2765042"/>
            <a:ext cx="8556071" cy="409295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nvGrpSpPr>
          <p:cNvPr id="4" name="Group 3">
            <a:extLst>
              <a:ext uri="{FF2B5EF4-FFF2-40B4-BE49-F238E27FC236}">
                <a16:creationId xmlns:a16="http://schemas.microsoft.com/office/drawing/2014/main" id="{91C19C45-3605-B9EB-B360-669068B7FD94}"/>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7" name="Group 6">
              <a:extLst>
                <a:ext uri="{FF2B5EF4-FFF2-40B4-BE49-F238E27FC236}">
                  <a16:creationId xmlns:a16="http://schemas.microsoft.com/office/drawing/2014/main" id="{8493FDB5-7B82-A80D-9A71-8A0D45D41015}"/>
                </a:ext>
              </a:extLst>
            </p:cNvPr>
            <p:cNvGrpSpPr/>
            <p:nvPr/>
          </p:nvGrpSpPr>
          <p:grpSpPr>
            <a:xfrm>
              <a:off x="9419668" y="315165"/>
              <a:ext cx="519711" cy="519708"/>
              <a:chOff x="2643786" y="1841370"/>
              <a:chExt cx="842422" cy="842418"/>
            </a:xfrm>
          </p:grpSpPr>
          <p:sp>
            <p:nvSpPr>
              <p:cNvPr id="33" name="Oval 32">
                <a:extLst>
                  <a:ext uri="{FF2B5EF4-FFF2-40B4-BE49-F238E27FC236}">
                    <a16:creationId xmlns:a16="http://schemas.microsoft.com/office/drawing/2014/main" id="{DF9962E5-3946-16EC-4C6B-5210F9AD3C84}"/>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4" name="Group 33">
                <a:extLst>
                  <a:ext uri="{FF2B5EF4-FFF2-40B4-BE49-F238E27FC236}">
                    <a16:creationId xmlns:a16="http://schemas.microsoft.com/office/drawing/2014/main" id="{6FA5AD60-5918-08D9-01CC-080BED832640}"/>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5" name="Rectangle: Rounded Corners 34">
                  <a:extLst>
                    <a:ext uri="{FF2B5EF4-FFF2-40B4-BE49-F238E27FC236}">
                      <a16:creationId xmlns:a16="http://schemas.microsoft.com/office/drawing/2014/main" id="{8A7FE540-B2D8-9204-2C56-76BE239AA207}"/>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44425547-5A84-D80D-A25E-D2F3CC7F2E77}"/>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7" name="Group 36">
                  <a:extLst>
                    <a:ext uri="{FF2B5EF4-FFF2-40B4-BE49-F238E27FC236}">
                      <a16:creationId xmlns:a16="http://schemas.microsoft.com/office/drawing/2014/main" id="{DB473B96-D45A-604A-1D70-B178EC9845E5}"/>
                    </a:ext>
                  </a:extLst>
                </p:cNvPr>
                <p:cNvGrpSpPr/>
                <p:nvPr/>
              </p:nvGrpSpPr>
              <p:grpSpPr>
                <a:xfrm>
                  <a:off x="9549692" y="2525789"/>
                  <a:ext cx="155052" cy="148677"/>
                  <a:chOff x="4039410" y="4948360"/>
                  <a:chExt cx="155073" cy="148698"/>
                </a:xfrm>
                <a:solidFill>
                  <a:schemeClr val="bg1"/>
                </a:solidFill>
              </p:grpSpPr>
              <p:sp>
                <p:nvSpPr>
                  <p:cNvPr id="40" name="Rectangle: Rounded Corners 39">
                    <a:extLst>
                      <a:ext uri="{FF2B5EF4-FFF2-40B4-BE49-F238E27FC236}">
                        <a16:creationId xmlns:a16="http://schemas.microsoft.com/office/drawing/2014/main" id="{4BA45990-AEFF-DFBB-D050-7DFCEE0C6747}"/>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4AB4957F-9445-9715-D459-2F3EDA298F5E}"/>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90313C6A-0411-B168-847B-FD1A745AF65F}"/>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F276D5C9-A593-0696-0534-3860CB68C918}"/>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F1A1002C-D88E-40D1-F4DD-CD56833A96F3}"/>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7" name="Rectangle: Rounded Corners 46">
                    <a:extLst>
                      <a:ext uri="{FF2B5EF4-FFF2-40B4-BE49-F238E27FC236}">
                        <a16:creationId xmlns:a16="http://schemas.microsoft.com/office/drawing/2014/main" id="{8E64ADF0-CD66-CB52-A9C8-AAFC9366E154}"/>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8" name="Rectangle: Rounded Corners 47">
                    <a:extLst>
                      <a:ext uri="{FF2B5EF4-FFF2-40B4-BE49-F238E27FC236}">
                        <a16:creationId xmlns:a16="http://schemas.microsoft.com/office/drawing/2014/main" id="{43CAA90F-2AC6-2F95-8457-32FA93005A1D}"/>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0" name="Rectangle: Rounded Corners 49">
                    <a:extLst>
                      <a:ext uri="{FF2B5EF4-FFF2-40B4-BE49-F238E27FC236}">
                        <a16:creationId xmlns:a16="http://schemas.microsoft.com/office/drawing/2014/main" id="{23D7735A-79F0-7EFB-3798-FACA9F5855EC}"/>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1" name="Rectangle: Rounded Corners 50">
                    <a:extLst>
                      <a:ext uri="{FF2B5EF4-FFF2-40B4-BE49-F238E27FC236}">
                        <a16:creationId xmlns:a16="http://schemas.microsoft.com/office/drawing/2014/main" id="{E2AD5503-F833-6F44-CB13-7205D866F059}"/>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8" name="Rectangle: Rounded Corners 37">
                  <a:extLst>
                    <a:ext uri="{FF2B5EF4-FFF2-40B4-BE49-F238E27FC236}">
                      <a16:creationId xmlns:a16="http://schemas.microsoft.com/office/drawing/2014/main" id="{87DD1F46-58F3-FD54-1672-792CFC4B07BF}"/>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5C1E9880-D730-B8C8-68EE-A29794C7F33E}"/>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8" name="Group 7">
              <a:extLst>
                <a:ext uri="{FF2B5EF4-FFF2-40B4-BE49-F238E27FC236}">
                  <a16:creationId xmlns:a16="http://schemas.microsoft.com/office/drawing/2014/main" id="{D4DD0FDA-B661-4BC3-A9F4-17F79F4EC8E3}"/>
                </a:ext>
              </a:extLst>
            </p:cNvPr>
            <p:cNvGrpSpPr/>
            <p:nvPr/>
          </p:nvGrpSpPr>
          <p:grpSpPr>
            <a:xfrm>
              <a:off x="10091937" y="314415"/>
              <a:ext cx="521208" cy="521208"/>
              <a:chOff x="2643786" y="3028562"/>
              <a:chExt cx="842422" cy="842418"/>
            </a:xfrm>
          </p:grpSpPr>
          <p:sp>
            <p:nvSpPr>
              <p:cNvPr id="28" name="Oval 27">
                <a:extLst>
                  <a:ext uri="{FF2B5EF4-FFF2-40B4-BE49-F238E27FC236}">
                    <a16:creationId xmlns:a16="http://schemas.microsoft.com/office/drawing/2014/main" id="{1BC17A08-2063-F229-DB80-EB7EAD085C55}"/>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9" name="Group 28">
                <a:extLst>
                  <a:ext uri="{FF2B5EF4-FFF2-40B4-BE49-F238E27FC236}">
                    <a16:creationId xmlns:a16="http://schemas.microsoft.com/office/drawing/2014/main" id="{3411AFB3-B5E5-C45D-FE4E-A3794FCFB620}"/>
                  </a:ext>
                </a:extLst>
              </p:cNvPr>
              <p:cNvGrpSpPr/>
              <p:nvPr/>
            </p:nvGrpSpPr>
            <p:grpSpPr>
              <a:xfrm>
                <a:off x="2863714" y="3137652"/>
                <a:ext cx="402567" cy="624238"/>
                <a:chOff x="2905821" y="3132001"/>
                <a:chExt cx="339644" cy="655658"/>
              </a:xfrm>
            </p:grpSpPr>
            <p:pic>
              <p:nvPicPr>
                <p:cNvPr id="30" name="Picture 29">
                  <a:extLst>
                    <a:ext uri="{FF2B5EF4-FFF2-40B4-BE49-F238E27FC236}">
                      <a16:creationId xmlns:a16="http://schemas.microsoft.com/office/drawing/2014/main" id="{FCA9119F-0C2A-3C1A-155C-254B3D6BC2B6}"/>
                    </a:ext>
                  </a:extLst>
                </p:cNvPr>
                <p:cNvPicPr>
                  <a:picLocks noChangeAspect="1"/>
                </p:cNvPicPr>
                <p:nvPr/>
              </p:nvPicPr>
              <p:blipFill>
                <a:blip r:embed="rId11"/>
                <a:stretch>
                  <a:fillRect/>
                </a:stretch>
              </p:blipFill>
              <p:spPr>
                <a:xfrm>
                  <a:off x="2905821" y="3132001"/>
                  <a:ext cx="339644" cy="655658"/>
                </a:xfrm>
                <a:prstGeom prst="rect">
                  <a:avLst/>
                </a:prstGeom>
              </p:spPr>
            </p:pic>
            <p:sp>
              <p:nvSpPr>
                <p:cNvPr id="31" name="Rectangle 30">
                  <a:extLst>
                    <a:ext uri="{FF2B5EF4-FFF2-40B4-BE49-F238E27FC236}">
                      <a16:creationId xmlns:a16="http://schemas.microsoft.com/office/drawing/2014/main" id="{66BD828F-9797-6F84-C123-46FDD5BFA7C0}"/>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2" name="Oval 31">
                  <a:extLst>
                    <a:ext uri="{FF2B5EF4-FFF2-40B4-BE49-F238E27FC236}">
                      <a16:creationId xmlns:a16="http://schemas.microsoft.com/office/drawing/2014/main" id="{1B2BCC95-691F-D1D5-DE2A-AD87CBD613DF}"/>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EA6F0189-5AB3-32AF-700A-ADE436E1CD62}"/>
                </a:ext>
              </a:extLst>
            </p:cNvPr>
            <p:cNvGrpSpPr/>
            <p:nvPr/>
          </p:nvGrpSpPr>
          <p:grpSpPr>
            <a:xfrm>
              <a:off x="11439470" y="314415"/>
              <a:ext cx="521208" cy="521208"/>
              <a:chOff x="5247775" y="5402947"/>
              <a:chExt cx="842422" cy="842418"/>
            </a:xfrm>
          </p:grpSpPr>
          <p:grpSp>
            <p:nvGrpSpPr>
              <p:cNvPr id="21" name="Group 20">
                <a:extLst>
                  <a:ext uri="{FF2B5EF4-FFF2-40B4-BE49-F238E27FC236}">
                    <a16:creationId xmlns:a16="http://schemas.microsoft.com/office/drawing/2014/main" id="{54BD0E9F-B153-C066-EC24-BA1677624413}"/>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24" name="Oval 23">
                  <a:extLst>
                    <a:ext uri="{FF2B5EF4-FFF2-40B4-BE49-F238E27FC236}">
                      <a16:creationId xmlns:a16="http://schemas.microsoft.com/office/drawing/2014/main" id="{D03EB0C3-87D9-14F1-29A0-D698114B18CF}"/>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5" name="Group 24">
                  <a:extLst>
                    <a:ext uri="{FF2B5EF4-FFF2-40B4-BE49-F238E27FC236}">
                      <a16:creationId xmlns:a16="http://schemas.microsoft.com/office/drawing/2014/main" id="{7AA0C0FD-EF83-CBDA-B16F-C84F173E4D76}"/>
                    </a:ext>
                  </a:extLst>
                </p:cNvPr>
                <p:cNvGrpSpPr/>
                <p:nvPr/>
              </p:nvGrpSpPr>
              <p:grpSpPr>
                <a:xfrm>
                  <a:off x="6837029" y="5667525"/>
                  <a:ext cx="516256" cy="374663"/>
                  <a:chOff x="9721214" y="3600212"/>
                  <a:chExt cx="516256" cy="374663"/>
                </a:xfrm>
              </p:grpSpPr>
              <p:sp>
                <p:nvSpPr>
                  <p:cNvPr id="26" name="Rectangle: Rounded Corners 25">
                    <a:extLst>
                      <a:ext uri="{FF2B5EF4-FFF2-40B4-BE49-F238E27FC236}">
                        <a16:creationId xmlns:a16="http://schemas.microsoft.com/office/drawing/2014/main" id="{C1132005-22F2-B039-EFFE-71445FBACF4D}"/>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7" name="Rectangle 26">
                    <a:extLst>
                      <a:ext uri="{FF2B5EF4-FFF2-40B4-BE49-F238E27FC236}">
                        <a16:creationId xmlns:a16="http://schemas.microsoft.com/office/drawing/2014/main" id="{A416B1C0-7495-66B1-28D5-B5FF554333E4}"/>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23" name="Oval 22">
                <a:extLst>
                  <a:ext uri="{FF2B5EF4-FFF2-40B4-BE49-F238E27FC236}">
                    <a16:creationId xmlns:a16="http://schemas.microsoft.com/office/drawing/2014/main" id="{68D27CAF-5835-3006-5C3D-0135EC41B95C}"/>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0" name="Group 9">
              <a:extLst>
                <a:ext uri="{FF2B5EF4-FFF2-40B4-BE49-F238E27FC236}">
                  <a16:creationId xmlns:a16="http://schemas.microsoft.com/office/drawing/2014/main" id="{A5232A68-A601-A7BD-402B-1BBBB5416BD7}"/>
                </a:ext>
              </a:extLst>
            </p:cNvPr>
            <p:cNvGrpSpPr/>
            <p:nvPr/>
          </p:nvGrpSpPr>
          <p:grpSpPr>
            <a:xfrm>
              <a:off x="10765703" y="314415"/>
              <a:ext cx="521208" cy="521208"/>
              <a:chOff x="5247775" y="4215754"/>
              <a:chExt cx="842422" cy="842418"/>
            </a:xfrm>
          </p:grpSpPr>
          <p:sp>
            <p:nvSpPr>
              <p:cNvPr id="12" name="Oval 11">
                <a:extLst>
                  <a:ext uri="{FF2B5EF4-FFF2-40B4-BE49-F238E27FC236}">
                    <a16:creationId xmlns:a16="http://schemas.microsoft.com/office/drawing/2014/main" id="{077138F1-6467-A0F4-15CC-6A311FB86A41}"/>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4" name="Group 13">
                <a:extLst>
                  <a:ext uri="{FF2B5EF4-FFF2-40B4-BE49-F238E27FC236}">
                    <a16:creationId xmlns:a16="http://schemas.microsoft.com/office/drawing/2014/main" id="{275825BE-5CEC-52DD-2A4E-7A1AD076FAB8}"/>
                  </a:ext>
                </a:extLst>
              </p:cNvPr>
              <p:cNvGrpSpPr/>
              <p:nvPr/>
            </p:nvGrpSpPr>
            <p:grpSpPr>
              <a:xfrm>
                <a:off x="5329023" y="4518060"/>
                <a:ext cx="679926" cy="237806"/>
                <a:chOff x="2739549" y="4545762"/>
                <a:chExt cx="679926" cy="237806"/>
              </a:xfrm>
            </p:grpSpPr>
            <p:sp>
              <p:nvSpPr>
                <p:cNvPr id="17" name="Rectangle 5">
                  <a:extLst>
                    <a:ext uri="{FF2B5EF4-FFF2-40B4-BE49-F238E27FC236}">
                      <a16:creationId xmlns:a16="http://schemas.microsoft.com/office/drawing/2014/main" id="{0A985D78-6188-5A08-314F-B2611B50A641}"/>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9" name="Oval 18">
                  <a:extLst>
                    <a:ext uri="{FF2B5EF4-FFF2-40B4-BE49-F238E27FC236}">
                      <a16:creationId xmlns:a16="http://schemas.microsoft.com/office/drawing/2014/main" id="{2AEA3793-94B0-492C-8048-EA844E64D75B}"/>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5" name="Oval 14">
                <a:extLst>
                  <a:ext uri="{FF2B5EF4-FFF2-40B4-BE49-F238E27FC236}">
                    <a16:creationId xmlns:a16="http://schemas.microsoft.com/office/drawing/2014/main" id="{FF810A9F-74E8-CA73-63FC-EB8426BF2260}"/>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3869384018"/>
      </p:ext>
    </p:extLst>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2"/>
                                        </p:tgtEl>
                                        <p:attrNameLst>
                                          <p:attrName>style.visibility</p:attrName>
                                        </p:attrNameLst>
                                      </p:cBhvr>
                                      <p:to>
                                        <p:strVal val="visible"/>
                                      </p:to>
                                    </p:set>
                                    <p:animEffect transition="in" filter="fade">
                                      <p:cBhvr>
                                        <p:cTn id="7" dur="500"/>
                                        <p:tgtEl>
                                          <p:spTgt spid="17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4"/>
                                        </p:tgtEl>
                                        <p:attrNameLst>
                                          <p:attrName>style.visibility</p:attrName>
                                        </p:attrNameLst>
                                      </p:cBhvr>
                                      <p:to>
                                        <p:strVal val="visible"/>
                                      </p:to>
                                    </p:set>
                                    <p:animEffect transition="in" filter="fade">
                                      <p:cBhvr>
                                        <p:cTn id="11" dur="500"/>
                                        <p:tgtEl>
                                          <p:spTgt spid="17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73"/>
                                        </p:tgtEl>
                                        <p:attrNameLst>
                                          <p:attrName>style.visibility</p:attrName>
                                        </p:attrNameLst>
                                      </p:cBhvr>
                                      <p:to>
                                        <p:strVal val="visible"/>
                                      </p:to>
                                    </p:set>
                                    <p:animEffect transition="in" filter="fade">
                                      <p:cBhvr>
                                        <p:cTn id="15" dur="500"/>
                                        <p:tgtEl>
                                          <p:spTgt spid="173"/>
                                        </p:tgtEl>
                                      </p:cBhvr>
                                    </p:animEffect>
                                  </p:childTnLst>
                                </p:cTn>
                              </p:par>
                            </p:childTnLst>
                          </p:cTn>
                        </p:par>
                        <p:par>
                          <p:cTn id="16" fill="hold">
                            <p:stCondLst>
                              <p:cond delay="1500"/>
                            </p:stCondLst>
                            <p:childTnLst>
                              <p:par>
                                <p:cTn id="17" presetID="10" presetClass="exit" presetSubtype="0" fill="hold" grpId="0" nodeType="afterEffect">
                                  <p:stCondLst>
                                    <p:cond delay="0"/>
                                  </p:stCondLst>
                                  <p:childTnLst>
                                    <p:animEffect transition="out" filter="fade">
                                      <p:cBhvr>
                                        <p:cTn id="18" dur="500"/>
                                        <p:tgtEl>
                                          <p:spTgt spid="3"/>
                                        </p:tgtEl>
                                      </p:cBhvr>
                                    </p:animEffect>
                                    <p:set>
                                      <p:cBhvr>
                                        <p:cTn id="19" dur="1" fill="hold">
                                          <p:stCondLst>
                                            <p:cond delay="499"/>
                                          </p:stCondLst>
                                        </p:cTn>
                                        <p:tgtEl>
                                          <p:spTgt spid="3"/>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2" presetClass="entr" presetSubtype="4" decel="100000" fill="hold" grpId="0" nodeType="clickEffect">
                                  <p:stCondLst>
                                    <p:cond delay="0"/>
                                  </p:stCondLst>
                                  <p:childTnLst>
                                    <p:set>
                                      <p:cBhvr>
                                        <p:cTn id="23" dur="1" fill="hold">
                                          <p:stCondLst>
                                            <p:cond delay="0"/>
                                          </p:stCondLst>
                                        </p:cTn>
                                        <p:tgtEl>
                                          <p:spTgt spid="78"/>
                                        </p:tgtEl>
                                        <p:attrNameLst>
                                          <p:attrName>style.visibility</p:attrName>
                                        </p:attrNameLst>
                                      </p:cBhvr>
                                      <p:to>
                                        <p:strVal val="visible"/>
                                      </p:to>
                                    </p:set>
                                    <p:anim calcmode="lin" valueType="num">
                                      <p:cBhvr additive="base">
                                        <p:cTn id="24" dur="500" fill="hold"/>
                                        <p:tgtEl>
                                          <p:spTgt spid="78"/>
                                        </p:tgtEl>
                                        <p:attrNameLst>
                                          <p:attrName>ppt_x</p:attrName>
                                        </p:attrNameLst>
                                      </p:cBhvr>
                                      <p:tavLst>
                                        <p:tav tm="0">
                                          <p:val>
                                            <p:strVal val="#ppt_x"/>
                                          </p:val>
                                        </p:tav>
                                        <p:tav tm="100000">
                                          <p:val>
                                            <p:strVal val="#ppt_x"/>
                                          </p:val>
                                        </p:tav>
                                      </p:tavLst>
                                    </p:anim>
                                    <p:anim calcmode="lin" valueType="num">
                                      <p:cBhvr additive="base">
                                        <p:cTn id="25" dur="500" fill="hold"/>
                                        <p:tgtEl>
                                          <p:spTgt spid="78"/>
                                        </p:tgtEl>
                                        <p:attrNameLst>
                                          <p:attrName>ppt_y</p:attrName>
                                        </p:attrNameLst>
                                      </p:cBhvr>
                                      <p:tavLst>
                                        <p:tav tm="0">
                                          <p:val>
                                            <p:strVal val="1+#ppt_h/2"/>
                                          </p:val>
                                        </p:tav>
                                        <p:tav tm="100000">
                                          <p:val>
                                            <p:strVal val="#ppt_y"/>
                                          </p:val>
                                        </p:tav>
                                      </p:tavLst>
                                    </p:anim>
                                  </p:childTnLst>
                                </p:cTn>
                              </p:par>
                            </p:childTnLst>
                          </p:cTn>
                        </p:par>
                        <p:par>
                          <p:cTn id="26" fill="hold">
                            <p:stCondLst>
                              <p:cond delay="500"/>
                            </p:stCondLst>
                            <p:childTnLst>
                              <p:par>
                                <p:cTn id="27" presetID="22" presetClass="entr" presetSubtype="8" fill="hold" nodeType="afterEffect">
                                  <p:stCondLst>
                                    <p:cond delay="0"/>
                                  </p:stCondLst>
                                  <p:childTnLst>
                                    <p:set>
                                      <p:cBhvr>
                                        <p:cTn id="28" dur="1" fill="hold">
                                          <p:stCondLst>
                                            <p:cond delay="0"/>
                                          </p:stCondLst>
                                        </p:cTn>
                                        <p:tgtEl>
                                          <p:spTgt spid="56"/>
                                        </p:tgtEl>
                                        <p:attrNameLst>
                                          <p:attrName>style.visibility</p:attrName>
                                        </p:attrNameLst>
                                      </p:cBhvr>
                                      <p:to>
                                        <p:strVal val="visible"/>
                                      </p:to>
                                    </p:set>
                                    <p:animEffect transition="in" filter="wipe(left)">
                                      <p:cBhvr>
                                        <p:cTn id="29" dur="500"/>
                                        <p:tgtEl>
                                          <p:spTgt spid="56"/>
                                        </p:tgtEl>
                                      </p:cBhvr>
                                    </p:animEffect>
                                  </p:childTnLst>
                                </p:cTn>
                              </p:par>
                            </p:childTnLst>
                          </p:cTn>
                        </p:par>
                        <p:par>
                          <p:cTn id="30" fill="hold">
                            <p:stCondLst>
                              <p:cond delay="1000"/>
                            </p:stCondLst>
                            <p:childTnLst>
                              <p:par>
                                <p:cTn id="31" presetID="10" presetClass="entr" presetSubtype="0" fill="hold" grpId="1" nodeType="afterEffect">
                                  <p:stCondLst>
                                    <p:cond delay="0"/>
                                  </p:stCondLst>
                                  <p:childTnLst>
                                    <p:set>
                                      <p:cBhvr>
                                        <p:cTn id="32" dur="1" fill="hold">
                                          <p:stCondLst>
                                            <p:cond delay="0"/>
                                          </p:stCondLst>
                                        </p:cTn>
                                        <p:tgtEl>
                                          <p:spTgt spid="68"/>
                                        </p:tgtEl>
                                        <p:attrNameLst>
                                          <p:attrName>style.visibility</p:attrName>
                                        </p:attrNameLst>
                                      </p:cBhvr>
                                      <p:to>
                                        <p:strVal val="visible"/>
                                      </p:to>
                                    </p:set>
                                    <p:animEffect transition="in" filter="fade">
                                      <p:cBhvr>
                                        <p:cTn id="33" dur="500"/>
                                        <p:tgtEl>
                                          <p:spTgt spid="68"/>
                                        </p:tgtEl>
                                      </p:cBhvr>
                                    </p:animEffect>
                                  </p:childTnLst>
                                </p:cTn>
                              </p:par>
                            </p:childTnLst>
                          </p:cTn>
                        </p:par>
                        <p:par>
                          <p:cTn id="34" fill="hold">
                            <p:stCondLst>
                              <p:cond delay="1500"/>
                            </p:stCondLst>
                            <p:childTnLst>
                              <p:par>
                                <p:cTn id="35" presetID="42" presetClass="path" presetSubtype="0" accel="50000" decel="50000" fill="hold" grpId="0" nodeType="afterEffect">
                                  <p:stCondLst>
                                    <p:cond delay="0"/>
                                  </p:stCondLst>
                                  <p:childTnLst>
                                    <p:animMotion origin="layout" path="M 3.95833E-6 -3.7037E-7 L 0.18632 -0.16343 " pathEditMode="relative" rAng="0" ptsTypes="AA">
                                      <p:cBhvr>
                                        <p:cTn id="36" dur="2000" fill="hold"/>
                                        <p:tgtEl>
                                          <p:spTgt spid="68"/>
                                        </p:tgtEl>
                                        <p:attrNameLst>
                                          <p:attrName>ppt_x</p:attrName>
                                          <p:attrName>ppt_y</p:attrName>
                                        </p:attrNameLst>
                                      </p:cBhvr>
                                      <p:rCtr x="9310" y="-8171"/>
                                    </p:animMotion>
                                  </p:childTnLst>
                                </p:cTn>
                              </p:par>
                            </p:childTnLst>
                          </p:cTn>
                        </p:par>
                        <p:par>
                          <p:cTn id="37" fill="hold">
                            <p:stCondLst>
                              <p:cond delay="3500"/>
                            </p:stCondLst>
                            <p:childTnLst>
                              <p:par>
                                <p:cTn id="38" presetID="2" presetClass="entr" presetSubtype="4" decel="100000" fill="hold" grpId="0" nodeType="afterEffect">
                                  <p:stCondLst>
                                    <p:cond delay="0"/>
                                  </p:stCondLst>
                                  <p:childTnLst>
                                    <p:set>
                                      <p:cBhvr>
                                        <p:cTn id="39" dur="1" fill="hold">
                                          <p:stCondLst>
                                            <p:cond delay="0"/>
                                          </p:stCondLst>
                                        </p:cTn>
                                        <p:tgtEl>
                                          <p:spTgt spid="80"/>
                                        </p:tgtEl>
                                        <p:attrNameLst>
                                          <p:attrName>style.visibility</p:attrName>
                                        </p:attrNameLst>
                                      </p:cBhvr>
                                      <p:to>
                                        <p:strVal val="visible"/>
                                      </p:to>
                                    </p:set>
                                    <p:anim calcmode="lin" valueType="num">
                                      <p:cBhvr additive="base">
                                        <p:cTn id="40" dur="500" fill="hold"/>
                                        <p:tgtEl>
                                          <p:spTgt spid="80"/>
                                        </p:tgtEl>
                                        <p:attrNameLst>
                                          <p:attrName>ppt_x</p:attrName>
                                        </p:attrNameLst>
                                      </p:cBhvr>
                                      <p:tavLst>
                                        <p:tav tm="0">
                                          <p:val>
                                            <p:strVal val="#ppt_x"/>
                                          </p:val>
                                        </p:tav>
                                        <p:tav tm="100000">
                                          <p:val>
                                            <p:strVal val="#ppt_x"/>
                                          </p:val>
                                        </p:tav>
                                      </p:tavLst>
                                    </p:anim>
                                    <p:anim calcmode="lin" valueType="num">
                                      <p:cBhvr additive="base">
                                        <p:cTn id="41" dur="500" fill="hold"/>
                                        <p:tgtEl>
                                          <p:spTgt spid="80"/>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decel="100000" fill="hold" grpId="0" nodeType="clickEffect">
                                  <p:stCondLst>
                                    <p:cond delay="0"/>
                                  </p:stCondLst>
                                  <p:childTnLst>
                                    <p:set>
                                      <p:cBhvr>
                                        <p:cTn id="45" dur="1" fill="hold">
                                          <p:stCondLst>
                                            <p:cond delay="0"/>
                                          </p:stCondLst>
                                        </p:cTn>
                                        <p:tgtEl>
                                          <p:spTgt spid="82"/>
                                        </p:tgtEl>
                                        <p:attrNameLst>
                                          <p:attrName>style.visibility</p:attrName>
                                        </p:attrNameLst>
                                      </p:cBhvr>
                                      <p:to>
                                        <p:strVal val="visible"/>
                                      </p:to>
                                    </p:set>
                                    <p:anim calcmode="lin" valueType="num">
                                      <p:cBhvr additive="base">
                                        <p:cTn id="46" dur="500" fill="hold"/>
                                        <p:tgtEl>
                                          <p:spTgt spid="82"/>
                                        </p:tgtEl>
                                        <p:attrNameLst>
                                          <p:attrName>ppt_x</p:attrName>
                                        </p:attrNameLst>
                                      </p:cBhvr>
                                      <p:tavLst>
                                        <p:tav tm="0">
                                          <p:val>
                                            <p:strVal val="#ppt_x"/>
                                          </p:val>
                                        </p:tav>
                                        <p:tav tm="100000">
                                          <p:val>
                                            <p:strVal val="#ppt_x"/>
                                          </p:val>
                                        </p:tav>
                                      </p:tavLst>
                                    </p:anim>
                                    <p:anim calcmode="lin" valueType="num">
                                      <p:cBhvr additive="base">
                                        <p:cTn id="47" dur="500" fill="hold"/>
                                        <p:tgtEl>
                                          <p:spTgt spid="82"/>
                                        </p:tgtEl>
                                        <p:attrNameLst>
                                          <p:attrName>ppt_y</p:attrName>
                                        </p:attrNameLst>
                                      </p:cBhvr>
                                      <p:tavLst>
                                        <p:tav tm="0">
                                          <p:val>
                                            <p:strVal val="1+#ppt_h/2"/>
                                          </p:val>
                                        </p:tav>
                                        <p:tav tm="100000">
                                          <p:val>
                                            <p:strVal val="#ppt_y"/>
                                          </p:val>
                                        </p:tav>
                                      </p:tavLst>
                                    </p:anim>
                                  </p:childTnLst>
                                </p:cTn>
                              </p:par>
                            </p:childTnLst>
                          </p:cTn>
                        </p:par>
                        <p:par>
                          <p:cTn id="48" fill="hold">
                            <p:stCondLst>
                              <p:cond delay="500"/>
                            </p:stCondLst>
                            <p:childTnLst>
                              <p:par>
                                <p:cTn id="49" presetID="10" presetClass="entr" presetSubtype="0" fill="hold" nodeType="afterEffect">
                                  <p:stCondLst>
                                    <p:cond delay="0"/>
                                  </p:stCondLst>
                                  <p:childTnLst>
                                    <p:set>
                                      <p:cBhvr>
                                        <p:cTn id="50" dur="1" fill="hold">
                                          <p:stCondLst>
                                            <p:cond delay="0"/>
                                          </p:stCondLst>
                                        </p:cTn>
                                        <p:tgtEl>
                                          <p:spTgt spid="72"/>
                                        </p:tgtEl>
                                        <p:attrNameLst>
                                          <p:attrName>style.visibility</p:attrName>
                                        </p:attrNameLst>
                                      </p:cBhvr>
                                      <p:to>
                                        <p:strVal val="visible"/>
                                      </p:to>
                                    </p:set>
                                    <p:animEffect transition="in" filter="fade">
                                      <p:cBhvr>
                                        <p:cTn id="51" dur="500"/>
                                        <p:tgtEl>
                                          <p:spTgt spid="72"/>
                                        </p:tgtEl>
                                      </p:cBhvr>
                                    </p:animEffect>
                                  </p:childTnLst>
                                </p:cTn>
                              </p:par>
                              <p:par>
                                <p:cTn id="52" presetID="10" presetClass="entr" presetSubtype="0" fill="hold" nodeType="withEffect">
                                  <p:stCondLst>
                                    <p:cond delay="0"/>
                                  </p:stCondLst>
                                  <p:childTnLst>
                                    <p:set>
                                      <p:cBhvr>
                                        <p:cTn id="53" dur="1" fill="hold">
                                          <p:stCondLst>
                                            <p:cond delay="0"/>
                                          </p:stCondLst>
                                        </p:cTn>
                                        <p:tgtEl>
                                          <p:spTgt spid="73"/>
                                        </p:tgtEl>
                                        <p:attrNameLst>
                                          <p:attrName>style.visibility</p:attrName>
                                        </p:attrNameLst>
                                      </p:cBhvr>
                                      <p:to>
                                        <p:strVal val="visible"/>
                                      </p:to>
                                    </p:set>
                                    <p:animEffect transition="in" filter="fade">
                                      <p:cBhvr>
                                        <p:cTn id="54" dur="500"/>
                                        <p:tgtEl>
                                          <p:spTgt spid="73"/>
                                        </p:tgtEl>
                                      </p:cBhvr>
                                    </p:animEffect>
                                  </p:childTnLst>
                                </p:cTn>
                              </p:par>
                            </p:childTnLst>
                          </p:cTn>
                        </p:par>
                        <p:par>
                          <p:cTn id="55" fill="hold">
                            <p:stCondLst>
                              <p:cond delay="1000"/>
                            </p:stCondLst>
                            <p:childTnLst>
                              <p:par>
                                <p:cTn id="56" presetID="32" presetClass="emph" presetSubtype="0" repeatCount="10000" fill="hold" nodeType="afterEffect">
                                  <p:stCondLst>
                                    <p:cond delay="0"/>
                                  </p:stCondLst>
                                  <p:childTnLst>
                                    <p:animRot by="120000">
                                      <p:cBhvr>
                                        <p:cTn id="57" dur="50" fill="hold">
                                          <p:stCondLst>
                                            <p:cond delay="0"/>
                                          </p:stCondLst>
                                        </p:cTn>
                                        <p:tgtEl>
                                          <p:spTgt spid="6"/>
                                        </p:tgtEl>
                                        <p:attrNameLst>
                                          <p:attrName>r</p:attrName>
                                        </p:attrNameLst>
                                      </p:cBhvr>
                                    </p:animRot>
                                    <p:animRot by="-240000">
                                      <p:cBhvr>
                                        <p:cTn id="58" dur="100" fill="hold">
                                          <p:stCondLst>
                                            <p:cond delay="100"/>
                                          </p:stCondLst>
                                        </p:cTn>
                                        <p:tgtEl>
                                          <p:spTgt spid="6"/>
                                        </p:tgtEl>
                                        <p:attrNameLst>
                                          <p:attrName>r</p:attrName>
                                        </p:attrNameLst>
                                      </p:cBhvr>
                                    </p:animRot>
                                    <p:animRot by="240000">
                                      <p:cBhvr>
                                        <p:cTn id="59" dur="100" fill="hold">
                                          <p:stCondLst>
                                            <p:cond delay="200"/>
                                          </p:stCondLst>
                                        </p:cTn>
                                        <p:tgtEl>
                                          <p:spTgt spid="6"/>
                                        </p:tgtEl>
                                        <p:attrNameLst>
                                          <p:attrName>r</p:attrName>
                                        </p:attrNameLst>
                                      </p:cBhvr>
                                    </p:animRot>
                                    <p:animRot by="-240000">
                                      <p:cBhvr>
                                        <p:cTn id="60" dur="100" fill="hold">
                                          <p:stCondLst>
                                            <p:cond delay="300"/>
                                          </p:stCondLst>
                                        </p:cTn>
                                        <p:tgtEl>
                                          <p:spTgt spid="6"/>
                                        </p:tgtEl>
                                        <p:attrNameLst>
                                          <p:attrName>r</p:attrName>
                                        </p:attrNameLst>
                                      </p:cBhvr>
                                    </p:animRot>
                                    <p:animRot by="120000">
                                      <p:cBhvr>
                                        <p:cTn id="61" dur="100" fill="hold">
                                          <p:stCondLst>
                                            <p:cond delay="400"/>
                                          </p:stCondLst>
                                        </p:cTn>
                                        <p:tgtEl>
                                          <p:spTgt spid="6"/>
                                        </p:tgtEl>
                                        <p:attrNameLst>
                                          <p:attrName>r</p:attrName>
                                        </p:attrNameLst>
                                      </p:cBhvr>
                                    </p:animRot>
                                  </p:childTnLst>
                                </p:cTn>
                              </p:par>
                              <p:par>
                                <p:cTn id="62" presetID="32" presetClass="emph" presetSubtype="0" repeatCount="10000" fill="hold" nodeType="withEffect">
                                  <p:stCondLst>
                                    <p:cond delay="0"/>
                                  </p:stCondLst>
                                  <p:childTnLst>
                                    <p:animRot by="120000">
                                      <p:cBhvr>
                                        <p:cTn id="63" dur="50" fill="hold">
                                          <p:stCondLst>
                                            <p:cond delay="0"/>
                                          </p:stCondLst>
                                        </p:cTn>
                                        <p:tgtEl>
                                          <p:spTgt spid="13"/>
                                        </p:tgtEl>
                                        <p:attrNameLst>
                                          <p:attrName>r</p:attrName>
                                        </p:attrNameLst>
                                      </p:cBhvr>
                                    </p:animRot>
                                    <p:animRot by="-240000">
                                      <p:cBhvr>
                                        <p:cTn id="64" dur="100" fill="hold">
                                          <p:stCondLst>
                                            <p:cond delay="100"/>
                                          </p:stCondLst>
                                        </p:cTn>
                                        <p:tgtEl>
                                          <p:spTgt spid="13"/>
                                        </p:tgtEl>
                                        <p:attrNameLst>
                                          <p:attrName>r</p:attrName>
                                        </p:attrNameLst>
                                      </p:cBhvr>
                                    </p:animRot>
                                    <p:animRot by="240000">
                                      <p:cBhvr>
                                        <p:cTn id="65" dur="100" fill="hold">
                                          <p:stCondLst>
                                            <p:cond delay="200"/>
                                          </p:stCondLst>
                                        </p:cTn>
                                        <p:tgtEl>
                                          <p:spTgt spid="13"/>
                                        </p:tgtEl>
                                        <p:attrNameLst>
                                          <p:attrName>r</p:attrName>
                                        </p:attrNameLst>
                                      </p:cBhvr>
                                    </p:animRot>
                                    <p:animRot by="-240000">
                                      <p:cBhvr>
                                        <p:cTn id="66" dur="100" fill="hold">
                                          <p:stCondLst>
                                            <p:cond delay="300"/>
                                          </p:stCondLst>
                                        </p:cTn>
                                        <p:tgtEl>
                                          <p:spTgt spid="13"/>
                                        </p:tgtEl>
                                        <p:attrNameLst>
                                          <p:attrName>r</p:attrName>
                                        </p:attrNameLst>
                                      </p:cBhvr>
                                    </p:animRot>
                                    <p:animRot by="120000">
                                      <p:cBhvr>
                                        <p:cTn id="67" dur="100" fill="hold">
                                          <p:stCondLst>
                                            <p:cond delay="400"/>
                                          </p:stCondLst>
                                        </p:cTn>
                                        <p:tgtEl>
                                          <p:spTgt spid="13"/>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2" presetClass="entr" presetSubtype="4" decel="100000" fill="hold" grpId="0" nodeType="clickEffect">
                                  <p:stCondLst>
                                    <p:cond delay="0"/>
                                  </p:stCondLst>
                                  <p:childTnLst>
                                    <p:set>
                                      <p:cBhvr>
                                        <p:cTn id="71" dur="1" fill="hold">
                                          <p:stCondLst>
                                            <p:cond delay="0"/>
                                          </p:stCondLst>
                                        </p:cTn>
                                        <p:tgtEl>
                                          <p:spTgt spid="84"/>
                                        </p:tgtEl>
                                        <p:attrNameLst>
                                          <p:attrName>style.visibility</p:attrName>
                                        </p:attrNameLst>
                                      </p:cBhvr>
                                      <p:to>
                                        <p:strVal val="visible"/>
                                      </p:to>
                                    </p:set>
                                    <p:anim calcmode="lin" valueType="num">
                                      <p:cBhvr additive="base">
                                        <p:cTn id="72" dur="500" fill="hold"/>
                                        <p:tgtEl>
                                          <p:spTgt spid="84"/>
                                        </p:tgtEl>
                                        <p:attrNameLst>
                                          <p:attrName>ppt_x</p:attrName>
                                        </p:attrNameLst>
                                      </p:cBhvr>
                                      <p:tavLst>
                                        <p:tav tm="0">
                                          <p:val>
                                            <p:strVal val="#ppt_x"/>
                                          </p:val>
                                        </p:tav>
                                        <p:tav tm="100000">
                                          <p:val>
                                            <p:strVal val="#ppt_x"/>
                                          </p:val>
                                        </p:tav>
                                      </p:tavLst>
                                    </p:anim>
                                    <p:anim calcmode="lin" valueType="num">
                                      <p:cBhvr additive="base">
                                        <p:cTn id="73" dur="500" fill="hold"/>
                                        <p:tgtEl>
                                          <p:spTgt spid="84"/>
                                        </p:tgtEl>
                                        <p:attrNameLst>
                                          <p:attrName>ppt_y</p:attrName>
                                        </p:attrNameLst>
                                      </p:cBhvr>
                                      <p:tavLst>
                                        <p:tav tm="0">
                                          <p:val>
                                            <p:strVal val="1+#ppt_h/2"/>
                                          </p:val>
                                        </p:tav>
                                        <p:tav tm="100000">
                                          <p:val>
                                            <p:strVal val="#ppt_y"/>
                                          </p:val>
                                        </p:tav>
                                      </p:tavLst>
                                    </p:anim>
                                  </p:childTnLst>
                                </p:cTn>
                              </p:par>
                            </p:childTnLst>
                          </p:cTn>
                        </p:par>
                        <p:par>
                          <p:cTn id="74" fill="hold">
                            <p:stCondLst>
                              <p:cond delay="500"/>
                            </p:stCondLst>
                            <p:childTnLst>
                              <p:par>
                                <p:cTn id="75" presetID="10" presetClass="exit" presetSubtype="0" fill="hold" nodeType="afterEffect">
                                  <p:stCondLst>
                                    <p:cond delay="0"/>
                                  </p:stCondLst>
                                  <p:childTnLst>
                                    <p:animEffect transition="out" filter="fade">
                                      <p:cBhvr>
                                        <p:cTn id="76" dur="500"/>
                                        <p:tgtEl>
                                          <p:spTgt spid="72"/>
                                        </p:tgtEl>
                                      </p:cBhvr>
                                    </p:animEffect>
                                    <p:set>
                                      <p:cBhvr>
                                        <p:cTn id="77" dur="1" fill="hold">
                                          <p:stCondLst>
                                            <p:cond delay="499"/>
                                          </p:stCondLst>
                                        </p:cTn>
                                        <p:tgtEl>
                                          <p:spTgt spid="72"/>
                                        </p:tgtEl>
                                        <p:attrNameLst>
                                          <p:attrName>style.visibility</p:attrName>
                                        </p:attrNameLst>
                                      </p:cBhvr>
                                      <p:to>
                                        <p:strVal val="hidden"/>
                                      </p:to>
                                    </p:set>
                                  </p:childTnLst>
                                </p:cTn>
                              </p:par>
                              <p:par>
                                <p:cTn id="78" presetID="10" presetClass="exit" presetSubtype="0" fill="hold" nodeType="withEffect">
                                  <p:stCondLst>
                                    <p:cond delay="0"/>
                                  </p:stCondLst>
                                  <p:childTnLst>
                                    <p:animEffect transition="out" filter="fade">
                                      <p:cBhvr>
                                        <p:cTn id="79" dur="500"/>
                                        <p:tgtEl>
                                          <p:spTgt spid="73"/>
                                        </p:tgtEl>
                                      </p:cBhvr>
                                    </p:animEffect>
                                    <p:set>
                                      <p:cBhvr>
                                        <p:cTn id="80" dur="1" fill="hold">
                                          <p:stCondLst>
                                            <p:cond delay="499"/>
                                          </p:stCondLst>
                                        </p:cTn>
                                        <p:tgtEl>
                                          <p:spTgt spid="73"/>
                                        </p:tgtEl>
                                        <p:attrNameLst>
                                          <p:attrName>style.visibility</p:attrName>
                                        </p:attrNameLst>
                                      </p:cBhvr>
                                      <p:to>
                                        <p:strVal val="hidden"/>
                                      </p:to>
                                    </p:set>
                                  </p:childTnLst>
                                </p:cTn>
                              </p:par>
                              <p:par>
                                <p:cTn id="81" presetID="22" presetClass="entr" presetSubtype="1" fill="hold" nodeType="withEffect">
                                  <p:stCondLst>
                                    <p:cond delay="0"/>
                                  </p:stCondLst>
                                  <p:childTnLst>
                                    <p:set>
                                      <p:cBhvr>
                                        <p:cTn id="82" dur="1" fill="hold">
                                          <p:stCondLst>
                                            <p:cond delay="0"/>
                                          </p:stCondLst>
                                        </p:cTn>
                                        <p:tgtEl>
                                          <p:spTgt spid="60"/>
                                        </p:tgtEl>
                                        <p:attrNameLst>
                                          <p:attrName>style.visibility</p:attrName>
                                        </p:attrNameLst>
                                      </p:cBhvr>
                                      <p:to>
                                        <p:strVal val="visible"/>
                                      </p:to>
                                    </p:set>
                                    <p:animEffect transition="in" filter="wipe(up)">
                                      <p:cBhvr>
                                        <p:cTn id="83" dur="500"/>
                                        <p:tgtEl>
                                          <p:spTgt spid="60"/>
                                        </p:tgtEl>
                                      </p:cBhvr>
                                    </p:animEffect>
                                  </p:childTnLst>
                                </p:cTn>
                              </p:par>
                              <p:par>
                                <p:cTn id="84" presetID="10" presetClass="exit" presetSubtype="0" fill="hold" grpId="2" nodeType="withEffect">
                                  <p:stCondLst>
                                    <p:cond delay="0"/>
                                  </p:stCondLst>
                                  <p:childTnLst>
                                    <p:animEffect transition="out" filter="fade">
                                      <p:cBhvr>
                                        <p:cTn id="85" dur="500"/>
                                        <p:tgtEl>
                                          <p:spTgt spid="68"/>
                                        </p:tgtEl>
                                      </p:cBhvr>
                                    </p:animEffect>
                                    <p:set>
                                      <p:cBhvr>
                                        <p:cTn id="86" dur="1" fill="hold">
                                          <p:stCondLst>
                                            <p:cond delay="499"/>
                                          </p:stCondLst>
                                        </p:cTn>
                                        <p:tgtEl>
                                          <p:spTgt spid="6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 grpId="0"/>
      <p:bldP spid="174" grpId="0"/>
      <p:bldP spid="173" grpId="0"/>
      <p:bldP spid="68" grpId="0" animBg="1"/>
      <p:bldP spid="68" grpId="1" animBg="1"/>
      <p:bldP spid="68" grpId="2" animBg="1"/>
      <p:bldP spid="78" grpId="0"/>
      <p:bldP spid="80" grpId="0"/>
      <p:bldP spid="82" grpId="0"/>
      <p:bldP spid="84" grpId="0"/>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1EFDB11-121D-4243-93A3-7A3EABDAE03C}"/>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5115342" y="1189177"/>
            <a:ext cx="5833581" cy="3221653"/>
          </a:xfrm>
          <a:prstGeom prst="rect">
            <a:avLst/>
          </a:prstGeom>
          <a:ln>
            <a:noFill/>
          </a:ln>
          <a:effectLst>
            <a:outerShdw blurRad="190500" sx="101000" sy="101000" algn="tl" rotWithShape="0">
              <a:srgbClr val="333333">
                <a:alpha val="30000"/>
              </a:srgbClr>
            </a:outerShdw>
          </a:effectLst>
        </p:spPr>
      </p:pic>
      <p:sp>
        <p:nvSpPr>
          <p:cNvPr id="7" name="Title 1">
            <a:extLst>
              <a:ext uri="{FF2B5EF4-FFF2-40B4-BE49-F238E27FC236}">
                <a16:creationId xmlns:a16="http://schemas.microsoft.com/office/drawing/2014/main" id="{695CDDAB-E0FD-4CE0-911C-BEC0AE873A47}"/>
              </a:ext>
            </a:extLst>
          </p:cNvPr>
          <p:cNvSpPr>
            <a:spLocks noGrp="1"/>
          </p:cNvSpPr>
          <p:nvPr>
            <p:ph type="title"/>
          </p:nvPr>
        </p:nvSpPr>
        <p:spPr/>
        <p:txBody>
          <a:bodyPr/>
          <a:lstStyle/>
          <a:p>
            <a:r>
              <a:rPr lang="en-US"/>
              <a:t>Group call pickup  </a:t>
            </a:r>
          </a:p>
        </p:txBody>
      </p:sp>
      <p:pic>
        <p:nvPicPr>
          <p:cNvPr id="9" name="Picture 8">
            <a:extLst>
              <a:ext uri="{FF2B5EF4-FFF2-40B4-BE49-F238E27FC236}">
                <a16:creationId xmlns:a16="http://schemas.microsoft.com/office/drawing/2014/main" id="{D319D295-F8C1-40DF-A925-A9169B223F2A}"/>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8963" y="1189177"/>
            <a:ext cx="3467100" cy="5153025"/>
          </a:xfrm>
          <a:prstGeom prst="rect">
            <a:avLst/>
          </a:prstGeom>
          <a:ln>
            <a:noFill/>
          </a:ln>
          <a:effectLst>
            <a:outerShdw blurRad="190500" sx="101000" sy="101000" algn="tl" rotWithShape="0">
              <a:srgbClr val="333333">
                <a:alpha val="30000"/>
              </a:srgbClr>
            </a:outerShdw>
          </a:effectLst>
        </p:spPr>
      </p:pic>
      <p:cxnSp>
        <p:nvCxnSpPr>
          <p:cNvPr id="13" name="Straight Arrow Connector 12">
            <a:extLst>
              <a:ext uri="{FF2B5EF4-FFF2-40B4-BE49-F238E27FC236}">
                <a16:creationId xmlns:a16="http://schemas.microsoft.com/office/drawing/2014/main" id="{8572A388-2F63-41E8-B7BE-42DC0EE3068A}"/>
              </a:ext>
              <a:ext uri="{C183D7F6-B498-43B3-948B-1728B52AA6E4}">
                <adec:decorative xmlns:adec="http://schemas.microsoft.com/office/drawing/2017/decorative" val="1"/>
              </a:ext>
            </a:extLst>
          </p:cNvPr>
          <p:cNvCxnSpPr>
            <a:cxnSpLocks/>
          </p:cNvCxnSpPr>
          <p:nvPr/>
        </p:nvCxnSpPr>
        <p:spPr>
          <a:xfrm>
            <a:off x="1790700" y="3777684"/>
            <a:ext cx="3324642" cy="0"/>
          </a:xfrm>
          <a:prstGeom prst="straightConnector1">
            <a:avLst/>
          </a:prstGeom>
          <a:ln w="76200">
            <a:solidFill>
              <a:schemeClr val="tx2"/>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93FC5AFD-CDCE-4549-B640-0047C265EB4A}"/>
              </a:ext>
              <a:ext uri="{C183D7F6-B498-43B3-948B-1728B52AA6E4}">
                <adec:decorative xmlns:adec="http://schemas.microsoft.com/office/drawing/2017/decorative" val="1"/>
              </a:ext>
            </a:extLst>
          </p:cNvPr>
          <p:cNvCxnSpPr>
            <a:cxnSpLocks/>
          </p:cNvCxnSpPr>
          <p:nvPr/>
        </p:nvCxnSpPr>
        <p:spPr>
          <a:xfrm>
            <a:off x="10386061" y="2637958"/>
            <a:ext cx="2311367" cy="0"/>
          </a:xfrm>
          <a:prstGeom prst="straightConnector1">
            <a:avLst/>
          </a:prstGeom>
          <a:ln w="76200">
            <a:solidFill>
              <a:schemeClr val="tx2"/>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39D61254-EBDC-4DF2-AFBA-572BF91F88A1}"/>
              </a:ext>
              <a:ext uri="{C183D7F6-B498-43B3-948B-1728B52AA6E4}">
                <adec:decorative xmlns:adec="http://schemas.microsoft.com/office/drawing/2017/decorative" val="1"/>
              </a:ext>
            </a:extLst>
          </p:cNvPr>
          <p:cNvSpPr/>
          <p:nvPr/>
        </p:nvSpPr>
        <p:spPr bwMode="auto">
          <a:xfrm>
            <a:off x="7010598" y="2101836"/>
            <a:ext cx="3375463" cy="1098078"/>
          </a:xfrm>
          <a:prstGeom prst="rect">
            <a:avLst/>
          </a:prstGeom>
          <a:noFill/>
          <a:ln w="28575">
            <a:solidFill>
              <a:schemeClr val="tx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nvGrpSpPr>
          <p:cNvPr id="134" name="Group 133">
            <a:extLst>
              <a:ext uri="{FF2B5EF4-FFF2-40B4-BE49-F238E27FC236}">
                <a16:creationId xmlns:a16="http://schemas.microsoft.com/office/drawing/2014/main" id="{8F026898-F2DB-648F-281E-B11222A9F454}"/>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64" name="Group 63">
              <a:extLst>
                <a:ext uri="{FF2B5EF4-FFF2-40B4-BE49-F238E27FC236}">
                  <a16:creationId xmlns:a16="http://schemas.microsoft.com/office/drawing/2014/main" id="{F3C7A007-A6FB-DD1F-A278-F90FABADD75B}"/>
                </a:ext>
              </a:extLst>
            </p:cNvPr>
            <p:cNvGrpSpPr/>
            <p:nvPr/>
          </p:nvGrpSpPr>
          <p:grpSpPr>
            <a:xfrm>
              <a:off x="9419668" y="315165"/>
              <a:ext cx="519711" cy="519708"/>
              <a:chOff x="2643786" y="1841370"/>
              <a:chExt cx="842422" cy="842418"/>
            </a:xfrm>
          </p:grpSpPr>
          <p:sp>
            <p:nvSpPr>
              <p:cNvPr id="76" name="Oval 75">
                <a:extLst>
                  <a:ext uri="{FF2B5EF4-FFF2-40B4-BE49-F238E27FC236}">
                    <a16:creationId xmlns:a16="http://schemas.microsoft.com/office/drawing/2014/main" id="{E98C546F-1E8B-8096-88C1-B8AA5260FDFE}"/>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77" name="Group 76">
                <a:extLst>
                  <a:ext uri="{FF2B5EF4-FFF2-40B4-BE49-F238E27FC236}">
                    <a16:creationId xmlns:a16="http://schemas.microsoft.com/office/drawing/2014/main" id="{1521FEEE-75DF-B959-0D45-3B0F832C7D4E}"/>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78" name="Rectangle: Rounded Corners 77">
                  <a:extLst>
                    <a:ext uri="{FF2B5EF4-FFF2-40B4-BE49-F238E27FC236}">
                      <a16:creationId xmlns:a16="http://schemas.microsoft.com/office/drawing/2014/main" id="{C127C5CF-F2E3-B11F-CA3B-3E611D35995B}"/>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79" name="Rectangle: Rounded Corners 78">
                  <a:extLst>
                    <a:ext uri="{FF2B5EF4-FFF2-40B4-BE49-F238E27FC236}">
                      <a16:creationId xmlns:a16="http://schemas.microsoft.com/office/drawing/2014/main" id="{336D6FA6-7C1F-88E1-426D-CCE51C6C2A8C}"/>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80" name="Group 79">
                  <a:extLst>
                    <a:ext uri="{FF2B5EF4-FFF2-40B4-BE49-F238E27FC236}">
                      <a16:creationId xmlns:a16="http://schemas.microsoft.com/office/drawing/2014/main" id="{B8376247-26C2-4D78-4A46-21992DAB909C}"/>
                    </a:ext>
                  </a:extLst>
                </p:cNvPr>
                <p:cNvGrpSpPr/>
                <p:nvPr/>
              </p:nvGrpSpPr>
              <p:grpSpPr>
                <a:xfrm>
                  <a:off x="9549692" y="2525789"/>
                  <a:ext cx="155052" cy="148677"/>
                  <a:chOff x="4039410" y="4948360"/>
                  <a:chExt cx="155073" cy="148698"/>
                </a:xfrm>
                <a:solidFill>
                  <a:schemeClr val="bg1"/>
                </a:solidFill>
              </p:grpSpPr>
              <p:sp>
                <p:nvSpPr>
                  <p:cNvPr id="83" name="Rectangle: Rounded Corners 82">
                    <a:extLst>
                      <a:ext uri="{FF2B5EF4-FFF2-40B4-BE49-F238E27FC236}">
                        <a16:creationId xmlns:a16="http://schemas.microsoft.com/office/drawing/2014/main" id="{DD28A9C5-94C2-AE9F-4BE9-23C3FE973B87}"/>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84" name="Rectangle: Rounded Corners 83">
                    <a:extLst>
                      <a:ext uri="{FF2B5EF4-FFF2-40B4-BE49-F238E27FC236}">
                        <a16:creationId xmlns:a16="http://schemas.microsoft.com/office/drawing/2014/main" id="{011FB15E-81E2-40B0-64BC-E87928D8CB8A}"/>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85" name="Rectangle: Rounded Corners 84">
                    <a:extLst>
                      <a:ext uri="{FF2B5EF4-FFF2-40B4-BE49-F238E27FC236}">
                        <a16:creationId xmlns:a16="http://schemas.microsoft.com/office/drawing/2014/main" id="{7F5111CC-73A9-0FC1-793D-561E6D0C0B95}"/>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86" name="Rectangle: Rounded Corners 85">
                    <a:extLst>
                      <a:ext uri="{FF2B5EF4-FFF2-40B4-BE49-F238E27FC236}">
                        <a16:creationId xmlns:a16="http://schemas.microsoft.com/office/drawing/2014/main" id="{2AEE57C5-6192-3A99-8E5B-C0936DAD69A0}"/>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87" name="Rectangle: Rounded Corners 86">
                    <a:extLst>
                      <a:ext uri="{FF2B5EF4-FFF2-40B4-BE49-F238E27FC236}">
                        <a16:creationId xmlns:a16="http://schemas.microsoft.com/office/drawing/2014/main" id="{17421BD9-C6D8-4013-1EBA-2595685A37B2}"/>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88" name="Rectangle: Rounded Corners 87">
                    <a:extLst>
                      <a:ext uri="{FF2B5EF4-FFF2-40B4-BE49-F238E27FC236}">
                        <a16:creationId xmlns:a16="http://schemas.microsoft.com/office/drawing/2014/main" id="{C8605C22-3BB0-99E0-1402-08B6A7656E28}"/>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89" name="Rectangle: Rounded Corners 88">
                    <a:extLst>
                      <a:ext uri="{FF2B5EF4-FFF2-40B4-BE49-F238E27FC236}">
                        <a16:creationId xmlns:a16="http://schemas.microsoft.com/office/drawing/2014/main" id="{16888FFA-19ED-621F-D332-DF78FC5CEDC4}"/>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90" name="Rectangle: Rounded Corners 89">
                    <a:extLst>
                      <a:ext uri="{FF2B5EF4-FFF2-40B4-BE49-F238E27FC236}">
                        <a16:creationId xmlns:a16="http://schemas.microsoft.com/office/drawing/2014/main" id="{57EBC63B-B005-8B1E-E8C9-78F6B582D0D7}"/>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91" name="Rectangle: Rounded Corners 90">
                    <a:extLst>
                      <a:ext uri="{FF2B5EF4-FFF2-40B4-BE49-F238E27FC236}">
                        <a16:creationId xmlns:a16="http://schemas.microsoft.com/office/drawing/2014/main" id="{A9ECCADB-3678-202D-3221-7E67154E21DC}"/>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81" name="Rectangle: Rounded Corners 80">
                  <a:extLst>
                    <a:ext uri="{FF2B5EF4-FFF2-40B4-BE49-F238E27FC236}">
                      <a16:creationId xmlns:a16="http://schemas.microsoft.com/office/drawing/2014/main" id="{C7645D3B-5438-954E-AFA4-28E4ACF94A04}"/>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82" name="Rectangle: Rounded Corners 81">
                  <a:extLst>
                    <a:ext uri="{FF2B5EF4-FFF2-40B4-BE49-F238E27FC236}">
                      <a16:creationId xmlns:a16="http://schemas.microsoft.com/office/drawing/2014/main" id="{5C9CE1D8-F433-595D-A385-E0E43CD0FA74}"/>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66" name="Group 65">
              <a:extLst>
                <a:ext uri="{FF2B5EF4-FFF2-40B4-BE49-F238E27FC236}">
                  <a16:creationId xmlns:a16="http://schemas.microsoft.com/office/drawing/2014/main" id="{33124F15-AB45-4C83-46DE-FCE16EA85C22}"/>
                </a:ext>
              </a:extLst>
            </p:cNvPr>
            <p:cNvGrpSpPr/>
            <p:nvPr/>
          </p:nvGrpSpPr>
          <p:grpSpPr>
            <a:xfrm>
              <a:off x="10091937" y="314415"/>
              <a:ext cx="521208" cy="521208"/>
              <a:chOff x="2643786" y="3028562"/>
              <a:chExt cx="842422" cy="842418"/>
            </a:xfrm>
          </p:grpSpPr>
          <p:sp>
            <p:nvSpPr>
              <p:cNvPr id="67" name="Oval 66">
                <a:extLst>
                  <a:ext uri="{FF2B5EF4-FFF2-40B4-BE49-F238E27FC236}">
                    <a16:creationId xmlns:a16="http://schemas.microsoft.com/office/drawing/2014/main" id="{CF266504-84BE-1F8B-292F-4B429EFA53D4}"/>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68" name="Group 67">
                <a:extLst>
                  <a:ext uri="{FF2B5EF4-FFF2-40B4-BE49-F238E27FC236}">
                    <a16:creationId xmlns:a16="http://schemas.microsoft.com/office/drawing/2014/main" id="{2AB27AAC-B24F-CE1E-C8AC-974D23119F38}"/>
                  </a:ext>
                </a:extLst>
              </p:cNvPr>
              <p:cNvGrpSpPr/>
              <p:nvPr/>
            </p:nvGrpSpPr>
            <p:grpSpPr>
              <a:xfrm>
                <a:off x="2863714" y="3137652"/>
                <a:ext cx="402567" cy="624238"/>
                <a:chOff x="2905821" y="3132001"/>
                <a:chExt cx="339644" cy="655658"/>
              </a:xfrm>
            </p:grpSpPr>
            <p:pic>
              <p:nvPicPr>
                <p:cNvPr id="69" name="Picture 68">
                  <a:extLst>
                    <a:ext uri="{FF2B5EF4-FFF2-40B4-BE49-F238E27FC236}">
                      <a16:creationId xmlns:a16="http://schemas.microsoft.com/office/drawing/2014/main" id="{4D3D8753-F355-670C-463D-199E9D765B95}"/>
                    </a:ext>
                  </a:extLst>
                </p:cNvPr>
                <p:cNvPicPr>
                  <a:picLocks noChangeAspect="1"/>
                </p:cNvPicPr>
                <p:nvPr/>
              </p:nvPicPr>
              <p:blipFill>
                <a:blip r:embed="rId4"/>
                <a:stretch>
                  <a:fillRect/>
                </a:stretch>
              </p:blipFill>
              <p:spPr>
                <a:xfrm>
                  <a:off x="2905821" y="3132001"/>
                  <a:ext cx="339644" cy="655658"/>
                </a:xfrm>
                <a:prstGeom prst="rect">
                  <a:avLst/>
                </a:prstGeom>
              </p:spPr>
            </p:pic>
            <p:sp>
              <p:nvSpPr>
                <p:cNvPr id="70" name="Rectangle 69">
                  <a:extLst>
                    <a:ext uri="{FF2B5EF4-FFF2-40B4-BE49-F238E27FC236}">
                      <a16:creationId xmlns:a16="http://schemas.microsoft.com/office/drawing/2014/main" id="{29CB807A-11E1-6A23-1D0D-661153C7CD6E}"/>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1" name="Oval 70">
                  <a:extLst>
                    <a:ext uri="{FF2B5EF4-FFF2-40B4-BE49-F238E27FC236}">
                      <a16:creationId xmlns:a16="http://schemas.microsoft.com/office/drawing/2014/main" id="{7BA950C1-DA54-64B1-EE34-A453A5768EE4}"/>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21" name="Group 120">
              <a:extLst>
                <a:ext uri="{FF2B5EF4-FFF2-40B4-BE49-F238E27FC236}">
                  <a16:creationId xmlns:a16="http://schemas.microsoft.com/office/drawing/2014/main" id="{A3F24927-2897-2DDF-CBB1-34071DD3B464}"/>
                </a:ext>
              </a:extLst>
            </p:cNvPr>
            <p:cNvGrpSpPr/>
            <p:nvPr/>
          </p:nvGrpSpPr>
          <p:grpSpPr>
            <a:xfrm>
              <a:off x="11439470" y="314415"/>
              <a:ext cx="521208" cy="521208"/>
              <a:chOff x="5247775" y="5402947"/>
              <a:chExt cx="842422" cy="842418"/>
            </a:xfrm>
          </p:grpSpPr>
          <p:grpSp>
            <p:nvGrpSpPr>
              <p:cNvPr id="122" name="Group 121">
                <a:extLst>
                  <a:ext uri="{FF2B5EF4-FFF2-40B4-BE49-F238E27FC236}">
                    <a16:creationId xmlns:a16="http://schemas.microsoft.com/office/drawing/2014/main" id="{883B214A-DD4A-8321-0AF7-FE28F37ECE0F}"/>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24" name="Oval 123">
                  <a:extLst>
                    <a:ext uri="{FF2B5EF4-FFF2-40B4-BE49-F238E27FC236}">
                      <a16:creationId xmlns:a16="http://schemas.microsoft.com/office/drawing/2014/main" id="{B3BEFFF0-0F6D-F6D6-FCD9-86268BF538AC}"/>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25" name="Group 124">
                  <a:extLst>
                    <a:ext uri="{FF2B5EF4-FFF2-40B4-BE49-F238E27FC236}">
                      <a16:creationId xmlns:a16="http://schemas.microsoft.com/office/drawing/2014/main" id="{E0DD7964-A088-805B-EA92-18CF7D6E0C04}"/>
                    </a:ext>
                  </a:extLst>
                </p:cNvPr>
                <p:cNvGrpSpPr/>
                <p:nvPr/>
              </p:nvGrpSpPr>
              <p:grpSpPr>
                <a:xfrm>
                  <a:off x="6837029" y="5667525"/>
                  <a:ext cx="516256" cy="374663"/>
                  <a:chOff x="9721214" y="3600212"/>
                  <a:chExt cx="516256" cy="374663"/>
                </a:xfrm>
              </p:grpSpPr>
              <p:sp>
                <p:nvSpPr>
                  <p:cNvPr id="126" name="Rectangle: Rounded Corners 125">
                    <a:extLst>
                      <a:ext uri="{FF2B5EF4-FFF2-40B4-BE49-F238E27FC236}">
                        <a16:creationId xmlns:a16="http://schemas.microsoft.com/office/drawing/2014/main" id="{2B126BAD-E3D0-CAAD-F917-D93BC68E391B}"/>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27" name="Rectangle 126">
                    <a:extLst>
                      <a:ext uri="{FF2B5EF4-FFF2-40B4-BE49-F238E27FC236}">
                        <a16:creationId xmlns:a16="http://schemas.microsoft.com/office/drawing/2014/main" id="{B293EBD8-6D03-31E4-E2E0-70E132A43E7A}"/>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23" name="Oval 122">
                <a:extLst>
                  <a:ext uri="{FF2B5EF4-FFF2-40B4-BE49-F238E27FC236}">
                    <a16:creationId xmlns:a16="http://schemas.microsoft.com/office/drawing/2014/main" id="{1DF448EB-C5DB-D1DF-A53B-F5205F2DE1A9}"/>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28" name="Group 127">
              <a:extLst>
                <a:ext uri="{FF2B5EF4-FFF2-40B4-BE49-F238E27FC236}">
                  <a16:creationId xmlns:a16="http://schemas.microsoft.com/office/drawing/2014/main" id="{ADD2498B-D7C5-497C-C83A-03F7E45F30BD}"/>
                </a:ext>
              </a:extLst>
            </p:cNvPr>
            <p:cNvGrpSpPr/>
            <p:nvPr/>
          </p:nvGrpSpPr>
          <p:grpSpPr>
            <a:xfrm>
              <a:off x="10765703" y="314415"/>
              <a:ext cx="521208" cy="521208"/>
              <a:chOff x="5247775" y="4215754"/>
              <a:chExt cx="842422" cy="842418"/>
            </a:xfrm>
          </p:grpSpPr>
          <p:sp>
            <p:nvSpPr>
              <p:cNvPr id="129" name="Oval 128">
                <a:extLst>
                  <a:ext uri="{FF2B5EF4-FFF2-40B4-BE49-F238E27FC236}">
                    <a16:creationId xmlns:a16="http://schemas.microsoft.com/office/drawing/2014/main" id="{7993F988-7C05-8F08-3D53-8C80226B5C4C}"/>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30" name="Group 129">
                <a:extLst>
                  <a:ext uri="{FF2B5EF4-FFF2-40B4-BE49-F238E27FC236}">
                    <a16:creationId xmlns:a16="http://schemas.microsoft.com/office/drawing/2014/main" id="{C2CA168D-2096-4AA7-6FDB-790026734012}"/>
                  </a:ext>
                </a:extLst>
              </p:cNvPr>
              <p:cNvGrpSpPr/>
              <p:nvPr/>
            </p:nvGrpSpPr>
            <p:grpSpPr>
              <a:xfrm>
                <a:off x="5329023" y="4518060"/>
                <a:ext cx="679926" cy="237806"/>
                <a:chOff x="2739549" y="4545762"/>
                <a:chExt cx="679926" cy="237806"/>
              </a:xfrm>
            </p:grpSpPr>
            <p:sp>
              <p:nvSpPr>
                <p:cNvPr id="132" name="Rectangle 5">
                  <a:extLst>
                    <a:ext uri="{FF2B5EF4-FFF2-40B4-BE49-F238E27FC236}">
                      <a16:creationId xmlns:a16="http://schemas.microsoft.com/office/drawing/2014/main" id="{ED795D0C-2E9D-EDE7-6702-A97B17FEB2DE}"/>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33" name="Oval 132">
                  <a:extLst>
                    <a:ext uri="{FF2B5EF4-FFF2-40B4-BE49-F238E27FC236}">
                      <a16:creationId xmlns:a16="http://schemas.microsoft.com/office/drawing/2014/main" id="{B8830241-7FBF-60AE-7646-65F07101736F}"/>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31" name="Oval 130">
                <a:extLst>
                  <a:ext uri="{FF2B5EF4-FFF2-40B4-BE49-F238E27FC236}">
                    <a16:creationId xmlns:a16="http://schemas.microsoft.com/office/drawing/2014/main" id="{3E597F54-F8AF-6A62-B152-1B678F0D2945}"/>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11468735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200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par>
                          <p:cTn id="12" fill="hold">
                            <p:stCondLst>
                              <p:cond delay="3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3500"/>
                            </p:stCondLst>
                            <p:childTnLst>
                              <p:par>
                                <p:cTn id="17" presetID="21" presetClass="entr" presetSubtype="1"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heel(1)">
                                      <p:cBhvr>
                                        <p:cTn id="19" dur="750"/>
                                        <p:tgtEl>
                                          <p:spTgt spid="8"/>
                                        </p:tgtEl>
                                      </p:cBhvr>
                                    </p:animEffect>
                                  </p:childTnLst>
                                </p:cTn>
                              </p:par>
                            </p:childTnLst>
                          </p:cTn>
                        </p:par>
                        <p:par>
                          <p:cTn id="20" fill="hold">
                            <p:stCondLst>
                              <p:cond delay="4250"/>
                            </p:stCondLst>
                            <p:childTnLst>
                              <p:par>
                                <p:cTn id="21" presetID="22" presetClass="entr" presetSubtype="8" fill="hold" nodeType="afterEffect">
                                  <p:stCondLst>
                                    <p:cond delay="200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ectangle 114">
            <a:extLst>
              <a:ext uri="{FF2B5EF4-FFF2-40B4-BE49-F238E27FC236}">
                <a16:creationId xmlns:a16="http://schemas.microsoft.com/office/drawing/2014/main" id="{787A109E-2E2D-42D9-8DF6-3FD0D71B3166}"/>
              </a:ext>
              <a:ext uri="{C183D7F6-B498-43B3-948B-1728B52AA6E4}">
                <adec:decorative xmlns:adec="http://schemas.microsoft.com/office/drawing/2017/decorative" val="1"/>
              </a:ext>
            </a:extLst>
          </p:cNvPr>
          <p:cNvSpPr/>
          <p:nvPr/>
        </p:nvSpPr>
        <p:spPr bwMode="auto">
          <a:xfrm>
            <a:off x="8808334" y="0"/>
            <a:ext cx="3383666"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76" name="Picture 75">
            <a:extLst>
              <a:ext uri="{FF2B5EF4-FFF2-40B4-BE49-F238E27FC236}">
                <a16:creationId xmlns:a16="http://schemas.microsoft.com/office/drawing/2014/main" id="{F797E81B-54ED-45EE-9557-C279937E925C}"/>
              </a:ext>
              <a:ext uri="{C183D7F6-B498-43B3-948B-1728B52AA6E4}">
                <adec:decorative xmlns:adec="http://schemas.microsoft.com/office/drawing/2017/decorative" val="1"/>
              </a:ext>
            </a:extLst>
          </p:cNvPr>
          <p:cNvPicPr>
            <a:picLocks noChangeAspect="1"/>
          </p:cNvPicPr>
          <p:nvPr/>
        </p:nvPicPr>
        <p:blipFill rotWithShape="1">
          <a:blip r:embed="rId2"/>
          <a:srcRect l="56397" t="1935" r="3310" b="21875"/>
          <a:stretch/>
        </p:blipFill>
        <p:spPr>
          <a:xfrm>
            <a:off x="-1" y="737419"/>
            <a:ext cx="4039565" cy="6120582"/>
          </a:xfrm>
          <a:prstGeom prst="rect">
            <a:avLst/>
          </a:prstGeom>
          <a:ln>
            <a:noFill/>
          </a:ln>
        </p:spPr>
      </p:pic>
      <p:cxnSp>
        <p:nvCxnSpPr>
          <p:cNvPr id="4" name="Straight Arrow Connector 3">
            <a:extLst>
              <a:ext uri="{FF2B5EF4-FFF2-40B4-BE49-F238E27FC236}">
                <a16:creationId xmlns:a16="http://schemas.microsoft.com/office/drawing/2014/main" id="{977327B8-7E8B-4002-81DA-303B684F8DE2}"/>
              </a:ext>
              <a:ext uri="{C183D7F6-B498-43B3-948B-1728B52AA6E4}">
                <adec:decorative xmlns:adec="http://schemas.microsoft.com/office/drawing/2017/decorative" val="1"/>
              </a:ext>
            </a:extLst>
          </p:cNvPr>
          <p:cNvCxnSpPr>
            <a:cxnSpLocks/>
          </p:cNvCxnSpPr>
          <p:nvPr/>
        </p:nvCxnSpPr>
        <p:spPr>
          <a:xfrm>
            <a:off x="0" y="2637958"/>
            <a:ext cx="4039564" cy="0"/>
          </a:xfrm>
          <a:prstGeom prst="straightConnector1">
            <a:avLst/>
          </a:prstGeom>
          <a:ln w="76200">
            <a:solidFill>
              <a:schemeClr val="tx2"/>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88020FE3-0D45-4EDF-8518-64DD6A61F10F}"/>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4058914" y="1363189"/>
            <a:ext cx="2728627" cy="4755079"/>
          </a:xfrm>
          <a:prstGeom prst="rect">
            <a:avLst/>
          </a:prstGeom>
          <a:ln>
            <a:noFill/>
          </a:ln>
          <a:effectLst>
            <a:outerShdw blurRad="190500" sx="101000" sy="101000" algn="tl" rotWithShape="0">
              <a:srgbClr val="333333">
                <a:alpha val="30000"/>
              </a:srgbClr>
            </a:outerShdw>
          </a:effectLst>
        </p:spPr>
      </p:pic>
      <p:sp>
        <p:nvSpPr>
          <p:cNvPr id="18" name="Title 1">
            <a:extLst>
              <a:ext uri="{FF2B5EF4-FFF2-40B4-BE49-F238E27FC236}">
                <a16:creationId xmlns:a16="http://schemas.microsoft.com/office/drawing/2014/main" id="{A8B6DEB6-3C87-43DB-B89F-4C69C070C020}"/>
              </a:ext>
            </a:extLst>
          </p:cNvPr>
          <p:cNvSpPr>
            <a:spLocks noGrp="1"/>
          </p:cNvSpPr>
          <p:nvPr>
            <p:ph type="title"/>
          </p:nvPr>
        </p:nvSpPr>
        <p:spPr/>
        <p:txBody>
          <a:bodyPr/>
          <a:lstStyle/>
          <a:p>
            <a:r>
              <a:rPr lang="en-US"/>
              <a:t>Group call pickup    </a:t>
            </a:r>
          </a:p>
        </p:txBody>
      </p:sp>
      <p:grpSp>
        <p:nvGrpSpPr>
          <p:cNvPr id="2" name="Group 1">
            <a:extLst>
              <a:ext uri="{FF2B5EF4-FFF2-40B4-BE49-F238E27FC236}">
                <a16:creationId xmlns:a16="http://schemas.microsoft.com/office/drawing/2014/main" id="{60E7510C-B9A4-9122-D4E6-C987A11D06DB}"/>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3" name="Group 2">
              <a:extLst>
                <a:ext uri="{FF2B5EF4-FFF2-40B4-BE49-F238E27FC236}">
                  <a16:creationId xmlns:a16="http://schemas.microsoft.com/office/drawing/2014/main" id="{08EF3BBB-B9E3-BFB2-8ECC-156100ABAA63}"/>
                </a:ext>
              </a:extLst>
            </p:cNvPr>
            <p:cNvGrpSpPr/>
            <p:nvPr/>
          </p:nvGrpSpPr>
          <p:grpSpPr>
            <a:xfrm>
              <a:off x="9419668" y="315165"/>
              <a:ext cx="519711" cy="519708"/>
              <a:chOff x="2643786" y="1841370"/>
              <a:chExt cx="842422" cy="842418"/>
            </a:xfrm>
          </p:grpSpPr>
          <p:sp>
            <p:nvSpPr>
              <p:cNvPr id="26" name="Oval 25">
                <a:extLst>
                  <a:ext uri="{FF2B5EF4-FFF2-40B4-BE49-F238E27FC236}">
                    <a16:creationId xmlns:a16="http://schemas.microsoft.com/office/drawing/2014/main" id="{43E407DE-641A-9B3A-268D-3E86C28F34F9}"/>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7" name="Group 26">
                <a:extLst>
                  <a:ext uri="{FF2B5EF4-FFF2-40B4-BE49-F238E27FC236}">
                    <a16:creationId xmlns:a16="http://schemas.microsoft.com/office/drawing/2014/main" id="{3AAD10F6-F4F3-C8F9-AD26-3F470753176D}"/>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8" name="Rectangle: Rounded Corners 27">
                  <a:extLst>
                    <a:ext uri="{FF2B5EF4-FFF2-40B4-BE49-F238E27FC236}">
                      <a16:creationId xmlns:a16="http://schemas.microsoft.com/office/drawing/2014/main" id="{CB5583C9-62DD-7CEF-F02C-5ED37D35243A}"/>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9" name="Rectangle: Rounded Corners 28">
                  <a:extLst>
                    <a:ext uri="{FF2B5EF4-FFF2-40B4-BE49-F238E27FC236}">
                      <a16:creationId xmlns:a16="http://schemas.microsoft.com/office/drawing/2014/main" id="{3A2D7FEF-D6FC-4709-E0DB-2997A7A7DCCB}"/>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0" name="Group 29">
                  <a:extLst>
                    <a:ext uri="{FF2B5EF4-FFF2-40B4-BE49-F238E27FC236}">
                      <a16:creationId xmlns:a16="http://schemas.microsoft.com/office/drawing/2014/main" id="{6BD5725C-2382-5376-7A3C-77474439A42E}"/>
                    </a:ext>
                  </a:extLst>
                </p:cNvPr>
                <p:cNvGrpSpPr/>
                <p:nvPr/>
              </p:nvGrpSpPr>
              <p:grpSpPr>
                <a:xfrm>
                  <a:off x="9549692" y="2525789"/>
                  <a:ext cx="155052" cy="148677"/>
                  <a:chOff x="4039410" y="4948360"/>
                  <a:chExt cx="155073" cy="148698"/>
                </a:xfrm>
                <a:solidFill>
                  <a:schemeClr val="bg1"/>
                </a:solidFill>
              </p:grpSpPr>
              <p:sp>
                <p:nvSpPr>
                  <p:cNvPr id="33" name="Rectangle: Rounded Corners 32">
                    <a:extLst>
                      <a:ext uri="{FF2B5EF4-FFF2-40B4-BE49-F238E27FC236}">
                        <a16:creationId xmlns:a16="http://schemas.microsoft.com/office/drawing/2014/main" id="{7145B0B7-997C-8448-D07E-E270B97B08F6}"/>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504AF98F-68C0-261D-A1E6-776DC133B4ED}"/>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5" name="Rectangle: Rounded Corners 34">
                    <a:extLst>
                      <a:ext uri="{FF2B5EF4-FFF2-40B4-BE49-F238E27FC236}">
                        <a16:creationId xmlns:a16="http://schemas.microsoft.com/office/drawing/2014/main" id="{062763C8-48BC-2861-94A0-B0DC05B17CF6}"/>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A169A01C-C9F3-5717-4EA5-234EA9F180A3}"/>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7EB6CA2E-E3F6-57A6-19DB-6F011AE63CDD}"/>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8" name="Rectangle: Rounded Corners 37">
                    <a:extLst>
                      <a:ext uri="{FF2B5EF4-FFF2-40B4-BE49-F238E27FC236}">
                        <a16:creationId xmlns:a16="http://schemas.microsoft.com/office/drawing/2014/main" id="{150BE58C-371F-0823-F1BD-F941727055B7}"/>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0DDD0E57-A93D-E403-82BA-F27B99071063}"/>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9300FBD8-9992-7569-A8B5-3BAA7F45ADB6}"/>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A9AA7B88-4C57-0CFC-CEAF-9F45922C2765}"/>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1" name="Rectangle: Rounded Corners 30">
                  <a:extLst>
                    <a:ext uri="{FF2B5EF4-FFF2-40B4-BE49-F238E27FC236}">
                      <a16:creationId xmlns:a16="http://schemas.microsoft.com/office/drawing/2014/main" id="{DFCDA7F5-4C37-4A74-D418-E42713D405EC}"/>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61010EA3-9FF7-3199-C9DD-2A26E19624F3}"/>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5" name="Group 4">
              <a:extLst>
                <a:ext uri="{FF2B5EF4-FFF2-40B4-BE49-F238E27FC236}">
                  <a16:creationId xmlns:a16="http://schemas.microsoft.com/office/drawing/2014/main" id="{FDE65563-C772-73A6-5F12-C5ADC44611F9}"/>
                </a:ext>
              </a:extLst>
            </p:cNvPr>
            <p:cNvGrpSpPr/>
            <p:nvPr/>
          </p:nvGrpSpPr>
          <p:grpSpPr>
            <a:xfrm>
              <a:off x="10091937" y="314415"/>
              <a:ext cx="521208" cy="521208"/>
              <a:chOff x="2643786" y="3028562"/>
              <a:chExt cx="842422" cy="842418"/>
            </a:xfrm>
          </p:grpSpPr>
          <p:sp>
            <p:nvSpPr>
              <p:cNvPr id="21" name="Oval 20">
                <a:extLst>
                  <a:ext uri="{FF2B5EF4-FFF2-40B4-BE49-F238E27FC236}">
                    <a16:creationId xmlns:a16="http://schemas.microsoft.com/office/drawing/2014/main" id="{3CDFCC7C-B865-6B4D-0FAE-E3D4D023348C}"/>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2" name="Group 21">
                <a:extLst>
                  <a:ext uri="{FF2B5EF4-FFF2-40B4-BE49-F238E27FC236}">
                    <a16:creationId xmlns:a16="http://schemas.microsoft.com/office/drawing/2014/main" id="{F0552D74-F7BC-5F52-42B0-329324B8CA78}"/>
                  </a:ext>
                </a:extLst>
              </p:cNvPr>
              <p:cNvGrpSpPr/>
              <p:nvPr/>
            </p:nvGrpSpPr>
            <p:grpSpPr>
              <a:xfrm>
                <a:off x="2863714" y="3137652"/>
                <a:ext cx="402567" cy="624238"/>
                <a:chOff x="2905821" y="3132001"/>
                <a:chExt cx="339644" cy="655658"/>
              </a:xfrm>
            </p:grpSpPr>
            <p:pic>
              <p:nvPicPr>
                <p:cNvPr id="23" name="Picture 22">
                  <a:extLst>
                    <a:ext uri="{FF2B5EF4-FFF2-40B4-BE49-F238E27FC236}">
                      <a16:creationId xmlns:a16="http://schemas.microsoft.com/office/drawing/2014/main" id="{3DB65C1B-F881-2EAE-44C2-D6DBEAB47E19}"/>
                    </a:ext>
                  </a:extLst>
                </p:cNvPr>
                <p:cNvPicPr>
                  <a:picLocks noChangeAspect="1"/>
                </p:cNvPicPr>
                <p:nvPr/>
              </p:nvPicPr>
              <p:blipFill>
                <a:blip r:embed="rId4"/>
                <a:stretch>
                  <a:fillRect/>
                </a:stretch>
              </p:blipFill>
              <p:spPr>
                <a:xfrm>
                  <a:off x="2905821" y="3132001"/>
                  <a:ext cx="339644" cy="655658"/>
                </a:xfrm>
                <a:prstGeom prst="rect">
                  <a:avLst/>
                </a:prstGeom>
              </p:spPr>
            </p:pic>
            <p:sp>
              <p:nvSpPr>
                <p:cNvPr id="24" name="Rectangle 23">
                  <a:extLst>
                    <a:ext uri="{FF2B5EF4-FFF2-40B4-BE49-F238E27FC236}">
                      <a16:creationId xmlns:a16="http://schemas.microsoft.com/office/drawing/2014/main" id="{C25AE093-B302-57C6-D86E-23AA4152AE55}"/>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5" name="Oval 24">
                  <a:extLst>
                    <a:ext uri="{FF2B5EF4-FFF2-40B4-BE49-F238E27FC236}">
                      <a16:creationId xmlns:a16="http://schemas.microsoft.com/office/drawing/2014/main" id="{B1CBCBFD-CDD2-C04B-3E5B-CA0AE1BD9384}"/>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7" name="Group 6">
              <a:extLst>
                <a:ext uri="{FF2B5EF4-FFF2-40B4-BE49-F238E27FC236}">
                  <a16:creationId xmlns:a16="http://schemas.microsoft.com/office/drawing/2014/main" id="{B911DA67-319A-0DC0-F9A0-079113C24A42}"/>
                </a:ext>
              </a:extLst>
            </p:cNvPr>
            <p:cNvGrpSpPr/>
            <p:nvPr/>
          </p:nvGrpSpPr>
          <p:grpSpPr>
            <a:xfrm>
              <a:off x="11439470" y="314415"/>
              <a:ext cx="521208" cy="521208"/>
              <a:chOff x="5247775" y="5402947"/>
              <a:chExt cx="842422" cy="842418"/>
            </a:xfrm>
          </p:grpSpPr>
          <p:grpSp>
            <p:nvGrpSpPr>
              <p:cNvPr id="14" name="Group 13">
                <a:extLst>
                  <a:ext uri="{FF2B5EF4-FFF2-40B4-BE49-F238E27FC236}">
                    <a16:creationId xmlns:a16="http://schemas.microsoft.com/office/drawing/2014/main" id="{054EE5DA-8329-21B3-4887-C129A074D45F}"/>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6" name="Oval 15">
                  <a:extLst>
                    <a:ext uri="{FF2B5EF4-FFF2-40B4-BE49-F238E27FC236}">
                      <a16:creationId xmlns:a16="http://schemas.microsoft.com/office/drawing/2014/main" id="{58103FB9-F26F-247B-CF45-E2E0512CAF57}"/>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7" name="Group 16">
                  <a:extLst>
                    <a:ext uri="{FF2B5EF4-FFF2-40B4-BE49-F238E27FC236}">
                      <a16:creationId xmlns:a16="http://schemas.microsoft.com/office/drawing/2014/main" id="{5A9EAA4B-BC8F-E893-3752-B93E2A5790DF}"/>
                    </a:ext>
                  </a:extLst>
                </p:cNvPr>
                <p:cNvGrpSpPr/>
                <p:nvPr/>
              </p:nvGrpSpPr>
              <p:grpSpPr>
                <a:xfrm>
                  <a:off x="6837029" y="5667525"/>
                  <a:ext cx="516256" cy="374663"/>
                  <a:chOff x="9721214" y="3600212"/>
                  <a:chExt cx="516256" cy="374663"/>
                </a:xfrm>
              </p:grpSpPr>
              <p:sp>
                <p:nvSpPr>
                  <p:cNvPr id="19" name="Rectangle: Rounded Corners 18">
                    <a:extLst>
                      <a:ext uri="{FF2B5EF4-FFF2-40B4-BE49-F238E27FC236}">
                        <a16:creationId xmlns:a16="http://schemas.microsoft.com/office/drawing/2014/main" id="{22CFC692-C9D5-95AD-51F6-5CC54A9E1FAC}"/>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0" name="Rectangle 19">
                    <a:extLst>
                      <a:ext uri="{FF2B5EF4-FFF2-40B4-BE49-F238E27FC236}">
                        <a16:creationId xmlns:a16="http://schemas.microsoft.com/office/drawing/2014/main" id="{65FBE41C-5383-5AB1-5D63-9C127834D92E}"/>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5" name="Oval 14">
                <a:extLst>
                  <a:ext uri="{FF2B5EF4-FFF2-40B4-BE49-F238E27FC236}">
                    <a16:creationId xmlns:a16="http://schemas.microsoft.com/office/drawing/2014/main" id="{08F8CBD5-C1D6-2523-DBD9-2C1FE8B66C08}"/>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8" name="Group 7">
              <a:extLst>
                <a:ext uri="{FF2B5EF4-FFF2-40B4-BE49-F238E27FC236}">
                  <a16:creationId xmlns:a16="http://schemas.microsoft.com/office/drawing/2014/main" id="{7915A613-EE21-F373-31F7-E876E36B439E}"/>
                </a:ext>
              </a:extLst>
            </p:cNvPr>
            <p:cNvGrpSpPr/>
            <p:nvPr/>
          </p:nvGrpSpPr>
          <p:grpSpPr>
            <a:xfrm>
              <a:off x="10765703" y="314415"/>
              <a:ext cx="521208" cy="521208"/>
              <a:chOff x="5247775" y="4215754"/>
              <a:chExt cx="842422" cy="842418"/>
            </a:xfrm>
          </p:grpSpPr>
          <p:sp>
            <p:nvSpPr>
              <p:cNvPr id="9" name="Oval 8">
                <a:extLst>
                  <a:ext uri="{FF2B5EF4-FFF2-40B4-BE49-F238E27FC236}">
                    <a16:creationId xmlns:a16="http://schemas.microsoft.com/office/drawing/2014/main" id="{30E6BAED-2A3C-E6F8-5AC5-BC57D4DB5AE7}"/>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 name="Group 9">
                <a:extLst>
                  <a:ext uri="{FF2B5EF4-FFF2-40B4-BE49-F238E27FC236}">
                    <a16:creationId xmlns:a16="http://schemas.microsoft.com/office/drawing/2014/main" id="{7D104B20-9D85-CA60-83B5-DFCBC8438C31}"/>
                  </a:ext>
                </a:extLst>
              </p:cNvPr>
              <p:cNvGrpSpPr/>
              <p:nvPr/>
            </p:nvGrpSpPr>
            <p:grpSpPr>
              <a:xfrm>
                <a:off x="5329023" y="4518060"/>
                <a:ext cx="679926" cy="237806"/>
                <a:chOff x="2739549" y="4545762"/>
                <a:chExt cx="679926" cy="237806"/>
              </a:xfrm>
            </p:grpSpPr>
            <p:sp>
              <p:nvSpPr>
                <p:cNvPr id="12" name="Rectangle 5">
                  <a:extLst>
                    <a:ext uri="{FF2B5EF4-FFF2-40B4-BE49-F238E27FC236}">
                      <a16:creationId xmlns:a16="http://schemas.microsoft.com/office/drawing/2014/main" id="{AA2AA04C-299E-32CA-9DD2-BB3DC4BE9A06}"/>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3" name="Oval 12">
                  <a:extLst>
                    <a:ext uri="{FF2B5EF4-FFF2-40B4-BE49-F238E27FC236}">
                      <a16:creationId xmlns:a16="http://schemas.microsoft.com/office/drawing/2014/main" id="{0A864601-D7AD-4CDC-9CDD-DB51614ACCEB}"/>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1" name="Oval 10">
                <a:extLst>
                  <a:ext uri="{FF2B5EF4-FFF2-40B4-BE49-F238E27FC236}">
                    <a16:creationId xmlns:a16="http://schemas.microsoft.com/office/drawing/2014/main" id="{C07FABA3-3512-ABB6-DF52-B5E48571B9E7}"/>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179968421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Rectangle 78">
            <a:extLst>
              <a:ext uri="{FF2B5EF4-FFF2-40B4-BE49-F238E27FC236}">
                <a16:creationId xmlns:a16="http://schemas.microsoft.com/office/drawing/2014/main" id="{41452A5B-0B8C-4147-8AE4-300E50154718}"/>
              </a:ext>
              <a:ext uri="{C183D7F6-B498-43B3-948B-1728B52AA6E4}">
                <adec:decorative xmlns:adec="http://schemas.microsoft.com/office/drawing/2017/decorative" val="1"/>
              </a:ext>
            </a:extLst>
          </p:cNvPr>
          <p:cNvSpPr/>
          <p:nvPr/>
        </p:nvSpPr>
        <p:spPr bwMode="auto">
          <a:xfrm>
            <a:off x="8808334" y="0"/>
            <a:ext cx="3383666"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7A75CBDD-3C01-4273-8C5F-5D6C3D6D2B8C}"/>
              </a:ext>
            </a:extLst>
          </p:cNvPr>
          <p:cNvSpPr>
            <a:spLocks noGrp="1"/>
          </p:cNvSpPr>
          <p:nvPr>
            <p:ph type="title"/>
          </p:nvPr>
        </p:nvSpPr>
        <p:spPr/>
        <p:txBody>
          <a:bodyPr/>
          <a:lstStyle/>
          <a:p>
            <a:r>
              <a:rPr lang="en-US"/>
              <a:t>Group call pickup   </a:t>
            </a:r>
          </a:p>
        </p:txBody>
      </p:sp>
      <p:sp>
        <p:nvSpPr>
          <p:cNvPr id="9" name="Text Placeholder 8">
            <a:extLst>
              <a:ext uri="{FF2B5EF4-FFF2-40B4-BE49-F238E27FC236}">
                <a16:creationId xmlns:a16="http://schemas.microsoft.com/office/drawing/2014/main" id="{44229B17-1C9A-4AD9-BC21-B429F822D703}"/>
              </a:ext>
            </a:extLst>
          </p:cNvPr>
          <p:cNvSpPr>
            <a:spLocks noGrp="1"/>
          </p:cNvSpPr>
          <p:nvPr>
            <p:ph type="body" sz="quarter" idx="10"/>
          </p:nvPr>
        </p:nvSpPr>
        <p:spPr/>
        <p:txBody>
          <a:bodyPr/>
          <a:lstStyle/>
          <a:p>
            <a:r>
              <a:rPr lang="en-US"/>
              <a:t>Administration</a:t>
            </a:r>
          </a:p>
        </p:txBody>
      </p:sp>
      <p:pic>
        <p:nvPicPr>
          <p:cNvPr id="4" name="Picture 3">
            <a:extLst>
              <a:ext uri="{FF2B5EF4-FFF2-40B4-BE49-F238E27FC236}">
                <a16:creationId xmlns:a16="http://schemas.microsoft.com/office/drawing/2014/main" id="{E1FF79A6-AEF1-485A-AB2B-26431764942D}"/>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4200" y="1779183"/>
            <a:ext cx="4906060" cy="3677163"/>
          </a:xfrm>
          <a:prstGeom prst="rect">
            <a:avLst/>
          </a:prstGeom>
          <a:ln>
            <a:noFill/>
          </a:ln>
          <a:effectLst>
            <a:outerShdw blurRad="139700" algn="tl" rotWithShape="0">
              <a:srgbClr val="333333">
                <a:alpha val="36000"/>
              </a:srgbClr>
            </a:outerShdw>
          </a:effectLst>
        </p:spPr>
      </p:pic>
      <p:sp>
        <p:nvSpPr>
          <p:cNvPr id="5" name="Rectangle 4">
            <a:extLst>
              <a:ext uri="{FF2B5EF4-FFF2-40B4-BE49-F238E27FC236}">
                <a16:creationId xmlns:a16="http://schemas.microsoft.com/office/drawing/2014/main" id="{4518B7E0-85E8-4341-9982-07FB23BDB0DE}"/>
              </a:ext>
              <a:ext uri="{C183D7F6-B498-43B3-948B-1728B52AA6E4}">
                <adec:decorative xmlns:adec="http://schemas.microsoft.com/office/drawing/2017/decorative" val="1"/>
              </a:ext>
            </a:extLst>
          </p:cNvPr>
          <p:cNvSpPr/>
          <p:nvPr/>
        </p:nvSpPr>
        <p:spPr bwMode="auto">
          <a:xfrm>
            <a:off x="584200" y="3213685"/>
            <a:ext cx="4906059" cy="220980"/>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pic>
        <p:nvPicPr>
          <p:cNvPr id="7" name="Picture 6">
            <a:extLst>
              <a:ext uri="{FF2B5EF4-FFF2-40B4-BE49-F238E27FC236}">
                <a16:creationId xmlns:a16="http://schemas.microsoft.com/office/drawing/2014/main" id="{07BADBC4-BBDE-4441-9321-1F3FE55354EE}"/>
              </a:ext>
              <a:ext uri="{C183D7F6-B498-43B3-948B-1728B52AA6E4}">
                <adec:decorative xmlns:adec="http://schemas.microsoft.com/office/drawing/2017/decorative" val="1"/>
              </a:ext>
            </a:extLst>
          </p:cNvPr>
          <p:cNvPicPr>
            <a:picLocks noChangeAspect="1"/>
          </p:cNvPicPr>
          <p:nvPr/>
        </p:nvPicPr>
        <p:blipFill rotWithShape="1">
          <a:blip r:embed="rId4"/>
          <a:srcRect r="5397"/>
          <a:stretch/>
        </p:blipFill>
        <p:spPr>
          <a:xfrm>
            <a:off x="6547276" y="1779183"/>
            <a:ext cx="4761802" cy="2637338"/>
          </a:xfrm>
          <a:prstGeom prst="rect">
            <a:avLst/>
          </a:prstGeom>
          <a:ln>
            <a:noFill/>
          </a:ln>
          <a:effectLst>
            <a:outerShdw blurRad="139700" algn="tl" rotWithShape="0">
              <a:srgbClr val="333333">
                <a:alpha val="36000"/>
              </a:srgbClr>
            </a:outerShdw>
          </a:effectLst>
        </p:spPr>
      </p:pic>
      <p:cxnSp>
        <p:nvCxnSpPr>
          <p:cNvPr id="8" name="Straight Connector 7">
            <a:extLst>
              <a:ext uri="{FF2B5EF4-FFF2-40B4-BE49-F238E27FC236}">
                <a16:creationId xmlns:a16="http://schemas.microsoft.com/office/drawing/2014/main" id="{A05CB41A-1418-4557-BE22-E117CA753192}"/>
              </a:ext>
              <a:ext uri="{C183D7F6-B498-43B3-948B-1728B52AA6E4}">
                <adec:decorative xmlns:adec="http://schemas.microsoft.com/office/drawing/2017/decorative" val="1"/>
              </a:ext>
            </a:extLst>
          </p:cNvPr>
          <p:cNvCxnSpPr>
            <a:cxnSpLocks/>
          </p:cNvCxnSpPr>
          <p:nvPr/>
        </p:nvCxnSpPr>
        <p:spPr>
          <a:xfrm flipV="1">
            <a:off x="6018768" y="1169139"/>
            <a:ext cx="0" cy="4632960"/>
          </a:xfrm>
          <a:prstGeom prst="line">
            <a:avLst/>
          </a:prstGeom>
          <a:ln w="19050">
            <a:solidFill>
              <a:schemeClr val="bg1">
                <a:lumMod val="85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E84C6A4E-1EDB-4450-8E45-ECE34264AF8A}"/>
              </a:ext>
            </a:extLst>
          </p:cNvPr>
          <p:cNvSpPr txBox="1"/>
          <p:nvPr/>
        </p:nvSpPr>
        <p:spPr>
          <a:xfrm>
            <a:off x="584200" y="1345287"/>
            <a:ext cx="1113510" cy="406265"/>
          </a:xfrm>
          <a:prstGeom prst="rect">
            <a:avLst/>
          </a:prstGeom>
          <a:noFill/>
        </p:spPr>
        <p:txBody>
          <a:bodyPr wrap="none" lIns="0" tIns="91440" rIns="91440" bIns="91440" rtlCol="0">
            <a:spAutoFit/>
          </a:bodyPr>
          <a:lstStyle/>
          <a:p>
            <a:pPr>
              <a:lnSpc>
                <a:spcPct val="90000"/>
              </a:lnSpc>
              <a:spcAft>
                <a:spcPts val="600"/>
              </a:spcAft>
            </a:pPr>
            <a:r>
              <a:rPr lang="en-US" sz="1600" dirty="0">
                <a:solidFill>
                  <a:schemeClr val="accent1"/>
                </a:solidFill>
                <a:latin typeface="+mj-lt"/>
              </a:rPr>
              <a:t>PowerShell</a:t>
            </a:r>
          </a:p>
        </p:txBody>
      </p:sp>
      <p:sp>
        <p:nvSpPr>
          <p:cNvPr id="6" name="TextBox 5">
            <a:extLst>
              <a:ext uri="{FF2B5EF4-FFF2-40B4-BE49-F238E27FC236}">
                <a16:creationId xmlns:a16="http://schemas.microsoft.com/office/drawing/2014/main" id="{63C7BAC8-A2DF-4444-B082-41B606C5AC0E}"/>
              </a:ext>
            </a:extLst>
          </p:cNvPr>
          <p:cNvSpPr txBox="1"/>
          <p:nvPr/>
        </p:nvSpPr>
        <p:spPr>
          <a:xfrm>
            <a:off x="6547276" y="1345287"/>
            <a:ext cx="1951496" cy="406265"/>
          </a:xfrm>
          <a:prstGeom prst="rect">
            <a:avLst/>
          </a:prstGeom>
          <a:noFill/>
        </p:spPr>
        <p:txBody>
          <a:bodyPr wrap="none" lIns="0" tIns="91440" rIns="91440" bIns="91440" rtlCol="0">
            <a:spAutoFit/>
          </a:bodyPr>
          <a:lstStyle/>
          <a:p>
            <a:pPr>
              <a:lnSpc>
                <a:spcPct val="90000"/>
              </a:lnSpc>
              <a:spcAft>
                <a:spcPts val="600"/>
              </a:spcAft>
            </a:pPr>
            <a:r>
              <a:rPr lang="en-US" sz="1600" dirty="0">
                <a:solidFill>
                  <a:schemeClr val="accent1"/>
                </a:solidFill>
                <a:latin typeface="+mj-lt"/>
              </a:rPr>
              <a:t>Teams admin center</a:t>
            </a:r>
          </a:p>
        </p:txBody>
      </p:sp>
      <p:grpSp>
        <p:nvGrpSpPr>
          <p:cNvPr id="10" name="Group 9">
            <a:extLst>
              <a:ext uri="{FF2B5EF4-FFF2-40B4-BE49-F238E27FC236}">
                <a16:creationId xmlns:a16="http://schemas.microsoft.com/office/drawing/2014/main" id="{433C6402-1634-023E-9CC8-1045E0B06215}"/>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11" name="Group 10">
              <a:extLst>
                <a:ext uri="{FF2B5EF4-FFF2-40B4-BE49-F238E27FC236}">
                  <a16:creationId xmlns:a16="http://schemas.microsoft.com/office/drawing/2014/main" id="{793BFB5B-CAF0-7A83-CD44-206CED07D0A9}"/>
                </a:ext>
              </a:extLst>
            </p:cNvPr>
            <p:cNvGrpSpPr/>
            <p:nvPr/>
          </p:nvGrpSpPr>
          <p:grpSpPr>
            <a:xfrm>
              <a:off x="9419668" y="315165"/>
              <a:ext cx="519711" cy="519708"/>
              <a:chOff x="2643786" y="1841370"/>
              <a:chExt cx="842422" cy="842418"/>
            </a:xfrm>
          </p:grpSpPr>
          <p:sp>
            <p:nvSpPr>
              <p:cNvPr id="31" name="Oval 30">
                <a:extLst>
                  <a:ext uri="{FF2B5EF4-FFF2-40B4-BE49-F238E27FC236}">
                    <a16:creationId xmlns:a16="http://schemas.microsoft.com/office/drawing/2014/main" id="{28580524-368C-5A28-C8D6-89703AC7FB93}"/>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2" name="Group 31">
                <a:extLst>
                  <a:ext uri="{FF2B5EF4-FFF2-40B4-BE49-F238E27FC236}">
                    <a16:creationId xmlns:a16="http://schemas.microsoft.com/office/drawing/2014/main" id="{33E82909-6C40-3BFA-A977-15A64628913F}"/>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3" name="Rectangle: Rounded Corners 32">
                  <a:extLst>
                    <a:ext uri="{FF2B5EF4-FFF2-40B4-BE49-F238E27FC236}">
                      <a16:creationId xmlns:a16="http://schemas.microsoft.com/office/drawing/2014/main" id="{D78F3E86-B592-7012-66C3-751C74BA8E5F}"/>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31FB6F97-0000-3CC8-E420-BA8A80B39551}"/>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5" name="Group 34">
                  <a:extLst>
                    <a:ext uri="{FF2B5EF4-FFF2-40B4-BE49-F238E27FC236}">
                      <a16:creationId xmlns:a16="http://schemas.microsoft.com/office/drawing/2014/main" id="{674B6655-DA1D-DDA6-20BF-3CE326A95D95}"/>
                    </a:ext>
                  </a:extLst>
                </p:cNvPr>
                <p:cNvGrpSpPr/>
                <p:nvPr/>
              </p:nvGrpSpPr>
              <p:grpSpPr>
                <a:xfrm>
                  <a:off x="9549692" y="2525789"/>
                  <a:ext cx="155052" cy="148677"/>
                  <a:chOff x="4039410" y="4948360"/>
                  <a:chExt cx="155073" cy="148698"/>
                </a:xfrm>
                <a:solidFill>
                  <a:schemeClr val="bg1"/>
                </a:solidFill>
              </p:grpSpPr>
              <p:sp>
                <p:nvSpPr>
                  <p:cNvPr id="38" name="Rectangle: Rounded Corners 37">
                    <a:extLst>
                      <a:ext uri="{FF2B5EF4-FFF2-40B4-BE49-F238E27FC236}">
                        <a16:creationId xmlns:a16="http://schemas.microsoft.com/office/drawing/2014/main" id="{8379A0B4-27E8-FED8-CA51-5B46D1FB130F}"/>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FEFC4CC4-425A-2D4E-7A10-728293505494}"/>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AC3CCA2E-DEB4-23DF-229F-0E951AA83F8F}"/>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777BC800-8056-85EA-0928-E1AF0DC78F51}"/>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8D0AD9C3-5D2F-F719-A0DC-42BB8D6B9921}"/>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E999A493-D8B3-730B-95E8-B3265F7BCE0E}"/>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4" name="Rectangle: Rounded Corners 43">
                    <a:extLst>
                      <a:ext uri="{FF2B5EF4-FFF2-40B4-BE49-F238E27FC236}">
                        <a16:creationId xmlns:a16="http://schemas.microsoft.com/office/drawing/2014/main" id="{EE845C7E-BBDD-BF13-0F93-C4CF61254FE4}"/>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E116FC41-DA35-6276-469D-7A340F55E2CE}"/>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6" name="Rectangle: Rounded Corners 45">
                    <a:extLst>
                      <a:ext uri="{FF2B5EF4-FFF2-40B4-BE49-F238E27FC236}">
                        <a16:creationId xmlns:a16="http://schemas.microsoft.com/office/drawing/2014/main" id="{CFD5E5C7-F148-313B-2598-258FC5B29AD6}"/>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6" name="Rectangle: Rounded Corners 35">
                  <a:extLst>
                    <a:ext uri="{FF2B5EF4-FFF2-40B4-BE49-F238E27FC236}">
                      <a16:creationId xmlns:a16="http://schemas.microsoft.com/office/drawing/2014/main" id="{5A63E51C-245B-BBF8-84BB-BCEDD56BB196}"/>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352AF4F2-3A37-68D0-E81F-6BB1EA3B23CC}"/>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12" name="Group 11">
              <a:extLst>
                <a:ext uri="{FF2B5EF4-FFF2-40B4-BE49-F238E27FC236}">
                  <a16:creationId xmlns:a16="http://schemas.microsoft.com/office/drawing/2014/main" id="{29977DCF-6EB3-4B12-5B70-4C37591E6AC9}"/>
                </a:ext>
              </a:extLst>
            </p:cNvPr>
            <p:cNvGrpSpPr/>
            <p:nvPr/>
          </p:nvGrpSpPr>
          <p:grpSpPr>
            <a:xfrm>
              <a:off x="10091937" y="314415"/>
              <a:ext cx="521208" cy="521208"/>
              <a:chOff x="2643786" y="3028562"/>
              <a:chExt cx="842422" cy="842418"/>
            </a:xfrm>
          </p:grpSpPr>
          <p:sp>
            <p:nvSpPr>
              <p:cNvPr id="26" name="Oval 25">
                <a:extLst>
                  <a:ext uri="{FF2B5EF4-FFF2-40B4-BE49-F238E27FC236}">
                    <a16:creationId xmlns:a16="http://schemas.microsoft.com/office/drawing/2014/main" id="{A249C2C8-A6E9-EEB5-5E75-3A17A9BFA8B2}"/>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7" name="Group 26">
                <a:extLst>
                  <a:ext uri="{FF2B5EF4-FFF2-40B4-BE49-F238E27FC236}">
                    <a16:creationId xmlns:a16="http://schemas.microsoft.com/office/drawing/2014/main" id="{06956493-AD9D-F785-35A1-06E68B5EF703}"/>
                  </a:ext>
                </a:extLst>
              </p:cNvPr>
              <p:cNvGrpSpPr/>
              <p:nvPr/>
            </p:nvGrpSpPr>
            <p:grpSpPr>
              <a:xfrm>
                <a:off x="2863714" y="3137652"/>
                <a:ext cx="402567" cy="624238"/>
                <a:chOff x="2905821" y="3132001"/>
                <a:chExt cx="339644" cy="655658"/>
              </a:xfrm>
            </p:grpSpPr>
            <p:pic>
              <p:nvPicPr>
                <p:cNvPr id="28" name="Picture 27">
                  <a:extLst>
                    <a:ext uri="{FF2B5EF4-FFF2-40B4-BE49-F238E27FC236}">
                      <a16:creationId xmlns:a16="http://schemas.microsoft.com/office/drawing/2014/main" id="{0B521A37-8619-F71A-36B6-DE1CADD07A89}"/>
                    </a:ext>
                  </a:extLst>
                </p:cNvPr>
                <p:cNvPicPr>
                  <a:picLocks noChangeAspect="1"/>
                </p:cNvPicPr>
                <p:nvPr/>
              </p:nvPicPr>
              <p:blipFill>
                <a:blip r:embed="rId5"/>
                <a:stretch>
                  <a:fillRect/>
                </a:stretch>
              </p:blipFill>
              <p:spPr>
                <a:xfrm>
                  <a:off x="2905821" y="3132001"/>
                  <a:ext cx="339644" cy="655658"/>
                </a:xfrm>
                <a:prstGeom prst="rect">
                  <a:avLst/>
                </a:prstGeom>
              </p:spPr>
            </p:pic>
            <p:sp>
              <p:nvSpPr>
                <p:cNvPr id="29" name="Rectangle 28">
                  <a:extLst>
                    <a:ext uri="{FF2B5EF4-FFF2-40B4-BE49-F238E27FC236}">
                      <a16:creationId xmlns:a16="http://schemas.microsoft.com/office/drawing/2014/main" id="{13B3B2D0-C16E-2221-1EE5-09345F42C30F}"/>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0" name="Oval 29">
                  <a:extLst>
                    <a:ext uri="{FF2B5EF4-FFF2-40B4-BE49-F238E27FC236}">
                      <a16:creationId xmlns:a16="http://schemas.microsoft.com/office/drawing/2014/main" id="{B21C2227-5136-6F6C-22CB-45BF665F20DC}"/>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3" name="Group 12">
              <a:extLst>
                <a:ext uri="{FF2B5EF4-FFF2-40B4-BE49-F238E27FC236}">
                  <a16:creationId xmlns:a16="http://schemas.microsoft.com/office/drawing/2014/main" id="{4BAB008D-2DE4-A7FD-6B40-CB2C35643E82}"/>
                </a:ext>
              </a:extLst>
            </p:cNvPr>
            <p:cNvGrpSpPr/>
            <p:nvPr/>
          </p:nvGrpSpPr>
          <p:grpSpPr>
            <a:xfrm>
              <a:off x="11439470" y="314415"/>
              <a:ext cx="521208" cy="521208"/>
              <a:chOff x="5247775" y="5402947"/>
              <a:chExt cx="842422" cy="842418"/>
            </a:xfrm>
          </p:grpSpPr>
          <p:grpSp>
            <p:nvGrpSpPr>
              <p:cNvPr id="20" name="Group 19">
                <a:extLst>
                  <a:ext uri="{FF2B5EF4-FFF2-40B4-BE49-F238E27FC236}">
                    <a16:creationId xmlns:a16="http://schemas.microsoft.com/office/drawing/2014/main" id="{4DB46D22-7A05-F78D-8E34-6C8AF237D40A}"/>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22" name="Oval 21">
                  <a:extLst>
                    <a:ext uri="{FF2B5EF4-FFF2-40B4-BE49-F238E27FC236}">
                      <a16:creationId xmlns:a16="http://schemas.microsoft.com/office/drawing/2014/main" id="{950C89B3-B714-2CA5-C121-702701A9CCEF}"/>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3" name="Group 22">
                  <a:extLst>
                    <a:ext uri="{FF2B5EF4-FFF2-40B4-BE49-F238E27FC236}">
                      <a16:creationId xmlns:a16="http://schemas.microsoft.com/office/drawing/2014/main" id="{F59A0D12-13AD-71D2-53E5-75C9476BED6F}"/>
                    </a:ext>
                  </a:extLst>
                </p:cNvPr>
                <p:cNvGrpSpPr/>
                <p:nvPr/>
              </p:nvGrpSpPr>
              <p:grpSpPr>
                <a:xfrm>
                  <a:off x="6837029" y="5667525"/>
                  <a:ext cx="516256" cy="374663"/>
                  <a:chOff x="9721214" y="3600212"/>
                  <a:chExt cx="516256" cy="374663"/>
                </a:xfrm>
              </p:grpSpPr>
              <p:sp>
                <p:nvSpPr>
                  <p:cNvPr id="24" name="Rectangle: Rounded Corners 23">
                    <a:extLst>
                      <a:ext uri="{FF2B5EF4-FFF2-40B4-BE49-F238E27FC236}">
                        <a16:creationId xmlns:a16="http://schemas.microsoft.com/office/drawing/2014/main" id="{CCE0F654-01BE-A6C1-82D7-188118EA7C9B}"/>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5" name="Rectangle 24">
                    <a:extLst>
                      <a:ext uri="{FF2B5EF4-FFF2-40B4-BE49-F238E27FC236}">
                        <a16:creationId xmlns:a16="http://schemas.microsoft.com/office/drawing/2014/main" id="{436D2262-0E2B-E576-FCB0-DC03F38DE8B6}"/>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21" name="Oval 20">
                <a:extLst>
                  <a:ext uri="{FF2B5EF4-FFF2-40B4-BE49-F238E27FC236}">
                    <a16:creationId xmlns:a16="http://schemas.microsoft.com/office/drawing/2014/main" id="{ABC62CEF-BBCF-AF39-4F1A-EF4146CB6BC0}"/>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4" name="Group 13">
              <a:extLst>
                <a:ext uri="{FF2B5EF4-FFF2-40B4-BE49-F238E27FC236}">
                  <a16:creationId xmlns:a16="http://schemas.microsoft.com/office/drawing/2014/main" id="{EF140C0E-FCE6-9BE7-071D-08824DC92289}"/>
                </a:ext>
              </a:extLst>
            </p:cNvPr>
            <p:cNvGrpSpPr/>
            <p:nvPr/>
          </p:nvGrpSpPr>
          <p:grpSpPr>
            <a:xfrm>
              <a:off x="10765703" y="314415"/>
              <a:ext cx="521208" cy="521208"/>
              <a:chOff x="5247775" y="4215754"/>
              <a:chExt cx="842422" cy="842418"/>
            </a:xfrm>
          </p:grpSpPr>
          <p:sp>
            <p:nvSpPr>
              <p:cNvPr id="15" name="Oval 14">
                <a:extLst>
                  <a:ext uri="{FF2B5EF4-FFF2-40B4-BE49-F238E27FC236}">
                    <a16:creationId xmlns:a16="http://schemas.microsoft.com/office/drawing/2014/main" id="{E2F40860-1582-CA50-FDD0-F18FFF0DA0E5}"/>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6" name="Group 15">
                <a:extLst>
                  <a:ext uri="{FF2B5EF4-FFF2-40B4-BE49-F238E27FC236}">
                    <a16:creationId xmlns:a16="http://schemas.microsoft.com/office/drawing/2014/main" id="{E203AD00-DDAC-1774-97F5-C6E6E0B86A0E}"/>
                  </a:ext>
                </a:extLst>
              </p:cNvPr>
              <p:cNvGrpSpPr/>
              <p:nvPr/>
            </p:nvGrpSpPr>
            <p:grpSpPr>
              <a:xfrm>
                <a:off x="5329023" y="4518060"/>
                <a:ext cx="679926" cy="237806"/>
                <a:chOff x="2739549" y="4545762"/>
                <a:chExt cx="679926" cy="237806"/>
              </a:xfrm>
            </p:grpSpPr>
            <p:sp>
              <p:nvSpPr>
                <p:cNvPr id="18" name="Rectangle 5">
                  <a:extLst>
                    <a:ext uri="{FF2B5EF4-FFF2-40B4-BE49-F238E27FC236}">
                      <a16:creationId xmlns:a16="http://schemas.microsoft.com/office/drawing/2014/main" id="{C7CED8B8-4116-0652-31FA-4BC7EB506793}"/>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9" name="Oval 18">
                  <a:extLst>
                    <a:ext uri="{FF2B5EF4-FFF2-40B4-BE49-F238E27FC236}">
                      <a16:creationId xmlns:a16="http://schemas.microsoft.com/office/drawing/2014/main" id="{F1A443E4-BAD5-34B9-CF00-2A03A3CFD9A4}"/>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7" name="Oval 16">
                <a:extLst>
                  <a:ext uri="{FF2B5EF4-FFF2-40B4-BE49-F238E27FC236}">
                    <a16:creationId xmlns:a16="http://schemas.microsoft.com/office/drawing/2014/main" id="{4C60BEAC-F28E-9CDD-F70F-D1743E40CBB4}"/>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264524609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heel(1)">
                                      <p:cBhvr>
                                        <p:cTn id="11" dur="750"/>
                                        <p:tgtEl>
                                          <p:spTgt spid="5"/>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par>
                          <p:cTn id="15" fill="hold">
                            <p:stCondLst>
                              <p:cond delay="1250"/>
                            </p:stCondLst>
                            <p:childTnLst>
                              <p:par>
                                <p:cTn id="16" presetID="10" presetClass="entr" presetSubtype="0"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par>
                          <p:cTn id="19" fill="hold">
                            <p:stCondLst>
                              <p:cond delay="1750"/>
                            </p:stCondLst>
                            <p:childTnLst>
                              <p:par>
                                <p:cTn id="20" presetID="53" presetClass="entr" presetSubtype="16"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28A4E-4030-4E5A-BE69-5C8A95A721F8}"/>
              </a:ext>
            </a:extLst>
          </p:cNvPr>
          <p:cNvSpPr>
            <a:spLocks noGrp="1"/>
          </p:cNvSpPr>
          <p:nvPr>
            <p:ph type="title"/>
          </p:nvPr>
        </p:nvSpPr>
        <p:spPr/>
        <p:txBody>
          <a:bodyPr/>
          <a:lstStyle/>
          <a:p>
            <a:r>
              <a:rPr lang="en-US"/>
              <a:t>Shared line appearance (Delegation)</a:t>
            </a:r>
          </a:p>
        </p:txBody>
      </p:sp>
      <p:sp>
        <p:nvSpPr>
          <p:cNvPr id="6" name="Text Placeholder 2">
            <a:extLst>
              <a:ext uri="{FF2B5EF4-FFF2-40B4-BE49-F238E27FC236}">
                <a16:creationId xmlns:a16="http://schemas.microsoft.com/office/drawing/2014/main" id="{BF90CCA9-840A-4C2A-8A04-46CFFE402A2A}"/>
              </a:ext>
            </a:extLst>
          </p:cNvPr>
          <p:cNvSpPr txBox="1">
            <a:spLocks/>
          </p:cNvSpPr>
          <p:nvPr/>
        </p:nvSpPr>
        <p:spPr>
          <a:xfrm>
            <a:off x="588963" y="1262414"/>
            <a:ext cx="3038157" cy="738664"/>
          </a:xfrm>
          <a:prstGeom prst="rect">
            <a:avLst/>
          </a:prstGeom>
        </p:spPr>
        <p:txBody>
          <a:bodyPr vert="horz" wrap="square" lIns="0" tIns="91440" rIns="91440" bIns="91440" rtlCol="0">
            <a:spAutoFit/>
          </a:bodyPr>
          <a:lstStyle>
            <a:defPPr>
              <a:defRPr lang="en-US"/>
            </a:defPPr>
            <a:lvl1pPr marR="0" indent="0" defTabSz="914462" fontAlgn="auto">
              <a:lnSpc>
                <a:spcPct val="100000"/>
              </a:lnSpc>
              <a:spcBef>
                <a:spcPts val="588"/>
              </a:spcBef>
              <a:spcAft>
                <a:spcPts val="588"/>
              </a:spcAft>
              <a:buClrTx/>
              <a:buSzPct val="90000"/>
              <a:buFont typeface="Wingdings" panose="05000000000000000000" pitchFamily="2" charset="2"/>
              <a:buNone/>
              <a:tabLst/>
              <a:defRPr spc="0" baseline="0">
                <a:latin typeface="Segoe UI" panose="020B0502040204020203" pitchFamily="34" charset="0"/>
                <a:cs typeface="Segoe UI" panose="020B0502040204020203" pitchFamily="34" charset="0"/>
              </a:defRPr>
            </a:lvl1pPr>
            <a:lvl2pPr marL="224120" marR="0" indent="0" defTabSz="914462" fontAlgn="auto">
              <a:lnSpc>
                <a:spcPct val="100000"/>
              </a:lnSpc>
              <a:spcBef>
                <a:spcPts val="588"/>
              </a:spcBef>
              <a:spcAft>
                <a:spcPts val="588"/>
              </a:spcAft>
              <a:buClrTx/>
              <a:buSzPct val="90000"/>
              <a:buFont typeface="Wingdings" panose="05000000000000000000" pitchFamily="2" charset="2"/>
              <a:buNone/>
              <a:tabLst/>
              <a:defRPr sz="2745" spc="0" baseline="0">
                <a:gradFill>
                  <a:gsLst>
                    <a:gs pos="1250">
                      <a:schemeClr val="tx1"/>
                    </a:gs>
                    <a:gs pos="100000">
                      <a:schemeClr val="tx1"/>
                    </a:gs>
                  </a:gsLst>
                  <a:lin ang="5400000" scaled="0"/>
                </a:gradFill>
              </a:defRPr>
            </a:lvl2pPr>
            <a:lvl3pPr marL="448239" marR="0" indent="0" defTabSz="914462" fontAlgn="auto">
              <a:lnSpc>
                <a:spcPct val="100000"/>
              </a:lnSpc>
              <a:spcBef>
                <a:spcPts val="588"/>
              </a:spcBef>
              <a:spcAft>
                <a:spcPts val="588"/>
              </a:spcAft>
              <a:buClrTx/>
              <a:buSzPct val="90000"/>
              <a:buFont typeface="Wingdings" panose="05000000000000000000" pitchFamily="2" charset="2"/>
              <a:buNone/>
              <a:tabLst/>
              <a:defRPr sz="2353" spc="0" baseline="0">
                <a:gradFill>
                  <a:gsLst>
                    <a:gs pos="1250">
                      <a:schemeClr val="tx1"/>
                    </a:gs>
                    <a:gs pos="100000">
                      <a:schemeClr val="tx1"/>
                    </a:gs>
                  </a:gsLst>
                  <a:lin ang="5400000" scaled="0"/>
                </a:gradFill>
              </a:defRPr>
            </a:lvl3pPr>
            <a:lvl4pPr marL="672359" marR="0" indent="0" defTabSz="914462" fontAlgn="auto">
              <a:lnSpc>
                <a:spcPct val="100000"/>
              </a:lnSpc>
              <a:spcBef>
                <a:spcPts val="588"/>
              </a:spcBef>
              <a:spcAft>
                <a:spcPts val="588"/>
              </a:spcAft>
              <a:buClrTx/>
              <a:buSzPct val="90000"/>
              <a:buFont typeface="Wingdings" panose="05000000000000000000" pitchFamily="2" charset="2"/>
              <a:buNone/>
              <a:tabLst/>
              <a:defRPr sz="2157" spc="0" baseline="0">
                <a:gradFill>
                  <a:gsLst>
                    <a:gs pos="1250">
                      <a:schemeClr val="tx1"/>
                    </a:gs>
                    <a:gs pos="100000">
                      <a:schemeClr val="tx1"/>
                    </a:gs>
                  </a:gsLst>
                  <a:lin ang="5400000" scaled="0"/>
                </a:gradFill>
              </a:defRPr>
            </a:lvl4pPr>
            <a:lvl5pPr marL="896480" marR="0" indent="0" defTabSz="914462" fontAlgn="auto">
              <a:lnSpc>
                <a:spcPct val="100000"/>
              </a:lnSpc>
              <a:spcBef>
                <a:spcPts val="588"/>
              </a:spcBef>
              <a:spcAft>
                <a:spcPts val="588"/>
              </a:spcAft>
              <a:buClrTx/>
              <a:buSzPct val="90000"/>
              <a:buFont typeface="Wingdings" panose="05000000000000000000" pitchFamily="2" charset="2"/>
              <a:buNone/>
              <a:tabLst/>
              <a:defRPr sz="2157" spc="0" baseline="0">
                <a:gradFill>
                  <a:gsLst>
                    <a:gs pos="1250">
                      <a:schemeClr val="tx1"/>
                    </a:gs>
                    <a:gs pos="100000">
                      <a:schemeClr val="tx1"/>
                    </a:gs>
                  </a:gsLst>
                  <a:lin ang="5400000" scaled="0"/>
                </a:gradFill>
              </a:defRPr>
            </a:lvl5pPr>
            <a:lvl6pPr marL="2514770" indent="-228616" defTabSz="914462">
              <a:spcBef>
                <a:spcPct val="20000"/>
              </a:spcBef>
              <a:buFont typeface="Arial" pitchFamily="34" charset="0"/>
              <a:buChar char="•"/>
              <a:defRPr sz="1961"/>
            </a:lvl6pPr>
            <a:lvl7pPr marL="2972002" indent="-228616" defTabSz="914462">
              <a:spcBef>
                <a:spcPct val="20000"/>
              </a:spcBef>
              <a:buFont typeface="Arial" pitchFamily="34" charset="0"/>
              <a:buChar char="•"/>
              <a:defRPr sz="1961"/>
            </a:lvl7pPr>
            <a:lvl8pPr marL="3429233" indent="-228616" defTabSz="914462">
              <a:spcBef>
                <a:spcPct val="20000"/>
              </a:spcBef>
              <a:buFont typeface="Arial" pitchFamily="34" charset="0"/>
              <a:buChar char="•"/>
              <a:defRPr sz="1961"/>
            </a:lvl8pPr>
            <a:lvl9pPr marL="3886466" indent="-228616" defTabSz="914462">
              <a:spcBef>
                <a:spcPct val="20000"/>
              </a:spcBef>
              <a:buFont typeface="Arial" pitchFamily="34" charset="0"/>
              <a:buChar char="•"/>
              <a:defRPr sz="1961"/>
            </a:lvl9pPr>
          </a:lstStyle>
          <a:p>
            <a:r>
              <a:rPr lang="en-US" dirty="0"/>
              <a:t>Allows other to make/receive calls on your behalf</a:t>
            </a:r>
          </a:p>
        </p:txBody>
      </p:sp>
      <p:sp>
        <p:nvSpPr>
          <p:cNvPr id="9" name="TextBox 8">
            <a:extLst>
              <a:ext uri="{FF2B5EF4-FFF2-40B4-BE49-F238E27FC236}">
                <a16:creationId xmlns:a16="http://schemas.microsoft.com/office/drawing/2014/main" id="{857F0254-921B-4A04-BD9F-85672D645AF6}"/>
              </a:ext>
            </a:extLst>
          </p:cNvPr>
          <p:cNvSpPr txBox="1"/>
          <p:nvPr/>
        </p:nvSpPr>
        <p:spPr>
          <a:xfrm>
            <a:off x="4313661" y="1262414"/>
            <a:ext cx="2743200" cy="738664"/>
          </a:xfrm>
          <a:prstGeom prst="rect">
            <a:avLst/>
          </a:prstGeom>
        </p:spPr>
        <p:txBody>
          <a:bodyPr vert="horz" wrap="square" lIns="0" tIns="91440" rIns="91440" bIns="91440" rtlCol="0">
            <a:spAutoFit/>
          </a:bodyPr>
          <a:lstStyle>
            <a:defPPr>
              <a:defRPr lang="en-US"/>
            </a:defPPr>
            <a:lvl1pPr marR="0" indent="0" defTabSz="914462" fontAlgn="auto">
              <a:lnSpc>
                <a:spcPct val="100000"/>
              </a:lnSpc>
              <a:spcBef>
                <a:spcPts val="588"/>
              </a:spcBef>
              <a:spcAft>
                <a:spcPts val="588"/>
              </a:spcAft>
              <a:buClrTx/>
              <a:buSzPct val="90000"/>
              <a:buFont typeface="Wingdings" panose="05000000000000000000" pitchFamily="2" charset="2"/>
              <a:buNone/>
              <a:tabLst/>
              <a:defRPr spc="0" baseline="0">
                <a:latin typeface="Segoe UI" panose="020B0502040204020203" pitchFamily="34" charset="0"/>
                <a:cs typeface="Segoe UI" panose="020B0502040204020203" pitchFamily="34" charset="0"/>
              </a:defRPr>
            </a:lvl1pPr>
            <a:lvl2pPr marL="224120" marR="0" indent="0" defTabSz="914462" fontAlgn="auto">
              <a:lnSpc>
                <a:spcPct val="100000"/>
              </a:lnSpc>
              <a:spcBef>
                <a:spcPts val="588"/>
              </a:spcBef>
              <a:spcAft>
                <a:spcPts val="588"/>
              </a:spcAft>
              <a:buClrTx/>
              <a:buSzPct val="90000"/>
              <a:buFont typeface="Wingdings" panose="05000000000000000000" pitchFamily="2" charset="2"/>
              <a:buNone/>
              <a:tabLst/>
              <a:defRPr sz="2745" spc="0" baseline="0">
                <a:gradFill>
                  <a:gsLst>
                    <a:gs pos="1250">
                      <a:schemeClr val="tx1"/>
                    </a:gs>
                    <a:gs pos="100000">
                      <a:schemeClr val="tx1"/>
                    </a:gs>
                  </a:gsLst>
                  <a:lin ang="5400000" scaled="0"/>
                </a:gradFill>
              </a:defRPr>
            </a:lvl2pPr>
            <a:lvl3pPr marL="448239" marR="0" indent="0" defTabSz="914462" fontAlgn="auto">
              <a:lnSpc>
                <a:spcPct val="100000"/>
              </a:lnSpc>
              <a:spcBef>
                <a:spcPts val="588"/>
              </a:spcBef>
              <a:spcAft>
                <a:spcPts val="588"/>
              </a:spcAft>
              <a:buClrTx/>
              <a:buSzPct val="90000"/>
              <a:buFont typeface="Wingdings" panose="05000000000000000000" pitchFamily="2" charset="2"/>
              <a:buNone/>
              <a:tabLst/>
              <a:defRPr sz="2353" spc="0" baseline="0">
                <a:gradFill>
                  <a:gsLst>
                    <a:gs pos="1250">
                      <a:schemeClr val="tx1"/>
                    </a:gs>
                    <a:gs pos="100000">
                      <a:schemeClr val="tx1"/>
                    </a:gs>
                  </a:gsLst>
                  <a:lin ang="5400000" scaled="0"/>
                </a:gradFill>
              </a:defRPr>
            </a:lvl3pPr>
            <a:lvl4pPr marL="672359" marR="0" indent="0" defTabSz="914462" fontAlgn="auto">
              <a:lnSpc>
                <a:spcPct val="100000"/>
              </a:lnSpc>
              <a:spcBef>
                <a:spcPts val="588"/>
              </a:spcBef>
              <a:spcAft>
                <a:spcPts val="588"/>
              </a:spcAft>
              <a:buClrTx/>
              <a:buSzPct val="90000"/>
              <a:buFont typeface="Wingdings" panose="05000000000000000000" pitchFamily="2" charset="2"/>
              <a:buNone/>
              <a:tabLst/>
              <a:defRPr sz="2157" spc="0" baseline="0">
                <a:gradFill>
                  <a:gsLst>
                    <a:gs pos="1250">
                      <a:schemeClr val="tx1"/>
                    </a:gs>
                    <a:gs pos="100000">
                      <a:schemeClr val="tx1"/>
                    </a:gs>
                  </a:gsLst>
                  <a:lin ang="5400000" scaled="0"/>
                </a:gradFill>
              </a:defRPr>
            </a:lvl4pPr>
            <a:lvl5pPr marL="896480" marR="0" indent="0" defTabSz="914462" fontAlgn="auto">
              <a:lnSpc>
                <a:spcPct val="100000"/>
              </a:lnSpc>
              <a:spcBef>
                <a:spcPts val="588"/>
              </a:spcBef>
              <a:spcAft>
                <a:spcPts val="588"/>
              </a:spcAft>
              <a:buClrTx/>
              <a:buSzPct val="90000"/>
              <a:buFont typeface="Wingdings" panose="05000000000000000000" pitchFamily="2" charset="2"/>
              <a:buNone/>
              <a:tabLst/>
              <a:defRPr sz="2157" spc="0" baseline="0">
                <a:gradFill>
                  <a:gsLst>
                    <a:gs pos="1250">
                      <a:schemeClr val="tx1"/>
                    </a:gs>
                    <a:gs pos="100000">
                      <a:schemeClr val="tx1"/>
                    </a:gs>
                  </a:gsLst>
                  <a:lin ang="5400000" scaled="0"/>
                </a:gradFill>
              </a:defRPr>
            </a:lvl5pPr>
            <a:lvl6pPr marL="2514770" indent="-228616" defTabSz="914462">
              <a:spcBef>
                <a:spcPct val="20000"/>
              </a:spcBef>
              <a:buFont typeface="Arial" pitchFamily="34" charset="0"/>
              <a:buChar char="•"/>
              <a:defRPr sz="1961"/>
            </a:lvl6pPr>
            <a:lvl7pPr marL="2972002" indent="-228616" defTabSz="914462">
              <a:spcBef>
                <a:spcPct val="20000"/>
              </a:spcBef>
              <a:buFont typeface="Arial" pitchFamily="34" charset="0"/>
              <a:buChar char="•"/>
              <a:defRPr sz="1961"/>
            </a:lvl7pPr>
            <a:lvl8pPr marL="3429233" indent="-228616" defTabSz="914462">
              <a:spcBef>
                <a:spcPct val="20000"/>
              </a:spcBef>
              <a:buFont typeface="Arial" pitchFamily="34" charset="0"/>
              <a:buChar char="•"/>
              <a:defRPr sz="1961"/>
            </a:lvl8pPr>
            <a:lvl9pPr marL="3886466" indent="-228616" defTabSz="914462">
              <a:spcBef>
                <a:spcPct val="20000"/>
              </a:spcBef>
              <a:buFont typeface="Arial" pitchFamily="34" charset="0"/>
              <a:buChar char="•"/>
              <a:defRPr sz="1961"/>
            </a:lvl9pPr>
          </a:lstStyle>
          <a:p>
            <a:r>
              <a:rPr lang="en-US"/>
              <a:t>Can be set up by users or administrators</a:t>
            </a:r>
          </a:p>
        </p:txBody>
      </p:sp>
      <p:sp>
        <p:nvSpPr>
          <p:cNvPr id="8" name="TextBox 7">
            <a:extLst>
              <a:ext uri="{FF2B5EF4-FFF2-40B4-BE49-F238E27FC236}">
                <a16:creationId xmlns:a16="http://schemas.microsoft.com/office/drawing/2014/main" id="{71E1DFAC-51B7-42DC-9673-629477853429}"/>
              </a:ext>
            </a:extLst>
          </p:cNvPr>
          <p:cNvSpPr txBox="1"/>
          <p:nvPr/>
        </p:nvSpPr>
        <p:spPr>
          <a:xfrm>
            <a:off x="8057856" y="1262414"/>
            <a:ext cx="3137155" cy="738664"/>
          </a:xfrm>
          <a:prstGeom prst="rect">
            <a:avLst/>
          </a:prstGeom>
        </p:spPr>
        <p:txBody>
          <a:bodyPr vert="horz" wrap="square" lIns="0" tIns="91440" rIns="91440" bIns="91440" rtlCol="0">
            <a:spAutoFit/>
          </a:bodyPr>
          <a:lstStyle>
            <a:defPPr>
              <a:defRPr lang="en-US"/>
            </a:defPPr>
            <a:lvl1pPr marR="0" indent="0" defTabSz="914462" fontAlgn="auto">
              <a:lnSpc>
                <a:spcPct val="100000"/>
              </a:lnSpc>
              <a:spcBef>
                <a:spcPts val="588"/>
              </a:spcBef>
              <a:spcAft>
                <a:spcPts val="588"/>
              </a:spcAft>
              <a:buClrTx/>
              <a:buSzPct val="90000"/>
              <a:buFont typeface="Wingdings" panose="05000000000000000000" pitchFamily="2" charset="2"/>
              <a:buNone/>
              <a:tabLst/>
              <a:defRPr spc="0" baseline="0">
                <a:latin typeface="Segoe UI" panose="020B0502040204020203" pitchFamily="34" charset="0"/>
                <a:cs typeface="Segoe UI" panose="020B0502040204020203" pitchFamily="34" charset="0"/>
              </a:defRPr>
            </a:lvl1pPr>
            <a:lvl2pPr marL="224120" marR="0" indent="0" defTabSz="914462" fontAlgn="auto">
              <a:lnSpc>
                <a:spcPct val="100000"/>
              </a:lnSpc>
              <a:spcBef>
                <a:spcPts val="588"/>
              </a:spcBef>
              <a:spcAft>
                <a:spcPts val="588"/>
              </a:spcAft>
              <a:buClrTx/>
              <a:buSzPct val="90000"/>
              <a:buFont typeface="Wingdings" panose="05000000000000000000" pitchFamily="2" charset="2"/>
              <a:buNone/>
              <a:tabLst/>
              <a:defRPr sz="2745" spc="0" baseline="0">
                <a:gradFill>
                  <a:gsLst>
                    <a:gs pos="1250">
                      <a:schemeClr val="tx1"/>
                    </a:gs>
                    <a:gs pos="100000">
                      <a:schemeClr val="tx1"/>
                    </a:gs>
                  </a:gsLst>
                  <a:lin ang="5400000" scaled="0"/>
                </a:gradFill>
              </a:defRPr>
            </a:lvl2pPr>
            <a:lvl3pPr marL="448239" marR="0" indent="0" defTabSz="914462" fontAlgn="auto">
              <a:lnSpc>
                <a:spcPct val="100000"/>
              </a:lnSpc>
              <a:spcBef>
                <a:spcPts val="588"/>
              </a:spcBef>
              <a:spcAft>
                <a:spcPts val="588"/>
              </a:spcAft>
              <a:buClrTx/>
              <a:buSzPct val="90000"/>
              <a:buFont typeface="Wingdings" panose="05000000000000000000" pitchFamily="2" charset="2"/>
              <a:buNone/>
              <a:tabLst/>
              <a:defRPr sz="2353" spc="0" baseline="0">
                <a:gradFill>
                  <a:gsLst>
                    <a:gs pos="1250">
                      <a:schemeClr val="tx1"/>
                    </a:gs>
                    <a:gs pos="100000">
                      <a:schemeClr val="tx1"/>
                    </a:gs>
                  </a:gsLst>
                  <a:lin ang="5400000" scaled="0"/>
                </a:gradFill>
              </a:defRPr>
            </a:lvl3pPr>
            <a:lvl4pPr marL="672359" marR="0" indent="0" defTabSz="914462" fontAlgn="auto">
              <a:lnSpc>
                <a:spcPct val="100000"/>
              </a:lnSpc>
              <a:spcBef>
                <a:spcPts val="588"/>
              </a:spcBef>
              <a:spcAft>
                <a:spcPts val="588"/>
              </a:spcAft>
              <a:buClrTx/>
              <a:buSzPct val="90000"/>
              <a:buFont typeface="Wingdings" panose="05000000000000000000" pitchFamily="2" charset="2"/>
              <a:buNone/>
              <a:tabLst/>
              <a:defRPr sz="2157" spc="0" baseline="0">
                <a:gradFill>
                  <a:gsLst>
                    <a:gs pos="1250">
                      <a:schemeClr val="tx1"/>
                    </a:gs>
                    <a:gs pos="100000">
                      <a:schemeClr val="tx1"/>
                    </a:gs>
                  </a:gsLst>
                  <a:lin ang="5400000" scaled="0"/>
                </a:gradFill>
              </a:defRPr>
            </a:lvl4pPr>
            <a:lvl5pPr marL="896480" marR="0" indent="0" defTabSz="914462" fontAlgn="auto">
              <a:lnSpc>
                <a:spcPct val="100000"/>
              </a:lnSpc>
              <a:spcBef>
                <a:spcPts val="588"/>
              </a:spcBef>
              <a:spcAft>
                <a:spcPts val="588"/>
              </a:spcAft>
              <a:buClrTx/>
              <a:buSzPct val="90000"/>
              <a:buFont typeface="Wingdings" panose="05000000000000000000" pitchFamily="2" charset="2"/>
              <a:buNone/>
              <a:tabLst/>
              <a:defRPr sz="2157" spc="0" baseline="0">
                <a:gradFill>
                  <a:gsLst>
                    <a:gs pos="1250">
                      <a:schemeClr val="tx1"/>
                    </a:gs>
                    <a:gs pos="100000">
                      <a:schemeClr val="tx1"/>
                    </a:gs>
                  </a:gsLst>
                  <a:lin ang="5400000" scaled="0"/>
                </a:gradFill>
              </a:defRPr>
            </a:lvl5pPr>
            <a:lvl6pPr marL="2514770" indent="-228616" defTabSz="914462">
              <a:spcBef>
                <a:spcPct val="20000"/>
              </a:spcBef>
              <a:buFont typeface="Arial" pitchFamily="34" charset="0"/>
              <a:buChar char="•"/>
              <a:defRPr sz="1961"/>
            </a:lvl6pPr>
            <a:lvl7pPr marL="2972002" indent="-228616" defTabSz="914462">
              <a:spcBef>
                <a:spcPct val="20000"/>
              </a:spcBef>
              <a:buFont typeface="Arial" pitchFamily="34" charset="0"/>
              <a:buChar char="•"/>
              <a:defRPr sz="1961"/>
            </a:lvl7pPr>
            <a:lvl8pPr marL="3429233" indent="-228616" defTabSz="914462">
              <a:spcBef>
                <a:spcPct val="20000"/>
              </a:spcBef>
              <a:buFont typeface="Arial" pitchFamily="34" charset="0"/>
              <a:buChar char="•"/>
              <a:defRPr sz="1961"/>
            </a:lvl8pPr>
            <a:lvl9pPr marL="3886466" indent="-228616" defTabSz="914462">
              <a:spcBef>
                <a:spcPct val="20000"/>
              </a:spcBef>
              <a:buFont typeface="Arial" pitchFamily="34" charset="0"/>
              <a:buChar char="•"/>
              <a:defRPr sz="1961"/>
            </a:lvl9pPr>
          </a:lstStyle>
          <a:p>
            <a:r>
              <a:rPr lang="en-US"/>
              <a:t>Must have phone system license and PSTN connectivity</a:t>
            </a:r>
          </a:p>
        </p:txBody>
      </p:sp>
      <p:pic>
        <p:nvPicPr>
          <p:cNvPr id="4" name="Picture 3">
            <a:extLst>
              <a:ext uri="{FF2B5EF4-FFF2-40B4-BE49-F238E27FC236}">
                <a16:creationId xmlns:a16="http://schemas.microsoft.com/office/drawing/2014/main" id="{EA7E1064-35EE-4DCF-B04B-CFB2745FA9BF}"/>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7017" y="2161297"/>
            <a:ext cx="3564677" cy="2088678"/>
          </a:xfrm>
          <a:prstGeom prst="rect">
            <a:avLst/>
          </a:prstGeom>
          <a:ln>
            <a:noFill/>
          </a:ln>
          <a:effectLst>
            <a:outerShdw blurRad="127000" algn="tl" rotWithShape="0">
              <a:srgbClr val="333333">
                <a:alpha val="35000"/>
              </a:srgbClr>
            </a:outerShdw>
          </a:effectLst>
        </p:spPr>
      </p:pic>
      <p:pic>
        <p:nvPicPr>
          <p:cNvPr id="13" name="Picture 12">
            <a:extLst>
              <a:ext uri="{FF2B5EF4-FFF2-40B4-BE49-F238E27FC236}">
                <a16:creationId xmlns:a16="http://schemas.microsoft.com/office/drawing/2014/main" id="{9BE21C8D-515A-4520-9641-AAB17DFCAE64}"/>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13661" y="2161297"/>
            <a:ext cx="3564677" cy="2088678"/>
          </a:xfrm>
          <a:prstGeom prst="rect">
            <a:avLst/>
          </a:prstGeom>
          <a:ln>
            <a:noFill/>
          </a:ln>
          <a:effectLst>
            <a:outerShdw blurRad="127000" algn="tl" rotWithShape="0">
              <a:srgbClr val="333333">
                <a:alpha val="35000"/>
              </a:srgbClr>
            </a:outerShdw>
          </a:effectLst>
        </p:spPr>
      </p:pic>
      <p:pic>
        <p:nvPicPr>
          <p:cNvPr id="22" name="Picture 21">
            <a:extLst>
              <a:ext uri="{FF2B5EF4-FFF2-40B4-BE49-F238E27FC236}">
                <a16:creationId xmlns:a16="http://schemas.microsoft.com/office/drawing/2014/main" id="{1353ACAB-3C56-42FE-8D99-67A859D5C3DB}"/>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57856" y="2161297"/>
            <a:ext cx="3564677" cy="2088678"/>
          </a:xfrm>
          <a:prstGeom prst="rect">
            <a:avLst/>
          </a:prstGeom>
          <a:ln>
            <a:noFill/>
          </a:ln>
          <a:effectLst>
            <a:outerShdw blurRad="127000" algn="tl" rotWithShape="0">
              <a:srgbClr val="333333">
                <a:alpha val="35000"/>
              </a:srgbClr>
            </a:outerShdw>
          </a:effectLst>
        </p:spPr>
      </p:pic>
      <p:sp>
        <p:nvSpPr>
          <p:cNvPr id="29" name="Rectangle 28">
            <a:extLst>
              <a:ext uri="{FF2B5EF4-FFF2-40B4-BE49-F238E27FC236}">
                <a16:creationId xmlns:a16="http://schemas.microsoft.com/office/drawing/2014/main" id="{C01FE4E2-4717-436F-AB4A-749DD6AD8877}"/>
              </a:ext>
              <a:ext uri="{C183D7F6-B498-43B3-948B-1728B52AA6E4}">
                <adec:decorative xmlns:adec="http://schemas.microsoft.com/office/drawing/2017/decorative" val="1"/>
              </a:ext>
            </a:extLst>
          </p:cNvPr>
          <p:cNvSpPr/>
          <p:nvPr/>
        </p:nvSpPr>
        <p:spPr bwMode="auto">
          <a:xfrm>
            <a:off x="587018" y="2826565"/>
            <a:ext cx="3564676" cy="219844"/>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30" name="Rectangle 29">
            <a:extLst>
              <a:ext uri="{FF2B5EF4-FFF2-40B4-BE49-F238E27FC236}">
                <a16:creationId xmlns:a16="http://schemas.microsoft.com/office/drawing/2014/main" id="{E6906534-4AA5-46B5-8E90-50054F836817}"/>
              </a:ext>
              <a:ext uri="{C183D7F6-B498-43B3-948B-1728B52AA6E4}">
                <adec:decorative xmlns:adec="http://schemas.microsoft.com/office/drawing/2017/decorative" val="1"/>
              </a:ext>
            </a:extLst>
          </p:cNvPr>
          <p:cNvSpPr/>
          <p:nvPr/>
        </p:nvSpPr>
        <p:spPr bwMode="auto">
          <a:xfrm>
            <a:off x="4313662" y="3028121"/>
            <a:ext cx="3564676" cy="297706"/>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31" name="Rectangle 30">
            <a:extLst>
              <a:ext uri="{FF2B5EF4-FFF2-40B4-BE49-F238E27FC236}">
                <a16:creationId xmlns:a16="http://schemas.microsoft.com/office/drawing/2014/main" id="{C623077A-69E5-41FA-B2CD-B95BCC85652B}"/>
              </a:ext>
              <a:ext uri="{C183D7F6-B498-43B3-948B-1728B52AA6E4}">
                <adec:decorative xmlns:adec="http://schemas.microsoft.com/office/drawing/2017/decorative" val="1"/>
              </a:ext>
            </a:extLst>
          </p:cNvPr>
          <p:cNvSpPr/>
          <p:nvPr/>
        </p:nvSpPr>
        <p:spPr bwMode="auto">
          <a:xfrm>
            <a:off x="11370128" y="2161297"/>
            <a:ext cx="252405" cy="283893"/>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nvGrpSpPr>
          <p:cNvPr id="3" name="Group 2">
            <a:extLst>
              <a:ext uri="{FF2B5EF4-FFF2-40B4-BE49-F238E27FC236}">
                <a16:creationId xmlns:a16="http://schemas.microsoft.com/office/drawing/2014/main" id="{0720BF41-7E58-02D5-1D32-0D70606F38D2}"/>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5" name="Group 4">
              <a:extLst>
                <a:ext uri="{FF2B5EF4-FFF2-40B4-BE49-F238E27FC236}">
                  <a16:creationId xmlns:a16="http://schemas.microsoft.com/office/drawing/2014/main" id="{4D6FD44B-9C5E-3D99-9023-087012449A48}"/>
                </a:ext>
              </a:extLst>
            </p:cNvPr>
            <p:cNvGrpSpPr/>
            <p:nvPr/>
          </p:nvGrpSpPr>
          <p:grpSpPr>
            <a:xfrm>
              <a:off x="9419668" y="315165"/>
              <a:ext cx="519711" cy="519708"/>
              <a:chOff x="2643786" y="1841370"/>
              <a:chExt cx="842422" cy="842418"/>
            </a:xfrm>
          </p:grpSpPr>
          <p:sp>
            <p:nvSpPr>
              <p:cNvPr id="33" name="Oval 32">
                <a:extLst>
                  <a:ext uri="{FF2B5EF4-FFF2-40B4-BE49-F238E27FC236}">
                    <a16:creationId xmlns:a16="http://schemas.microsoft.com/office/drawing/2014/main" id="{EAAC980C-C5BA-027B-F969-09E9F9B9D5C2}"/>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4" name="Group 33">
                <a:extLst>
                  <a:ext uri="{FF2B5EF4-FFF2-40B4-BE49-F238E27FC236}">
                    <a16:creationId xmlns:a16="http://schemas.microsoft.com/office/drawing/2014/main" id="{AD945D83-6BE3-1FE5-0833-CF8E4DCDDFE7}"/>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5" name="Rectangle: Rounded Corners 34">
                  <a:extLst>
                    <a:ext uri="{FF2B5EF4-FFF2-40B4-BE49-F238E27FC236}">
                      <a16:creationId xmlns:a16="http://schemas.microsoft.com/office/drawing/2014/main" id="{D2658A60-342E-7D1E-AEA8-9D5CC4ECD32D}"/>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897FBBCB-7828-F325-5940-3ACDF1921DF2}"/>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7" name="Group 36">
                  <a:extLst>
                    <a:ext uri="{FF2B5EF4-FFF2-40B4-BE49-F238E27FC236}">
                      <a16:creationId xmlns:a16="http://schemas.microsoft.com/office/drawing/2014/main" id="{482EE7DE-95C6-4A8A-14C4-CF2AC0478403}"/>
                    </a:ext>
                  </a:extLst>
                </p:cNvPr>
                <p:cNvGrpSpPr/>
                <p:nvPr/>
              </p:nvGrpSpPr>
              <p:grpSpPr>
                <a:xfrm>
                  <a:off x="9549692" y="2525789"/>
                  <a:ext cx="155052" cy="148677"/>
                  <a:chOff x="4039410" y="4948360"/>
                  <a:chExt cx="155073" cy="148698"/>
                </a:xfrm>
                <a:solidFill>
                  <a:schemeClr val="bg1"/>
                </a:solidFill>
              </p:grpSpPr>
              <p:sp>
                <p:nvSpPr>
                  <p:cNvPr id="40" name="Rectangle: Rounded Corners 39">
                    <a:extLst>
                      <a:ext uri="{FF2B5EF4-FFF2-40B4-BE49-F238E27FC236}">
                        <a16:creationId xmlns:a16="http://schemas.microsoft.com/office/drawing/2014/main" id="{7C27C2BC-E273-718B-D627-65344B010D5F}"/>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76CA9361-1DFD-980A-C780-D163393D3F49}"/>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59CD720C-3FAC-785F-421A-F0CCF4D8E3C0}"/>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B3FB654F-B0D8-0C10-C56F-4B5420D131C1}"/>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4" name="Rectangle: Rounded Corners 43">
                    <a:extLst>
                      <a:ext uri="{FF2B5EF4-FFF2-40B4-BE49-F238E27FC236}">
                        <a16:creationId xmlns:a16="http://schemas.microsoft.com/office/drawing/2014/main" id="{05615B54-B286-ACA8-6F3F-ED28DFF5187E}"/>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F39CC98C-7098-7876-8FB2-F9A747B08E6A}"/>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6" name="Rectangle: Rounded Corners 45">
                    <a:extLst>
                      <a:ext uri="{FF2B5EF4-FFF2-40B4-BE49-F238E27FC236}">
                        <a16:creationId xmlns:a16="http://schemas.microsoft.com/office/drawing/2014/main" id="{10E43D44-4909-6305-AE76-D34F279F5694}"/>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7" name="Rectangle: Rounded Corners 46">
                    <a:extLst>
                      <a:ext uri="{FF2B5EF4-FFF2-40B4-BE49-F238E27FC236}">
                        <a16:creationId xmlns:a16="http://schemas.microsoft.com/office/drawing/2014/main" id="{5FB3AF71-BCBC-121D-38E5-385C0208C6ED}"/>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8" name="Rectangle: Rounded Corners 47">
                    <a:extLst>
                      <a:ext uri="{FF2B5EF4-FFF2-40B4-BE49-F238E27FC236}">
                        <a16:creationId xmlns:a16="http://schemas.microsoft.com/office/drawing/2014/main" id="{56A7DFC3-B15A-3D85-48C3-4A2F11C200E1}"/>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8" name="Rectangle: Rounded Corners 37">
                  <a:extLst>
                    <a:ext uri="{FF2B5EF4-FFF2-40B4-BE49-F238E27FC236}">
                      <a16:creationId xmlns:a16="http://schemas.microsoft.com/office/drawing/2014/main" id="{712AEB8C-C29C-A2E9-EDBC-E006D4D65846}"/>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DC9F738B-D618-BEE3-48E9-9086FA5983CA}"/>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7" name="Group 6">
              <a:extLst>
                <a:ext uri="{FF2B5EF4-FFF2-40B4-BE49-F238E27FC236}">
                  <a16:creationId xmlns:a16="http://schemas.microsoft.com/office/drawing/2014/main" id="{9FC025BF-FB83-3110-3B39-1181C50D6A53}"/>
                </a:ext>
              </a:extLst>
            </p:cNvPr>
            <p:cNvGrpSpPr/>
            <p:nvPr/>
          </p:nvGrpSpPr>
          <p:grpSpPr>
            <a:xfrm>
              <a:off x="10091937" y="314415"/>
              <a:ext cx="521208" cy="521208"/>
              <a:chOff x="2643786" y="3028562"/>
              <a:chExt cx="842422" cy="842418"/>
            </a:xfrm>
          </p:grpSpPr>
          <p:sp>
            <p:nvSpPr>
              <p:cNvPr id="25" name="Oval 24">
                <a:extLst>
                  <a:ext uri="{FF2B5EF4-FFF2-40B4-BE49-F238E27FC236}">
                    <a16:creationId xmlns:a16="http://schemas.microsoft.com/office/drawing/2014/main" id="{9450D0EE-1D90-7780-2B3C-DF657F1490A2}"/>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6" name="Group 25">
                <a:extLst>
                  <a:ext uri="{FF2B5EF4-FFF2-40B4-BE49-F238E27FC236}">
                    <a16:creationId xmlns:a16="http://schemas.microsoft.com/office/drawing/2014/main" id="{D36E787F-62EB-FA42-2C63-BC19DBBA1906}"/>
                  </a:ext>
                </a:extLst>
              </p:cNvPr>
              <p:cNvGrpSpPr/>
              <p:nvPr/>
            </p:nvGrpSpPr>
            <p:grpSpPr>
              <a:xfrm>
                <a:off x="2863714" y="3137652"/>
                <a:ext cx="402567" cy="624238"/>
                <a:chOff x="2905821" y="3132001"/>
                <a:chExt cx="339644" cy="655658"/>
              </a:xfrm>
            </p:grpSpPr>
            <p:pic>
              <p:nvPicPr>
                <p:cNvPr id="27" name="Picture 26">
                  <a:extLst>
                    <a:ext uri="{FF2B5EF4-FFF2-40B4-BE49-F238E27FC236}">
                      <a16:creationId xmlns:a16="http://schemas.microsoft.com/office/drawing/2014/main" id="{1923DA32-6594-CF1F-1CEC-93B672A30AD3}"/>
                    </a:ext>
                  </a:extLst>
                </p:cNvPr>
                <p:cNvPicPr>
                  <a:picLocks noChangeAspect="1"/>
                </p:cNvPicPr>
                <p:nvPr/>
              </p:nvPicPr>
              <p:blipFill>
                <a:blip r:embed="rId6"/>
                <a:stretch>
                  <a:fillRect/>
                </a:stretch>
              </p:blipFill>
              <p:spPr>
                <a:xfrm>
                  <a:off x="2905821" y="3132001"/>
                  <a:ext cx="339644" cy="655658"/>
                </a:xfrm>
                <a:prstGeom prst="rect">
                  <a:avLst/>
                </a:prstGeom>
              </p:spPr>
            </p:pic>
            <p:sp>
              <p:nvSpPr>
                <p:cNvPr id="28" name="Rectangle 27">
                  <a:extLst>
                    <a:ext uri="{FF2B5EF4-FFF2-40B4-BE49-F238E27FC236}">
                      <a16:creationId xmlns:a16="http://schemas.microsoft.com/office/drawing/2014/main" id="{A76D951B-97CE-90D1-2FCE-532BD00C2DC3}"/>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2" name="Oval 31">
                  <a:extLst>
                    <a:ext uri="{FF2B5EF4-FFF2-40B4-BE49-F238E27FC236}">
                      <a16:creationId xmlns:a16="http://schemas.microsoft.com/office/drawing/2014/main" id="{7306D892-D2F2-BC1B-63B2-0E006A3711A2}"/>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0" name="Group 9">
              <a:extLst>
                <a:ext uri="{FF2B5EF4-FFF2-40B4-BE49-F238E27FC236}">
                  <a16:creationId xmlns:a16="http://schemas.microsoft.com/office/drawing/2014/main" id="{D56253E4-0B93-D2C7-2B1B-1590DB4A8ADC}"/>
                </a:ext>
              </a:extLst>
            </p:cNvPr>
            <p:cNvGrpSpPr/>
            <p:nvPr/>
          </p:nvGrpSpPr>
          <p:grpSpPr>
            <a:xfrm>
              <a:off x="11439470" y="314415"/>
              <a:ext cx="521208" cy="521208"/>
              <a:chOff x="5247775" y="5402947"/>
              <a:chExt cx="842422" cy="842418"/>
            </a:xfrm>
          </p:grpSpPr>
          <p:grpSp>
            <p:nvGrpSpPr>
              <p:cNvPr id="18" name="Group 17">
                <a:extLst>
                  <a:ext uri="{FF2B5EF4-FFF2-40B4-BE49-F238E27FC236}">
                    <a16:creationId xmlns:a16="http://schemas.microsoft.com/office/drawing/2014/main" id="{BD1FC674-2F2B-7C9E-0775-A62849940770}"/>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20" name="Oval 19">
                  <a:extLst>
                    <a:ext uri="{FF2B5EF4-FFF2-40B4-BE49-F238E27FC236}">
                      <a16:creationId xmlns:a16="http://schemas.microsoft.com/office/drawing/2014/main" id="{6AA5DA9F-BECF-7EDB-BF3A-BE26A69B15E9}"/>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1" name="Group 20">
                  <a:extLst>
                    <a:ext uri="{FF2B5EF4-FFF2-40B4-BE49-F238E27FC236}">
                      <a16:creationId xmlns:a16="http://schemas.microsoft.com/office/drawing/2014/main" id="{EE3A9302-6461-9D6D-D058-66B0018B6146}"/>
                    </a:ext>
                  </a:extLst>
                </p:cNvPr>
                <p:cNvGrpSpPr/>
                <p:nvPr/>
              </p:nvGrpSpPr>
              <p:grpSpPr>
                <a:xfrm>
                  <a:off x="6837029" y="5667525"/>
                  <a:ext cx="516256" cy="374663"/>
                  <a:chOff x="9721214" y="3600212"/>
                  <a:chExt cx="516256" cy="374663"/>
                </a:xfrm>
              </p:grpSpPr>
              <p:sp>
                <p:nvSpPr>
                  <p:cNvPr id="23" name="Rectangle: Rounded Corners 22">
                    <a:extLst>
                      <a:ext uri="{FF2B5EF4-FFF2-40B4-BE49-F238E27FC236}">
                        <a16:creationId xmlns:a16="http://schemas.microsoft.com/office/drawing/2014/main" id="{E4CC824F-0B5D-8B65-134C-4B3ADB888CE5}"/>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4" name="Rectangle 23">
                    <a:extLst>
                      <a:ext uri="{FF2B5EF4-FFF2-40B4-BE49-F238E27FC236}">
                        <a16:creationId xmlns:a16="http://schemas.microsoft.com/office/drawing/2014/main" id="{E5702E8C-29AA-B7B8-1EB3-9C1DED33A287}"/>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9" name="Oval 18">
                <a:extLst>
                  <a:ext uri="{FF2B5EF4-FFF2-40B4-BE49-F238E27FC236}">
                    <a16:creationId xmlns:a16="http://schemas.microsoft.com/office/drawing/2014/main" id="{0056591F-CE4A-74F4-525A-C14096DE9E3B}"/>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1" name="Group 10">
              <a:extLst>
                <a:ext uri="{FF2B5EF4-FFF2-40B4-BE49-F238E27FC236}">
                  <a16:creationId xmlns:a16="http://schemas.microsoft.com/office/drawing/2014/main" id="{4BFB6D43-3212-EFA3-3E25-D9789227595C}"/>
                </a:ext>
              </a:extLst>
            </p:cNvPr>
            <p:cNvGrpSpPr/>
            <p:nvPr/>
          </p:nvGrpSpPr>
          <p:grpSpPr>
            <a:xfrm>
              <a:off x="10765703" y="314415"/>
              <a:ext cx="521208" cy="521208"/>
              <a:chOff x="5247775" y="4215754"/>
              <a:chExt cx="842422" cy="842418"/>
            </a:xfrm>
          </p:grpSpPr>
          <p:sp>
            <p:nvSpPr>
              <p:cNvPr id="12" name="Oval 11">
                <a:extLst>
                  <a:ext uri="{FF2B5EF4-FFF2-40B4-BE49-F238E27FC236}">
                    <a16:creationId xmlns:a16="http://schemas.microsoft.com/office/drawing/2014/main" id="{46D2B40B-47CA-F815-06AE-D9CFA2A4011D}"/>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4" name="Group 13">
                <a:extLst>
                  <a:ext uri="{FF2B5EF4-FFF2-40B4-BE49-F238E27FC236}">
                    <a16:creationId xmlns:a16="http://schemas.microsoft.com/office/drawing/2014/main" id="{C765560B-5ABC-E682-7CE1-C705359FB1FC}"/>
                  </a:ext>
                </a:extLst>
              </p:cNvPr>
              <p:cNvGrpSpPr/>
              <p:nvPr/>
            </p:nvGrpSpPr>
            <p:grpSpPr>
              <a:xfrm>
                <a:off x="5329023" y="4518060"/>
                <a:ext cx="679926" cy="237806"/>
                <a:chOff x="2739549" y="4545762"/>
                <a:chExt cx="679926" cy="237806"/>
              </a:xfrm>
            </p:grpSpPr>
            <p:sp>
              <p:nvSpPr>
                <p:cNvPr id="16" name="Rectangle 5">
                  <a:extLst>
                    <a:ext uri="{FF2B5EF4-FFF2-40B4-BE49-F238E27FC236}">
                      <a16:creationId xmlns:a16="http://schemas.microsoft.com/office/drawing/2014/main" id="{AE36AFE2-999C-ED28-0B98-A94DF7B49543}"/>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7" name="Oval 16">
                  <a:extLst>
                    <a:ext uri="{FF2B5EF4-FFF2-40B4-BE49-F238E27FC236}">
                      <a16:creationId xmlns:a16="http://schemas.microsoft.com/office/drawing/2014/main" id="{37E39010-66FD-6158-7B39-D9D3E3AAA89B}"/>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5" name="Oval 14">
                <a:extLst>
                  <a:ext uri="{FF2B5EF4-FFF2-40B4-BE49-F238E27FC236}">
                    <a16:creationId xmlns:a16="http://schemas.microsoft.com/office/drawing/2014/main" id="{33D285DE-3071-D706-26CC-E0FFC594A64B}"/>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115523447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2" presetClass="entr" presetSubtype="2"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 fill="hold"/>
                                        <p:tgtEl>
                                          <p:spTgt spid="4"/>
                                        </p:tgtEl>
                                        <p:attrNameLst>
                                          <p:attrName>ppt_x</p:attrName>
                                        </p:attrNameLst>
                                      </p:cBhvr>
                                      <p:tavLst>
                                        <p:tav tm="0">
                                          <p:val>
                                            <p:strVal val="1+#ppt_w/2"/>
                                          </p:val>
                                        </p:tav>
                                        <p:tav tm="100000">
                                          <p:val>
                                            <p:strVal val="#ppt_x"/>
                                          </p:val>
                                        </p:tav>
                                      </p:tavLst>
                                    </p:anim>
                                    <p:anim calcmode="lin" valueType="num">
                                      <p:cBhvr additive="base">
                                        <p:cTn id="11" dur="500" fill="hold"/>
                                        <p:tgtEl>
                                          <p:spTgt spid="4"/>
                                        </p:tgtEl>
                                        <p:attrNameLst>
                                          <p:attrName>ppt_y</p:attrName>
                                        </p:attrNameLst>
                                      </p:cBhvr>
                                      <p:tavLst>
                                        <p:tav tm="0">
                                          <p:val>
                                            <p:strVal val="#ppt_y"/>
                                          </p:val>
                                        </p:tav>
                                        <p:tav tm="100000">
                                          <p:val>
                                            <p:strVal val="#ppt_y"/>
                                          </p:val>
                                        </p:tav>
                                      </p:tavLst>
                                    </p:anim>
                                  </p:childTnLst>
                                </p:cTn>
                              </p:par>
                            </p:childTnLst>
                          </p:cTn>
                        </p:par>
                        <p:par>
                          <p:cTn id="12" fill="hold">
                            <p:stCondLst>
                              <p:cond delay="500"/>
                            </p:stCondLst>
                            <p:childTnLst>
                              <p:par>
                                <p:cTn id="13" presetID="21" presetClass="entr" presetSubtype="1"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heel(1)">
                                      <p:cBhvr>
                                        <p:cTn id="15" dur="750"/>
                                        <p:tgtEl>
                                          <p:spTgt spid="29"/>
                                        </p:tgtEl>
                                      </p:cBhvr>
                                    </p:animEffect>
                                  </p:childTnLst>
                                </p:cTn>
                              </p:par>
                            </p:childTnLst>
                          </p:cTn>
                        </p:par>
                        <p:par>
                          <p:cTn id="16" fill="hold">
                            <p:stCondLst>
                              <p:cond delay="125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2" presetClass="entr" presetSubtype="2" decel="100000"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1+#ppt_w/2"/>
                                          </p:val>
                                        </p:tav>
                                        <p:tav tm="100000">
                                          <p:val>
                                            <p:strVal val="#ppt_x"/>
                                          </p:val>
                                        </p:tav>
                                      </p:tavLst>
                                    </p:anim>
                                    <p:anim calcmode="lin" valueType="num">
                                      <p:cBhvr additive="base">
                                        <p:cTn id="23" dur="500" fill="hold"/>
                                        <p:tgtEl>
                                          <p:spTgt spid="13"/>
                                        </p:tgtEl>
                                        <p:attrNameLst>
                                          <p:attrName>ppt_y</p:attrName>
                                        </p:attrNameLst>
                                      </p:cBhvr>
                                      <p:tavLst>
                                        <p:tav tm="0">
                                          <p:val>
                                            <p:strVal val="#ppt_y"/>
                                          </p:val>
                                        </p:tav>
                                        <p:tav tm="100000">
                                          <p:val>
                                            <p:strVal val="#ppt_y"/>
                                          </p:val>
                                        </p:tav>
                                      </p:tavLst>
                                    </p:anim>
                                  </p:childTnLst>
                                </p:cTn>
                              </p:par>
                            </p:childTnLst>
                          </p:cTn>
                        </p:par>
                        <p:par>
                          <p:cTn id="24" fill="hold">
                            <p:stCondLst>
                              <p:cond delay="1750"/>
                            </p:stCondLst>
                            <p:childTnLst>
                              <p:par>
                                <p:cTn id="25" presetID="21" presetClass="entr" presetSubtype="1" fill="hold" grpId="0" nodeType="after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wheel(1)">
                                      <p:cBhvr>
                                        <p:cTn id="27" dur="750"/>
                                        <p:tgtEl>
                                          <p:spTgt spid="30"/>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par>
                                <p:cTn id="32" presetID="2" presetClass="entr" presetSubtype="2" decel="100000" fill="hold"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500" fill="hold"/>
                                        <p:tgtEl>
                                          <p:spTgt spid="22"/>
                                        </p:tgtEl>
                                        <p:attrNameLst>
                                          <p:attrName>ppt_x</p:attrName>
                                        </p:attrNameLst>
                                      </p:cBhvr>
                                      <p:tavLst>
                                        <p:tav tm="0">
                                          <p:val>
                                            <p:strVal val="1+#ppt_w/2"/>
                                          </p:val>
                                        </p:tav>
                                        <p:tav tm="100000">
                                          <p:val>
                                            <p:strVal val="#ppt_x"/>
                                          </p:val>
                                        </p:tav>
                                      </p:tavLst>
                                    </p:anim>
                                    <p:anim calcmode="lin" valueType="num">
                                      <p:cBhvr additive="base">
                                        <p:cTn id="35" dur="500" fill="hold"/>
                                        <p:tgtEl>
                                          <p:spTgt spid="22"/>
                                        </p:tgtEl>
                                        <p:attrNameLst>
                                          <p:attrName>ppt_y</p:attrName>
                                        </p:attrNameLst>
                                      </p:cBhvr>
                                      <p:tavLst>
                                        <p:tav tm="0">
                                          <p:val>
                                            <p:strVal val="#ppt_y"/>
                                          </p:val>
                                        </p:tav>
                                        <p:tav tm="100000">
                                          <p:val>
                                            <p:strVal val="#ppt_y"/>
                                          </p:val>
                                        </p:tav>
                                      </p:tavLst>
                                    </p:anim>
                                  </p:childTnLst>
                                </p:cTn>
                              </p:par>
                            </p:childTnLst>
                          </p:cTn>
                        </p:par>
                        <p:par>
                          <p:cTn id="36" fill="hold">
                            <p:stCondLst>
                              <p:cond delay="3000"/>
                            </p:stCondLst>
                            <p:childTnLst>
                              <p:par>
                                <p:cTn id="37" presetID="21" presetClass="entr" presetSubtype="1"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heel(1)">
                                      <p:cBhvr>
                                        <p:cTn id="39" dur="75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8" grpId="0"/>
      <p:bldP spid="29" grpId="0" animBg="1"/>
      <p:bldP spid="30" grpId="0" animBg="1"/>
      <p:bldP spid="3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D93A4FCD-110B-4A9E-A739-184B5B4F2EFE}"/>
              </a:ext>
              <a:ext uri="{C183D7F6-B498-43B3-948B-1728B52AA6E4}">
                <adec:decorative xmlns:adec="http://schemas.microsoft.com/office/drawing/2017/decorative" val="1"/>
              </a:ext>
            </a:extLst>
          </p:cNvPr>
          <p:cNvGrpSpPr/>
          <p:nvPr/>
        </p:nvGrpSpPr>
        <p:grpSpPr>
          <a:xfrm>
            <a:off x="601885" y="1605785"/>
            <a:ext cx="5364589" cy="2904467"/>
            <a:chOff x="601885" y="2116635"/>
            <a:chExt cx="5364589" cy="2904467"/>
          </a:xfrm>
        </p:grpSpPr>
        <p:pic>
          <p:nvPicPr>
            <p:cNvPr id="80" name="Picture 79" descr="A picture containing text, monitor&#10;&#10;Description automatically generated">
              <a:extLst>
                <a:ext uri="{FF2B5EF4-FFF2-40B4-BE49-F238E27FC236}">
                  <a16:creationId xmlns:a16="http://schemas.microsoft.com/office/drawing/2014/main" id="{47B69195-0668-41EF-942D-E9C7B02385C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573" t="20140" r="8519" b="20009"/>
            <a:stretch/>
          </p:blipFill>
          <p:spPr>
            <a:xfrm>
              <a:off x="601885" y="2116635"/>
              <a:ext cx="5364589" cy="2904467"/>
            </a:xfrm>
            <a:prstGeom prst="roundRect">
              <a:avLst>
                <a:gd name="adj" fmla="val 8085"/>
              </a:avLst>
            </a:prstGeom>
            <a:ln>
              <a:noFill/>
            </a:ln>
          </p:spPr>
        </p:pic>
        <p:sp>
          <p:nvSpPr>
            <p:cNvPr id="13" name="Rectangle 12">
              <a:extLst>
                <a:ext uri="{FF2B5EF4-FFF2-40B4-BE49-F238E27FC236}">
                  <a16:creationId xmlns:a16="http://schemas.microsoft.com/office/drawing/2014/main" id="{6168B883-C4A3-4A99-8D46-1E8A63C6CC29}"/>
                </a:ext>
              </a:extLst>
            </p:cNvPr>
            <p:cNvSpPr/>
            <p:nvPr/>
          </p:nvSpPr>
          <p:spPr bwMode="auto">
            <a:xfrm>
              <a:off x="1796549" y="2389024"/>
              <a:ext cx="3933691" cy="2304896"/>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sp>
        <p:nvSpPr>
          <p:cNvPr id="7" name="Rectangle 6">
            <a:extLst>
              <a:ext uri="{FF2B5EF4-FFF2-40B4-BE49-F238E27FC236}">
                <a16:creationId xmlns:a16="http://schemas.microsoft.com/office/drawing/2014/main" id="{0FADFE62-C7BE-4F91-960B-C58FCBB41965}"/>
              </a:ext>
              <a:ext uri="{C183D7F6-B498-43B3-948B-1728B52AA6E4}">
                <adec:decorative xmlns:adec="http://schemas.microsoft.com/office/drawing/2017/decorative" val="1"/>
              </a:ext>
            </a:extLst>
          </p:cNvPr>
          <p:cNvSpPr/>
          <p:nvPr/>
        </p:nvSpPr>
        <p:spPr bwMode="auto">
          <a:xfrm>
            <a:off x="6620719" y="0"/>
            <a:ext cx="5571281" cy="6858000"/>
          </a:xfrm>
          <a:prstGeom prst="rect">
            <a:avLst/>
          </a:prstGeom>
          <a:solidFill>
            <a:srgbClr val="F0F0F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8" name="Picture 7">
            <a:extLst>
              <a:ext uri="{FF2B5EF4-FFF2-40B4-BE49-F238E27FC236}">
                <a16:creationId xmlns:a16="http://schemas.microsoft.com/office/drawing/2014/main" id="{A9D43A90-1C1A-4793-877B-42E9CE6303B7}"/>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796549" y="1878174"/>
            <a:ext cx="3933691" cy="2304896"/>
          </a:xfrm>
          <a:prstGeom prst="rect">
            <a:avLst/>
          </a:prstGeom>
          <a:ln>
            <a:noFill/>
          </a:ln>
          <a:effectLst>
            <a:outerShdw blurRad="292100" dist="139700" dir="2700000" algn="tl" rotWithShape="0">
              <a:srgbClr val="333333">
                <a:alpha val="65000"/>
              </a:srgbClr>
            </a:outerShdw>
          </a:effectLst>
        </p:spPr>
      </p:pic>
      <p:sp>
        <p:nvSpPr>
          <p:cNvPr id="2" name="Title 1">
            <a:extLst>
              <a:ext uri="{FF2B5EF4-FFF2-40B4-BE49-F238E27FC236}">
                <a16:creationId xmlns:a16="http://schemas.microsoft.com/office/drawing/2014/main" id="{83228A4E-4030-4E5A-BE69-5C8A95A721F8}"/>
              </a:ext>
            </a:extLst>
          </p:cNvPr>
          <p:cNvSpPr>
            <a:spLocks noGrp="1"/>
          </p:cNvSpPr>
          <p:nvPr>
            <p:ph type="title"/>
          </p:nvPr>
        </p:nvSpPr>
        <p:spPr/>
        <p:txBody>
          <a:bodyPr/>
          <a:lstStyle/>
          <a:p>
            <a:r>
              <a:rPr lang="en-US"/>
              <a:t>Shared line appearance</a:t>
            </a:r>
          </a:p>
        </p:txBody>
      </p:sp>
      <p:pic>
        <p:nvPicPr>
          <p:cNvPr id="4" name="Picture 3">
            <a:extLst>
              <a:ext uri="{FF2B5EF4-FFF2-40B4-BE49-F238E27FC236}">
                <a16:creationId xmlns:a16="http://schemas.microsoft.com/office/drawing/2014/main" id="{233A4DEE-0FE6-4E01-A9A8-1395BD7B8FAB}"/>
              </a:ext>
              <a:ext uri="{C183D7F6-B498-43B3-948B-1728B52AA6E4}">
                <adec:decorative xmlns:adec="http://schemas.microsoft.com/office/drawing/2017/decorative" val="1"/>
              </a:ext>
            </a:extLst>
          </p:cNvPr>
          <p:cNvPicPr>
            <a:picLocks noChangeAspect="1"/>
          </p:cNvPicPr>
          <p:nvPr/>
        </p:nvPicPr>
        <p:blipFill rotWithShape="1">
          <a:blip r:embed="rId5">
            <a:extLst>
              <a:ext uri="{28A0092B-C50C-407E-A947-70E740481C1C}">
                <a14:useLocalDpi xmlns:a14="http://schemas.microsoft.com/office/drawing/2010/main" val="0"/>
              </a:ext>
            </a:extLst>
          </a:blip>
          <a:srcRect l="4911" t="9968" r="2294" b="5302"/>
          <a:stretch/>
        </p:blipFill>
        <p:spPr>
          <a:xfrm>
            <a:off x="6977748" y="1605785"/>
            <a:ext cx="3254456" cy="1421731"/>
          </a:xfrm>
          <a:prstGeom prst="rect">
            <a:avLst/>
          </a:prstGeom>
          <a:ln>
            <a:noFill/>
          </a:ln>
          <a:effectLst>
            <a:outerShdw blurRad="190500" sx="101000" sy="101000" algn="tl" rotWithShape="0">
              <a:srgbClr val="333333">
                <a:alpha val="30000"/>
              </a:srgbClr>
            </a:outerShdw>
          </a:effectLst>
        </p:spPr>
      </p:pic>
      <p:pic>
        <p:nvPicPr>
          <p:cNvPr id="15" name="Picture 14">
            <a:extLst>
              <a:ext uri="{FF2B5EF4-FFF2-40B4-BE49-F238E27FC236}">
                <a16:creationId xmlns:a16="http://schemas.microsoft.com/office/drawing/2014/main" id="{1435000F-E98B-42F8-8F3D-95C2C4838166}"/>
              </a:ext>
              <a:ext uri="{C183D7F6-B498-43B3-948B-1728B52AA6E4}">
                <adec:decorative xmlns:adec="http://schemas.microsoft.com/office/drawing/2017/decorative" val="1"/>
              </a:ext>
            </a:extLst>
          </p:cNvPr>
          <p:cNvPicPr>
            <a:picLocks noChangeAspect="1"/>
          </p:cNvPicPr>
          <p:nvPr/>
        </p:nvPicPr>
        <p:blipFill rotWithShape="1">
          <a:blip r:embed="rId6">
            <a:extLst>
              <a:ext uri="{28A0092B-C50C-407E-A947-70E740481C1C}">
                <a14:useLocalDpi xmlns:a14="http://schemas.microsoft.com/office/drawing/2010/main" val="0"/>
              </a:ext>
            </a:extLst>
          </a:blip>
          <a:srcRect l="36154" t="19896" r="14426"/>
          <a:stretch/>
        </p:blipFill>
        <p:spPr>
          <a:xfrm>
            <a:off x="8635573" y="2706182"/>
            <a:ext cx="3251627" cy="1296201"/>
          </a:xfrm>
          <a:prstGeom prst="rect">
            <a:avLst/>
          </a:prstGeom>
          <a:ln>
            <a:noFill/>
          </a:ln>
          <a:effectLst>
            <a:outerShdw blurRad="190500" sx="101000" sy="101000" algn="tl" rotWithShape="0">
              <a:srgbClr val="333333">
                <a:alpha val="30000"/>
              </a:srgbClr>
            </a:outerShdw>
          </a:effectLst>
        </p:spPr>
      </p:pic>
      <p:sp>
        <p:nvSpPr>
          <p:cNvPr id="6" name="Rectangle 5">
            <a:extLst>
              <a:ext uri="{FF2B5EF4-FFF2-40B4-BE49-F238E27FC236}">
                <a16:creationId xmlns:a16="http://schemas.microsoft.com/office/drawing/2014/main" id="{C0D06F97-8AB8-44A9-B5AA-BCC2C0C1D0B6}"/>
              </a:ext>
              <a:ext uri="{C183D7F6-B498-43B3-948B-1728B52AA6E4}">
                <adec:decorative xmlns:adec="http://schemas.microsoft.com/office/drawing/2017/decorative" val="1"/>
              </a:ext>
            </a:extLst>
          </p:cNvPr>
          <p:cNvSpPr/>
          <p:nvPr/>
        </p:nvSpPr>
        <p:spPr bwMode="auto">
          <a:xfrm>
            <a:off x="1796555" y="2735880"/>
            <a:ext cx="3933685" cy="185317"/>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10" name="TextBox 9">
            <a:extLst>
              <a:ext uri="{FF2B5EF4-FFF2-40B4-BE49-F238E27FC236}">
                <a16:creationId xmlns:a16="http://schemas.microsoft.com/office/drawing/2014/main" id="{93615CE9-1679-4C5E-829E-C44558C8889B}"/>
              </a:ext>
            </a:extLst>
          </p:cNvPr>
          <p:cNvSpPr txBox="1"/>
          <p:nvPr/>
        </p:nvSpPr>
        <p:spPr>
          <a:xfrm>
            <a:off x="588963" y="4631877"/>
            <a:ext cx="1011239" cy="406265"/>
          </a:xfrm>
          <a:prstGeom prst="rect">
            <a:avLst/>
          </a:prstGeom>
          <a:noFill/>
        </p:spPr>
        <p:txBody>
          <a:bodyPr wrap="none" lIns="0" tIns="91440" rIns="91440" bIns="91440" rtlCol="0">
            <a:spAutoFit/>
          </a:bodyPr>
          <a:lstStyle/>
          <a:p>
            <a:pPr>
              <a:lnSpc>
                <a:spcPct val="90000"/>
              </a:lnSpc>
              <a:spcAft>
                <a:spcPts val="600"/>
              </a:spcAft>
            </a:pPr>
            <a:r>
              <a:rPr lang="en-US" sz="1600">
                <a:solidFill>
                  <a:srgbClr val="4B53BC"/>
                </a:solidFill>
                <a:latin typeface="+mj-lt"/>
              </a:rPr>
              <a:t>Delegator</a:t>
            </a:r>
          </a:p>
        </p:txBody>
      </p:sp>
      <p:sp>
        <p:nvSpPr>
          <p:cNvPr id="11" name="TextBox 10">
            <a:extLst>
              <a:ext uri="{FF2B5EF4-FFF2-40B4-BE49-F238E27FC236}">
                <a16:creationId xmlns:a16="http://schemas.microsoft.com/office/drawing/2014/main" id="{E3E4FF71-7450-41B4-99BD-9E54EC1485AA}"/>
              </a:ext>
            </a:extLst>
          </p:cNvPr>
          <p:cNvSpPr txBox="1"/>
          <p:nvPr/>
        </p:nvSpPr>
        <p:spPr>
          <a:xfrm>
            <a:off x="6977749" y="3131375"/>
            <a:ext cx="1541218" cy="871008"/>
          </a:xfrm>
          <a:prstGeom prst="rect">
            <a:avLst/>
          </a:prstGeom>
          <a:noFill/>
        </p:spPr>
        <p:txBody>
          <a:bodyPr wrap="square" lIns="0" tIns="91440" rIns="91440" bIns="91440" rtlCol="0">
            <a:spAutoFit/>
          </a:bodyPr>
          <a:lstStyle/>
          <a:p>
            <a:pPr>
              <a:lnSpc>
                <a:spcPct val="90000"/>
              </a:lnSpc>
              <a:spcAft>
                <a:spcPts val="600"/>
              </a:spcAft>
            </a:pPr>
            <a:r>
              <a:rPr lang="en-US" sz="1600" dirty="0">
                <a:solidFill>
                  <a:srgbClr val="4B53BC"/>
                </a:solidFill>
                <a:latin typeface="+mj-lt"/>
              </a:rPr>
              <a:t>Delegate notifications</a:t>
            </a:r>
          </a:p>
          <a:p>
            <a:pPr>
              <a:lnSpc>
                <a:spcPct val="90000"/>
              </a:lnSpc>
              <a:spcAft>
                <a:spcPts val="600"/>
              </a:spcAft>
            </a:pPr>
            <a:r>
              <a:rPr lang="en-US" sz="1200" dirty="0"/>
              <a:t>Teams desktop client</a:t>
            </a:r>
          </a:p>
        </p:txBody>
      </p:sp>
      <p:grpSp>
        <p:nvGrpSpPr>
          <p:cNvPr id="3" name="Group 2">
            <a:extLst>
              <a:ext uri="{FF2B5EF4-FFF2-40B4-BE49-F238E27FC236}">
                <a16:creationId xmlns:a16="http://schemas.microsoft.com/office/drawing/2014/main" id="{25202027-2B0D-2711-FB67-B4C7BBC4F922}"/>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5" name="Group 4">
              <a:extLst>
                <a:ext uri="{FF2B5EF4-FFF2-40B4-BE49-F238E27FC236}">
                  <a16:creationId xmlns:a16="http://schemas.microsoft.com/office/drawing/2014/main" id="{3766EED8-23B2-693C-6ED9-9E04714CB933}"/>
                </a:ext>
              </a:extLst>
            </p:cNvPr>
            <p:cNvGrpSpPr/>
            <p:nvPr/>
          </p:nvGrpSpPr>
          <p:grpSpPr>
            <a:xfrm>
              <a:off x="9419668" y="315165"/>
              <a:ext cx="519711" cy="519708"/>
              <a:chOff x="2643786" y="1841370"/>
              <a:chExt cx="842422" cy="842418"/>
            </a:xfrm>
          </p:grpSpPr>
          <p:sp>
            <p:nvSpPr>
              <p:cNvPr id="33" name="Oval 32">
                <a:extLst>
                  <a:ext uri="{FF2B5EF4-FFF2-40B4-BE49-F238E27FC236}">
                    <a16:creationId xmlns:a16="http://schemas.microsoft.com/office/drawing/2014/main" id="{EDC9D8D3-100E-0FF2-43CF-196842D6F7F9}"/>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4" name="Group 33">
                <a:extLst>
                  <a:ext uri="{FF2B5EF4-FFF2-40B4-BE49-F238E27FC236}">
                    <a16:creationId xmlns:a16="http://schemas.microsoft.com/office/drawing/2014/main" id="{A4FF71DA-672E-452D-FA0E-8F9712D688DA}"/>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5" name="Rectangle: Rounded Corners 34">
                  <a:extLst>
                    <a:ext uri="{FF2B5EF4-FFF2-40B4-BE49-F238E27FC236}">
                      <a16:creationId xmlns:a16="http://schemas.microsoft.com/office/drawing/2014/main" id="{42ACBE4F-8347-A53D-D238-BC80494A5206}"/>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957A2B9F-6B64-4E62-F36C-ED3502CFBE7C}"/>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7" name="Group 36">
                  <a:extLst>
                    <a:ext uri="{FF2B5EF4-FFF2-40B4-BE49-F238E27FC236}">
                      <a16:creationId xmlns:a16="http://schemas.microsoft.com/office/drawing/2014/main" id="{798D8529-1D3D-B2E1-30F9-A2FFB3D9E122}"/>
                    </a:ext>
                  </a:extLst>
                </p:cNvPr>
                <p:cNvGrpSpPr/>
                <p:nvPr/>
              </p:nvGrpSpPr>
              <p:grpSpPr>
                <a:xfrm>
                  <a:off x="9549692" y="2525789"/>
                  <a:ext cx="155052" cy="148677"/>
                  <a:chOff x="4039410" y="4948360"/>
                  <a:chExt cx="155073" cy="148698"/>
                </a:xfrm>
                <a:solidFill>
                  <a:schemeClr val="bg1"/>
                </a:solidFill>
              </p:grpSpPr>
              <p:sp>
                <p:nvSpPr>
                  <p:cNvPr id="40" name="Rectangle: Rounded Corners 39">
                    <a:extLst>
                      <a:ext uri="{FF2B5EF4-FFF2-40B4-BE49-F238E27FC236}">
                        <a16:creationId xmlns:a16="http://schemas.microsoft.com/office/drawing/2014/main" id="{F8B72875-C5BB-0076-653D-1CFA3634E8D6}"/>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A56EC914-8E11-B3D5-3E35-8FF940F3FBAB}"/>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962622CE-19A9-0BC0-C722-D054FF407041}"/>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E2D8F3E7-2B3D-0F89-FAC3-300875744C8F}"/>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4" name="Rectangle: Rounded Corners 43">
                    <a:extLst>
                      <a:ext uri="{FF2B5EF4-FFF2-40B4-BE49-F238E27FC236}">
                        <a16:creationId xmlns:a16="http://schemas.microsoft.com/office/drawing/2014/main" id="{2D4BD782-C260-1230-A2CD-D7C2425C36BB}"/>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3A65E0E4-2726-FC59-1EB3-0FB1BC1C071C}"/>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6" name="Rectangle: Rounded Corners 45">
                    <a:extLst>
                      <a:ext uri="{FF2B5EF4-FFF2-40B4-BE49-F238E27FC236}">
                        <a16:creationId xmlns:a16="http://schemas.microsoft.com/office/drawing/2014/main" id="{461957FC-D964-46F1-C8C2-13E4BCF55A94}"/>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7" name="Rectangle: Rounded Corners 46">
                    <a:extLst>
                      <a:ext uri="{FF2B5EF4-FFF2-40B4-BE49-F238E27FC236}">
                        <a16:creationId xmlns:a16="http://schemas.microsoft.com/office/drawing/2014/main" id="{48D8AA5A-87B4-3E68-75A0-C73A8B43916B}"/>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8" name="Rectangle: Rounded Corners 47">
                    <a:extLst>
                      <a:ext uri="{FF2B5EF4-FFF2-40B4-BE49-F238E27FC236}">
                        <a16:creationId xmlns:a16="http://schemas.microsoft.com/office/drawing/2014/main" id="{2360E655-C10A-C268-9C5C-6F579F98DB0E}"/>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8" name="Rectangle: Rounded Corners 37">
                  <a:extLst>
                    <a:ext uri="{FF2B5EF4-FFF2-40B4-BE49-F238E27FC236}">
                      <a16:creationId xmlns:a16="http://schemas.microsoft.com/office/drawing/2014/main" id="{1145FF81-AB5F-D1BA-7F24-D139E1BB95D3}"/>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6FDBE161-BD43-A3A3-6A90-929E4B20DBC9}"/>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9" name="Group 8">
              <a:extLst>
                <a:ext uri="{FF2B5EF4-FFF2-40B4-BE49-F238E27FC236}">
                  <a16:creationId xmlns:a16="http://schemas.microsoft.com/office/drawing/2014/main" id="{70046285-5EC2-CA00-9F6B-8AAC0E0DC9DD}"/>
                </a:ext>
              </a:extLst>
            </p:cNvPr>
            <p:cNvGrpSpPr/>
            <p:nvPr/>
          </p:nvGrpSpPr>
          <p:grpSpPr>
            <a:xfrm>
              <a:off x="10091937" y="314415"/>
              <a:ext cx="521208" cy="521208"/>
              <a:chOff x="2643786" y="3028562"/>
              <a:chExt cx="842422" cy="842418"/>
            </a:xfrm>
          </p:grpSpPr>
          <p:sp>
            <p:nvSpPr>
              <p:cNvPr id="28" name="Oval 27">
                <a:extLst>
                  <a:ext uri="{FF2B5EF4-FFF2-40B4-BE49-F238E27FC236}">
                    <a16:creationId xmlns:a16="http://schemas.microsoft.com/office/drawing/2014/main" id="{E1710BCC-42D1-A0EB-C022-51DD92BE42F7}"/>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9" name="Group 28">
                <a:extLst>
                  <a:ext uri="{FF2B5EF4-FFF2-40B4-BE49-F238E27FC236}">
                    <a16:creationId xmlns:a16="http://schemas.microsoft.com/office/drawing/2014/main" id="{25E1A976-E24C-120D-D72B-92232850F289}"/>
                  </a:ext>
                </a:extLst>
              </p:cNvPr>
              <p:cNvGrpSpPr/>
              <p:nvPr/>
            </p:nvGrpSpPr>
            <p:grpSpPr>
              <a:xfrm>
                <a:off x="2863714" y="3137652"/>
                <a:ext cx="402567" cy="624238"/>
                <a:chOff x="2905821" y="3132001"/>
                <a:chExt cx="339644" cy="655658"/>
              </a:xfrm>
            </p:grpSpPr>
            <p:pic>
              <p:nvPicPr>
                <p:cNvPr id="30" name="Picture 29">
                  <a:extLst>
                    <a:ext uri="{FF2B5EF4-FFF2-40B4-BE49-F238E27FC236}">
                      <a16:creationId xmlns:a16="http://schemas.microsoft.com/office/drawing/2014/main" id="{34A7E729-4EA7-CA00-FCD6-232CB5BC4BCB}"/>
                    </a:ext>
                  </a:extLst>
                </p:cNvPr>
                <p:cNvPicPr>
                  <a:picLocks noChangeAspect="1"/>
                </p:cNvPicPr>
                <p:nvPr/>
              </p:nvPicPr>
              <p:blipFill>
                <a:blip r:embed="rId7"/>
                <a:stretch>
                  <a:fillRect/>
                </a:stretch>
              </p:blipFill>
              <p:spPr>
                <a:xfrm>
                  <a:off x="2905821" y="3132001"/>
                  <a:ext cx="339644" cy="655658"/>
                </a:xfrm>
                <a:prstGeom prst="rect">
                  <a:avLst/>
                </a:prstGeom>
              </p:spPr>
            </p:pic>
            <p:sp>
              <p:nvSpPr>
                <p:cNvPr id="31" name="Rectangle 30">
                  <a:extLst>
                    <a:ext uri="{FF2B5EF4-FFF2-40B4-BE49-F238E27FC236}">
                      <a16:creationId xmlns:a16="http://schemas.microsoft.com/office/drawing/2014/main" id="{2D11877F-86BE-6362-DC29-870079DE25BD}"/>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2" name="Oval 31">
                  <a:extLst>
                    <a:ext uri="{FF2B5EF4-FFF2-40B4-BE49-F238E27FC236}">
                      <a16:creationId xmlns:a16="http://schemas.microsoft.com/office/drawing/2014/main" id="{08F161E2-E2A9-DC12-2606-ADFDA37FB32A}"/>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2" name="Group 11">
              <a:extLst>
                <a:ext uri="{FF2B5EF4-FFF2-40B4-BE49-F238E27FC236}">
                  <a16:creationId xmlns:a16="http://schemas.microsoft.com/office/drawing/2014/main" id="{EC0D4F4D-C82E-C3BE-7765-B257B6885F68}"/>
                </a:ext>
              </a:extLst>
            </p:cNvPr>
            <p:cNvGrpSpPr/>
            <p:nvPr/>
          </p:nvGrpSpPr>
          <p:grpSpPr>
            <a:xfrm>
              <a:off x="11439470" y="314415"/>
              <a:ext cx="521208" cy="521208"/>
              <a:chOff x="5247775" y="5402947"/>
              <a:chExt cx="842422" cy="842418"/>
            </a:xfrm>
          </p:grpSpPr>
          <p:grpSp>
            <p:nvGrpSpPr>
              <p:cNvPr id="22" name="Group 21">
                <a:extLst>
                  <a:ext uri="{FF2B5EF4-FFF2-40B4-BE49-F238E27FC236}">
                    <a16:creationId xmlns:a16="http://schemas.microsoft.com/office/drawing/2014/main" id="{9B05A005-13F8-9876-F4DB-5EC2C8D03FE8}"/>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24" name="Oval 23">
                  <a:extLst>
                    <a:ext uri="{FF2B5EF4-FFF2-40B4-BE49-F238E27FC236}">
                      <a16:creationId xmlns:a16="http://schemas.microsoft.com/office/drawing/2014/main" id="{7D4DA8C4-A4DD-DAD6-5DEE-FA425EAC6715}"/>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5" name="Group 24">
                  <a:extLst>
                    <a:ext uri="{FF2B5EF4-FFF2-40B4-BE49-F238E27FC236}">
                      <a16:creationId xmlns:a16="http://schemas.microsoft.com/office/drawing/2014/main" id="{75BE107B-E707-31BD-7CB7-F7140DAC246F}"/>
                    </a:ext>
                  </a:extLst>
                </p:cNvPr>
                <p:cNvGrpSpPr/>
                <p:nvPr/>
              </p:nvGrpSpPr>
              <p:grpSpPr>
                <a:xfrm>
                  <a:off x="6837029" y="5667525"/>
                  <a:ext cx="516256" cy="374663"/>
                  <a:chOff x="9721214" y="3600212"/>
                  <a:chExt cx="516256" cy="374663"/>
                </a:xfrm>
              </p:grpSpPr>
              <p:sp>
                <p:nvSpPr>
                  <p:cNvPr id="26" name="Rectangle: Rounded Corners 25">
                    <a:extLst>
                      <a:ext uri="{FF2B5EF4-FFF2-40B4-BE49-F238E27FC236}">
                        <a16:creationId xmlns:a16="http://schemas.microsoft.com/office/drawing/2014/main" id="{D4F0AB1B-EBAC-F17A-A752-813AA102F0D4}"/>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7" name="Rectangle 26">
                    <a:extLst>
                      <a:ext uri="{FF2B5EF4-FFF2-40B4-BE49-F238E27FC236}">
                        <a16:creationId xmlns:a16="http://schemas.microsoft.com/office/drawing/2014/main" id="{ABCAC5AB-92FF-45C4-6D0A-11CAC944BE62}"/>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23" name="Oval 22">
                <a:extLst>
                  <a:ext uri="{FF2B5EF4-FFF2-40B4-BE49-F238E27FC236}">
                    <a16:creationId xmlns:a16="http://schemas.microsoft.com/office/drawing/2014/main" id="{47DD16BD-4A60-230C-43AC-FB6AC8F872FB}"/>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6" name="Group 15">
              <a:extLst>
                <a:ext uri="{FF2B5EF4-FFF2-40B4-BE49-F238E27FC236}">
                  <a16:creationId xmlns:a16="http://schemas.microsoft.com/office/drawing/2014/main" id="{B23FE8DD-3600-6BA2-91AA-84731805DB9E}"/>
                </a:ext>
              </a:extLst>
            </p:cNvPr>
            <p:cNvGrpSpPr/>
            <p:nvPr/>
          </p:nvGrpSpPr>
          <p:grpSpPr>
            <a:xfrm>
              <a:off x="10765703" y="314415"/>
              <a:ext cx="521208" cy="521208"/>
              <a:chOff x="5247775" y="4215754"/>
              <a:chExt cx="842422" cy="842418"/>
            </a:xfrm>
          </p:grpSpPr>
          <p:sp>
            <p:nvSpPr>
              <p:cNvPr id="17" name="Oval 16">
                <a:extLst>
                  <a:ext uri="{FF2B5EF4-FFF2-40B4-BE49-F238E27FC236}">
                    <a16:creationId xmlns:a16="http://schemas.microsoft.com/office/drawing/2014/main" id="{675EED8B-7BE0-7DA9-1CF8-1994871F704B}"/>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8" name="Group 17">
                <a:extLst>
                  <a:ext uri="{FF2B5EF4-FFF2-40B4-BE49-F238E27FC236}">
                    <a16:creationId xmlns:a16="http://schemas.microsoft.com/office/drawing/2014/main" id="{D97E7E0E-AD93-71AE-E559-16D01D09F88F}"/>
                  </a:ext>
                </a:extLst>
              </p:cNvPr>
              <p:cNvGrpSpPr/>
              <p:nvPr/>
            </p:nvGrpSpPr>
            <p:grpSpPr>
              <a:xfrm>
                <a:off x="5329023" y="4518060"/>
                <a:ext cx="679926" cy="237806"/>
                <a:chOff x="2739549" y="4545762"/>
                <a:chExt cx="679926" cy="237806"/>
              </a:xfrm>
            </p:grpSpPr>
            <p:sp>
              <p:nvSpPr>
                <p:cNvPr id="20" name="Rectangle 5">
                  <a:extLst>
                    <a:ext uri="{FF2B5EF4-FFF2-40B4-BE49-F238E27FC236}">
                      <a16:creationId xmlns:a16="http://schemas.microsoft.com/office/drawing/2014/main" id="{46A61482-F98F-773F-15C9-6FB9C136CCF4}"/>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21" name="Oval 20">
                  <a:extLst>
                    <a:ext uri="{FF2B5EF4-FFF2-40B4-BE49-F238E27FC236}">
                      <a16:creationId xmlns:a16="http://schemas.microsoft.com/office/drawing/2014/main" id="{8971FB4D-E9F9-143B-4923-B9886D8B1197}"/>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9" name="Oval 18">
                <a:extLst>
                  <a:ext uri="{FF2B5EF4-FFF2-40B4-BE49-F238E27FC236}">
                    <a16:creationId xmlns:a16="http://schemas.microsoft.com/office/drawing/2014/main" id="{D5BE1A94-487F-3550-53AF-03625983B7EE}"/>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402096529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par>
                          <p:cTn id="11" fill="hold">
                            <p:stCondLst>
                              <p:cond delay="500"/>
                            </p:stCondLst>
                            <p:childTnLst>
                              <p:par>
                                <p:cTn id="12" presetID="21" presetClass="entr" presetSubtype="1"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1)">
                                      <p:cBhvr>
                                        <p:cTn id="14" dur="750"/>
                                        <p:tgtEl>
                                          <p:spTgt spid="6"/>
                                        </p:tgtEl>
                                      </p:cBhvr>
                                    </p:animEffect>
                                  </p:childTnLst>
                                </p:cTn>
                              </p:par>
                            </p:childTnLst>
                          </p:cTn>
                        </p:par>
                        <p:par>
                          <p:cTn id="15" fill="hold">
                            <p:stCondLst>
                              <p:cond delay="1250"/>
                            </p:stCondLst>
                            <p:childTnLst>
                              <p:par>
                                <p:cTn id="16" presetID="10" presetClass="entr" presetSubtype="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par>
                          <p:cTn id="19" fill="hold">
                            <p:stCondLst>
                              <p:cond delay="1750"/>
                            </p:stCondLst>
                            <p:childTnLst>
                              <p:par>
                                <p:cTn id="20" presetID="10" presetClass="entr" presetSubtype="0"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Rectangle 52">
            <a:extLst>
              <a:ext uri="{FF2B5EF4-FFF2-40B4-BE49-F238E27FC236}">
                <a16:creationId xmlns:a16="http://schemas.microsoft.com/office/drawing/2014/main" id="{30CE1EF8-FFBC-4B78-AFE3-DF9EA004D2E8}"/>
              </a:ext>
              <a:ext uri="{C183D7F6-B498-43B3-948B-1728B52AA6E4}">
                <adec:decorative xmlns:adec="http://schemas.microsoft.com/office/drawing/2017/decorative" val="1"/>
              </a:ext>
            </a:extLst>
          </p:cNvPr>
          <p:cNvSpPr/>
          <p:nvPr/>
        </p:nvSpPr>
        <p:spPr bwMode="auto">
          <a:xfrm>
            <a:off x="6096001" y="0"/>
            <a:ext cx="6096000" cy="6858000"/>
          </a:xfrm>
          <a:prstGeom prst="rect">
            <a:avLst/>
          </a:prstGeom>
          <a:solidFill>
            <a:srgbClr val="F0F0F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grpSp>
        <p:nvGrpSpPr>
          <p:cNvPr id="95" name="Group 94">
            <a:extLst>
              <a:ext uri="{FF2B5EF4-FFF2-40B4-BE49-F238E27FC236}">
                <a16:creationId xmlns:a16="http://schemas.microsoft.com/office/drawing/2014/main" id="{23C467EC-18EB-4403-8EAA-610D0C8FFD5C}"/>
              </a:ext>
              <a:ext uri="{C183D7F6-B498-43B3-948B-1728B52AA6E4}">
                <adec:decorative xmlns:adec="http://schemas.microsoft.com/office/drawing/2017/decorative" val="1"/>
              </a:ext>
            </a:extLst>
          </p:cNvPr>
          <p:cNvGrpSpPr/>
          <p:nvPr/>
        </p:nvGrpSpPr>
        <p:grpSpPr>
          <a:xfrm>
            <a:off x="6384001" y="1605785"/>
            <a:ext cx="5364589" cy="2904467"/>
            <a:chOff x="601885" y="2116635"/>
            <a:chExt cx="5364589" cy="2904467"/>
          </a:xfrm>
        </p:grpSpPr>
        <p:pic>
          <p:nvPicPr>
            <p:cNvPr id="96" name="Picture 95" descr="A picture containing text, monitor&#10;&#10;Description automatically generated">
              <a:extLst>
                <a:ext uri="{FF2B5EF4-FFF2-40B4-BE49-F238E27FC236}">
                  <a16:creationId xmlns:a16="http://schemas.microsoft.com/office/drawing/2014/main" id="{D83AA793-B088-4B2F-81AF-7B505EF5662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573" t="20140" r="8519" b="20009"/>
            <a:stretch/>
          </p:blipFill>
          <p:spPr>
            <a:xfrm>
              <a:off x="601885" y="2116635"/>
              <a:ext cx="5364589" cy="2904467"/>
            </a:xfrm>
            <a:prstGeom prst="roundRect">
              <a:avLst>
                <a:gd name="adj" fmla="val 8085"/>
              </a:avLst>
            </a:prstGeom>
            <a:ln>
              <a:noFill/>
            </a:ln>
          </p:spPr>
        </p:pic>
        <p:sp>
          <p:nvSpPr>
            <p:cNvPr id="97" name="Rectangle 96">
              <a:extLst>
                <a:ext uri="{FF2B5EF4-FFF2-40B4-BE49-F238E27FC236}">
                  <a16:creationId xmlns:a16="http://schemas.microsoft.com/office/drawing/2014/main" id="{61DFA017-39FA-4115-8369-4D49BE3F3F3F}"/>
                </a:ext>
              </a:extLst>
            </p:cNvPr>
            <p:cNvSpPr/>
            <p:nvPr/>
          </p:nvSpPr>
          <p:spPr bwMode="auto">
            <a:xfrm>
              <a:off x="1796549" y="2389024"/>
              <a:ext cx="3933691" cy="2304896"/>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92" name="Group 91">
            <a:extLst>
              <a:ext uri="{FF2B5EF4-FFF2-40B4-BE49-F238E27FC236}">
                <a16:creationId xmlns:a16="http://schemas.microsoft.com/office/drawing/2014/main" id="{A0479FB1-EF5C-4949-9665-89B916ACEFB6}"/>
              </a:ext>
              <a:ext uri="{C183D7F6-B498-43B3-948B-1728B52AA6E4}">
                <adec:decorative xmlns:adec="http://schemas.microsoft.com/office/drawing/2017/decorative" val="1"/>
              </a:ext>
            </a:extLst>
          </p:cNvPr>
          <p:cNvGrpSpPr/>
          <p:nvPr/>
        </p:nvGrpSpPr>
        <p:grpSpPr>
          <a:xfrm>
            <a:off x="601885" y="1605785"/>
            <a:ext cx="5364589" cy="2904467"/>
            <a:chOff x="601885" y="2116635"/>
            <a:chExt cx="5364589" cy="2904467"/>
          </a:xfrm>
        </p:grpSpPr>
        <p:pic>
          <p:nvPicPr>
            <p:cNvPr id="93" name="Picture 92" descr="A picture containing text, monitor&#10;&#10;Description automatically generated">
              <a:extLst>
                <a:ext uri="{FF2B5EF4-FFF2-40B4-BE49-F238E27FC236}">
                  <a16:creationId xmlns:a16="http://schemas.microsoft.com/office/drawing/2014/main" id="{C2F614C8-1D59-4E1C-A4C4-67F8B361ACA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573" t="20140" r="8519" b="20009"/>
            <a:stretch/>
          </p:blipFill>
          <p:spPr>
            <a:xfrm>
              <a:off x="601885" y="2116635"/>
              <a:ext cx="5364589" cy="2904467"/>
            </a:xfrm>
            <a:prstGeom prst="roundRect">
              <a:avLst>
                <a:gd name="adj" fmla="val 8085"/>
              </a:avLst>
            </a:prstGeom>
            <a:ln>
              <a:noFill/>
            </a:ln>
          </p:spPr>
        </p:pic>
        <p:sp>
          <p:nvSpPr>
            <p:cNvPr id="94" name="Rectangle 93">
              <a:extLst>
                <a:ext uri="{FF2B5EF4-FFF2-40B4-BE49-F238E27FC236}">
                  <a16:creationId xmlns:a16="http://schemas.microsoft.com/office/drawing/2014/main" id="{DD67EDE8-4890-4890-B007-7EAEBBFE2D47}"/>
                </a:ext>
              </a:extLst>
            </p:cNvPr>
            <p:cNvSpPr/>
            <p:nvPr/>
          </p:nvSpPr>
          <p:spPr bwMode="auto">
            <a:xfrm>
              <a:off x="1796549" y="2389024"/>
              <a:ext cx="3933691" cy="2304896"/>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sp>
        <p:nvSpPr>
          <p:cNvPr id="2" name="Title 1">
            <a:extLst>
              <a:ext uri="{FF2B5EF4-FFF2-40B4-BE49-F238E27FC236}">
                <a16:creationId xmlns:a16="http://schemas.microsoft.com/office/drawing/2014/main" id="{83228A4E-4030-4E5A-BE69-5C8A95A721F8}"/>
              </a:ext>
            </a:extLst>
          </p:cNvPr>
          <p:cNvSpPr>
            <a:spLocks noGrp="1"/>
          </p:cNvSpPr>
          <p:nvPr>
            <p:ph type="title"/>
          </p:nvPr>
        </p:nvSpPr>
        <p:spPr/>
        <p:txBody>
          <a:bodyPr/>
          <a:lstStyle/>
          <a:p>
            <a:r>
              <a:rPr lang="en-US"/>
              <a:t>Shared line appearance </a:t>
            </a:r>
          </a:p>
        </p:txBody>
      </p:sp>
      <p:sp>
        <p:nvSpPr>
          <p:cNvPr id="3" name="Text Placeholder 2">
            <a:extLst>
              <a:ext uri="{FF2B5EF4-FFF2-40B4-BE49-F238E27FC236}">
                <a16:creationId xmlns:a16="http://schemas.microsoft.com/office/drawing/2014/main" id="{7E2CB73D-F63B-4F9D-B15C-A81AD483F571}"/>
              </a:ext>
            </a:extLst>
          </p:cNvPr>
          <p:cNvSpPr>
            <a:spLocks noGrp="1"/>
          </p:cNvSpPr>
          <p:nvPr>
            <p:ph type="body" sz="quarter" idx="10"/>
          </p:nvPr>
        </p:nvSpPr>
        <p:spPr/>
        <p:txBody>
          <a:bodyPr/>
          <a:lstStyle/>
          <a:p>
            <a:r>
              <a:rPr lang="en-US"/>
              <a:t>Make and receive calls</a:t>
            </a:r>
          </a:p>
        </p:txBody>
      </p:sp>
      <p:pic>
        <p:nvPicPr>
          <p:cNvPr id="35" name="Picture 34">
            <a:extLst>
              <a:ext uri="{FF2B5EF4-FFF2-40B4-BE49-F238E27FC236}">
                <a16:creationId xmlns:a16="http://schemas.microsoft.com/office/drawing/2014/main" id="{2425ACE0-4086-4C55-8308-B2615AF98EB1}"/>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791073" y="1878174"/>
            <a:ext cx="3939167" cy="2304896"/>
          </a:xfrm>
          <a:prstGeom prst="rect">
            <a:avLst/>
          </a:prstGeom>
          <a:ln>
            <a:noFill/>
          </a:ln>
          <a:effectLst>
            <a:outerShdw blurRad="292100" dist="139700" dir="2700000" algn="tl" rotWithShape="0">
              <a:srgbClr val="333333">
                <a:alpha val="65000"/>
              </a:srgbClr>
            </a:outerShdw>
          </a:effectLst>
        </p:spPr>
      </p:pic>
      <p:sp>
        <p:nvSpPr>
          <p:cNvPr id="39" name="Rectangle 38">
            <a:extLst>
              <a:ext uri="{FF2B5EF4-FFF2-40B4-BE49-F238E27FC236}">
                <a16:creationId xmlns:a16="http://schemas.microsoft.com/office/drawing/2014/main" id="{0000994D-9CA6-438F-9C62-4027957633F2}"/>
              </a:ext>
              <a:ext uri="{C183D7F6-B498-43B3-948B-1728B52AA6E4}">
                <adec:decorative xmlns:adec="http://schemas.microsoft.com/office/drawing/2017/decorative" val="1"/>
              </a:ext>
            </a:extLst>
          </p:cNvPr>
          <p:cNvSpPr/>
          <p:nvPr/>
        </p:nvSpPr>
        <p:spPr bwMode="auto">
          <a:xfrm>
            <a:off x="3031771" y="3122532"/>
            <a:ext cx="1453870" cy="341209"/>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pic>
        <p:nvPicPr>
          <p:cNvPr id="37" name="Picture 36">
            <a:extLst>
              <a:ext uri="{FF2B5EF4-FFF2-40B4-BE49-F238E27FC236}">
                <a16:creationId xmlns:a16="http://schemas.microsoft.com/office/drawing/2014/main" id="{44C3BDBB-98F0-45DA-A1DC-DAB8DFF6CF5C}"/>
              </a:ext>
              <a:ext uri="{C183D7F6-B498-43B3-948B-1728B52AA6E4}">
                <adec:decorative xmlns:adec="http://schemas.microsoft.com/office/drawing/2017/decorative" val="1"/>
              </a:ext>
            </a:extLst>
          </p:cNvPr>
          <p:cNvPicPr>
            <a:picLocks noChangeAspect="1"/>
          </p:cNvPicPr>
          <p:nvPr/>
        </p:nvPicPr>
        <p:blipFill rotWithShape="1">
          <a:blip r:embed="rId5"/>
          <a:srcRect l="3592" t="2581" r="8489" b="10409"/>
          <a:stretch/>
        </p:blipFill>
        <p:spPr>
          <a:xfrm>
            <a:off x="7578665" y="1878174"/>
            <a:ext cx="3933691" cy="2304896"/>
          </a:xfrm>
          <a:prstGeom prst="rect">
            <a:avLst/>
          </a:prstGeom>
          <a:ln>
            <a:noFill/>
          </a:ln>
          <a:effectLst>
            <a:outerShdw blurRad="292100" dist="139700" dir="2700000" algn="tl" rotWithShape="0">
              <a:srgbClr val="333333">
                <a:alpha val="65000"/>
              </a:srgbClr>
            </a:outerShdw>
          </a:effectLst>
        </p:spPr>
      </p:pic>
      <p:sp>
        <p:nvSpPr>
          <p:cNvPr id="38" name="Rectangle 37">
            <a:extLst>
              <a:ext uri="{FF2B5EF4-FFF2-40B4-BE49-F238E27FC236}">
                <a16:creationId xmlns:a16="http://schemas.microsoft.com/office/drawing/2014/main" id="{FBD66B8A-047E-4732-8736-99644871D93B}"/>
              </a:ext>
              <a:ext uri="{C183D7F6-B498-43B3-948B-1728B52AA6E4}">
                <adec:decorative xmlns:adec="http://schemas.microsoft.com/office/drawing/2017/decorative" val="1"/>
              </a:ext>
            </a:extLst>
          </p:cNvPr>
          <p:cNvSpPr/>
          <p:nvPr/>
        </p:nvSpPr>
        <p:spPr bwMode="auto">
          <a:xfrm>
            <a:off x="9319058" y="2504194"/>
            <a:ext cx="930584" cy="171998"/>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13" name="TextBox 12">
            <a:extLst>
              <a:ext uri="{FF2B5EF4-FFF2-40B4-BE49-F238E27FC236}">
                <a16:creationId xmlns:a16="http://schemas.microsoft.com/office/drawing/2014/main" id="{022ED17F-F264-4B9F-AE21-E3E7607B9062}"/>
              </a:ext>
            </a:extLst>
          </p:cNvPr>
          <p:cNvSpPr txBox="1"/>
          <p:nvPr/>
        </p:nvSpPr>
        <p:spPr>
          <a:xfrm>
            <a:off x="578135" y="4631877"/>
            <a:ext cx="1371529" cy="406265"/>
          </a:xfrm>
          <a:prstGeom prst="rect">
            <a:avLst/>
          </a:prstGeom>
          <a:noFill/>
        </p:spPr>
        <p:txBody>
          <a:bodyPr wrap="none" lIns="0" tIns="91440" rIns="91440" bIns="91440" rtlCol="0">
            <a:spAutoFit/>
          </a:bodyPr>
          <a:lstStyle>
            <a:defPPr>
              <a:defRPr lang="en-US"/>
            </a:defPPr>
            <a:lvl1pPr>
              <a:lnSpc>
                <a:spcPct val="90000"/>
              </a:lnSpc>
              <a:spcAft>
                <a:spcPts val="600"/>
              </a:spcAft>
              <a:defRPr sz="2000">
                <a:solidFill>
                  <a:srgbClr val="4B53BC"/>
                </a:solidFill>
                <a:latin typeface="+mj-lt"/>
              </a:defRPr>
            </a:lvl1pPr>
          </a:lstStyle>
          <a:p>
            <a:r>
              <a:rPr lang="en-US" sz="1600" dirty="0"/>
              <a:t>Call on behalf</a:t>
            </a:r>
          </a:p>
        </p:txBody>
      </p:sp>
      <p:sp>
        <p:nvSpPr>
          <p:cNvPr id="14" name="TextBox 13">
            <a:extLst>
              <a:ext uri="{FF2B5EF4-FFF2-40B4-BE49-F238E27FC236}">
                <a16:creationId xmlns:a16="http://schemas.microsoft.com/office/drawing/2014/main" id="{FD45DED6-D70C-4C62-90F3-1841C65B3F3B}"/>
              </a:ext>
            </a:extLst>
          </p:cNvPr>
          <p:cNvSpPr txBox="1"/>
          <p:nvPr/>
        </p:nvSpPr>
        <p:spPr>
          <a:xfrm>
            <a:off x="6384001" y="4631877"/>
            <a:ext cx="2097113" cy="406265"/>
          </a:xfrm>
          <a:prstGeom prst="rect">
            <a:avLst/>
          </a:prstGeom>
          <a:noFill/>
        </p:spPr>
        <p:txBody>
          <a:bodyPr wrap="none" lIns="0" tIns="91440" rIns="91440" bIns="91440" rtlCol="0">
            <a:spAutoFit/>
          </a:bodyPr>
          <a:lstStyle>
            <a:defPPr>
              <a:defRPr lang="en-US"/>
            </a:defPPr>
            <a:lvl1pPr>
              <a:lnSpc>
                <a:spcPct val="90000"/>
              </a:lnSpc>
              <a:spcAft>
                <a:spcPts val="600"/>
              </a:spcAft>
              <a:defRPr sz="2000">
                <a:solidFill>
                  <a:srgbClr val="4B53BC"/>
                </a:solidFill>
                <a:latin typeface="+mj-lt"/>
              </a:defRPr>
            </a:lvl1pPr>
          </a:lstStyle>
          <a:p>
            <a:r>
              <a:rPr lang="en-US" sz="1600" dirty="0"/>
              <a:t>Receive call on behalf</a:t>
            </a:r>
          </a:p>
        </p:txBody>
      </p:sp>
      <p:pic>
        <p:nvPicPr>
          <p:cNvPr id="90" name="Graphic 89">
            <a:extLst>
              <a:ext uri="{FF2B5EF4-FFF2-40B4-BE49-F238E27FC236}">
                <a16:creationId xmlns:a16="http://schemas.microsoft.com/office/drawing/2014/main" id="{0B52EDC6-9A34-4A4E-9D7E-8E75CB41AFE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flipH="1">
            <a:off x="-457910" y="6374194"/>
            <a:ext cx="514176" cy="544766"/>
          </a:xfrm>
          <a:prstGeom prst="rect">
            <a:avLst/>
          </a:prstGeom>
        </p:spPr>
      </p:pic>
      <p:grpSp>
        <p:nvGrpSpPr>
          <p:cNvPr id="4" name="Group 3">
            <a:extLst>
              <a:ext uri="{FF2B5EF4-FFF2-40B4-BE49-F238E27FC236}">
                <a16:creationId xmlns:a16="http://schemas.microsoft.com/office/drawing/2014/main" id="{DA4E9BB6-C708-3148-29A2-A31F19CC1CAF}"/>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5" name="Group 4">
              <a:extLst>
                <a:ext uri="{FF2B5EF4-FFF2-40B4-BE49-F238E27FC236}">
                  <a16:creationId xmlns:a16="http://schemas.microsoft.com/office/drawing/2014/main" id="{4642D770-7DD3-EA38-B949-6F3D42125EB7}"/>
                </a:ext>
              </a:extLst>
            </p:cNvPr>
            <p:cNvGrpSpPr/>
            <p:nvPr/>
          </p:nvGrpSpPr>
          <p:grpSpPr>
            <a:xfrm>
              <a:off x="9419668" y="315165"/>
              <a:ext cx="519711" cy="519708"/>
              <a:chOff x="2643786" y="1841370"/>
              <a:chExt cx="842422" cy="842418"/>
            </a:xfrm>
          </p:grpSpPr>
          <p:sp>
            <p:nvSpPr>
              <p:cNvPr id="27" name="Oval 26">
                <a:extLst>
                  <a:ext uri="{FF2B5EF4-FFF2-40B4-BE49-F238E27FC236}">
                    <a16:creationId xmlns:a16="http://schemas.microsoft.com/office/drawing/2014/main" id="{377EE83C-9C7C-DCBA-6453-C4C056915BCC}"/>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8" name="Group 27">
                <a:extLst>
                  <a:ext uri="{FF2B5EF4-FFF2-40B4-BE49-F238E27FC236}">
                    <a16:creationId xmlns:a16="http://schemas.microsoft.com/office/drawing/2014/main" id="{4B01E192-EFB8-913F-54E0-C2766C8455D2}"/>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9" name="Rectangle: Rounded Corners 28">
                  <a:extLst>
                    <a:ext uri="{FF2B5EF4-FFF2-40B4-BE49-F238E27FC236}">
                      <a16:creationId xmlns:a16="http://schemas.microsoft.com/office/drawing/2014/main" id="{42E70244-F08F-23A2-E21B-EA69F479BA52}"/>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0" name="Rectangle: Rounded Corners 29">
                  <a:extLst>
                    <a:ext uri="{FF2B5EF4-FFF2-40B4-BE49-F238E27FC236}">
                      <a16:creationId xmlns:a16="http://schemas.microsoft.com/office/drawing/2014/main" id="{5E324132-9505-B750-2AD0-482A5F78BAB7}"/>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1" name="Group 30">
                  <a:extLst>
                    <a:ext uri="{FF2B5EF4-FFF2-40B4-BE49-F238E27FC236}">
                      <a16:creationId xmlns:a16="http://schemas.microsoft.com/office/drawing/2014/main" id="{AAA6940E-8F7E-B510-30D1-CF6DE449AD40}"/>
                    </a:ext>
                  </a:extLst>
                </p:cNvPr>
                <p:cNvGrpSpPr/>
                <p:nvPr/>
              </p:nvGrpSpPr>
              <p:grpSpPr>
                <a:xfrm>
                  <a:off x="9549692" y="2525789"/>
                  <a:ext cx="155052" cy="148677"/>
                  <a:chOff x="4039410" y="4948360"/>
                  <a:chExt cx="155073" cy="148698"/>
                </a:xfrm>
                <a:solidFill>
                  <a:schemeClr val="bg1"/>
                </a:solidFill>
              </p:grpSpPr>
              <p:sp>
                <p:nvSpPr>
                  <p:cNvPr id="34" name="Rectangle: Rounded Corners 33">
                    <a:extLst>
                      <a:ext uri="{FF2B5EF4-FFF2-40B4-BE49-F238E27FC236}">
                        <a16:creationId xmlns:a16="http://schemas.microsoft.com/office/drawing/2014/main" id="{A7A69F23-AD29-8BD5-044F-A876384B16CB}"/>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B2CE355E-955C-D5D7-00D2-021DD5C39380}"/>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EBA8EEFB-E895-0B38-0A4A-E4C419518953}"/>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79A9677A-4FA7-0CEC-0E4C-0237605D5115}"/>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D6E7228E-BAB9-1945-96DC-70CBB6216DA9}"/>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A8C04092-3506-7251-EED1-A9DCAF5F5F9B}"/>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4" name="Rectangle: Rounded Corners 43">
                    <a:extLst>
                      <a:ext uri="{FF2B5EF4-FFF2-40B4-BE49-F238E27FC236}">
                        <a16:creationId xmlns:a16="http://schemas.microsoft.com/office/drawing/2014/main" id="{46009E42-CC17-D055-AE08-8ED2A9A6BDA1}"/>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503277B7-4469-9666-6C39-3951A85A9981}"/>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6" name="Rectangle: Rounded Corners 45">
                    <a:extLst>
                      <a:ext uri="{FF2B5EF4-FFF2-40B4-BE49-F238E27FC236}">
                        <a16:creationId xmlns:a16="http://schemas.microsoft.com/office/drawing/2014/main" id="{D320DDE3-899D-D1AE-E4BF-4AEAE755E409}"/>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2" name="Rectangle: Rounded Corners 31">
                  <a:extLst>
                    <a:ext uri="{FF2B5EF4-FFF2-40B4-BE49-F238E27FC236}">
                      <a16:creationId xmlns:a16="http://schemas.microsoft.com/office/drawing/2014/main" id="{533C3D6F-BFD0-1908-A06C-44DDC777EBBC}"/>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99960508-5EA5-FE62-C403-553D0D39D5C8}"/>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6" name="Group 5">
              <a:extLst>
                <a:ext uri="{FF2B5EF4-FFF2-40B4-BE49-F238E27FC236}">
                  <a16:creationId xmlns:a16="http://schemas.microsoft.com/office/drawing/2014/main" id="{428FAAEE-B48D-1EC9-A23B-A96313AF03F4}"/>
                </a:ext>
              </a:extLst>
            </p:cNvPr>
            <p:cNvGrpSpPr/>
            <p:nvPr/>
          </p:nvGrpSpPr>
          <p:grpSpPr>
            <a:xfrm>
              <a:off x="10091937" y="314415"/>
              <a:ext cx="521208" cy="521208"/>
              <a:chOff x="2643786" y="3028562"/>
              <a:chExt cx="842422" cy="842418"/>
            </a:xfrm>
          </p:grpSpPr>
          <p:sp>
            <p:nvSpPr>
              <p:cNvPr id="22" name="Oval 21">
                <a:extLst>
                  <a:ext uri="{FF2B5EF4-FFF2-40B4-BE49-F238E27FC236}">
                    <a16:creationId xmlns:a16="http://schemas.microsoft.com/office/drawing/2014/main" id="{ADF09ABC-5ED8-0B09-180F-528EA1515031}"/>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3" name="Group 22">
                <a:extLst>
                  <a:ext uri="{FF2B5EF4-FFF2-40B4-BE49-F238E27FC236}">
                    <a16:creationId xmlns:a16="http://schemas.microsoft.com/office/drawing/2014/main" id="{D49C1D87-C44A-A4FE-C40E-6B32A602BF71}"/>
                  </a:ext>
                </a:extLst>
              </p:cNvPr>
              <p:cNvGrpSpPr/>
              <p:nvPr/>
            </p:nvGrpSpPr>
            <p:grpSpPr>
              <a:xfrm>
                <a:off x="2863714" y="3137652"/>
                <a:ext cx="402567" cy="624238"/>
                <a:chOff x="2905821" y="3132001"/>
                <a:chExt cx="339644" cy="655658"/>
              </a:xfrm>
            </p:grpSpPr>
            <p:pic>
              <p:nvPicPr>
                <p:cNvPr id="24" name="Picture 23">
                  <a:extLst>
                    <a:ext uri="{FF2B5EF4-FFF2-40B4-BE49-F238E27FC236}">
                      <a16:creationId xmlns:a16="http://schemas.microsoft.com/office/drawing/2014/main" id="{AB9FDA87-B73E-57B1-9F36-24AA48516A3E}"/>
                    </a:ext>
                  </a:extLst>
                </p:cNvPr>
                <p:cNvPicPr>
                  <a:picLocks noChangeAspect="1"/>
                </p:cNvPicPr>
                <p:nvPr/>
              </p:nvPicPr>
              <p:blipFill>
                <a:blip r:embed="rId8"/>
                <a:stretch>
                  <a:fillRect/>
                </a:stretch>
              </p:blipFill>
              <p:spPr>
                <a:xfrm>
                  <a:off x="2905821" y="3132001"/>
                  <a:ext cx="339644" cy="655658"/>
                </a:xfrm>
                <a:prstGeom prst="rect">
                  <a:avLst/>
                </a:prstGeom>
              </p:spPr>
            </p:pic>
            <p:sp>
              <p:nvSpPr>
                <p:cNvPr id="25" name="Rectangle 24">
                  <a:extLst>
                    <a:ext uri="{FF2B5EF4-FFF2-40B4-BE49-F238E27FC236}">
                      <a16:creationId xmlns:a16="http://schemas.microsoft.com/office/drawing/2014/main" id="{0C968AAA-9977-A745-D52F-4C1E0A6F0C9B}"/>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6" name="Oval 25">
                  <a:extLst>
                    <a:ext uri="{FF2B5EF4-FFF2-40B4-BE49-F238E27FC236}">
                      <a16:creationId xmlns:a16="http://schemas.microsoft.com/office/drawing/2014/main" id="{B5FB59CF-EDE0-76B7-5A3A-3FFA32D08839}"/>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7" name="Group 6">
              <a:extLst>
                <a:ext uri="{FF2B5EF4-FFF2-40B4-BE49-F238E27FC236}">
                  <a16:creationId xmlns:a16="http://schemas.microsoft.com/office/drawing/2014/main" id="{FD380808-A5F7-4A9F-904E-1172328062BE}"/>
                </a:ext>
              </a:extLst>
            </p:cNvPr>
            <p:cNvGrpSpPr/>
            <p:nvPr/>
          </p:nvGrpSpPr>
          <p:grpSpPr>
            <a:xfrm>
              <a:off x="11439470" y="314415"/>
              <a:ext cx="521208" cy="521208"/>
              <a:chOff x="5247775" y="5402947"/>
              <a:chExt cx="842422" cy="842418"/>
            </a:xfrm>
          </p:grpSpPr>
          <p:grpSp>
            <p:nvGrpSpPr>
              <p:cNvPr id="16" name="Group 15">
                <a:extLst>
                  <a:ext uri="{FF2B5EF4-FFF2-40B4-BE49-F238E27FC236}">
                    <a16:creationId xmlns:a16="http://schemas.microsoft.com/office/drawing/2014/main" id="{F8858740-34F3-A998-9ABE-E9853DF06B1E}"/>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8" name="Oval 17">
                  <a:extLst>
                    <a:ext uri="{FF2B5EF4-FFF2-40B4-BE49-F238E27FC236}">
                      <a16:creationId xmlns:a16="http://schemas.microsoft.com/office/drawing/2014/main" id="{25CF0069-21DD-0655-B0FF-30F1C09A4EDB}"/>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9" name="Group 18">
                  <a:extLst>
                    <a:ext uri="{FF2B5EF4-FFF2-40B4-BE49-F238E27FC236}">
                      <a16:creationId xmlns:a16="http://schemas.microsoft.com/office/drawing/2014/main" id="{15A3196B-A59B-FA39-2FD3-08F9B28706A9}"/>
                    </a:ext>
                  </a:extLst>
                </p:cNvPr>
                <p:cNvGrpSpPr/>
                <p:nvPr/>
              </p:nvGrpSpPr>
              <p:grpSpPr>
                <a:xfrm>
                  <a:off x="6837029" y="5667525"/>
                  <a:ext cx="516256" cy="374663"/>
                  <a:chOff x="9721214" y="3600212"/>
                  <a:chExt cx="516256" cy="374663"/>
                </a:xfrm>
              </p:grpSpPr>
              <p:sp>
                <p:nvSpPr>
                  <p:cNvPr id="20" name="Rectangle: Rounded Corners 19">
                    <a:extLst>
                      <a:ext uri="{FF2B5EF4-FFF2-40B4-BE49-F238E27FC236}">
                        <a16:creationId xmlns:a16="http://schemas.microsoft.com/office/drawing/2014/main" id="{7D987363-026F-6C55-2DBA-23F4686E868F}"/>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1" name="Rectangle 20">
                    <a:extLst>
                      <a:ext uri="{FF2B5EF4-FFF2-40B4-BE49-F238E27FC236}">
                        <a16:creationId xmlns:a16="http://schemas.microsoft.com/office/drawing/2014/main" id="{691142BF-7F75-D9CA-4D4A-FD5A84350686}"/>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7" name="Oval 16">
                <a:extLst>
                  <a:ext uri="{FF2B5EF4-FFF2-40B4-BE49-F238E27FC236}">
                    <a16:creationId xmlns:a16="http://schemas.microsoft.com/office/drawing/2014/main" id="{CAFD3251-8FC1-10B2-0C0B-F5C4A662F4F2}"/>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8" name="Group 7">
              <a:extLst>
                <a:ext uri="{FF2B5EF4-FFF2-40B4-BE49-F238E27FC236}">
                  <a16:creationId xmlns:a16="http://schemas.microsoft.com/office/drawing/2014/main" id="{5123DC11-7C73-6479-68C6-0BF86E2BA58A}"/>
                </a:ext>
              </a:extLst>
            </p:cNvPr>
            <p:cNvGrpSpPr/>
            <p:nvPr/>
          </p:nvGrpSpPr>
          <p:grpSpPr>
            <a:xfrm>
              <a:off x="10765703" y="314415"/>
              <a:ext cx="521208" cy="521208"/>
              <a:chOff x="5247775" y="4215754"/>
              <a:chExt cx="842422" cy="842418"/>
            </a:xfrm>
          </p:grpSpPr>
          <p:sp>
            <p:nvSpPr>
              <p:cNvPr id="9" name="Oval 8">
                <a:extLst>
                  <a:ext uri="{FF2B5EF4-FFF2-40B4-BE49-F238E27FC236}">
                    <a16:creationId xmlns:a16="http://schemas.microsoft.com/office/drawing/2014/main" id="{CC8D28CE-12CD-A39F-936F-C0C00E0015E9}"/>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 name="Group 9">
                <a:extLst>
                  <a:ext uri="{FF2B5EF4-FFF2-40B4-BE49-F238E27FC236}">
                    <a16:creationId xmlns:a16="http://schemas.microsoft.com/office/drawing/2014/main" id="{27B91496-81AE-9F81-9081-F02D5EABD6F5}"/>
                  </a:ext>
                </a:extLst>
              </p:cNvPr>
              <p:cNvGrpSpPr/>
              <p:nvPr/>
            </p:nvGrpSpPr>
            <p:grpSpPr>
              <a:xfrm>
                <a:off x="5329023" y="4518060"/>
                <a:ext cx="679926" cy="237806"/>
                <a:chOff x="2739549" y="4545762"/>
                <a:chExt cx="679926" cy="237806"/>
              </a:xfrm>
            </p:grpSpPr>
            <p:sp>
              <p:nvSpPr>
                <p:cNvPr id="12" name="Rectangle 5">
                  <a:extLst>
                    <a:ext uri="{FF2B5EF4-FFF2-40B4-BE49-F238E27FC236}">
                      <a16:creationId xmlns:a16="http://schemas.microsoft.com/office/drawing/2014/main" id="{888C10DF-BCA6-5739-ACC0-97FA86BEE5AB}"/>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5" name="Oval 14">
                  <a:extLst>
                    <a:ext uri="{FF2B5EF4-FFF2-40B4-BE49-F238E27FC236}">
                      <a16:creationId xmlns:a16="http://schemas.microsoft.com/office/drawing/2014/main" id="{06ED5C80-3737-DDF0-4D4A-1F20E9130487}"/>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1" name="Oval 10">
                <a:extLst>
                  <a:ext uri="{FF2B5EF4-FFF2-40B4-BE49-F238E27FC236}">
                    <a16:creationId xmlns:a16="http://schemas.microsoft.com/office/drawing/2014/main" id="{A894505C-8875-C36A-ECFB-FE3C79DC1940}"/>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388953551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wheel(1)">
                                      <p:cBhvr>
                                        <p:cTn id="10" dur="750"/>
                                        <p:tgtEl>
                                          <p:spTgt spid="39"/>
                                        </p:tgtEl>
                                      </p:cBhvr>
                                    </p:animEffect>
                                  </p:childTnLst>
                                </p:cTn>
                              </p:par>
                            </p:childTnLst>
                          </p:cTn>
                        </p:par>
                        <p:par>
                          <p:cTn id="11" fill="hold">
                            <p:stCondLst>
                              <p:cond delay="750"/>
                            </p:stCondLst>
                            <p:childTnLst>
                              <p:par>
                                <p:cTn id="12" presetID="10" presetClass="entr" presetSubtype="0"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childTnLst>
                          </p:cTn>
                        </p:par>
                        <p:par>
                          <p:cTn id="15" fill="hold">
                            <p:stCondLst>
                              <p:cond delay="1250"/>
                            </p:stCondLst>
                            <p:childTnLst>
                              <p:par>
                                <p:cTn id="16" presetID="42" presetClass="path" presetSubtype="0" accel="50000" decel="50000" fill="hold" nodeType="afterEffect">
                                  <p:stCondLst>
                                    <p:cond delay="0"/>
                                  </p:stCondLst>
                                  <p:childTnLst>
                                    <p:animMotion origin="layout" path="M -3.75E-6 -1.48148E-6 L 0.04219 0.00093 " pathEditMode="relative" rAng="0" ptsTypes="AA">
                                      <p:cBhvr>
                                        <p:cTn id="17" dur="500" fill="hold"/>
                                        <p:tgtEl>
                                          <p:spTgt spid="90"/>
                                        </p:tgtEl>
                                        <p:attrNameLst>
                                          <p:attrName>ppt_x</p:attrName>
                                          <p:attrName>ppt_y</p:attrName>
                                        </p:attrNameLst>
                                      </p:cBhvr>
                                      <p:rCtr x="2109" y="46"/>
                                    </p:animMotion>
                                  </p:childTnLst>
                                </p:cTn>
                              </p:par>
                            </p:childTnLst>
                          </p:cTn>
                        </p:par>
                        <p:par>
                          <p:cTn id="18" fill="hold">
                            <p:stCondLst>
                              <p:cond delay="1750"/>
                            </p:stCondLst>
                            <p:childTnLst>
                              <p:par>
                                <p:cTn id="19" presetID="26" presetClass="emph" presetSubtype="0" repeatCount="3000" fill="hold" nodeType="afterEffect">
                                  <p:stCondLst>
                                    <p:cond delay="0"/>
                                  </p:stCondLst>
                                  <p:childTnLst>
                                    <p:animEffect transition="out" filter="fade">
                                      <p:cBhvr>
                                        <p:cTn id="20" dur="500" tmFilter="0, 0; .2, .5; .8, .5; 1, 0"/>
                                        <p:tgtEl>
                                          <p:spTgt spid="90"/>
                                        </p:tgtEl>
                                      </p:cBhvr>
                                    </p:animEffect>
                                    <p:animScale>
                                      <p:cBhvr>
                                        <p:cTn id="21" dur="250" autoRev="1" fill="hold"/>
                                        <p:tgtEl>
                                          <p:spTgt spid="90"/>
                                        </p:tgtEl>
                                      </p:cBhvr>
                                      <p:by x="105000" y="105000"/>
                                    </p:animScale>
                                  </p:childTnLst>
                                </p:cTn>
                              </p:par>
                            </p:childTnLst>
                          </p:cTn>
                        </p:par>
                        <p:par>
                          <p:cTn id="22" fill="hold">
                            <p:stCondLst>
                              <p:cond delay="3250"/>
                            </p:stCondLst>
                            <p:childTnLst>
                              <p:par>
                                <p:cTn id="23" presetID="10" presetClass="exit" presetSubtype="0" fill="hold" nodeType="afterEffect">
                                  <p:stCondLst>
                                    <p:cond delay="0"/>
                                  </p:stCondLst>
                                  <p:childTnLst>
                                    <p:animEffect transition="out" filter="fade">
                                      <p:cBhvr>
                                        <p:cTn id="24" dur="500"/>
                                        <p:tgtEl>
                                          <p:spTgt spid="90"/>
                                        </p:tgtEl>
                                      </p:cBhvr>
                                    </p:animEffect>
                                    <p:set>
                                      <p:cBhvr>
                                        <p:cTn id="25" dur="1" fill="hold">
                                          <p:stCondLst>
                                            <p:cond delay="499"/>
                                          </p:stCondLst>
                                        </p:cTn>
                                        <p:tgtEl>
                                          <p:spTgt spid="90"/>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500"/>
                                        <p:tgtEl>
                                          <p:spTgt spid="37"/>
                                        </p:tgtEl>
                                      </p:cBhvr>
                                    </p:animEffect>
                                  </p:childTnLst>
                                </p:cTn>
                              </p:par>
                            </p:childTnLst>
                          </p:cTn>
                        </p:par>
                        <p:par>
                          <p:cTn id="34" fill="hold">
                            <p:stCondLst>
                              <p:cond delay="500"/>
                            </p:stCondLst>
                            <p:childTnLst>
                              <p:par>
                                <p:cTn id="35" presetID="21" presetClass="entr" presetSubtype="1" fill="hold" grpId="0" nodeType="after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wheel(1)">
                                      <p:cBhvr>
                                        <p:cTn id="37" dur="750"/>
                                        <p:tgtEl>
                                          <p:spTgt spid="38"/>
                                        </p:tgtEl>
                                      </p:cBhvr>
                                    </p:animEffect>
                                  </p:childTnLst>
                                </p:cTn>
                              </p:par>
                            </p:childTnLst>
                          </p:cTn>
                        </p:par>
                        <p:par>
                          <p:cTn id="38" fill="hold">
                            <p:stCondLst>
                              <p:cond delay="1250"/>
                            </p:stCondLst>
                            <p:childTnLst>
                              <p:par>
                                <p:cTn id="39" presetID="10" presetClass="entr" presetSubtype="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38" grpId="0" animBg="1"/>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6356D-5012-40A0-AE98-33809E1E9A5C}"/>
              </a:ext>
            </a:extLst>
          </p:cNvPr>
          <p:cNvSpPr>
            <a:spLocks noGrp="1"/>
          </p:cNvSpPr>
          <p:nvPr>
            <p:ph type="title"/>
          </p:nvPr>
        </p:nvSpPr>
        <p:spPr/>
        <p:txBody>
          <a:bodyPr/>
          <a:lstStyle/>
          <a:p>
            <a:r>
              <a:rPr lang="en-US"/>
              <a:t>Shared line appearance  </a:t>
            </a:r>
          </a:p>
        </p:txBody>
      </p:sp>
      <p:sp>
        <p:nvSpPr>
          <p:cNvPr id="11" name="Text Placeholder 10">
            <a:extLst>
              <a:ext uri="{FF2B5EF4-FFF2-40B4-BE49-F238E27FC236}">
                <a16:creationId xmlns:a16="http://schemas.microsoft.com/office/drawing/2014/main" id="{224E4DF9-4456-430C-BF29-88D2DB43E2E6}"/>
              </a:ext>
            </a:extLst>
          </p:cNvPr>
          <p:cNvSpPr>
            <a:spLocks noGrp="1"/>
          </p:cNvSpPr>
          <p:nvPr>
            <p:ph type="body" sz="quarter" idx="10"/>
          </p:nvPr>
        </p:nvSpPr>
        <p:spPr/>
        <p:txBody>
          <a:bodyPr/>
          <a:lstStyle/>
          <a:p>
            <a:r>
              <a:rPr lang="en-US"/>
              <a:t>Administration</a:t>
            </a:r>
          </a:p>
        </p:txBody>
      </p:sp>
      <p:pic>
        <p:nvPicPr>
          <p:cNvPr id="7" name="Picture 6">
            <a:extLst>
              <a:ext uri="{FF2B5EF4-FFF2-40B4-BE49-F238E27FC236}">
                <a16:creationId xmlns:a16="http://schemas.microsoft.com/office/drawing/2014/main" id="{6F3D1D2C-4773-4EEE-A1DF-954B33D89250}"/>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4201" y="1600200"/>
            <a:ext cx="5058718" cy="4580681"/>
          </a:xfrm>
          <a:prstGeom prst="rect">
            <a:avLst/>
          </a:prstGeom>
          <a:ln>
            <a:noFill/>
          </a:ln>
          <a:effectLst>
            <a:outerShdw blurRad="190500" sx="101000" sy="101000" algn="tl" rotWithShape="0">
              <a:srgbClr val="333333">
                <a:alpha val="30000"/>
              </a:srgbClr>
            </a:outerShdw>
          </a:effectLst>
        </p:spPr>
      </p:pic>
      <p:pic>
        <p:nvPicPr>
          <p:cNvPr id="8" name="Picture 7">
            <a:extLst>
              <a:ext uri="{FF2B5EF4-FFF2-40B4-BE49-F238E27FC236}">
                <a16:creationId xmlns:a16="http://schemas.microsoft.com/office/drawing/2014/main" id="{94626F22-8406-4941-9D79-652D85E06C51}"/>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6663972" y="1600200"/>
            <a:ext cx="4906060" cy="3677163"/>
          </a:xfrm>
          <a:prstGeom prst="rect">
            <a:avLst/>
          </a:prstGeom>
          <a:ln>
            <a:noFill/>
          </a:ln>
          <a:effectLst>
            <a:outerShdw blurRad="190500" sx="101000" sy="101000" algn="tl" rotWithShape="0">
              <a:srgbClr val="333333">
                <a:alpha val="30000"/>
              </a:srgbClr>
            </a:outerShdw>
          </a:effectLst>
        </p:spPr>
      </p:pic>
      <p:sp>
        <p:nvSpPr>
          <p:cNvPr id="9" name="Rectangle 8">
            <a:extLst>
              <a:ext uri="{FF2B5EF4-FFF2-40B4-BE49-F238E27FC236}">
                <a16:creationId xmlns:a16="http://schemas.microsoft.com/office/drawing/2014/main" id="{F5061DF1-4B44-4956-B76D-DAE305F1EC37}"/>
              </a:ext>
              <a:ext uri="{C183D7F6-B498-43B3-948B-1728B52AA6E4}">
                <adec:decorative xmlns:adec="http://schemas.microsoft.com/office/drawing/2017/decorative" val="1"/>
              </a:ext>
            </a:extLst>
          </p:cNvPr>
          <p:cNvSpPr/>
          <p:nvPr/>
        </p:nvSpPr>
        <p:spPr bwMode="auto">
          <a:xfrm>
            <a:off x="6663972" y="3212544"/>
            <a:ext cx="4906059" cy="220980"/>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a:extLst>
              <a:ext uri="{FF2B5EF4-FFF2-40B4-BE49-F238E27FC236}">
                <a16:creationId xmlns:a16="http://schemas.microsoft.com/office/drawing/2014/main" id="{D176BDB2-0F81-49A5-AB2C-A0168D2EA0C7}"/>
              </a:ext>
              <a:ext uri="{C183D7F6-B498-43B3-948B-1728B52AA6E4}">
                <adec:decorative xmlns:adec="http://schemas.microsoft.com/office/drawing/2017/decorative" val="1"/>
              </a:ext>
            </a:extLst>
          </p:cNvPr>
          <p:cNvSpPr/>
          <p:nvPr/>
        </p:nvSpPr>
        <p:spPr bwMode="auto">
          <a:xfrm>
            <a:off x="2392423" y="4665151"/>
            <a:ext cx="3267598" cy="207791"/>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nvGrpSpPr>
          <p:cNvPr id="45" name="Group 44">
            <a:extLst>
              <a:ext uri="{FF2B5EF4-FFF2-40B4-BE49-F238E27FC236}">
                <a16:creationId xmlns:a16="http://schemas.microsoft.com/office/drawing/2014/main" id="{DAA38E18-C2FB-BBB4-D7E8-E1F5BCE90B37}"/>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46" name="Group 45">
              <a:extLst>
                <a:ext uri="{FF2B5EF4-FFF2-40B4-BE49-F238E27FC236}">
                  <a16:creationId xmlns:a16="http://schemas.microsoft.com/office/drawing/2014/main" id="{27FFCBD7-A834-DFFA-ACE6-547FEBF452EB}"/>
                </a:ext>
              </a:extLst>
            </p:cNvPr>
            <p:cNvGrpSpPr/>
            <p:nvPr/>
          </p:nvGrpSpPr>
          <p:grpSpPr>
            <a:xfrm>
              <a:off x="9419668" y="315165"/>
              <a:ext cx="519711" cy="519708"/>
              <a:chOff x="2643786" y="1841370"/>
              <a:chExt cx="842422" cy="842418"/>
            </a:xfrm>
          </p:grpSpPr>
          <p:sp>
            <p:nvSpPr>
              <p:cNvPr id="95" name="Oval 94">
                <a:extLst>
                  <a:ext uri="{FF2B5EF4-FFF2-40B4-BE49-F238E27FC236}">
                    <a16:creationId xmlns:a16="http://schemas.microsoft.com/office/drawing/2014/main" id="{B303CB04-B7E3-28FE-769B-6093669501BB}"/>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6" name="Group 95">
                <a:extLst>
                  <a:ext uri="{FF2B5EF4-FFF2-40B4-BE49-F238E27FC236}">
                    <a16:creationId xmlns:a16="http://schemas.microsoft.com/office/drawing/2014/main" id="{2510E172-3EE3-4B7F-74F0-16A9F494A8F4}"/>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97" name="Rectangle: Rounded Corners 96">
                  <a:extLst>
                    <a:ext uri="{FF2B5EF4-FFF2-40B4-BE49-F238E27FC236}">
                      <a16:creationId xmlns:a16="http://schemas.microsoft.com/office/drawing/2014/main" id="{6ED75CF3-8B44-99CB-F69A-F464F8535D89}"/>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98" name="Rectangle: Rounded Corners 97">
                  <a:extLst>
                    <a:ext uri="{FF2B5EF4-FFF2-40B4-BE49-F238E27FC236}">
                      <a16:creationId xmlns:a16="http://schemas.microsoft.com/office/drawing/2014/main" id="{B897B334-7D3E-9551-0EA8-2F2A859A4F02}"/>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99" name="Group 98">
                  <a:extLst>
                    <a:ext uri="{FF2B5EF4-FFF2-40B4-BE49-F238E27FC236}">
                      <a16:creationId xmlns:a16="http://schemas.microsoft.com/office/drawing/2014/main" id="{059C7E03-07AB-E5EA-1995-56B8A00E8CEA}"/>
                    </a:ext>
                  </a:extLst>
                </p:cNvPr>
                <p:cNvGrpSpPr/>
                <p:nvPr/>
              </p:nvGrpSpPr>
              <p:grpSpPr>
                <a:xfrm>
                  <a:off x="9549692" y="2525789"/>
                  <a:ext cx="155052" cy="148677"/>
                  <a:chOff x="4039410" y="4948360"/>
                  <a:chExt cx="155073" cy="148698"/>
                </a:xfrm>
                <a:solidFill>
                  <a:schemeClr val="bg1"/>
                </a:solidFill>
              </p:grpSpPr>
              <p:sp>
                <p:nvSpPr>
                  <p:cNvPr id="102" name="Rectangle: Rounded Corners 101">
                    <a:extLst>
                      <a:ext uri="{FF2B5EF4-FFF2-40B4-BE49-F238E27FC236}">
                        <a16:creationId xmlns:a16="http://schemas.microsoft.com/office/drawing/2014/main" id="{7CB9D130-E15E-364C-B27B-0809D3EE0AF6}"/>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3" name="Rectangle: Rounded Corners 102">
                    <a:extLst>
                      <a:ext uri="{FF2B5EF4-FFF2-40B4-BE49-F238E27FC236}">
                        <a16:creationId xmlns:a16="http://schemas.microsoft.com/office/drawing/2014/main" id="{72D0B18F-F41D-DF5E-C1B8-7982587B0B62}"/>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4" name="Rectangle: Rounded Corners 103">
                    <a:extLst>
                      <a:ext uri="{FF2B5EF4-FFF2-40B4-BE49-F238E27FC236}">
                        <a16:creationId xmlns:a16="http://schemas.microsoft.com/office/drawing/2014/main" id="{1E74C7FF-84A6-B672-2700-36E6D042353A}"/>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5" name="Rectangle: Rounded Corners 104">
                    <a:extLst>
                      <a:ext uri="{FF2B5EF4-FFF2-40B4-BE49-F238E27FC236}">
                        <a16:creationId xmlns:a16="http://schemas.microsoft.com/office/drawing/2014/main" id="{934DD2FC-AF04-5746-8F13-73C8B9A15E57}"/>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6" name="Rectangle: Rounded Corners 105">
                    <a:extLst>
                      <a:ext uri="{FF2B5EF4-FFF2-40B4-BE49-F238E27FC236}">
                        <a16:creationId xmlns:a16="http://schemas.microsoft.com/office/drawing/2014/main" id="{F36498E5-D2B8-9439-3940-52E757DB8320}"/>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7" name="Rectangle: Rounded Corners 106">
                    <a:extLst>
                      <a:ext uri="{FF2B5EF4-FFF2-40B4-BE49-F238E27FC236}">
                        <a16:creationId xmlns:a16="http://schemas.microsoft.com/office/drawing/2014/main" id="{DF44F433-FB2E-39AA-0C0A-E2E9D06FB603}"/>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8" name="Rectangle: Rounded Corners 107">
                    <a:extLst>
                      <a:ext uri="{FF2B5EF4-FFF2-40B4-BE49-F238E27FC236}">
                        <a16:creationId xmlns:a16="http://schemas.microsoft.com/office/drawing/2014/main" id="{42B08691-2521-DCAE-2CC2-BEBBAC25853C}"/>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9" name="Rectangle: Rounded Corners 108">
                    <a:extLst>
                      <a:ext uri="{FF2B5EF4-FFF2-40B4-BE49-F238E27FC236}">
                        <a16:creationId xmlns:a16="http://schemas.microsoft.com/office/drawing/2014/main" id="{28F6FECA-57C3-809C-F57A-2AB86DCAEAD6}"/>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0" name="Rectangle: Rounded Corners 109">
                    <a:extLst>
                      <a:ext uri="{FF2B5EF4-FFF2-40B4-BE49-F238E27FC236}">
                        <a16:creationId xmlns:a16="http://schemas.microsoft.com/office/drawing/2014/main" id="{BAAAD33D-6166-D512-C7C9-7528F6D966F9}"/>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00" name="Rectangle: Rounded Corners 99">
                  <a:extLst>
                    <a:ext uri="{FF2B5EF4-FFF2-40B4-BE49-F238E27FC236}">
                      <a16:creationId xmlns:a16="http://schemas.microsoft.com/office/drawing/2014/main" id="{0833205A-D9EA-DFE8-ABB9-FDB4DA69D65B}"/>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1" name="Rectangle: Rounded Corners 100">
                  <a:extLst>
                    <a:ext uri="{FF2B5EF4-FFF2-40B4-BE49-F238E27FC236}">
                      <a16:creationId xmlns:a16="http://schemas.microsoft.com/office/drawing/2014/main" id="{D1865AD3-3D62-D67A-1418-CF60941A36C5}"/>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47" name="Group 46">
              <a:extLst>
                <a:ext uri="{FF2B5EF4-FFF2-40B4-BE49-F238E27FC236}">
                  <a16:creationId xmlns:a16="http://schemas.microsoft.com/office/drawing/2014/main" id="{9B045F9C-D415-A337-1458-1CBD758449E0}"/>
                </a:ext>
              </a:extLst>
            </p:cNvPr>
            <p:cNvGrpSpPr/>
            <p:nvPr/>
          </p:nvGrpSpPr>
          <p:grpSpPr>
            <a:xfrm>
              <a:off x="10091937" y="314415"/>
              <a:ext cx="521208" cy="521208"/>
              <a:chOff x="2643786" y="3028562"/>
              <a:chExt cx="842422" cy="842418"/>
            </a:xfrm>
          </p:grpSpPr>
          <p:sp>
            <p:nvSpPr>
              <p:cNvPr id="90" name="Oval 89">
                <a:extLst>
                  <a:ext uri="{FF2B5EF4-FFF2-40B4-BE49-F238E27FC236}">
                    <a16:creationId xmlns:a16="http://schemas.microsoft.com/office/drawing/2014/main" id="{B68ED591-290E-31A5-C4DC-CB9F8EDB916F}"/>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91" name="Group 90">
                <a:extLst>
                  <a:ext uri="{FF2B5EF4-FFF2-40B4-BE49-F238E27FC236}">
                    <a16:creationId xmlns:a16="http://schemas.microsoft.com/office/drawing/2014/main" id="{889C288A-0D17-DAFE-24AB-BFA12B41AC12}"/>
                  </a:ext>
                </a:extLst>
              </p:cNvPr>
              <p:cNvGrpSpPr/>
              <p:nvPr/>
            </p:nvGrpSpPr>
            <p:grpSpPr>
              <a:xfrm>
                <a:off x="2863714" y="3137652"/>
                <a:ext cx="402567" cy="624238"/>
                <a:chOff x="2905821" y="3132001"/>
                <a:chExt cx="339644" cy="655658"/>
              </a:xfrm>
            </p:grpSpPr>
            <p:pic>
              <p:nvPicPr>
                <p:cNvPr id="92" name="Picture 91">
                  <a:extLst>
                    <a:ext uri="{FF2B5EF4-FFF2-40B4-BE49-F238E27FC236}">
                      <a16:creationId xmlns:a16="http://schemas.microsoft.com/office/drawing/2014/main" id="{F4E3E6D0-4CB4-FE2B-4466-B7A47CE528F4}"/>
                    </a:ext>
                  </a:extLst>
                </p:cNvPr>
                <p:cNvPicPr>
                  <a:picLocks noChangeAspect="1"/>
                </p:cNvPicPr>
                <p:nvPr/>
              </p:nvPicPr>
              <p:blipFill>
                <a:blip r:embed="rId5"/>
                <a:stretch>
                  <a:fillRect/>
                </a:stretch>
              </p:blipFill>
              <p:spPr>
                <a:xfrm>
                  <a:off x="2905821" y="3132001"/>
                  <a:ext cx="339644" cy="655658"/>
                </a:xfrm>
                <a:prstGeom prst="rect">
                  <a:avLst/>
                </a:prstGeom>
              </p:spPr>
            </p:pic>
            <p:sp>
              <p:nvSpPr>
                <p:cNvPr id="93" name="Rectangle 92">
                  <a:extLst>
                    <a:ext uri="{FF2B5EF4-FFF2-40B4-BE49-F238E27FC236}">
                      <a16:creationId xmlns:a16="http://schemas.microsoft.com/office/drawing/2014/main" id="{741673A0-1130-89B9-A64D-DB0CA4057FC0}"/>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4" name="Oval 93">
                  <a:extLst>
                    <a:ext uri="{FF2B5EF4-FFF2-40B4-BE49-F238E27FC236}">
                      <a16:creationId xmlns:a16="http://schemas.microsoft.com/office/drawing/2014/main" id="{415D52B4-BCAC-EDE1-EE33-13AF648A838E}"/>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48" name="Group 47">
              <a:extLst>
                <a:ext uri="{FF2B5EF4-FFF2-40B4-BE49-F238E27FC236}">
                  <a16:creationId xmlns:a16="http://schemas.microsoft.com/office/drawing/2014/main" id="{47A0A4E0-58DE-E4A7-D86E-7BE485318508}"/>
                </a:ext>
              </a:extLst>
            </p:cNvPr>
            <p:cNvGrpSpPr/>
            <p:nvPr/>
          </p:nvGrpSpPr>
          <p:grpSpPr>
            <a:xfrm>
              <a:off x="11439470" y="314415"/>
              <a:ext cx="521208" cy="521208"/>
              <a:chOff x="5247775" y="5402947"/>
              <a:chExt cx="842422" cy="842418"/>
            </a:xfrm>
          </p:grpSpPr>
          <p:grpSp>
            <p:nvGrpSpPr>
              <p:cNvPr id="84" name="Group 83">
                <a:extLst>
                  <a:ext uri="{FF2B5EF4-FFF2-40B4-BE49-F238E27FC236}">
                    <a16:creationId xmlns:a16="http://schemas.microsoft.com/office/drawing/2014/main" id="{9FD0BA37-296B-D993-E92B-D70792B7805F}"/>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86" name="Oval 85">
                  <a:extLst>
                    <a:ext uri="{FF2B5EF4-FFF2-40B4-BE49-F238E27FC236}">
                      <a16:creationId xmlns:a16="http://schemas.microsoft.com/office/drawing/2014/main" id="{33416F28-F0FD-9B71-D620-AE485C8C979D}"/>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87" name="Group 86">
                  <a:extLst>
                    <a:ext uri="{FF2B5EF4-FFF2-40B4-BE49-F238E27FC236}">
                      <a16:creationId xmlns:a16="http://schemas.microsoft.com/office/drawing/2014/main" id="{FBAF67D4-A41F-B39E-5D78-5EDBBF46285B}"/>
                    </a:ext>
                  </a:extLst>
                </p:cNvPr>
                <p:cNvGrpSpPr/>
                <p:nvPr/>
              </p:nvGrpSpPr>
              <p:grpSpPr>
                <a:xfrm>
                  <a:off x="6837029" y="5667525"/>
                  <a:ext cx="516256" cy="374663"/>
                  <a:chOff x="9721214" y="3600212"/>
                  <a:chExt cx="516256" cy="374663"/>
                </a:xfrm>
              </p:grpSpPr>
              <p:sp>
                <p:nvSpPr>
                  <p:cNvPr id="88" name="Rectangle: Rounded Corners 87">
                    <a:extLst>
                      <a:ext uri="{FF2B5EF4-FFF2-40B4-BE49-F238E27FC236}">
                        <a16:creationId xmlns:a16="http://schemas.microsoft.com/office/drawing/2014/main" id="{95EB0526-7918-FA5D-768D-8C6585297C60}"/>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89" name="Rectangle 88">
                    <a:extLst>
                      <a:ext uri="{FF2B5EF4-FFF2-40B4-BE49-F238E27FC236}">
                        <a16:creationId xmlns:a16="http://schemas.microsoft.com/office/drawing/2014/main" id="{2B9A8635-DCB9-6498-B869-018FD3EFD961}"/>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85" name="Oval 84">
                <a:extLst>
                  <a:ext uri="{FF2B5EF4-FFF2-40B4-BE49-F238E27FC236}">
                    <a16:creationId xmlns:a16="http://schemas.microsoft.com/office/drawing/2014/main" id="{4F411877-C85C-4095-80E8-9B31E556D76A}"/>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78" name="Group 77">
              <a:extLst>
                <a:ext uri="{FF2B5EF4-FFF2-40B4-BE49-F238E27FC236}">
                  <a16:creationId xmlns:a16="http://schemas.microsoft.com/office/drawing/2014/main" id="{26CCED90-D4C7-1EC3-5E26-CF085AE95C80}"/>
                </a:ext>
              </a:extLst>
            </p:cNvPr>
            <p:cNvGrpSpPr/>
            <p:nvPr/>
          </p:nvGrpSpPr>
          <p:grpSpPr>
            <a:xfrm>
              <a:off x="10765703" y="314415"/>
              <a:ext cx="521208" cy="521208"/>
              <a:chOff x="5247775" y="4215754"/>
              <a:chExt cx="842422" cy="842418"/>
            </a:xfrm>
          </p:grpSpPr>
          <p:sp>
            <p:nvSpPr>
              <p:cNvPr id="79" name="Oval 78">
                <a:extLst>
                  <a:ext uri="{FF2B5EF4-FFF2-40B4-BE49-F238E27FC236}">
                    <a16:creationId xmlns:a16="http://schemas.microsoft.com/office/drawing/2014/main" id="{C454B522-A2B5-EA37-EAFA-299FBB0104EA}"/>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80" name="Group 79">
                <a:extLst>
                  <a:ext uri="{FF2B5EF4-FFF2-40B4-BE49-F238E27FC236}">
                    <a16:creationId xmlns:a16="http://schemas.microsoft.com/office/drawing/2014/main" id="{C3B86A40-8D57-E2FF-3F4A-1961A37A8A98}"/>
                  </a:ext>
                </a:extLst>
              </p:cNvPr>
              <p:cNvGrpSpPr/>
              <p:nvPr/>
            </p:nvGrpSpPr>
            <p:grpSpPr>
              <a:xfrm>
                <a:off x="5329023" y="4518060"/>
                <a:ext cx="679926" cy="237806"/>
                <a:chOff x="2739549" y="4545762"/>
                <a:chExt cx="679926" cy="237806"/>
              </a:xfrm>
            </p:grpSpPr>
            <p:sp>
              <p:nvSpPr>
                <p:cNvPr id="82" name="Rectangle 5">
                  <a:extLst>
                    <a:ext uri="{FF2B5EF4-FFF2-40B4-BE49-F238E27FC236}">
                      <a16:creationId xmlns:a16="http://schemas.microsoft.com/office/drawing/2014/main" id="{8A66C341-F672-F61B-415A-D36B50ACE9CE}"/>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83" name="Oval 82">
                  <a:extLst>
                    <a:ext uri="{FF2B5EF4-FFF2-40B4-BE49-F238E27FC236}">
                      <a16:creationId xmlns:a16="http://schemas.microsoft.com/office/drawing/2014/main" id="{80572393-CC94-7B92-7511-F156B9111363}"/>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81" name="Oval 80">
                <a:extLst>
                  <a:ext uri="{FF2B5EF4-FFF2-40B4-BE49-F238E27FC236}">
                    <a16:creationId xmlns:a16="http://schemas.microsoft.com/office/drawing/2014/main" id="{135A2971-E47B-48F2-1BCD-367717ACAC11}"/>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140102297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42" presetClass="path" presetSubtype="0" decel="100000" fill="hold" nodeType="withEffect">
                                  <p:stCondLst>
                                    <p:cond delay="0"/>
                                  </p:stCondLst>
                                  <p:childTnLst>
                                    <p:animMotion origin="layout" path="M 0 7.40741E-7 L 0 0.04167 " pathEditMode="relative" rAng="0" ptsTypes="AA">
                                      <p:cBhvr>
                                        <p:cTn id="9" dur="750" spd="-100000" fill="hold"/>
                                        <p:tgtEl>
                                          <p:spTgt spid="7"/>
                                        </p:tgtEl>
                                        <p:attrNameLst>
                                          <p:attrName>ppt_x</p:attrName>
                                          <p:attrName>ppt_y</p:attrName>
                                        </p:attrNameLst>
                                      </p:cBhvr>
                                      <p:rCtr x="0" y="2083"/>
                                    </p:animMotion>
                                  </p:childTnLst>
                                </p:cTn>
                              </p:par>
                            </p:childTnLst>
                          </p:cTn>
                        </p:par>
                        <p:par>
                          <p:cTn id="10" fill="hold">
                            <p:stCondLst>
                              <p:cond delay="750"/>
                            </p:stCondLst>
                            <p:childTnLst>
                              <p:par>
                                <p:cTn id="11" presetID="21" presetClass="entr" presetSubtype="1"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heel(1)">
                                      <p:cBhvr>
                                        <p:cTn id="13" dur="750"/>
                                        <p:tgtEl>
                                          <p:spTgt spid="10"/>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2000"/>
                            </p:stCondLst>
                            <p:childTnLst>
                              <p:par>
                                <p:cTn id="19" presetID="21" presetClass="entr" presetSubtype="1"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heel(1)">
                                      <p:cBhvr>
                                        <p:cTn id="21"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ThinkSmart View">
            <a:extLst>
              <a:ext uri="{FF2B5EF4-FFF2-40B4-BE49-F238E27FC236}">
                <a16:creationId xmlns:a16="http://schemas.microsoft.com/office/drawing/2014/main" id="{E2E6FC6B-6546-4E60-9BE1-CF8CB79B51CE}"/>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67640" y="-219143"/>
            <a:ext cx="11782131" cy="8839199"/>
          </a:xfrm>
          <a:prstGeom prst="rect">
            <a:avLst/>
          </a:prstGeom>
        </p:spPr>
      </p:pic>
      <p:pic>
        <p:nvPicPr>
          <p:cNvPr id="4" name="Picture 3">
            <a:extLst>
              <a:ext uri="{FF2B5EF4-FFF2-40B4-BE49-F238E27FC236}">
                <a16:creationId xmlns:a16="http://schemas.microsoft.com/office/drawing/2014/main" id="{DBEA73BB-704A-4B2E-9E9A-7586E0D6C7DF}"/>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56664" y="2124401"/>
            <a:ext cx="7178927" cy="4206403"/>
          </a:xfrm>
          <a:prstGeom prst="rect">
            <a:avLst/>
          </a:prstGeom>
        </p:spPr>
      </p:pic>
      <p:pic>
        <p:nvPicPr>
          <p:cNvPr id="9" name="Picture 8">
            <a:extLst>
              <a:ext uri="{FF2B5EF4-FFF2-40B4-BE49-F238E27FC236}">
                <a16:creationId xmlns:a16="http://schemas.microsoft.com/office/drawing/2014/main" id="{4C75C382-0035-4FC5-8EEB-D2A9519B762E}"/>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246" y="2115084"/>
            <a:ext cx="7276415" cy="4263525"/>
          </a:xfrm>
          <a:prstGeom prst="rect">
            <a:avLst/>
          </a:prstGeom>
        </p:spPr>
      </p:pic>
      <p:sp>
        <p:nvSpPr>
          <p:cNvPr id="2" name="Title 1"/>
          <p:cNvSpPr>
            <a:spLocks noGrp="1"/>
          </p:cNvSpPr>
          <p:nvPr>
            <p:ph type="title"/>
          </p:nvPr>
        </p:nvSpPr>
        <p:spPr/>
        <p:txBody>
          <a:bodyPr/>
          <a:lstStyle/>
          <a:p>
            <a:r>
              <a:rPr lang="en-US" dirty="0"/>
              <a:t>Hotdesking Mode</a:t>
            </a:r>
          </a:p>
        </p:txBody>
      </p:sp>
      <p:sp>
        <p:nvSpPr>
          <p:cNvPr id="6" name="Rectangle 5">
            <a:extLst>
              <a:ext uri="{FF2B5EF4-FFF2-40B4-BE49-F238E27FC236}">
                <a16:creationId xmlns:a16="http://schemas.microsoft.com/office/drawing/2014/main" id="{35ED9038-781D-422C-AAF0-23CD087185B7}"/>
              </a:ext>
              <a:ext uri="{C183D7F6-B498-43B3-948B-1728B52AA6E4}">
                <adec:decorative xmlns:adec="http://schemas.microsoft.com/office/drawing/2017/decorative" val="1"/>
              </a:ext>
            </a:extLst>
          </p:cNvPr>
          <p:cNvSpPr/>
          <p:nvPr/>
        </p:nvSpPr>
        <p:spPr bwMode="auto">
          <a:xfrm>
            <a:off x="6001354" y="3759952"/>
            <a:ext cx="2176758" cy="315589"/>
          </a:xfrm>
          <a:prstGeom prst="rect">
            <a:avLst/>
          </a:prstGeom>
          <a:solidFill>
            <a:schemeClr val="tx1">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7" name="TextBox 6">
            <a:extLst>
              <a:ext uri="{FF2B5EF4-FFF2-40B4-BE49-F238E27FC236}">
                <a16:creationId xmlns:a16="http://schemas.microsoft.com/office/drawing/2014/main" id="{278A2CB3-3E9D-4A1F-8568-C22D60C396D4}"/>
              </a:ext>
            </a:extLst>
          </p:cNvPr>
          <p:cNvSpPr txBox="1"/>
          <p:nvPr/>
        </p:nvSpPr>
        <p:spPr>
          <a:xfrm>
            <a:off x="6001354" y="3703477"/>
            <a:ext cx="2036648" cy="489365"/>
          </a:xfrm>
          <a:prstGeom prst="rect">
            <a:avLst/>
          </a:prstGeom>
          <a:noFill/>
        </p:spPr>
        <p:txBody>
          <a:bodyPr wrap="none" lIns="182880" tIns="146304" rIns="182880" bIns="146304" rtlCol="0">
            <a:spAutoFit/>
          </a:bodyPr>
          <a:lstStyle/>
          <a:p>
            <a:pPr>
              <a:lnSpc>
                <a:spcPct val="90000"/>
              </a:lnSpc>
              <a:spcAft>
                <a:spcPts val="600"/>
              </a:spcAft>
            </a:pPr>
            <a:r>
              <a:rPr lang="en-US" sz="1400">
                <a:solidFill>
                  <a:srgbClr val="848381"/>
                </a:solidFill>
              </a:rPr>
              <a:t>alland@contoso.com</a:t>
            </a:r>
          </a:p>
        </p:txBody>
      </p:sp>
      <p:pic>
        <p:nvPicPr>
          <p:cNvPr id="12" name="Picture 11">
            <a:extLst>
              <a:ext uri="{FF2B5EF4-FFF2-40B4-BE49-F238E27FC236}">
                <a16:creationId xmlns:a16="http://schemas.microsoft.com/office/drawing/2014/main" id="{82A7496E-26B1-4E80-9693-CC1B99A0FA7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23316" y="2094072"/>
            <a:ext cx="7312275" cy="4284537"/>
          </a:xfrm>
          <a:prstGeom prst="rect">
            <a:avLst/>
          </a:prstGeom>
        </p:spPr>
      </p:pic>
      <p:sp>
        <p:nvSpPr>
          <p:cNvPr id="37" name="Rectangle 36">
            <a:extLst>
              <a:ext uri="{FF2B5EF4-FFF2-40B4-BE49-F238E27FC236}">
                <a16:creationId xmlns:a16="http://schemas.microsoft.com/office/drawing/2014/main" id="{F6D3DC7A-9373-4905-899A-6EB36C38AA4A}"/>
              </a:ext>
              <a:ext uri="{C183D7F6-B498-43B3-948B-1728B52AA6E4}">
                <adec:decorative xmlns:adec="http://schemas.microsoft.com/office/drawing/2017/decorative" val="1"/>
              </a:ext>
            </a:extLst>
          </p:cNvPr>
          <p:cNvSpPr/>
          <p:nvPr/>
        </p:nvSpPr>
        <p:spPr bwMode="auto">
          <a:xfrm>
            <a:off x="8512314" y="4161092"/>
            <a:ext cx="1555750" cy="369668"/>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38" name="Rectangle 37">
            <a:extLst>
              <a:ext uri="{FF2B5EF4-FFF2-40B4-BE49-F238E27FC236}">
                <a16:creationId xmlns:a16="http://schemas.microsoft.com/office/drawing/2014/main" id="{5DA1B2BF-AA5F-422C-88B1-A146A6D1388C}"/>
              </a:ext>
              <a:ext uri="{C183D7F6-B498-43B3-948B-1728B52AA6E4}">
                <adec:decorative xmlns:adec="http://schemas.microsoft.com/office/drawing/2017/decorative" val="1"/>
              </a:ext>
            </a:extLst>
          </p:cNvPr>
          <p:cNvSpPr/>
          <p:nvPr/>
        </p:nvSpPr>
        <p:spPr bwMode="auto">
          <a:xfrm>
            <a:off x="8457861" y="2413683"/>
            <a:ext cx="1555750" cy="369668"/>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41" name="Rectangle 40">
            <a:extLst>
              <a:ext uri="{FF2B5EF4-FFF2-40B4-BE49-F238E27FC236}">
                <a16:creationId xmlns:a16="http://schemas.microsoft.com/office/drawing/2014/main" id="{B18FC9EC-0CE8-4F1D-8350-306602291EAE}"/>
              </a:ext>
              <a:ext uri="{C183D7F6-B498-43B3-948B-1728B52AA6E4}">
                <adec:decorative xmlns:adec="http://schemas.microsoft.com/office/drawing/2017/decorative" val="1"/>
              </a:ext>
            </a:extLst>
          </p:cNvPr>
          <p:cNvSpPr/>
          <p:nvPr/>
        </p:nvSpPr>
        <p:spPr bwMode="auto">
          <a:xfrm>
            <a:off x="8855213" y="2619409"/>
            <a:ext cx="1844518" cy="163942"/>
          </a:xfrm>
          <a:prstGeom prst="rect">
            <a:avLst/>
          </a:prstGeom>
          <a:solidFill>
            <a:srgbClr val="1B1A18"/>
          </a:solidFill>
          <a:ln>
            <a:solidFill>
              <a:srgbClr val="1B1A18"/>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44" name="TextBox 43">
            <a:extLst>
              <a:ext uri="{FF2B5EF4-FFF2-40B4-BE49-F238E27FC236}">
                <a16:creationId xmlns:a16="http://schemas.microsoft.com/office/drawing/2014/main" id="{9AF501AB-07B3-4E51-ADBE-9810CD470B29}"/>
              </a:ext>
              <a:ext uri="{C183D7F6-B498-43B3-948B-1728B52AA6E4}">
                <adec:decorative xmlns:adec="http://schemas.microsoft.com/office/drawing/2017/decorative" val="1"/>
              </a:ext>
            </a:extLst>
          </p:cNvPr>
          <p:cNvSpPr txBox="1"/>
          <p:nvPr/>
        </p:nvSpPr>
        <p:spPr>
          <a:xfrm>
            <a:off x="8703350" y="2467767"/>
            <a:ext cx="972061" cy="406265"/>
          </a:xfrm>
          <a:prstGeom prst="rect">
            <a:avLst/>
          </a:prstGeom>
          <a:noFill/>
        </p:spPr>
        <p:txBody>
          <a:bodyPr wrap="none" lIns="182880" tIns="146304" rIns="182880" bIns="146304" rtlCol="0">
            <a:spAutoFit/>
          </a:bodyPr>
          <a:lstStyle/>
          <a:p>
            <a:pPr>
              <a:lnSpc>
                <a:spcPct val="90000"/>
              </a:lnSpc>
              <a:spcAft>
                <a:spcPts val="600"/>
              </a:spcAft>
            </a:pPr>
            <a:r>
              <a:rPr lang="en-US" sz="800">
                <a:solidFill>
                  <a:srgbClr val="5F5E5C"/>
                </a:solidFill>
              </a:rPr>
              <a:t>Contoso</a:t>
            </a:r>
            <a:r>
              <a:rPr lang="en-US" sz="800">
                <a:solidFill>
                  <a:srgbClr val="5C5B59"/>
                </a:solidFill>
              </a:rPr>
              <a:t>.com</a:t>
            </a:r>
          </a:p>
        </p:txBody>
      </p:sp>
      <p:sp>
        <p:nvSpPr>
          <p:cNvPr id="40" name="Rectangle 39">
            <a:extLst>
              <a:ext uri="{FF2B5EF4-FFF2-40B4-BE49-F238E27FC236}">
                <a16:creationId xmlns:a16="http://schemas.microsoft.com/office/drawing/2014/main" id="{6786B1A0-F64B-4075-9D29-2A2FA699E8D4}"/>
              </a:ext>
              <a:ext uri="{C183D7F6-B498-43B3-948B-1728B52AA6E4}">
                <adec:decorative xmlns:adec="http://schemas.microsoft.com/office/drawing/2017/decorative" val="1"/>
              </a:ext>
            </a:extLst>
          </p:cNvPr>
          <p:cNvSpPr/>
          <p:nvPr/>
        </p:nvSpPr>
        <p:spPr bwMode="auto">
          <a:xfrm>
            <a:off x="8375071" y="2405458"/>
            <a:ext cx="2251792" cy="369668"/>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pic>
        <p:nvPicPr>
          <p:cNvPr id="55" name="Mouce Pointer" descr="Cursor outline">
            <a:extLst>
              <a:ext uri="{FF2B5EF4-FFF2-40B4-BE49-F238E27FC236}">
                <a16:creationId xmlns:a16="http://schemas.microsoft.com/office/drawing/2014/main" id="{27877ED4-3D07-453A-AF50-BAE64EDE1A7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flipH="1">
            <a:off x="-514176" y="6412262"/>
            <a:ext cx="514176" cy="544766"/>
          </a:xfrm>
          <a:prstGeom prst="rect">
            <a:avLst/>
          </a:prstGeom>
        </p:spPr>
      </p:pic>
      <p:pic>
        <p:nvPicPr>
          <p:cNvPr id="56" name="Mouce Pointer" descr="Cursor outline">
            <a:extLst>
              <a:ext uri="{FF2B5EF4-FFF2-40B4-BE49-F238E27FC236}">
                <a16:creationId xmlns:a16="http://schemas.microsoft.com/office/drawing/2014/main" id="{20E8801C-D0CC-477B-A982-405F82D53454}"/>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flipH="1">
            <a:off x="-516569" y="6412262"/>
            <a:ext cx="514176" cy="544766"/>
          </a:xfrm>
          <a:prstGeom prst="rect">
            <a:avLst/>
          </a:prstGeom>
        </p:spPr>
      </p:pic>
      <p:sp>
        <p:nvSpPr>
          <p:cNvPr id="168" name="Text Placeholder 10">
            <a:extLst>
              <a:ext uri="{FF2B5EF4-FFF2-40B4-BE49-F238E27FC236}">
                <a16:creationId xmlns:a16="http://schemas.microsoft.com/office/drawing/2014/main" id="{C2CBECFE-C475-4A06-99D7-A1FCC27B73C6}"/>
              </a:ext>
            </a:extLst>
          </p:cNvPr>
          <p:cNvSpPr txBox="1">
            <a:spLocks/>
          </p:cNvSpPr>
          <p:nvPr/>
        </p:nvSpPr>
        <p:spPr>
          <a:xfrm>
            <a:off x="584200" y="966654"/>
            <a:ext cx="11018520" cy="307777"/>
          </a:xfrm>
          <a:prstGeom prst="rect">
            <a:avLst/>
          </a:prstGeom>
        </p:spPr>
        <p:txBody>
          <a:bodyPr vert="horz" wrap="square" lIns="0" tIns="0" rIns="0" bIns="0" rtlCol="0">
            <a:spAutoFit/>
          </a:bodyPr>
          <a:lstStyle>
            <a:lvl1pPr marL="228600" marR="0" indent="-228600" algn="l" defTabSz="932742" rtl="0" eaLnBrk="1" fontAlgn="auto" latinLnBrk="0" hangingPunct="1">
              <a:lnSpc>
                <a:spcPct val="100000"/>
              </a:lnSpc>
              <a:spcBef>
                <a:spcPct val="20000"/>
              </a:spcBef>
              <a:spcAft>
                <a:spcPts val="0"/>
              </a:spcAft>
              <a:buClrTx/>
              <a:buSzPct val="90000"/>
              <a:buFont typeface="Arial" panose="020B0604020202020204" pitchFamily="34" charset="0"/>
              <a:buNone/>
              <a:tabLst/>
              <a:defRPr sz="2000" kern="1200" spc="0" baseline="0">
                <a:solidFill>
                  <a:srgbClr val="000000"/>
                </a:solidFill>
                <a:latin typeface="+mn-lt"/>
                <a:ea typeface="+mn-ea"/>
                <a:cs typeface="Segoe UI" panose="020B05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200" kern="1200" spc="0" baseline="0">
                <a:solidFill>
                  <a:srgbClr val="000000"/>
                </a:soli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sz="10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a:gradFill>
                  <a:gsLst>
                    <a:gs pos="2917">
                      <a:schemeClr val="tx1"/>
                    </a:gs>
                    <a:gs pos="30000">
                      <a:schemeClr val="tx1"/>
                    </a:gs>
                  </a:gsLst>
                  <a:lin ang="5400000" scaled="0"/>
                </a:gradFill>
              </a:rPr>
              <a:t>User example</a:t>
            </a:r>
            <a:endParaRPr lang="en-US" dirty="0">
              <a:gradFill>
                <a:gsLst>
                  <a:gs pos="2917">
                    <a:schemeClr val="tx1"/>
                  </a:gs>
                  <a:gs pos="30000">
                    <a:schemeClr val="tx1"/>
                  </a:gs>
                </a:gsLst>
                <a:lin ang="5400000" scaled="0"/>
              </a:gradFill>
            </a:endParaRPr>
          </a:p>
        </p:txBody>
      </p:sp>
      <p:grpSp>
        <p:nvGrpSpPr>
          <p:cNvPr id="3" name="Group 2">
            <a:extLst>
              <a:ext uri="{FF2B5EF4-FFF2-40B4-BE49-F238E27FC236}">
                <a16:creationId xmlns:a16="http://schemas.microsoft.com/office/drawing/2014/main" id="{FC07925C-CC4E-1CF6-85E7-9EC56D8C6D9A}"/>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5" name="Group 4">
              <a:extLst>
                <a:ext uri="{FF2B5EF4-FFF2-40B4-BE49-F238E27FC236}">
                  <a16:creationId xmlns:a16="http://schemas.microsoft.com/office/drawing/2014/main" id="{1A4E5D77-AC6D-B4AB-34F2-220471401241}"/>
                </a:ext>
              </a:extLst>
            </p:cNvPr>
            <p:cNvGrpSpPr/>
            <p:nvPr/>
          </p:nvGrpSpPr>
          <p:grpSpPr>
            <a:xfrm>
              <a:off x="9419668" y="315165"/>
              <a:ext cx="519711" cy="519708"/>
              <a:chOff x="2643786" y="1841370"/>
              <a:chExt cx="842422" cy="842418"/>
            </a:xfrm>
          </p:grpSpPr>
          <p:sp>
            <p:nvSpPr>
              <p:cNvPr id="29" name="Oval 28">
                <a:extLst>
                  <a:ext uri="{FF2B5EF4-FFF2-40B4-BE49-F238E27FC236}">
                    <a16:creationId xmlns:a16="http://schemas.microsoft.com/office/drawing/2014/main" id="{F329883A-70BC-6D11-7F88-A3C1103F7FF5}"/>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0" name="Group 29">
                <a:extLst>
                  <a:ext uri="{FF2B5EF4-FFF2-40B4-BE49-F238E27FC236}">
                    <a16:creationId xmlns:a16="http://schemas.microsoft.com/office/drawing/2014/main" id="{8636BE73-3539-D6A7-87B2-B268D80828D0}"/>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1" name="Rectangle: Rounded Corners 30">
                  <a:extLst>
                    <a:ext uri="{FF2B5EF4-FFF2-40B4-BE49-F238E27FC236}">
                      <a16:creationId xmlns:a16="http://schemas.microsoft.com/office/drawing/2014/main" id="{64214078-11C6-6168-3572-91A9A1CAD487}"/>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3BB4FBCF-263D-5A80-04DE-E9442C8CD5B3}"/>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3" name="Group 32">
                  <a:extLst>
                    <a:ext uri="{FF2B5EF4-FFF2-40B4-BE49-F238E27FC236}">
                      <a16:creationId xmlns:a16="http://schemas.microsoft.com/office/drawing/2014/main" id="{D6F4A8C1-523B-DA36-143A-EE6804B3D7DA}"/>
                    </a:ext>
                  </a:extLst>
                </p:cNvPr>
                <p:cNvGrpSpPr/>
                <p:nvPr/>
              </p:nvGrpSpPr>
              <p:grpSpPr>
                <a:xfrm>
                  <a:off x="9549692" y="2525789"/>
                  <a:ext cx="155052" cy="148677"/>
                  <a:chOff x="4039410" y="4948360"/>
                  <a:chExt cx="155073" cy="148698"/>
                </a:xfrm>
                <a:solidFill>
                  <a:schemeClr val="bg1"/>
                </a:solidFill>
              </p:grpSpPr>
              <p:sp>
                <p:nvSpPr>
                  <p:cNvPr id="39" name="Rectangle: Rounded Corners 38">
                    <a:extLst>
                      <a:ext uri="{FF2B5EF4-FFF2-40B4-BE49-F238E27FC236}">
                        <a16:creationId xmlns:a16="http://schemas.microsoft.com/office/drawing/2014/main" id="{03FEEE5F-CF3F-B3CA-56FC-E55CC2C7A645}"/>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199B24C9-21A6-3CD2-2538-0E13713C3E86}"/>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A4876F0D-179B-719A-FCAD-0E466F000433}"/>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7E9ABB0F-37E9-EA6C-FF9D-E08941EBAE76}"/>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6" name="Rectangle: Rounded Corners 45">
                    <a:extLst>
                      <a:ext uri="{FF2B5EF4-FFF2-40B4-BE49-F238E27FC236}">
                        <a16:creationId xmlns:a16="http://schemas.microsoft.com/office/drawing/2014/main" id="{61B7E052-462F-FB85-E15B-0C97511A8BF5}"/>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7" name="Rectangle: Rounded Corners 46">
                    <a:extLst>
                      <a:ext uri="{FF2B5EF4-FFF2-40B4-BE49-F238E27FC236}">
                        <a16:creationId xmlns:a16="http://schemas.microsoft.com/office/drawing/2014/main" id="{254C3094-AC6E-E052-E0CD-65AF224AFD30}"/>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8" name="Rectangle: Rounded Corners 47">
                    <a:extLst>
                      <a:ext uri="{FF2B5EF4-FFF2-40B4-BE49-F238E27FC236}">
                        <a16:creationId xmlns:a16="http://schemas.microsoft.com/office/drawing/2014/main" id="{7D3648EE-5C22-0F3E-5EC2-3F6B05746792}"/>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9" name="Rectangle: Rounded Corners 48">
                    <a:extLst>
                      <a:ext uri="{FF2B5EF4-FFF2-40B4-BE49-F238E27FC236}">
                        <a16:creationId xmlns:a16="http://schemas.microsoft.com/office/drawing/2014/main" id="{CDE2988B-D4EB-0B92-75C2-1EC8C14D4833}"/>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0" name="Rectangle: Rounded Corners 49">
                    <a:extLst>
                      <a:ext uri="{FF2B5EF4-FFF2-40B4-BE49-F238E27FC236}">
                        <a16:creationId xmlns:a16="http://schemas.microsoft.com/office/drawing/2014/main" id="{EAC5C445-8C27-02FC-B2D4-14450D1F29B3}"/>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4" name="Rectangle: Rounded Corners 33">
                  <a:extLst>
                    <a:ext uri="{FF2B5EF4-FFF2-40B4-BE49-F238E27FC236}">
                      <a16:creationId xmlns:a16="http://schemas.microsoft.com/office/drawing/2014/main" id="{F95C3A9C-4BC8-2896-9715-FA1F1A56C2C2}"/>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5" name="Rectangle: Rounded Corners 34">
                  <a:extLst>
                    <a:ext uri="{FF2B5EF4-FFF2-40B4-BE49-F238E27FC236}">
                      <a16:creationId xmlns:a16="http://schemas.microsoft.com/office/drawing/2014/main" id="{6E78126C-E22F-6D67-9C2E-3089AB128934}"/>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8" name="Group 7">
              <a:extLst>
                <a:ext uri="{FF2B5EF4-FFF2-40B4-BE49-F238E27FC236}">
                  <a16:creationId xmlns:a16="http://schemas.microsoft.com/office/drawing/2014/main" id="{36916FD0-4AF1-AA9B-7882-7EE67E278274}"/>
                </a:ext>
              </a:extLst>
            </p:cNvPr>
            <p:cNvGrpSpPr/>
            <p:nvPr/>
          </p:nvGrpSpPr>
          <p:grpSpPr>
            <a:xfrm>
              <a:off x="10091937" y="314415"/>
              <a:ext cx="521208" cy="521208"/>
              <a:chOff x="2643786" y="3028562"/>
              <a:chExt cx="842422" cy="842418"/>
            </a:xfrm>
          </p:grpSpPr>
          <p:sp>
            <p:nvSpPr>
              <p:cNvPr id="24" name="Oval 23">
                <a:extLst>
                  <a:ext uri="{FF2B5EF4-FFF2-40B4-BE49-F238E27FC236}">
                    <a16:creationId xmlns:a16="http://schemas.microsoft.com/office/drawing/2014/main" id="{9A48EA93-4596-E95A-D475-879FE4700FA5}"/>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5" name="Group 24">
                <a:extLst>
                  <a:ext uri="{FF2B5EF4-FFF2-40B4-BE49-F238E27FC236}">
                    <a16:creationId xmlns:a16="http://schemas.microsoft.com/office/drawing/2014/main" id="{899DF3FA-AB7C-6291-4485-E73A68AE0ABC}"/>
                  </a:ext>
                </a:extLst>
              </p:cNvPr>
              <p:cNvGrpSpPr/>
              <p:nvPr/>
            </p:nvGrpSpPr>
            <p:grpSpPr>
              <a:xfrm>
                <a:off x="2863714" y="3137652"/>
                <a:ext cx="402567" cy="624238"/>
                <a:chOff x="2905821" y="3132001"/>
                <a:chExt cx="339644" cy="655658"/>
              </a:xfrm>
            </p:grpSpPr>
            <p:pic>
              <p:nvPicPr>
                <p:cNvPr id="26" name="Picture 25">
                  <a:extLst>
                    <a:ext uri="{FF2B5EF4-FFF2-40B4-BE49-F238E27FC236}">
                      <a16:creationId xmlns:a16="http://schemas.microsoft.com/office/drawing/2014/main" id="{793C6FD9-8193-B9B5-AA88-1FF9F57D0313}"/>
                    </a:ext>
                  </a:extLst>
                </p:cNvPr>
                <p:cNvPicPr>
                  <a:picLocks noChangeAspect="1"/>
                </p:cNvPicPr>
                <p:nvPr/>
              </p:nvPicPr>
              <p:blipFill>
                <a:blip r:embed="rId9"/>
                <a:stretch>
                  <a:fillRect/>
                </a:stretch>
              </p:blipFill>
              <p:spPr>
                <a:xfrm>
                  <a:off x="2905821" y="3132001"/>
                  <a:ext cx="339644" cy="655658"/>
                </a:xfrm>
                <a:prstGeom prst="rect">
                  <a:avLst/>
                </a:prstGeom>
              </p:spPr>
            </p:pic>
            <p:sp>
              <p:nvSpPr>
                <p:cNvPr id="27" name="Rectangle 26">
                  <a:extLst>
                    <a:ext uri="{FF2B5EF4-FFF2-40B4-BE49-F238E27FC236}">
                      <a16:creationId xmlns:a16="http://schemas.microsoft.com/office/drawing/2014/main" id="{1E17DE6E-4C88-D7DD-4FA9-54F327FA04C8}"/>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8" name="Oval 27">
                  <a:extLst>
                    <a:ext uri="{FF2B5EF4-FFF2-40B4-BE49-F238E27FC236}">
                      <a16:creationId xmlns:a16="http://schemas.microsoft.com/office/drawing/2014/main" id="{F9DF22AA-0730-8432-E9AB-045207B34B33}"/>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0" name="Group 9">
              <a:extLst>
                <a:ext uri="{FF2B5EF4-FFF2-40B4-BE49-F238E27FC236}">
                  <a16:creationId xmlns:a16="http://schemas.microsoft.com/office/drawing/2014/main" id="{F3181C52-5C36-9DF1-D6AA-2850DF059523}"/>
                </a:ext>
              </a:extLst>
            </p:cNvPr>
            <p:cNvGrpSpPr/>
            <p:nvPr/>
          </p:nvGrpSpPr>
          <p:grpSpPr>
            <a:xfrm>
              <a:off x="11439470" y="314415"/>
              <a:ext cx="521208" cy="521208"/>
              <a:chOff x="5247775" y="5402947"/>
              <a:chExt cx="842422" cy="842418"/>
            </a:xfrm>
          </p:grpSpPr>
          <p:grpSp>
            <p:nvGrpSpPr>
              <p:cNvPr id="18" name="Group 17">
                <a:extLst>
                  <a:ext uri="{FF2B5EF4-FFF2-40B4-BE49-F238E27FC236}">
                    <a16:creationId xmlns:a16="http://schemas.microsoft.com/office/drawing/2014/main" id="{3EA6C944-6D57-67F4-3E8A-F6104649A0B9}"/>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20" name="Oval 19">
                  <a:extLst>
                    <a:ext uri="{FF2B5EF4-FFF2-40B4-BE49-F238E27FC236}">
                      <a16:creationId xmlns:a16="http://schemas.microsoft.com/office/drawing/2014/main" id="{E783FF06-EC25-9BE2-2228-38D49852A567}"/>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1" name="Group 20">
                  <a:extLst>
                    <a:ext uri="{FF2B5EF4-FFF2-40B4-BE49-F238E27FC236}">
                      <a16:creationId xmlns:a16="http://schemas.microsoft.com/office/drawing/2014/main" id="{F54B7188-E6EA-F401-04A7-59E4092A2827}"/>
                    </a:ext>
                  </a:extLst>
                </p:cNvPr>
                <p:cNvGrpSpPr/>
                <p:nvPr/>
              </p:nvGrpSpPr>
              <p:grpSpPr>
                <a:xfrm>
                  <a:off x="6837029" y="5667525"/>
                  <a:ext cx="516256" cy="374663"/>
                  <a:chOff x="9721214" y="3600212"/>
                  <a:chExt cx="516256" cy="374663"/>
                </a:xfrm>
              </p:grpSpPr>
              <p:sp>
                <p:nvSpPr>
                  <p:cNvPr id="22" name="Rectangle: Rounded Corners 21">
                    <a:extLst>
                      <a:ext uri="{FF2B5EF4-FFF2-40B4-BE49-F238E27FC236}">
                        <a16:creationId xmlns:a16="http://schemas.microsoft.com/office/drawing/2014/main" id="{1793CBBD-3D60-9925-5A3B-47723AC4E6D1}"/>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3" name="Rectangle 22">
                    <a:extLst>
                      <a:ext uri="{FF2B5EF4-FFF2-40B4-BE49-F238E27FC236}">
                        <a16:creationId xmlns:a16="http://schemas.microsoft.com/office/drawing/2014/main" id="{A5D77735-1072-A5FE-13DC-175185482A75}"/>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9" name="Oval 18">
                <a:extLst>
                  <a:ext uri="{FF2B5EF4-FFF2-40B4-BE49-F238E27FC236}">
                    <a16:creationId xmlns:a16="http://schemas.microsoft.com/office/drawing/2014/main" id="{7E8EEE21-5618-6C09-07E1-CD6E4449FD01}"/>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1" name="Group 10">
              <a:extLst>
                <a:ext uri="{FF2B5EF4-FFF2-40B4-BE49-F238E27FC236}">
                  <a16:creationId xmlns:a16="http://schemas.microsoft.com/office/drawing/2014/main" id="{BBFF0563-280D-EB50-307E-F4DAD544AE85}"/>
                </a:ext>
              </a:extLst>
            </p:cNvPr>
            <p:cNvGrpSpPr/>
            <p:nvPr/>
          </p:nvGrpSpPr>
          <p:grpSpPr>
            <a:xfrm>
              <a:off x="10765703" y="314415"/>
              <a:ext cx="521208" cy="521208"/>
              <a:chOff x="5247775" y="4215754"/>
              <a:chExt cx="842422" cy="842418"/>
            </a:xfrm>
          </p:grpSpPr>
          <p:sp>
            <p:nvSpPr>
              <p:cNvPr id="13" name="Oval 12">
                <a:extLst>
                  <a:ext uri="{FF2B5EF4-FFF2-40B4-BE49-F238E27FC236}">
                    <a16:creationId xmlns:a16="http://schemas.microsoft.com/office/drawing/2014/main" id="{8BE7DFDC-992F-B3F6-E017-98218AD325F8}"/>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4" name="Group 13">
                <a:extLst>
                  <a:ext uri="{FF2B5EF4-FFF2-40B4-BE49-F238E27FC236}">
                    <a16:creationId xmlns:a16="http://schemas.microsoft.com/office/drawing/2014/main" id="{37FAB7CF-4A7D-6A8C-66B8-C225F233C3FA}"/>
                  </a:ext>
                </a:extLst>
              </p:cNvPr>
              <p:cNvGrpSpPr/>
              <p:nvPr/>
            </p:nvGrpSpPr>
            <p:grpSpPr>
              <a:xfrm>
                <a:off x="5329023" y="4518060"/>
                <a:ext cx="679926" cy="237806"/>
                <a:chOff x="2739549" y="4545762"/>
                <a:chExt cx="679926" cy="237806"/>
              </a:xfrm>
            </p:grpSpPr>
            <p:sp>
              <p:nvSpPr>
                <p:cNvPr id="16" name="Rectangle 5">
                  <a:extLst>
                    <a:ext uri="{FF2B5EF4-FFF2-40B4-BE49-F238E27FC236}">
                      <a16:creationId xmlns:a16="http://schemas.microsoft.com/office/drawing/2014/main" id="{7FF91B22-C697-811F-061B-1EE9DDB65309}"/>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7" name="Oval 16">
                  <a:extLst>
                    <a:ext uri="{FF2B5EF4-FFF2-40B4-BE49-F238E27FC236}">
                      <a16:creationId xmlns:a16="http://schemas.microsoft.com/office/drawing/2014/main" id="{76CC2242-ABD3-0488-341E-557D562459DC}"/>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5" name="Oval 14">
                <a:extLst>
                  <a:ext uri="{FF2B5EF4-FFF2-40B4-BE49-F238E27FC236}">
                    <a16:creationId xmlns:a16="http://schemas.microsoft.com/office/drawing/2014/main" id="{34DF9885-9C40-C231-8560-CD453AFD1E4C}"/>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297360189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1" presetClass="entr" presetSubtype="1" fill="hold" grpId="0" nodeType="after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wheel(1)">
                                      <p:cBhvr>
                                        <p:cTn id="14" dur="750"/>
                                        <p:tgtEl>
                                          <p:spTgt spid="38"/>
                                        </p:tgtEl>
                                      </p:cBhvr>
                                    </p:animEffect>
                                  </p:childTnLst>
                                </p:cTn>
                              </p:par>
                            </p:childTnLst>
                          </p:cTn>
                        </p:par>
                        <p:par>
                          <p:cTn id="15" fill="hold">
                            <p:stCondLst>
                              <p:cond delay="1250"/>
                            </p:stCondLst>
                            <p:childTnLst>
                              <p:par>
                                <p:cTn id="16" presetID="21" presetClass="entr" presetSubtype="1"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wheel(1)">
                                      <p:cBhvr>
                                        <p:cTn id="18" dur="750"/>
                                        <p:tgtEl>
                                          <p:spTgt spid="37"/>
                                        </p:tgtEl>
                                      </p:cBhvr>
                                    </p:animEffect>
                                  </p:childTnLst>
                                </p:cTn>
                              </p:par>
                            </p:childTnLst>
                          </p:cTn>
                        </p:par>
                        <p:par>
                          <p:cTn id="19" fill="hold">
                            <p:stCondLst>
                              <p:cond delay="2000"/>
                            </p:stCondLst>
                            <p:childTnLst>
                              <p:par>
                                <p:cTn id="20" presetID="42" presetClass="path" presetSubtype="0" accel="50000" decel="50000" fill="hold" nodeType="afterEffect">
                                  <p:stCondLst>
                                    <p:cond delay="0"/>
                                  </p:stCondLst>
                                  <p:childTnLst>
                                    <p:animMotion origin="layout" path="M 3.75E-6 2.96296E-6 L 0.04218 0.00092 " pathEditMode="relative" rAng="0" ptsTypes="AA">
                                      <p:cBhvr>
                                        <p:cTn id="21" dur="500" fill="hold"/>
                                        <p:tgtEl>
                                          <p:spTgt spid="55"/>
                                        </p:tgtEl>
                                        <p:attrNameLst>
                                          <p:attrName>ppt_x</p:attrName>
                                          <p:attrName>ppt_y</p:attrName>
                                        </p:attrNameLst>
                                      </p:cBhvr>
                                      <p:rCtr x="2109" y="46"/>
                                    </p:animMotion>
                                  </p:childTnLst>
                                </p:cTn>
                              </p:par>
                            </p:childTnLst>
                          </p:cTn>
                        </p:par>
                        <p:par>
                          <p:cTn id="22" fill="hold">
                            <p:stCondLst>
                              <p:cond delay="2500"/>
                            </p:stCondLst>
                            <p:childTnLst>
                              <p:par>
                                <p:cTn id="23" presetID="26" presetClass="emph" presetSubtype="0" repeatCount="3000" fill="hold" nodeType="afterEffect">
                                  <p:stCondLst>
                                    <p:cond delay="0"/>
                                  </p:stCondLst>
                                  <p:childTnLst>
                                    <p:animEffect transition="out" filter="fade">
                                      <p:cBhvr>
                                        <p:cTn id="24" dur="500" tmFilter="0, 0; .2, .5; .8, .5; 1, 0"/>
                                        <p:tgtEl>
                                          <p:spTgt spid="55"/>
                                        </p:tgtEl>
                                      </p:cBhvr>
                                    </p:animEffect>
                                    <p:animScale>
                                      <p:cBhvr>
                                        <p:cTn id="25" dur="250" autoRev="1" fill="hold"/>
                                        <p:tgtEl>
                                          <p:spTgt spid="55"/>
                                        </p:tgtEl>
                                      </p:cBhvr>
                                      <p:by x="105000" y="105000"/>
                                    </p:animScale>
                                  </p:childTnLst>
                                </p:cTn>
                              </p:par>
                            </p:childTnLst>
                          </p:cTn>
                        </p:par>
                        <p:par>
                          <p:cTn id="26" fill="hold">
                            <p:stCondLst>
                              <p:cond delay="4000"/>
                            </p:stCondLst>
                            <p:childTnLst>
                              <p:par>
                                <p:cTn id="27" presetID="10" presetClass="exit" presetSubtype="0" fill="hold" nodeType="afterEffect">
                                  <p:stCondLst>
                                    <p:cond delay="0"/>
                                  </p:stCondLst>
                                  <p:childTnLst>
                                    <p:animEffect transition="out" filter="fade">
                                      <p:cBhvr>
                                        <p:cTn id="28" dur="500"/>
                                        <p:tgtEl>
                                          <p:spTgt spid="55"/>
                                        </p:tgtEl>
                                      </p:cBhvr>
                                    </p:animEffect>
                                    <p:set>
                                      <p:cBhvr>
                                        <p:cTn id="29" dur="1" fill="hold">
                                          <p:stCondLst>
                                            <p:cond delay="499"/>
                                          </p:stCondLst>
                                        </p:cTn>
                                        <p:tgtEl>
                                          <p:spTgt spid="55"/>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9"/>
                                        </p:tgtEl>
                                        <p:attrNameLst>
                                          <p:attrName>style.visibility</p:attrName>
                                        </p:attrNameLst>
                                      </p:cBhvr>
                                      <p:to>
                                        <p:strVal val="visible"/>
                                      </p:to>
                                    </p:set>
                                  </p:childTnLst>
                                </p:cTn>
                              </p:par>
                              <p:par>
                                <p:cTn id="34" presetID="1" presetClass="exit" presetSubtype="0" fill="hold" grpId="1" nodeType="withEffect">
                                  <p:stCondLst>
                                    <p:cond delay="0"/>
                                  </p:stCondLst>
                                  <p:childTnLst>
                                    <p:set>
                                      <p:cBhvr>
                                        <p:cTn id="35" dur="1" fill="hold">
                                          <p:stCondLst>
                                            <p:cond delay="0"/>
                                          </p:stCondLst>
                                        </p:cTn>
                                        <p:tgtEl>
                                          <p:spTgt spid="38"/>
                                        </p:tgtEl>
                                        <p:attrNameLst>
                                          <p:attrName>style.visibility</p:attrName>
                                        </p:attrNameLst>
                                      </p:cBhvr>
                                      <p:to>
                                        <p:strVal val="hidden"/>
                                      </p:to>
                                    </p:set>
                                  </p:childTnLst>
                                </p:cTn>
                              </p:par>
                              <p:par>
                                <p:cTn id="36" presetID="1" presetClass="exit" presetSubtype="0" fill="hold" nodeType="withEffect">
                                  <p:stCondLst>
                                    <p:cond delay="0"/>
                                  </p:stCondLst>
                                  <p:childTnLst>
                                    <p:set>
                                      <p:cBhvr>
                                        <p:cTn id="37" dur="1" fill="hold">
                                          <p:stCondLst>
                                            <p:cond delay="0"/>
                                          </p:stCondLst>
                                        </p:cTn>
                                        <p:tgtEl>
                                          <p:spTgt spid="4"/>
                                        </p:tgtEl>
                                        <p:attrNameLst>
                                          <p:attrName>style.visibility</p:attrName>
                                        </p:attrNameLst>
                                      </p:cBhvr>
                                      <p:to>
                                        <p:strVal val="hidden"/>
                                      </p:to>
                                    </p:set>
                                  </p:childTnLst>
                                </p:cTn>
                              </p:par>
                              <p:par>
                                <p:cTn id="38" presetID="1" presetClass="exit" presetSubtype="0" fill="hold" grpId="1" nodeType="withEffect">
                                  <p:stCondLst>
                                    <p:cond delay="0"/>
                                  </p:stCondLst>
                                  <p:childTnLst>
                                    <p:set>
                                      <p:cBhvr>
                                        <p:cTn id="39" dur="1" fill="hold">
                                          <p:stCondLst>
                                            <p:cond delay="0"/>
                                          </p:stCondLst>
                                        </p:cTn>
                                        <p:tgtEl>
                                          <p:spTgt spid="37"/>
                                        </p:tgtEl>
                                        <p:attrNameLst>
                                          <p:attrName>style.visibility</p:attrName>
                                        </p:attrNameLst>
                                      </p:cBhvr>
                                      <p:to>
                                        <p:strVal val="hidden"/>
                                      </p:to>
                                    </p:set>
                                  </p:childTnLst>
                                </p:cTn>
                              </p:par>
                            </p:childTnLst>
                          </p:cTn>
                        </p:par>
                        <p:par>
                          <p:cTn id="40" fill="hold">
                            <p:stCondLst>
                              <p:cond delay="0"/>
                            </p:stCondLst>
                            <p:childTnLst>
                              <p:par>
                                <p:cTn id="41" presetID="10" presetClass="entr" presetSubtype="0" fill="hold" grpId="0" nodeType="afterEffect">
                                  <p:stCondLst>
                                    <p:cond delay="200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childTnLst>
                                </p:cTn>
                              </p:par>
                            </p:childTnLst>
                          </p:cTn>
                        </p:par>
                        <p:par>
                          <p:cTn id="44" fill="hold">
                            <p:stCondLst>
                              <p:cond delay="2500"/>
                            </p:stCondLst>
                            <p:childTnLst>
                              <p:par>
                                <p:cTn id="45" presetID="1" presetClass="entr" presetSubtype="0" fill="hold" grpId="0" nodeType="afterEffect">
                                  <p:stCondLst>
                                    <p:cond delay="0"/>
                                  </p:stCondLst>
                                  <p:iterate type="lt">
                                    <p:tmAbs val="50"/>
                                  </p:iterate>
                                  <p:childTnLst>
                                    <p:set>
                                      <p:cBhvr>
                                        <p:cTn id="46" dur="1" fill="hold">
                                          <p:stCondLst>
                                            <p:cond delay="0"/>
                                          </p:stCondLst>
                                        </p:cTn>
                                        <p:tgtEl>
                                          <p:spTgt spid="7"/>
                                        </p:tgtEl>
                                        <p:attrNameLst>
                                          <p:attrName>style.visibility</p:attrName>
                                        </p:attrNameLst>
                                      </p:cBhvr>
                                      <p:to>
                                        <p:strVal val="visible"/>
                                      </p:to>
                                    </p:set>
                                  </p:childTnLst>
                                </p:cTn>
                              </p:par>
                            </p:childTnLst>
                          </p:cTn>
                        </p:par>
                        <p:par>
                          <p:cTn id="47" fill="hold">
                            <p:stCondLst>
                              <p:cond delay="3351"/>
                            </p:stCondLst>
                            <p:childTnLst>
                              <p:par>
                                <p:cTn id="48" presetID="42" presetClass="path" presetSubtype="0" accel="50000" decel="50000" fill="hold" nodeType="afterEffect">
                                  <p:stCondLst>
                                    <p:cond delay="0"/>
                                  </p:stCondLst>
                                  <p:childTnLst>
                                    <p:animMotion origin="layout" path="M 3.95833E-6 2.96296E-6 L 0.04218 0.00092 " pathEditMode="relative" rAng="0" ptsTypes="AA">
                                      <p:cBhvr>
                                        <p:cTn id="49" dur="500" fill="hold"/>
                                        <p:tgtEl>
                                          <p:spTgt spid="56"/>
                                        </p:tgtEl>
                                        <p:attrNameLst>
                                          <p:attrName>ppt_x</p:attrName>
                                          <p:attrName>ppt_y</p:attrName>
                                        </p:attrNameLst>
                                      </p:cBhvr>
                                      <p:rCtr x="2109" y="46"/>
                                    </p:animMotion>
                                  </p:childTnLst>
                                </p:cTn>
                              </p:par>
                            </p:childTnLst>
                          </p:cTn>
                        </p:par>
                        <p:par>
                          <p:cTn id="50" fill="hold">
                            <p:stCondLst>
                              <p:cond delay="3851"/>
                            </p:stCondLst>
                            <p:childTnLst>
                              <p:par>
                                <p:cTn id="51" presetID="26" presetClass="emph" presetSubtype="0" repeatCount="3000" fill="hold" nodeType="afterEffect">
                                  <p:stCondLst>
                                    <p:cond delay="0"/>
                                  </p:stCondLst>
                                  <p:childTnLst>
                                    <p:animEffect transition="out" filter="fade">
                                      <p:cBhvr>
                                        <p:cTn id="52" dur="500" tmFilter="0, 0; .2, .5; .8, .5; 1, 0"/>
                                        <p:tgtEl>
                                          <p:spTgt spid="56"/>
                                        </p:tgtEl>
                                      </p:cBhvr>
                                    </p:animEffect>
                                    <p:animScale>
                                      <p:cBhvr>
                                        <p:cTn id="53" dur="250" autoRev="1" fill="hold"/>
                                        <p:tgtEl>
                                          <p:spTgt spid="56"/>
                                        </p:tgtEl>
                                      </p:cBhvr>
                                      <p:by x="105000" y="105000"/>
                                    </p:animScale>
                                  </p:childTnLst>
                                </p:cTn>
                              </p:par>
                            </p:childTnLst>
                          </p:cTn>
                        </p:par>
                        <p:par>
                          <p:cTn id="54" fill="hold">
                            <p:stCondLst>
                              <p:cond delay="5351"/>
                            </p:stCondLst>
                            <p:childTnLst>
                              <p:par>
                                <p:cTn id="55" presetID="10" presetClass="exit" presetSubtype="0" fill="hold" nodeType="afterEffect">
                                  <p:stCondLst>
                                    <p:cond delay="0"/>
                                  </p:stCondLst>
                                  <p:childTnLst>
                                    <p:animEffect transition="out" filter="fade">
                                      <p:cBhvr>
                                        <p:cTn id="56" dur="500"/>
                                        <p:tgtEl>
                                          <p:spTgt spid="56"/>
                                        </p:tgtEl>
                                      </p:cBhvr>
                                    </p:animEffect>
                                    <p:set>
                                      <p:cBhvr>
                                        <p:cTn id="57" dur="1" fill="hold">
                                          <p:stCondLst>
                                            <p:cond delay="499"/>
                                          </p:stCondLst>
                                        </p:cTn>
                                        <p:tgtEl>
                                          <p:spTgt spid="56"/>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1" presetClass="entr" presetSubtype="0" fill="hold" nodeType="clickEffect">
                                  <p:stCondLst>
                                    <p:cond delay="0"/>
                                  </p:stCondLst>
                                  <p:childTnLst>
                                    <p:set>
                                      <p:cBhvr>
                                        <p:cTn id="61" dur="1" fill="hold">
                                          <p:stCondLst>
                                            <p:cond delay="0"/>
                                          </p:stCondLst>
                                        </p:cTn>
                                        <p:tgtEl>
                                          <p:spTgt spid="12"/>
                                        </p:tgtEl>
                                        <p:attrNameLst>
                                          <p:attrName>style.visibility</p:attrName>
                                        </p:attrNameLst>
                                      </p:cBhvr>
                                      <p:to>
                                        <p:strVal val="visible"/>
                                      </p:to>
                                    </p:set>
                                  </p:childTnLst>
                                </p:cTn>
                              </p:par>
                              <p:par>
                                <p:cTn id="62" presetID="1" presetClass="entr" presetSubtype="0" fill="hold" grpId="0" nodeType="withEffect">
                                  <p:stCondLst>
                                    <p:cond delay="0"/>
                                  </p:stCondLst>
                                  <p:childTnLst>
                                    <p:set>
                                      <p:cBhvr>
                                        <p:cTn id="63" dur="1" fill="hold">
                                          <p:stCondLst>
                                            <p:cond delay="0"/>
                                          </p:stCondLst>
                                        </p:cTn>
                                        <p:tgtEl>
                                          <p:spTgt spid="41"/>
                                        </p:tgtEl>
                                        <p:attrNameLst>
                                          <p:attrName>style.visibility</p:attrName>
                                        </p:attrNameLst>
                                      </p:cBhvr>
                                      <p:to>
                                        <p:strVal val="visible"/>
                                      </p:to>
                                    </p:set>
                                  </p:childTnLst>
                                </p:cTn>
                              </p:par>
                              <p:par>
                                <p:cTn id="64" presetID="1" presetClass="entr" presetSubtype="0" fill="hold" grpId="0" nodeType="withEffect">
                                  <p:stCondLst>
                                    <p:cond delay="0"/>
                                  </p:stCondLst>
                                  <p:childTnLst>
                                    <p:set>
                                      <p:cBhvr>
                                        <p:cTn id="65" dur="1" fill="hold">
                                          <p:stCondLst>
                                            <p:cond delay="0"/>
                                          </p:stCondLst>
                                        </p:cTn>
                                        <p:tgtEl>
                                          <p:spTgt spid="44"/>
                                        </p:tgtEl>
                                        <p:attrNameLst>
                                          <p:attrName>style.visibility</p:attrName>
                                        </p:attrNameLst>
                                      </p:cBhvr>
                                      <p:to>
                                        <p:strVal val="visible"/>
                                      </p:to>
                                    </p:set>
                                  </p:childTnLst>
                                </p:cTn>
                              </p:par>
                            </p:childTnLst>
                          </p:cTn>
                        </p:par>
                        <p:par>
                          <p:cTn id="66" fill="hold">
                            <p:stCondLst>
                              <p:cond delay="0"/>
                            </p:stCondLst>
                            <p:childTnLst>
                              <p:par>
                                <p:cTn id="67" presetID="21" presetClass="entr" presetSubtype="1" fill="hold" grpId="0" nodeType="after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wheel(1)">
                                      <p:cBhvr>
                                        <p:cTn id="69" dur="75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37" grpId="0" animBg="1"/>
      <p:bldP spid="37" grpId="1" animBg="1"/>
      <p:bldP spid="38" grpId="0" animBg="1"/>
      <p:bldP spid="38" grpId="1" animBg="1"/>
      <p:bldP spid="41" grpId="0" animBg="1"/>
      <p:bldP spid="44" grpId="0"/>
      <p:bldP spid="4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Hotdesking mode </a:t>
            </a:r>
          </a:p>
        </p:txBody>
      </p:sp>
      <p:sp>
        <p:nvSpPr>
          <p:cNvPr id="3" name="TextBox 2">
            <a:extLst>
              <a:ext uri="{FF2B5EF4-FFF2-40B4-BE49-F238E27FC236}">
                <a16:creationId xmlns:a16="http://schemas.microsoft.com/office/drawing/2014/main" id="{39B4678B-2BE1-4E57-941D-1B648F0880E6}"/>
              </a:ext>
            </a:extLst>
          </p:cNvPr>
          <p:cNvSpPr txBox="1"/>
          <p:nvPr/>
        </p:nvSpPr>
        <p:spPr>
          <a:xfrm>
            <a:off x="588263" y="1320558"/>
            <a:ext cx="10489732" cy="1572738"/>
          </a:xfrm>
          <a:prstGeom prst="rect">
            <a:avLst/>
          </a:prstGeom>
          <a:noFill/>
        </p:spPr>
        <p:txBody>
          <a:bodyPr wrap="square" lIns="0" tIns="146304" rIns="182880" bIns="146304" rtlCol="0">
            <a:spAutoFit/>
          </a:bodyPr>
          <a:lstStyle/>
          <a:p>
            <a:pPr>
              <a:lnSpc>
                <a:spcPct val="90000"/>
              </a:lnSpc>
              <a:spcAft>
                <a:spcPts val="600"/>
              </a:spcAft>
            </a:pPr>
            <a:r>
              <a:rPr lang="en-US" sz="2000" dirty="0"/>
              <a:t>Enable or disable hotdesking: </a:t>
            </a:r>
            <a:r>
              <a:rPr lang="en-US" sz="2000" dirty="0">
                <a:solidFill>
                  <a:schemeClr val="accent1"/>
                </a:solidFill>
              </a:rPr>
              <a:t>New-</a:t>
            </a:r>
            <a:r>
              <a:rPr lang="en-US" sz="2000" dirty="0" err="1">
                <a:solidFill>
                  <a:schemeClr val="accent1"/>
                </a:solidFill>
              </a:rPr>
              <a:t>CsTeamsIPPhonePolicy</a:t>
            </a:r>
            <a:endParaRPr lang="en-US" sz="2000" dirty="0">
              <a:solidFill>
                <a:schemeClr val="accent1"/>
              </a:solidFill>
            </a:endParaRPr>
          </a:p>
          <a:p>
            <a:pPr algn="l"/>
            <a:r>
              <a:rPr lang="en-US" sz="2000" b="0" i="0" dirty="0">
                <a:effectLst/>
                <a:latin typeface="Segoe UI" panose="020B0502040204020203" pitchFamily="34" charset="0"/>
              </a:rPr>
              <a:t>When idle timeout is reached, account logged out.</a:t>
            </a:r>
          </a:p>
          <a:p>
            <a:br>
              <a:rPr lang="en-US" sz="2000" dirty="0"/>
            </a:br>
            <a:endParaRPr lang="en-US" sz="2000" dirty="0">
              <a:gradFill>
                <a:gsLst>
                  <a:gs pos="2917">
                    <a:schemeClr val="tx1"/>
                  </a:gs>
                  <a:gs pos="30000">
                    <a:schemeClr val="tx1"/>
                  </a:gs>
                </a:gsLst>
                <a:lin ang="5400000" scaled="0"/>
              </a:gradFill>
            </a:endParaRPr>
          </a:p>
        </p:txBody>
      </p:sp>
      <p:sp>
        <p:nvSpPr>
          <p:cNvPr id="34" name="Rectangle 33">
            <a:extLst>
              <a:ext uri="{FF2B5EF4-FFF2-40B4-BE49-F238E27FC236}">
                <a16:creationId xmlns:a16="http://schemas.microsoft.com/office/drawing/2014/main" id="{92356C30-4514-46DA-BAD7-6306B652806F}"/>
              </a:ext>
              <a:ext uri="{C183D7F6-B498-43B3-948B-1728B52AA6E4}">
                <adec:decorative xmlns:adec="http://schemas.microsoft.com/office/drawing/2017/decorative" val="1"/>
              </a:ext>
            </a:extLst>
          </p:cNvPr>
          <p:cNvSpPr/>
          <p:nvPr/>
        </p:nvSpPr>
        <p:spPr bwMode="auto">
          <a:xfrm>
            <a:off x="0" y="2711196"/>
            <a:ext cx="12192000" cy="4146804"/>
          </a:xfrm>
          <a:prstGeom prst="rect">
            <a:avLst/>
          </a:prstGeom>
          <a:solidFill>
            <a:schemeClr val="tx1">
              <a:lumMod val="50000"/>
            </a:schemeClr>
          </a:solidFill>
          <a:ln w="9525" cap="flat" cmpd="sng" algn="ctr">
            <a:noFill/>
            <a:prstDash val="solid"/>
            <a:headEnd type="none" w="med" len="med"/>
            <a:tailEnd type="none" w="med" len="med"/>
          </a:ln>
          <a:effectLst/>
        </p:spPr>
        <p:style>
          <a:lnRef idx="0">
            <a:scrgbClr r="0" g="0" b="0"/>
          </a:lnRef>
          <a:fillRef idx="0">
            <a:scrgbClr r="0" g="0" b="0"/>
          </a:fillRef>
          <a:effectRef idx="0">
            <a:scrgbClr r="0" g="0" b="0"/>
          </a:effectRef>
          <a:fontRef idx="major"/>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 name="TextBox 34">
            <a:extLst>
              <a:ext uri="{FF2B5EF4-FFF2-40B4-BE49-F238E27FC236}">
                <a16:creationId xmlns:a16="http://schemas.microsoft.com/office/drawing/2014/main" id="{11E461E5-0334-4D73-B01A-B90E32EB3BB2}"/>
              </a:ext>
            </a:extLst>
          </p:cNvPr>
          <p:cNvSpPr txBox="1"/>
          <p:nvPr/>
        </p:nvSpPr>
        <p:spPr>
          <a:xfrm>
            <a:off x="0" y="2711196"/>
            <a:ext cx="12192000" cy="2511457"/>
          </a:xfrm>
          <a:prstGeom prst="rect">
            <a:avLst/>
          </a:prstGeom>
          <a:noFill/>
        </p:spPr>
        <p:txBody>
          <a:bodyPr wrap="square" lIns="182880" tIns="146304" rIns="182880" bIns="146304" rtlCol="0">
            <a:spAutoFit/>
          </a:bodyPr>
          <a:lstStyle/>
          <a:p>
            <a:r>
              <a:rPr lang="en-US">
                <a:solidFill>
                  <a:srgbClr val="F9F1A5"/>
                </a:solidFill>
                <a:effectLst/>
                <a:latin typeface="Consolas" panose="020B0609020204030204" pitchFamily="49" charset="0"/>
                <a:ea typeface="Calibri" panose="020F0502020204030204" pitchFamily="34" charset="0"/>
                <a:cs typeface="Times New Roman" panose="02020603050405020304" pitchFamily="18" charset="0"/>
              </a:rPr>
              <a:t>New-</a:t>
            </a:r>
            <a:r>
              <a:rPr lang="en-US" err="1">
                <a:solidFill>
                  <a:srgbClr val="F9F1A5"/>
                </a:solidFill>
                <a:effectLst/>
                <a:latin typeface="Consolas" panose="020B0609020204030204" pitchFamily="49" charset="0"/>
                <a:ea typeface="Calibri" panose="020F0502020204030204" pitchFamily="34" charset="0"/>
                <a:cs typeface="Times New Roman" panose="02020603050405020304" pitchFamily="18" charset="0"/>
              </a:rPr>
              <a:t>CsTeamsIpPhonePolicy</a:t>
            </a:r>
            <a:r>
              <a:rPr lang="en-US">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 –</a:t>
            </a:r>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Identity </a:t>
            </a:r>
            <a:r>
              <a:rPr lang="en-US">
                <a:solidFill>
                  <a:srgbClr val="3A96DD"/>
                </a:solidFill>
                <a:latin typeface="Consolas" panose="020B0609020204030204" pitchFamily="49" charset="0"/>
                <a:ea typeface="Calibri" panose="020F0502020204030204" pitchFamily="34" charset="0"/>
                <a:cs typeface="Times New Roman" panose="02020603050405020304" pitchFamily="18" charset="0"/>
              </a:rPr>
              <a:t>'Enable Hotdesking' </a:t>
            </a:r>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–Description </a:t>
            </a:r>
            <a:r>
              <a:rPr lang="en-US">
                <a:solidFill>
                  <a:srgbClr val="3A96DD"/>
                </a:solidFill>
                <a:latin typeface="Consolas" panose="020B0609020204030204" pitchFamily="49" charset="0"/>
                <a:ea typeface="Calibri" panose="020F0502020204030204" pitchFamily="34" charset="0"/>
                <a:cs typeface="Times New Roman" panose="02020603050405020304" pitchFamily="18" charset="0"/>
              </a:rPr>
              <a:t>'Enable Hotdesking Support'</a:t>
            </a:r>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 </a:t>
            </a:r>
            <a:r>
              <a:rPr lang="en-US">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a:t>
            </a:r>
            <a:r>
              <a:rPr lang="en-US" err="1">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AllowHotDesking</a:t>
            </a:r>
            <a:r>
              <a:rPr lang="en-US">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 </a:t>
            </a:r>
            <a:r>
              <a:rPr lang="en-US">
                <a:solidFill>
                  <a:srgbClr val="16C60C"/>
                </a:solidFill>
                <a:effectLst/>
                <a:latin typeface="Consolas" panose="020B0609020204030204" pitchFamily="49" charset="0"/>
                <a:ea typeface="Calibri" panose="020F0502020204030204" pitchFamily="34" charset="0"/>
                <a:cs typeface="Times New Roman" panose="02020603050405020304" pitchFamily="18" charset="0"/>
              </a:rPr>
              <a:t>$True </a:t>
            </a:r>
            <a:r>
              <a:rPr lang="en-US">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a:t>
            </a:r>
            <a:r>
              <a:rPr lang="en-US" err="1">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HotDeskingIdleTimeoutInMinutes</a:t>
            </a:r>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 </a:t>
            </a:r>
            <a:r>
              <a:rPr lang="en-US">
                <a:solidFill>
                  <a:srgbClr val="3A96DD"/>
                </a:solidFill>
                <a:latin typeface="Consolas" panose="020B0609020204030204" pitchFamily="49" charset="0"/>
                <a:ea typeface="Calibri" panose="020F0502020204030204" pitchFamily="34" charset="0"/>
                <a:cs typeface="Times New Roman" panose="02020603050405020304" pitchFamily="18" charset="0"/>
              </a:rPr>
              <a:t>'60'</a:t>
            </a:r>
          </a:p>
          <a:p>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 </a:t>
            </a:r>
          </a:p>
          <a:p>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Grant-</a:t>
            </a:r>
            <a:r>
              <a:rPr lang="en-US" err="1">
                <a:solidFill>
                  <a:schemeClr val="bg1"/>
                </a:solidFill>
                <a:latin typeface="Consolas" panose="020B0609020204030204" pitchFamily="49" charset="0"/>
                <a:ea typeface="Calibri" panose="020F0502020204030204" pitchFamily="34" charset="0"/>
                <a:cs typeface="Times New Roman" panose="02020603050405020304" pitchFamily="18" charset="0"/>
              </a:rPr>
              <a:t>CsTeamsIpPhonePolicy</a:t>
            </a:r>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 –Identity </a:t>
            </a:r>
            <a:r>
              <a:rPr lang="en-US">
                <a:solidFill>
                  <a:srgbClr val="3A96DD"/>
                </a:solidFill>
                <a:latin typeface="Consolas" panose="020B0609020204030204" pitchFamily="49" charset="0"/>
                <a:ea typeface="Calibri" panose="020F0502020204030204" pitchFamily="34" charset="0"/>
                <a:cs typeface="Times New Roman" panose="02020603050405020304" pitchFamily="18" charset="0"/>
              </a:rPr>
              <a:t>'cap-stp-townview-1@contoso.com</a:t>
            </a:r>
            <a:r>
              <a:rPr lang="en-US">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r>
              <a:rPr lang="en-US">
                <a:solidFill>
                  <a:srgbClr val="3A96DD"/>
                </a:solidFill>
                <a:latin typeface="Consolas" panose="020B0609020204030204" pitchFamily="49" charset="0"/>
                <a:ea typeface="Calibri" panose="020F0502020204030204" pitchFamily="34" charset="0"/>
                <a:cs typeface="Times New Roman" panose="02020603050405020304" pitchFamily="18" charset="0"/>
              </a:rPr>
              <a:t> </a:t>
            </a:r>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a:t>
            </a:r>
            <a:r>
              <a:rPr lang="en-US" err="1">
                <a:solidFill>
                  <a:schemeClr val="bg1"/>
                </a:solidFill>
                <a:latin typeface="Consolas" panose="020B0609020204030204" pitchFamily="49" charset="0"/>
                <a:ea typeface="Calibri" panose="020F0502020204030204" pitchFamily="34" charset="0"/>
                <a:cs typeface="Times New Roman" panose="02020603050405020304" pitchFamily="18" charset="0"/>
              </a:rPr>
              <a:t>PolicyName</a:t>
            </a:r>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 </a:t>
            </a:r>
            <a:r>
              <a:rPr lang="en-US">
                <a:solidFill>
                  <a:srgbClr val="3A96DD"/>
                </a:solidFill>
                <a:latin typeface="Consolas" panose="020B0609020204030204" pitchFamily="49" charset="0"/>
                <a:ea typeface="Calibri" panose="020F0502020204030204" pitchFamily="34" charset="0"/>
                <a:cs typeface="Times New Roman" panose="02020603050405020304" pitchFamily="18" charset="0"/>
              </a:rPr>
              <a:t>'</a:t>
            </a:r>
            <a:r>
              <a:rPr lang="en-US" err="1">
                <a:solidFill>
                  <a:srgbClr val="3A96DD"/>
                </a:solidFill>
                <a:latin typeface="Consolas" panose="020B0609020204030204" pitchFamily="49" charset="0"/>
                <a:ea typeface="Calibri" panose="020F0502020204030204" pitchFamily="34" charset="0"/>
                <a:cs typeface="Times New Roman" panose="02020603050405020304" pitchFamily="18" charset="0"/>
              </a:rPr>
              <a:t>EnableHotdesking</a:t>
            </a:r>
            <a:r>
              <a:rPr lang="en-US">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endParaRPr lang="en-US">
              <a:solidFill>
                <a:srgbClr val="3A96DD"/>
              </a:solidFill>
              <a:latin typeface="Consolas" panose="020B0609020204030204" pitchFamily="49" charset="0"/>
              <a:ea typeface="Calibri" panose="020F0502020204030204" pitchFamily="34" charset="0"/>
              <a:cs typeface="Times New Roman" panose="02020603050405020304" pitchFamily="18" charset="0"/>
            </a:endParaRPr>
          </a:p>
          <a:p>
            <a:endParaRPr lang="en-US">
              <a:solidFill>
                <a:schemeClr val="bg1"/>
              </a:solidFill>
              <a:latin typeface="Consolas" panose="020B0609020204030204" pitchFamily="49" charset="0"/>
              <a:ea typeface="Calibri" panose="020F0502020204030204" pitchFamily="34" charset="0"/>
              <a:cs typeface="Times New Roman" panose="02020603050405020304" pitchFamily="18" charset="0"/>
            </a:endParaRPr>
          </a:p>
          <a:p>
            <a:endParaRPr lang="en-US">
              <a:solidFill>
                <a:schemeClr val="bg1"/>
              </a:solidFill>
              <a:effectLst/>
              <a:latin typeface="Consolas" panose="020B0609020204030204" pitchFamily="49" charset="0"/>
              <a:ea typeface="Calibri" panose="020F0502020204030204" pitchFamily="34" charset="0"/>
              <a:cs typeface="Times New Roman" panose="02020603050405020304" pitchFamily="18" charset="0"/>
            </a:endParaRPr>
          </a:p>
          <a:p>
            <a:pPr marL="0" marR="0">
              <a:spcBef>
                <a:spcPts val="0"/>
              </a:spcBef>
              <a:spcAft>
                <a:spcPts val="0"/>
              </a:spcAft>
            </a:pPr>
            <a:endParaRPr lang="en-US">
              <a:solidFill>
                <a:schemeClr val="bg1"/>
              </a:solidFill>
              <a:effectLst/>
              <a:latin typeface="Consolas" panose="020B0609020204030204" pitchFamily="49" charset="0"/>
              <a:ea typeface="Calibri" panose="020F0502020204030204" pitchFamily="34" charset="0"/>
              <a:cs typeface="Times New Roman" panose="02020603050405020304" pitchFamily="18" charset="0"/>
            </a:endParaRPr>
          </a:p>
        </p:txBody>
      </p:sp>
      <p:grpSp>
        <p:nvGrpSpPr>
          <p:cNvPr id="53" name="Group 52">
            <a:extLst>
              <a:ext uri="{FF2B5EF4-FFF2-40B4-BE49-F238E27FC236}">
                <a16:creationId xmlns:a16="http://schemas.microsoft.com/office/drawing/2014/main" id="{63AFA54F-1067-B539-AC7D-58266F9D66EE}"/>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54" name="Group 53">
              <a:extLst>
                <a:ext uri="{FF2B5EF4-FFF2-40B4-BE49-F238E27FC236}">
                  <a16:creationId xmlns:a16="http://schemas.microsoft.com/office/drawing/2014/main" id="{04604199-A063-7922-0745-278FEF510699}"/>
                </a:ext>
              </a:extLst>
            </p:cNvPr>
            <p:cNvGrpSpPr/>
            <p:nvPr/>
          </p:nvGrpSpPr>
          <p:grpSpPr>
            <a:xfrm>
              <a:off x="9419668" y="315165"/>
              <a:ext cx="519711" cy="519708"/>
              <a:chOff x="2643786" y="1841370"/>
              <a:chExt cx="842422" cy="842418"/>
            </a:xfrm>
          </p:grpSpPr>
          <p:sp>
            <p:nvSpPr>
              <p:cNvPr id="74" name="Oval 73">
                <a:extLst>
                  <a:ext uri="{FF2B5EF4-FFF2-40B4-BE49-F238E27FC236}">
                    <a16:creationId xmlns:a16="http://schemas.microsoft.com/office/drawing/2014/main" id="{B59E513E-4343-522C-7EB2-BDD02541E28C}"/>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75" name="Group 74">
                <a:extLst>
                  <a:ext uri="{FF2B5EF4-FFF2-40B4-BE49-F238E27FC236}">
                    <a16:creationId xmlns:a16="http://schemas.microsoft.com/office/drawing/2014/main" id="{A033D169-C7CE-8B83-2E47-D13FAAEEDBB0}"/>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104" name="Rectangle: Rounded Corners 103">
                  <a:extLst>
                    <a:ext uri="{FF2B5EF4-FFF2-40B4-BE49-F238E27FC236}">
                      <a16:creationId xmlns:a16="http://schemas.microsoft.com/office/drawing/2014/main" id="{B12D9DD3-F354-F135-69D7-9B3742A42A9B}"/>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5" name="Rectangle: Rounded Corners 104">
                  <a:extLst>
                    <a:ext uri="{FF2B5EF4-FFF2-40B4-BE49-F238E27FC236}">
                      <a16:creationId xmlns:a16="http://schemas.microsoft.com/office/drawing/2014/main" id="{AC315009-A429-862C-11CF-1932A8494B49}"/>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106" name="Group 105">
                  <a:extLst>
                    <a:ext uri="{FF2B5EF4-FFF2-40B4-BE49-F238E27FC236}">
                      <a16:creationId xmlns:a16="http://schemas.microsoft.com/office/drawing/2014/main" id="{94CFB40F-4AD3-E205-1D18-B3DC71D87435}"/>
                    </a:ext>
                  </a:extLst>
                </p:cNvPr>
                <p:cNvGrpSpPr/>
                <p:nvPr/>
              </p:nvGrpSpPr>
              <p:grpSpPr>
                <a:xfrm>
                  <a:off x="9549692" y="2525789"/>
                  <a:ext cx="155052" cy="148677"/>
                  <a:chOff x="4039410" y="4948360"/>
                  <a:chExt cx="155073" cy="148698"/>
                </a:xfrm>
                <a:solidFill>
                  <a:schemeClr val="bg1"/>
                </a:solidFill>
              </p:grpSpPr>
              <p:sp>
                <p:nvSpPr>
                  <p:cNvPr id="109" name="Rectangle: Rounded Corners 108">
                    <a:extLst>
                      <a:ext uri="{FF2B5EF4-FFF2-40B4-BE49-F238E27FC236}">
                        <a16:creationId xmlns:a16="http://schemas.microsoft.com/office/drawing/2014/main" id="{A7AD9EC1-8E2E-ECCE-0602-4D49925A806E}"/>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0" name="Rectangle: Rounded Corners 109">
                    <a:extLst>
                      <a:ext uri="{FF2B5EF4-FFF2-40B4-BE49-F238E27FC236}">
                        <a16:creationId xmlns:a16="http://schemas.microsoft.com/office/drawing/2014/main" id="{D49CC0FD-7A60-7BD7-9EC6-F5B54E7BCB83}"/>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1" name="Rectangle: Rounded Corners 110">
                    <a:extLst>
                      <a:ext uri="{FF2B5EF4-FFF2-40B4-BE49-F238E27FC236}">
                        <a16:creationId xmlns:a16="http://schemas.microsoft.com/office/drawing/2014/main" id="{12AF6772-052F-CE09-9178-885D457AB422}"/>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2" name="Rectangle: Rounded Corners 111">
                    <a:extLst>
                      <a:ext uri="{FF2B5EF4-FFF2-40B4-BE49-F238E27FC236}">
                        <a16:creationId xmlns:a16="http://schemas.microsoft.com/office/drawing/2014/main" id="{E5AD13FF-1FF7-6847-D059-20D1B1E78715}"/>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3" name="Rectangle: Rounded Corners 112">
                    <a:extLst>
                      <a:ext uri="{FF2B5EF4-FFF2-40B4-BE49-F238E27FC236}">
                        <a16:creationId xmlns:a16="http://schemas.microsoft.com/office/drawing/2014/main" id="{57AA7605-B763-F26F-9E13-CDE607A66C93}"/>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4" name="Rectangle: Rounded Corners 113">
                    <a:extLst>
                      <a:ext uri="{FF2B5EF4-FFF2-40B4-BE49-F238E27FC236}">
                        <a16:creationId xmlns:a16="http://schemas.microsoft.com/office/drawing/2014/main" id="{96660C13-09B7-0E16-714A-CDB5D9FEFF74}"/>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5" name="Rectangle: Rounded Corners 114">
                    <a:extLst>
                      <a:ext uri="{FF2B5EF4-FFF2-40B4-BE49-F238E27FC236}">
                        <a16:creationId xmlns:a16="http://schemas.microsoft.com/office/drawing/2014/main" id="{D33A3B83-33F4-0999-25D4-F27FD911260E}"/>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6" name="Rectangle: Rounded Corners 115">
                    <a:extLst>
                      <a:ext uri="{FF2B5EF4-FFF2-40B4-BE49-F238E27FC236}">
                        <a16:creationId xmlns:a16="http://schemas.microsoft.com/office/drawing/2014/main" id="{CAA078F5-3ECE-27E0-3790-F207C770AB64}"/>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17" name="Rectangle: Rounded Corners 116">
                    <a:extLst>
                      <a:ext uri="{FF2B5EF4-FFF2-40B4-BE49-F238E27FC236}">
                        <a16:creationId xmlns:a16="http://schemas.microsoft.com/office/drawing/2014/main" id="{055B650E-E2A2-014C-0AE3-8135C1585CAE}"/>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107" name="Rectangle: Rounded Corners 106">
                  <a:extLst>
                    <a:ext uri="{FF2B5EF4-FFF2-40B4-BE49-F238E27FC236}">
                      <a16:creationId xmlns:a16="http://schemas.microsoft.com/office/drawing/2014/main" id="{1BB4A102-0B38-AD7B-1B6F-92105F3DE8BA}"/>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108" name="Rectangle: Rounded Corners 107">
                  <a:extLst>
                    <a:ext uri="{FF2B5EF4-FFF2-40B4-BE49-F238E27FC236}">
                      <a16:creationId xmlns:a16="http://schemas.microsoft.com/office/drawing/2014/main" id="{B0421AF5-2296-4100-84C5-1F8408BBCCFA}"/>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55" name="Group 54">
              <a:extLst>
                <a:ext uri="{FF2B5EF4-FFF2-40B4-BE49-F238E27FC236}">
                  <a16:creationId xmlns:a16="http://schemas.microsoft.com/office/drawing/2014/main" id="{768DFC75-20D1-FCE6-2E4F-8E757BD6537A}"/>
                </a:ext>
              </a:extLst>
            </p:cNvPr>
            <p:cNvGrpSpPr/>
            <p:nvPr/>
          </p:nvGrpSpPr>
          <p:grpSpPr>
            <a:xfrm>
              <a:off x="10091937" y="314415"/>
              <a:ext cx="521208" cy="521208"/>
              <a:chOff x="2643786" y="3028562"/>
              <a:chExt cx="842422" cy="842418"/>
            </a:xfrm>
          </p:grpSpPr>
          <p:sp>
            <p:nvSpPr>
              <p:cNvPr id="69" name="Oval 68">
                <a:extLst>
                  <a:ext uri="{FF2B5EF4-FFF2-40B4-BE49-F238E27FC236}">
                    <a16:creationId xmlns:a16="http://schemas.microsoft.com/office/drawing/2014/main" id="{1375BEC9-9448-E9A0-46C1-2F2B27E14019}"/>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70" name="Group 69">
                <a:extLst>
                  <a:ext uri="{FF2B5EF4-FFF2-40B4-BE49-F238E27FC236}">
                    <a16:creationId xmlns:a16="http://schemas.microsoft.com/office/drawing/2014/main" id="{B8773029-EDDC-B29C-CFF3-C8076CBD507D}"/>
                  </a:ext>
                </a:extLst>
              </p:cNvPr>
              <p:cNvGrpSpPr/>
              <p:nvPr/>
            </p:nvGrpSpPr>
            <p:grpSpPr>
              <a:xfrm>
                <a:off x="2863714" y="3137652"/>
                <a:ext cx="402567" cy="624238"/>
                <a:chOff x="2905821" y="3132001"/>
                <a:chExt cx="339644" cy="655658"/>
              </a:xfrm>
            </p:grpSpPr>
            <p:pic>
              <p:nvPicPr>
                <p:cNvPr id="71" name="Picture 70">
                  <a:extLst>
                    <a:ext uri="{FF2B5EF4-FFF2-40B4-BE49-F238E27FC236}">
                      <a16:creationId xmlns:a16="http://schemas.microsoft.com/office/drawing/2014/main" id="{35B52AEB-D3DB-E2D3-7836-62DADD721C13}"/>
                    </a:ext>
                  </a:extLst>
                </p:cNvPr>
                <p:cNvPicPr>
                  <a:picLocks noChangeAspect="1"/>
                </p:cNvPicPr>
                <p:nvPr/>
              </p:nvPicPr>
              <p:blipFill>
                <a:blip r:embed="rId3"/>
                <a:stretch>
                  <a:fillRect/>
                </a:stretch>
              </p:blipFill>
              <p:spPr>
                <a:xfrm>
                  <a:off x="2905821" y="3132001"/>
                  <a:ext cx="339644" cy="655658"/>
                </a:xfrm>
                <a:prstGeom prst="rect">
                  <a:avLst/>
                </a:prstGeom>
              </p:spPr>
            </p:pic>
            <p:sp>
              <p:nvSpPr>
                <p:cNvPr id="72" name="Rectangle 71">
                  <a:extLst>
                    <a:ext uri="{FF2B5EF4-FFF2-40B4-BE49-F238E27FC236}">
                      <a16:creationId xmlns:a16="http://schemas.microsoft.com/office/drawing/2014/main" id="{939D8272-E4EF-E245-AB1F-63AF4142CFAD}"/>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3" name="Oval 72">
                  <a:extLst>
                    <a:ext uri="{FF2B5EF4-FFF2-40B4-BE49-F238E27FC236}">
                      <a16:creationId xmlns:a16="http://schemas.microsoft.com/office/drawing/2014/main" id="{795FF24A-77A1-7132-D971-B1C19B27A79A}"/>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56" name="Group 55">
              <a:extLst>
                <a:ext uri="{FF2B5EF4-FFF2-40B4-BE49-F238E27FC236}">
                  <a16:creationId xmlns:a16="http://schemas.microsoft.com/office/drawing/2014/main" id="{E3583C92-A3EC-FBCA-2E74-5180CA824DBB}"/>
                </a:ext>
              </a:extLst>
            </p:cNvPr>
            <p:cNvGrpSpPr/>
            <p:nvPr/>
          </p:nvGrpSpPr>
          <p:grpSpPr>
            <a:xfrm>
              <a:off x="11439470" y="314415"/>
              <a:ext cx="521208" cy="521208"/>
              <a:chOff x="5247775" y="5402947"/>
              <a:chExt cx="842422" cy="842418"/>
            </a:xfrm>
          </p:grpSpPr>
          <p:grpSp>
            <p:nvGrpSpPr>
              <p:cNvPr id="63" name="Group 62">
                <a:extLst>
                  <a:ext uri="{FF2B5EF4-FFF2-40B4-BE49-F238E27FC236}">
                    <a16:creationId xmlns:a16="http://schemas.microsoft.com/office/drawing/2014/main" id="{0C71997B-E1F4-B0C6-3A46-D8C769D453E2}"/>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65" name="Oval 64">
                  <a:extLst>
                    <a:ext uri="{FF2B5EF4-FFF2-40B4-BE49-F238E27FC236}">
                      <a16:creationId xmlns:a16="http://schemas.microsoft.com/office/drawing/2014/main" id="{2E9B58C0-3550-79C9-8923-70455D8016CD}"/>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66" name="Group 65">
                  <a:extLst>
                    <a:ext uri="{FF2B5EF4-FFF2-40B4-BE49-F238E27FC236}">
                      <a16:creationId xmlns:a16="http://schemas.microsoft.com/office/drawing/2014/main" id="{66FCBE90-F3EB-7D32-37ED-0D04FFFA929A}"/>
                    </a:ext>
                  </a:extLst>
                </p:cNvPr>
                <p:cNvGrpSpPr/>
                <p:nvPr/>
              </p:nvGrpSpPr>
              <p:grpSpPr>
                <a:xfrm>
                  <a:off x="6837029" y="5667525"/>
                  <a:ext cx="516256" cy="374663"/>
                  <a:chOff x="9721214" y="3600212"/>
                  <a:chExt cx="516256" cy="374663"/>
                </a:xfrm>
              </p:grpSpPr>
              <p:sp>
                <p:nvSpPr>
                  <p:cNvPr id="67" name="Rectangle: Rounded Corners 66">
                    <a:extLst>
                      <a:ext uri="{FF2B5EF4-FFF2-40B4-BE49-F238E27FC236}">
                        <a16:creationId xmlns:a16="http://schemas.microsoft.com/office/drawing/2014/main" id="{ABFBE4BE-FFB8-8230-37EC-394E44574C39}"/>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68" name="Rectangle 67">
                    <a:extLst>
                      <a:ext uri="{FF2B5EF4-FFF2-40B4-BE49-F238E27FC236}">
                        <a16:creationId xmlns:a16="http://schemas.microsoft.com/office/drawing/2014/main" id="{154982E1-ADF0-25D8-4EDB-B860F7FBB080}"/>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64" name="Oval 63">
                <a:extLst>
                  <a:ext uri="{FF2B5EF4-FFF2-40B4-BE49-F238E27FC236}">
                    <a16:creationId xmlns:a16="http://schemas.microsoft.com/office/drawing/2014/main" id="{C6E17778-3649-11C4-024F-80EC5A05BF80}"/>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57" name="Group 56">
              <a:extLst>
                <a:ext uri="{FF2B5EF4-FFF2-40B4-BE49-F238E27FC236}">
                  <a16:creationId xmlns:a16="http://schemas.microsoft.com/office/drawing/2014/main" id="{644F09AF-5329-845C-7173-D84AF73C40E7}"/>
                </a:ext>
              </a:extLst>
            </p:cNvPr>
            <p:cNvGrpSpPr/>
            <p:nvPr/>
          </p:nvGrpSpPr>
          <p:grpSpPr>
            <a:xfrm>
              <a:off x="10765703" y="314415"/>
              <a:ext cx="521208" cy="521208"/>
              <a:chOff x="5247775" y="4215754"/>
              <a:chExt cx="842422" cy="842418"/>
            </a:xfrm>
          </p:grpSpPr>
          <p:sp>
            <p:nvSpPr>
              <p:cNvPr id="58" name="Oval 57">
                <a:extLst>
                  <a:ext uri="{FF2B5EF4-FFF2-40B4-BE49-F238E27FC236}">
                    <a16:creationId xmlns:a16="http://schemas.microsoft.com/office/drawing/2014/main" id="{07DFAA6B-D527-B58F-6B3C-F3E54D435A5A}"/>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59" name="Group 58">
                <a:extLst>
                  <a:ext uri="{FF2B5EF4-FFF2-40B4-BE49-F238E27FC236}">
                    <a16:creationId xmlns:a16="http://schemas.microsoft.com/office/drawing/2014/main" id="{6451611D-A023-DDA9-3BBF-D58A5EC47435}"/>
                  </a:ext>
                </a:extLst>
              </p:cNvPr>
              <p:cNvGrpSpPr/>
              <p:nvPr/>
            </p:nvGrpSpPr>
            <p:grpSpPr>
              <a:xfrm>
                <a:off x="5329023" y="4518060"/>
                <a:ext cx="679926" cy="237806"/>
                <a:chOff x="2739549" y="4545762"/>
                <a:chExt cx="679926" cy="237806"/>
              </a:xfrm>
            </p:grpSpPr>
            <p:sp>
              <p:nvSpPr>
                <p:cNvPr id="61" name="Rectangle 5">
                  <a:extLst>
                    <a:ext uri="{FF2B5EF4-FFF2-40B4-BE49-F238E27FC236}">
                      <a16:creationId xmlns:a16="http://schemas.microsoft.com/office/drawing/2014/main" id="{0E73F78E-B94F-6112-CCB0-5C602B91AD09}"/>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62" name="Oval 61">
                  <a:extLst>
                    <a:ext uri="{FF2B5EF4-FFF2-40B4-BE49-F238E27FC236}">
                      <a16:creationId xmlns:a16="http://schemas.microsoft.com/office/drawing/2014/main" id="{E1149AFB-A7F8-EA1C-ED5B-4DA0921318DD}"/>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60" name="Oval 59">
                <a:extLst>
                  <a:ext uri="{FF2B5EF4-FFF2-40B4-BE49-F238E27FC236}">
                    <a16:creationId xmlns:a16="http://schemas.microsoft.com/office/drawing/2014/main" id="{4CE5928D-8008-A5F4-A9CF-F5E865AC0DCE}"/>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109585097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0"/>
                                  </p:stCondLst>
                                  <p:iterate type="lt">
                                    <p:tmAbs val="20"/>
                                  </p:iterate>
                                  <p:childTnLst>
                                    <p:set>
                                      <p:cBhvr>
                                        <p:cTn id="11" dur="1" fill="hold">
                                          <p:stCondLst>
                                            <p:cond delay="0"/>
                                          </p:stCondLst>
                                        </p:cTn>
                                        <p:tgtEl>
                                          <p:spTgt spid="35">
                                            <p:txEl>
                                              <p:pRg st="0" end="0"/>
                                            </p:txEl>
                                          </p:spTgt>
                                        </p:tgtEl>
                                        <p:attrNameLst>
                                          <p:attrName>style.visibility</p:attrName>
                                        </p:attrNameLst>
                                      </p:cBhvr>
                                      <p:to>
                                        <p:strVal val="visible"/>
                                      </p:to>
                                    </p:set>
                                  </p:childTnLst>
                                </p:cTn>
                              </p:par>
                            </p:childTnLst>
                          </p:cTn>
                        </p:par>
                        <p:par>
                          <p:cTn id="12" fill="hold">
                            <p:stCondLst>
                              <p:cond delay="3361"/>
                            </p:stCondLst>
                            <p:childTnLst>
                              <p:par>
                                <p:cTn id="13" presetID="1" presetClass="entr" presetSubtype="0" fill="hold" nodeType="afterEffect">
                                  <p:stCondLst>
                                    <p:cond delay="0"/>
                                  </p:stCondLst>
                                  <p:iterate type="lt">
                                    <p:tmAbs val="20"/>
                                  </p:iterate>
                                  <p:childTnLst>
                                    <p:set>
                                      <p:cBhvr>
                                        <p:cTn id="14" dur="1" fill="hold">
                                          <p:stCondLst>
                                            <p:cond delay="0"/>
                                          </p:stCondLst>
                                        </p:cTn>
                                        <p:tgtEl>
                                          <p:spTgt spid="35">
                                            <p:txEl>
                                              <p:pRg st="1" end="1"/>
                                            </p:txEl>
                                          </p:spTgt>
                                        </p:tgtEl>
                                        <p:attrNameLst>
                                          <p:attrName>style.visibility</p:attrName>
                                        </p:attrNameLst>
                                      </p:cBhvr>
                                      <p:to>
                                        <p:strVal val="visible"/>
                                      </p:to>
                                    </p:set>
                                  </p:childTnLst>
                                </p:cTn>
                              </p:par>
                            </p:childTnLst>
                          </p:cTn>
                        </p:par>
                        <p:par>
                          <p:cTn id="15" fill="hold">
                            <p:stCondLst>
                              <p:cond delay="3361"/>
                            </p:stCondLst>
                            <p:childTnLst>
                              <p:par>
                                <p:cTn id="16" presetID="1" presetClass="entr" presetSubtype="0" fill="hold" nodeType="afterEffect">
                                  <p:stCondLst>
                                    <p:cond delay="0"/>
                                  </p:stCondLst>
                                  <p:iterate type="lt">
                                    <p:tmAbs val="20"/>
                                  </p:iterate>
                                  <p:childTnLst>
                                    <p:set>
                                      <p:cBhvr>
                                        <p:cTn id="17" dur="1" fill="hold">
                                          <p:stCondLst>
                                            <p:cond delay="0"/>
                                          </p:stCondLst>
                                        </p:cTn>
                                        <p:tgtEl>
                                          <p:spTgt spid="3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34793AB1-3803-420E-9901-E71AA786AC3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201744" y="1324897"/>
            <a:ext cx="7408580" cy="5206232"/>
          </a:xfrm>
          <a:prstGeom prst="rect">
            <a:avLst/>
          </a:prstGeom>
        </p:spPr>
      </p:pic>
      <p:pic>
        <p:nvPicPr>
          <p:cNvPr id="4" name="Picture 3">
            <a:extLst>
              <a:ext uri="{FF2B5EF4-FFF2-40B4-BE49-F238E27FC236}">
                <a16:creationId xmlns:a16="http://schemas.microsoft.com/office/drawing/2014/main" id="{2EB9BA0F-E699-4F17-B02D-E854E910632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834848" y="1395994"/>
            <a:ext cx="7307408" cy="5135135"/>
          </a:xfrm>
          <a:prstGeom prst="rect">
            <a:avLst/>
          </a:prstGeom>
        </p:spPr>
      </p:pic>
      <p:sp>
        <p:nvSpPr>
          <p:cNvPr id="2" name="Title 1">
            <a:extLst>
              <a:ext uri="{FF2B5EF4-FFF2-40B4-BE49-F238E27FC236}">
                <a16:creationId xmlns:a16="http://schemas.microsoft.com/office/drawing/2014/main" id="{DE23B36F-311E-432A-8B9B-5B109346B2A7}"/>
              </a:ext>
            </a:extLst>
          </p:cNvPr>
          <p:cNvSpPr>
            <a:spLocks noGrp="1"/>
          </p:cNvSpPr>
          <p:nvPr>
            <p:ph type="title"/>
          </p:nvPr>
        </p:nvSpPr>
        <p:spPr/>
        <p:txBody>
          <a:bodyPr/>
          <a:lstStyle/>
          <a:p>
            <a:r>
              <a:rPr lang="en-GB"/>
              <a:t>Common area search</a:t>
            </a:r>
          </a:p>
        </p:txBody>
      </p:sp>
      <p:pic>
        <p:nvPicPr>
          <p:cNvPr id="7" name="Picture 6">
            <a:extLst>
              <a:ext uri="{FF2B5EF4-FFF2-40B4-BE49-F238E27FC236}">
                <a16:creationId xmlns:a16="http://schemas.microsoft.com/office/drawing/2014/main" id="{BE12459A-05C7-418F-A1EB-6319718E80C6}"/>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88375" y="1818053"/>
            <a:ext cx="3033678" cy="1777546"/>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C603916C-9233-4E2B-A908-AC3B382B9FE7}"/>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85726" y="1818053"/>
            <a:ext cx="3099734" cy="1816250"/>
          </a:xfrm>
          <a:prstGeom prst="rect">
            <a:avLst/>
          </a:prstGeom>
          <a:ln>
            <a:noFill/>
          </a:ln>
          <a:effectLst>
            <a:outerShdw blurRad="292100" dist="139700" dir="2700000" algn="tl" rotWithShape="0">
              <a:srgbClr val="333333">
                <a:alpha val="65000"/>
              </a:srgbClr>
            </a:outerShdw>
          </a:effectLst>
        </p:spPr>
      </p:pic>
      <p:sp>
        <p:nvSpPr>
          <p:cNvPr id="14" name="Rectangle 13">
            <a:extLst>
              <a:ext uri="{FF2B5EF4-FFF2-40B4-BE49-F238E27FC236}">
                <a16:creationId xmlns:a16="http://schemas.microsoft.com/office/drawing/2014/main" id="{B6EC92AC-1955-44A1-83EF-0E91DC58CADE}"/>
              </a:ext>
              <a:ext uri="{C183D7F6-B498-43B3-948B-1728B52AA6E4}">
                <adec:decorative xmlns:adec="http://schemas.microsoft.com/office/drawing/2017/decorative" val="1"/>
              </a:ext>
            </a:extLst>
          </p:cNvPr>
          <p:cNvSpPr/>
          <p:nvPr/>
        </p:nvSpPr>
        <p:spPr bwMode="auto">
          <a:xfrm>
            <a:off x="5419732" y="1878583"/>
            <a:ext cx="165728" cy="190725"/>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cxnSp>
        <p:nvCxnSpPr>
          <p:cNvPr id="12" name="Straight Connector 11">
            <a:extLst>
              <a:ext uri="{FF2B5EF4-FFF2-40B4-BE49-F238E27FC236}">
                <a16:creationId xmlns:a16="http://schemas.microsoft.com/office/drawing/2014/main" id="{E7CFFFF0-CC7C-4ED8-AD10-AD70B4D05459}"/>
              </a:ext>
              <a:ext uri="{C183D7F6-B498-43B3-948B-1728B52AA6E4}">
                <adec:decorative xmlns:adec="http://schemas.microsoft.com/office/drawing/2017/decorative" val="1"/>
              </a:ext>
            </a:extLst>
          </p:cNvPr>
          <p:cNvCxnSpPr>
            <a:cxnSpLocks/>
          </p:cNvCxnSpPr>
          <p:nvPr/>
        </p:nvCxnSpPr>
        <p:spPr>
          <a:xfrm flipV="1">
            <a:off x="6472560" y="1311728"/>
            <a:ext cx="0" cy="4632960"/>
          </a:xfrm>
          <a:prstGeom prst="line">
            <a:avLst/>
          </a:prstGeom>
          <a:ln>
            <a:solidFill>
              <a:schemeClr val="bg2">
                <a:lumMod val="9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E937078B-C3C4-4531-8861-8523DD907A99}"/>
              </a:ext>
            </a:extLst>
          </p:cNvPr>
          <p:cNvSpPr txBox="1"/>
          <p:nvPr/>
        </p:nvSpPr>
        <p:spPr>
          <a:xfrm>
            <a:off x="588263" y="6060151"/>
            <a:ext cx="2143215" cy="572464"/>
          </a:xfrm>
          <a:prstGeom prst="rect">
            <a:avLst/>
          </a:prstGeom>
          <a:noFill/>
        </p:spPr>
        <p:txBody>
          <a:bodyPr wrap="none" lIns="182880" tIns="146304" rIns="182880" bIns="146304" rtlCol="0">
            <a:spAutoFit/>
          </a:bodyPr>
          <a:lstStyle/>
          <a:p>
            <a:pPr>
              <a:lnSpc>
                <a:spcPct val="90000"/>
              </a:lnSpc>
              <a:spcAft>
                <a:spcPts val="600"/>
              </a:spcAft>
            </a:pPr>
            <a:r>
              <a:rPr lang="en-US" sz="2000">
                <a:solidFill>
                  <a:schemeClr val="accent1"/>
                </a:solidFill>
                <a:latin typeface="+mj-lt"/>
              </a:rPr>
              <a:t>Search enabled</a:t>
            </a:r>
          </a:p>
        </p:txBody>
      </p:sp>
      <p:sp>
        <p:nvSpPr>
          <p:cNvPr id="6" name="TextBox 5">
            <a:extLst>
              <a:ext uri="{FF2B5EF4-FFF2-40B4-BE49-F238E27FC236}">
                <a16:creationId xmlns:a16="http://schemas.microsoft.com/office/drawing/2014/main" id="{C3F9AF1E-6B60-4300-ADF2-D298C2A69EEA}"/>
              </a:ext>
            </a:extLst>
          </p:cNvPr>
          <p:cNvSpPr txBox="1"/>
          <p:nvPr/>
        </p:nvSpPr>
        <p:spPr>
          <a:xfrm>
            <a:off x="6769872" y="6060151"/>
            <a:ext cx="2189702" cy="572464"/>
          </a:xfrm>
          <a:prstGeom prst="rect">
            <a:avLst/>
          </a:prstGeom>
          <a:noFill/>
        </p:spPr>
        <p:txBody>
          <a:bodyPr wrap="none" lIns="182880" tIns="146304" rIns="182880" bIns="146304" rtlCol="0">
            <a:spAutoFit/>
          </a:bodyPr>
          <a:lstStyle/>
          <a:p>
            <a:pPr>
              <a:lnSpc>
                <a:spcPct val="90000"/>
              </a:lnSpc>
              <a:spcAft>
                <a:spcPts val="600"/>
              </a:spcAft>
            </a:pPr>
            <a:r>
              <a:rPr lang="en-US" sz="2000" dirty="0">
                <a:solidFill>
                  <a:schemeClr val="accent1"/>
                </a:solidFill>
                <a:latin typeface="+mj-lt"/>
              </a:rPr>
              <a:t>Search disabled</a:t>
            </a:r>
          </a:p>
        </p:txBody>
      </p:sp>
      <p:sp>
        <p:nvSpPr>
          <p:cNvPr id="16" name="Rectangle 15">
            <a:extLst>
              <a:ext uri="{FF2B5EF4-FFF2-40B4-BE49-F238E27FC236}">
                <a16:creationId xmlns:a16="http://schemas.microsoft.com/office/drawing/2014/main" id="{379FB28A-314B-4771-952C-F6DEC48B3941}"/>
              </a:ext>
              <a:ext uri="{C183D7F6-B498-43B3-948B-1728B52AA6E4}">
                <adec:decorative xmlns:adec="http://schemas.microsoft.com/office/drawing/2017/decorative" val="1"/>
              </a:ext>
            </a:extLst>
          </p:cNvPr>
          <p:cNvSpPr/>
          <p:nvPr/>
        </p:nvSpPr>
        <p:spPr bwMode="auto">
          <a:xfrm>
            <a:off x="11456324" y="1878582"/>
            <a:ext cx="165728" cy="190725"/>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nvGrpSpPr>
          <p:cNvPr id="3" name="Group 2">
            <a:extLst>
              <a:ext uri="{FF2B5EF4-FFF2-40B4-BE49-F238E27FC236}">
                <a16:creationId xmlns:a16="http://schemas.microsoft.com/office/drawing/2014/main" id="{AA753BD8-CC7E-907A-5FB2-37E0BC573BB3}"/>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8" name="Group 7">
              <a:extLst>
                <a:ext uri="{FF2B5EF4-FFF2-40B4-BE49-F238E27FC236}">
                  <a16:creationId xmlns:a16="http://schemas.microsoft.com/office/drawing/2014/main" id="{06DB63FC-4863-7105-864C-6394BA31B2B3}"/>
                </a:ext>
              </a:extLst>
            </p:cNvPr>
            <p:cNvGrpSpPr/>
            <p:nvPr/>
          </p:nvGrpSpPr>
          <p:grpSpPr>
            <a:xfrm>
              <a:off x="9419668" y="315165"/>
              <a:ext cx="519711" cy="519708"/>
              <a:chOff x="2643786" y="1841370"/>
              <a:chExt cx="842422" cy="842418"/>
            </a:xfrm>
          </p:grpSpPr>
          <p:sp>
            <p:nvSpPr>
              <p:cNvPr id="33" name="Oval 32">
                <a:extLst>
                  <a:ext uri="{FF2B5EF4-FFF2-40B4-BE49-F238E27FC236}">
                    <a16:creationId xmlns:a16="http://schemas.microsoft.com/office/drawing/2014/main" id="{DC300860-BCF5-7792-6345-7490BB2B5AE1}"/>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4" name="Group 33">
                <a:extLst>
                  <a:ext uri="{FF2B5EF4-FFF2-40B4-BE49-F238E27FC236}">
                    <a16:creationId xmlns:a16="http://schemas.microsoft.com/office/drawing/2014/main" id="{2A3ADD4F-63CF-D0CC-9A5C-7DF76243960D}"/>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5" name="Rectangle: Rounded Corners 34">
                  <a:extLst>
                    <a:ext uri="{FF2B5EF4-FFF2-40B4-BE49-F238E27FC236}">
                      <a16:creationId xmlns:a16="http://schemas.microsoft.com/office/drawing/2014/main" id="{22E8EFA2-B15A-1501-F3E7-110DD43E708E}"/>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91B175DD-9DA4-84E8-61A4-A9812E2C501E}"/>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7" name="Group 36">
                  <a:extLst>
                    <a:ext uri="{FF2B5EF4-FFF2-40B4-BE49-F238E27FC236}">
                      <a16:creationId xmlns:a16="http://schemas.microsoft.com/office/drawing/2014/main" id="{A37D35FF-0031-5367-28C3-C9632A8848D9}"/>
                    </a:ext>
                  </a:extLst>
                </p:cNvPr>
                <p:cNvGrpSpPr/>
                <p:nvPr/>
              </p:nvGrpSpPr>
              <p:grpSpPr>
                <a:xfrm>
                  <a:off x="9549692" y="2525789"/>
                  <a:ext cx="155052" cy="148677"/>
                  <a:chOff x="4039410" y="4948360"/>
                  <a:chExt cx="155073" cy="148698"/>
                </a:xfrm>
                <a:solidFill>
                  <a:schemeClr val="bg1"/>
                </a:solidFill>
              </p:grpSpPr>
              <p:sp>
                <p:nvSpPr>
                  <p:cNvPr id="40" name="Rectangle: Rounded Corners 39">
                    <a:extLst>
                      <a:ext uri="{FF2B5EF4-FFF2-40B4-BE49-F238E27FC236}">
                        <a16:creationId xmlns:a16="http://schemas.microsoft.com/office/drawing/2014/main" id="{3A8B355F-754B-2BCA-0460-BCB04BB0DAF9}"/>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2CFB8A67-18C9-B063-0860-FF1CEC635D28}"/>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168684A2-2295-72B9-FC40-CB8CA56DF6E6}"/>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44F3160C-BEB0-4D2C-176E-2EF89A9F296F}"/>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4" name="Rectangle: Rounded Corners 43">
                    <a:extLst>
                      <a:ext uri="{FF2B5EF4-FFF2-40B4-BE49-F238E27FC236}">
                        <a16:creationId xmlns:a16="http://schemas.microsoft.com/office/drawing/2014/main" id="{9E4E4818-3D6C-2131-3CBA-B369474AC306}"/>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41198241-D6C6-422E-AB90-B7F6E453A7BD}"/>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6" name="Rectangle: Rounded Corners 45">
                    <a:extLst>
                      <a:ext uri="{FF2B5EF4-FFF2-40B4-BE49-F238E27FC236}">
                        <a16:creationId xmlns:a16="http://schemas.microsoft.com/office/drawing/2014/main" id="{8B7DE899-DB53-6EE5-D6CC-4D73592E9C1B}"/>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7" name="Rectangle: Rounded Corners 46">
                    <a:extLst>
                      <a:ext uri="{FF2B5EF4-FFF2-40B4-BE49-F238E27FC236}">
                        <a16:creationId xmlns:a16="http://schemas.microsoft.com/office/drawing/2014/main" id="{A494308B-E3F1-EDF9-4BA4-27DBE1CE87C6}"/>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9" name="Rectangle: Rounded Corners 48">
                    <a:extLst>
                      <a:ext uri="{FF2B5EF4-FFF2-40B4-BE49-F238E27FC236}">
                        <a16:creationId xmlns:a16="http://schemas.microsoft.com/office/drawing/2014/main" id="{26068CB7-1B3F-9E1F-AC7D-E19E2DA58EB4}"/>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8" name="Rectangle: Rounded Corners 37">
                  <a:extLst>
                    <a:ext uri="{FF2B5EF4-FFF2-40B4-BE49-F238E27FC236}">
                      <a16:creationId xmlns:a16="http://schemas.microsoft.com/office/drawing/2014/main" id="{996093F7-1204-5CEE-8A2C-172344F842E3}"/>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A85CE463-A133-20B6-981A-D68B29ED1A39}"/>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9" name="Group 8">
              <a:extLst>
                <a:ext uri="{FF2B5EF4-FFF2-40B4-BE49-F238E27FC236}">
                  <a16:creationId xmlns:a16="http://schemas.microsoft.com/office/drawing/2014/main" id="{30B89AA3-32A8-3BA5-BFD3-7B236BCD463D}"/>
                </a:ext>
              </a:extLst>
            </p:cNvPr>
            <p:cNvGrpSpPr/>
            <p:nvPr/>
          </p:nvGrpSpPr>
          <p:grpSpPr>
            <a:xfrm>
              <a:off x="10091937" y="314415"/>
              <a:ext cx="521208" cy="521208"/>
              <a:chOff x="2643786" y="3028562"/>
              <a:chExt cx="842422" cy="842418"/>
            </a:xfrm>
          </p:grpSpPr>
          <p:sp>
            <p:nvSpPr>
              <p:cNvPr id="28" name="Oval 27">
                <a:extLst>
                  <a:ext uri="{FF2B5EF4-FFF2-40B4-BE49-F238E27FC236}">
                    <a16:creationId xmlns:a16="http://schemas.microsoft.com/office/drawing/2014/main" id="{BF031293-83B1-2D03-2394-FB41B4CEFCF2}"/>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9" name="Group 28">
                <a:extLst>
                  <a:ext uri="{FF2B5EF4-FFF2-40B4-BE49-F238E27FC236}">
                    <a16:creationId xmlns:a16="http://schemas.microsoft.com/office/drawing/2014/main" id="{3AF84F12-BC1D-B70B-8650-43BBCD66206F}"/>
                  </a:ext>
                </a:extLst>
              </p:cNvPr>
              <p:cNvGrpSpPr/>
              <p:nvPr/>
            </p:nvGrpSpPr>
            <p:grpSpPr>
              <a:xfrm>
                <a:off x="2863714" y="3137652"/>
                <a:ext cx="402567" cy="624238"/>
                <a:chOff x="2905821" y="3132001"/>
                <a:chExt cx="339644" cy="655658"/>
              </a:xfrm>
            </p:grpSpPr>
            <p:pic>
              <p:nvPicPr>
                <p:cNvPr id="30" name="Picture 29">
                  <a:extLst>
                    <a:ext uri="{FF2B5EF4-FFF2-40B4-BE49-F238E27FC236}">
                      <a16:creationId xmlns:a16="http://schemas.microsoft.com/office/drawing/2014/main" id="{06F626EE-F372-5859-F675-41B8EE935A4A}"/>
                    </a:ext>
                  </a:extLst>
                </p:cNvPr>
                <p:cNvPicPr>
                  <a:picLocks noChangeAspect="1"/>
                </p:cNvPicPr>
                <p:nvPr/>
              </p:nvPicPr>
              <p:blipFill>
                <a:blip r:embed="rId6"/>
                <a:stretch>
                  <a:fillRect/>
                </a:stretch>
              </p:blipFill>
              <p:spPr>
                <a:xfrm>
                  <a:off x="2905821" y="3132001"/>
                  <a:ext cx="339644" cy="655658"/>
                </a:xfrm>
                <a:prstGeom prst="rect">
                  <a:avLst/>
                </a:prstGeom>
              </p:spPr>
            </p:pic>
            <p:sp>
              <p:nvSpPr>
                <p:cNvPr id="31" name="Rectangle 30">
                  <a:extLst>
                    <a:ext uri="{FF2B5EF4-FFF2-40B4-BE49-F238E27FC236}">
                      <a16:creationId xmlns:a16="http://schemas.microsoft.com/office/drawing/2014/main" id="{D62F495E-E53A-F33A-C799-CECF67EE5C89}"/>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2" name="Oval 31">
                  <a:extLst>
                    <a:ext uri="{FF2B5EF4-FFF2-40B4-BE49-F238E27FC236}">
                      <a16:creationId xmlns:a16="http://schemas.microsoft.com/office/drawing/2014/main" id="{E3CB80C9-3A94-74E9-C3D1-44EEED2EC41E}"/>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0" name="Group 9">
              <a:extLst>
                <a:ext uri="{FF2B5EF4-FFF2-40B4-BE49-F238E27FC236}">
                  <a16:creationId xmlns:a16="http://schemas.microsoft.com/office/drawing/2014/main" id="{9206A2ED-F54B-6980-C976-B4E13030D2DA}"/>
                </a:ext>
              </a:extLst>
            </p:cNvPr>
            <p:cNvGrpSpPr/>
            <p:nvPr/>
          </p:nvGrpSpPr>
          <p:grpSpPr>
            <a:xfrm>
              <a:off x="11439470" y="314415"/>
              <a:ext cx="521208" cy="521208"/>
              <a:chOff x="5247775" y="5402947"/>
              <a:chExt cx="842422" cy="842418"/>
            </a:xfrm>
          </p:grpSpPr>
          <p:grpSp>
            <p:nvGrpSpPr>
              <p:cNvPr id="22" name="Group 21">
                <a:extLst>
                  <a:ext uri="{FF2B5EF4-FFF2-40B4-BE49-F238E27FC236}">
                    <a16:creationId xmlns:a16="http://schemas.microsoft.com/office/drawing/2014/main" id="{8FA1B8EE-941C-11EA-5D1E-AE70AE430099}"/>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24" name="Oval 23">
                  <a:extLst>
                    <a:ext uri="{FF2B5EF4-FFF2-40B4-BE49-F238E27FC236}">
                      <a16:creationId xmlns:a16="http://schemas.microsoft.com/office/drawing/2014/main" id="{416B05AC-1B70-03CF-0C3E-AF288AAD6029}"/>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5" name="Group 24">
                  <a:extLst>
                    <a:ext uri="{FF2B5EF4-FFF2-40B4-BE49-F238E27FC236}">
                      <a16:creationId xmlns:a16="http://schemas.microsoft.com/office/drawing/2014/main" id="{2AC1B18C-B05E-15CB-C359-55E35F30B8DA}"/>
                    </a:ext>
                  </a:extLst>
                </p:cNvPr>
                <p:cNvGrpSpPr/>
                <p:nvPr/>
              </p:nvGrpSpPr>
              <p:grpSpPr>
                <a:xfrm>
                  <a:off x="6837029" y="5667525"/>
                  <a:ext cx="516256" cy="374663"/>
                  <a:chOff x="9721214" y="3600212"/>
                  <a:chExt cx="516256" cy="374663"/>
                </a:xfrm>
              </p:grpSpPr>
              <p:sp>
                <p:nvSpPr>
                  <p:cNvPr id="26" name="Rectangle: Rounded Corners 25">
                    <a:extLst>
                      <a:ext uri="{FF2B5EF4-FFF2-40B4-BE49-F238E27FC236}">
                        <a16:creationId xmlns:a16="http://schemas.microsoft.com/office/drawing/2014/main" id="{C80BA54E-BAEA-52CF-C596-34A0A354403E}"/>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7" name="Rectangle 26">
                    <a:extLst>
                      <a:ext uri="{FF2B5EF4-FFF2-40B4-BE49-F238E27FC236}">
                        <a16:creationId xmlns:a16="http://schemas.microsoft.com/office/drawing/2014/main" id="{76EB8625-C22D-6FEF-6E09-0C185679CDD4}"/>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23" name="Oval 22">
                <a:extLst>
                  <a:ext uri="{FF2B5EF4-FFF2-40B4-BE49-F238E27FC236}">
                    <a16:creationId xmlns:a16="http://schemas.microsoft.com/office/drawing/2014/main" id="{A761EE1B-26B8-D3CA-F043-EA86CF58DB6F}"/>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1" name="Group 10">
              <a:extLst>
                <a:ext uri="{FF2B5EF4-FFF2-40B4-BE49-F238E27FC236}">
                  <a16:creationId xmlns:a16="http://schemas.microsoft.com/office/drawing/2014/main" id="{75AD0BB5-D00C-2317-DBAB-2CC42D4A08DC}"/>
                </a:ext>
              </a:extLst>
            </p:cNvPr>
            <p:cNvGrpSpPr/>
            <p:nvPr/>
          </p:nvGrpSpPr>
          <p:grpSpPr>
            <a:xfrm>
              <a:off x="10765703" y="314415"/>
              <a:ext cx="521208" cy="521208"/>
              <a:chOff x="5247775" y="4215754"/>
              <a:chExt cx="842422" cy="842418"/>
            </a:xfrm>
          </p:grpSpPr>
          <p:sp>
            <p:nvSpPr>
              <p:cNvPr id="17" name="Oval 16">
                <a:extLst>
                  <a:ext uri="{FF2B5EF4-FFF2-40B4-BE49-F238E27FC236}">
                    <a16:creationId xmlns:a16="http://schemas.microsoft.com/office/drawing/2014/main" id="{BA250C1A-3653-E983-BC40-DC942DCB3827}"/>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8" name="Group 17">
                <a:extLst>
                  <a:ext uri="{FF2B5EF4-FFF2-40B4-BE49-F238E27FC236}">
                    <a16:creationId xmlns:a16="http://schemas.microsoft.com/office/drawing/2014/main" id="{0AFA28FB-7A6D-7BF6-1CA0-C3EDE68C5A58}"/>
                  </a:ext>
                </a:extLst>
              </p:cNvPr>
              <p:cNvGrpSpPr/>
              <p:nvPr/>
            </p:nvGrpSpPr>
            <p:grpSpPr>
              <a:xfrm>
                <a:off x="5329023" y="4518060"/>
                <a:ext cx="679926" cy="237806"/>
                <a:chOff x="2739549" y="4545762"/>
                <a:chExt cx="679926" cy="237806"/>
              </a:xfrm>
            </p:grpSpPr>
            <p:sp>
              <p:nvSpPr>
                <p:cNvPr id="20" name="Rectangle 5">
                  <a:extLst>
                    <a:ext uri="{FF2B5EF4-FFF2-40B4-BE49-F238E27FC236}">
                      <a16:creationId xmlns:a16="http://schemas.microsoft.com/office/drawing/2014/main" id="{8C1464D0-95CF-5C0B-AF95-B29BC1A6B40B}"/>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21" name="Oval 20">
                  <a:extLst>
                    <a:ext uri="{FF2B5EF4-FFF2-40B4-BE49-F238E27FC236}">
                      <a16:creationId xmlns:a16="http://schemas.microsoft.com/office/drawing/2014/main" id="{4A162E33-13B4-CA8F-3DF4-D25F46CA1F73}"/>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9" name="Oval 18">
                <a:extLst>
                  <a:ext uri="{FF2B5EF4-FFF2-40B4-BE49-F238E27FC236}">
                    <a16:creationId xmlns:a16="http://schemas.microsoft.com/office/drawing/2014/main" id="{372D9700-7B1F-7325-D7D6-0C0ADCAA6D35}"/>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220542442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par>
                          <p:cTn id="11" fill="hold">
                            <p:stCondLst>
                              <p:cond delay="500"/>
                            </p:stCondLst>
                            <p:childTnLst>
                              <p:par>
                                <p:cTn id="12" presetID="21" presetClass="entr" presetSubtype="1"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heel(1)">
                                      <p:cBhvr>
                                        <p:cTn id="14" dur="500"/>
                                        <p:tgtEl>
                                          <p:spTgt spid="14"/>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par>
                                <p:cTn id="22" presetID="10" presetClass="entr" presetSubtype="0"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par>
                                <p:cTn id="25" presetID="42"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53" presetClass="entr" presetSubtype="16"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childTnLst>
                                </p:cTn>
                              </p:par>
                            </p:childTnLst>
                          </p:cTn>
                        </p:par>
                        <p:par>
                          <p:cTn id="35" fill="hold">
                            <p:stCondLst>
                              <p:cond delay="2000"/>
                            </p:stCondLst>
                            <p:childTnLst>
                              <p:par>
                                <p:cTn id="36" presetID="21" presetClass="entr" presetSubtype="1"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heel(1)">
                                      <p:cBhvr>
                                        <p:cTn id="3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p:bldP spid="6" grpId="0"/>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Common area search </a:t>
            </a:r>
          </a:p>
        </p:txBody>
      </p:sp>
      <p:sp>
        <p:nvSpPr>
          <p:cNvPr id="5" name="Text Placeholder 4">
            <a:extLst>
              <a:ext uri="{FF2B5EF4-FFF2-40B4-BE49-F238E27FC236}">
                <a16:creationId xmlns:a16="http://schemas.microsoft.com/office/drawing/2014/main" id="{620D8B5A-8409-4523-A745-76B37B436C3F}"/>
              </a:ext>
            </a:extLst>
          </p:cNvPr>
          <p:cNvSpPr>
            <a:spLocks noGrp="1"/>
          </p:cNvSpPr>
          <p:nvPr>
            <p:ph type="body" sz="quarter" idx="4294967295"/>
          </p:nvPr>
        </p:nvSpPr>
        <p:spPr>
          <a:xfrm>
            <a:off x="588263" y="1435100"/>
            <a:ext cx="11018838" cy="307777"/>
          </a:xfrm>
        </p:spPr>
        <p:txBody>
          <a:bodyPr/>
          <a:lstStyle/>
          <a:p>
            <a:pPr marL="0" indent="0">
              <a:buNone/>
            </a:pPr>
            <a:r>
              <a:rPr lang="en-US" sz="2000" dirty="0"/>
              <a:t>Determines whether a user can search the Global Address List in Common Area Phone mode. </a:t>
            </a:r>
          </a:p>
        </p:txBody>
      </p:sp>
      <p:sp>
        <p:nvSpPr>
          <p:cNvPr id="34" name="Rectangle 33">
            <a:extLst>
              <a:ext uri="{FF2B5EF4-FFF2-40B4-BE49-F238E27FC236}">
                <a16:creationId xmlns:a16="http://schemas.microsoft.com/office/drawing/2014/main" id="{B579826C-F6E0-480A-A61C-C28692106A5C}"/>
              </a:ext>
              <a:ext uri="{C183D7F6-B498-43B3-948B-1728B52AA6E4}">
                <adec:decorative xmlns:adec="http://schemas.microsoft.com/office/drawing/2017/decorative" val="1"/>
              </a:ext>
            </a:extLst>
          </p:cNvPr>
          <p:cNvSpPr/>
          <p:nvPr/>
        </p:nvSpPr>
        <p:spPr bwMode="auto">
          <a:xfrm>
            <a:off x="0" y="2711196"/>
            <a:ext cx="12192000" cy="4146804"/>
          </a:xfrm>
          <a:prstGeom prst="rect">
            <a:avLst/>
          </a:prstGeom>
          <a:solidFill>
            <a:schemeClr val="tx1">
              <a:lumMod val="50000"/>
            </a:schemeClr>
          </a:solidFill>
          <a:ln w="9525" cap="flat" cmpd="sng" algn="ctr">
            <a:noFill/>
            <a:prstDash val="solid"/>
            <a:headEnd type="none" w="med" len="med"/>
            <a:tailEnd type="none" w="med" len="med"/>
          </a:ln>
          <a:effectLst/>
        </p:spPr>
        <p:style>
          <a:lnRef idx="0">
            <a:scrgbClr r="0" g="0" b="0"/>
          </a:lnRef>
          <a:fillRef idx="0">
            <a:scrgbClr r="0" g="0" b="0"/>
          </a:fillRef>
          <a:effectRef idx="0">
            <a:scrgbClr r="0" g="0" b="0"/>
          </a:effectRef>
          <a:fontRef idx="major"/>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 name="TextBox 34">
            <a:extLst>
              <a:ext uri="{FF2B5EF4-FFF2-40B4-BE49-F238E27FC236}">
                <a16:creationId xmlns:a16="http://schemas.microsoft.com/office/drawing/2014/main" id="{1E6DA502-5697-4D67-AAC3-22283191761D}"/>
              </a:ext>
            </a:extLst>
          </p:cNvPr>
          <p:cNvSpPr txBox="1"/>
          <p:nvPr/>
        </p:nvSpPr>
        <p:spPr>
          <a:xfrm>
            <a:off x="588262" y="2711196"/>
            <a:ext cx="11228991" cy="2788456"/>
          </a:xfrm>
          <a:prstGeom prst="rect">
            <a:avLst/>
          </a:prstGeom>
          <a:noFill/>
        </p:spPr>
        <p:txBody>
          <a:bodyPr wrap="square" lIns="0" tIns="146304" rIns="182880" bIns="146304" rtlCol="0">
            <a:spAutoFit/>
          </a:bodyPr>
          <a:lstStyle/>
          <a:p>
            <a:r>
              <a:rPr lang="en-US" dirty="0">
                <a:solidFill>
                  <a:srgbClr val="F9F1A5"/>
                </a:solidFill>
                <a:effectLst/>
                <a:latin typeface="Consolas" panose="020B0609020204030204" pitchFamily="49" charset="0"/>
                <a:ea typeface="Calibri" panose="020F0502020204030204" pitchFamily="34" charset="0"/>
                <a:cs typeface="Times New Roman" panose="02020603050405020304" pitchFamily="18" charset="0"/>
              </a:rPr>
              <a:t>New-</a:t>
            </a:r>
            <a:r>
              <a:rPr lang="en-US" dirty="0" err="1">
                <a:solidFill>
                  <a:srgbClr val="F9F1A5"/>
                </a:solidFill>
                <a:effectLst/>
                <a:latin typeface="Consolas" panose="020B0609020204030204" pitchFamily="49" charset="0"/>
                <a:ea typeface="Calibri" panose="020F0502020204030204" pitchFamily="34" charset="0"/>
                <a:cs typeface="Times New Roman" panose="02020603050405020304" pitchFamily="18" charset="0"/>
              </a:rPr>
              <a:t>CsTeamsIpPhonePolicy</a:t>
            </a:r>
            <a:r>
              <a:rPr lang="en-US" dirty="0">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 –</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Identity </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'Disable Common Area Search' </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–Description </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'Disable Global Address List search from Common Area Phones' </a:t>
            </a:r>
            <a:r>
              <a:rPr lang="en-US" dirty="0">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a:t>
            </a:r>
            <a:r>
              <a:rPr lang="en-US" dirty="0" err="1">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SearchonCommonAreaPhoneMode</a:t>
            </a:r>
            <a:r>
              <a:rPr lang="en-US" dirty="0">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 </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'Disabled’ 	      </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a:t>
            </a:r>
            <a:r>
              <a:rPr lang="en-US" dirty="0" err="1">
                <a:solidFill>
                  <a:schemeClr val="bg1"/>
                </a:solidFill>
                <a:latin typeface="Consolas" panose="020B0609020204030204" pitchFamily="49" charset="0"/>
                <a:ea typeface="Calibri" panose="020F0502020204030204" pitchFamily="34" charset="0"/>
                <a:cs typeface="Times New Roman" panose="02020603050405020304" pitchFamily="18" charset="0"/>
              </a:rPr>
              <a:t>SignInMode</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 </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a:t>
            </a:r>
            <a:r>
              <a:rPr lang="en-US" dirty="0" err="1">
                <a:solidFill>
                  <a:srgbClr val="3A96DD"/>
                </a:solidFill>
                <a:latin typeface="Consolas" panose="020B0609020204030204" pitchFamily="49" charset="0"/>
                <a:ea typeface="Calibri" panose="020F0502020204030204" pitchFamily="34" charset="0"/>
                <a:cs typeface="Times New Roman" panose="02020603050405020304" pitchFamily="18" charset="0"/>
              </a:rPr>
              <a:t>CommonAreaPhoneSignIn</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 </a:t>
            </a:r>
          </a:p>
          <a:p>
            <a:endPar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endParaRPr>
          </a:p>
          <a:p>
            <a:r>
              <a:rPr lang="en-US" dirty="0">
                <a:solidFill>
                  <a:srgbClr val="F9F1A5"/>
                </a:solidFill>
                <a:latin typeface="Consolas" panose="020B0609020204030204" pitchFamily="49" charset="0"/>
                <a:ea typeface="Calibri" panose="020F0502020204030204" pitchFamily="34" charset="0"/>
                <a:cs typeface="Times New Roman" panose="02020603050405020304" pitchFamily="18" charset="0"/>
              </a:rPr>
              <a:t>Grant-</a:t>
            </a:r>
            <a:r>
              <a:rPr lang="en-US" dirty="0" err="1">
                <a:solidFill>
                  <a:srgbClr val="F9F1A5"/>
                </a:solidFill>
                <a:latin typeface="Consolas" panose="020B0609020204030204" pitchFamily="49" charset="0"/>
                <a:ea typeface="Calibri" panose="020F0502020204030204" pitchFamily="34" charset="0"/>
                <a:cs typeface="Times New Roman" panose="02020603050405020304" pitchFamily="18" charset="0"/>
              </a:rPr>
              <a:t>CsTeamsIpPhonePolicy</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 –Identity </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'cap-stp-townview-1@contoso.com</a:t>
            </a:r>
            <a:r>
              <a:rPr lang="en-US" dirty="0">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 </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a:t>
            </a:r>
            <a:r>
              <a:rPr lang="en-US" dirty="0" err="1">
                <a:solidFill>
                  <a:schemeClr val="bg1"/>
                </a:solidFill>
                <a:latin typeface="Consolas" panose="020B0609020204030204" pitchFamily="49" charset="0"/>
                <a:ea typeface="Calibri" panose="020F0502020204030204" pitchFamily="34" charset="0"/>
                <a:cs typeface="Times New Roman" panose="02020603050405020304" pitchFamily="18" charset="0"/>
              </a:rPr>
              <a:t>PolicyName</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 </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'Disable Common Area Search</a:t>
            </a:r>
            <a:r>
              <a:rPr lang="en-US" dirty="0">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endPar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endParaRPr>
          </a:p>
          <a:p>
            <a:endPar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endParaRPr>
          </a:p>
          <a:p>
            <a:endParaRPr lang="en-US" dirty="0">
              <a:solidFill>
                <a:schemeClr val="bg1"/>
              </a:solidFill>
              <a:effectLst/>
              <a:latin typeface="Consolas" panose="020B0609020204030204" pitchFamily="49" charset="0"/>
              <a:ea typeface="Calibri" panose="020F0502020204030204" pitchFamily="34" charset="0"/>
              <a:cs typeface="Times New Roman" panose="02020603050405020304" pitchFamily="18" charset="0"/>
            </a:endParaRPr>
          </a:p>
          <a:p>
            <a:pPr marL="0" marR="0">
              <a:spcBef>
                <a:spcPts val="0"/>
              </a:spcBef>
              <a:spcAft>
                <a:spcPts val="0"/>
              </a:spcAft>
            </a:pPr>
            <a:endParaRPr lang="en-US" dirty="0">
              <a:solidFill>
                <a:schemeClr val="bg1"/>
              </a:solidFill>
              <a:effectLst/>
              <a:latin typeface="Consolas" panose="020B0609020204030204" pitchFamily="49" charset="0"/>
              <a:ea typeface="Calibri" panose="020F0502020204030204" pitchFamily="34" charset="0"/>
              <a:cs typeface="Times New Roman" panose="02020603050405020304" pitchFamily="18" charset="0"/>
            </a:endParaRPr>
          </a:p>
        </p:txBody>
      </p:sp>
      <p:grpSp>
        <p:nvGrpSpPr>
          <p:cNvPr id="3" name="Group 2">
            <a:extLst>
              <a:ext uri="{FF2B5EF4-FFF2-40B4-BE49-F238E27FC236}">
                <a16:creationId xmlns:a16="http://schemas.microsoft.com/office/drawing/2014/main" id="{3695FCC2-DD35-0391-F729-46EB5F70B3B5}"/>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4" name="Group 3">
              <a:extLst>
                <a:ext uri="{FF2B5EF4-FFF2-40B4-BE49-F238E27FC236}">
                  <a16:creationId xmlns:a16="http://schemas.microsoft.com/office/drawing/2014/main" id="{D9A9B5B4-5E8C-0FE5-A7A4-69900167C2F8}"/>
                </a:ext>
              </a:extLst>
            </p:cNvPr>
            <p:cNvGrpSpPr/>
            <p:nvPr/>
          </p:nvGrpSpPr>
          <p:grpSpPr>
            <a:xfrm>
              <a:off x="9419668" y="315165"/>
              <a:ext cx="519711" cy="519708"/>
              <a:chOff x="2643786" y="1841370"/>
              <a:chExt cx="842422" cy="842418"/>
            </a:xfrm>
          </p:grpSpPr>
          <p:sp>
            <p:nvSpPr>
              <p:cNvPr id="25" name="Oval 24">
                <a:extLst>
                  <a:ext uri="{FF2B5EF4-FFF2-40B4-BE49-F238E27FC236}">
                    <a16:creationId xmlns:a16="http://schemas.microsoft.com/office/drawing/2014/main" id="{FA2ADA55-FC3D-A239-FE0E-1BF284EF890E}"/>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6" name="Group 25">
                <a:extLst>
                  <a:ext uri="{FF2B5EF4-FFF2-40B4-BE49-F238E27FC236}">
                    <a16:creationId xmlns:a16="http://schemas.microsoft.com/office/drawing/2014/main" id="{67CCB58B-52DD-5374-8464-88F6C8A5BD30}"/>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7" name="Rectangle: Rounded Corners 26">
                  <a:extLst>
                    <a:ext uri="{FF2B5EF4-FFF2-40B4-BE49-F238E27FC236}">
                      <a16:creationId xmlns:a16="http://schemas.microsoft.com/office/drawing/2014/main" id="{0BB5ABA7-7028-89B3-2F53-AC4F4F404E34}"/>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 name="Rectangle: Rounded Corners 27">
                  <a:extLst>
                    <a:ext uri="{FF2B5EF4-FFF2-40B4-BE49-F238E27FC236}">
                      <a16:creationId xmlns:a16="http://schemas.microsoft.com/office/drawing/2014/main" id="{9FFDDA2A-3D26-972D-F97A-7F0F64C9ADBA}"/>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29" name="Group 28">
                  <a:extLst>
                    <a:ext uri="{FF2B5EF4-FFF2-40B4-BE49-F238E27FC236}">
                      <a16:creationId xmlns:a16="http://schemas.microsoft.com/office/drawing/2014/main" id="{E90B0F83-20AC-FEA8-0C5B-7ACEDAF78521}"/>
                    </a:ext>
                  </a:extLst>
                </p:cNvPr>
                <p:cNvGrpSpPr/>
                <p:nvPr/>
              </p:nvGrpSpPr>
              <p:grpSpPr>
                <a:xfrm>
                  <a:off x="9549692" y="2525789"/>
                  <a:ext cx="155052" cy="148677"/>
                  <a:chOff x="4039410" y="4948360"/>
                  <a:chExt cx="155073" cy="148698"/>
                </a:xfrm>
                <a:solidFill>
                  <a:schemeClr val="bg1"/>
                </a:solidFill>
              </p:grpSpPr>
              <p:sp>
                <p:nvSpPr>
                  <p:cNvPr id="32" name="Rectangle: Rounded Corners 31">
                    <a:extLst>
                      <a:ext uri="{FF2B5EF4-FFF2-40B4-BE49-F238E27FC236}">
                        <a16:creationId xmlns:a16="http://schemas.microsoft.com/office/drawing/2014/main" id="{332A534F-78FB-DD5B-590F-19A6A61602DE}"/>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B6CA797C-4CAC-298C-EE5E-981FB2681990}"/>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DC2C82C2-809A-1983-654F-2D8EC19D5E11}"/>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1B401AA7-154F-2DD1-C454-0427A6011941}"/>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8" name="Rectangle: Rounded Corners 37">
                    <a:extLst>
                      <a:ext uri="{FF2B5EF4-FFF2-40B4-BE49-F238E27FC236}">
                        <a16:creationId xmlns:a16="http://schemas.microsoft.com/office/drawing/2014/main" id="{F0E33836-42CB-7C2F-5D94-07D0E3DCA692}"/>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97BD2356-6F06-0A94-2C7F-B79397503852}"/>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3474116A-45EA-AA9D-840C-CE24B838645E}"/>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F98B267D-E530-AE15-149B-919D3C532025}"/>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67BCFBCF-80E3-135D-9642-74E8A27DBA60}"/>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0" name="Rectangle: Rounded Corners 29">
                  <a:extLst>
                    <a:ext uri="{FF2B5EF4-FFF2-40B4-BE49-F238E27FC236}">
                      <a16:creationId xmlns:a16="http://schemas.microsoft.com/office/drawing/2014/main" id="{AF592CD5-30A2-B473-7853-52A46E8B40A3}"/>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1F53985D-0F1F-11D0-580D-7713528E3B1F}"/>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6" name="Group 5">
              <a:extLst>
                <a:ext uri="{FF2B5EF4-FFF2-40B4-BE49-F238E27FC236}">
                  <a16:creationId xmlns:a16="http://schemas.microsoft.com/office/drawing/2014/main" id="{9B1BFF6A-CFF8-29F8-7170-864D45E80782}"/>
                </a:ext>
              </a:extLst>
            </p:cNvPr>
            <p:cNvGrpSpPr/>
            <p:nvPr/>
          </p:nvGrpSpPr>
          <p:grpSpPr>
            <a:xfrm>
              <a:off x="10091937" y="314415"/>
              <a:ext cx="521208" cy="521208"/>
              <a:chOff x="2643786" y="3028562"/>
              <a:chExt cx="842422" cy="842418"/>
            </a:xfrm>
          </p:grpSpPr>
          <p:sp>
            <p:nvSpPr>
              <p:cNvPr id="20" name="Oval 19">
                <a:extLst>
                  <a:ext uri="{FF2B5EF4-FFF2-40B4-BE49-F238E27FC236}">
                    <a16:creationId xmlns:a16="http://schemas.microsoft.com/office/drawing/2014/main" id="{CAA93D5C-F42D-BBF6-B023-0B00271D71A7}"/>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1" name="Group 20">
                <a:extLst>
                  <a:ext uri="{FF2B5EF4-FFF2-40B4-BE49-F238E27FC236}">
                    <a16:creationId xmlns:a16="http://schemas.microsoft.com/office/drawing/2014/main" id="{9F88046F-8AAA-1C38-ECDE-EFDE80567660}"/>
                  </a:ext>
                </a:extLst>
              </p:cNvPr>
              <p:cNvGrpSpPr/>
              <p:nvPr/>
            </p:nvGrpSpPr>
            <p:grpSpPr>
              <a:xfrm>
                <a:off x="2863714" y="3137652"/>
                <a:ext cx="402567" cy="624238"/>
                <a:chOff x="2905821" y="3132001"/>
                <a:chExt cx="339644" cy="655658"/>
              </a:xfrm>
            </p:grpSpPr>
            <p:pic>
              <p:nvPicPr>
                <p:cNvPr id="22" name="Picture 21">
                  <a:extLst>
                    <a:ext uri="{FF2B5EF4-FFF2-40B4-BE49-F238E27FC236}">
                      <a16:creationId xmlns:a16="http://schemas.microsoft.com/office/drawing/2014/main" id="{9D5FEFFD-D507-12E3-2D4B-FCE54982667B}"/>
                    </a:ext>
                  </a:extLst>
                </p:cNvPr>
                <p:cNvPicPr>
                  <a:picLocks noChangeAspect="1"/>
                </p:cNvPicPr>
                <p:nvPr/>
              </p:nvPicPr>
              <p:blipFill>
                <a:blip r:embed="rId3"/>
                <a:stretch>
                  <a:fillRect/>
                </a:stretch>
              </p:blipFill>
              <p:spPr>
                <a:xfrm>
                  <a:off x="2905821" y="3132001"/>
                  <a:ext cx="339644" cy="655658"/>
                </a:xfrm>
                <a:prstGeom prst="rect">
                  <a:avLst/>
                </a:prstGeom>
              </p:spPr>
            </p:pic>
            <p:sp>
              <p:nvSpPr>
                <p:cNvPr id="23" name="Rectangle 22">
                  <a:extLst>
                    <a:ext uri="{FF2B5EF4-FFF2-40B4-BE49-F238E27FC236}">
                      <a16:creationId xmlns:a16="http://schemas.microsoft.com/office/drawing/2014/main" id="{587F9386-0B50-4795-966B-A3CC59D5AC9E}"/>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4" name="Oval 23">
                  <a:extLst>
                    <a:ext uri="{FF2B5EF4-FFF2-40B4-BE49-F238E27FC236}">
                      <a16:creationId xmlns:a16="http://schemas.microsoft.com/office/drawing/2014/main" id="{85401D9E-0EFE-67DD-917F-C5CB6F3FFB5A}"/>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7" name="Group 6">
              <a:extLst>
                <a:ext uri="{FF2B5EF4-FFF2-40B4-BE49-F238E27FC236}">
                  <a16:creationId xmlns:a16="http://schemas.microsoft.com/office/drawing/2014/main" id="{C62284D4-8CA8-D99E-0D37-D8B80805B811}"/>
                </a:ext>
              </a:extLst>
            </p:cNvPr>
            <p:cNvGrpSpPr/>
            <p:nvPr/>
          </p:nvGrpSpPr>
          <p:grpSpPr>
            <a:xfrm>
              <a:off x="11439470" y="314415"/>
              <a:ext cx="521208" cy="521208"/>
              <a:chOff x="5247775" y="5402947"/>
              <a:chExt cx="842422" cy="842418"/>
            </a:xfrm>
          </p:grpSpPr>
          <p:grpSp>
            <p:nvGrpSpPr>
              <p:cNvPr id="14" name="Group 13">
                <a:extLst>
                  <a:ext uri="{FF2B5EF4-FFF2-40B4-BE49-F238E27FC236}">
                    <a16:creationId xmlns:a16="http://schemas.microsoft.com/office/drawing/2014/main" id="{0DA48085-4AC9-B044-EDAB-9C688C95DDB3}"/>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6" name="Oval 15">
                  <a:extLst>
                    <a:ext uri="{FF2B5EF4-FFF2-40B4-BE49-F238E27FC236}">
                      <a16:creationId xmlns:a16="http://schemas.microsoft.com/office/drawing/2014/main" id="{EA4ECDC8-59DC-DC63-36F4-7E72BEAC2C5D}"/>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7" name="Group 16">
                  <a:extLst>
                    <a:ext uri="{FF2B5EF4-FFF2-40B4-BE49-F238E27FC236}">
                      <a16:creationId xmlns:a16="http://schemas.microsoft.com/office/drawing/2014/main" id="{44FEEB8C-D8E0-6922-33C7-D2277141B9BA}"/>
                    </a:ext>
                  </a:extLst>
                </p:cNvPr>
                <p:cNvGrpSpPr/>
                <p:nvPr/>
              </p:nvGrpSpPr>
              <p:grpSpPr>
                <a:xfrm>
                  <a:off x="6837029" y="5667525"/>
                  <a:ext cx="516256" cy="374663"/>
                  <a:chOff x="9721214" y="3600212"/>
                  <a:chExt cx="516256" cy="374663"/>
                </a:xfrm>
              </p:grpSpPr>
              <p:sp>
                <p:nvSpPr>
                  <p:cNvPr id="18" name="Rectangle: Rounded Corners 17">
                    <a:extLst>
                      <a:ext uri="{FF2B5EF4-FFF2-40B4-BE49-F238E27FC236}">
                        <a16:creationId xmlns:a16="http://schemas.microsoft.com/office/drawing/2014/main" id="{10B2735A-11C7-C8BB-72C2-0D2AB1822F93}"/>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9" name="Rectangle 18">
                    <a:extLst>
                      <a:ext uri="{FF2B5EF4-FFF2-40B4-BE49-F238E27FC236}">
                        <a16:creationId xmlns:a16="http://schemas.microsoft.com/office/drawing/2014/main" id="{0F0BF08B-E3E2-55F8-FC3A-5F82157E0AD2}"/>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5" name="Oval 14">
                <a:extLst>
                  <a:ext uri="{FF2B5EF4-FFF2-40B4-BE49-F238E27FC236}">
                    <a16:creationId xmlns:a16="http://schemas.microsoft.com/office/drawing/2014/main" id="{837CEFE3-8148-C2C8-9762-983C85A3697E}"/>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8" name="Group 7">
              <a:extLst>
                <a:ext uri="{FF2B5EF4-FFF2-40B4-BE49-F238E27FC236}">
                  <a16:creationId xmlns:a16="http://schemas.microsoft.com/office/drawing/2014/main" id="{D04AEA87-D26B-DAE5-357C-C4B78F430B5A}"/>
                </a:ext>
              </a:extLst>
            </p:cNvPr>
            <p:cNvGrpSpPr/>
            <p:nvPr/>
          </p:nvGrpSpPr>
          <p:grpSpPr>
            <a:xfrm>
              <a:off x="10765703" y="314415"/>
              <a:ext cx="521208" cy="521208"/>
              <a:chOff x="5247775" y="4215754"/>
              <a:chExt cx="842422" cy="842418"/>
            </a:xfrm>
          </p:grpSpPr>
          <p:sp>
            <p:nvSpPr>
              <p:cNvPr id="9" name="Oval 8">
                <a:extLst>
                  <a:ext uri="{FF2B5EF4-FFF2-40B4-BE49-F238E27FC236}">
                    <a16:creationId xmlns:a16="http://schemas.microsoft.com/office/drawing/2014/main" id="{6D0F31E1-0BD9-72AA-52BB-16EFFAA2AF03}"/>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 name="Group 9">
                <a:extLst>
                  <a:ext uri="{FF2B5EF4-FFF2-40B4-BE49-F238E27FC236}">
                    <a16:creationId xmlns:a16="http://schemas.microsoft.com/office/drawing/2014/main" id="{10B00B47-9D39-E3C6-6447-8D136CB67B33}"/>
                  </a:ext>
                </a:extLst>
              </p:cNvPr>
              <p:cNvGrpSpPr/>
              <p:nvPr/>
            </p:nvGrpSpPr>
            <p:grpSpPr>
              <a:xfrm>
                <a:off x="5329023" y="4518060"/>
                <a:ext cx="679926" cy="237806"/>
                <a:chOff x="2739549" y="4545762"/>
                <a:chExt cx="679926" cy="237806"/>
              </a:xfrm>
            </p:grpSpPr>
            <p:sp>
              <p:nvSpPr>
                <p:cNvPr id="12" name="Rectangle 5">
                  <a:extLst>
                    <a:ext uri="{FF2B5EF4-FFF2-40B4-BE49-F238E27FC236}">
                      <a16:creationId xmlns:a16="http://schemas.microsoft.com/office/drawing/2014/main" id="{67C728AD-D1A3-8FA4-E3EB-76309A92B9B6}"/>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3" name="Oval 12">
                  <a:extLst>
                    <a:ext uri="{FF2B5EF4-FFF2-40B4-BE49-F238E27FC236}">
                      <a16:creationId xmlns:a16="http://schemas.microsoft.com/office/drawing/2014/main" id="{08A38489-4934-07F0-D230-4370013CDD55}"/>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1" name="Oval 10">
                <a:extLst>
                  <a:ext uri="{FF2B5EF4-FFF2-40B4-BE49-F238E27FC236}">
                    <a16:creationId xmlns:a16="http://schemas.microsoft.com/office/drawing/2014/main" id="{D20BFFC9-5E0A-3B1A-AEBC-F221E99A3D13}"/>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66382095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0"/>
                                  </p:stCondLst>
                                  <p:iterate type="lt">
                                    <p:tmAbs val="20"/>
                                  </p:iterate>
                                  <p:childTnLst>
                                    <p:set>
                                      <p:cBhvr>
                                        <p:cTn id="11" dur="1" fill="hold">
                                          <p:stCondLst>
                                            <p:cond delay="0"/>
                                          </p:stCondLst>
                                        </p:cTn>
                                        <p:tgtEl>
                                          <p:spTgt spid="35">
                                            <p:txEl>
                                              <p:pRg st="0" end="0"/>
                                            </p:txEl>
                                          </p:spTgt>
                                        </p:tgtEl>
                                        <p:attrNameLst>
                                          <p:attrName>style.visibility</p:attrName>
                                        </p:attrNameLst>
                                      </p:cBhvr>
                                      <p:to>
                                        <p:strVal val="visible"/>
                                      </p:to>
                                    </p:set>
                                  </p:childTnLst>
                                </p:cTn>
                              </p:par>
                            </p:childTnLst>
                          </p:cTn>
                        </p:par>
                        <p:par>
                          <p:cTn id="12" fill="hold">
                            <p:stCondLst>
                              <p:cond delay="4361"/>
                            </p:stCondLst>
                            <p:childTnLst>
                              <p:par>
                                <p:cTn id="13" presetID="1" presetClass="entr" presetSubtype="0" fill="hold" nodeType="afterEffect">
                                  <p:stCondLst>
                                    <p:cond delay="0"/>
                                  </p:stCondLst>
                                  <p:iterate type="lt">
                                    <p:tmAbs val="20"/>
                                  </p:iterate>
                                  <p:childTnLst>
                                    <p:set>
                                      <p:cBhvr>
                                        <p:cTn id="14" dur="1" fill="hold">
                                          <p:stCondLst>
                                            <p:cond delay="0"/>
                                          </p:stCondLst>
                                        </p:cTn>
                                        <p:tgtEl>
                                          <p:spTgt spid="3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490FC8F-686F-4126-AFE9-DEF3D9CDFEEB}"/>
              </a:ext>
              <a:ext uri="{C183D7F6-B498-43B3-948B-1728B52AA6E4}">
                <adec:decorative xmlns:adec="http://schemas.microsoft.com/office/drawing/2017/decorative" val="1"/>
              </a:ext>
            </a:extLst>
          </p:cNvPr>
          <p:cNvPicPr>
            <a:picLocks noChangeAspect="1"/>
          </p:cNvPicPr>
          <p:nvPr/>
        </p:nvPicPr>
        <p:blipFill rotWithShape="1">
          <a:blip r:embed="rId3"/>
          <a:srcRect b="11239"/>
          <a:stretch/>
        </p:blipFill>
        <p:spPr>
          <a:xfrm>
            <a:off x="343456" y="977498"/>
            <a:ext cx="9427580" cy="5880502"/>
          </a:xfrm>
          <a:prstGeom prst="rect">
            <a:avLst/>
          </a:prstGeom>
        </p:spPr>
      </p:pic>
      <p:pic>
        <p:nvPicPr>
          <p:cNvPr id="8" name="Picture 7">
            <a:extLst>
              <a:ext uri="{FF2B5EF4-FFF2-40B4-BE49-F238E27FC236}">
                <a16:creationId xmlns:a16="http://schemas.microsoft.com/office/drawing/2014/main" id="{4A23A0EB-A91F-4FDB-B182-310BABBE3AC5}"/>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90557" y="1533744"/>
            <a:ext cx="3865604" cy="2265002"/>
          </a:xfrm>
          <a:prstGeom prst="rect">
            <a:avLst/>
          </a:prstGeom>
        </p:spPr>
      </p:pic>
      <p:pic>
        <p:nvPicPr>
          <p:cNvPr id="10" name="Picture 9">
            <a:extLst>
              <a:ext uri="{FF2B5EF4-FFF2-40B4-BE49-F238E27FC236}">
                <a16:creationId xmlns:a16="http://schemas.microsoft.com/office/drawing/2014/main" id="{EE8B320F-AE69-4727-8E4B-D83E1920930F}"/>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75356" y="1533745"/>
            <a:ext cx="3865604" cy="2265002"/>
          </a:xfrm>
          <a:prstGeom prst="rect">
            <a:avLst/>
          </a:prstGeom>
        </p:spPr>
      </p:pic>
      <p:sp>
        <p:nvSpPr>
          <p:cNvPr id="30" name="Rectangle 29">
            <a:extLst>
              <a:ext uri="{FF2B5EF4-FFF2-40B4-BE49-F238E27FC236}">
                <a16:creationId xmlns:a16="http://schemas.microsoft.com/office/drawing/2014/main" id="{C39E027C-0687-47B0-8223-3E451A1C89AC}"/>
              </a:ext>
              <a:ext uri="{C183D7F6-B498-43B3-948B-1728B52AA6E4}">
                <adec:decorative xmlns:adec="http://schemas.microsoft.com/office/drawing/2017/decorative" val="1"/>
              </a:ext>
            </a:extLst>
          </p:cNvPr>
          <p:cNvSpPr/>
          <p:nvPr/>
        </p:nvSpPr>
        <p:spPr bwMode="auto">
          <a:xfrm>
            <a:off x="4706960" y="2232660"/>
            <a:ext cx="3834000" cy="317150"/>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3F7584E9-DFA3-4D49-BF64-F7F1F741ED68}"/>
              </a:ext>
            </a:extLst>
          </p:cNvPr>
          <p:cNvSpPr>
            <a:spLocks noGrp="1"/>
          </p:cNvSpPr>
          <p:nvPr>
            <p:ph type="title"/>
          </p:nvPr>
        </p:nvSpPr>
        <p:spPr/>
        <p:txBody>
          <a:bodyPr/>
          <a:lstStyle/>
          <a:p>
            <a:r>
              <a:rPr lang="en-GB"/>
              <a:t>Better together</a:t>
            </a:r>
          </a:p>
        </p:txBody>
      </p:sp>
      <p:pic>
        <p:nvPicPr>
          <p:cNvPr id="31" name="Graphic 30" descr="Cursor outline">
            <a:extLst>
              <a:ext uri="{FF2B5EF4-FFF2-40B4-BE49-F238E27FC236}">
                <a16:creationId xmlns:a16="http://schemas.microsoft.com/office/drawing/2014/main" id="{ED35F874-D9D5-4E29-B06C-FF0EF1706E9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flipH="1">
            <a:off x="39852" y="6315381"/>
            <a:ext cx="514176" cy="544766"/>
          </a:xfrm>
          <a:prstGeom prst="rect">
            <a:avLst/>
          </a:prstGeom>
        </p:spPr>
      </p:pic>
      <p:sp>
        <p:nvSpPr>
          <p:cNvPr id="4" name="AutoShape 2">
            <a:extLst>
              <a:ext uri="{FF2B5EF4-FFF2-40B4-BE49-F238E27FC236}">
                <a16:creationId xmlns:a16="http://schemas.microsoft.com/office/drawing/2014/main" id="{0D3F3982-F7A6-4388-9C7F-8972609FBF63}"/>
              </a:ext>
              <a:ext uri="{C183D7F6-B498-43B3-948B-1728B52AA6E4}">
                <adec:decorative xmlns:adec="http://schemas.microsoft.com/office/drawing/2017/decorative" val="1"/>
              </a:ext>
            </a:extLst>
          </p:cNvPr>
          <p:cNvSpPr>
            <a:spLocks noChangeAspect="1" noChangeArrowheads="1"/>
          </p:cNvSpPr>
          <p:nvPr/>
        </p:nvSpPr>
        <p:spPr bwMode="auto">
          <a:xfrm>
            <a:off x="5943600" y="3535679"/>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8" name="Graphic 27" descr="Cursor outline">
            <a:extLst>
              <a:ext uri="{FF2B5EF4-FFF2-40B4-BE49-F238E27FC236}">
                <a16:creationId xmlns:a16="http://schemas.microsoft.com/office/drawing/2014/main" id="{A165B14E-BFCD-4358-B659-C54BA2D378BA}"/>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flipH="1">
            <a:off x="39852" y="6315381"/>
            <a:ext cx="514176" cy="544766"/>
          </a:xfrm>
          <a:prstGeom prst="rect">
            <a:avLst/>
          </a:prstGeom>
        </p:spPr>
      </p:pic>
      <p:pic>
        <p:nvPicPr>
          <p:cNvPr id="32" name="Picture 31">
            <a:extLst>
              <a:ext uri="{FF2B5EF4-FFF2-40B4-BE49-F238E27FC236}">
                <a16:creationId xmlns:a16="http://schemas.microsoft.com/office/drawing/2014/main" id="{FE546462-8A61-4A77-83BF-6B27F0D08955}"/>
              </a:ext>
              <a:ext uri="{C183D7F6-B498-43B3-948B-1728B52AA6E4}">
                <adec:decorative xmlns:adec="http://schemas.microsoft.com/office/drawing/2017/decorative" val="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24734" y="1677094"/>
            <a:ext cx="6563327" cy="4298619"/>
          </a:xfrm>
          <a:prstGeom prst="rect">
            <a:avLst/>
          </a:prstGeom>
        </p:spPr>
      </p:pic>
      <p:sp>
        <p:nvSpPr>
          <p:cNvPr id="29" name="Rectangle 28">
            <a:extLst>
              <a:ext uri="{FF2B5EF4-FFF2-40B4-BE49-F238E27FC236}">
                <a16:creationId xmlns:a16="http://schemas.microsoft.com/office/drawing/2014/main" id="{5AD2EC3C-1211-4DA6-B9BB-4581DED3753E}"/>
              </a:ext>
              <a:ext uri="{C183D7F6-B498-43B3-948B-1728B52AA6E4}">
                <adec:decorative xmlns:adec="http://schemas.microsoft.com/office/drawing/2017/decorative" val="1"/>
              </a:ext>
            </a:extLst>
          </p:cNvPr>
          <p:cNvSpPr/>
          <p:nvPr/>
        </p:nvSpPr>
        <p:spPr bwMode="auto">
          <a:xfrm>
            <a:off x="7299155" y="2343578"/>
            <a:ext cx="1081795" cy="231981"/>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grpSp>
        <p:nvGrpSpPr>
          <p:cNvPr id="3" name="Group 2">
            <a:extLst>
              <a:ext uri="{FF2B5EF4-FFF2-40B4-BE49-F238E27FC236}">
                <a16:creationId xmlns:a16="http://schemas.microsoft.com/office/drawing/2014/main" id="{6C04A600-B96A-498D-944F-AA08A707A29A}"/>
              </a:ext>
              <a:ext uri="{C183D7F6-B498-43B3-948B-1728B52AA6E4}">
                <adec:decorative xmlns:adec="http://schemas.microsoft.com/office/drawing/2017/decorative" val="1"/>
              </a:ext>
            </a:extLst>
          </p:cNvPr>
          <p:cNvGrpSpPr/>
          <p:nvPr/>
        </p:nvGrpSpPr>
        <p:grpSpPr>
          <a:xfrm>
            <a:off x="7238110" y="1973581"/>
            <a:ext cx="4818025" cy="3129210"/>
            <a:chOff x="1955020" y="1003839"/>
            <a:chExt cx="8260912" cy="4846819"/>
          </a:xfrm>
        </p:grpSpPr>
        <p:sp>
          <p:nvSpPr>
            <p:cNvPr id="12" name="Rectangle 11">
              <a:extLst>
                <a:ext uri="{FF2B5EF4-FFF2-40B4-BE49-F238E27FC236}">
                  <a16:creationId xmlns:a16="http://schemas.microsoft.com/office/drawing/2014/main" id="{1999022B-422A-4EE9-9DCC-FD57B93976DD}"/>
                </a:ext>
              </a:extLst>
            </p:cNvPr>
            <p:cNvSpPr/>
            <p:nvPr/>
          </p:nvSpPr>
          <p:spPr bwMode="auto">
            <a:xfrm>
              <a:off x="1955020" y="1003839"/>
              <a:ext cx="8260912" cy="4846819"/>
            </a:xfrm>
            <a:prstGeom prst="rect">
              <a:avLst/>
            </a:prstGeom>
            <a:solidFill>
              <a:srgbClr val="1B1A18"/>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pic>
          <p:nvPicPr>
            <p:cNvPr id="2051" name="Picture 1">
              <a:extLst>
                <a:ext uri="{FF2B5EF4-FFF2-40B4-BE49-F238E27FC236}">
                  <a16:creationId xmlns:a16="http://schemas.microsoft.com/office/drawing/2014/main" id="{94AA4753-99C0-49A5-8A8A-B27AA7ED99C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910332" y="2557724"/>
              <a:ext cx="6322620" cy="14410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Group 6">
            <a:extLst>
              <a:ext uri="{FF2B5EF4-FFF2-40B4-BE49-F238E27FC236}">
                <a16:creationId xmlns:a16="http://schemas.microsoft.com/office/drawing/2014/main" id="{D1876ADF-67D3-6222-0C3C-829DFCC08F3D}"/>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11" name="Group 10">
              <a:extLst>
                <a:ext uri="{FF2B5EF4-FFF2-40B4-BE49-F238E27FC236}">
                  <a16:creationId xmlns:a16="http://schemas.microsoft.com/office/drawing/2014/main" id="{66EAD26F-C931-55E7-5C1F-EEE9F9B96D51}"/>
                </a:ext>
              </a:extLst>
            </p:cNvPr>
            <p:cNvGrpSpPr/>
            <p:nvPr/>
          </p:nvGrpSpPr>
          <p:grpSpPr>
            <a:xfrm>
              <a:off x="9419668" y="315165"/>
              <a:ext cx="519711" cy="519708"/>
              <a:chOff x="2643786" y="1841370"/>
              <a:chExt cx="842422" cy="842418"/>
            </a:xfrm>
          </p:grpSpPr>
          <p:sp>
            <p:nvSpPr>
              <p:cNvPr id="37" name="Oval 36">
                <a:extLst>
                  <a:ext uri="{FF2B5EF4-FFF2-40B4-BE49-F238E27FC236}">
                    <a16:creationId xmlns:a16="http://schemas.microsoft.com/office/drawing/2014/main" id="{06C57BA1-F997-4477-05C7-64EC6E99F30E}"/>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8" name="Group 37">
                <a:extLst>
                  <a:ext uri="{FF2B5EF4-FFF2-40B4-BE49-F238E27FC236}">
                    <a16:creationId xmlns:a16="http://schemas.microsoft.com/office/drawing/2014/main" id="{1356ED8A-B9ED-D9A8-8430-32BA0051A8AA}"/>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9" name="Rectangle: Rounded Corners 38">
                  <a:extLst>
                    <a:ext uri="{FF2B5EF4-FFF2-40B4-BE49-F238E27FC236}">
                      <a16:creationId xmlns:a16="http://schemas.microsoft.com/office/drawing/2014/main" id="{6AAABDF6-7F92-C173-52A7-9A6E9DE3D656}"/>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CD7DD254-7DB2-4608-5EA4-37B8A389C4A8}"/>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41" name="Group 40">
                  <a:extLst>
                    <a:ext uri="{FF2B5EF4-FFF2-40B4-BE49-F238E27FC236}">
                      <a16:creationId xmlns:a16="http://schemas.microsoft.com/office/drawing/2014/main" id="{A9087776-3D18-9A73-ECDC-FFCB14A3C5B0}"/>
                    </a:ext>
                  </a:extLst>
                </p:cNvPr>
                <p:cNvGrpSpPr/>
                <p:nvPr/>
              </p:nvGrpSpPr>
              <p:grpSpPr>
                <a:xfrm>
                  <a:off x="9549692" y="2525789"/>
                  <a:ext cx="155052" cy="148677"/>
                  <a:chOff x="4039410" y="4948360"/>
                  <a:chExt cx="155073" cy="148698"/>
                </a:xfrm>
                <a:solidFill>
                  <a:schemeClr val="bg1"/>
                </a:solidFill>
              </p:grpSpPr>
              <p:sp>
                <p:nvSpPr>
                  <p:cNvPr id="44" name="Rectangle: Rounded Corners 43">
                    <a:extLst>
                      <a:ext uri="{FF2B5EF4-FFF2-40B4-BE49-F238E27FC236}">
                        <a16:creationId xmlns:a16="http://schemas.microsoft.com/office/drawing/2014/main" id="{098CABAB-10A5-2102-A96F-6411E0047D18}"/>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2A27FAB6-7857-7DAD-A0BF-A776D71817DC}"/>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6" name="Rectangle: Rounded Corners 45">
                    <a:extLst>
                      <a:ext uri="{FF2B5EF4-FFF2-40B4-BE49-F238E27FC236}">
                        <a16:creationId xmlns:a16="http://schemas.microsoft.com/office/drawing/2014/main" id="{F6AB2488-2924-F7EF-02BC-86C03EDB5665}"/>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7" name="Rectangle: Rounded Corners 46">
                    <a:extLst>
                      <a:ext uri="{FF2B5EF4-FFF2-40B4-BE49-F238E27FC236}">
                        <a16:creationId xmlns:a16="http://schemas.microsoft.com/office/drawing/2014/main" id="{209BCDFD-1E3F-1CC4-7C1C-7261A0C9A7F7}"/>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8" name="Rectangle: Rounded Corners 47">
                    <a:extLst>
                      <a:ext uri="{FF2B5EF4-FFF2-40B4-BE49-F238E27FC236}">
                        <a16:creationId xmlns:a16="http://schemas.microsoft.com/office/drawing/2014/main" id="{30040A8E-4D9E-7A86-4E3A-4975E7501A5B}"/>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9" name="Rectangle: Rounded Corners 48">
                    <a:extLst>
                      <a:ext uri="{FF2B5EF4-FFF2-40B4-BE49-F238E27FC236}">
                        <a16:creationId xmlns:a16="http://schemas.microsoft.com/office/drawing/2014/main" id="{5AB5F6DA-FF32-3634-9ED5-1821B2BBA76A}"/>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0" name="Rectangle: Rounded Corners 49">
                    <a:extLst>
                      <a:ext uri="{FF2B5EF4-FFF2-40B4-BE49-F238E27FC236}">
                        <a16:creationId xmlns:a16="http://schemas.microsoft.com/office/drawing/2014/main" id="{E9AB8185-B3B5-33BF-49DF-B911C1950FDC}"/>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1" name="Rectangle: Rounded Corners 50">
                    <a:extLst>
                      <a:ext uri="{FF2B5EF4-FFF2-40B4-BE49-F238E27FC236}">
                        <a16:creationId xmlns:a16="http://schemas.microsoft.com/office/drawing/2014/main" id="{73DF8D5E-03B7-DDC0-D05E-7605466659C7}"/>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2" name="Rectangle: Rounded Corners 51">
                    <a:extLst>
                      <a:ext uri="{FF2B5EF4-FFF2-40B4-BE49-F238E27FC236}">
                        <a16:creationId xmlns:a16="http://schemas.microsoft.com/office/drawing/2014/main" id="{67029413-94AF-A099-4DEE-CBFB19251E76}"/>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42" name="Rectangle: Rounded Corners 41">
                  <a:extLst>
                    <a:ext uri="{FF2B5EF4-FFF2-40B4-BE49-F238E27FC236}">
                      <a16:creationId xmlns:a16="http://schemas.microsoft.com/office/drawing/2014/main" id="{919FF1A6-99C2-78A1-A20D-A40587D70EA3}"/>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D6B574D0-7FEB-63BB-E202-9395A477837B}"/>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13" name="Group 12">
              <a:extLst>
                <a:ext uri="{FF2B5EF4-FFF2-40B4-BE49-F238E27FC236}">
                  <a16:creationId xmlns:a16="http://schemas.microsoft.com/office/drawing/2014/main" id="{27C869CD-C915-AC80-76F1-E04F7B49C1F9}"/>
                </a:ext>
              </a:extLst>
            </p:cNvPr>
            <p:cNvGrpSpPr/>
            <p:nvPr/>
          </p:nvGrpSpPr>
          <p:grpSpPr>
            <a:xfrm>
              <a:off x="10091937" y="314415"/>
              <a:ext cx="521208" cy="521208"/>
              <a:chOff x="2643786" y="3028562"/>
              <a:chExt cx="842422" cy="842418"/>
            </a:xfrm>
          </p:grpSpPr>
          <p:sp>
            <p:nvSpPr>
              <p:cNvPr id="27" name="Oval 26">
                <a:extLst>
                  <a:ext uri="{FF2B5EF4-FFF2-40B4-BE49-F238E27FC236}">
                    <a16:creationId xmlns:a16="http://schemas.microsoft.com/office/drawing/2014/main" id="{E03A10CD-4A42-B6FC-69D6-35CC5DB0EF86}"/>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3" name="Group 32">
                <a:extLst>
                  <a:ext uri="{FF2B5EF4-FFF2-40B4-BE49-F238E27FC236}">
                    <a16:creationId xmlns:a16="http://schemas.microsoft.com/office/drawing/2014/main" id="{487CEACD-81F8-8E7C-3340-14A59135E8A0}"/>
                  </a:ext>
                </a:extLst>
              </p:cNvPr>
              <p:cNvGrpSpPr/>
              <p:nvPr/>
            </p:nvGrpSpPr>
            <p:grpSpPr>
              <a:xfrm>
                <a:off x="2863714" y="3137652"/>
                <a:ext cx="402567" cy="624238"/>
                <a:chOff x="2905821" y="3132001"/>
                <a:chExt cx="339644" cy="655658"/>
              </a:xfrm>
            </p:grpSpPr>
            <p:pic>
              <p:nvPicPr>
                <p:cNvPr id="34" name="Picture 33">
                  <a:extLst>
                    <a:ext uri="{FF2B5EF4-FFF2-40B4-BE49-F238E27FC236}">
                      <a16:creationId xmlns:a16="http://schemas.microsoft.com/office/drawing/2014/main" id="{77B2C489-84CA-22B2-D722-BA8E4C16FFAC}"/>
                    </a:ext>
                  </a:extLst>
                </p:cNvPr>
                <p:cNvPicPr>
                  <a:picLocks noChangeAspect="1"/>
                </p:cNvPicPr>
                <p:nvPr/>
              </p:nvPicPr>
              <p:blipFill>
                <a:blip r:embed="rId10"/>
                <a:stretch>
                  <a:fillRect/>
                </a:stretch>
              </p:blipFill>
              <p:spPr>
                <a:xfrm>
                  <a:off x="2905821" y="3132001"/>
                  <a:ext cx="339644" cy="655658"/>
                </a:xfrm>
                <a:prstGeom prst="rect">
                  <a:avLst/>
                </a:prstGeom>
              </p:spPr>
            </p:pic>
            <p:sp>
              <p:nvSpPr>
                <p:cNvPr id="35" name="Rectangle 34">
                  <a:extLst>
                    <a:ext uri="{FF2B5EF4-FFF2-40B4-BE49-F238E27FC236}">
                      <a16:creationId xmlns:a16="http://schemas.microsoft.com/office/drawing/2014/main" id="{155A2D9A-D65A-5CD5-720A-DFEC94D09A3F}"/>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6" name="Oval 35">
                  <a:extLst>
                    <a:ext uri="{FF2B5EF4-FFF2-40B4-BE49-F238E27FC236}">
                      <a16:creationId xmlns:a16="http://schemas.microsoft.com/office/drawing/2014/main" id="{F4CCE0F5-6F9E-4BE3-1373-AB653594BD2C}"/>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4" name="Group 13">
              <a:extLst>
                <a:ext uri="{FF2B5EF4-FFF2-40B4-BE49-F238E27FC236}">
                  <a16:creationId xmlns:a16="http://schemas.microsoft.com/office/drawing/2014/main" id="{D5F3317A-89EE-639B-FD3D-123B8CDA476E}"/>
                </a:ext>
              </a:extLst>
            </p:cNvPr>
            <p:cNvGrpSpPr/>
            <p:nvPr/>
          </p:nvGrpSpPr>
          <p:grpSpPr>
            <a:xfrm>
              <a:off x="11439470" y="314415"/>
              <a:ext cx="521208" cy="521208"/>
              <a:chOff x="5247775" y="5402947"/>
              <a:chExt cx="842422" cy="842418"/>
            </a:xfrm>
          </p:grpSpPr>
          <p:grpSp>
            <p:nvGrpSpPr>
              <p:cNvPr id="21" name="Group 20">
                <a:extLst>
                  <a:ext uri="{FF2B5EF4-FFF2-40B4-BE49-F238E27FC236}">
                    <a16:creationId xmlns:a16="http://schemas.microsoft.com/office/drawing/2014/main" id="{534C05D3-71C9-78F8-C39C-0C757919A9B0}"/>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23" name="Oval 22">
                  <a:extLst>
                    <a:ext uri="{FF2B5EF4-FFF2-40B4-BE49-F238E27FC236}">
                      <a16:creationId xmlns:a16="http://schemas.microsoft.com/office/drawing/2014/main" id="{4D82F3D5-9279-0486-DD1B-04936416C7D9}"/>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4" name="Group 23">
                  <a:extLst>
                    <a:ext uri="{FF2B5EF4-FFF2-40B4-BE49-F238E27FC236}">
                      <a16:creationId xmlns:a16="http://schemas.microsoft.com/office/drawing/2014/main" id="{1CE67B15-2044-4B01-F76E-5A14887591C2}"/>
                    </a:ext>
                  </a:extLst>
                </p:cNvPr>
                <p:cNvGrpSpPr/>
                <p:nvPr/>
              </p:nvGrpSpPr>
              <p:grpSpPr>
                <a:xfrm>
                  <a:off x="6837029" y="5667525"/>
                  <a:ext cx="516256" cy="374663"/>
                  <a:chOff x="9721214" y="3600212"/>
                  <a:chExt cx="516256" cy="374663"/>
                </a:xfrm>
              </p:grpSpPr>
              <p:sp>
                <p:nvSpPr>
                  <p:cNvPr id="25" name="Rectangle: Rounded Corners 24">
                    <a:extLst>
                      <a:ext uri="{FF2B5EF4-FFF2-40B4-BE49-F238E27FC236}">
                        <a16:creationId xmlns:a16="http://schemas.microsoft.com/office/drawing/2014/main" id="{F21EC9D7-1BB6-E46C-6B17-B0A374422AEE}"/>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6" name="Rectangle 25">
                    <a:extLst>
                      <a:ext uri="{FF2B5EF4-FFF2-40B4-BE49-F238E27FC236}">
                        <a16:creationId xmlns:a16="http://schemas.microsoft.com/office/drawing/2014/main" id="{64C7900F-CAD1-23A9-97AE-A58C111843BC}"/>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22" name="Oval 21">
                <a:extLst>
                  <a:ext uri="{FF2B5EF4-FFF2-40B4-BE49-F238E27FC236}">
                    <a16:creationId xmlns:a16="http://schemas.microsoft.com/office/drawing/2014/main" id="{541A3E61-3313-137D-6642-881D0AEF4EC4}"/>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5" name="Group 14">
              <a:extLst>
                <a:ext uri="{FF2B5EF4-FFF2-40B4-BE49-F238E27FC236}">
                  <a16:creationId xmlns:a16="http://schemas.microsoft.com/office/drawing/2014/main" id="{EF49C167-1457-BC2F-1C08-A0CCE79F9B84}"/>
                </a:ext>
              </a:extLst>
            </p:cNvPr>
            <p:cNvGrpSpPr/>
            <p:nvPr/>
          </p:nvGrpSpPr>
          <p:grpSpPr>
            <a:xfrm>
              <a:off x="10765703" y="314415"/>
              <a:ext cx="521208" cy="521208"/>
              <a:chOff x="5247775" y="4215754"/>
              <a:chExt cx="842422" cy="842418"/>
            </a:xfrm>
          </p:grpSpPr>
          <p:sp>
            <p:nvSpPr>
              <p:cNvPr id="16" name="Oval 15">
                <a:extLst>
                  <a:ext uri="{FF2B5EF4-FFF2-40B4-BE49-F238E27FC236}">
                    <a16:creationId xmlns:a16="http://schemas.microsoft.com/office/drawing/2014/main" id="{3241D06A-3522-E481-E743-882BDBE47A97}"/>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7" name="Group 16">
                <a:extLst>
                  <a:ext uri="{FF2B5EF4-FFF2-40B4-BE49-F238E27FC236}">
                    <a16:creationId xmlns:a16="http://schemas.microsoft.com/office/drawing/2014/main" id="{B23A4A66-F7BD-7546-65A5-3F822F90E5AD}"/>
                  </a:ext>
                </a:extLst>
              </p:cNvPr>
              <p:cNvGrpSpPr/>
              <p:nvPr/>
            </p:nvGrpSpPr>
            <p:grpSpPr>
              <a:xfrm>
                <a:off x="5329023" y="4518060"/>
                <a:ext cx="679926" cy="237806"/>
                <a:chOff x="2739549" y="4545762"/>
                <a:chExt cx="679926" cy="237806"/>
              </a:xfrm>
            </p:grpSpPr>
            <p:sp>
              <p:nvSpPr>
                <p:cNvPr id="19" name="Rectangle 5">
                  <a:extLst>
                    <a:ext uri="{FF2B5EF4-FFF2-40B4-BE49-F238E27FC236}">
                      <a16:creationId xmlns:a16="http://schemas.microsoft.com/office/drawing/2014/main" id="{63193B83-7156-DD50-ECBA-39D148D1D9F6}"/>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20" name="Oval 19">
                  <a:extLst>
                    <a:ext uri="{FF2B5EF4-FFF2-40B4-BE49-F238E27FC236}">
                      <a16:creationId xmlns:a16="http://schemas.microsoft.com/office/drawing/2014/main" id="{6A68F613-8932-3D0F-F24A-15908C3193CD}"/>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8" name="Oval 17">
                <a:extLst>
                  <a:ext uri="{FF2B5EF4-FFF2-40B4-BE49-F238E27FC236}">
                    <a16:creationId xmlns:a16="http://schemas.microsoft.com/office/drawing/2014/main" id="{6FF863F8-E85A-FB1C-0144-0698F57FCA23}"/>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196428408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par>
                          <p:cTn id="11" fill="hold">
                            <p:stCondLst>
                              <p:cond delay="500"/>
                            </p:stCondLst>
                            <p:childTnLst>
                              <p:par>
                                <p:cTn id="12" presetID="21" presetClass="entr" presetSubtype="1" fill="hold" grpId="0" nodeType="after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heel(1)">
                                      <p:cBhvr>
                                        <p:cTn id="14" dur="750"/>
                                        <p:tgtEl>
                                          <p:spTgt spid="29"/>
                                        </p:tgtEl>
                                      </p:cBhvr>
                                    </p:animEffect>
                                  </p:childTnLst>
                                </p:cTn>
                              </p:par>
                              <p:par>
                                <p:cTn id="15" presetID="1" presetClass="entr" presetSubtype="0"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par>
                                <p:cTn id="17" presetID="26" presetClass="emph" presetSubtype="0" repeatCount="5000" fill="hold" nodeType="withEffect">
                                  <p:stCondLst>
                                    <p:cond delay="0"/>
                                  </p:stCondLst>
                                  <p:childTnLst>
                                    <p:animEffect transition="out" filter="fade">
                                      <p:cBhvr>
                                        <p:cTn id="18" dur="500" tmFilter="0, 0; .2, .5; .8, .5; 1, 0"/>
                                        <p:tgtEl>
                                          <p:spTgt spid="31"/>
                                        </p:tgtEl>
                                      </p:cBhvr>
                                    </p:animEffect>
                                    <p:animScale>
                                      <p:cBhvr>
                                        <p:cTn id="19" dur="250" autoRev="1" fill="hold"/>
                                        <p:tgtEl>
                                          <p:spTgt spid="31"/>
                                        </p:tgtEl>
                                      </p:cBhvr>
                                      <p:by x="105000" y="105000"/>
                                    </p:animScale>
                                  </p:childTnLst>
                                </p:cTn>
                              </p:par>
                            </p:childTnLst>
                          </p:cTn>
                        </p:par>
                        <p:par>
                          <p:cTn id="20" fill="hold">
                            <p:stCondLst>
                              <p:cond delay="3000"/>
                            </p:stCondLst>
                            <p:childTnLst>
                              <p:par>
                                <p:cTn id="21" presetID="10" presetClass="exit" presetSubtype="0" fill="hold" nodeType="afterEffect">
                                  <p:stCondLst>
                                    <p:cond delay="0"/>
                                  </p:stCondLst>
                                  <p:childTnLst>
                                    <p:animEffect transition="out" filter="fade">
                                      <p:cBhvr>
                                        <p:cTn id="22" dur="500"/>
                                        <p:tgtEl>
                                          <p:spTgt spid="31"/>
                                        </p:tgtEl>
                                      </p:cBhvr>
                                    </p:animEffect>
                                    <p:set>
                                      <p:cBhvr>
                                        <p:cTn id="23" dur="1" fill="hold">
                                          <p:stCondLst>
                                            <p:cond delay="499"/>
                                          </p:stCondLst>
                                        </p:cTn>
                                        <p:tgtEl>
                                          <p:spTgt spid="31"/>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childTnLst>
                                </p:cTn>
                              </p:par>
                              <p:par>
                                <p:cTn id="28" presetID="1" presetClass="exit" presetSubtype="0" fill="hold" nodeType="withEffect">
                                  <p:stCondLst>
                                    <p:cond delay="0"/>
                                  </p:stCondLst>
                                  <p:childTnLst>
                                    <p:set>
                                      <p:cBhvr>
                                        <p:cTn id="29" dur="1" fill="hold">
                                          <p:stCondLst>
                                            <p:cond delay="0"/>
                                          </p:stCondLst>
                                        </p:cTn>
                                        <p:tgtEl>
                                          <p:spTgt spid="8"/>
                                        </p:tgtEl>
                                        <p:attrNameLst>
                                          <p:attrName>style.visibility</p:attrName>
                                        </p:attrNameLst>
                                      </p:cBhvr>
                                      <p:to>
                                        <p:strVal val="hidden"/>
                                      </p:to>
                                    </p:set>
                                  </p:childTnLst>
                                </p:cTn>
                              </p:par>
                              <p:par>
                                <p:cTn id="30" presetID="1" presetClass="exit" presetSubtype="0" fill="hold" grpId="1" nodeType="withEffect">
                                  <p:stCondLst>
                                    <p:cond delay="0"/>
                                  </p:stCondLst>
                                  <p:childTnLst>
                                    <p:set>
                                      <p:cBhvr>
                                        <p:cTn id="31" dur="1" fill="hold">
                                          <p:stCondLst>
                                            <p:cond delay="0"/>
                                          </p:stCondLst>
                                        </p:cTn>
                                        <p:tgtEl>
                                          <p:spTgt spid="29"/>
                                        </p:tgtEl>
                                        <p:attrNameLst>
                                          <p:attrName>style.visibility</p:attrName>
                                        </p:attrNameLst>
                                      </p:cBhvr>
                                      <p:to>
                                        <p:strVal val="hidden"/>
                                      </p:to>
                                    </p:set>
                                  </p:childTnLst>
                                </p:cTn>
                              </p:par>
                              <p:par>
                                <p:cTn id="32" presetID="21" presetClass="entr" presetSubtype="1" fill="hold" grpId="0" nodeType="with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heel(1)">
                                      <p:cBhvr>
                                        <p:cTn id="34" dur="750"/>
                                        <p:tgtEl>
                                          <p:spTgt spid="30"/>
                                        </p:tgtEl>
                                      </p:cBhvr>
                                    </p:animEffect>
                                  </p:childTnLst>
                                </p:cTn>
                              </p:par>
                              <p:par>
                                <p:cTn id="35" presetID="1" presetClass="entr" presetSubtype="0" fill="hold" nodeType="withEffect">
                                  <p:stCondLst>
                                    <p:cond delay="0"/>
                                  </p:stCondLst>
                                  <p:childTnLst>
                                    <p:set>
                                      <p:cBhvr>
                                        <p:cTn id="36" dur="1" fill="hold">
                                          <p:stCondLst>
                                            <p:cond delay="0"/>
                                          </p:stCondLst>
                                        </p:cTn>
                                        <p:tgtEl>
                                          <p:spTgt spid="28"/>
                                        </p:tgtEl>
                                        <p:attrNameLst>
                                          <p:attrName>style.visibility</p:attrName>
                                        </p:attrNameLst>
                                      </p:cBhvr>
                                      <p:to>
                                        <p:strVal val="visible"/>
                                      </p:to>
                                    </p:set>
                                  </p:childTnLst>
                                </p:cTn>
                              </p:par>
                              <p:par>
                                <p:cTn id="37" presetID="26" presetClass="emph" presetSubtype="0" repeatCount="5000" fill="hold" nodeType="withEffect">
                                  <p:stCondLst>
                                    <p:cond delay="0"/>
                                  </p:stCondLst>
                                  <p:childTnLst>
                                    <p:animEffect transition="out" filter="fade">
                                      <p:cBhvr>
                                        <p:cTn id="38" dur="500" tmFilter="0, 0; .2, .5; .8, .5; 1, 0"/>
                                        <p:tgtEl>
                                          <p:spTgt spid="28"/>
                                        </p:tgtEl>
                                      </p:cBhvr>
                                    </p:animEffect>
                                    <p:animScale>
                                      <p:cBhvr>
                                        <p:cTn id="39" dur="250" autoRev="1" fill="hold"/>
                                        <p:tgtEl>
                                          <p:spTgt spid="28"/>
                                        </p:tgtEl>
                                      </p:cBhvr>
                                      <p:by x="105000" y="105000"/>
                                    </p:animScale>
                                  </p:childTnLst>
                                </p:cTn>
                              </p:par>
                            </p:childTnLst>
                          </p:cTn>
                        </p:par>
                        <p:par>
                          <p:cTn id="40" fill="hold">
                            <p:stCondLst>
                              <p:cond delay="2500"/>
                            </p:stCondLst>
                            <p:childTnLst>
                              <p:par>
                                <p:cTn id="41" presetID="10" presetClass="exit" presetSubtype="0" fill="hold" nodeType="afterEffect">
                                  <p:stCondLst>
                                    <p:cond delay="0"/>
                                  </p:stCondLst>
                                  <p:childTnLst>
                                    <p:animEffect transition="out" filter="fade">
                                      <p:cBhvr>
                                        <p:cTn id="42" dur="500"/>
                                        <p:tgtEl>
                                          <p:spTgt spid="28"/>
                                        </p:tgtEl>
                                      </p:cBhvr>
                                    </p:animEffect>
                                    <p:set>
                                      <p:cBhvr>
                                        <p:cTn id="43" dur="1" fill="hold">
                                          <p:stCondLst>
                                            <p:cond delay="499"/>
                                          </p:stCondLst>
                                        </p:cTn>
                                        <p:tgtEl>
                                          <p:spTgt spid="28"/>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10" presetClass="exit" presetSubtype="0" fill="hold" grpId="1" nodeType="clickEffect">
                                  <p:stCondLst>
                                    <p:cond delay="0"/>
                                  </p:stCondLst>
                                  <p:childTnLst>
                                    <p:animEffect transition="out" filter="fade">
                                      <p:cBhvr>
                                        <p:cTn id="47" dur="500"/>
                                        <p:tgtEl>
                                          <p:spTgt spid="30"/>
                                        </p:tgtEl>
                                      </p:cBhvr>
                                    </p:animEffect>
                                    <p:set>
                                      <p:cBhvr>
                                        <p:cTn id="48" dur="1" fill="hold">
                                          <p:stCondLst>
                                            <p:cond delay="499"/>
                                          </p:stCondLst>
                                        </p:cTn>
                                        <p:tgtEl>
                                          <p:spTgt spid="30"/>
                                        </p:tgtEl>
                                        <p:attrNameLst>
                                          <p:attrName>style.visibility</p:attrName>
                                        </p:attrNameLst>
                                      </p:cBhvr>
                                      <p:to>
                                        <p:strVal val="hidden"/>
                                      </p:to>
                                    </p:set>
                                  </p:childTnLst>
                                </p:cTn>
                              </p:par>
                              <p:par>
                                <p:cTn id="49" presetID="42" presetClass="path" presetSubtype="0" accel="50000" decel="50000" fill="hold" nodeType="withEffect">
                                  <p:stCondLst>
                                    <p:cond delay="0"/>
                                  </p:stCondLst>
                                  <p:childTnLst>
                                    <p:animMotion origin="layout" path="M -3.54167E-6 3.7037E-6 L -0.19218 0.00115 " pathEditMode="relative" rAng="0" ptsTypes="AA">
                                      <p:cBhvr>
                                        <p:cTn id="50" dur="1000" fill="hold"/>
                                        <p:tgtEl>
                                          <p:spTgt spid="5"/>
                                        </p:tgtEl>
                                        <p:attrNameLst>
                                          <p:attrName>ppt_x</p:attrName>
                                          <p:attrName>ppt_y</p:attrName>
                                        </p:attrNameLst>
                                      </p:cBhvr>
                                      <p:rCtr x="-9609" y="46"/>
                                    </p:animMotion>
                                  </p:childTnLst>
                                </p:cTn>
                              </p:par>
                              <p:par>
                                <p:cTn id="51" presetID="42" presetClass="path" presetSubtype="0" accel="50000" decel="50000" fill="hold" nodeType="withEffect">
                                  <p:stCondLst>
                                    <p:cond delay="0"/>
                                  </p:stCondLst>
                                  <p:childTnLst>
                                    <p:animMotion origin="layout" path="M 2.91667E-6 2.59259E-6 L -0.19258 -0.0044 " pathEditMode="relative" rAng="0" ptsTypes="AA">
                                      <p:cBhvr>
                                        <p:cTn id="52" dur="1000" fill="hold"/>
                                        <p:tgtEl>
                                          <p:spTgt spid="10"/>
                                        </p:tgtEl>
                                        <p:attrNameLst>
                                          <p:attrName>ppt_x</p:attrName>
                                          <p:attrName>ppt_y</p:attrName>
                                        </p:attrNameLst>
                                      </p:cBhvr>
                                      <p:rCtr x="-9635" y="-231"/>
                                    </p:animMotion>
                                  </p:childTnLst>
                                </p:cTn>
                              </p:par>
                            </p:childTnLst>
                          </p:cTn>
                        </p:par>
                        <p:par>
                          <p:cTn id="53" fill="hold">
                            <p:stCondLst>
                              <p:cond delay="1000"/>
                            </p:stCondLst>
                            <p:childTnLst>
                              <p:par>
                                <p:cTn id="54" presetID="10" presetClass="entr" presetSubtype="0" fill="hold" nodeType="after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fade">
                                      <p:cBhvr>
                                        <p:cTn id="56" dur="500"/>
                                        <p:tgtEl>
                                          <p:spTgt spid="3"/>
                                        </p:tgtEl>
                                      </p:cBhvr>
                                    </p:animEffect>
                                  </p:childTnLst>
                                </p:cTn>
                              </p:par>
                              <p:par>
                                <p:cTn id="57" presetID="10" presetClass="entr" presetSubtype="0" fill="hold" nodeType="with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29" grpId="0" animBg="1"/>
      <p:bldP spid="29"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a:extLst>
              <a:ext uri="{FF2B5EF4-FFF2-40B4-BE49-F238E27FC236}">
                <a16:creationId xmlns:a16="http://schemas.microsoft.com/office/drawing/2014/main" id="{FCD50D7C-4C7A-4439-A73C-FEDF2217C04C}"/>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0" y="4813502"/>
            <a:ext cx="5893411" cy="2044498"/>
          </a:xfrm>
          <a:prstGeom prst="rect">
            <a:avLst/>
          </a:prstGeom>
          <a:ln>
            <a:noFill/>
          </a:ln>
        </p:spPr>
      </p:pic>
      <p:pic>
        <p:nvPicPr>
          <p:cNvPr id="3075" name="Picture 1">
            <a:extLst>
              <a:ext uri="{FF2B5EF4-FFF2-40B4-BE49-F238E27FC236}">
                <a16:creationId xmlns:a16="http://schemas.microsoft.com/office/drawing/2014/main" id="{F628ED19-820E-4A1C-ACB7-B90B08150E28}"/>
              </a:ext>
              <a:ext uri="{C183D7F6-B498-43B3-948B-1728B52AA6E4}">
                <adec:decorative xmlns:adec="http://schemas.microsoft.com/office/drawing/2017/decorative" val="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630"/>
          <a:stretch/>
        </p:blipFill>
        <p:spPr bwMode="auto">
          <a:xfrm>
            <a:off x="584200" y="1345287"/>
            <a:ext cx="5469512" cy="5232349"/>
          </a:xfrm>
          <a:prstGeom prst="rect">
            <a:avLst/>
          </a:prstGeom>
          <a:ln>
            <a:noFill/>
          </a:ln>
          <a:effectLst>
            <a:outerShdw blurRad="190500" sx="101000" sy="101000" algn="tl" rotWithShape="0">
              <a:srgbClr val="333333">
                <a:alpha val="3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Rectangle 35">
            <a:extLst>
              <a:ext uri="{FF2B5EF4-FFF2-40B4-BE49-F238E27FC236}">
                <a16:creationId xmlns:a16="http://schemas.microsoft.com/office/drawing/2014/main" id="{B3313362-1B84-4028-8472-11C718418FF7}"/>
              </a:ext>
              <a:ext uri="{C183D7F6-B498-43B3-948B-1728B52AA6E4}">
                <adec:decorative xmlns:adec="http://schemas.microsoft.com/office/drawing/2017/decorative" val="1"/>
              </a:ext>
            </a:extLst>
          </p:cNvPr>
          <p:cNvSpPr/>
          <p:nvPr/>
        </p:nvSpPr>
        <p:spPr bwMode="auto">
          <a:xfrm>
            <a:off x="2289377" y="2885081"/>
            <a:ext cx="2934701" cy="1585087"/>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3F7584E9-DFA3-4D49-BF64-F7F1F741ED68}"/>
              </a:ext>
            </a:extLst>
          </p:cNvPr>
          <p:cNvSpPr>
            <a:spLocks noGrp="1"/>
          </p:cNvSpPr>
          <p:nvPr>
            <p:ph type="title"/>
          </p:nvPr>
        </p:nvSpPr>
        <p:spPr/>
        <p:txBody>
          <a:bodyPr/>
          <a:lstStyle/>
          <a:p>
            <a:r>
              <a:rPr lang="en-GB"/>
              <a:t>Better together    </a:t>
            </a:r>
          </a:p>
        </p:txBody>
      </p:sp>
      <p:sp>
        <p:nvSpPr>
          <p:cNvPr id="40" name="TextBox 39">
            <a:extLst>
              <a:ext uri="{FF2B5EF4-FFF2-40B4-BE49-F238E27FC236}">
                <a16:creationId xmlns:a16="http://schemas.microsoft.com/office/drawing/2014/main" id="{81BA6785-406D-4CC5-A599-CED28F1D959A}"/>
              </a:ext>
            </a:extLst>
          </p:cNvPr>
          <p:cNvSpPr txBox="1"/>
          <p:nvPr/>
        </p:nvSpPr>
        <p:spPr>
          <a:xfrm>
            <a:off x="6813726" y="1961751"/>
            <a:ext cx="4795858" cy="923330"/>
          </a:xfrm>
          <a:prstGeom prst="rect">
            <a:avLst/>
          </a:prstGeom>
          <a:noFill/>
        </p:spPr>
        <p:txBody>
          <a:bodyPr wrap="square" lIns="0">
            <a:spAutoFit/>
          </a:bodyPr>
          <a:lstStyle/>
          <a:p>
            <a:r>
              <a:rPr lang="en-US" dirty="0"/>
              <a:t>After setting up Better Together, the device can be selected as an </a:t>
            </a:r>
            <a:r>
              <a:rPr lang="en-US" dirty="0">
                <a:solidFill>
                  <a:schemeClr val="accent1"/>
                </a:solidFill>
              </a:rPr>
              <a:t>audio device </a:t>
            </a:r>
            <a:r>
              <a:rPr lang="en-US" dirty="0"/>
              <a:t>in the Teams desktop client settings</a:t>
            </a:r>
          </a:p>
        </p:txBody>
      </p:sp>
      <p:grpSp>
        <p:nvGrpSpPr>
          <p:cNvPr id="3" name="Group 2">
            <a:extLst>
              <a:ext uri="{FF2B5EF4-FFF2-40B4-BE49-F238E27FC236}">
                <a16:creationId xmlns:a16="http://schemas.microsoft.com/office/drawing/2014/main" id="{F9F59EE5-DB85-3E46-C176-F336651B6A51}"/>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4" name="Group 3">
              <a:extLst>
                <a:ext uri="{FF2B5EF4-FFF2-40B4-BE49-F238E27FC236}">
                  <a16:creationId xmlns:a16="http://schemas.microsoft.com/office/drawing/2014/main" id="{89919C4D-828E-DE24-F438-33CD90A899BA}"/>
                </a:ext>
              </a:extLst>
            </p:cNvPr>
            <p:cNvGrpSpPr/>
            <p:nvPr/>
          </p:nvGrpSpPr>
          <p:grpSpPr>
            <a:xfrm>
              <a:off x="9419668" y="315165"/>
              <a:ext cx="519711" cy="519708"/>
              <a:chOff x="2643786" y="1841370"/>
              <a:chExt cx="842422" cy="842418"/>
            </a:xfrm>
          </p:grpSpPr>
          <p:sp>
            <p:nvSpPr>
              <p:cNvPr id="24" name="Oval 23">
                <a:extLst>
                  <a:ext uri="{FF2B5EF4-FFF2-40B4-BE49-F238E27FC236}">
                    <a16:creationId xmlns:a16="http://schemas.microsoft.com/office/drawing/2014/main" id="{022AA27C-974C-3934-6B76-C465E51A760B}"/>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5" name="Group 24">
                <a:extLst>
                  <a:ext uri="{FF2B5EF4-FFF2-40B4-BE49-F238E27FC236}">
                    <a16:creationId xmlns:a16="http://schemas.microsoft.com/office/drawing/2014/main" id="{38AEEC3B-3ED8-4AEE-19DB-CBB49B40E43A}"/>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6" name="Rectangle: Rounded Corners 25">
                  <a:extLst>
                    <a:ext uri="{FF2B5EF4-FFF2-40B4-BE49-F238E27FC236}">
                      <a16:creationId xmlns:a16="http://schemas.microsoft.com/office/drawing/2014/main" id="{454D7D9D-C94B-D541-2B54-9ED22066CD65}"/>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7" name="Rectangle: Rounded Corners 26">
                  <a:extLst>
                    <a:ext uri="{FF2B5EF4-FFF2-40B4-BE49-F238E27FC236}">
                      <a16:creationId xmlns:a16="http://schemas.microsoft.com/office/drawing/2014/main" id="{68D9CFCC-33DB-4BBE-BA46-DDAF3894E66D}"/>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28" name="Group 27">
                  <a:extLst>
                    <a:ext uri="{FF2B5EF4-FFF2-40B4-BE49-F238E27FC236}">
                      <a16:creationId xmlns:a16="http://schemas.microsoft.com/office/drawing/2014/main" id="{2E0A434A-2CDD-87C2-73CA-1D715FA6A68E}"/>
                    </a:ext>
                  </a:extLst>
                </p:cNvPr>
                <p:cNvGrpSpPr/>
                <p:nvPr/>
              </p:nvGrpSpPr>
              <p:grpSpPr>
                <a:xfrm>
                  <a:off x="9549692" y="2525789"/>
                  <a:ext cx="155052" cy="148677"/>
                  <a:chOff x="4039410" y="4948360"/>
                  <a:chExt cx="155073" cy="148698"/>
                </a:xfrm>
                <a:solidFill>
                  <a:schemeClr val="bg1"/>
                </a:solidFill>
              </p:grpSpPr>
              <p:sp>
                <p:nvSpPr>
                  <p:cNvPr id="31" name="Rectangle: Rounded Corners 30">
                    <a:extLst>
                      <a:ext uri="{FF2B5EF4-FFF2-40B4-BE49-F238E27FC236}">
                        <a16:creationId xmlns:a16="http://schemas.microsoft.com/office/drawing/2014/main" id="{5C277C87-31E7-E680-A908-A083A4F4FF39}"/>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9AFDDB33-8AB7-1547-C1D2-40960EBA725A}"/>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E198C358-5CED-657B-325A-7B946D01A0C8}"/>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7F504E84-C5CC-FF5F-3EDE-B310CCBCA5E5}"/>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5" name="Rectangle: Rounded Corners 34">
                    <a:extLst>
                      <a:ext uri="{FF2B5EF4-FFF2-40B4-BE49-F238E27FC236}">
                        <a16:creationId xmlns:a16="http://schemas.microsoft.com/office/drawing/2014/main" id="{D1B7C0A4-9C6C-48FA-C938-FEA90AD997A0}"/>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F6A3093E-E9F8-5253-5675-2AE762FDCE66}"/>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8" name="Rectangle: Rounded Corners 37">
                    <a:extLst>
                      <a:ext uri="{FF2B5EF4-FFF2-40B4-BE49-F238E27FC236}">
                        <a16:creationId xmlns:a16="http://schemas.microsoft.com/office/drawing/2014/main" id="{1071ED31-14F1-5ACE-BD04-76CCCA4C2264}"/>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F29A35AF-8D84-87C1-CB2F-1648DC65E497}"/>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B0B6A005-A762-FA22-6A83-BD77AA9FA4A1}"/>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29" name="Rectangle: Rounded Corners 28">
                  <a:extLst>
                    <a:ext uri="{FF2B5EF4-FFF2-40B4-BE49-F238E27FC236}">
                      <a16:creationId xmlns:a16="http://schemas.microsoft.com/office/drawing/2014/main" id="{8FE83657-7675-C53F-6638-45BD9975366A}"/>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0" name="Rectangle: Rounded Corners 29">
                  <a:extLst>
                    <a:ext uri="{FF2B5EF4-FFF2-40B4-BE49-F238E27FC236}">
                      <a16:creationId xmlns:a16="http://schemas.microsoft.com/office/drawing/2014/main" id="{60562B5F-4BEF-BD37-2282-C0262BC7563E}"/>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5" name="Group 4">
              <a:extLst>
                <a:ext uri="{FF2B5EF4-FFF2-40B4-BE49-F238E27FC236}">
                  <a16:creationId xmlns:a16="http://schemas.microsoft.com/office/drawing/2014/main" id="{029374EB-AC89-3C1B-3CFB-B79741D15C11}"/>
                </a:ext>
              </a:extLst>
            </p:cNvPr>
            <p:cNvGrpSpPr/>
            <p:nvPr/>
          </p:nvGrpSpPr>
          <p:grpSpPr>
            <a:xfrm>
              <a:off x="10091937" y="314415"/>
              <a:ext cx="521208" cy="521208"/>
              <a:chOff x="2643786" y="3028562"/>
              <a:chExt cx="842422" cy="842418"/>
            </a:xfrm>
          </p:grpSpPr>
          <p:sp>
            <p:nvSpPr>
              <p:cNvPr id="19" name="Oval 18">
                <a:extLst>
                  <a:ext uri="{FF2B5EF4-FFF2-40B4-BE49-F238E27FC236}">
                    <a16:creationId xmlns:a16="http://schemas.microsoft.com/office/drawing/2014/main" id="{454C8048-A00A-E8AC-BFE0-B906EF6CF149}"/>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0" name="Group 19">
                <a:extLst>
                  <a:ext uri="{FF2B5EF4-FFF2-40B4-BE49-F238E27FC236}">
                    <a16:creationId xmlns:a16="http://schemas.microsoft.com/office/drawing/2014/main" id="{F6202F99-8CF4-A91D-0880-41E4D383609C}"/>
                  </a:ext>
                </a:extLst>
              </p:cNvPr>
              <p:cNvGrpSpPr/>
              <p:nvPr/>
            </p:nvGrpSpPr>
            <p:grpSpPr>
              <a:xfrm>
                <a:off x="2863714" y="3137652"/>
                <a:ext cx="402567" cy="624238"/>
                <a:chOff x="2905821" y="3132001"/>
                <a:chExt cx="339644" cy="655658"/>
              </a:xfrm>
            </p:grpSpPr>
            <p:pic>
              <p:nvPicPr>
                <p:cNvPr id="21" name="Picture 20">
                  <a:extLst>
                    <a:ext uri="{FF2B5EF4-FFF2-40B4-BE49-F238E27FC236}">
                      <a16:creationId xmlns:a16="http://schemas.microsoft.com/office/drawing/2014/main" id="{B0CD4AE2-8AD6-2D61-B08C-22CC704FAE3B}"/>
                    </a:ext>
                  </a:extLst>
                </p:cNvPr>
                <p:cNvPicPr>
                  <a:picLocks noChangeAspect="1"/>
                </p:cNvPicPr>
                <p:nvPr/>
              </p:nvPicPr>
              <p:blipFill>
                <a:blip r:embed="rId5"/>
                <a:stretch>
                  <a:fillRect/>
                </a:stretch>
              </p:blipFill>
              <p:spPr>
                <a:xfrm>
                  <a:off x="2905821" y="3132001"/>
                  <a:ext cx="339644" cy="655658"/>
                </a:xfrm>
                <a:prstGeom prst="rect">
                  <a:avLst/>
                </a:prstGeom>
              </p:spPr>
            </p:pic>
            <p:sp>
              <p:nvSpPr>
                <p:cNvPr id="22" name="Rectangle 21">
                  <a:extLst>
                    <a:ext uri="{FF2B5EF4-FFF2-40B4-BE49-F238E27FC236}">
                      <a16:creationId xmlns:a16="http://schemas.microsoft.com/office/drawing/2014/main" id="{1BC8B4A0-4C3A-6218-C4F4-60F060B78CEB}"/>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3" name="Oval 22">
                  <a:extLst>
                    <a:ext uri="{FF2B5EF4-FFF2-40B4-BE49-F238E27FC236}">
                      <a16:creationId xmlns:a16="http://schemas.microsoft.com/office/drawing/2014/main" id="{65475725-1695-2D6D-0CFC-293D11A4A944}"/>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6" name="Group 5">
              <a:extLst>
                <a:ext uri="{FF2B5EF4-FFF2-40B4-BE49-F238E27FC236}">
                  <a16:creationId xmlns:a16="http://schemas.microsoft.com/office/drawing/2014/main" id="{2A90AF38-754E-7E71-E4BF-98970C8E56ED}"/>
                </a:ext>
              </a:extLst>
            </p:cNvPr>
            <p:cNvGrpSpPr/>
            <p:nvPr/>
          </p:nvGrpSpPr>
          <p:grpSpPr>
            <a:xfrm>
              <a:off x="11439470" y="314415"/>
              <a:ext cx="521208" cy="521208"/>
              <a:chOff x="5247775" y="5402947"/>
              <a:chExt cx="842422" cy="842418"/>
            </a:xfrm>
          </p:grpSpPr>
          <p:grpSp>
            <p:nvGrpSpPr>
              <p:cNvPr id="13" name="Group 12">
                <a:extLst>
                  <a:ext uri="{FF2B5EF4-FFF2-40B4-BE49-F238E27FC236}">
                    <a16:creationId xmlns:a16="http://schemas.microsoft.com/office/drawing/2014/main" id="{7908221D-A575-7792-1FCC-967C28D16960}"/>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5" name="Oval 14">
                  <a:extLst>
                    <a:ext uri="{FF2B5EF4-FFF2-40B4-BE49-F238E27FC236}">
                      <a16:creationId xmlns:a16="http://schemas.microsoft.com/office/drawing/2014/main" id="{6FF584C2-E121-9802-CA23-AA0538743CDC}"/>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6" name="Group 15">
                  <a:extLst>
                    <a:ext uri="{FF2B5EF4-FFF2-40B4-BE49-F238E27FC236}">
                      <a16:creationId xmlns:a16="http://schemas.microsoft.com/office/drawing/2014/main" id="{726282CC-687E-1C61-6526-E7FD1FA96064}"/>
                    </a:ext>
                  </a:extLst>
                </p:cNvPr>
                <p:cNvGrpSpPr/>
                <p:nvPr/>
              </p:nvGrpSpPr>
              <p:grpSpPr>
                <a:xfrm>
                  <a:off x="6837029" y="5667525"/>
                  <a:ext cx="516256" cy="374663"/>
                  <a:chOff x="9721214" y="3600212"/>
                  <a:chExt cx="516256" cy="374663"/>
                </a:xfrm>
              </p:grpSpPr>
              <p:sp>
                <p:nvSpPr>
                  <p:cNvPr id="17" name="Rectangle: Rounded Corners 16">
                    <a:extLst>
                      <a:ext uri="{FF2B5EF4-FFF2-40B4-BE49-F238E27FC236}">
                        <a16:creationId xmlns:a16="http://schemas.microsoft.com/office/drawing/2014/main" id="{0EFCD768-2365-C864-CF4C-AF46ADA0765E}"/>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8" name="Rectangle 17">
                    <a:extLst>
                      <a:ext uri="{FF2B5EF4-FFF2-40B4-BE49-F238E27FC236}">
                        <a16:creationId xmlns:a16="http://schemas.microsoft.com/office/drawing/2014/main" id="{E17A1C7B-C334-0BFB-BD53-66FCB30C55A0}"/>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4" name="Oval 13">
                <a:extLst>
                  <a:ext uri="{FF2B5EF4-FFF2-40B4-BE49-F238E27FC236}">
                    <a16:creationId xmlns:a16="http://schemas.microsoft.com/office/drawing/2014/main" id="{BC8426CB-9F66-0529-DE78-3B84D03397E8}"/>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7" name="Group 6">
              <a:extLst>
                <a:ext uri="{FF2B5EF4-FFF2-40B4-BE49-F238E27FC236}">
                  <a16:creationId xmlns:a16="http://schemas.microsoft.com/office/drawing/2014/main" id="{4A363D61-74A1-477B-4817-2A211BF0B5A7}"/>
                </a:ext>
              </a:extLst>
            </p:cNvPr>
            <p:cNvGrpSpPr/>
            <p:nvPr/>
          </p:nvGrpSpPr>
          <p:grpSpPr>
            <a:xfrm>
              <a:off x="10765703" y="314415"/>
              <a:ext cx="521208" cy="521208"/>
              <a:chOff x="5247775" y="4215754"/>
              <a:chExt cx="842422" cy="842418"/>
            </a:xfrm>
          </p:grpSpPr>
          <p:sp>
            <p:nvSpPr>
              <p:cNvPr id="8" name="Oval 7">
                <a:extLst>
                  <a:ext uri="{FF2B5EF4-FFF2-40B4-BE49-F238E27FC236}">
                    <a16:creationId xmlns:a16="http://schemas.microsoft.com/office/drawing/2014/main" id="{17A7724C-52CF-9089-5456-3F55A8F1D734}"/>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 name="Group 8">
                <a:extLst>
                  <a:ext uri="{FF2B5EF4-FFF2-40B4-BE49-F238E27FC236}">
                    <a16:creationId xmlns:a16="http://schemas.microsoft.com/office/drawing/2014/main" id="{EFEA4E5D-05B7-C7B0-74B8-2E63FB75C5D9}"/>
                  </a:ext>
                </a:extLst>
              </p:cNvPr>
              <p:cNvGrpSpPr/>
              <p:nvPr/>
            </p:nvGrpSpPr>
            <p:grpSpPr>
              <a:xfrm>
                <a:off x="5329023" y="4518060"/>
                <a:ext cx="679926" cy="237806"/>
                <a:chOff x="2739549" y="4545762"/>
                <a:chExt cx="679926" cy="237806"/>
              </a:xfrm>
            </p:grpSpPr>
            <p:sp>
              <p:nvSpPr>
                <p:cNvPr id="11" name="Rectangle 5">
                  <a:extLst>
                    <a:ext uri="{FF2B5EF4-FFF2-40B4-BE49-F238E27FC236}">
                      <a16:creationId xmlns:a16="http://schemas.microsoft.com/office/drawing/2014/main" id="{34C65024-43B6-5635-0AEC-33C5B2CAAB0B}"/>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2" name="Oval 11">
                  <a:extLst>
                    <a:ext uri="{FF2B5EF4-FFF2-40B4-BE49-F238E27FC236}">
                      <a16:creationId xmlns:a16="http://schemas.microsoft.com/office/drawing/2014/main" id="{3687FD28-34DF-5B78-25DD-6F22118A3E31}"/>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0" name="Oval 9">
                <a:extLst>
                  <a:ext uri="{FF2B5EF4-FFF2-40B4-BE49-F238E27FC236}">
                    <a16:creationId xmlns:a16="http://schemas.microsoft.com/office/drawing/2014/main" id="{69AE8AC3-6487-30A7-D7C0-DC5EE2BC0E01}"/>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318204163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par>
                                <p:cTn id="8" presetID="42" presetClass="path" presetSubtype="0" decel="100000" fill="hold" grpId="1" nodeType="withEffect">
                                  <p:stCondLst>
                                    <p:cond delay="0"/>
                                  </p:stCondLst>
                                  <p:childTnLst>
                                    <p:animMotion origin="layout" path="M 1.25E-6 -7.40741E-7 L 1.25E-6 0.04167 " pathEditMode="relative" rAng="0" ptsTypes="AA">
                                      <p:cBhvr>
                                        <p:cTn id="9" dur="750" spd="-100000" fill="hold"/>
                                        <p:tgtEl>
                                          <p:spTgt spid="40"/>
                                        </p:tgtEl>
                                        <p:attrNameLst>
                                          <p:attrName>ppt_x</p:attrName>
                                          <p:attrName>ppt_y</p:attrName>
                                        </p:attrNameLst>
                                      </p:cBhvr>
                                      <p:rCtr x="0" y="2083"/>
                                    </p:animMotion>
                                  </p:childTnLst>
                                </p:cTn>
                              </p:par>
                              <p:par>
                                <p:cTn id="10" presetID="10" presetClass="entr" presetSubtype="0" fill="hold" nodeType="with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fade">
                                      <p:cBhvr>
                                        <p:cTn id="12" dur="500"/>
                                        <p:tgtEl>
                                          <p:spTgt spid="3075"/>
                                        </p:tgtEl>
                                      </p:cBhvr>
                                    </p:animEffect>
                                  </p:childTnLst>
                                </p:cTn>
                              </p:par>
                            </p:childTnLst>
                          </p:cTn>
                        </p:par>
                        <p:par>
                          <p:cTn id="13" fill="hold">
                            <p:stCondLst>
                              <p:cond delay="750"/>
                            </p:stCondLst>
                            <p:childTnLst>
                              <p:par>
                                <p:cTn id="14" presetID="21" presetClass="entr" presetSubtype="1"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wheel(1)">
                                      <p:cBhvr>
                                        <p:cTn id="16" dur="7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40" grpId="0"/>
      <p:bldP spid="40"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a:extLst>
              <a:ext uri="{FF2B5EF4-FFF2-40B4-BE49-F238E27FC236}">
                <a16:creationId xmlns:a16="http://schemas.microsoft.com/office/drawing/2014/main" id="{64B4957B-1E7A-43C9-B548-10946E3B1D9C}"/>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0" y="4813502"/>
            <a:ext cx="5893411" cy="2044498"/>
          </a:xfrm>
          <a:prstGeom prst="rect">
            <a:avLst/>
          </a:prstGeom>
          <a:ln>
            <a:noFill/>
          </a:ln>
        </p:spPr>
      </p:pic>
      <p:grpSp>
        <p:nvGrpSpPr>
          <p:cNvPr id="31" name="Group 30">
            <a:extLst>
              <a:ext uri="{FF2B5EF4-FFF2-40B4-BE49-F238E27FC236}">
                <a16:creationId xmlns:a16="http://schemas.microsoft.com/office/drawing/2014/main" id="{442B1652-5BE7-4DFF-9FF1-187875DA6D1E}"/>
              </a:ext>
              <a:ext uri="{C183D7F6-B498-43B3-948B-1728B52AA6E4}">
                <adec:decorative xmlns:adec="http://schemas.microsoft.com/office/drawing/2017/decorative" val="1"/>
              </a:ext>
            </a:extLst>
          </p:cNvPr>
          <p:cNvGrpSpPr/>
          <p:nvPr/>
        </p:nvGrpSpPr>
        <p:grpSpPr>
          <a:xfrm>
            <a:off x="584200" y="1345287"/>
            <a:ext cx="5605360" cy="4395580"/>
            <a:chOff x="3924062" y="1546383"/>
            <a:chExt cx="3912757" cy="3068284"/>
          </a:xfrm>
        </p:grpSpPr>
        <p:sp>
          <p:nvSpPr>
            <p:cNvPr id="30" name="Rectangle 29">
              <a:extLst>
                <a:ext uri="{FF2B5EF4-FFF2-40B4-BE49-F238E27FC236}">
                  <a16:creationId xmlns:a16="http://schemas.microsoft.com/office/drawing/2014/main" id="{C5B1DC34-F691-452F-AD88-B060571BDEFC}"/>
                </a:ext>
              </a:extLst>
            </p:cNvPr>
            <p:cNvSpPr/>
            <p:nvPr/>
          </p:nvSpPr>
          <p:spPr bwMode="auto">
            <a:xfrm>
              <a:off x="3924062" y="1546383"/>
              <a:ext cx="3912757" cy="3068284"/>
            </a:xfrm>
            <a:prstGeom prst="rect">
              <a:avLst/>
            </a:prstGeom>
            <a:solidFill>
              <a:srgbClr val="201F1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pic>
          <p:nvPicPr>
            <p:cNvPr id="7" name="Picture 1">
              <a:extLst>
                <a:ext uri="{FF2B5EF4-FFF2-40B4-BE49-F238E27FC236}">
                  <a16:creationId xmlns:a16="http://schemas.microsoft.com/office/drawing/2014/main" id="{0AE3FEC7-1330-463E-9BC7-BC1270C14D3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4471" t="31435" r="9436" b="13747"/>
            <a:stretch/>
          </p:blipFill>
          <p:spPr bwMode="auto">
            <a:xfrm>
              <a:off x="4249425" y="1557608"/>
              <a:ext cx="3207358" cy="3045834"/>
            </a:xfrm>
            <a:prstGeom prst="rect">
              <a:avLst/>
            </a:prstGeom>
            <a:ln>
              <a:noFill/>
            </a:ln>
            <a:effectLst>
              <a:outerShdw blurRad="190500" sx="101000" sy="101000" algn="tl" rotWithShape="0">
                <a:srgbClr val="333333">
                  <a:alpha val="3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3" name="Rectangle 32">
            <a:extLst>
              <a:ext uri="{FF2B5EF4-FFF2-40B4-BE49-F238E27FC236}">
                <a16:creationId xmlns:a16="http://schemas.microsoft.com/office/drawing/2014/main" id="{FD5D0A6F-F841-4D4D-8C97-B2971A6DCDDD}"/>
              </a:ext>
              <a:ext uri="{C183D7F6-B498-43B3-948B-1728B52AA6E4}">
                <adec:decorative xmlns:adec="http://schemas.microsoft.com/office/drawing/2017/decorative" val="1"/>
              </a:ext>
            </a:extLst>
          </p:cNvPr>
          <p:cNvSpPr/>
          <p:nvPr/>
        </p:nvSpPr>
        <p:spPr bwMode="auto">
          <a:xfrm>
            <a:off x="996156" y="2364237"/>
            <a:ext cx="4530256" cy="1034783"/>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3F7584E9-DFA3-4D49-BF64-F7F1F741ED68}"/>
              </a:ext>
            </a:extLst>
          </p:cNvPr>
          <p:cNvSpPr>
            <a:spLocks noGrp="1"/>
          </p:cNvSpPr>
          <p:nvPr>
            <p:ph type="title"/>
          </p:nvPr>
        </p:nvSpPr>
        <p:spPr/>
        <p:txBody>
          <a:bodyPr/>
          <a:lstStyle/>
          <a:p>
            <a:r>
              <a:rPr lang="en-GB"/>
              <a:t>Better together   </a:t>
            </a:r>
          </a:p>
        </p:txBody>
      </p:sp>
      <p:sp>
        <p:nvSpPr>
          <p:cNvPr id="42" name="TextBox 41">
            <a:extLst>
              <a:ext uri="{FF2B5EF4-FFF2-40B4-BE49-F238E27FC236}">
                <a16:creationId xmlns:a16="http://schemas.microsoft.com/office/drawing/2014/main" id="{9D3A9B4B-B906-48D7-88BB-1346A88EAFA6}"/>
              </a:ext>
            </a:extLst>
          </p:cNvPr>
          <p:cNvSpPr txBox="1"/>
          <p:nvPr/>
        </p:nvSpPr>
        <p:spPr>
          <a:xfrm>
            <a:off x="6813726" y="1961751"/>
            <a:ext cx="4593337" cy="646331"/>
          </a:xfrm>
          <a:prstGeom prst="rect">
            <a:avLst/>
          </a:prstGeom>
          <a:noFill/>
        </p:spPr>
        <p:txBody>
          <a:bodyPr wrap="square" lIns="0">
            <a:spAutoFit/>
          </a:bodyPr>
          <a:lstStyle/>
          <a:p>
            <a:r>
              <a:rPr lang="en-US" dirty="0"/>
              <a:t>When joining a Teams meeting, the device will be selected as </a:t>
            </a:r>
            <a:r>
              <a:rPr lang="en-US" dirty="0">
                <a:solidFill>
                  <a:schemeClr val="accent1"/>
                </a:solidFill>
              </a:rPr>
              <a:t>Computer audio</a:t>
            </a:r>
            <a:endParaRPr lang="en-US" dirty="0"/>
          </a:p>
        </p:txBody>
      </p:sp>
      <p:grpSp>
        <p:nvGrpSpPr>
          <p:cNvPr id="3" name="Group 2">
            <a:extLst>
              <a:ext uri="{FF2B5EF4-FFF2-40B4-BE49-F238E27FC236}">
                <a16:creationId xmlns:a16="http://schemas.microsoft.com/office/drawing/2014/main" id="{4387E7E1-DFCE-5D5F-5A54-985AD3FFC7B0}"/>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4" name="Group 3">
              <a:extLst>
                <a:ext uri="{FF2B5EF4-FFF2-40B4-BE49-F238E27FC236}">
                  <a16:creationId xmlns:a16="http://schemas.microsoft.com/office/drawing/2014/main" id="{FCC80EFF-99FC-099A-C7F7-065D3C05A265}"/>
                </a:ext>
              </a:extLst>
            </p:cNvPr>
            <p:cNvGrpSpPr/>
            <p:nvPr/>
          </p:nvGrpSpPr>
          <p:grpSpPr>
            <a:xfrm>
              <a:off x="9419668" y="315165"/>
              <a:ext cx="519711" cy="519708"/>
              <a:chOff x="2643786" y="1841370"/>
              <a:chExt cx="842422" cy="842418"/>
            </a:xfrm>
          </p:grpSpPr>
          <p:sp>
            <p:nvSpPr>
              <p:cNvPr id="25" name="Oval 24">
                <a:extLst>
                  <a:ext uri="{FF2B5EF4-FFF2-40B4-BE49-F238E27FC236}">
                    <a16:creationId xmlns:a16="http://schemas.microsoft.com/office/drawing/2014/main" id="{38AB2B7A-8064-801E-D721-29B045860C23}"/>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6" name="Group 25">
                <a:extLst>
                  <a:ext uri="{FF2B5EF4-FFF2-40B4-BE49-F238E27FC236}">
                    <a16:creationId xmlns:a16="http://schemas.microsoft.com/office/drawing/2014/main" id="{761547F5-CF34-D019-DFC7-43DB1483E2EA}"/>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7" name="Rectangle: Rounded Corners 26">
                  <a:extLst>
                    <a:ext uri="{FF2B5EF4-FFF2-40B4-BE49-F238E27FC236}">
                      <a16:creationId xmlns:a16="http://schemas.microsoft.com/office/drawing/2014/main" id="{BB374B2B-0A86-AC63-E34F-6847527FCDFC}"/>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 name="Rectangle: Rounded Corners 27">
                  <a:extLst>
                    <a:ext uri="{FF2B5EF4-FFF2-40B4-BE49-F238E27FC236}">
                      <a16:creationId xmlns:a16="http://schemas.microsoft.com/office/drawing/2014/main" id="{1036857E-C415-538C-DD6C-953477E22FFE}"/>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29" name="Group 28">
                  <a:extLst>
                    <a:ext uri="{FF2B5EF4-FFF2-40B4-BE49-F238E27FC236}">
                      <a16:creationId xmlns:a16="http://schemas.microsoft.com/office/drawing/2014/main" id="{86236205-FB19-9CF3-4BC0-9285204D194C}"/>
                    </a:ext>
                  </a:extLst>
                </p:cNvPr>
                <p:cNvGrpSpPr/>
                <p:nvPr/>
              </p:nvGrpSpPr>
              <p:grpSpPr>
                <a:xfrm>
                  <a:off x="9549692" y="2525789"/>
                  <a:ext cx="155052" cy="148677"/>
                  <a:chOff x="4039410" y="4948360"/>
                  <a:chExt cx="155073" cy="148698"/>
                </a:xfrm>
                <a:solidFill>
                  <a:schemeClr val="bg1"/>
                </a:solidFill>
              </p:grpSpPr>
              <p:sp>
                <p:nvSpPr>
                  <p:cNvPr id="35" name="Rectangle: Rounded Corners 34">
                    <a:extLst>
                      <a:ext uri="{FF2B5EF4-FFF2-40B4-BE49-F238E27FC236}">
                        <a16:creationId xmlns:a16="http://schemas.microsoft.com/office/drawing/2014/main" id="{B580B0A1-80A5-1FEE-F017-B2C740327D25}"/>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51403082-851C-891B-6073-369085063934}"/>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6B52915B-891A-19A4-5D51-7C9D54D54B60}"/>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8" name="Rectangle: Rounded Corners 37">
                    <a:extLst>
                      <a:ext uri="{FF2B5EF4-FFF2-40B4-BE49-F238E27FC236}">
                        <a16:creationId xmlns:a16="http://schemas.microsoft.com/office/drawing/2014/main" id="{CB88FFA1-37CC-1CD3-2C67-D94E2609A4F9}"/>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667DD2BC-2178-2EF1-51E1-5D369E0BE591}"/>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8BD6B0FB-0717-2101-8139-31CC9E886BB8}"/>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3BBEBB0C-B3D8-7AEC-F835-9986715C9DEA}"/>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E70E4B34-035E-DD38-238C-7DC6840C7AE6}"/>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4" name="Rectangle: Rounded Corners 43">
                    <a:extLst>
                      <a:ext uri="{FF2B5EF4-FFF2-40B4-BE49-F238E27FC236}">
                        <a16:creationId xmlns:a16="http://schemas.microsoft.com/office/drawing/2014/main" id="{C3A2EE8C-712B-5BD1-42A5-F9E184F72B45}"/>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2" name="Rectangle: Rounded Corners 31">
                  <a:extLst>
                    <a:ext uri="{FF2B5EF4-FFF2-40B4-BE49-F238E27FC236}">
                      <a16:creationId xmlns:a16="http://schemas.microsoft.com/office/drawing/2014/main" id="{9529F400-D0D3-FB18-7F71-B6813DDC183C}"/>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AD36A151-89C2-3DBD-28F2-737B9D9C5EF7}"/>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5" name="Group 4">
              <a:extLst>
                <a:ext uri="{FF2B5EF4-FFF2-40B4-BE49-F238E27FC236}">
                  <a16:creationId xmlns:a16="http://schemas.microsoft.com/office/drawing/2014/main" id="{8537DDB7-EC26-1A1E-B1A0-4B2624088CC9}"/>
                </a:ext>
              </a:extLst>
            </p:cNvPr>
            <p:cNvGrpSpPr/>
            <p:nvPr/>
          </p:nvGrpSpPr>
          <p:grpSpPr>
            <a:xfrm>
              <a:off x="10091937" y="314415"/>
              <a:ext cx="521208" cy="521208"/>
              <a:chOff x="2643786" y="3028562"/>
              <a:chExt cx="842422" cy="842418"/>
            </a:xfrm>
          </p:grpSpPr>
          <p:sp>
            <p:nvSpPr>
              <p:cNvPr id="20" name="Oval 19">
                <a:extLst>
                  <a:ext uri="{FF2B5EF4-FFF2-40B4-BE49-F238E27FC236}">
                    <a16:creationId xmlns:a16="http://schemas.microsoft.com/office/drawing/2014/main" id="{95485E5E-CEEE-D73F-67AE-125ACF24B94A}"/>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1" name="Group 20">
                <a:extLst>
                  <a:ext uri="{FF2B5EF4-FFF2-40B4-BE49-F238E27FC236}">
                    <a16:creationId xmlns:a16="http://schemas.microsoft.com/office/drawing/2014/main" id="{FAA0942A-1E61-DFEC-905C-D6532E47C780}"/>
                  </a:ext>
                </a:extLst>
              </p:cNvPr>
              <p:cNvGrpSpPr/>
              <p:nvPr/>
            </p:nvGrpSpPr>
            <p:grpSpPr>
              <a:xfrm>
                <a:off x="2863714" y="3137652"/>
                <a:ext cx="402567" cy="624238"/>
                <a:chOff x="2905821" y="3132001"/>
                <a:chExt cx="339644" cy="655658"/>
              </a:xfrm>
            </p:grpSpPr>
            <p:pic>
              <p:nvPicPr>
                <p:cNvPr id="22" name="Picture 21">
                  <a:extLst>
                    <a:ext uri="{FF2B5EF4-FFF2-40B4-BE49-F238E27FC236}">
                      <a16:creationId xmlns:a16="http://schemas.microsoft.com/office/drawing/2014/main" id="{9F71A24F-81FE-C2A8-F094-FE3DFC2EFC51}"/>
                    </a:ext>
                  </a:extLst>
                </p:cNvPr>
                <p:cNvPicPr>
                  <a:picLocks noChangeAspect="1"/>
                </p:cNvPicPr>
                <p:nvPr/>
              </p:nvPicPr>
              <p:blipFill>
                <a:blip r:embed="rId5"/>
                <a:stretch>
                  <a:fillRect/>
                </a:stretch>
              </p:blipFill>
              <p:spPr>
                <a:xfrm>
                  <a:off x="2905821" y="3132001"/>
                  <a:ext cx="339644" cy="655658"/>
                </a:xfrm>
                <a:prstGeom prst="rect">
                  <a:avLst/>
                </a:prstGeom>
              </p:spPr>
            </p:pic>
            <p:sp>
              <p:nvSpPr>
                <p:cNvPr id="23" name="Rectangle 22">
                  <a:extLst>
                    <a:ext uri="{FF2B5EF4-FFF2-40B4-BE49-F238E27FC236}">
                      <a16:creationId xmlns:a16="http://schemas.microsoft.com/office/drawing/2014/main" id="{3A3A82B4-AE30-CB75-CD9B-77667EC2E69A}"/>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4" name="Oval 23">
                  <a:extLst>
                    <a:ext uri="{FF2B5EF4-FFF2-40B4-BE49-F238E27FC236}">
                      <a16:creationId xmlns:a16="http://schemas.microsoft.com/office/drawing/2014/main" id="{4C6349F4-B2ED-C4DE-425A-908A9B9A5F96}"/>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6" name="Group 5">
              <a:extLst>
                <a:ext uri="{FF2B5EF4-FFF2-40B4-BE49-F238E27FC236}">
                  <a16:creationId xmlns:a16="http://schemas.microsoft.com/office/drawing/2014/main" id="{F2BF32CC-9936-C1D0-CE55-B52FA23361AC}"/>
                </a:ext>
              </a:extLst>
            </p:cNvPr>
            <p:cNvGrpSpPr/>
            <p:nvPr/>
          </p:nvGrpSpPr>
          <p:grpSpPr>
            <a:xfrm>
              <a:off x="11439470" y="314415"/>
              <a:ext cx="521208" cy="521208"/>
              <a:chOff x="5247775" y="5402947"/>
              <a:chExt cx="842422" cy="842418"/>
            </a:xfrm>
          </p:grpSpPr>
          <p:grpSp>
            <p:nvGrpSpPr>
              <p:cNvPr id="14" name="Group 13">
                <a:extLst>
                  <a:ext uri="{FF2B5EF4-FFF2-40B4-BE49-F238E27FC236}">
                    <a16:creationId xmlns:a16="http://schemas.microsoft.com/office/drawing/2014/main" id="{EDD7E9FA-3911-7AB9-E54D-8E2208E9FE47}"/>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6" name="Oval 15">
                  <a:extLst>
                    <a:ext uri="{FF2B5EF4-FFF2-40B4-BE49-F238E27FC236}">
                      <a16:creationId xmlns:a16="http://schemas.microsoft.com/office/drawing/2014/main" id="{B2101B04-30BA-4AC0-17AB-C2C769637FC0}"/>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7" name="Group 16">
                  <a:extLst>
                    <a:ext uri="{FF2B5EF4-FFF2-40B4-BE49-F238E27FC236}">
                      <a16:creationId xmlns:a16="http://schemas.microsoft.com/office/drawing/2014/main" id="{3B1DCE45-9D09-18B5-6400-E351244B4913}"/>
                    </a:ext>
                  </a:extLst>
                </p:cNvPr>
                <p:cNvGrpSpPr/>
                <p:nvPr/>
              </p:nvGrpSpPr>
              <p:grpSpPr>
                <a:xfrm>
                  <a:off x="6837029" y="5667525"/>
                  <a:ext cx="516256" cy="374663"/>
                  <a:chOff x="9721214" y="3600212"/>
                  <a:chExt cx="516256" cy="374663"/>
                </a:xfrm>
              </p:grpSpPr>
              <p:sp>
                <p:nvSpPr>
                  <p:cNvPr id="18" name="Rectangle: Rounded Corners 17">
                    <a:extLst>
                      <a:ext uri="{FF2B5EF4-FFF2-40B4-BE49-F238E27FC236}">
                        <a16:creationId xmlns:a16="http://schemas.microsoft.com/office/drawing/2014/main" id="{48E4D31F-2346-5C5F-C479-2E36E640E192}"/>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9" name="Rectangle 18">
                    <a:extLst>
                      <a:ext uri="{FF2B5EF4-FFF2-40B4-BE49-F238E27FC236}">
                        <a16:creationId xmlns:a16="http://schemas.microsoft.com/office/drawing/2014/main" id="{0927692A-58B0-85CB-1AD0-064476E64D6D}"/>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5" name="Oval 14">
                <a:extLst>
                  <a:ext uri="{FF2B5EF4-FFF2-40B4-BE49-F238E27FC236}">
                    <a16:creationId xmlns:a16="http://schemas.microsoft.com/office/drawing/2014/main" id="{DF0C90E0-F64D-5362-AD1D-A50857BFEBC4}"/>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8" name="Group 7">
              <a:extLst>
                <a:ext uri="{FF2B5EF4-FFF2-40B4-BE49-F238E27FC236}">
                  <a16:creationId xmlns:a16="http://schemas.microsoft.com/office/drawing/2014/main" id="{213BF17E-301A-762D-3D95-C060E3D90C47}"/>
                </a:ext>
              </a:extLst>
            </p:cNvPr>
            <p:cNvGrpSpPr/>
            <p:nvPr/>
          </p:nvGrpSpPr>
          <p:grpSpPr>
            <a:xfrm>
              <a:off x="10765703" y="314415"/>
              <a:ext cx="521208" cy="521208"/>
              <a:chOff x="5247775" y="4215754"/>
              <a:chExt cx="842422" cy="842418"/>
            </a:xfrm>
          </p:grpSpPr>
          <p:sp>
            <p:nvSpPr>
              <p:cNvPr id="9" name="Oval 8">
                <a:extLst>
                  <a:ext uri="{FF2B5EF4-FFF2-40B4-BE49-F238E27FC236}">
                    <a16:creationId xmlns:a16="http://schemas.microsoft.com/office/drawing/2014/main" id="{0B199DF2-7F60-CB52-C166-0C78683BCF04}"/>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 name="Group 9">
                <a:extLst>
                  <a:ext uri="{FF2B5EF4-FFF2-40B4-BE49-F238E27FC236}">
                    <a16:creationId xmlns:a16="http://schemas.microsoft.com/office/drawing/2014/main" id="{76E9CC64-0B52-15F1-9165-6C8774E9C4FC}"/>
                  </a:ext>
                </a:extLst>
              </p:cNvPr>
              <p:cNvGrpSpPr/>
              <p:nvPr/>
            </p:nvGrpSpPr>
            <p:grpSpPr>
              <a:xfrm>
                <a:off x="5329023" y="4518060"/>
                <a:ext cx="679926" cy="237806"/>
                <a:chOff x="2739549" y="4545762"/>
                <a:chExt cx="679926" cy="237806"/>
              </a:xfrm>
            </p:grpSpPr>
            <p:sp>
              <p:nvSpPr>
                <p:cNvPr id="12" name="Rectangle 5">
                  <a:extLst>
                    <a:ext uri="{FF2B5EF4-FFF2-40B4-BE49-F238E27FC236}">
                      <a16:creationId xmlns:a16="http://schemas.microsoft.com/office/drawing/2014/main" id="{CEA3A2D9-26DD-D437-0A9B-FF829A58BA6E}"/>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3" name="Oval 12">
                  <a:extLst>
                    <a:ext uri="{FF2B5EF4-FFF2-40B4-BE49-F238E27FC236}">
                      <a16:creationId xmlns:a16="http://schemas.microsoft.com/office/drawing/2014/main" id="{6AEF2FD9-A030-4A3C-17E7-2D7E2D50AF6E}"/>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1" name="Oval 10">
                <a:extLst>
                  <a:ext uri="{FF2B5EF4-FFF2-40B4-BE49-F238E27FC236}">
                    <a16:creationId xmlns:a16="http://schemas.microsoft.com/office/drawing/2014/main" id="{033CD0EF-6AFB-7E58-25AA-FB5780850AE1}"/>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256463676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childTnLst>
                                </p:cTn>
                              </p:par>
                              <p:par>
                                <p:cTn id="8" presetID="42" presetClass="path" presetSubtype="0" decel="100000" fill="hold" grpId="1" nodeType="withEffect">
                                  <p:stCondLst>
                                    <p:cond delay="0"/>
                                  </p:stCondLst>
                                  <p:childTnLst>
                                    <p:animMotion origin="layout" path="M 4.375E-6 -1.85185E-6 L 4.375E-6 0.04167 " pathEditMode="relative" rAng="0" ptsTypes="AA">
                                      <p:cBhvr>
                                        <p:cTn id="9" dur="750" spd="-100000" fill="hold"/>
                                        <p:tgtEl>
                                          <p:spTgt spid="42"/>
                                        </p:tgtEl>
                                        <p:attrNameLst>
                                          <p:attrName>ppt_x</p:attrName>
                                          <p:attrName>ppt_y</p:attrName>
                                        </p:attrNameLst>
                                      </p:cBhvr>
                                      <p:rCtr x="0" y="2083"/>
                                    </p:animMotion>
                                  </p:childTnLst>
                                </p:cTn>
                              </p:par>
                            </p:childTnLst>
                          </p:cTn>
                        </p:par>
                        <p:par>
                          <p:cTn id="10" fill="hold">
                            <p:stCondLst>
                              <p:cond delay="750"/>
                            </p:stCondLst>
                            <p:childTnLst>
                              <p:par>
                                <p:cTn id="11" presetID="21" presetClass="entr" presetSubtype="1" fill="hold" grpId="0" nodeType="after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wheel(1)">
                                      <p:cBhvr>
                                        <p:cTn id="13" dur="75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42" grpId="0"/>
      <p:bldP spid="42"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a:extLst>
              <a:ext uri="{FF2B5EF4-FFF2-40B4-BE49-F238E27FC236}">
                <a16:creationId xmlns:a16="http://schemas.microsoft.com/office/drawing/2014/main" id="{634698A7-E7A5-44EC-A933-BDBE0DC3B6EE}"/>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0" y="4813502"/>
            <a:ext cx="5893411" cy="2044498"/>
          </a:xfrm>
          <a:prstGeom prst="rect">
            <a:avLst/>
          </a:prstGeom>
          <a:ln>
            <a:noFill/>
          </a:ln>
        </p:spPr>
      </p:pic>
      <p:grpSp>
        <p:nvGrpSpPr>
          <p:cNvPr id="4" name="Group 3">
            <a:extLst>
              <a:ext uri="{FF2B5EF4-FFF2-40B4-BE49-F238E27FC236}">
                <a16:creationId xmlns:a16="http://schemas.microsoft.com/office/drawing/2014/main" id="{A17AB817-9706-473B-934E-8F42DBE1B198}"/>
              </a:ext>
              <a:ext uri="{C183D7F6-B498-43B3-948B-1728B52AA6E4}">
                <adec:decorative xmlns:adec="http://schemas.microsoft.com/office/drawing/2017/decorative" val="1"/>
              </a:ext>
            </a:extLst>
          </p:cNvPr>
          <p:cNvGrpSpPr/>
          <p:nvPr/>
        </p:nvGrpSpPr>
        <p:grpSpPr>
          <a:xfrm>
            <a:off x="580987" y="1348319"/>
            <a:ext cx="5605360" cy="4395580"/>
            <a:chOff x="5964674" y="1600956"/>
            <a:chExt cx="5605360" cy="4395580"/>
          </a:xfrm>
        </p:grpSpPr>
        <p:sp>
          <p:nvSpPr>
            <p:cNvPr id="56" name="Rectangle 55">
              <a:extLst>
                <a:ext uri="{FF2B5EF4-FFF2-40B4-BE49-F238E27FC236}">
                  <a16:creationId xmlns:a16="http://schemas.microsoft.com/office/drawing/2014/main" id="{BBB3F18F-36D7-4758-AB9D-F5787639F7FD}"/>
                </a:ext>
              </a:extLst>
            </p:cNvPr>
            <p:cNvSpPr/>
            <p:nvPr/>
          </p:nvSpPr>
          <p:spPr bwMode="auto">
            <a:xfrm>
              <a:off x="5964674" y="1600956"/>
              <a:ext cx="5605360" cy="4395580"/>
            </a:xfrm>
            <a:prstGeom prst="rect">
              <a:avLst/>
            </a:prstGeom>
            <a:solidFill>
              <a:srgbClr val="201F1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pic>
          <p:nvPicPr>
            <p:cNvPr id="3076" name="Picture 1">
              <a:extLst>
                <a:ext uri="{FF2B5EF4-FFF2-40B4-BE49-F238E27FC236}">
                  <a16:creationId xmlns:a16="http://schemas.microsoft.com/office/drawing/2014/main" id="{26DEB3A7-C55F-43BB-A91E-9124CC9331F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238" t="2866" r="6507" b="72077"/>
            <a:stretch/>
          </p:blipFill>
          <p:spPr bwMode="auto">
            <a:xfrm>
              <a:off x="6090599" y="3115878"/>
              <a:ext cx="5353511" cy="1365736"/>
            </a:xfrm>
            <a:prstGeom prst="rect">
              <a:avLst/>
            </a:prstGeom>
            <a:ln>
              <a:noFill/>
            </a:ln>
            <a:effectLst>
              <a:outerShdw blurRad="190500" sx="101000" sy="101000" algn="tl" rotWithShape="0">
                <a:srgbClr val="333333">
                  <a:alpha val="30000"/>
                </a:srgbClr>
              </a:outerShdw>
            </a:effectLst>
          </p:spPr>
        </p:pic>
      </p:grpSp>
      <p:sp>
        <p:nvSpPr>
          <p:cNvPr id="2" name="Title 1">
            <a:extLst>
              <a:ext uri="{FF2B5EF4-FFF2-40B4-BE49-F238E27FC236}">
                <a16:creationId xmlns:a16="http://schemas.microsoft.com/office/drawing/2014/main" id="{3F7584E9-DFA3-4D49-BF64-F7F1F741ED68}"/>
              </a:ext>
            </a:extLst>
          </p:cNvPr>
          <p:cNvSpPr>
            <a:spLocks noGrp="1"/>
          </p:cNvSpPr>
          <p:nvPr>
            <p:ph type="title"/>
          </p:nvPr>
        </p:nvSpPr>
        <p:spPr/>
        <p:txBody>
          <a:bodyPr/>
          <a:lstStyle/>
          <a:p>
            <a:r>
              <a:rPr lang="en-GB"/>
              <a:t>Better together  </a:t>
            </a:r>
          </a:p>
        </p:txBody>
      </p:sp>
      <p:sp>
        <p:nvSpPr>
          <p:cNvPr id="43" name="TextBox 42">
            <a:extLst>
              <a:ext uri="{FF2B5EF4-FFF2-40B4-BE49-F238E27FC236}">
                <a16:creationId xmlns:a16="http://schemas.microsoft.com/office/drawing/2014/main" id="{AC32986C-655A-48DA-9300-F21EAC450EC7}"/>
              </a:ext>
            </a:extLst>
          </p:cNvPr>
          <p:cNvSpPr txBox="1"/>
          <p:nvPr/>
        </p:nvSpPr>
        <p:spPr>
          <a:xfrm>
            <a:off x="6813726" y="1961751"/>
            <a:ext cx="4219741" cy="646331"/>
          </a:xfrm>
          <a:prstGeom prst="rect">
            <a:avLst/>
          </a:prstGeom>
          <a:noFill/>
        </p:spPr>
        <p:txBody>
          <a:bodyPr wrap="square" lIns="0">
            <a:spAutoFit/>
          </a:bodyPr>
          <a:lstStyle/>
          <a:p>
            <a:r>
              <a:rPr lang="en-US" dirty="0"/>
              <a:t>Use </a:t>
            </a:r>
            <a:r>
              <a:rPr lang="en-US" dirty="0">
                <a:solidFill>
                  <a:schemeClr val="accent1"/>
                </a:solidFill>
              </a:rPr>
              <a:t>Manage devices </a:t>
            </a:r>
            <a:r>
              <a:rPr lang="en-US" dirty="0"/>
              <a:t>in Teams desktop client to </a:t>
            </a:r>
            <a:r>
              <a:rPr lang="en-US" dirty="0">
                <a:solidFill>
                  <a:schemeClr val="accent1"/>
                </a:solidFill>
              </a:rPr>
              <a:t>disconnect</a:t>
            </a:r>
            <a:r>
              <a:rPr lang="en-US" dirty="0"/>
              <a:t> the device</a:t>
            </a:r>
          </a:p>
        </p:txBody>
      </p:sp>
      <p:grpSp>
        <p:nvGrpSpPr>
          <p:cNvPr id="3" name="Group 2">
            <a:extLst>
              <a:ext uri="{FF2B5EF4-FFF2-40B4-BE49-F238E27FC236}">
                <a16:creationId xmlns:a16="http://schemas.microsoft.com/office/drawing/2014/main" id="{CE5F8D68-1312-7625-7AA2-18C878819E5D}"/>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5" name="Group 4">
              <a:extLst>
                <a:ext uri="{FF2B5EF4-FFF2-40B4-BE49-F238E27FC236}">
                  <a16:creationId xmlns:a16="http://schemas.microsoft.com/office/drawing/2014/main" id="{E4BDBC76-23AC-71C0-FF00-CA68D1BAC4D0}"/>
                </a:ext>
              </a:extLst>
            </p:cNvPr>
            <p:cNvGrpSpPr/>
            <p:nvPr/>
          </p:nvGrpSpPr>
          <p:grpSpPr>
            <a:xfrm>
              <a:off x="9419668" y="315165"/>
              <a:ext cx="519711" cy="519708"/>
              <a:chOff x="2643786" y="1841370"/>
              <a:chExt cx="842422" cy="842418"/>
            </a:xfrm>
          </p:grpSpPr>
          <p:sp>
            <p:nvSpPr>
              <p:cNvPr id="25" name="Oval 24">
                <a:extLst>
                  <a:ext uri="{FF2B5EF4-FFF2-40B4-BE49-F238E27FC236}">
                    <a16:creationId xmlns:a16="http://schemas.microsoft.com/office/drawing/2014/main" id="{7FAF2DDB-EDCF-E83A-BC15-D10DC6B9A0E2}"/>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6" name="Group 25">
                <a:extLst>
                  <a:ext uri="{FF2B5EF4-FFF2-40B4-BE49-F238E27FC236}">
                    <a16:creationId xmlns:a16="http://schemas.microsoft.com/office/drawing/2014/main" id="{F2753F6E-3F12-EDAB-887F-6EDF8AEE3AD5}"/>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7" name="Rectangle: Rounded Corners 26">
                  <a:extLst>
                    <a:ext uri="{FF2B5EF4-FFF2-40B4-BE49-F238E27FC236}">
                      <a16:creationId xmlns:a16="http://schemas.microsoft.com/office/drawing/2014/main" id="{73C481C6-7A9C-AB42-D372-7A9BA2333E85}"/>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8" name="Rectangle: Rounded Corners 27">
                  <a:extLst>
                    <a:ext uri="{FF2B5EF4-FFF2-40B4-BE49-F238E27FC236}">
                      <a16:creationId xmlns:a16="http://schemas.microsoft.com/office/drawing/2014/main" id="{927F3D96-3511-FEFF-1E93-7D0930E79852}"/>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29" name="Group 28">
                  <a:extLst>
                    <a:ext uri="{FF2B5EF4-FFF2-40B4-BE49-F238E27FC236}">
                      <a16:creationId xmlns:a16="http://schemas.microsoft.com/office/drawing/2014/main" id="{524F174E-2BD6-C8CB-37E0-6B3D5762A846}"/>
                    </a:ext>
                  </a:extLst>
                </p:cNvPr>
                <p:cNvGrpSpPr/>
                <p:nvPr/>
              </p:nvGrpSpPr>
              <p:grpSpPr>
                <a:xfrm>
                  <a:off x="9549692" y="2525789"/>
                  <a:ext cx="155052" cy="148677"/>
                  <a:chOff x="4039410" y="4948360"/>
                  <a:chExt cx="155073" cy="148698"/>
                </a:xfrm>
                <a:solidFill>
                  <a:schemeClr val="bg1"/>
                </a:solidFill>
              </p:grpSpPr>
              <p:sp>
                <p:nvSpPr>
                  <p:cNvPr id="32" name="Rectangle: Rounded Corners 31">
                    <a:extLst>
                      <a:ext uri="{FF2B5EF4-FFF2-40B4-BE49-F238E27FC236}">
                        <a16:creationId xmlns:a16="http://schemas.microsoft.com/office/drawing/2014/main" id="{04F60089-A1B7-8F18-1BA2-A040F9FA99AF}"/>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219CE9B4-5C24-3D7D-AEF3-8BDA7EEEE560}"/>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C0F3E112-D784-8B53-CB84-3A99BDC0A256}"/>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5" name="Rectangle: Rounded Corners 34">
                    <a:extLst>
                      <a:ext uri="{FF2B5EF4-FFF2-40B4-BE49-F238E27FC236}">
                        <a16:creationId xmlns:a16="http://schemas.microsoft.com/office/drawing/2014/main" id="{4C224FD7-A0E2-2FD9-F0B5-6C11E4F8F8E5}"/>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771A4FD4-3933-DF86-2BB5-BBAF2B2983A9}"/>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BB5E5F55-FE2B-998B-8B0D-DBB0E988796C}"/>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8" name="Rectangle: Rounded Corners 37">
                    <a:extLst>
                      <a:ext uri="{FF2B5EF4-FFF2-40B4-BE49-F238E27FC236}">
                        <a16:creationId xmlns:a16="http://schemas.microsoft.com/office/drawing/2014/main" id="{46D7A4B2-1602-BCB0-055B-638CBF540752}"/>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B2F65CE4-466F-903F-AAE2-3A04312F496E}"/>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241663D1-F552-025B-92C6-5286590D9379}"/>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0" name="Rectangle: Rounded Corners 29">
                  <a:extLst>
                    <a:ext uri="{FF2B5EF4-FFF2-40B4-BE49-F238E27FC236}">
                      <a16:creationId xmlns:a16="http://schemas.microsoft.com/office/drawing/2014/main" id="{24A0C1E6-AFC0-5C43-7E6C-AFA019C5244C}"/>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C979EF5A-AD3D-BE2D-159B-233CE8F43347}"/>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6" name="Group 5">
              <a:extLst>
                <a:ext uri="{FF2B5EF4-FFF2-40B4-BE49-F238E27FC236}">
                  <a16:creationId xmlns:a16="http://schemas.microsoft.com/office/drawing/2014/main" id="{F9B547F6-D123-5EE0-AC54-D92F152EE9F7}"/>
                </a:ext>
              </a:extLst>
            </p:cNvPr>
            <p:cNvGrpSpPr/>
            <p:nvPr/>
          </p:nvGrpSpPr>
          <p:grpSpPr>
            <a:xfrm>
              <a:off x="10091937" y="314415"/>
              <a:ext cx="521208" cy="521208"/>
              <a:chOff x="2643786" y="3028562"/>
              <a:chExt cx="842422" cy="842418"/>
            </a:xfrm>
          </p:grpSpPr>
          <p:sp>
            <p:nvSpPr>
              <p:cNvPr id="20" name="Oval 19">
                <a:extLst>
                  <a:ext uri="{FF2B5EF4-FFF2-40B4-BE49-F238E27FC236}">
                    <a16:creationId xmlns:a16="http://schemas.microsoft.com/office/drawing/2014/main" id="{0D089FE2-B86E-4D15-E2D7-9AAE88881E5D}"/>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1" name="Group 20">
                <a:extLst>
                  <a:ext uri="{FF2B5EF4-FFF2-40B4-BE49-F238E27FC236}">
                    <a16:creationId xmlns:a16="http://schemas.microsoft.com/office/drawing/2014/main" id="{1FA41065-4883-54CB-605D-C850E20A11E4}"/>
                  </a:ext>
                </a:extLst>
              </p:cNvPr>
              <p:cNvGrpSpPr/>
              <p:nvPr/>
            </p:nvGrpSpPr>
            <p:grpSpPr>
              <a:xfrm>
                <a:off x="2863714" y="3137652"/>
                <a:ext cx="402567" cy="624238"/>
                <a:chOff x="2905821" y="3132001"/>
                <a:chExt cx="339644" cy="655658"/>
              </a:xfrm>
            </p:grpSpPr>
            <p:pic>
              <p:nvPicPr>
                <p:cNvPr id="22" name="Picture 21">
                  <a:extLst>
                    <a:ext uri="{FF2B5EF4-FFF2-40B4-BE49-F238E27FC236}">
                      <a16:creationId xmlns:a16="http://schemas.microsoft.com/office/drawing/2014/main" id="{5ED63B18-3E25-FB2A-AB05-9D487B3F3290}"/>
                    </a:ext>
                  </a:extLst>
                </p:cNvPr>
                <p:cNvPicPr>
                  <a:picLocks noChangeAspect="1"/>
                </p:cNvPicPr>
                <p:nvPr/>
              </p:nvPicPr>
              <p:blipFill>
                <a:blip r:embed="rId5"/>
                <a:stretch>
                  <a:fillRect/>
                </a:stretch>
              </p:blipFill>
              <p:spPr>
                <a:xfrm>
                  <a:off x="2905821" y="3132001"/>
                  <a:ext cx="339644" cy="655658"/>
                </a:xfrm>
                <a:prstGeom prst="rect">
                  <a:avLst/>
                </a:prstGeom>
              </p:spPr>
            </p:pic>
            <p:sp>
              <p:nvSpPr>
                <p:cNvPr id="23" name="Rectangle 22">
                  <a:extLst>
                    <a:ext uri="{FF2B5EF4-FFF2-40B4-BE49-F238E27FC236}">
                      <a16:creationId xmlns:a16="http://schemas.microsoft.com/office/drawing/2014/main" id="{C62945C7-76DE-5483-5E41-C627C8DE0B79}"/>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4" name="Oval 23">
                  <a:extLst>
                    <a:ext uri="{FF2B5EF4-FFF2-40B4-BE49-F238E27FC236}">
                      <a16:creationId xmlns:a16="http://schemas.microsoft.com/office/drawing/2014/main" id="{CB8834FE-0E0F-65BA-83DC-873641BEAFBB}"/>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7" name="Group 6">
              <a:extLst>
                <a:ext uri="{FF2B5EF4-FFF2-40B4-BE49-F238E27FC236}">
                  <a16:creationId xmlns:a16="http://schemas.microsoft.com/office/drawing/2014/main" id="{FE8BBC8A-BF0D-E5E0-CCEA-D4E59EFCCA47}"/>
                </a:ext>
              </a:extLst>
            </p:cNvPr>
            <p:cNvGrpSpPr/>
            <p:nvPr/>
          </p:nvGrpSpPr>
          <p:grpSpPr>
            <a:xfrm>
              <a:off x="11439470" y="314415"/>
              <a:ext cx="521208" cy="521208"/>
              <a:chOff x="5247775" y="5402947"/>
              <a:chExt cx="842422" cy="842418"/>
            </a:xfrm>
          </p:grpSpPr>
          <p:grpSp>
            <p:nvGrpSpPr>
              <p:cNvPr id="14" name="Group 13">
                <a:extLst>
                  <a:ext uri="{FF2B5EF4-FFF2-40B4-BE49-F238E27FC236}">
                    <a16:creationId xmlns:a16="http://schemas.microsoft.com/office/drawing/2014/main" id="{E9D7BF66-088B-6B51-C044-86178D4808F0}"/>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6" name="Oval 15">
                  <a:extLst>
                    <a:ext uri="{FF2B5EF4-FFF2-40B4-BE49-F238E27FC236}">
                      <a16:creationId xmlns:a16="http://schemas.microsoft.com/office/drawing/2014/main" id="{D33DC576-69DF-C649-D3EC-16175E907CBC}"/>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7" name="Group 16">
                  <a:extLst>
                    <a:ext uri="{FF2B5EF4-FFF2-40B4-BE49-F238E27FC236}">
                      <a16:creationId xmlns:a16="http://schemas.microsoft.com/office/drawing/2014/main" id="{C88E1619-5A2F-E09B-E256-D710406566AD}"/>
                    </a:ext>
                  </a:extLst>
                </p:cNvPr>
                <p:cNvGrpSpPr/>
                <p:nvPr/>
              </p:nvGrpSpPr>
              <p:grpSpPr>
                <a:xfrm>
                  <a:off x="6837029" y="5667525"/>
                  <a:ext cx="516256" cy="374663"/>
                  <a:chOff x="9721214" y="3600212"/>
                  <a:chExt cx="516256" cy="374663"/>
                </a:xfrm>
              </p:grpSpPr>
              <p:sp>
                <p:nvSpPr>
                  <p:cNvPr id="18" name="Rectangle: Rounded Corners 17">
                    <a:extLst>
                      <a:ext uri="{FF2B5EF4-FFF2-40B4-BE49-F238E27FC236}">
                        <a16:creationId xmlns:a16="http://schemas.microsoft.com/office/drawing/2014/main" id="{8A1A8FB2-7E1C-7145-8A49-03934AC1D98A}"/>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9" name="Rectangle 18">
                    <a:extLst>
                      <a:ext uri="{FF2B5EF4-FFF2-40B4-BE49-F238E27FC236}">
                        <a16:creationId xmlns:a16="http://schemas.microsoft.com/office/drawing/2014/main" id="{0BC08974-A955-7509-5CEC-3AA6A67F0CFF}"/>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5" name="Oval 14">
                <a:extLst>
                  <a:ext uri="{FF2B5EF4-FFF2-40B4-BE49-F238E27FC236}">
                    <a16:creationId xmlns:a16="http://schemas.microsoft.com/office/drawing/2014/main" id="{B4A74251-EE0B-4231-86D1-3942E7338C91}"/>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8" name="Group 7">
              <a:extLst>
                <a:ext uri="{FF2B5EF4-FFF2-40B4-BE49-F238E27FC236}">
                  <a16:creationId xmlns:a16="http://schemas.microsoft.com/office/drawing/2014/main" id="{4B9EB6FD-75B4-DB55-C990-4AE493665BAD}"/>
                </a:ext>
              </a:extLst>
            </p:cNvPr>
            <p:cNvGrpSpPr/>
            <p:nvPr/>
          </p:nvGrpSpPr>
          <p:grpSpPr>
            <a:xfrm>
              <a:off x="10765703" y="314415"/>
              <a:ext cx="521208" cy="521208"/>
              <a:chOff x="5247775" y="4215754"/>
              <a:chExt cx="842422" cy="842418"/>
            </a:xfrm>
          </p:grpSpPr>
          <p:sp>
            <p:nvSpPr>
              <p:cNvPr id="9" name="Oval 8">
                <a:extLst>
                  <a:ext uri="{FF2B5EF4-FFF2-40B4-BE49-F238E27FC236}">
                    <a16:creationId xmlns:a16="http://schemas.microsoft.com/office/drawing/2014/main" id="{9817F9A4-CFE8-89EE-5FF9-82C956590944}"/>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 name="Group 9">
                <a:extLst>
                  <a:ext uri="{FF2B5EF4-FFF2-40B4-BE49-F238E27FC236}">
                    <a16:creationId xmlns:a16="http://schemas.microsoft.com/office/drawing/2014/main" id="{1D10B2BB-9985-3E11-96BE-22BF17E9394C}"/>
                  </a:ext>
                </a:extLst>
              </p:cNvPr>
              <p:cNvGrpSpPr/>
              <p:nvPr/>
            </p:nvGrpSpPr>
            <p:grpSpPr>
              <a:xfrm>
                <a:off x="5329023" y="4518060"/>
                <a:ext cx="679926" cy="237806"/>
                <a:chOff x="2739549" y="4545762"/>
                <a:chExt cx="679926" cy="237806"/>
              </a:xfrm>
            </p:grpSpPr>
            <p:sp>
              <p:nvSpPr>
                <p:cNvPr id="12" name="Rectangle 5">
                  <a:extLst>
                    <a:ext uri="{FF2B5EF4-FFF2-40B4-BE49-F238E27FC236}">
                      <a16:creationId xmlns:a16="http://schemas.microsoft.com/office/drawing/2014/main" id="{6FA78766-1FED-9DF6-D93D-BCDDAF2501ED}"/>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3" name="Oval 12">
                  <a:extLst>
                    <a:ext uri="{FF2B5EF4-FFF2-40B4-BE49-F238E27FC236}">
                      <a16:creationId xmlns:a16="http://schemas.microsoft.com/office/drawing/2014/main" id="{776ABFA3-970F-CFF9-2DA4-D154D106DE1C}"/>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1" name="Oval 10">
                <a:extLst>
                  <a:ext uri="{FF2B5EF4-FFF2-40B4-BE49-F238E27FC236}">
                    <a16:creationId xmlns:a16="http://schemas.microsoft.com/office/drawing/2014/main" id="{56B5640E-E5B8-D476-6819-196639033E41}"/>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65755529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par>
                                <p:cTn id="8" presetID="42" presetClass="path" presetSubtype="0" decel="100000" fill="hold" grpId="1" nodeType="withEffect">
                                  <p:stCondLst>
                                    <p:cond delay="0"/>
                                  </p:stCondLst>
                                  <p:childTnLst>
                                    <p:animMotion origin="layout" path="M -1.04167E-6 -1.85185E-6 L -1.04167E-6 0.04167 " pathEditMode="relative" rAng="0" ptsTypes="AA">
                                      <p:cBhvr>
                                        <p:cTn id="9" dur="750" spd="-100000" fill="hold"/>
                                        <p:tgtEl>
                                          <p:spTgt spid="43"/>
                                        </p:tgtEl>
                                        <p:attrNameLst>
                                          <p:attrName>ppt_x</p:attrName>
                                          <p:attrName>ppt_y</p:attrName>
                                        </p:attrNameLst>
                                      </p:cBhvr>
                                      <p:rCtr x="0" y="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3"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0C73D06-E6B8-4C2C-82F5-60563AE7BAA5}"/>
              </a:ext>
              <a:ext uri="{C183D7F6-B498-43B3-948B-1728B52AA6E4}">
                <adec:decorative xmlns:adec="http://schemas.microsoft.com/office/drawing/2017/decorative" val="1"/>
              </a:ext>
            </a:extLst>
          </p:cNvPr>
          <p:cNvSpPr/>
          <p:nvPr/>
        </p:nvSpPr>
        <p:spPr bwMode="auto">
          <a:xfrm>
            <a:off x="0" y="2711196"/>
            <a:ext cx="12192000" cy="4146804"/>
          </a:xfrm>
          <a:prstGeom prst="rect">
            <a:avLst/>
          </a:prstGeom>
          <a:solidFill>
            <a:schemeClr val="tx1">
              <a:lumMod val="50000"/>
            </a:schemeClr>
          </a:solidFill>
          <a:ln w="9525" cap="flat" cmpd="sng" algn="ctr">
            <a:noFill/>
            <a:prstDash val="solid"/>
            <a:headEnd type="none" w="med" len="med"/>
            <a:tailEnd type="none" w="med" len="med"/>
          </a:ln>
          <a:effectLst/>
        </p:spPr>
        <p:style>
          <a:lnRef idx="0">
            <a:scrgbClr r="0" g="0" b="0"/>
          </a:lnRef>
          <a:fillRef idx="0">
            <a:scrgbClr r="0" g="0" b="0"/>
          </a:fillRef>
          <a:effectRef idx="0">
            <a:scrgbClr r="0" g="0" b="0"/>
          </a:effectRef>
          <a:fontRef idx="major"/>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 name="Title 1">
            <a:extLst>
              <a:ext uri="{FF2B5EF4-FFF2-40B4-BE49-F238E27FC236}">
                <a16:creationId xmlns:a16="http://schemas.microsoft.com/office/drawing/2014/main" id="{C35801E2-BF3D-4B74-89A3-F7773142498C}"/>
              </a:ext>
            </a:extLst>
          </p:cNvPr>
          <p:cNvSpPr>
            <a:spLocks noGrp="1"/>
          </p:cNvSpPr>
          <p:nvPr>
            <p:ph type="title"/>
          </p:nvPr>
        </p:nvSpPr>
        <p:spPr/>
        <p:txBody>
          <a:bodyPr/>
          <a:lstStyle/>
          <a:p>
            <a:r>
              <a:rPr lang="en-GB"/>
              <a:t>Better together </a:t>
            </a:r>
          </a:p>
        </p:txBody>
      </p:sp>
      <p:sp>
        <p:nvSpPr>
          <p:cNvPr id="27" name="Text Placeholder 2">
            <a:extLst>
              <a:ext uri="{FF2B5EF4-FFF2-40B4-BE49-F238E27FC236}">
                <a16:creationId xmlns:a16="http://schemas.microsoft.com/office/drawing/2014/main" id="{015396C5-DA4E-4F7F-B78F-5D13E6972796}"/>
              </a:ext>
            </a:extLst>
          </p:cNvPr>
          <p:cNvSpPr>
            <a:spLocks noGrp="1"/>
          </p:cNvSpPr>
          <p:nvPr>
            <p:ph type="body" sz="quarter" idx="4294967295"/>
          </p:nvPr>
        </p:nvSpPr>
        <p:spPr>
          <a:xfrm>
            <a:off x="586581" y="1435100"/>
            <a:ext cx="11018838" cy="307777"/>
          </a:xfrm>
        </p:spPr>
        <p:txBody>
          <a:bodyPr/>
          <a:lstStyle/>
          <a:p>
            <a:pPr marL="0" indent="0">
              <a:buNone/>
            </a:pPr>
            <a:r>
              <a:rPr lang="en-US" sz="2000" dirty="0"/>
              <a:t>Permit pairing of a Teams device and desktop client</a:t>
            </a:r>
          </a:p>
        </p:txBody>
      </p:sp>
      <p:sp>
        <p:nvSpPr>
          <p:cNvPr id="7" name="TextBox 6">
            <a:extLst>
              <a:ext uri="{FF2B5EF4-FFF2-40B4-BE49-F238E27FC236}">
                <a16:creationId xmlns:a16="http://schemas.microsoft.com/office/drawing/2014/main" id="{9216E7DC-34AA-4CC3-A158-D95E9401050D}"/>
              </a:ext>
            </a:extLst>
          </p:cNvPr>
          <p:cNvSpPr txBox="1"/>
          <p:nvPr/>
        </p:nvSpPr>
        <p:spPr>
          <a:xfrm>
            <a:off x="586580" y="2711196"/>
            <a:ext cx="11605419" cy="2234458"/>
          </a:xfrm>
          <a:prstGeom prst="rect">
            <a:avLst/>
          </a:prstGeom>
          <a:noFill/>
        </p:spPr>
        <p:txBody>
          <a:bodyPr wrap="square" lIns="0" tIns="146304" rIns="182880" bIns="146304" rtlCol="0">
            <a:spAutoFit/>
          </a:bodyPr>
          <a:lstStyle/>
          <a:p>
            <a:r>
              <a:rPr lang="en-US" dirty="0">
                <a:solidFill>
                  <a:srgbClr val="F9F1A5"/>
                </a:solidFill>
                <a:effectLst/>
                <a:latin typeface="Consolas" panose="020B0609020204030204" pitchFamily="49" charset="0"/>
                <a:ea typeface="Calibri" panose="020F0502020204030204" pitchFamily="34" charset="0"/>
                <a:cs typeface="Times New Roman" panose="02020603050405020304" pitchFamily="18" charset="0"/>
              </a:rPr>
              <a:t>New-</a:t>
            </a:r>
            <a:r>
              <a:rPr lang="en-US" dirty="0" err="1">
                <a:solidFill>
                  <a:srgbClr val="F9F1A5"/>
                </a:solidFill>
                <a:effectLst/>
                <a:latin typeface="Consolas" panose="020B0609020204030204" pitchFamily="49" charset="0"/>
                <a:ea typeface="Calibri" panose="020F0502020204030204" pitchFamily="34" charset="0"/>
                <a:cs typeface="Times New Roman" panose="02020603050405020304" pitchFamily="18" charset="0"/>
              </a:rPr>
              <a:t>CsTeamsIpPhonePolicy</a:t>
            </a:r>
            <a:r>
              <a:rPr lang="en-US" dirty="0">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 –</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Identity </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a:t>
            </a:r>
            <a:r>
              <a:rPr lang="en-US" dirty="0" err="1">
                <a:solidFill>
                  <a:srgbClr val="3A96DD"/>
                </a:solidFill>
                <a:latin typeface="Consolas" panose="020B0609020204030204" pitchFamily="49" charset="0"/>
                <a:ea typeface="Calibri" panose="020F0502020204030204" pitchFamily="34" charset="0"/>
                <a:cs typeface="Times New Roman" panose="02020603050405020304" pitchFamily="18" charset="0"/>
              </a:rPr>
              <a:t>EnableBetterTogether</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a:t>
            </a:r>
            <a:r>
              <a:rPr lang="en-US" dirty="0">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a:t>
            </a:r>
            <a:r>
              <a:rPr lang="en-US" dirty="0" err="1">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AllowBetterTogether</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 </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'Enabled'</a:t>
            </a:r>
          </a:p>
          <a:p>
            <a:endPar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endParaRPr>
          </a:p>
          <a:p>
            <a:r>
              <a:rPr lang="en-US" dirty="0">
                <a:solidFill>
                  <a:srgbClr val="F9F1A5"/>
                </a:solidFill>
                <a:latin typeface="Consolas" panose="020B0609020204030204" pitchFamily="49" charset="0"/>
                <a:ea typeface="Calibri" panose="020F0502020204030204" pitchFamily="34" charset="0"/>
                <a:cs typeface="Times New Roman" panose="02020603050405020304" pitchFamily="18" charset="0"/>
              </a:rPr>
              <a:t>Grant-</a:t>
            </a:r>
            <a:r>
              <a:rPr lang="en-US" dirty="0" err="1">
                <a:solidFill>
                  <a:srgbClr val="F9F1A5"/>
                </a:solidFill>
                <a:latin typeface="Consolas" panose="020B0609020204030204" pitchFamily="49" charset="0"/>
                <a:ea typeface="Calibri" panose="020F0502020204030204" pitchFamily="34" charset="0"/>
                <a:cs typeface="Times New Roman" panose="02020603050405020304" pitchFamily="18" charset="0"/>
              </a:rPr>
              <a:t>CsTeamsIpPhonePolicy</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 –Identity </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'CommonAreaPhone1@contoso.com</a:t>
            </a:r>
            <a:r>
              <a:rPr lang="en-US" dirty="0">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 </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a:t>
            </a:r>
            <a:r>
              <a:rPr lang="en-US" dirty="0" err="1">
                <a:solidFill>
                  <a:schemeClr val="bg1"/>
                </a:solidFill>
                <a:latin typeface="Consolas" panose="020B0609020204030204" pitchFamily="49" charset="0"/>
                <a:ea typeface="Calibri" panose="020F0502020204030204" pitchFamily="34" charset="0"/>
                <a:cs typeface="Times New Roman" panose="02020603050405020304" pitchFamily="18" charset="0"/>
              </a:rPr>
              <a:t>PolicyName</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 </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a:t>
            </a:r>
            <a:r>
              <a:rPr lang="en-US" dirty="0" err="1">
                <a:solidFill>
                  <a:srgbClr val="3A96DD"/>
                </a:solidFill>
                <a:latin typeface="Consolas" panose="020B0609020204030204" pitchFamily="49" charset="0"/>
                <a:ea typeface="Calibri" panose="020F0502020204030204" pitchFamily="34" charset="0"/>
                <a:cs typeface="Times New Roman" panose="02020603050405020304" pitchFamily="18" charset="0"/>
              </a:rPr>
              <a:t>EnableBetterTogether</a:t>
            </a:r>
            <a:r>
              <a:rPr lang="en-US" dirty="0">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endPar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endParaRPr>
          </a:p>
          <a:p>
            <a:endPar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endParaRPr>
          </a:p>
          <a:p>
            <a:endParaRPr lang="en-US" dirty="0">
              <a:solidFill>
                <a:schemeClr val="bg1"/>
              </a:solidFill>
              <a:effectLst/>
              <a:latin typeface="Consolas" panose="020B0609020204030204" pitchFamily="49" charset="0"/>
              <a:ea typeface="Calibri" panose="020F0502020204030204" pitchFamily="34" charset="0"/>
              <a:cs typeface="Times New Roman" panose="02020603050405020304" pitchFamily="18" charset="0"/>
            </a:endParaRPr>
          </a:p>
          <a:p>
            <a:pPr marL="0" marR="0">
              <a:spcBef>
                <a:spcPts val="0"/>
              </a:spcBef>
              <a:spcAft>
                <a:spcPts val="0"/>
              </a:spcAft>
            </a:pPr>
            <a:endParaRPr lang="en-US" dirty="0">
              <a:solidFill>
                <a:schemeClr val="bg1"/>
              </a:solidFill>
              <a:effectLst/>
              <a:latin typeface="Consolas" panose="020B0609020204030204" pitchFamily="49" charset="0"/>
              <a:ea typeface="Calibri" panose="020F0502020204030204" pitchFamily="34" charset="0"/>
              <a:cs typeface="Times New Roman" panose="02020603050405020304" pitchFamily="18" charset="0"/>
            </a:endParaRPr>
          </a:p>
        </p:txBody>
      </p:sp>
      <p:grpSp>
        <p:nvGrpSpPr>
          <p:cNvPr id="3" name="Group 2">
            <a:extLst>
              <a:ext uri="{FF2B5EF4-FFF2-40B4-BE49-F238E27FC236}">
                <a16:creationId xmlns:a16="http://schemas.microsoft.com/office/drawing/2014/main" id="{65093944-B98E-4484-4F68-145BD6FCB2D0}"/>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4" name="Group 3">
              <a:extLst>
                <a:ext uri="{FF2B5EF4-FFF2-40B4-BE49-F238E27FC236}">
                  <a16:creationId xmlns:a16="http://schemas.microsoft.com/office/drawing/2014/main" id="{00E62BFE-E4DC-6163-70BB-15E941C45E85}"/>
                </a:ext>
              </a:extLst>
            </p:cNvPr>
            <p:cNvGrpSpPr/>
            <p:nvPr/>
          </p:nvGrpSpPr>
          <p:grpSpPr>
            <a:xfrm>
              <a:off x="9419668" y="315165"/>
              <a:ext cx="519711" cy="519708"/>
              <a:chOff x="2643786" y="1841370"/>
              <a:chExt cx="842422" cy="842418"/>
            </a:xfrm>
          </p:grpSpPr>
          <p:sp>
            <p:nvSpPr>
              <p:cNvPr id="26" name="Oval 25">
                <a:extLst>
                  <a:ext uri="{FF2B5EF4-FFF2-40B4-BE49-F238E27FC236}">
                    <a16:creationId xmlns:a16="http://schemas.microsoft.com/office/drawing/2014/main" id="{3733927B-0057-3B1C-B816-88F80EB9AA44}"/>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8" name="Group 27">
                <a:extLst>
                  <a:ext uri="{FF2B5EF4-FFF2-40B4-BE49-F238E27FC236}">
                    <a16:creationId xmlns:a16="http://schemas.microsoft.com/office/drawing/2014/main" id="{239657BB-4E15-D67B-EC1E-DA105D88539D}"/>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9" name="Rectangle: Rounded Corners 28">
                  <a:extLst>
                    <a:ext uri="{FF2B5EF4-FFF2-40B4-BE49-F238E27FC236}">
                      <a16:creationId xmlns:a16="http://schemas.microsoft.com/office/drawing/2014/main" id="{1CE87256-2590-4C30-3405-A35B0D02B92D}"/>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0" name="Rectangle: Rounded Corners 29">
                  <a:extLst>
                    <a:ext uri="{FF2B5EF4-FFF2-40B4-BE49-F238E27FC236}">
                      <a16:creationId xmlns:a16="http://schemas.microsoft.com/office/drawing/2014/main" id="{6A99A532-A5CB-D3F9-61E3-5C9D4B39FC80}"/>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1" name="Group 30">
                  <a:extLst>
                    <a:ext uri="{FF2B5EF4-FFF2-40B4-BE49-F238E27FC236}">
                      <a16:creationId xmlns:a16="http://schemas.microsoft.com/office/drawing/2014/main" id="{F0B5F4F9-28C6-0211-8FF7-9E889C7C1B25}"/>
                    </a:ext>
                  </a:extLst>
                </p:cNvPr>
                <p:cNvGrpSpPr/>
                <p:nvPr/>
              </p:nvGrpSpPr>
              <p:grpSpPr>
                <a:xfrm>
                  <a:off x="9549692" y="2525789"/>
                  <a:ext cx="155052" cy="148677"/>
                  <a:chOff x="4039410" y="4948360"/>
                  <a:chExt cx="155073" cy="148698"/>
                </a:xfrm>
                <a:solidFill>
                  <a:schemeClr val="bg1"/>
                </a:solidFill>
              </p:grpSpPr>
              <p:sp>
                <p:nvSpPr>
                  <p:cNvPr id="34" name="Rectangle: Rounded Corners 33">
                    <a:extLst>
                      <a:ext uri="{FF2B5EF4-FFF2-40B4-BE49-F238E27FC236}">
                        <a16:creationId xmlns:a16="http://schemas.microsoft.com/office/drawing/2014/main" id="{F9E0B366-60D3-EDD4-42C5-BEF020201A51}"/>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5" name="Rectangle: Rounded Corners 34">
                    <a:extLst>
                      <a:ext uri="{FF2B5EF4-FFF2-40B4-BE49-F238E27FC236}">
                        <a16:creationId xmlns:a16="http://schemas.microsoft.com/office/drawing/2014/main" id="{B985F817-3617-B787-E94A-8EDDE86CF731}"/>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7155D8AF-DBA4-50DE-915C-14971C708F3B}"/>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76803C7F-E336-F7A0-6A2A-8F72FC0C44E3}"/>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8" name="Rectangle: Rounded Corners 37">
                    <a:extLst>
                      <a:ext uri="{FF2B5EF4-FFF2-40B4-BE49-F238E27FC236}">
                        <a16:creationId xmlns:a16="http://schemas.microsoft.com/office/drawing/2014/main" id="{AD9C0292-9E30-91CA-DF70-E2BBCEC302D5}"/>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F334813D-63A8-83F8-A488-B974F58F8B14}"/>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19361294-0C01-4478-A5EF-A90A9255081A}"/>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D605C2A8-3D45-1DCA-962E-D9AFE5D7A9E0}"/>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8051DB4F-5F5F-A9D1-C675-D0BBBA2E1039}"/>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2" name="Rectangle: Rounded Corners 31">
                  <a:extLst>
                    <a:ext uri="{FF2B5EF4-FFF2-40B4-BE49-F238E27FC236}">
                      <a16:creationId xmlns:a16="http://schemas.microsoft.com/office/drawing/2014/main" id="{2217FFB7-D07C-B09E-57DF-64534B08518D}"/>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DA63CB31-6DBF-00B7-849B-A228C5C0F564}"/>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5" name="Group 4">
              <a:extLst>
                <a:ext uri="{FF2B5EF4-FFF2-40B4-BE49-F238E27FC236}">
                  <a16:creationId xmlns:a16="http://schemas.microsoft.com/office/drawing/2014/main" id="{295A7CA0-B47E-5D93-40DF-94283FD9B26D}"/>
                </a:ext>
              </a:extLst>
            </p:cNvPr>
            <p:cNvGrpSpPr/>
            <p:nvPr/>
          </p:nvGrpSpPr>
          <p:grpSpPr>
            <a:xfrm>
              <a:off x="10091937" y="314415"/>
              <a:ext cx="521208" cy="521208"/>
              <a:chOff x="2643786" y="3028562"/>
              <a:chExt cx="842422" cy="842418"/>
            </a:xfrm>
          </p:grpSpPr>
          <p:sp>
            <p:nvSpPr>
              <p:cNvPr id="20" name="Oval 19">
                <a:extLst>
                  <a:ext uri="{FF2B5EF4-FFF2-40B4-BE49-F238E27FC236}">
                    <a16:creationId xmlns:a16="http://schemas.microsoft.com/office/drawing/2014/main" id="{E6C5B62D-979F-FD46-E06F-492E9A401A73}"/>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1" name="Group 20">
                <a:extLst>
                  <a:ext uri="{FF2B5EF4-FFF2-40B4-BE49-F238E27FC236}">
                    <a16:creationId xmlns:a16="http://schemas.microsoft.com/office/drawing/2014/main" id="{5B0AFFFF-ADF9-8D46-FD55-2B075622A1DF}"/>
                  </a:ext>
                </a:extLst>
              </p:cNvPr>
              <p:cNvGrpSpPr/>
              <p:nvPr/>
            </p:nvGrpSpPr>
            <p:grpSpPr>
              <a:xfrm>
                <a:off x="2863714" y="3137652"/>
                <a:ext cx="402567" cy="624238"/>
                <a:chOff x="2905821" y="3132001"/>
                <a:chExt cx="339644" cy="655658"/>
              </a:xfrm>
            </p:grpSpPr>
            <p:pic>
              <p:nvPicPr>
                <p:cNvPr id="23" name="Picture 22">
                  <a:extLst>
                    <a:ext uri="{FF2B5EF4-FFF2-40B4-BE49-F238E27FC236}">
                      <a16:creationId xmlns:a16="http://schemas.microsoft.com/office/drawing/2014/main" id="{94756545-77B1-887B-C891-46C70C88866B}"/>
                    </a:ext>
                  </a:extLst>
                </p:cNvPr>
                <p:cNvPicPr>
                  <a:picLocks noChangeAspect="1"/>
                </p:cNvPicPr>
                <p:nvPr/>
              </p:nvPicPr>
              <p:blipFill>
                <a:blip r:embed="rId3"/>
                <a:stretch>
                  <a:fillRect/>
                </a:stretch>
              </p:blipFill>
              <p:spPr>
                <a:xfrm>
                  <a:off x="2905821" y="3132001"/>
                  <a:ext cx="339644" cy="655658"/>
                </a:xfrm>
                <a:prstGeom prst="rect">
                  <a:avLst/>
                </a:prstGeom>
              </p:spPr>
            </p:pic>
            <p:sp>
              <p:nvSpPr>
                <p:cNvPr id="24" name="Rectangle 23">
                  <a:extLst>
                    <a:ext uri="{FF2B5EF4-FFF2-40B4-BE49-F238E27FC236}">
                      <a16:creationId xmlns:a16="http://schemas.microsoft.com/office/drawing/2014/main" id="{A882C6FB-CB26-EE00-46C0-0B93742650A4}"/>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5" name="Oval 24">
                  <a:extLst>
                    <a:ext uri="{FF2B5EF4-FFF2-40B4-BE49-F238E27FC236}">
                      <a16:creationId xmlns:a16="http://schemas.microsoft.com/office/drawing/2014/main" id="{CFE451F7-C792-DFB7-06D1-150D2AF5F727}"/>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6" name="Group 5">
              <a:extLst>
                <a:ext uri="{FF2B5EF4-FFF2-40B4-BE49-F238E27FC236}">
                  <a16:creationId xmlns:a16="http://schemas.microsoft.com/office/drawing/2014/main" id="{6076F0B2-19A3-F0F8-ACED-A0D5556D09C5}"/>
                </a:ext>
              </a:extLst>
            </p:cNvPr>
            <p:cNvGrpSpPr/>
            <p:nvPr/>
          </p:nvGrpSpPr>
          <p:grpSpPr>
            <a:xfrm>
              <a:off x="11439470" y="314415"/>
              <a:ext cx="521208" cy="521208"/>
              <a:chOff x="5247775" y="5402947"/>
              <a:chExt cx="842422" cy="842418"/>
            </a:xfrm>
          </p:grpSpPr>
          <p:grpSp>
            <p:nvGrpSpPr>
              <p:cNvPr id="14" name="Group 13">
                <a:extLst>
                  <a:ext uri="{FF2B5EF4-FFF2-40B4-BE49-F238E27FC236}">
                    <a16:creationId xmlns:a16="http://schemas.microsoft.com/office/drawing/2014/main" id="{88CC3C69-0358-B870-6A31-73411E7A984D}"/>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6" name="Oval 15">
                  <a:extLst>
                    <a:ext uri="{FF2B5EF4-FFF2-40B4-BE49-F238E27FC236}">
                      <a16:creationId xmlns:a16="http://schemas.microsoft.com/office/drawing/2014/main" id="{A12EAC37-D87C-C9B9-EE1C-D0AF3236B4B6}"/>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7" name="Group 16">
                  <a:extLst>
                    <a:ext uri="{FF2B5EF4-FFF2-40B4-BE49-F238E27FC236}">
                      <a16:creationId xmlns:a16="http://schemas.microsoft.com/office/drawing/2014/main" id="{6933C571-8CDE-F981-C9FF-979B1F9D8C10}"/>
                    </a:ext>
                  </a:extLst>
                </p:cNvPr>
                <p:cNvGrpSpPr/>
                <p:nvPr/>
              </p:nvGrpSpPr>
              <p:grpSpPr>
                <a:xfrm>
                  <a:off x="6837029" y="5667525"/>
                  <a:ext cx="516256" cy="374663"/>
                  <a:chOff x="9721214" y="3600212"/>
                  <a:chExt cx="516256" cy="374663"/>
                </a:xfrm>
              </p:grpSpPr>
              <p:sp>
                <p:nvSpPr>
                  <p:cNvPr id="18" name="Rectangle: Rounded Corners 17">
                    <a:extLst>
                      <a:ext uri="{FF2B5EF4-FFF2-40B4-BE49-F238E27FC236}">
                        <a16:creationId xmlns:a16="http://schemas.microsoft.com/office/drawing/2014/main" id="{999E3799-4EA9-F5F4-8D2D-34B52E927CF8}"/>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9" name="Rectangle 18">
                    <a:extLst>
                      <a:ext uri="{FF2B5EF4-FFF2-40B4-BE49-F238E27FC236}">
                        <a16:creationId xmlns:a16="http://schemas.microsoft.com/office/drawing/2014/main" id="{36509471-7DCD-407B-9A7F-ABD98B8B0B5F}"/>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5" name="Oval 14">
                <a:extLst>
                  <a:ext uri="{FF2B5EF4-FFF2-40B4-BE49-F238E27FC236}">
                    <a16:creationId xmlns:a16="http://schemas.microsoft.com/office/drawing/2014/main" id="{DA96DF2C-A155-E331-880D-FF80BD3EED95}"/>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8" name="Group 7">
              <a:extLst>
                <a:ext uri="{FF2B5EF4-FFF2-40B4-BE49-F238E27FC236}">
                  <a16:creationId xmlns:a16="http://schemas.microsoft.com/office/drawing/2014/main" id="{03881B71-E054-A7A7-2F6D-FC41CE343C94}"/>
                </a:ext>
              </a:extLst>
            </p:cNvPr>
            <p:cNvGrpSpPr/>
            <p:nvPr/>
          </p:nvGrpSpPr>
          <p:grpSpPr>
            <a:xfrm>
              <a:off x="10765703" y="314415"/>
              <a:ext cx="521208" cy="521208"/>
              <a:chOff x="5247775" y="4215754"/>
              <a:chExt cx="842422" cy="842418"/>
            </a:xfrm>
          </p:grpSpPr>
          <p:sp>
            <p:nvSpPr>
              <p:cNvPr id="9" name="Oval 8">
                <a:extLst>
                  <a:ext uri="{FF2B5EF4-FFF2-40B4-BE49-F238E27FC236}">
                    <a16:creationId xmlns:a16="http://schemas.microsoft.com/office/drawing/2014/main" id="{17777F21-54FB-8AA6-3433-A279759D9C46}"/>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 name="Group 9">
                <a:extLst>
                  <a:ext uri="{FF2B5EF4-FFF2-40B4-BE49-F238E27FC236}">
                    <a16:creationId xmlns:a16="http://schemas.microsoft.com/office/drawing/2014/main" id="{E7AEF9B6-1DEF-AC49-2989-44E612D2B048}"/>
                  </a:ext>
                </a:extLst>
              </p:cNvPr>
              <p:cNvGrpSpPr/>
              <p:nvPr/>
            </p:nvGrpSpPr>
            <p:grpSpPr>
              <a:xfrm>
                <a:off x="5329023" y="4518060"/>
                <a:ext cx="679926" cy="237806"/>
                <a:chOff x="2739549" y="4545762"/>
                <a:chExt cx="679926" cy="237806"/>
              </a:xfrm>
            </p:grpSpPr>
            <p:sp>
              <p:nvSpPr>
                <p:cNvPr id="12" name="Rectangle 5">
                  <a:extLst>
                    <a:ext uri="{FF2B5EF4-FFF2-40B4-BE49-F238E27FC236}">
                      <a16:creationId xmlns:a16="http://schemas.microsoft.com/office/drawing/2014/main" id="{2C4C7824-AD07-D277-348B-34AE3473BAAC}"/>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3" name="Oval 12">
                  <a:extLst>
                    <a:ext uri="{FF2B5EF4-FFF2-40B4-BE49-F238E27FC236}">
                      <a16:creationId xmlns:a16="http://schemas.microsoft.com/office/drawing/2014/main" id="{2CE72697-D6C7-B087-DB90-42A9A0A7CFE3}"/>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1" name="Oval 10">
                <a:extLst>
                  <a:ext uri="{FF2B5EF4-FFF2-40B4-BE49-F238E27FC236}">
                    <a16:creationId xmlns:a16="http://schemas.microsoft.com/office/drawing/2014/main" id="{B2D42D74-AB2D-388F-2280-E974E90E72A5}"/>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67010800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0"/>
                                  </p:stCondLst>
                                  <p:iterate type="lt">
                                    <p:tmAbs val="20"/>
                                  </p:iterate>
                                  <p:childTnLst>
                                    <p:set>
                                      <p:cBhvr>
                                        <p:cTn id="11" dur="1" fill="hold">
                                          <p:stCondLst>
                                            <p:cond delay="0"/>
                                          </p:stCondLst>
                                        </p:cTn>
                                        <p:tgtEl>
                                          <p:spTgt spid="7">
                                            <p:txEl>
                                              <p:pRg st="0" end="0"/>
                                            </p:txEl>
                                          </p:spTgt>
                                        </p:tgtEl>
                                        <p:attrNameLst>
                                          <p:attrName>style.visibility</p:attrName>
                                        </p:attrNameLst>
                                      </p:cBhvr>
                                      <p:to>
                                        <p:strVal val="visible"/>
                                      </p:to>
                                    </p:set>
                                  </p:childTnLst>
                                </p:cTn>
                              </p:par>
                            </p:childTnLst>
                          </p:cTn>
                        </p:par>
                        <p:par>
                          <p:cTn id="12" fill="hold">
                            <p:stCondLst>
                              <p:cond delay="2161"/>
                            </p:stCondLst>
                            <p:childTnLst>
                              <p:par>
                                <p:cTn id="13" presetID="1" presetClass="entr" presetSubtype="0" fill="hold" nodeType="afterEffect">
                                  <p:stCondLst>
                                    <p:cond delay="0"/>
                                  </p:stCondLst>
                                  <p:iterate type="lt">
                                    <p:tmAbs val="20"/>
                                  </p:iterate>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B1DDA482-12F1-4253-A932-E5EBE0FBE379}"/>
              </a:ext>
              <a:ext uri="{C183D7F6-B498-43B3-948B-1728B52AA6E4}">
                <adec:decorative xmlns:adec="http://schemas.microsoft.com/office/drawing/2017/decorative" val="1"/>
              </a:ext>
            </a:extLst>
          </p:cNvPr>
          <p:cNvSpPr/>
          <p:nvPr/>
        </p:nvSpPr>
        <p:spPr bwMode="auto">
          <a:xfrm flipV="1">
            <a:off x="0" y="2555059"/>
            <a:ext cx="12192000" cy="4302941"/>
          </a:xfrm>
          <a:prstGeom prst="rect">
            <a:avLst/>
          </a:prstGeom>
          <a:solidFill>
            <a:schemeClr val="bg2"/>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txBody>
          <a:bodyPr spcFirstLastPara="0" vert="horz" wrap="square" lIns="182880" tIns="182880" rIns="182880" bIns="182880" numCol="1" spcCol="1270" anchor="t" anchorCtr="0">
            <a:noAutofit/>
          </a:bodyPr>
          <a:lstStyle/>
          <a:p>
            <a:pPr defTabSz="1280160">
              <a:lnSpc>
                <a:spcPct val="90000"/>
              </a:lnSpc>
              <a:spcBef>
                <a:spcPct val="0"/>
              </a:spcBef>
              <a:spcAft>
                <a:spcPct val="35000"/>
              </a:spcAft>
            </a:pPr>
            <a:endParaRPr lang="en-US" sz="1600">
              <a:solidFill>
                <a:schemeClr val="tx2"/>
              </a:solidFill>
            </a:endParaRPr>
          </a:p>
        </p:txBody>
      </p:sp>
      <p:sp>
        <p:nvSpPr>
          <p:cNvPr id="2" name="Title 1">
            <a:extLst>
              <a:ext uri="{FF2B5EF4-FFF2-40B4-BE49-F238E27FC236}">
                <a16:creationId xmlns:a16="http://schemas.microsoft.com/office/drawing/2014/main" id="{6A90420D-A0BE-41CE-894E-425D5783E053}"/>
              </a:ext>
            </a:extLst>
          </p:cNvPr>
          <p:cNvSpPr>
            <a:spLocks noGrp="1"/>
          </p:cNvSpPr>
          <p:nvPr>
            <p:ph type="title"/>
          </p:nvPr>
        </p:nvSpPr>
        <p:spPr/>
        <p:txBody>
          <a:bodyPr/>
          <a:lstStyle/>
          <a:p>
            <a:r>
              <a:rPr lang="en-GB"/>
              <a:t>Call queues</a:t>
            </a:r>
          </a:p>
        </p:txBody>
      </p:sp>
      <p:sp>
        <p:nvSpPr>
          <p:cNvPr id="12" name="TextBox 11">
            <a:extLst>
              <a:ext uri="{FF2B5EF4-FFF2-40B4-BE49-F238E27FC236}">
                <a16:creationId xmlns:a16="http://schemas.microsoft.com/office/drawing/2014/main" id="{EC78E491-22A3-4341-8CFA-DF476C3AD214}"/>
              </a:ext>
              <a:ext uri="{C183D7F6-B498-43B3-948B-1728B52AA6E4}">
                <adec:decorative xmlns:adec="http://schemas.microsoft.com/office/drawing/2017/decorative" val="1"/>
              </a:ext>
            </a:extLst>
          </p:cNvPr>
          <p:cNvSpPr txBox="1"/>
          <p:nvPr/>
        </p:nvSpPr>
        <p:spPr>
          <a:xfrm>
            <a:off x="9133753" y="2709423"/>
            <a:ext cx="1073307" cy="544765"/>
          </a:xfrm>
          <a:prstGeom prst="rect">
            <a:avLst/>
          </a:prstGeom>
          <a:noFill/>
        </p:spPr>
        <p:txBody>
          <a:bodyPr wrap="none" lIns="182880" tIns="146304" rIns="182880" bIns="146304" rtlCol="0">
            <a:spAutoFit/>
          </a:bodyPr>
          <a:lstStyle/>
          <a:p>
            <a:pPr algn="ctr">
              <a:lnSpc>
                <a:spcPct val="90000"/>
              </a:lnSpc>
              <a:spcAft>
                <a:spcPts val="600"/>
              </a:spcAft>
            </a:pPr>
            <a:r>
              <a:rPr lang="en-US">
                <a:latin typeface="+mj-lt"/>
              </a:rPr>
              <a:t>Nestor</a:t>
            </a:r>
          </a:p>
        </p:txBody>
      </p:sp>
      <p:sp>
        <p:nvSpPr>
          <p:cNvPr id="20" name="Text Placeholder 2">
            <a:extLst>
              <a:ext uri="{FF2B5EF4-FFF2-40B4-BE49-F238E27FC236}">
                <a16:creationId xmlns:a16="http://schemas.microsoft.com/office/drawing/2014/main" id="{8E405258-B18A-4582-8625-47FF0D167305}"/>
              </a:ext>
            </a:extLst>
          </p:cNvPr>
          <p:cNvSpPr txBox="1">
            <a:spLocks/>
          </p:cNvSpPr>
          <p:nvPr/>
        </p:nvSpPr>
        <p:spPr>
          <a:xfrm>
            <a:off x="588963" y="1213442"/>
            <a:ext cx="3093969" cy="615553"/>
          </a:xfrm>
          <a:prstGeom prst="rect">
            <a:avLst/>
          </a:prstGeom>
        </p:spPr>
        <p:txBody>
          <a:bodyPr vert="horz" wrap="square" lIns="0" tIns="91440" rIns="91440" bIns="91440" rtlCol="0">
            <a:spAutoFit/>
          </a:bodyPr>
          <a:lstStyle>
            <a:lvl1pPr marL="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3530" kern="1200" spc="0" baseline="0">
                <a:solidFill>
                  <a:srgbClr val="43AAFF"/>
                </a:solidFill>
                <a:latin typeface="+mn-lt"/>
                <a:ea typeface="+mn-ea"/>
                <a:cs typeface="+mn-cs"/>
              </a:defRPr>
            </a:lvl1pPr>
            <a:lvl2pPr marL="22412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745" kern="1200" spc="0" baseline="0">
                <a:gradFill>
                  <a:gsLst>
                    <a:gs pos="1250">
                      <a:schemeClr val="tx1"/>
                    </a:gs>
                    <a:gs pos="100000">
                      <a:schemeClr val="tx1"/>
                    </a:gs>
                  </a:gsLst>
                  <a:lin ang="5400000" scaled="0"/>
                </a:gradFill>
                <a:latin typeface="+mn-lt"/>
                <a:ea typeface="+mn-ea"/>
                <a:cs typeface="+mn-cs"/>
              </a:defRPr>
            </a:lvl2pPr>
            <a:lvl3pPr marL="448239"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353" kern="1200" spc="0" baseline="0">
                <a:gradFill>
                  <a:gsLst>
                    <a:gs pos="1250">
                      <a:schemeClr val="tx1"/>
                    </a:gs>
                    <a:gs pos="100000">
                      <a:schemeClr val="tx1"/>
                    </a:gs>
                  </a:gsLst>
                  <a:lin ang="5400000" scaled="0"/>
                </a:gradFill>
                <a:latin typeface="+mn-lt"/>
                <a:ea typeface="+mn-ea"/>
                <a:cs typeface="+mn-cs"/>
              </a:defRPr>
            </a:lvl3pPr>
            <a:lvl4pPr marL="672359"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4pPr>
            <a:lvl5pPr marL="896480" marR="0" indent="0" algn="l" defTabSz="914462" rtl="0" eaLnBrk="1" fontAlgn="auto" latinLnBrk="0" hangingPunct="1">
              <a:lnSpc>
                <a:spcPct val="100000"/>
              </a:lnSpc>
              <a:spcBef>
                <a:spcPts val="588"/>
              </a:spcBef>
              <a:spcAft>
                <a:spcPts val="588"/>
              </a:spcAft>
              <a:buClrTx/>
              <a:buSzPct val="90000"/>
              <a:buFont typeface="Wingdings" panose="05000000000000000000" pitchFamily="2" charset="2"/>
              <a:buNone/>
              <a:tabLst/>
              <a:defRPr sz="2157" kern="1200" spc="0" baseline="0">
                <a:gradFill>
                  <a:gsLst>
                    <a:gs pos="1250">
                      <a:schemeClr val="tx1"/>
                    </a:gs>
                    <a:gs pos="100000">
                      <a:schemeClr val="tx1"/>
                    </a:gs>
                  </a:gsLst>
                  <a:lin ang="5400000" scaled="0"/>
                </a:gradFill>
                <a:latin typeface="+mn-lt"/>
                <a:ea typeface="+mn-ea"/>
                <a:cs typeface="+mn-cs"/>
              </a:defRPr>
            </a:lvl5pPr>
            <a:lvl6pPr marL="2514770"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2002"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9233"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466" indent="-228616" algn="l" defTabSz="91446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r>
              <a:rPr lang="en-US" sz="1400">
                <a:solidFill>
                  <a:schemeClr val="tx1"/>
                </a:solidFill>
                <a:latin typeface="Segoe UI" panose="020B0502040204020203" pitchFamily="34" charset="0"/>
                <a:cs typeface="Segoe UI" panose="020B0502040204020203" pitchFamily="34" charset="0"/>
              </a:rPr>
              <a:t>Analogous to a waiting room in a physical building</a:t>
            </a:r>
          </a:p>
        </p:txBody>
      </p:sp>
      <p:sp>
        <p:nvSpPr>
          <p:cNvPr id="27" name="TextBox 26">
            <a:extLst>
              <a:ext uri="{FF2B5EF4-FFF2-40B4-BE49-F238E27FC236}">
                <a16:creationId xmlns:a16="http://schemas.microsoft.com/office/drawing/2014/main" id="{435C75B1-41C2-48BB-BD4A-0731713655EF}"/>
              </a:ext>
            </a:extLst>
          </p:cNvPr>
          <p:cNvSpPr txBox="1"/>
          <p:nvPr/>
        </p:nvSpPr>
        <p:spPr>
          <a:xfrm>
            <a:off x="4257812" y="1211890"/>
            <a:ext cx="3062278" cy="615553"/>
          </a:xfrm>
          <a:prstGeom prst="rect">
            <a:avLst/>
          </a:prstGeom>
        </p:spPr>
        <p:txBody>
          <a:bodyPr vert="horz" wrap="square" lIns="0" tIns="91440" rIns="91440" bIns="91440" rtlCol="0">
            <a:spAutoFit/>
          </a:bodyPr>
          <a:lstStyle>
            <a:defPPr>
              <a:defRPr lang="en-US"/>
            </a:defPPr>
            <a:lvl1pPr marR="0" indent="0" defTabSz="914462" fontAlgn="auto">
              <a:lnSpc>
                <a:spcPct val="100000"/>
              </a:lnSpc>
              <a:spcBef>
                <a:spcPts val="588"/>
              </a:spcBef>
              <a:spcAft>
                <a:spcPts val="588"/>
              </a:spcAft>
              <a:buClrTx/>
              <a:buSzPct val="90000"/>
              <a:buFont typeface="Wingdings" panose="05000000000000000000" pitchFamily="2" charset="2"/>
              <a:buNone/>
              <a:tabLst/>
              <a:defRPr sz="1568" spc="0" baseline="0">
                <a:solidFill>
                  <a:srgbClr val="737373"/>
                </a:solidFill>
                <a:latin typeface="Segoe UI" panose="020B0502040204020203" pitchFamily="34" charset="0"/>
                <a:cs typeface="Segoe UI" panose="020B0502040204020203" pitchFamily="34" charset="0"/>
              </a:defRPr>
            </a:lvl1pPr>
            <a:lvl2pPr marL="224120" marR="0" indent="0" defTabSz="914462" fontAlgn="auto">
              <a:lnSpc>
                <a:spcPct val="100000"/>
              </a:lnSpc>
              <a:spcBef>
                <a:spcPts val="588"/>
              </a:spcBef>
              <a:spcAft>
                <a:spcPts val="588"/>
              </a:spcAft>
              <a:buClrTx/>
              <a:buSzPct val="90000"/>
              <a:buFont typeface="Wingdings" panose="05000000000000000000" pitchFamily="2" charset="2"/>
              <a:buNone/>
              <a:tabLst/>
              <a:defRPr sz="2745" spc="0" baseline="0">
                <a:gradFill>
                  <a:gsLst>
                    <a:gs pos="1250">
                      <a:schemeClr val="tx1"/>
                    </a:gs>
                    <a:gs pos="100000">
                      <a:schemeClr val="tx1"/>
                    </a:gs>
                  </a:gsLst>
                  <a:lin ang="5400000" scaled="0"/>
                </a:gradFill>
              </a:defRPr>
            </a:lvl2pPr>
            <a:lvl3pPr marL="448239" marR="0" indent="0" defTabSz="914462" fontAlgn="auto">
              <a:lnSpc>
                <a:spcPct val="100000"/>
              </a:lnSpc>
              <a:spcBef>
                <a:spcPts val="588"/>
              </a:spcBef>
              <a:spcAft>
                <a:spcPts val="588"/>
              </a:spcAft>
              <a:buClrTx/>
              <a:buSzPct val="90000"/>
              <a:buFont typeface="Wingdings" panose="05000000000000000000" pitchFamily="2" charset="2"/>
              <a:buNone/>
              <a:tabLst/>
              <a:defRPr sz="2353" spc="0" baseline="0">
                <a:gradFill>
                  <a:gsLst>
                    <a:gs pos="1250">
                      <a:schemeClr val="tx1"/>
                    </a:gs>
                    <a:gs pos="100000">
                      <a:schemeClr val="tx1"/>
                    </a:gs>
                  </a:gsLst>
                  <a:lin ang="5400000" scaled="0"/>
                </a:gradFill>
              </a:defRPr>
            </a:lvl3pPr>
            <a:lvl4pPr marL="672359" marR="0" indent="0" defTabSz="914462" fontAlgn="auto">
              <a:lnSpc>
                <a:spcPct val="100000"/>
              </a:lnSpc>
              <a:spcBef>
                <a:spcPts val="588"/>
              </a:spcBef>
              <a:spcAft>
                <a:spcPts val="588"/>
              </a:spcAft>
              <a:buClrTx/>
              <a:buSzPct val="90000"/>
              <a:buFont typeface="Wingdings" panose="05000000000000000000" pitchFamily="2" charset="2"/>
              <a:buNone/>
              <a:tabLst/>
              <a:defRPr sz="2157" spc="0" baseline="0">
                <a:gradFill>
                  <a:gsLst>
                    <a:gs pos="1250">
                      <a:schemeClr val="tx1"/>
                    </a:gs>
                    <a:gs pos="100000">
                      <a:schemeClr val="tx1"/>
                    </a:gs>
                  </a:gsLst>
                  <a:lin ang="5400000" scaled="0"/>
                </a:gradFill>
              </a:defRPr>
            </a:lvl4pPr>
            <a:lvl5pPr marL="896480" marR="0" indent="0" defTabSz="914462" fontAlgn="auto">
              <a:lnSpc>
                <a:spcPct val="100000"/>
              </a:lnSpc>
              <a:spcBef>
                <a:spcPts val="588"/>
              </a:spcBef>
              <a:spcAft>
                <a:spcPts val="588"/>
              </a:spcAft>
              <a:buClrTx/>
              <a:buSzPct val="90000"/>
              <a:buFont typeface="Wingdings" panose="05000000000000000000" pitchFamily="2" charset="2"/>
              <a:buNone/>
              <a:tabLst/>
              <a:defRPr sz="2157" spc="0" baseline="0">
                <a:gradFill>
                  <a:gsLst>
                    <a:gs pos="1250">
                      <a:schemeClr val="tx1"/>
                    </a:gs>
                    <a:gs pos="100000">
                      <a:schemeClr val="tx1"/>
                    </a:gs>
                  </a:gsLst>
                  <a:lin ang="5400000" scaled="0"/>
                </a:gradFill>
              </a:defRPr>
            </a:lvl5pPr>
            <a:lvl6pPr marL="2514770" indent="-228616" defTabSz="914462">
              <a:spcBef>
                <a:spcPct val="20000"/>
              </a:spcBef>
              <a:buFont typeface="Arial" pitchFamily="34" charset="0"/>
              <a:buChar char="•"/>
              <a:defRPr sz="1961"/>
            </a:lvl6pPr>
            <a:lvl7pPr marL="2972002" indent="-228616" defTabSz="914462">
              <a:spcBef>
                <a:spcPct val="20000"/>
              </a:spcBef>
              <a:buFont typeface="Arial" pitchFamily="34" charset="0"/>
              <a:buChar char="•"/>
              <a:defRPr sz="1961"/>
            </a:lvl7pPr>
            <a:lvl8pPr marL="3429233" indent="-228616" defTabSz="914462">
              <a:spcBef>
                <a:spcPct val="20000"/>
              </a:spcBef>
              <a:buFont typeface="Arial" pitchFamily="34" charset="0"/>
              <a:buChar char="•"/>
              <a:defRPr sz="1961"/>
            </a:lvl8pPr>
            <a:lvl9pPr marL="3886466" indent="-228616" defTabSz="914462">
              <a:spcBef>
                <a:spcPct val="20000"/>
              </a:spcBef>
              <a:buFont typeface="Arial" pitchFamily="34" charset="0"/>
              <a:buChar char="•"/>
              <a:defRPr sz="1961"/>
            </a:lvl9pPr>
          </a:lstStyle>
          <a:p>
            <a:r>
              <a:rPr lang="en-US" sz="1400">
                <a:solidFill>
                  <a:schemeClr val="tx1"/>
                </a:solidFill>
              </a:rPr>
              <a:t>The number of calls exceeds your internal capacity</a:t>
            </a:r>
          </a:p>
        </p:txBody>
      </p:sp>
      <p:sp>
        <p:nvSpPr>
          <p:cNvPr id="26" name="TextBox 25">
            <a:extLst>
              <a:ext uri="{FF2B5EF4-FFF2-40B4-BE49-F238E27FC236}">
                <a16:creationId xmlns:a16="http://schemas.microsoft.com/office/drawing/2014/main" id="{D95E1E19-47A8-4B14-875A-D3E25AAA7FEB}"/>
              </a:ext>
            </a:extLst>
          </p:cNvPr>
          <p:cNvSpPr txBox="1"/>
          <p:nvPr/>
        </p:nvSpPr>
        <p:spPr>
          <a:xfrm>
            <a:off x="7894970" y="1215342"/>
            <a:ext cx="3401921" cy="830997"/>
          </a:xfrm>
          <a:prstGeom prst="rect">
            <a:avLst/>
          </a:prstGeom>
        </p:spPr>
        <p:txBody>
          <a:bodyPr vert="horz" wrap="square" lIns="0" tIns="91440" rIns="91440" bIns="91440" rtlCol="0">
            <a:spAutoFit/>
          </a:bodyPr>
          <a:lstStyle>
            <a:defPPr>
              <a:defRPr lang="en-US"/>
            </a:defPPr>
            <a:lvl1pPr marR="0" indent="0" defTabSz="914462" fontAlgn="auto">
              <a:lnSpc>
                <a:spcPct val="100000"/>
              </a:lnSpc>
              <a:spcBef>
                <a:spcPts val="588"/>
              </a:spcBef>
              <a:spcAft>
                <a:spcPts val="588"/>
              </a:spcAft>
              <a:buClrTx/>
              <a:buSzPct val="90000"/>
              <a:buFont typeface="Wingdings" panose="05000000000000000000" pitchFamily="2" charset="2"/>
              <a:buNone/>
              <a:tabLst/>
              <a:defRPr sz="1568" spc="0" baseline="0">
                <a:solidFill>
                  <a:srgbClr val="737373"/>
                </a:solidFill>
                <a:latin typeface="Segoe UI" panose="020B0502040204020203" pitchFamily="34" charset="0"/>
                <a:cs typeface="Segoe UI" panose="020B0502040204020203" pitchFamily="34" charset="0"/>
              </a:defRPr>
            </a:lvl1pPr>
            <a:lvl2pPr marL="224120" marR="0" indent="0" defTabSz="914462" fontAlgn="auto">
              <a:lnSpc>
                <a:spcPct val="100000"/>
              </a:lnSpc>
              <a:spcBef>
                <a:spcPts val="588"/>
              </a:spcBef>
              <a:spcAft>
                <a:spcPts val="588"/>
              </a:spcAft>
              <a:buClrTx/>
              <a:buSzPct val="90000"/>
              <a:buFont typeface="Wingdings" panose="05000000000000000000" pitchFamily="2" charset="2"/>
              <a:buNone/>
              <a:tabLst/>
              <a:defRPr sz="2745" spc="0" baseline="0">
                <a:gradFill>
                  <a:gsLst>
                    <a:gs pos="1250">
                      <a:schemeClr val="tx1"/>
                    </a:gs>
                    <a:gs pos="100000">
                      <a:schemeClr val="tx1"/>
                    </a:gs>
                  </a:gsLst>
                  <a:lin ang="5400000" scaled="0"/>
                </a:gradFill>
              </a:defRPr>
            </a:lvl2pPr>
            <a:lvl3pPr marL="448239" marR="0" indent="0" defTabSz="914462" fontAlgn="auto">
              <a:lnSpc>
                <a:spcPct val="100000"/>
              </a:lnSpc>
              <a:spcBef>
                <a:spcPts val="588"/>
              </a:spcBef>
              <a:spcAft>
                <a:spcPts val="588"/>
              </a:spcAft>
              <a:buClrTx/>
              <a:buSzPct val="90000"/>
              <a:buFont typeface="Wingdings" panose="05000000000000000000" pitchFamily="2" charset="2"/>
              <a:buNone/>
              <a:tabLst/>
              <a:defRPr sz="2353" spc="0" baseline="0">
                <a:gradFill>
                  <a:gsLst>
                    <a:gs pos="1250">
                      <a:schemeClr val="tx1"/>
                    </a:gs>
                    <a:gs pos="100000">
                      <a:schemeClr val="tx1"/>
                    </a:gs>
                  </a:gsLst>
                  <a:lin ang="5400000" scaled="0"/>
                </a:gradFill>
              </a:defRPr>
            </a:lvl3pPr>
            <a:lvl4pPr marL="672359" marR="0" indent="0" defTabSz="914462" fontAlgn="auto">
              <a:lnSpc>
                <a:spcPct val="100000"/>
              </a:lnSpc>
              <a:spcBef>
                <a:spcPts val="588"/>
              </a:spcBef>
              <a:spcAft>
                <a:spcPts val="588"/>
              </a:spcAft>
              <a:buClrTx/>
              <a:buSzPct val="90000"/>
              <a:buFont typeface="Wingdings" panose="05000000000000000000" pitchFamily="2" charset="2"/>
              <a:buNone/>
              <a:tabLst/>
              <a:defRPr sz="2157" spc="0" baseline="0">
                <a:gradFill>
                  <a:gsLst>
                    <a:gs pos="1250">
                      <a:schemeClr val="tx1"/>
                    </a:gs>
                    <a:gs pos="100000">
                      <a:schemeClr val="tx1"/>
                    </a:gs>
                  </a:gsLst>
                  <a:lin ang="5400000" scaled="0"/>
                </a:gradFill>
              </a:defRPr>
            </a:lvl4pPr>
            <a:lvl5pPr marL="896480" marR="0" indent="0" defTabSz="914462" fontAlgn="auto">
              <a:lnSpc>
                <a:spcPct val="100000"/>
              </a:lnSpc>
              <a:spcBef>
                <a:spcPts val="588"/>
              </a:spcBef>
              <a:spcAft>
                <a:spcPts val="588"/>
              </a:spcAft>
              <a:buClrTx/>
              <a:buSzPct val="90000"/>
              <a:buFont typeface="Wingdings" panose="05000000000000000000" pitchFamily="2" charset="2"/>
              <a:buNone/>
              <a:tabLst/>
              <a:defRPr sz="2157" spc="0" baseline="0">
                <a:gradFill>
                  <a:gsLst>
                    <a:gs pos="1250">
                      <a:schemeClr val="tx1"/>
                    </a:gs>
                    <a:gs pos="100000">
                      <a:schemeClr val="tx1"/>
                    </a:gs>
                  </a:gsLst>
                  <a:lin ang="5400000" scaled="0"/>
                </a:gradFill>
              </a:defRPr>
            </a:lvl5pPr>
            <a:lvl6pPr marL="2514770" indent="-228616" defTabSz="914462">
              <a:spcBef>
                <a:spcPct val="20000"/>
              </a:spcBef>
              <a:buFont typeface="Arial" pitchFamily="34" charset="0"/>
              <a:buChar char="•"/>
              <a:defRPr sz="1961"/>
            </a:lvl6pPr>
            <a:lvl7pPr marL="2972002" indent="-228616" defTabSz="914462">
              <a:spcBef>
                <a:spcPct val="20000"/>
              </a:spcBef>
              <a:buFont typeface="Arial" pitchFamily="34" charset="0"/>
              <a:buChar char="•"/>
              <a:defRPr sz="1961"/>
            </a:lvl7pPr>
            <a:lvl8pPr marL="3429233" indent="-228616" defTabSz="914462">
              <a:spcBef>
                <a:spcPct val="20000"/>
              </a:spcBef>
              <a:buFont typeface="Arial" pitchFamily="34" charset="0"/>
              <a:buChar char="•"/>
              <a:defRPr sz="1961"/>
            </a:lvl8pPr>
            <a:lvl9pPr marL="3886466" indent="-228616" defTabSz="914462">
              <a:spcBef>
                <a:spcPct val="20000"/>
              </a:spcBef>
              <a:buFont typeface="Arial" pitchFamily="34" charset="0"/>
              <a:buChar char="•"/>
              <a:defRPr sz="1961"/>
            </a:lvl9pPr>
          </a:lstStyle>
          <a:p>
            <a:r>
              <a:rPr lang="en-US" sz="1400">
                <a:solidFill>
                  <a:schemeClr val="tx1"/>
                </a:solidFill>
              </a:rPr>
              <a:t>Calls are distributed one at a time to the people in the queue (who are known as agents)</a:t>
            </a:r>
          </a:p>
        </p:txBody>
      </p:sp>
      <p:pic>
        <p:nvPicPr>
          <p:cNvPr id="59" name="Graphic 58">
            <a:extLst>
              <a:ext uri="{FF2B5EF4-FFF2-40B4-BE49-F238E27FC236}">
                <a16:creationId xmlns:a16="http://schemas.microsoft.com/office/drawing/2014/main" id="{35D446C0-2B39-4157-8B47-67B3F50C5C44}"/>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598058" y="4216560"/>
            <a:ext cx="914400" cy="914400"/>
          </a:xfrm>
          <a:prstGeom prst="rect">
            <a:avLst/>
          </a:prstGeom>
        </p:spPr>
      </p:pic>
      <p:pic>
        <p:nvPicPr>
          <p:cNvPr id="60" name="Picture 59">
            <a:extLst>
              <a:ext uri="{FF2B5EF4-FFF2-40B4-BE49-F238E27FC236}">
                <a16:creationId xmlns:a16="http://schemas.microsoft.com/office/drawing/2014/main" id="{1EA25CB3-2ABB-48BE-8E34-3A9C656193E1}"/>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9365802" y="3206858"/>
            <a:ext cx="609208" cy="712989"/>
          </a:xfrm>
          <a:prstGeom prst="rect">
            <a:avLst/>
          </a:prstGeom>
        </p:spPr>
      </p:pic>
      <p:pic>
        <p:nvPicPr>
          <p:cNvPr id="61" name="Picture 60">
            <a:extLst>
              <a:ext uri="{FF2B5EF4-FFF2-40B4-BE49-F238E27FC236}">
                <a16:creationId xmlns:a16="http://schemas.microsoft.com/office/drawing/2014/main" id="{D6D2742D-A15A-4674-8ABA-A33C7AAC3C3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9365802" y="5416902"/>
            <a:ext cx="609208" cy="712989"/>
          </a:xfrm>
          <a:prstGeom prst="rect">
            <a:avLst/>
          </a:prstGeom>
        </p:spPr>
      </p:pic>
      <p:cxnSp>
        <p:nvCxnSpPr>
          <p:cNvPr id="62" name="Straight Connector 61">
            <a:extLst>
              <a:ext uri="{FF2B5EF4-FFF2-40B4-BE49-F238E27FC236}">
                <a16:creationId xmlns:a16="http://schemas.microsoft.com/office/drawing/2014/main" id="{734F2144-9901-4530-9A8A-1F8F7C60010B}"/>
              </a:ext>
              <a:ext uri="{C183D7F6-B498-43B3-948B-1728B52AA6E4}">
                <adec:decorative xmlns:adec="http://schemas.microsoft.com/office/drawing/2017/decorative" val="1"/>
              </a:ext>
            </a:extLst>
          </p:cNvPr>
          <p:cNvCxnSpPr>
            <a:cxnSpLocks/>
            <a:stCxn id="59" idx="3"/>
          </p:cNvCxnSpPr>
          <p:nvPr/>
        </p:nvCxnSpPr>
        <p:spPr>
          <a:xfrm>
            <a:off x="4512458" y="4673760"/>
            <a:ext cx="1823282" cy="0"/>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0855D505-9E57-490A-A9B6-9153E413B367}"/>
              </a:ext>
              <a:ext uri="{C183D7F6-B498-43B3-948B-1728B52AA6E4}">
                <adec:decorative xmlns:adec="http://schemas.microsoft.com/office/drawing/2017/decorative" val="1"/>
              </a:ext>
            </a:extLst>
          </p:cNvPr>
          <p:cNvCxnSpPr>
            <a:cxnSpLocks/>
          </p:cNvCxnSpPr>
          <p:nvPr/>
        </p:nvCxnSpPr>
        <p:spPr>
          <a:xfrm>
            <a:off x="7021328" y="4673760"/>
            <a:ext cx="2333045" cy="1"/>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70A95CFA-4012-4894-8191-37ABAAA1C7C6}"/>
              </a:ext>
              <a:ext uri="{C183D7F6-B498-43B3-948B-1728B52AA6E4}">
                <adec:decorative xmlns:adec="http://schemas.microsoft.com/office/drawing/2017/decorative" val="1"/>
              </a:ext>
            </a:extLst>
          </p:cNvPr>
          <p:cNvCxnSpPr>
            <a:cxnSpLocks/>
            <a:endCxn id="60" idx="1"/>
          </p:cNvCxnSpPr>
          <p:nvPr/>
        </p:nvCxnSpPr>
        <p:spPr>
          <a:xfrm flipV="1">
            <a:off x="7021328" y="3563353"/>
            <a:ext cx="2344474" cy="1110408"/>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F124393F-ECE1-4333-A0DC-DD44A37530B1}"/>
              </a:ext>
              <a:ext uri="{C183D7F6-B498-43B3-948B-1728B52AA6E4}">
                <adec:decorative xmlns:adec="http://schemas.microsoft.com/office/drawing/2017/decorative" val="1"/>
              </a:ext>
            </a:extLst>
          </p:cNvPr>
          <p:cNvCxnSpPr>
            <a:cxnSpLocks/>
            <a:endCxn id="61" idx="1"/>
          </p:cNvCxnSpPr>
          <p:nvPr/>
        </p:nvCxnSpPr>
        <p:spPr>
          <a:xfrm>
            <a:off x="7021328" y="4673760"/>
            <a:ext cx="2344474" cy="1099637"/>
          </a:xfrm>
          <a:prstGeom prst="line">
            <a:avLst/>
          </a:prstGeom>
          <a:ln>
            <a:solidFill>
              <a:schemeClr val="tx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66" name="TextBox 65">
            <a:extLst>
              <a:ext uri="{FF2B5EF4-FFF2-40B4-BE49-F238E27FC236}">
                <a16:creationId xmlns:a16="http://schemas.microsoft.com/office/drawing/2014/main" id="{DA8DB3B7-812D-48AF-8209-452121C53E1E}"/>
              </a:ext>
              <a:ext uri="{C183D7F6-B498-43B3-948B-1728B52AA6E4}">
                <adec:decorative xmlns:adec="http://schemas.microsoft.com/office/drawing/2017/decorative" val="1"/>
              </a:ext>
            </a:extLst>
          </p:cNvPr>
          <p:cNvSpPr txBox="1"/>
          <p:nvPr/>
        </p:nvSpPr>
        <p:spPr>
          <a:xfrm>
            <a:off x="3415352" y="5002854"/>
            <a:ext cx="1379480" cy="544765"/>
          </a:xfrm>
          <a:prstGeom prst="rect">
            <a:avLst/>
          </a:prstGeom>
          <a:noFill/>
        </p:spPr>
        <p:txBody>
          <a:bodyPr wrap="none" lIns="182880" tIns="146304" rIns="182880" bIns="146304" rtlCol="0">
            <a:spAutoFit/>
          </a:bodyPr>
          <a:lstStyle/>
          <a:p>
            <a:pPr algn="ctr">
              <a:lnSpc>
                <a:spcPct val="90000"/>
              </a:lnSpc>
              <a:spcAft>
                <a:spcPts val="600"/>
              </a:spcAft>
            </a:pPr>
            <a:r>
              <a:rPr lang="en-US">
                <a:gradFill>
                  <a:gsLst>
                    <a:gs pos="2917">
                      <a:schemeClr val="tx1"/>
                    </a:gs>
                    <a:gs pos="30000">
                      <a:schemeClr val="tx1"/>
                    </a:gs>
                  </a:gsLst>
                  <a:lin ang="5400000" scaled="0"/>
                </a:gradFill>
                <a:latin typeface="+mj-lt"/>
              </a:rPr>
              <a:t>Customer</a:t>
            </a:r>
          </a:p>
        </p:txBody>
      </p:sp>
      <p:sp>
        <p:nvSpPr>
          <p:cNvPr id="67" name="TextBox 66">
            <a:extLst>
              <a:ext uri="{FF2B5EF4-FFF2-40B4-BE49-F238E27FC236}">
                <a16:creationId xmlns:a16="http://schemas.microsoft.com/office/drawing/2014/main" id="{162D4651-954A-47B7-B409-9BF2BAE7DF5D}"/>
              </a:ext>
              <a:ext uri="{C183D7F6-B498-43B3-948B-1728B52AA6E4}">
                <adec:decorative xmlns:adec="http://schemas.microsoft.com/office/drawing/2017/decorative" val="1"/>
              </a:ext>
            </a:extLst>
          </p:cNvPr>
          <p:cNvSpPr txBox="1"/>
          <p:nvPr/>
        </p:nvSpPr>
        <p:spPr>
          <a:xfrm>
            <a:off x="9184376" y="4973514"/>
            <a:ext cx="972061" cy="544765"/>
          </a:xfrm>
          <a:prstGeom prst="rect">
            <a:avLst/>
          </a:prstGeom>
          <a:noFill/>
        </p:spPr>
        <p:txBody>
          <a:bodyPr wrap="none" lIns="182880" tIns="146304" rIns="182880" bIns="146304" rtlCol="0">
            <a:spAutoFit/>
          </a:bodyPr>
          <a:lstStyle/>
          <a:p>
            <a:pPr algn="ctr">
              <a:lnSpc>
                <a:spcPct val="90000"/>
              </a:lnSpc>
              <a:spcAft>
                <a:spcPts val="600"/>
              </a:spcAft>
            </a:pPr>
            <a:r>
              <a:rPr lang="en-US">
                <a:latin typeface="+mj-lt"/>
              </a:rPr>
              <a:t>Adele</a:t>
            </a:r>
          </a:p>
        </p:txBody>
      </p:sp>
      <p:cxnSp>
        <p:nvCxnSpPr>
          <p:cNvPr id="68" name="Straight Connector 67">
            <a:extLst>
              <a:ext uri="{FF2B5EF4-FFF2-40B4-BE49-F238E27FC236}">
                <a16:creationId xmlns:a16="http://schemas.microsoft.com/office/drawing/2014/main" id="{BE2D66AE-8C05-40A1-9428-876674AC2AAD}"/>
              </a:ext>
              <a:ext uri="{C183D7F6-B498-43B3-948B-1728B52AA6E4}">
                <adec:decorative xmlns:adec="http://schemas.microsoft.com/office/drawing/2017/decorative" val="1"/>
              </a:ext>
            </a:extLst>
          </p:cNvPr>
          <p:cNvCxnSpPr>
            <a:cxnSpLocks/>
          </p:cNvCxnSpPr>
          <p:nvPr/>
        </p:nvCxnSpPr>
        <p:spPr>
          <a:xfrm>
            <a:off x="4512458" y="4673760"/>
            <a:ext cx="1893137" cy="0"/>
          </a:xfrm>
          <a:prstGeom prst="line">
            <a:avLst/>
          </a:prstGeom>
          <a:ln w="76200">
            <a:solidFill>
              <a:srgbClr val="4B53BC"/>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EFAA4CEB-2295-4DB8-B274-14CBB1107C1E}"/>
              </a:ext>
              <a:ext uri="{C183D7F6-B498-43B3-948B-1728B52AA6E4}">
                <adec:decorative xmlns:adec="http://schemas.microsoft.com/office/drawing/2017/decorative" val="1"/>
              </a:ext>
            </a:extLst>
          </p:cNvPr>
          <p:cNvCxnSpPr>
            <a:cxnSpLocks/>
            <a:stCxn id="81" idx="2"/>
            <a:endCxn id="61" idx="1"/>
          </p:cNvCxnSpPr>
          <p:nvPr/>
        </p:nvCxnSpPr>
        <p:spPr>
          <a:xfrm>
            <a:off x="6971939" y="4644775"/>
            <a:ext cx="2393863" cy="1128622"/>
          </a:xfrm>
          <a:prstGeom prst="line">
            <a:avLst/>
          </a:prstGeom>
          <a:ln w="76200">
            <a:solidFill>
              <a:srgbClr val="4B53BC"/>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70" name="Oval 69">
            <a:extLst>
              <a:ext uri="{FF2B5EF4-FFF2-40B4-BE49-F238E27FC236}">
                <a16:creationId xmlns:a16="http://schemas.microsoft.com/office/drawing/2014/main" id="{95B03A33-9564-49B7-8728-1DFE075ADB19}"/>
              </a:ext>
              <a:ext uri="{C183D7F6-B498-43B3-948B-1728B52AA6E4}">
                <adec:decorative xmlns:adec="http://schemas.microsoft.com/office/drawing/2017/decorative" val="1"/>
              </a:ext>
            </a:extLst>
          </p:cNvPr>
          <p:cNvSpPr/>
          <p:nvPr/>
        </p:nvSpPr>
        <p:spPr bwMode="auto">
          <a:xfrm>
            <a:off x="6969818" y="4591020"/>
            <a:ext cx="174171" cy="185058"/>
          </a:xfrm>
          <a:prstGeom prst="ellipse">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pic>
        <p:nvPicPr>
          <p:cNvPr id="71" name="Picture 70">
            <a:extLst>
              <a:ext uri="{FF2B5EF4-FFF2-40B4-BE49-F238E27FC236}">
                <a16:creationId xmlns:a16="http://schemas.microsoft.com/office/drawing/2014/main" id="{60C176D0-FC04-44F3-B81B-B7DF5A7DD46B}"/>
              </a:ext>
              <a:ext uri="{C183D7F6-B498-43B3-948B-1728B52AA6E4}">
                <adec:decorative xmlns:adec="http://schemas.microsoft.com/office/drawing/2017/decorative" val="1"/>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r="-1" b="-1"/>
          <a:stretch/>
        </p:blipFill>
        <p:spPr>
          <a:xfrm>
            <a:off x="6344511" y="4317266"/>
            <a:ext cx="685588" cy="685588"/>
          </a:xfrm>
          <a:prstGeom prst="rect">
            <a:avLst/>
          </a:prstGeom>
          <a:noFill/>
        </p:spPr>
      </p:pic>
      <p:pic>
        <p:nvPicPr>
          <p:cNvPr id="72" name="Picture 71">
            <a:extLst>
              <a:ext uri="{FF2B5EF4-FFF2-40B4-BE49-F238E27FC236}">
                <a16:creationId xmlns:a16="http://schemas.microsoft.com/office/drawing/2014/main" id="{8DE9EE32-6266-49ED-89EF-9FAA191BFEB2}"/>
              </a:ext>
              <a:ext uri="{C183D7F6-B498-43B3-948B-1728B52AA6E4}">
                <adec:decorative xmlns:adec="http://schemas.microsoft.com/office/drawing/2017/decorative" val="1"/>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10241048" y="5481423"/>
            <a:ext cx="1358869" cy="1020320"/>
          </a:xfrm>
          <a:prstGeom prst="rect">
            <a:avLst/>
          </a:prstGeom>
          <a:ln>
            <a:noFill/>
          </a:ln>
          <a:effectLst>
            <a:outerShdw blurRad="127000" sx="101000" sy="101000" algn="tl" rotWithShape="0">
              <a:srgbClr val="333333">
                <a:alpha val="30000"/>
              </a:srgbClr>
            </a:outerShdw>
          </a:effectLst>
        </p:spPr>
      </p:pic>
      <p:pic>
        <p:nvPicPr>
          <p:cNvPr id="73" name="Picture 72">
            <a:extLst>
              <a:ext uri="{FF2B5EF4-FFF2-40B4-BE49-F238E27FC236}">
                <a16:creationId xmlns:a16="http://schemas.microsoft.com/office/drawing/2014/main" id="{7916499A-08C5-447F-9E98-2F6327A81FE2}"/>
              </a:ext>
              <a:ext uri="{C183D7F6-B498-43B3-948B-1728B52AA6E4}">
                <adec:decorative xmlns:adec="http://schemas.microsoft.com/office/drawing/2017/decorative" val="1"/>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10241048" y="3967266"/>
            <a:ext cx="1358869" cy="1328673"/>
          </a:xfrm>
          <a:prstGeom prst="rect">
            <a:avLst/>
          </a:prstGeom>
          <a:ln>
            <a:noFill/>
          </a:ln>
          <a:effectLst>
            <a:outerShdw blurRad="127000" sx="101000" sy="101000" algn="tl" rotWithShape="0">
              <a:srgbClr val="333333">
                <a:alpha val="30000"/>
              </a:srgbClr>
            </a:outerShdw>
          </a:effectLst>
        </p:spPr>
      </p:pic>
      <p:sp>
        <p:nvSpPr>
          <p:cNvPr id="74" name="TextBox 73">
            <a:extLst>
              <a:ext uri="{FF2B5EF4-FFF2-40B4-BE49-F238E27FC236}">
                <a16:creationId xmlns:a16="http://schemas.microsoft.com/office/drawing/2014/main" id="{F653C074-A9C4-4F0B-AA11-5EE6C3D75363}"/>
              </a:ext>
            </a:extLst>
          </p:cNvPr>
          <p:cNvSpPr txBox="1"/>
          <p:nvPr/>
        </p:nvSpPr>
        <p:spPr>
          <a:xfrm>
            <a:off x="588963" y="3229594"/>
            <a:ext cx="2183098" cy="627864"/>
          </a:xfrm>
          <a:prstGeom prst="rect">
            <a:avLst/>
          </a:prstGeom>
          <a:noFill/>
        </p:spPr>
        <p:txBody>
          <a:bodyPr wrap="square" lIns="0" tIns="91440" rIns="91440" bIns="91440" rtlCol="0">
            <a:spAutoFit/>
          </a:bodyPr>
          <a:lstStyle/>
          <a:p>
            <a:pPr marL="231775" indent="-231775">
              <a:lnSpc>
                <a:spcPct val="90000"/>
              </a:lnSpc>
              <a:spcAft>
                <a:spcPts val="600"/>
              </a:spcAft>
            </a:pPr>
            <a:r>
              <a:rPr lang="en-US" sz="1600"/>
              <a:t>1. Customer calls service number</a:t>
            </a:r>
          </a:p>
        </p:txBody>
      </p:sp>
      <p:sp>
        <p:nvSpPr>
          <p:cNvPr id="75" name="TextBox 74">
            <a:extLst>
              <a:ext uri="{FF2B5EF4-FFF2-40B4-BE49-F238E27FC236}">
                <a16:creationId xmlns:a16="http://schemas.microsoft.com/office/drawing/2014/main" id="{6119E29D-A039-4AA2-B346-8E4BAB78C2C7}"/>
              </a:ext>
            </a:extLst>
          </p:cNvPr>
          <p:cNvSpPr txBox="1"/>
          <p:nvPr/>
        </p:nvSpPr>
        <p:spPr>
          <a:xfrm>
            <a:off x="588963" y="4004800"/>
            <a:ext cx="2594537" cy="406265"/>
          </a:xfrm>
          <a:prstGeom prst="rect">
            <a:avLst/>
          </a:prstGeom>
          <a:noFill/>
        </p:spPr>
        <p:txBody>
          <a:bodyPr wrap="square" lIns="0" tIns="91440" rIns="91440" bIns="91440" rtlCol="0">
            <a:spAutoFit/>
          </a:bodyPr>
          <a:lstStyle/>
          <a:p>
            <a:pPr>
              <a:lnSpc>
                <a:spcPct val="90000"/>
              </a:lnSpc>
              <a:spcAft>
                <a:spcPts val="600"/>
              </a:spcAft>
            </a:pPr>
            <a:r>
              <a:rPr lang="en-US" sz="1600"/>
              <a:t>2. Agents notified of call</a:t>
            </a:r>
          </a:p>
        </p:txBody>
      </p:sp>
      <p:sp>
        <p:nvSpPr>
          <p:cNvPr id="77" name="TextBox 76">
            <a:extLst>
              <a:ext uri="{FF2B5EF4-FFF2-40B4-BE49-F238E27FC236}">
                <a16:creationId xmlns:a16="http://schemas.microsoft.com/office/drawing/2014/main" id="{F3D13FD4-E207-4F49-BD0E-2620B19DF1DB}"/>
              </a:ext>
            </a:extLst>
          </p:cNvPr>
          <p:cNvSpPr txBox="1"/>
          <p:nvPr/>
        </p:nvSpPr>
        <p:spPr>
          <a:xfrm>
            <a:off x="588963" y="4530707"/>
            <a:ext cx="1953805" cy="406265"/>
          </a:xfrm>
          <a:prstGeom prst="rect">
            <a:avLst/>
          </a:prstGeom>
          <a:noFill/>
        </p:spPr>
        <p:txBody>
          <a:bodyPr wrap="none" lIns="0" tIns="91440" rIns="91440" bIns="91440" rtlCol="0">
            <a:spAutoFit/>
          </a:bodyPr>
          <a:lstStyle/>
          <a:p>
            <a:pPr>
              <a:lnSpc>
                <a:spcPct val="90000"/>
              </a:lnSpc>
              <a:spcAft>
                <a:spcPts val="600"/>
              </a:spcAft>
            </a:pPr>
            <a:r>
              <a:rPr lang="en-US" sz="1600"/>
              <a:t>3. Adele answers call</a:t>
            </a:r>
          </a:p>
        </p:txBody>
      </p:sp>
      <p:pic>
        <p:nvPicPr>
          <p:cNvPr id="79" name="Graphic 78">
            <a:extLst>
              <a:ext uri="{FF2B5EF4-FFF2-40B4-BE49-F238E27FC236}">
                <a16:creationId xmlns:a16="http://schemas.microsoft.com/office/drawing/2014/main" id="{A6DF8D9D-89B5-4278-B7F5-10FEFE62FF0E}"/>
              </a:ext>
              <a:ext uri="{C183D7F6-B498-43B3-948B-1728B52AA6E4}">
                <adec:decorative xmlns:adec="http://schemas.microsoft.com/office/drawing/2017/decorative" val="1"/>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213206" y="4263932"/>
            <a:ext cx="914400" cy="914400"/>
          </a:xfrm>
          <a:prstGeom prst="rect">
            <a:avLst/>
          </a:prstGeom>
        </p:spPr>
      </p:pic>
      <p:sp>
        <p:nvSpPr>
          <p:cNvPr id="80" name="Oval 79">
            <a:extLst>
              <a:ext uri="{FF2B5EF4-FFF2-40B4-BE49-F238E27FC236}">
                <a16:creationId xmlns:a16="http://schemas.microsoft.com/office/drawing/2014/main" id="{5E8CDBE1-2AB4-4AAD-A424-D8A41BC64272}"/>
              </a:ext>
              <a:ext uri="{C183D7F6-B498-43B3-948B-1728B52AA6E4}">
                <adec:decorative xmlns:adec="http://schemas.microsoft.com/office/drawing/2017/decorative" val="1"/>
              </a:ext>
            </a:extLst>
          </p:cNvPr>
          <p:cNvSpPr/>
          <p:nvPr/>
        </p:nvSpPr>
        <p:spPr bwMode="auto">
          <a:xfrm>
            <a:off x="6988167" y="4602090"/>
            <a:ext cx="174171" cy="185058"/>
          </a:xfrm>
          <a:prstGeom prst="ellipse">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81" name="Oval 80">
            <a:extLst>
              <a:ext uri="{FF2B5EF4-FFF2-40B4-BE49-F238E27FC236}">
                <a16:creationId xmlns:a16="http://schemas.microsoft.com/office/drawing/2014/main" id="{A6F3216D-3048-4CD6-BB5D-865CD8D4EC20}"/>
              </a:ext>
              <a:ext uri="{C183D7F6-B498-43B3-948B-1728B52AA6E4}">
                <adec:decorative xmlns:adec="http://schemas.microsoft.com/office/drawing/2017/decorative" val="1"/>
              </a:ext>
            </a:extLst>
          </p:cNvPr>
          <p:cNvSpPr/>
          <p:nvPr/>
        </p:nvSpPr>
        <p:spPr bwMode="auto">
          <a:xfrm>
            <a:off x="6971939" y="4552246"/>
            <a:ext cx="174171" cy="185058"/>
          </a:xfrm>
          <a:prstGeom prst="ellipse">
            <a:avLst/>
          </a:prstGeom>
          <a:solidFill>
            <a:srgbClr val="4B53BC"/>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83" name="TextBox 82">
            <a:extLst>
              <a:ext uri="{FF2B5EF4-FFF2-40B4-BE49-F238E27FC236}">
                <a16:creationId xmlns:a16="http://schemas.microsoft.com/office/drawing/2014/main" id="{1DA1F20F-F85B-4D5E-870B-A87C52A8D368}"/>
              </a:ext>
              <a:ext uri="{C183D7F6-B498-43B3-948B-1728B52AA6E4}">
                <adec:decorative xmlns:adec="http://schemas.microsoft.com/office/drawing/2017/decorative" val="1"/>
              </a:ext>
            </a:extLst>
          </p:cNvPr>
          <p:cNvSpPr txBox="1"/>
          <p:nvPr/>
        </p:nvSpPr>
        <p:spPr>
          <a:xfrm>
            <a:off x="9172353" y="3957533"/>
            <a:ext cx="996107" cy="544765"/>
          </a:xfrm>
          <a:prstGeom prst="rect">
            <a:avLst/>
          </a:prstGeom>
          <a:noFill/>
        </p:spPr>
        <p:txBody>
          <a:bodyPr wrap="none" lIns="182880" tIns="146304" rIns="182880" bIns="146304" rtlCol="0">
            <a:spAutoFit/>
          </a:bodyPr>
          <a:lstStyle/>
          <a:p>
            <a:pPr algn="ctr">
              <a:lnSpc>
                <a:spcPct val="90000"/>
              </a:lnSpc>
              <a:spcAft>
                <a:spcPts val="600"/>
              </a:spcAft>
            </a:pPr>
            <a:r>
              <a:rPr lang="en-US">
                <a:latin typeface="+mj-lt"/>
              </a:rPr>
              <a:t>Diego</a:t>
            </a:r>
          </a:p>
        </p:txBody>
      </p:sp>
      <p:pic>
        <p:nvPicPr>
          <p:cNvPr id="84" name="Picture 83">
            <a:extLst>
              <a:ext uri="{FF2B5EF4-FFF2-40B4-BE49-F238E27FC236}">
                <a16:creationId xmlns:a16="http://schemas.microsoft.com/office/drawing/2014/main" id="{69CAC1F1-F54E-4384-9CC5-055E79471B3F}"/>
              </a:ext>
              <a:ext uri="{C183D7F6-B498-43B3-948B-1728B52AA6E4}">
                <adec:decorative xmlns:adec="http://schemas.microsoft.com/office/drawing/2017/decorative" val="1"/>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10241048" y="2761462"/>
            <a:ext cx="1358869" cy="1020320"/>
          </a:xfrm>
          <a:prstGeom prst="rect">
            <a:avLst/>
          </a:prstGeom>
          <a:ln>
            <a:noFill/>
          </a:ln>
          <a:effectLst>
            <a:outerShdw blurRad="127000" sx="101000" sy="101000" algn="tl" rotWithShape="0">
              <a:srgbClr val="333333">
                <a:alpha val="30000"/>
              </a:srgbClr>
            </a:outerShdw>
          </a:effectLst>
        </p:spPr>
      </p:pic>
      <p:sp>
        <p:nvSpPr>
          <p:cNvPr id="38" name="TextBox 37">
            <a:extLst>
              <a:ext uri="{FF2B5EF4-FFF2-40B4-BE49-F238E27FC236}">
                <a16:creationId xmlns:a16="http://schemas.microsoft.com/office/drawing/2014/main" id="{49CA25E1-5839-4D70-A7C0-5E129487F82A}"/>
              </a:ext>
            </a:extLst>
          </p:cNvPr>
          <p:cNvSpPr txBox="1"/>
          <p:nvPr/>
        </p:nvSpPr>
        <p:spPr>
          <a:xfrm>
            <a:off x="588964" y="5056613"/>
            <a:ext cx="2298490" cy="627864"/>
          </a:xfrm>
          <a:prstGeom prst="rect">
            <a:avLst/>
          </a:prstGeom>
          <a:noFill/>
        </p:spPr>
        <p:txBody>
          <a:bodyPr wrap="square" lIns="0" tIns="91440" rIns="91440" bIns="91440" rtlCol="0">
            <a:spAutoFit/>
          </a:bodyPr>
          <a:lstStyle/>
          <a:p>
            <a:pPr marL="231775" indent="-231775">
              <a:lnSpc>
                <a:spcPct val="90000"/>
              </a:lnSpc>
              <a:spcAft>
                <a:spcPts val="600"/>
              </a:spcAft>
            </a:pPr>
            <a:r>
              <a:rPr lang="en-US" sz="1600"/>
              <a:t>4. Customer connected to agent</a:t>
            </a:r>
          </a:p>
        </p:txBody>
      </p:sp>
      <p:sp>
        <p:nvSpPr>
          <p:cNvPr id="39" name="Rectangle 38">
            <a:extLst>
              <a:ext uri="{FF2B5EF4-FFF2-40B4-BE49-F238E27FC236}">
                <a16:creationId xmlns:a16="http://schemas.microsoft.com/office/drawing/2014/main" id="{75A551DE-5017-43C7-9D1C-A41FE6BB22B2}"/>
              </a:ext>
              <a:ext uri="{C183D7F6-B498-43B3-948B-1728B52AA6E4}">
                <adec:decorative xmlns:adec="http://schemas.microsoft.com/office/drawing/2017/decorative" val="1"/>
              </a:ext>
            </a:extLst>
          </p:cNvPr>
          <p:cNvSpPr/>
          <p:nvPr/>
        </p:nvSpPr>
        <p:spPr bwMode="auto">
          <a:xfrm>
            <a:off x="3183500" y="2588771"/>
            <a:ext cx="8944740" cy="4189555"/>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pic>
        <p:nvPicPr>
          <p:cNvPr id="44" name="Graphic 43">
            <a:extLst>
              <a:ext uri="{FF2B5EF4-FFF2-40B4-BE49-F238E27FC236}">
                <a16:creationId xmlns:a16="http://schemas.microsoft.com/office/drawing/2014/main" id="{A34F3B9C-240D-42A4-83CD-5367D6749362}"/>
              </a:ext>
              <a:ext uri="{C183D7F6-B498-43B3-948B-1728B52AA6E4}">
                <adec:decorative xmlns:adec="http://schemas.microsoft.com/office/drawing/2017/decorative" val="1"/>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flipH="1">
            <a:off x="-450416" y="6313234"/>
            <a:ext cx="514176" cy="544766"/>
          </a:xfrm>
          <a:prstGeom prst="rect">
            <a:avLst/>
          </a:prstGeom>
        </p:spPr>
      </p:pic>
      <p:pic>
        <p:nvPicPr>
          <p:cNvPr id="45" name="Graphic 44">
            <a:extLst>
              <a:ext uri="{FF2B5EF4-FFF2-40B4-BE49-F238E27FC236}">
                <a16:creationId xmlns:a16="http://schemas.microsoft.com/office/drawing/2014/main" id="{3F9CCE7F-0842-4DB7-9C93-14D932F8DAD9}"/>
              </a:ext>
              <a:ext uri="{C183D7F6-B498-43B3-948B-1728B52AA6E4}">
                <adec:decorative xmlns:adec="http://schemas.microsoft.com/office/drawing/2017/decorative" val="1"/>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flipH="1">
            <a:off x="-450416" y="6313234"/>
            <a:ext cx="514176" cy="544766"/>
          </a:xfrm>
          <a:prstGeom prst="rect">
            <a:avLst/>
          </a:prstGeom>
        </p:spPr>
      </p:pic>
      <p:pic>
        <p:nvPicPr>
          <p:cNvPr id="46" name="Graphic 45">
            <a:extLst>
              <a:ext uri="{FF2B5EF4-FFF2-40B4-BE49-F238E27FC236}">
                <a16:creationId xmlns:a16="http://schemas.microsoft.com/office/drawing/2014/main" id="{D5A1879A-8718-42B5-B519-267A328048E6}"/>
              </a:ext>
              <a:ext uri="{C183D7F6-B498-43B3-948B-1728B52AA6E4}">
                <adec:decorative xmlns:adec="http://schemas.microsoft.com/office/drawing/2017/decorative" val="1"/>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flipH="1">
            <a:off x="-450416" y="6314850"/>
            <a:ext cx="514176" cy="544766"/>
          </a:xfrm>
          <a:prstGeom prst="rect">
            <a:avLst/>
          </a:prstGeom>
        </p:spPr>
      </p:pic>
      <p:pic>
        <p:nvPicPr>
          <p:cNvPr id="47" name="Graphic 46">
            <a:extLst>
              <a:ext uri="{FF2B5EF4-FFF2-40B4-BE49-F238E27FC236}">
                <a16:creationId xmlns:a16="http://schemas.microsoft.com/office/drawing/2014/main" id="{87942714-8775-4E2A-AC64-5F17867EA360}"/>
              </a:ext>
              <a:ext uri="{C183D7F6-B498-43B3-948B-1728B52AA6E4}">
                <adec:decorative xmlns:adec="http://schemas.microsoft.com/office/drawing/2017/decorative" val="1"/>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flipH="1">
            <a:off x="-450416" y="6313234"/>
            <a:ext cx="514176" cy="544766"/>
          </a:xfrm>
          <a:prstGeom prst="rect">
            <a:avLst/>
          </a:prstGeom>
        </p:spPr>
      </p:pic>
      <p:grpSp>
        <p:nvGrpSpPr>
          <p:cNvPr id="53" name="Group 52">
            <a:extLst>
              <a:ext uri="{FF2B5EF4-FFF2-40B4-BE49-F238E27FC236}">
                <a16:creationId xmlns:a16="http://schemas.microsoft.com/office/drawing/2014/main" id="{44901E9A-FAE8-FA69-0972-F5C4A9FD71E5}"/>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4" name="Group 3">
              <a:extLst>
                <a:ext uri="{FF2B5EF4-FFF2-40B4-BE49-F238E27FC236}">
                  <a16:creationId xmlns:a16="http://schemas.microsoft.com/office/drawing/2014/main" id="{39864A20-DD9A-76A0-6AF8-C05046AF995C}"/>
                </a:ext>
              </a:extLst>
            </p:cNvPr>
            <p:cNvGrpSpPr/>
            <p:nvPr/>
          </p:nvGrpSpPr>
          <p:grpSpPr>
            <a:xfrm>
              <a:off x="9419668" y="315165"/>
              <a:ext cx="519711" cy="519708"/>
              <a:chOff x="2643786" y="1841370"/>
              <a:chExt cx="842422" cy="842418"/>
            </a:xfrm>
          </p:grpSpPr>
          <p:sp>
            <p:nvSpPr>
              <p:cNvPr id="28" name="Oval 27">
                <a:extLst>
                  <a:ext uri="{FF2B5EF4-FFF2-40B4-BE49-F238E27FC236}">
                    <a16:creationId xmlns:a16="http://schemas.microsoft.com/office/drawing/2014/main" id="{5DB4E894-4926-4F98-D6F0-E373BF18E516}"/>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9" name="Group 28">
                <a:extLst>
                  <a:ext uri="{FF2B5EF4-FFF2-40B4-BE49-F238E27FC236}">
                    <a16:creationId xmlns:a16="http://schemas.microsoft.com/office/drawing/2014/main" id="{FFCBCC45-5A85-A824-B5D2-E61DEBF3BC96}"/>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0" name="Rectangle: Rounded Corners 29">
                  <a:extLst>
                    <a:ext uri="{FF2B5EF4-FFF2-40B4-BE49-F238E27FC236}">
                      <a16:creationId xmlns:a16="http://schemas.microsoft.com/office/drawing/2014/main" id="{AAE54384-142A-4632-57D3-F6BC17209E27}"/>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13240966-8F82-630C-25F4-B7F2F369421E}"/>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2" name="Group 31">
                  <a:extLst>
                    <a:ext uri="{FF2B5EF4-FFF2-40B4-BE49-F238E27FC236}">
                      <a16:creationId xmlns:a16="http://schemas.microsoft.com/office/drawing/2014/main" id="{9D2C2CE0-713E-9364-9ED3-2B001F69BB85}"/>
                    </a:ext>
                  </a:extLst>
                </p:cNvPr>
                <p:cNvGrpSpPr/>
                <p:nvPr/>
              </p:nvGrpSpPr>
              <p:grpSpPr>
                <a:xfrm>
                  <a:off x="9549692" y="2525789"/>
                  <a:ext cx="155052" cy="148677"/>
                  <a:chOff x="4039410" y="4948360"/>
                  <a:chExt cx="155073" cy="148698"/>
                </a:xfrm>
                <a:solidFill>
                  <a:schemeClr val="bg1"/>
                </a:solidFill>
              </p:grpSpPr>
              <p:sp>
                <p:nvSpPr>
                  <p:cNvPr id="35" name="Rectangle: Rounded Corners 34">
                    <a:extLst>
                      <a:ext uri="{FF2B5EF4-FFF2-40B4-BE49-F238E27FC236}">
                        <a16:creationId xmlns:a16="http://schemas.microsoft.com/office/drawing/2014/main" id="{E4FFD3EC-8F0F-120D-D8EB-F1712EE226D6}"/>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10A48D2F-EAFE-3DC5-D14E-A110A414C619}"/>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31317472-DC17-BE31-C1B1-5F57AD375DBD}"/>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8B76AA29-97DF-BCFC-3CB8-D66873607A2C}"/>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1AD3E7DB-C991-9779-2195-BB90544259B9}"/>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0054B2EF-9D34-5138-32F1-50C260F95918}"/>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8" name="Rectangle: Rounded Corners 47">
                    <a:extLst>
                      <a:ext uri="{FF2B5EF4-FFF2-40B4-BE49-F238E27FC236}">
                        <a16:creationId xmlns:a16="http://schemas.microsoft.com/office/drawing/2014/main" id="{8617F88A-87F9-5EEC-C569-17A3B3883180}"/>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9" name="Rectangle: Rounded Corners 48">
                    <a:extLst>
                      <a:ext uri="{FF2B5EF4-FFF2-40B4-BE49-F238E27FC236}">
                        <a16:creationId xmlns:a16="http://schemas.microsoft.com/office/drawing/2014/main" id="{C62C76DC-F45E-B356-9CB9-DFFC752E0F23}"/>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0" name="Rectangle: Rounded Corners 49">
                    <a:extLst>
                      <a:ext uri="{FF2B5EF4-FFF2-40B4-BE49-F238E27FC236}">
                        <a16:creationId xmlns:a16="http://schemas.microsoft.com/office/drawing/2014/main" id="{8C7F361B-9F3C-4B8C-C269-4D826B77E2C8}"/>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3" name="Rectangle: Rounded Corners 32">
                  <a:extLst>
                    <a:ext uri="{FF2B5EF4-FFF2-40B4-BE49-F238E27FC236}">
                      <a16:creationId xmlns:a16="http://schemas.microsoft.com/office/drawing/2014/main" id="{5CA68512-EBD4-34D1-DD49-159E3AFEE7B3}"/>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985CA664-2DC7-1743-424C-96B42902063B}"/>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5" name="Group 4">
              <a:extLst>
                <a:ext uri="{FF2B5EF4-FFF2-40B4-BE49-F238E27FC236}">
                  <a16:creationId xmlns:a16="http://schemas.microsoft.com/office/drawing/2014/main" id="{0B8C27A4-54F0-A5DB-A3D6-C9558BE8F179}"/>
                </a:ext>
              </a:extLst>
            </p:cNvPr>
            <p:cNvGrpSpPr/>
            <p:nvPr/>
          </p:nvGrpSpPr>
          <p:grpSpPr>
            <a:xfrm>
              <a:off x="10091937" y="314415"/>
              <a:ext cx="521208" cy="521208"/>
              <a:chOff x="2643786" y="3028562"/>
              <a:chExt cx="842422" cy="842418"/>
            </a:xfrm>
          </p:grpSpPr>
          <p:sp>
            <p:nvSpPr>
              <p:cNvPr id="21" name="Oval 20">
                <a:extLst>
                  <a:ext uri="{FF2B5EF4-FFF2-40B4-BE49-F238E27FC236}">
                    <a16:creationId xmlns:a16="http://schemas.microsoft.com/office/drawing/2014/main" id="{BDC1F860-21BF-573C-4E6C-4FF2FB9CA52C}"/>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2" name="Group 21">
                <a:extLst>
                  <a:ext uri="{FF2B5EF4-FFF2-40B4-BE49-F238E27FC236}">
                    <a16:creationId xmlns:a16="http://schemas.microsoft.com/office/drawing/2014/main" id="{E04D8F30-D33B-2DD6-9712-92C40D5B9D0C}"/>
                  </a:ext>
                </a:extLst>
              </p:cNvPr>
              <p:cNvGrpSpPr/>
              <p:nvPr/>
            </p:nvGrpSpPr>
            <p:grpSpPr>
              <a:xfrm>
                <a:off x="2863714" y="3137652"/>
                <a:ext cx="402567" cy="624238"/>
                <a:chOff x="2905821" y="3132001"/>
                <a:chExt cx="339644" cy="655658"/>
              </a:xfrm>
            </p:grpSpPr>
            <p:pic>
              <p:nvPicPr>
                <p:cNvPr id="23" name="Picture 22">
                  <a:extLst>
                    <a:ext uri="{FF2B5EF4-FFF2-40B4-BE49-F238E27FC236}">
                      <a16:creationId xmlns:a16="http://schemas.microsoft.com/office/drawing/2014/main" id="{9328552A-7E0F-FEE4-E7B3-04EA01529A9E}"/>
                    </a:ext>
                  </a:extLst>
                </p:cNvPr>
                <p:cNvPicPr>
                  <a:picLocks noChangeAspect="1"/>
                </p:cNvPicPr>
                <p:nvPr/>
              </p:nvPicPr>
              <p:blipFill>
                <a:blip r:embed="rId13"/>
                <a:stretch>
                  <a:fillRect/>
                </a:stretch>
              </p:blipFill>
              <p:spPr>
                <a:xfrm>
                  <a:off x="2905821" y="3132001"/>
                  <a:ext cx="339644" cy="655658"/>
                </a:xfrm>
                <a:prstGeom prst="rect">
                  <a:avLst/>
                </a:prstGeom>
              </p:spPr>
            </p:pic>
            <p:sp>
              <p:nvSpPr>
                <p:cNvPr id="24" name="Rectangle 23">
                  <a:extLst>
                    <a:ext uri="{FF2B5EF4-FFF2-40B4-BE49-F238E27FC236}">
                      <a16:creationId xmlns:a16="http://schemas.microsoft.com/office/drawing/2014/main" id="{3E22CB2C-203C-ED53-4565-F9B80565F1D7}"/>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5" name="Oval 24">
                  <a:extLst>
                    <a:ext uri="{FF2B5EF4-FFF2-40B4-BE49-F238E27FC236}">
                      <a16:creationId xmlns:a16="http://schemas.microsoft.com/office/drawing/2014/main" id="{4866C68E-BD28-224A-6CA8-F1575C9E3496}"/>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6" name="Group 5">
              <a:extLst>
                <a:ext uri="{FF2B5EF4-FFF2-40B4-BE49-F238E27FC236}">
                  <a16:creationId xmlns:a16="http://schemas.microsoft.com/office/drawing/2014/main" id="{955C5997-941C-B9A2-874E-BF6D2BE787F8}"/>
                </a:ext>
              </a:extLst>
            </p:cNvPr>
            <p:cNvGrpSpPr/>
            <p:nvPr/>
          </p:nvGrpSpPr>
          <p:grpSpPr>
            <a:xfrm>
              <a:off x="11439470" y="314415"/>
              <a:ext cx="521208" cy="521208"/>
              <a:chOff x="5247775" y="5402947"/>
              <a:chExt cx="842422" cy="842418"/>
            </a:xfrm>
          </p:grpSpPr>
          <p:grpSp>
            <p:nvGrpSpPr>
              <p:cNvPr id="14" name="Group 13">
                <a:extLst>
                  <a:ext uri="{FF2B5EF4-FFF2-40B4-BE49-F238E27FC236}">
                    <a16:creationId xmlns:a16="http://schemas.microsoft.com/office/drawing/2014/main" id="{9A6F53D9-68E2-2110-A4E7-C385D2949F7E}"/>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6" name="Oval 15">
                  <a:extLst>
                    <a:ext uri="{FF2B5EF4-FFF2-40B4-BE49-F238E27FC236}">
                      <a16:creationId xmlns:a16="http://schemas.microsoft.com/office/drawing/2014/main" id="{D5F94C95-F35C-1B02-762C-EE8BDC56AB83}"/>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7" name="Group 16">
                  <a:extLst>
                    <a:ext uri="{FF2B5EF4-FFF2-40B4-BE49-F238E27FC236}">
                      <a16:creationId xmlns:a16="http://schemas.microsoft.com/office/drawing/2014/main" id="{D120F2BD-9C98-A093-0AA1-A44C205AC1E7}"/>
                    </a:ext>
                  </a:extLst>
                </p:cNvPr>
                <p:cNvGrpSpPr/>
                <p:nvPr/>
              </p:nvGrpSpPr>
              <p:grpSpPr>
                <a:xfrm>
                  <a:off x="6837029" y="5667525"/>
                  <a:ext cx="516256" cy="374663"/>
                  <a:chOff x="9721214" y="3600212"/>
                  <a:chExt cx="516256" cy="374663"/>
                </a:xfrm>
              </p:grpSpPr>
              <p:sp>
                <p:nvSpPr>
                  <p:cNvPr id="18" name="Rectangle: Rounded Corners 17">
                    <a:extLst>
                      <a:ext uri="{FF2B5EF4-FFF2-40B4-BE49-F238E27FC236}">
                        <a16:creationId xmlns:a16="http://schemas.microsoft.com/office/drawing/2014/main" id="{911C0BC1-C422-B47C-7D60-49F5CD1AB993}"/>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9" name="Rectangle 18">
                    <a:extLst>
                      <a:ext uri="{FF2B5EF4-FFF2-40B4-BE49-F238E27FC236}">
                        <a16:creationId xmlns:a16="http://schemas.microsoft.com/office/drawing/2014/main" id="{0BD208FD-AACB-5D11-B8A7-FF990D20A185}"/>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5" name="Oval 14">
                <a:extLst>
                  <a:ext uri="{FF2B5EF4-FFF2-40B4-BE49-F238E27FC236}">
                    <a16:creationId xmlns:a16="http://schemas.microsoft.com/office/drawing/2014/main" id="{44414330-BC06-52F8-75A6-84059EE16F85}"/>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7" name="Group 6">
              <a:extLst>
                <a:ext uri="{FF2B5EF4-FFF2-40B4-BE49-F238E27FC236}">
                  <a16:creationId xmlns:a16="http://schemas.microsoft.com/office/drawing/2014/main" id="{73FCAE13-8DF1-2DC7-2DDA-53BAB920A789}"/>
                </a:ext>
              </a:extLst>
            </p:cNvPr>
            <p:cNvGrpSpPr/>
            <p:nvPr/>
          </p:nvGrpSpPr>
          <p:grpSpPr>
            <a:xfrm>
              <a:off x="10765703" y="314415"/>
              <a:ext cx="521208" cy="521208"/>
              <a:chOff x="5247775" y="4215754"/>
              <a:chExt cx="842422" cy="842418"/>
            </a:xfrm>
          </p:grpSpPr>
          <p:sp>
            <p:nvSpPr>
              <p:cNvPr id="8" name="Oval 7">
                <a:extLst>
                  <a:ext uri="{FF2B5EF4-FFF2-40B4-BE49-F238E27FC236}">
                    <a16:creationId xmlns:a16="http://schemas.microsoft.com/office/drawing/2014/main" id="{0FB17239-0C6A-C707-3EF1-E89AEF988686}"/>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 name="Group 8">
                <a:extLst>
                  <a:ext uri="{FF2B5EF4-FFF2-40B4-BE49-F238E27FC236}">
                    <a16:creationId xmlns:a16="http://schemas.microsoft.com/office/drawing/2014/main" id="{DB19ADBD-B87A-6926-4035-809A565181AF}"/>
                  </a:ext>
                </a:extLst>
              </p:cNvPr>
              <p:cNvGrpSpPr/>
              <p:nvPr/>
            </p:nvGrpSpPr>
            <p:grpSpPr>
              <a:xfrm>
                <a:off x="5329023" y="4518060"/>
                <a:ext cx="679926" cy="237806"/>
                <a:chOff x="2739549" y="4545762"/>
                <a:chExt cx="679926" cy="237806"/>
              </a:xfrm>
            </p:grpSpPr>
            <p:sp>
              <p:nvSpPr>
                <p:cNvPr id="11" name="Rectangle 5">
                  <a:extLst>
                    <a:ext uri="{FF2B5EF4-FFF2-40B4-BE49-F238E27FC236}">
                      <a16:creationId xmlns:a16="http://schemas.microsoft.com/office/drawing/2014/main" id="{939F13E5-C63F-D803-9281-F434CAF215DC}"/>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3" name="Oval 12">
                  <a:extLst>
                    <a:ext uri="{FF2B5EF4-FFF2-40B4-BE49-F238E27FC236}">
                      <a16:creationId xmlns:a16="http://schemas.microsoft.com/office/drawing/2014/main" id="{54901478-0A29-2B6D-DEE5-E276BF6012AF}"/>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0" name="Oval 9">
                <a:extLst>
                  <a:ext uri="{FF2B5EF4-FFF2-40B4-BE49-F238E27FC236}">
                    <a16:creationId xmlns:a16="http://schemas.microsoft.com/office/drawing/2014/main" id="{F61E39B5-17A9-E40B-D84F-FA3404E40732}"/>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52" name="Oval 51">
              <a:extLst>
                <a:ext uri="{FF2B5EF4-FFF2-40B4-BE49-F238E27FC236}">
                  <a16:creationId xmlns:a16="http://schemas.microsoft.com/office/drawing/2014/main" id="{165887FE-F3AA-7961-F1A2-AA1F31B2FC5D}"/>
                </a:ext>
                <a:ext uri="{C183D7F6-B498-43B3-948B-1728B52AA6E4}">
                  <adec:decorative xmlns:adec="http://schemas.microsoft.com/office/drawing/2017/decorative" val="1"/>
                </a:ext>
              </a:extLst>
            </p:cNvPr>
            <p:cNvSpPr/>
            <p:nvPr/>
          </p:nvSpPr>
          <p:spPr bwMode="auto">
            <a:xfrm rot="10800000">
              <a:off x="10120425" y="342903"/>
              <a:ext cx="464233" cy="46423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422256934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500"/>
                                        <p:tgtEl>
                                          <p:spTgt spid="2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fade">
                                      <p:cBhvr>
                                        <p:cTn id="15" dur="500"/>
                                        <p:tgtEl>
                                          <p:spTgt spid="26"/>
                                        </p:tgtEl>
                                      </p:cBhvr>
                                    </p:animEffect>
                                  </p:childTnLst>
                                </p:cTn>
                              </p:par>
                            </p:childTnLst>
                          </p:cTn>
                        </p:par>
                        <p:par>
                          <p:cTn id="16" fill="hold">
                            <p:stCondLst>
                              <p:cond delay="1500"/>
                            </p:stCondLst>
                            <p:childTnLst>
                              <p:par>
                                <p:cTn id="17" presetID="10" presetClass="exit" presetSubtype="0" fill="hold" grpId="0" nodeType="afterEffect">
                                  <p:stCondLst>
                                    <p:cond delay="0"/>
                                  </p:stCondLst>
                                  <p:childTnLst>
                                    <p:animEffect transition="out" filter="fade">
                                      <p:cBhvr>
                                        <p:cTn id="18" dur="500"/>
                                        <p:tgtEl>
                                          <p:spTgt spid="39"/>
                                        </p:tgtEl>
                                      </p:cBhvr>
                                    </p:animEffect>
                                    <p:set>
                                      <p:cBhvr>
                                        <p:cTn id="19" dur="1" fill="hold">
                                          <p:stCondLst>
                                            <p:cond delay="499"/>
                                          </p:stCondLst>
                                        </p:cTn>
                                        <p:tgtEl>
                                          <p:spTgt spid="39"/>
                                        </p:tgtEl>
                                        <p:attrNameLst>
                                          <p:attrName>style.visibility</p:attrName>
                                        </p:attrNameLst>
                                      </p:cBhvr>
                                      <p:to>
                                        <p:strVal val="hidden"/>
                                      </p:to>
                                    </p:set>
                                  </p:childTnLst>
                                </p:cTn>
                              </p:par>
                            </p:childTnLst>
                          </p:cTn>
                        </p:par>
                        <p:par>
                          <p:cTn id="20" fill="hold">
                            <p:stCondLst>
                              <p:cond delay="2000"/>
                            </p:stCondLst>
                            <p:childTnLst>
                              <p:par>
                                <p:cTn id="21" presetID="42" presetClass="path" presetSubtype="0" accel="50000" decel="50000" fill="hold" nodeType="afterEffect">
                                  <p:stCondLst>
                                    <p:cond delay="0"/>
                                  </p:stCondLst>
                                  <p:childTnLst>
                                    <p:animMotion origin="layout" path="M -4.58333E-6 4.81481E-6 L 0.04219 0.00092 " pathEditMode="relative" rAng="0" ptsTypes="AA">
                                      <p:cBhvr>
                                        <p:cTn id="22" dur="500" fill="hold"/>
                                        <p:tgtEl>
                                          <p:spTgt spid="44"/>
                                        </p:tgtEl>
                                        <p:attrNameLst>
                                          <p:attrName>ppt_x</p:attrName>
                                          <p:attrName>ppt_y</p:attrName>
                                        </p:attrNameLst>
                                      </p:cBhvr>
                                      <p:rCtr x="2109" y="46"/>
                                    </p:animMotion>
                                  </p:childTnLst>
                                </p:cTn>
                              </p:par>
                            </p:childTnLst>
                          </p:cTn>
                        </p:par>
                        <p:par>
                          <p:cTn id="23" fill="hold">
                            <p:stCondLst>
                              <p:cond delay="2500"/>
                            </p:stCondLst>
                            <p:childTnLst>
                              <p:par>
                                <p:cTn id="24" presetID="26" presetClass="emph" presetSubtype="0" repeatCount="3000" fill="hold" nodeType="afterEffect">
                                  <p:stCondLst>
                                    <p:cond delay="0"/>
                                  </p:stCondLst>
                                  <p:childTnLst>
                                    <p:animEffect transition="out" filter="fade">
                                      <p:cBhvr>
                                        <p:cTn id="25" dur="500" tmFilter="0, 0; .2, .5; .8, .5; 1, 0"/>
                                        <p:tgtEl>
                                          <p:spTgt spid="44"/>
                                        </p:tgtEl>
                                      </p:cBhvr>
                                    </p:animEffect>
                                    <p:animScale>
                                      <p:cBhvr>
                                        <p:cTn id="26" dur="250" autoRev="1" fill="hold"/>
                                        <p:tgtEl>
                                          <p:spTgt spid="44"/>
                                        </p:tgtEl>
                                      </p:cBhvr>
                                      <p:by x="105000" y="105000"/>
                                    </p:animScale>
                                  </p:childTnLst>
                                </p:cTn>
                              </p:par>
                            </p:childTnLst>
                          </p:cTn>
                        </p:par>
                        <p:par>
                          <p:cTn id="27" fill="hold">
                            <p:stCondLst>
                              <p:cond delay="4000"/>
                            </p:stCondLst>
                            <p:childTnLst>
                              <p:par>
                                <p:cTn id="28" presetID="10" presetClass="exit" presetSubtype="0" fill="hold" nodeType="afterEffect">
                                  <p:stCondLst>
                                    <p:cond delay="0"/>
                                  </p:stCondLst>
                                  <p:childTnLst>
                                    <p:animEffect transition="out" filter="fade">
                                      <p:cBhvr>
                                        <p:cTn id="29" dur="500"/>
                                        <p:tgtEl>
                                          <p:spTgt spid="44"/>
                                        </p:tgtEl>
                                      </p:cBhvr>
                                    </p:animEffect>
                                    <p:set>
                                      <p:cBhvr>
                                        <p:cTn id="30" dur="1" fill="hold">
                                          <p:stCondLst>
                                            <p:cond delay="499"/>
                                          </p:stCondLst>
                                        </p:cTn>
                                        <p:tgtEl>
                                          <p:spTgt spid="44"/>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74"/>
                                        </p:tgtEl>
                                        <p:attrNameLst>
                                          <p:attrName>style.visibility</p:attrName>
                                        </p:attrNameLst>
                                      </p:cBhvr>
                                      <p:to>
                                        <p:strVal val="visible"/>
                                      </p:to>
                                    </p:set>
                                    <p:anim calcmode="lin" valueType="num">
                                      <p:cBhvr additive="base">
                                        <p:cTn id="35" dur="500" fill="hold"/>
                                        <p:tgtEl>
                                          <p:spTgt spid="74"/>
                                        </p:tgtEl>
                                        <p:attrNameLst>
                                          <p:attrName>ppt_x</p:attrName>
                                        </p:attrNameLst>
                                      </p:cBhvr>
                                      <p:tavLst>
                                        <p:tav tm="0">
                                          <p:val>
                                            <p:strVal val="#ppt_x"/>
                                          </p:val>
                                        </p:tav>
                                        <p:tav tm="100000">
                                          <p:val>
                                            <p:strVal val="#ppt_x"/>
                                          </p:val>
                                        </p:tav>
                                      </p:tavLst>
                                    </p:anim>
                                    <p:anim calcmode="lin" valueType="num">
                                      <p:cBhvr additive="base">
                                        <p:cTn id="36" dur="500" fill="hold"/>
                                        <p:tgtEl>
                                          <p:spTgt spid="74"/>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2" presetClass="entr" presetSubtype="8" fill="hold" nodeType="afterEffect">
                                  <p:stCondLst>
                                    <p:cond delay="0"/>
                                  </p:stCondLst>
                                  <p:childTnLst>
                                    <p:set>
                                      <p:cBhvr>
                                        <p:cTn id="39" dur="1" fill="hold">
                                          <p:stCondLst>
                                            <p:cond delay="0"/>
                                          </p:stCondLst>
                                        </p:cTn>
                                        <p:tgtEl>
                                          <p:spTgt spid="68"/>
                                        </p:tgtEl>
                                        <p:attrNameLst>
                                          <p:attrName>style.visibility</p:attrName>
                                        </p:attrNameLst>
                                      </p:cBhvr>
                                      <p:to>
                                        <p:strVal val="visible"/>
                                      </p:to>
                                    </p:set>
                                    <p:animEffect transition="in" filter="wipe(left)">
                                      <p:cBhvr>
                                        <p:cTn id="40" dur="500"/>
                                        <p:tgtEl>
                                          <p:spTgt spid="68"/>
                                        </p:tgtEl>
                                      </p:cBhvr>
                                    </p:animEffect>
                                  </p:childTnLst>
                                </p:cTn>
                              </p:par>
                            </p:childTnLst>
                          </p:cTn>
                        </p:par>
                        <p:par>
                          <p:cTn id="41" fill="hold">
                            <p:stCondLst>
                              <p:cond delay="1000"/>
                            </p:stCondLst>
                            <p:childTnLst>
                              <p:par>
                                <p:cTn id="42" presetID="42" presetClass="path" presetSubtype="0" accel="50000" decel="50000" fill="hold" nodeType="afterEffect">
                                  <p:stCondLst>
                                    <p:cond delay="0"/>
                                  </p:stCondLst>
                                  <p:childTnLst>
                                    <p:animMotion origin="layout" path="M -4.58333E-6 4.81481E-6 L 0.04219 0.00092 " pathEditMode="relative" rAng="0" ptsTypes="AA">
                                      <p:cBhvr>
                                        <p:cTn id="43" dur="500" fill="hold"/>
                                        <p:tgtEl>
                                          <p:spTgt spid="45"/>
                                        </p:tgtEl>
                                        <p:attrNameLst>
                                          <p:attrName>ppt_x</p:attrName>
                                          <p:attrName>ppt_y</p:attrName>
                                        </p:attrNameLst>
                                      </p:cBhvr>
                                      <p:rCtr x="2109" y="46"/>
                                    </p:animMotion>
                                  </p:childTnLst>
                                </p:cTn>
                              </p:par>
                            </p:childTnLst>
                          </p:cTn>
                        </p:par>
                        <p:par>
                          <p:cTn id="44" fill="hold">
                            <p:stCondLst>
                              <p:cond delay="1500"/>
                            </p:stCondLst>
                            <p:childTnLst>
                              <p:par>
                                <p:cTn id="45" presetID="26" presetClass="emph" presetSubtype="0" repeatCount="3000" fill="hold" nodeType="afterEffect">
                                  <p:stCondLst>
                                    <p:cond delay="0"/>
                                  </p:stCondLst>
                                  <p:childTnLst>
                                    <p:animEffect transition="out" filter="fade">
                                      <p:cBhvr>
                                        <p:cTn id="46" dur="500" tmFilter="0, 0; .2, .5; .8, .5; 1, 0"/>
                                        <p:tgtEl>
                                          <p:spTgt spid="45"/>
                                        </p:tgtEl>
                                      </p:cBhvr>
                                    </p:animEffect>
                                    <p:animScale>
                                      <p:cBhvr>
                                        <p:cTn id="47" dur="250" autoRev="1" fill="hold"/>
                                        <p:tgtEl>
                                          <p:spTgt spid="45"/>
                                        </p:tgtEl>
                                      </p:cBhvr>
                                      <p:by x="105000" y="105000"/>
                                    </p:animScale>
                                  </p:childTnLst>
                                </p:cTn>
                              </p:par>
                            </p:childTnLst>
                          </p:cTn>
                        </p:par>
                        <p:par>
                          <p:cTn id="48" fill="hold">
                            <p:stCondLst>
                              <p:cond delay="3000"/>
                            </p:stCondLst>
                            <p:childTnLst>
                              <p:par>
                                <p:cTn id="49" presetID="10" presetClass="exit" presetSubtype="0" fill="hold" nodeType="afterEffect">
                                  <p:stCondLst>
                                    <p:cond delay="0"/>
                                  </p:stCondLst>
                                  <p:childTnLst>
                                    <p:animEffect transition="out" filter="fade">
                                      <p:cBhvr>
                                        <p:cTn id="50" dur="500"/>
                                        <p:tgtEl>
                                          <p:spTgt spid="45"/>
                                        </p:tgtEl>
                                      </p:cBhvr>
                                    </p:animEffect>
                                    <p:set>
                                      <p:cBhvr>
                                        <p:cTn id="51" dur="1" fill="hold">
                                          <p:stCondLst>
                                            <p:cond delay="499"/>
                                          </p:stCondLst>
                                        </p:cTn>
                                        <p:tgtEl>
                                          <p:spTgt spid="45"/>
                                        </p:tgtEl>
                                        <p:attrNameLst>
                                          <p:attrName>style.visibility</p:attrName>
                                        </p:attrNameLst>
                                      </p:cBhvr>
                                      <p:to>
                                        <p:strVal val="hidden"/>
                                      </p:to>
                                    </p:set>
                                  </p:childTnLst>
                                </p:cTn>
                              </p:par>
                            </p:childTnLst>
                          </p:cTn>
                        </p:par>
                      </p:childTnLst>
                    </p:cTn>
                  </p:par>
                  <p:par>
                    <p:cTn id="52" fill="hold">
                      <p:stCondLst>
                        <p:cond delay="indefinite"/>
                      </p:stCondLst>
                      <p:childTnLst>
                        <p:par>
                          <p:cTn id="53" fill="hold">
                            <p:stCondLst>
                              <p:cond delay="0"/>
                            </p:stCondLst>
                            <p:childTnLst>
                              <p:par>
                                <p:cTn id="54" presetID="2" presetClass="entr" presetSubtype="4" decel="100000" fill="hold" grpId="0" nodeType="clickEffect">
                                  <p:stCondLst>
                                    <p:cond delay="0"/>
                                  </p:stCondLst>
                                  <p:childTnLst>
                                    <p:set>
                                      <p:cBhvr>
                                        <p:cTn id="55" dur="1" fill="hold">
                                          <p:stCondLst>
                                            <p:cond delay="0"/>
                                          </p:stCondLst>
                                        </p:cTn>
                                        <p:tgtEl>
                                          <p:spTgt spid="75"/>
                                        </p:tgtEl>
                                        <p:attrNameLst>
                                          <p:attrName>style.visibility</p:attrName>
                                        </p:attrNameLst>
                                      </p:cBhvr>
                                      <p:to>
                                        <p:strVal val="visible"/>
                                      </p:to>
                                    </p:set>
                                    <p:anim calcmode="lin" valueType="num">
                                      <p:cBhvr additive="base">
                                        <p:cTn id="56" dur="500" fill="hold"/>
                                        <p:tgtEl>
                                          <p:spTgt spid="75"/>
                                        </p:tgtEl>
                                        <p:attrNameLst>
                                          <p:attrName>ppt_x</p:attrName>
                                        </p:attrNameLst>
                                      </p:cBhvr>
                                      <p:tavLst>
                                        <p:tav tm="0">
                                          <p:val>
                                            <p:strVal val="#ppt_x"/>
                                          </p:val>
                                        </p:tav>
                                        <p:tav tm="100000">
                                          <p:val>
                                            <p:strVal val="#ppt_x"/>
                                          </p:val>
                                        </p:tav>
                                      </p:tavLst>
                                    </p:anim>
                                    <p:anim calcmode="lin" valueType="num">
                                      <p:cBhvr additive="base">
                                        <p:cTn id="57" dur="500" fill="hold"/>
                                        <p:tgtEl>
                                          <p:spTgt spid="75"/>
                                        </p:tgtEl>
                                        <p:attrNameLst>
                                          <p:attrName>ppt_y</p:attrName>
                                        </p:attrNameLst>
                                      </p:cBhvr>
                                      <p:tavLst>
                                        <p:tav tm="0">
                                          <p:val>
                                            <p:strVal val="1+#ppt_h/2"/>
                                          </p:val>
                                        </p:tav>
                                        <p:tav tm="100000">
                                          <p:val>
                                            <p:strVal val="#ppt_y"/>
                                          </p:val>
                                        </p:tav>
                                      </p:tavLst>
                                    </p:anim>
                                  </p:childTnLst>
                                </p:cTn>
                              </p:par>
                            </p:childTnLst>
                          </p:cTn>
                        </p:par>
                        <p:par>
                          <p:cTn id="58" fill="hold">
                            <p:stCondLst>
                              <p:cond delay="500"/>
                            </p:stCondLst>
                            <p:childTnLst>
                              <p:par>
                                <p:cTn id="59" presetID="10" presetClass="entr" presetSubtype="0" fill="hold" grpId="1" nodeType="afterEffect">
                                  <p:stCondLst>
                                    <p:cond delay="0"/>
                                  </p:stCondLst>
                                  <p:childTnLst>
                                    <p:set>
                                      <p:cBhvr>
                                        <p:cTn id="60" dur="1" fill="hold">
                                          <p:stCondLst>
                                            <p:cond delay="0"/>
                                          </p:stCondLst>
                                        </p:cTn>
                                        <p:tgtEl>
                                          <p:spTgt spid="70"/>
                                        </p:tgtEl>
                                        <p:attrNameLst>
                                          <p:attrName>style.visibility</p:attrName>
                                        </p:attrNameLst>
                                      </p:cBhvr>
                                      <p:to>
                                        <p:strVal val="visible"/>
                                      </p:to>
                                    </p:set>
                                    <p:animEffect transition="in" filter="fade">
                                      <p:cBhvr>
                                        <p:cTn id="61" dur="500"/>
                                        <p:tgtEl>
                                          <p:spTgt spid="70"/>
                                        </p:tgtEl>
                                      </p:cBhvr>
                                    </p:animEffect>
                                  </p:childTnLst>
                                </p:cTn>
                              </p:par>
                              <p:par>
                                <p:cTn id="62" presetID="10" presetClass="entr" presetSubtype="0" fill="hold" grpId="1" nodeType="withEffect">
                                  <p:stCondLst>
                                    <p:cond delay="0"/>
                                  </p:stCondLst>
                                  <p:childTnLst>
                                    <p:set>
                                      <p:cBhvr>
                                        <p:cTn id="63" dur="1" fill="hold">
                                          <p:stCondLst>
                                            <p:cond delay="0"/>
                                          </p:stCondLst>
                                        </p:cTn>
                                        <p:tgtEl>
                                          <p:spTgt spid="80"/>
                                        </p:tgtEl>
                                        <p:attrNameLst>
                                          <p:attrName>style.visibility</p:attrName>
                                        </p:attrNameLst>
                                      </p:cBhvr>
                                      <p:to>
                                        <p:strVal val="visible"/>
                                      </p:to>
                                    </p:set>
                                    <p:animEffect transition="in" filter="fade">
                                      <p:cBhvr>
                                        <p:cTn id="64" dur="500"/>
                                        <p:tgtEl>
                                          <p:spTgt spid="80"/>
                                        </p:tgtEl>
                                      </p:cBhvr>
                                    </p:animEffect>
                                  </p:childTnLst>
                                </p:cTn>
                              </p:par>
                              <p:par>
                                <p:cTn id="65" presetID="10" presetClass="entr" presetSubtype="0" fill="hold" grpId="1" nodeType="withEffect">
                                  <p:stCondLst>
                                    <p:cond delay="0"/>
                                  </p:stCondLst>
                                  <p:childTnLst>
                                    <p:set>
                                      <p:cBhvr>
                                        <p:cTn id="66" dur="1" fill="hold">
                                          <p:stCondLst>
                                            <p:cond delay="0"/>
                                          </p:stCondLst>
                                        </p:cTn>
                                        <p:tgtEl>
                                          <p:spTgt spid="81"/>
                                        </p:tgtEl>
                                        <p:attrNameLst>
                                          <p:attrName>style.visibility</p:attrName>
                                        </p:attrNameLst>
                                      </p:cBhvr>
                                      <p:to>
                                        <p:strVal val="visible"/>
                                      </p:to>
                                    </p:set>
                                    <p:animEffect transition="in" filter="fade">
                                      <p:cBhvr>
                                        <p:cTn id="67" dur="500"/>
                                        <p:tgtEl>
                                          <p:spTgt spid="81"/>
                                        </p:tgtEl>
                                      </p:cBhvr>
                                    </p:animEffect>
                                  </p:childTnLst>
                                </p:cTn>
                              </p:par>
                              <p:par>
                                <p:cTn id="68" presetID="42" presetClass="path" presetSubtype="0" accel="50000" decel="50000" fill="hold" grpId="0" nodeType="withEffect">
                                  <p:stCondLst>
                                    <p:cond delay="0"/>
                                  </p:stCondLst>
                                  <p:childTnLst>
                                    <p:animMotion origin="layout" path="M 4.16667E-6 4.81481E-6 L 0.18789 0.16204 " pathEditMode="relative" rAng="0" ptsTypes="AA">
                                      <p:cBhvr>
                                        <p:cTn id="69" dur="2000" fill="hold"/>
                                        <p:tgtEl>
                                          <p:spTgt spid="81"/>
                                        </p:tgtEl>
                                        <p:attrNameLst>
                                          <p:attrName>ppt_x</p:attrName>
                                          <p:attrName>ppt_y</p:attrName>
                                        </p:attrNameLst>
                                      </p:cBhvr>
                                      <p:rCtr x="9714" y="8009"/>
                                    </p:animMotion>
                                  </p:childTnLst>
                                </p:cTn>
                              </p:par>
                              <p:par>
                                <p:cTn id="70" presetID="42" presetClass="path" presetSubtype="0" accel="50000" decel="50000" fill="hold" grpId="0" nodeType="withEffect">
                                  <p:stCondLst>
                                    <p:cond delay="0"/>
                                  </p:stCondLst>
                                  <p:childTnLst>
                                    <p:animMotion origin="layout" path="M -0.00378 -0.00671 L 0.18099 -0.00671 " pathEditMode="relative" rAng="0" ptsTypes="AA">
                                      <p:cBhvr>
                                        <p:cTn id="71" dur="2000" fill="hold"/>
                                        <p:tgtEl>
                                          <p:spTgt spid="80"/>
                                        </p:tgtEl>
                                        <p:attrNameLst>
                                          <p:attrName>ppt_x</p:attrName>
                                          <p:attrName>ppt_y</p:attrName>
                                        </p:attrNameLst>
                                      </p:cBhvr>
                                      <p:rCtr x="9232" y="0"/>
                                    </p:animMotion>
                                  </p:childTnLst>
                                </p:cTn>
                              </p:par>
                              <p:par>
                                <p:cTn id="72" presetID="42" presetClass="path" presetSubtype="0" accel="50000" decel="50000" fill="hold" grpId="0" nodeType="withEffect">
                                  <p:stCondLst>
                                    <p:cond delay="0"/>
                                  </p:stCondLst>
                                  <p:childTnLst>
                                    <p:animMotion origin="layout" path="M 3.95833E-6 -3.7037E-7 L 0.18632 -0.16343 " pathEditMode="relative" rAng="0" ptsTypes="AA">
                                      <p:cBhvr>
                                        <p:cTn id="73" dur="2000" fill="hold"/>
                                        <p:tgtEl>
                                          <p:spTgt spid="70"/>
                                        </p:tgtEl>
                                        <p:attrNameLst>
                                          <p:attrName>ppt_x</p:attrName>
                                          <p:attrName>ppt_y</p:attrName>
                                        </p:attrNameLst>
                                      </p:cBhvr>
                                      <p:rCtr x="9310" y="-8171"/>
                                    </p:animMotion>
                                  </p:childTnLst>
                                </p:cTn>
                              </p:par>
                            </p:childTnLst>
                          </p:cTn>
                        </p:par>
                        <p:par>
                          <p:cTn id="74" fill="hold">
                            <p:stCondLst>
                              <p:cond delay="2500"/>
                            </p:stCondLst>
                            <p:childTnLst>
                              <p:par>
                                <p:cTn id="75" presetID="10" presetClass="entr" presetSubtype="0" fill="hold" nodeType="afterEffect">
                                  <p:stCondLst>
                                    <p:cond delay="0"/>
                                  </p:stCondLst>
                                  <p:childTnLst>
                                    <p:set>
                                      <p:cBhvr>
                                        <p:cTn id="76" dur="1" fill="hold">
                                          <p:stCondLst>
                                            <p:cond delay="0"/>
                                          </p:stCondLst>
                                        </p:cTn>
                                        <p:tgtEl>
                                          <p:spTgt spid="84"/>
                                        </p:tgtEl>
                                        <p:attrNameLst>
                                          <p:attrName>style.visibility</p:attrName>
                                        </p:attrNameLst>
                                      </p:cBhvr>
                                      <p:to>
                                        <p:strVal val="visible"/>
                                      </p:to>
                                    </p:set>
                                    <p:animEffect transition="in" filter="fade">
                                      <p:cBhvr>
                                        <p:cTn id="77" dur="500"/>
                                        <p:tgtEl>
                                          <p:spTgt spid="84"/>
                                        </p:tgtEl>
                                      </p:cBhvr>
                                    </p:animEffect>
                                  </p:childTnLst>
                                </p:cTn>
                              </p:par>
                              <p:par>
                                <p:cTn id="78" presetID="10" presetClass="entr" presetSubtype="0" fill="hold" nodeType="withEffect">
                                  <p:stCondLst>
                                    <p:cond delay="0"/>
                                  </p:stCondLst>
                                  <p:childTnLst>
                                    <p:set>
                                      <p:cBhvr>
                                        <p:cTn id="79" dur="1" fill="hold">
                                          <p:stCondLst>
                                            <p:cond delay="0"/>
                                          </p:stCondLst>
                                        </p:cTn>
                                        <p:tgtEl>
                                          <p:spTgt spid="73"/>
                                        </p:tgtEl>
                                        <p:attrNameLst>
                                          <p:attrName>style.visibility</p:attrName>
                                        </p:attrNameLst>
                                      </p:cBhvr>
                                      <p:to>
                                        <p:strVal val="visible"/>
                                      </p:to>
                                    </p:set>
                                    <p:animEffect transition="in" filter="fade">
                                      <p:cBhvr>
                                        <p:cTn id="80" dur="500"/>
                                        <p:tgtEl>
                                          <p:spTgt spid="73"/>
                                        </p:tgtEl>
                                      </p:cBhvr>
                                    </p:animEffect>
                                  </p:childTnLst>
                                </p:cTn>
                              </p:par>
                              <p:par>
                                <p:cTn id="81" presetID="10" presetClass="entr" presetSubtype="0" fill="hold" nodeType="withEffect">
                                  <p:stCondLst>
                                    <p:cond delay="0"/>
                                  </p:stCondLst>
                                  <p:childTnLst>
                                    <p:set>
                                      <p:cBhvr>
                                        <p:cTn id="82" dur="1" fill="hold">
                                          <p:stCondLst>
                                            <p:cond delay="0"/>
                                          </p:stCondLst>
                                        </p:cTn>
                                        <p:tgtEl>
                                          <p:spTgt spid="72"/>
                                        </p:tgtEl>
                                        <p:attrNameLst>
                                          <p:attrName>style.visibility</p:attrName>
                                        </p:attrNameLst>
                                      </p:cBhvr>
                                      <p:to>
                                        <p:strVal val="visible"/>
                                      </p:to>
                                    </p:set>
                                    <p:animEffect transition="in" filter="fade">
                                      <p:cBhvr>
                                        <p:cTn id="83" dur="500"/>
                                        <p:tgtEl>
                                          <p:spTgt spid="72"/>
                                        </p:tgtEl>
                                      </p:cBhvr>
                                    </p:animEffect>
                                  </p:childTnLst>
                                </p:cTn>
                              </p:par>
                            </p:childTnLst>
                          </p:cTn>
                        </p:par>
                        <p:par>
                          <p:cTn id="84" fill="hold">
                            <p:stCondLst>
                              <p:cond delay="3000"/>
                            </p:stCondLst>
                            <p:childTnLst>
                              <p:par>
                                <p:cTn id="85" presetID="32" presetClass="emph" presetSubtype="0" repeatCount="10000" fill="hold" nodeType="afterEffect">
                                  <p:stCondLst>
                                    <p:cond delay="0"/>
                                  </p:stCondLst>
                                  <p:childTnLst>
                                    <p:animRot by="120000">
                                      <p:cBhvr>
                                        <p:cTn id="86" dur="50" fill="hold">
                                          <p:stCondLst>
                                            <p:cond delay="0"/>
                                          </p:stCondLst>
                                        </p:cTn>
                                        <p:tgtEl>
                                          <p:spTgt spid="79"/>
                                        </p:tgtEl>
                                        <p:attrNameLst>
                                          <p:attrName>r</p:attrName>
                                        </p:attrNameLst>
                                      </p:cBhvr>
                                    </p:animRot>
                                    <p:animRot by="-240000">
                                      <p:cBhvr>
                                        <p:cTn id="87" dur="100" fill="hold">
                                          <p:stCondLst>
                                            <p:cond delay="100"/>
                                          </p:stCondLst>
                                        </p:cTn>
                                        <p:tgtEl>
                                          <p:spTgt spid="79"/>
                                        </p:tgtEl>
                                        <p:attrNameLst>
                                          <p:attrName>r</p:attrName>
                                        </p:attrNameLst>
                                      </p:cBhvr>
                                    </p:animRot>
                                    <p:animRot by="240000">
                                      <p:cBhvr>
                                        <p:cTn id="88" dur="100" fill="hold">
                                          <p:stCondLst>
                                            <p:cond delay="200"/>
                                          </p:stCondLst>
                                        </p:cTn>
                                        <p:tgtEl>
                                          <p:spTgt spid="79"/>
                                        </p:tgtEl>
                                        <p:attrNameLst>
                                          <p:attrName>r</p:attrName>
                                        </p:attrNameLst>
                                      </p:cBhvr>
                                    </p:animRot>
                                    <p:animRot by="-240000">
                                      <p:cBhvr>
                                        <p:cTn id="89" dur="100" fill="hold">
                                          <p:stCondLst>
                                            <p:cond delay="300"/>
                                          </p:stCondLst>
                                        </p:cTn>
                                        <p:tgtEl>
                                          <p:spTgt spid="79"/>
                                        </p:tgtEl>
                                        <p:attrNameLst>
                                          <p:attrName>r</p:attrName>
                                        </p:attrNameLst>
                                      </p:cBhvr>
                                    </p:animRot>
                                    <p:animRot by="120000">
                                      <p:cBhvr>
                                        <p:cTn id="90" dur="100" fill="hold">
                                          <p:stCondLst>
                                            <p:cond delay="400"/>
                                          </p:stCondLst>
                                        </p:cTn>
                                        <p:tgtEl>
                                          <p:spTgt spid="79"/>
                                        </p:tgtEl>
                                        <p:attrNameLst>
                                          <p:attrName>r</p:attrName>
                                        </p:attrNameLst>
                                      </p:cBhvr>
                                    </p:animRot>
                                  </p:childTnLst>
                                </p:cTn>
                              </p:par>
                              <p:par>
                                <p:cTn id="91" presetID="32" presetClass="emph" presetSubtype="0" repeatCount="10000" fill="hold" nodeType="withEffect">
                                  <p:stCondLst>
                                    <p:cond delay="0"/>
                                  </p:stCondLst>
                                  <p:childTnLst>
                                    <p:animRot by="120000">
                                      <p:cBhvr>
                                        <p:cTn id="92" dur="50" fill="hold">
                                          <p:stCondLst>
                                            <p:cond delay="0"/>
                                          </p:stCondLst>
                                        </p:cTn>
                                        <p:tgtEl>
                                          <p:spTgt spid="61"/>
                                        </p:tgtEl>
                                        <p:attrNameLst>
                                          <p:attrName>r</p:attrName>
                                        </p:attrNameLst>
                                      </p:cBhvr>
                                    </p:animRot>
                                    <p:animRot by="-240000">
                                      <p:cBhvr>
                                        <p:cTn id="93" dur="100" fill="hold">
                                          <p:stCondLst>
                                            <p:cond delay="100"/>
                                          </p:stCondLst>
                                        </p:cTn>
                                        <p:tgtEl>
                                          <p:spTgt spid="61"/>
                                        </p:tgtEl>
                                        <p:attrNameLst>
                                          <p:attrName>r</p:attrName>
                                        </p:attrNameLst>
                                      </p:cBhvr>
                                    </p:animRot>
                                    <p:animRot by="240000">
                                      <p:cBhvr>
                                        <p:cTn id="94" dur="100" fill="hold">
                                          <p:stCondLst>
                                            <p:cond delay="200"/>
                                          </p:stCondLst>
                                        </p:cTn>
                                        <p:tgtEl>
                                          <p:spTgt spid="61"/>
                                        </p:tgtEl>
                                        <p:attrNameLst>
                                          <p:attrName>r</p:attrName>
                                        </p:attrNameLst>
                                      </p:cBhvr>
                                    </p:animRot>
                                    <p:animRot by="-240000">
                                      <p:cBhvr>
                                        <p:cTn id="95" dur="100" fill="hold">
                                          <p:stCondLst>
                                            <p:cond delay="300"/>
                                          </p:stCondLst>
                                        </p:cTn>
                                        <p:tgtEl>
                                          <p:spTgt spid="61"/>
                                        </p:tgtEl>
                                        <p:attrNameLst>
                                          <p:attrName>r</p:attrName>
                                        </p:attrNameLst>
                                      </p:cBhvr>
                                    </p:animRot>
                                    <p:animRot by="120000">
                                      <p:cBhvr>
                                        <p:cTn id="96" dur="100" fill="hold">
                                          <p:stCondLst>
                                            <p:cond delay="400"/>
                                          </p:stCondLst>
                                        </p:cTn>
                                        <p:tgtEl>
                                          <p:spTgt spid="61"/>
                                        </p:tgtEl>
                                        <p:attrNameLst>
                                          <p:attrName>r</p:attrName>
                                        </p:attrNameLst>
                                      </p:cBhvr>
                                    </p:animRot>
                                  </p:childTnLst>
                                </p:cTn>
                              </p:par>
                              <p:par>
                                <p:cTn id="97" presetID="32" presetClass="emph" presetSubtype="0" repeatCount="10000" fill="hold" nodeType="withEffect">
                                  <p:stCondLst>
                                    <p:cond delay="0"/>
                                  </p:stCondLst>
                                  <p:childTnLst>
                                    <p:animRot by="120000">
                                      <p:cBhvr>
                                        <p:cTn id="98" dur="50" fill="hold">
                                          <p:stCondLst>
                                            <p:cond delay="0"/>
                                          </p:stCondLst>
                                        </p:cTn>
                                        <p:tgtEl>
                                          <p:spTgt spid="60"/>
                                        </p:tgtEl>
                                        <p:attrNameLst>
                                          <p:attrName>r</p:attrName>
                                        </p:attrNameLst>
                                      </p:cBhvr>
                                    </p:animRot>
                                    <p:animRot by="-240000">
                                      <p:cBhvr>
                                        <p:cTn id="99" dur="100" fill="hold">
                                          <p:stCondLst>
                                            <p:cond delay="100"/>
                                          </p:stCondLst>
                                        </p:cTn>
                                        <p:tgtEl>
                                          <p:spTgt spid="60"/>
                                        </p:tgtEl>
                                        <p:attrNameLst>
                                          <p:attrName>r</p:attrName>
                                        </p:attrNameLst>
                                      </p:cBhvr>
                                    </p:animRot>
                                    <p:animRot by="240000">
                                      <p:cBhvr>
                                        <p:cTn id="100" dur="100" fill="hold">
                                          <p:stCondLst>
                                            <p:cond delay="200"/>
                                          </p:stCondLst>
                                        </p:cTn>
                                        <p:tgtEl>
                                          <p:spTgt spid="60"/>
                                        </p:tgtEl>
                                        <p:attrNameLst>
                                          <p:attrName>r</p:attrName>
                                        </p:attrNameLst>
                                      </p:cBhvr>
                                    </p:animRot>
                                    <p:animRot by="-240000">
                                      <p:cBhvr>
                                        <p:cTn id="101" dur="100" fill="hold">
                                          <p:stCondLst>
                                            <p:cond delay="300"/>
                                          </p:stCondLst>
                                        </p:cTn>
                                        <p:tgtEl>
                                          <p:spTgt spid="60"/>
                                        </p:tgtEl>
                                        <p:attrNameLst>
                                          <p:attrName>r</p:attrName>
                                        </p:attrNameLst>
                                      </p:cBhvr>
                                    </p:animRot>
                                    <p:animRot by="120000">
                                      <p:cBhvr>
                                        <p:cTn id="102" dur="100" fill="hold">
                                          <p:stCondLst>
                                            <p:cond delay="400"/>
                                          </p:stCondLst>
                                        </p:cTn>
                                        <p:tgtEl>
                                          <p:spTgt spid="60"/>
                                        </p:tgtEl>
                                        <p:attrNameLst>
                                          <p:attrName>r</p:attrName>
                                        </p:attrNameLst>
                                      </p:cBhvr>
                                    </p:animRot>
                                  </p:childTnLst>
                                </p:cTn>
                              </p:par>
                            </p:childTnLst>
                          </p:cTn>
                        </p:par>
                        <p:par>
                          <p:cTn id="103" fill="hold">
                            <p:stCondLst>
                              <p:cond delay="8000"/>
                            </p:stCondLst>
                            <p:childTnLst>
                              <p:par>
                                <p:cTn id="104" presetID="42" presetClass="path" presetSubtype="0" accel="50000" decel="50000" fill="hold" nodeType="afterEffect">
                                  <p:stCondLst>
                                    <p:cond delay="0"/>
                                  </p:stCondLst>
                                  <p:childTnLst>
                                    <p:animMotion origin="layout" path="M -4.58333E-6 3.33333E-6 L 0.04219 0.00092 " pathEditMode="relative" rAng="0" ptsTypes="AA">
                                      <p:cBhvr>
                                        <p:cTn id="105" dur="500" fill="hold"/>
                                        <p:tgtEl>
                                          <p:spTgt spid="46"/>
                                        </p:tgtEl>
                                        <p:attrNameLst>
                                          <p:attrName>ppt_x</p:attrName>
                                          <p:attrName>ppt_y</p:attrName>
                                        </p:attrNameLst>
                                      </p:cBhvr>
                                      <p:rCtr x="2109" y="46"/>
                                    </p:animMotion>
                                  </p:childTnLst>
                                </p:cTn>
                              </p:par>
                            </p:childTnLst>
                          </p:cTn>
                        </p:par>
                        <p:par>
                          <p:cTn id="106" fill="hold">
                            <p:stCondLst>
                              <p:cond delay="8500"/>
                            </p:stCondLst>
                            <p:childTnLst>
                              <p:par>
                                <p:cTn id="107" presetID="26" presetClass="emph" presetSubtype="0" repeatCount="3000" fill="hold" nodeType="afterEffect">
                                  <p:stCondLst>
                                    <p:cond delay="0"/>
                                  </p:stCondLst>
                                  <p:childTnLst>
                                    <p:animEffect transition="out" filter="fade">
                                      <p:cBhvr>
                                        <p:cTn id="108" dur="500" tmFilter="0, 0; .2, .5; .8, .5; 1, 0"/>
                                        <p:tgtEl>
                                          <p:spTgt spid="46"/>
                                        </p:tgtEl>
                                      </p:cBhvr>
                                    </p:animEffect>
                                    <p:animScale>
                                      <p:cBhvr>
                                        <p:cTn id="109" dur="250" autoRev="1" fill="hold"/>
                                        <p:tgtEl>
                                          <p:spTgt spid="46"/>
                                        </p:tgtEl>
                                      </p:cBhvr>
                                      <p:by x="105000" y="105000"/>
                                    </p:animScale>
                                  </p:childTnLst>
                                </p:cTn>
                              </p:par>
                            </p:childTnLst>
                          </p:cTn>
                        </p:par>
                        <p:par>
                          <p:cTn id="110" fill="hold">
                            <p:stCondLst>
                              <p:cond delay="10000"/>
                            </p:stCondLst>
                            <p:childTnLst>
                              <p:par>
                                <p:cTn id="111" presetID="10" presetClass="exit" presetSubtype="0" fill="hold" nodeType="afterEffect">
                                  <p:stCondLst>
                                    <p:cond delay="0"/>
                                  </p:stCondLst>
                                  <p:childTnLst>
                                    <p:animEffect transition="out" filter="fade">
                                      <p:cBhvr>
                                        <p:cTn id="112" dur="500"/>
                                        <p:tgtEl>
                                          <p:spTgt spid="46"/>
                                        </p:tgtEl>
                                      </p:cBhvr>
                                    </p:animEffect>
                                    <p:set>
                                      <p:cBhvr>
                                        <p:cTn id="113" dur="1" fill="hold">
                                          <p:stCondLst>
                                            <p:cond delay="499"/>
                                          </p:stCondLst>
                                        </p:cTn>
                                        <p:tgtEl>
                                          <p:spTgt spid="46"/>
                                        </p:tgtEl>
                                        <p:attrNameLst>
                                          <p:attrName>style.visibility</p:attrName>
                                        </p:attrNameLst>
                                      </p:cBhvr>
                                      <p:to>
                                        <p:strVal val="hidden"/>
                                      </p:to>
                                    </p:set>
                                  </p:childTnLst>
                                </p:cTn>
                              </p:par>
                            </p:childTnLst>
                          </p:cTn>
                        </p:par>
                      </p:childTnLst>
                    </p:cTn>
                  </p:par>
                  <p:par>
                    <p:cTn id="114" fill="hold">
                      <p:stCondLst>
                        <p:cond delay="indefinite"/>
                      </p:stCondLst>
                      <p:childTnLst>
                        <p:par>
                          <p:cTn id="115" fill="hold">
                            <p:stCondLst>
                              <p:cond delay="0"/>
                            </p:stCondLst>
                            <p:childTnLst>
                              <p:par>
                                <p:cTn id="116" presetID="2" presetClass="entr" presetSubtype="4" decel="100000" fill="hold" grpId="0" nodeType="clickEffect">
                                  <p:stCondLst>
                                    <p:cond delay="0"/>
                                  </p:stCondLst>
                                  <p:childTnLst>
                                    <p:set>
                                      <p:cBhvr>
                                        <p:cTn id="117" dur="1" fill="hold">
                                          <p:stCondLst>
                                            <p:cond delay="0"/>
                                          </p:stCondLst>
                                        </p:cTn>
                                        <p:tgtEl>
                                          <p:spTgt spid="77"/>
                                        </p:tgtEl>
                                        <p:attrNameLst>
                                          <p:attrName>style.visibility</p:attrName>
                                        </p:attrNameLst>
                                      </p:cBhvr>
                                      <p:to>
                                        <p:strVal val="visible"/>
                                      </p:to>
                                    </p:set>
                                    <p:anim calcmode="lin" valueType="num">
                                      <p:cBhvr additive="base">
                                        <p:cTn id="118" dur="500" fill="hold"/>
                                        <p:tgtEl>
                                          <p:spTgt spid="77"/>
                                        </p:tgtEl>
                                        <p:attrNameLst>
                                          <p:attrName>ppt_x</p:attrName>
                                        </p:attrNameLst>
                                      </p:cBhvr>
                                      <p:tavLst>
                                        <p:tav tm="0">
                                          <p:val>
                                            <p:strVal val="#ppt_x"/>
                                          </p:val>
                                        </p:tav>
                                        <p:tav tm="100000">
                                          <p:val>
                                            <p:strVal val="#ppt_x"/>
                                          </p:val>
                                        </p:tav>
                                      </p:tavLst>
                                    </p:anim>
                                    <p:anim calcmode="lin" valueType="num">
                                      <p:cBhvr additive="base">
                                        <p:cTn id="119" dur="500" fill="hold"/>
                                        <p:tgtEl>
                                          <p:spTgt spid="77"/>
                                        </p:tgtEl>
                                        <p:attrNameLst>
                                          <p:attrName>ppt_y</p:attrName>
                                        </p:attrNameLst>
                                      </p:cBhvr>
                                      <p:tavLst>
                                        <p:tav tm="0">
                                          <p:val>
                                            <p:strVal val="1+#ppt_h/2"/>
                                          </p:val>
                                        </p:tav>
                                        <p:tav tm="100000">
                                          <p:val>
                                            <p:strVal val="#ppt_y"/>
                                          </p:val>
                                        </p:tav>
                                      </p:tavLst>
                                    </p:anim>
                                  </p:childTnLst>
                                </p:cTn>
                              </p:par>
                              <p:par>
                                <p:cTn id="120" presetID="10" presetClass="exit" presetSubtype="0" fill="hold" nodeType="withEffect">
                                  <p:stCondLst>
                                    <p:cond delay="0"/>
                                  </p:stCondLst>
                                  <p:childTnLst>
                                    <p:animEffect transition="out" filter="fade">
                                      <p:cBhvr>
                                        <p:cTn id="121" dur="500"/>
                                        <p:tgtEl>
                                          <p:spTgt spid="73"/>
                                        </p:tgtEl>
                                      </p:cBhvr>
                                    </p:animEffect>
                                    <p:set>
                                      <p:cBhvr>
                                        <p:cTn id="122" dur="1" fill="hold">
                                          <p:stCondLst>
                                            <p:cond delay="499"/>
                                          </p:stCondLst>
                                        </p:cTn>
                                        <p:tgtEl>
                                          <p:spTgt spid="73"/>
                                        </p:tgtEl>
                                        <p:attrNameLst>
                                          <p:attrName>style.visibility</p:attrName>
                                        </p:attrNameLst>
                                      </p:cBhvr>
                                      <p:to>
                                        <p:strVal val="hidden"/>
                                      </p:to>
                                    </p:set>
                                  </p:childTnLst>
                                </p:cTn>
                              </p:par>
                              <p:par>
                                <p:cTn id="123" presetID="10" presetClass="exit" presetSubtype="0" fill="hold" nodeType="withEffect">
                                  <p:stCondLst>
                                    <p:cond delay="0"/>
                                  </p:stCondLst>
                                  <p:childTnLst>
                                    <p:animEffect transition="out" filter="fade">
                                      <p:cBhvr>
                                        <p:cTn id="124" dur="500"/>
                                        <p:tgtEl>
                                          <p:spTgt spid="84"/>
                                        </p:tgtEl>
                                      </p:cBhvr>
                                    </p:animEffect>
                                    <p:set>
                                      <p:cBhvr>
                                        <p:cTn id="125" dur="1" fill="hold">
                                          <p:stCondLst>
                                            <p:cond delay="499"/>
                                          </p:stCondLst>
                                        </p:cTn>
                                        <p:tgtEl>
                                          <p:spTgt spid="84"/>
                                        </p:tgtEl>
                                        <p:attrNameLst>
                                          <p:attrName>style.visibility</p:attrName>
                                        </p:attrNameLst>
                                      </p:cBhvr>
                                      <p:to>
                                        <p:strVal val="hidden"/>
                                      </p:to>
                                    </p:set>
                                  </p:childTnLst>
                                </p:cTn>
                              </p:par>
                            </p:childTnLst>
                          </p:cTn>
                        </p:par>
                        <p:par>
                          <p:cTn id="126" fill="hold">
                            <p:stCondLst>
                              <p:cond delay="500"/>
                            </p:stCondLst>
                            <p:childTnLst>
                              <p:par>
                                <p:cTn id="127" presetID="42" presetClass="path" presetSubtype="0" accel="50000" decel="50000" fill="hold" nodeType="afterEffect">
                                  <p:stCondLst>
                                    <p:cond delay="0"/>
                                  </p:stCondLst>
                                  <p:childTnLst>
                                    <p:animMotion origin="layout" path="M -4.58333E-6 4.81481E-6 L 0.04219 0.00092 " pathEditMode="relative" rAng="0" ptsTypes="AA">
                                      <p:cBhvr>
                                        <p:cTn id="128" dur="500" fill="hold"/>
                                        <p:tgtEl>
                                          <p:spTgt spid="47"/>
                                        </p:tgtEl>
                                        <p:attrNameLst>
                                          <p:attrName>ppt_x</p:attrName>
                                          <p:attrName>ppt_y</p:attrName>
                                        </p:attrNameLst>
                                      </p:cBhvr>
                                      <p:rCtr x="2109" y="46"/>
                                    </p:animMotion>
                                  </p:childTnLst>
                                </p:cTn>
                              </p:par>
                            </p:childTnLst>
                          </p:cTn>
                        </p:par>
                        <p:par>
                          <p:cTn id="129" fill="hold">
                            <p:stCondLst>
                              <p:cond delay="1000"/>
                            </p:stCondLst>
                            <p:childTnLst>
                              <p:par>
                                <p:cTn id="130" presetID="26" presetClass="emph" presetSubtype="0" repeatCount="3000" fill="hold" nodeType="afterEffect">
                                  <p:stCondLst>
                                    <p:cond delay="0"/>
                                  </p:stCondLst>
                                  <p:childTnLst>
                                    <p:animEffect transition="out" filter="fade">
                                      <p:cBhvr>
                                        <p:cTn id="131" dur="500" tmFilter="0, 0; .2, .5; .8, .5; 1, 0"/>
                                        <p:tgtEl>
                                          <p:spTgt spid="47"/>
                                        </p:tgtEl>
                                      </p:cBhvr>
                                    </p:animEffect>
                                    <p:animScale>
                                      <p:cBhvr>
                                        <p:cTn id="132" dur="250" autoRev="1" fill="hold"/>
                                        <p:tgtEl>
                                          <p:spTgt spid="47"/>
                                        </p:tgtEl>
                                      </p:cBhvr>
                                      <p:by x="105000" y="105000"/>
                                    </p:animScale>
                                  </p:childTnLst>
                                </p:cTn>
                              </p:par>
                            </p:childTnLst>
                          </p:cTn>
                        </p:par>
                        <p:par>
                          <p:cTn id="133" fill="hold">
                            <p:stCondLst>
                              <p:cond delay="2500"/>
                            </p:stCondLst>
                            <p:childTnLst>
                              <p:par>
                                <p:cTn id="134" presetID="10" presetClass="exit" presetSubtype="0" fill="hold" nodeType="afterEffect">
                                  <p:stCondLst>
                                    <p:cond delay="0"/>
                                  </p:stCondLst>
                                  <p:childTnLst>
                                    <p:animEffect transition="out" filter="fade">
                                      <p:cBhvr>
                                        <p:cTn id="135" dur="500"/>
                                        <p:tgtEl>
                                          <p:spTgt spid="47"/>
                                        </p:tgtEl>
                                      </p:cBhvr>
                                    </p:animEffect>
                                    <p:set>
                                      <p:cBhvr>
                                        <p:cTn id="136" dur="1" fill="hold">
                                          <p:stCondLst>
                                            <p:cond delay="499"/>
                                          </p:stCondLst>
                                        </p:cTn>
                                        <p:tgtEl>
                                          <p:spTgt spid="47"/>
                                        </p:tgtEl>
                                        <p:attrNameLst>
                                          <p:attrName>style.visibility</p:attrName>
                                        </p:attrNameLst>
                                      </p:cBhvr>
                                      <p:to>
                                        <p:strVal val="hidden"/>
                                      </p:to>
                                    </p:set>
                                  </p:childTnLst>
                                </p:cTn>
                              </p:par>
                            </p:childTnLst>
                          </p:cTn>
                        </p:par>
                      </p:childTnLst>
                    </p:cTn>
                  </p:par>
                  <p:par>
                    <p:cTn id="137" fill="hold">
                      <p:stCondLst>
                        <p:cond delay="indefinite"/>
                      </p:stCondLst>
                      <p:childTnLst>
                        <p:par>
                          <p:cTn id="138" fill="hold">
                            <p:stCondLst>
                              <p:cond delay="0"/>
                            </p:stCondLst>
                            <p:childTnLst>
                              <p:par>
                                <p:cTn id="139" presetID="2" presetClass="entr" presetSubtype="4" decel="100000" fill="hold" grpId="0" nodeType="clickEffect">
                                  <p:stCondLst>
                                    <p:cond delay="0"/>
                                  </p:stCondLst>
                                  <p:childTnLst>
                                    <p:set>
                                      <p:cBhvr>
                                        <p:cTn id="140" dur="1" fill="hold">
                                          <p:stCondLst>
                                            <p:cond delay="0"/>
                                          </p:stCondLst>
                                        </p:cTn>
                                        <p:tgtEl>
                                          <p:spTgt spid="38"/>
                                        </p:tgtEl>
                                        <p:attrNameLst>
                                          <p:attrName>style.visibility</p:attrName>
                                        </p:attrNameLst>
                                      </p:cBhvr>
                                      <p:to>
                                        <p:strVal val="visible"/>
                                      </p:to>
                                    </p:set>
                                    <p:anim calcmode="lin" valueType="num">
                                      <p:cBhvr additive="base">
                                        <p:cTn id="141" dur="500" fill="hold"/>
                                        <p:tgtEl>
                                          <p:spTgt spid="38"/>
                                        </p:tgtEl>
                                        <p:attrNameLst>
                                          <p:attrName>ppt_x</p:attrName>
                                        </p:attrNameLst>
                                      </p:cBhvr>
                                      <p:tavLst>
                                        <p:tav tm="0">
                                          <p:val>
                                            <p:strVal val="#ppt_x"/>
                                          </p:val>
                                        </p:tav>
                                        <p:tav tm="100000">
                                          <p:val>
                                            <p:strVal val="#ppt_x"/>
                                          </p:val>
                                        </p:tav>
                                      </p:tavLst>
                                    </p:anim>
                                    <p:anim calcmode="lin" valueType="num">
                                      <p:cBhvr additive="base">
                                        <p:cTn id="142" dur="500" fill="hold"/>
                                        <p:tgtEl>
                                          <p:spTgt spid="38"/>
                                        </p:tgtEl>
                                        <p:attrNameLst>
                                          <p:attrName>ppt_y</p:attrName>
                                        </p:attrNameLst>
                                      </p:cBhvr>
                                      <p:tavLst>
                                        <p:tav tm="0">
                                          <p:val>
                                            <p:strVal val="1+#ppt_h/2"/>
                                          </p:val>
                                        </p:tav>
                                        <p:tav tm="100000">
                                          <p:val>
                                            <p:strVal val="#ppt_y"/>
                                          </p:val>
                                        </p:tav>
                                      </p:tavLst>
                                    </p:anim>
                                  </p:childTnLst>
                                </p:cTn>
                              </p:par>
                            </p:childTnLst>
                          </p:cTn>
                        </p:par>
                        <p:par>
                          <p:cTn id="143" fill="hold">
                            <p:stCondLst>
                              <p:cond delay="500"/>
                            </p:stCondLst>
                            <p:childTnLst>
                              <p:par>
                                <p:cTn id="144" presetID="22" presetClass="entr" presetSubtype="1" fill="hold" nodeType="afterEffect">
                                  <p:stCondLst>
                                    <p:cond delay="0"/>
                                  </p:stCondLst>
                                  <p:childTnLst>
                                    <p:set>
                                      <p:cBhvr>
                                        <p:cTn id="145" dur="1" fill="hold">
                                          <p:stCondLst>
                                            <p:cond delay="0"/>
                                          </p:stCondLst>
                                        </p:cTn>
                                        <p:tgtEl>
                                          <p:spTgt spid="69"/>
                                        </p:tgtEl>
                                        <p:attrNameLst>
                                          <p:attrName>style.visibility</p:attrName>
                                        </p:attrNameLst>
                                      </p:cBhvr>
                                      <p:to>
                                        <p:strVal val="visible"/>
                                      </p:to>
                                    </p:set>
                                    <p:animEffect transition="in" filter="wipe(up)">
                                      <p:cBhvr>
                                        <p:cTn id="146" dur="500"/>
                                        <p:tgtEl>
                                          <p:spTgt spid="69"/>
                                        </p:tgtEl>
                                      </p:cBhvr>
                                    </p:animEffect>
                                  </p:childTnLst>
                                </p:cTn>
                              </p:par>
                            </p:childTnLst>
                          </p:cTn>
                        </p:par>
                        <p:par>
                          <p:cTn id="147" fill="hold">
                            <p:stCondLst>
                              <p:cond delay="1000"/>
                            </p:stCondLst>
                            <p:childTnLst>
                              <p:par>
                                <p:cTn id="148" presetID="10" presetClass="exit" presetSubtype="0" fill="hold" nodeType="afterEffect">
                                  <p:stCondLst>
                                    <p:cond delay="0"/>
                                  </p:stCondLst>
                                  <p:childTnLst>
                                    <p:animEffect transition="out" filter="fade">
                                      <p:cBhvr>
                                        <p:cTn id="149" dur="500"/>
                                        <p:tgtEl>
                                          <p:spTgt spid="72"/>
                                        </p:tgtEl>
                                      </p:cBhvr>
                                    </p:animEffect>
                                    <p:set>
                                      <p:cBhvr>
                                        <p:cTn id="150" dur="1" fill="hold">
                                          <p:stCondLst>
                                            <p:cond delay="499"/>
                                          </p:stCondLst>
                                        </p:cTn>
                                        <p:tgtEl>
                                          <p:spTgt spid="72"/>
                                        </p:tgtEl>
                                        <p:attrNameLst>
                                          <p:attrName>style.visibility</p:attrName>
                                        </p:attrNameLst>
                                      </p:cBhvr>
                                      <p:to>
                                        <p:strVal val="hidden"/>
                                      </p:to>
                                    </p:set>
                                  </p:childTnLst>
                                </p:cTn>
                              </p:par>
                              <p:par>
                                <p:cTn id="151" presetID="10" presetClass="exit" presetSubtype="0" fill="hold" grpId="2" nodeType="withEffect">
                                  <p:stCondLst>
                                    <p:cond delay="0"/>
                                  </p:stCondLst>
                                  <p:childTnLst>
                                    <p:animEffect transition="out" filter="fade">
                                      <p:cBhvr>
                                        <p:cTn id="152" dur="500"/>
                                        <p:tgtEl>
                                          <p:spTgt spid="70"/>
                                        </p:tgtEl>
                                      </p:cBhvr>
                                    </p:animEffect>
                                    <p:set>
                                      <p:cBhvr>
                                        <p:cTn id="153" dur="1" fill="hold">
                                          <p:stCondLst>
                                            <p:cond delay="499"/>
                                          </p:stCondLst>
                                        </p:cTn>
                                        <p:tgtEl>
                                          <p:spTgt spid="70"/>
                                        </p:tgtEl>
                                        <p:attrNameLst>
                                          <p:attrName>style.visibility</p:attrName>
                                        </p:attrNameLst>
                                      </p:cBhvr>
                                      <p:to>
                                        <p:strVal val="hidden"/>
                                      </p:to>
                                    </p:set>
                                  </p:childTnLst>
                                </p:cTn>
                              </p:par>
                              <p:par>
                                <p:cTn id="154" presetID="10" presetClass="exit" presetSubtype="0" fill="hold" grpId="2" nodeType="withEffect">
                                  <p:stCondLst>
                                    <p:cond delay="0"/>
                                  </p:stCondLst>
                                  <p:childTnLst>
                                    <p:animEffect transition="out" filter="fade">
                                      <p:cBhvr>
                                        <p:cTn id="155" dur="500"/>
                                        <p:tgtEl>
                                          <p:spTgt spid="80"/>
                                        </p:tgtEl>
                                      </p:cBhvr>
                                    </p:animEffect>
                                    <p:set>
                                      <p:cBhvr>
                                        <p:cTn id="156" dur="1" fill="hold">
                                          <p:stCondLst>
                                            <p:cond delay="499"/>
                                          </p:stCondLst>
                                        </p:cTn>
                                        <p:tgtEl>
                                          <p:spTgt spid="8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7" grpId="0"/>
      <p:bldP spid="26" grpId="0"/>
      <p:bldP spid="70" grpId="0" animBg="1"/>
      <p:bldP spid="70" grpId="1" animBg="1"/>
      <p:bldP spid="70" grpId="2" animBg="1"/>
      <p:bldP spid="74" grpId="0"/>
      <p:bldP spid="75" grpId="0"/>
      <p:bldP spid="77" grpId="0"/>
      <p:bldP spid="80" grpId="0" animBg="1"/>
      <p:bldP spid="80" grpId="1" animBg="1"/>
      <p:bldP spid="80" grpId="2" animBg="1"/>
      <p:bldP spid="81" grpId="0" animBg="1"/>
      <p:bldP spid="81" grpId="1" animBg="1"/>
      <p:bldP spid="38" grpId="0"/>
      <p:bldP spid="3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0420D-A0BE-41CE-894E-425D5783E053}"/>
              </a:ext>
            </a:extLst>
          </p:cNvPr>
          <p:cNvSpPr>
            <a:spLocks noGrp="1"/>
          </p:cNvSpPr>
          <p:nvPr>
            <p:ph type="title"/>
          </p:nvPr>
        </p:nvSpPr>
        <p:spPr/>
        <p:txBody>
          <a:bodyPr/>
          <a:lstStyle/>
          <a:p>
            <a:r>
              <a:rPr lang="en-GB"/>
              <a:t>Call queues </a:t>
            </a:r>
          </a:p>
        </p:txBody>
      </p:sp>
      <p:pic>
        <p:nvPicPr>
          <p:cNvPr id="7" name="Picture 6">
            <a:extLst>
              <a:ext uri="{FF2B5EF4-FFF2-40B4-BE49-F238E27FC236}">
                <a16:creationId xmlns:a16="http://schemas.microsoft.com/office/drawing/2014/main" id="{81580BF0-9103-4577-A58C-AA0040E76B57}"/>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88263" y="1117600"/>
            <a:ext cx="1991623" cy="5371110"/>
          </a:xfrm>
          <a:prstGeom prst="rect">
            <a:avLst/>
          </a:prstGeom>
          <a:solidFill>
            <a:schemeClr val="bg1"/>
          </a:solidFill>
          <a:ln>
            <a:noFill/>
          </a:ln>
          <a:effectLst>
            <a:outerShdw blurRad="152400" sx="101000" sy="101000" algn="tl" rotWithShape="0">
              <a:srgbClr val="333333">
                <a:alpha val="30000"/>
              </a:srgbClr>
            </a:outerShdw>
          </a:effectLst>
        </p:spPr>
      </p:pic>
      <p:sp>
        <p:nvSpPr>
          <p:cNvPr id="8" name="TextBox 7">
            <a:extLst>
              <a:ext uri="{FF2B5EF4-FFF2-40B4-BE49-F238E27FC236}">
                <a16:creationId xmlns:a16="http://schemas.microsoft.com/office/drawing/2014/main" id="{D7294FFF-EA8F-4FE4-8E06-983069C9EDB1}"/>
              </a:ext>
            </a:extLst>
          </p:cNvPr>
          <p:cNvSpPr txBox="1"/>
          <p:nvPr/>
        </p:nvSpPr>
        <p:spPr>
          <a:xfrm>
            <a:off x="3047683" y="1345287"/>
            <a:ext cx="5893117" cy="406265"/>
          </a:xfrm>
          <a:prstGeom prst="rect">
            <a:avLst/>
          </a:prstGeom>
          <a:noFill/>
        </p:spPr>
        <p:txBody>
          <a:bodyPr wrap="square" lIns="0" tIns="91440" rIns="91440" bIns="91440" rtlCol="0">
            <a:spAutoFit/>
          </a:bodyPr>
          <a:lstStyle/>
          <a:p>
            <a:pPr>
              <a:lnSpc>
                <a:spcPct val="90000"/>
              </a:lnSpc>
              <a:spcAft>
                <a:spcPts val="600"/>
              </a:spcAft>
            </a:pPr>
            <a:r>
              <a:rPr lang="en-US" sz="1600"/>
              <a:t>Call queues are created and managed in </a:t>
            </a:r>
            <a:r>
              <a:rPr lang="en-US" sz="1600">
                <a:latin typeface="+mj-lt"/>
              </a:rPr>
              <a:t>Teams admin center</a:t>
            </a:r>
            <a:endParaRPr lang="en-US" sz="2000">
              <a:latin typeface="+mj-lt"/>
            </a:endParaRPr>
          </a:p>
        </p:txBody>
      </p:sp>
      <p:sp>
        <p:nvSpPr>
          <p:cNvPr id="42" name="TextBox 41">
            <a:extLst>
              <a:ext uri="{FF2B5EF4-FFF2-40B4-BE49-F238E27FC236}">
                <a16:creationId xmlns:a16="http://schemas.microsoft.com/office/drawing/2014/main" id="{0106B2E3-F418-4601-BF5C-266D9E956691}"/>
              </a:ext>
            </a:extLst>
          </p:cNvPr>
          <p:cNvSpPr txBox="1"/>
          <p:nvPr/>
        </p:nvSpPr>
        <p:spPr>
          <a:xfrm>
            <a:off x="3047684" y="1836999"/>
            <a:ext cx="7386636" cy="406265"/>
          </a:xfrm>
          <a:prstGeom prst="rect">
            <a:avLst/>
          </a:prstGeom>
          <a:noFill/>
        </p:spPr>
        <p:txBody>
          <a:bodyPr wrap="square" lIns="0" tIns="91440" rIns="91440" bIns="91440">
            <a:spAutoFit/>
          </a:bodyPr>
          <a:lstStyle/>
          <a:p>
            <a:pPr>
              <a:lnSpc>
                <a:spcPct val="90000"/>
              </a:lnSpc>
              <a:spcAft>
                <a:spcPts val="600"/>
              </a:spcAft>
            </a:pPr>
            <a:r>
              <a:rPr lang="en-US" sz="1600"/>
              <a:t>Agents can </a:t>
            </a:r>
            <a:r>
              <a:rPr lang="en-US" sz="1600">
                <a:latin typeface="+mj-lt"/>
              </a:rPr>
              <a:t>join or leave </a:t>
            </a:r>
            <a:r>
              <a:rPr lang="en-US" sz="1600"/>
              <a:t>queue on devices via Settings/Calling or via Teams client </a:t>
            </a:r>
          </a:p>
        </p:txBody>
      </p:sp>
      <p:sp>
        <p:nvSpPr>
          <p:cNvPr id="4" name="TextBox 3">
            <a:extLst>
              <a:ext uri="{FF2B5EF4-FFF2-40B4-BE49-F238E27FC236}">
                <a16:creationId xmlns:a16="http://schemas.microsoft.com/office/drawing/2014/main" id="{0244F7E2-9D39-4F19-B9C1-4BEF969C1848}"/>
              </a:ext>
            </a:extLst>
          </p:cNvPr>
          <p:cNvSpPr txBox="1"/>
          <p:nvPr/>
        </p:nvSpPr>
        <p:spPr>
          <a:xfrm>
            <a:off x="3047682" y="2341167"/>
            <a:ext cx="2187525" cy="406265"/>
          </a:xfrm>
          <a:prstGeom prst="rect">
            <a:avLst/>
          </a:prstGeom>
          <a:noFill/>
        </p:spPr>
        <p:txBody>
          <a:bodyPr wrap="square" lIns="0" tIns="91440" rIns="91440" bIns="91440" rtlCol="0">
            <a:spAutoFit/>
          </a:bodyPr>
          <a:lstStyle/>
          <a:p>
            <a:pPr>
              <a:lnSpc>
                <a:spcPct val="90000"/>
              </a:lnSpc>
              <a:spcAft>
                <a:spcPts val="600"/>
              </a:spcAft>
            </a:pPr>
            <a:r>
              <a:rPr lang="en-US" sz="1600">
                <a:latin typeface="+mj-lt"/>
              </a:rPr>
              <a:t>Requirements</a:t>
            </a:r>
            <a:endParaRPr lang="en-US" sz="2000">
              <a:latin typeface="+mj-lt"/>
            </a:endParaRPr>
          </a:p>
        </p:txBody>
      </p:sp>
      <p:sp>
        <p:nvSpPr>
          <p:cNvPr id="15" name="TextBox 14">
            <a:extLst>
              <a:ext uri="{FF2B5EF4-FFF2-40B4-BE49-F238E27FC236}">
                <a16:creationId xmlns:a16="http://schemas.microsoft.com/office/drawing/2014/main" id="{954EC965-FF28-4944-A218-46E0192D8C20}"/>
              </a:ext>
            </a:extLst>
          </p:cNvPr>
          <p:cNvSpPr txBox="1"/>
          <p:nvPr/>
        </p:nvSpPr>
        <p:spPr>
          <a:xfrm>
            <a:off x="3047683" y="2775132"/>
            <a:ext cx="6065837" cy="920252"/>
          </a:xfrm>
          <a:prstGeom prst="rect">
            <a:avLst/>
          </a:prstGeom>
          <a:noFill/>
        </p:spPr>
        <p:txBody>
          <a:bodyPr wrap="square" lIns="0" tIns="91440" rIns="91440" bIns="91440">
            <a:spAutoFit/>
          </a:bodyPr>
          <a:lstStyle/>
          <a:p>
            <a:pPr marL="285750" indent="-285750">
              <a:lnSpc>
                <a:spcPct val="90000"/>
              </a:lnSpc>
              <a:spcAft>
                <a:spcPts val="600"/>
              </a:spcAft>
              <a:buFont typeface="Arial" panose="020B0604020202020204" pitchFamily="34" charset="0"/>
              <a:buChar char="•"/>
            </a:pPr>
            <a:r>
              <a:rPr lang="en-US" sz="1400"/>
              <a:t>A </a:t>
            </a:r>
            <a:r>
              <a:rPr lang="en-US" sz="1400">
                <a:latin typeface="+mj-lt"/>
              </a:rPr>
              <a:t>resource account </a:t>
            </a:r>
            <a:r>
              <a:rPr lang="en-US" sz="1400"/>
              <a:t>for each call queue</a:t>
            </a:r>
          </a:p>
          <a:p>
            <a:pPr marL="285750" indent="-285750">
              <a:lnSpc>
                <a:spcPct val="90000"/>
              </a:lnSpc>
              <a:spcAft>
                <a:spcPts val="600"/>
              </a:spcAft>
              <a:buFont typeface="Arial" panose="020B0604020202020204" pitchFamily="34" charset="0"/>
              <a:buChar char="•"/>
            </a:pPr>
            <a:r>
              <a:rPr lang="en-US" sz="1400"/>
              <a:t>A </a:t>
            </a:r>
            <a:r>
              <a:rPr lang="en-US" sz="1400">
                <a:latin typeface="+mj-lt"/>
              </a:rPr>
              <a:t>Phone System - Virtual User </a:t>
            </a:r>
            <a:r>
              <a:rPr lang="en-US" sz="1400"/>
              <a:t>license for each resource account</a:t>
            </a:r>
          </a:p>
          <a:p>
            <a:pPr marL="285750" indent="-285750">
              <a:lnSpc>
                <a:spcPct val="90000"/>
              </a:lnSpc>
              <a:spcAft>
                <a:spcPts val="600"/>
              </a:spcAft>
              <a:buFont typeface="Arial" panose="020B0604020202020204" pitchFamily="34" charset="0"/>
              <a:buChar char="•"/>
            </a:pPr>
            <a:r>
              <a:rPr lang="en-US" sz="1400" b="0" i="0">
                <a:effectLst/>
                <a:latin typeface="Segoe UI" panose="020B0502040204020203" pitchFamily="34" charset="0"/>
              </a:rPr>
              <a:t>Agents must have a </a:t>
            </a:r>
            <a:r>
              <a:rPr lang="en-US" sz="1400">
                <a:latin typeface="+mj-lt"/>
              </a:rPr>
              <a:t>Phone System </a:t>
            </a:r>
            <a:r>
              <a:rPr lang="en-US" sz="1400" b="0" i="0">
                <a:effectLst/>
                <a:latin typeface="Segoe UI" panose="020B0502040204020203" pitchFamily="34" charset="0"/>
              </a:rPr>
              <a:t>license</a:t>
            </a:r>
          </a:p>
        </p:txBody>
      </p:sp>
      <p:grpSp>
        <p:nvGrpSpPr>
          <p:cNvPr id="3" name="Group 2">
            <a:extLst>
              <a:ext uri="{FF2B5EF4-FFF2-40B4-BE49-F238E27FC236}">
                <a16:creationId xmlns:a16="http://schemas.microsoft.com/office/drawing/2014/main" id="{D54C44BA-33F7-3DA2-6767-C51783500EBC}"/>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5" name="Group 4">
              <a:extLst>
                <a:ext uri="{FF2B5EF4-FFF2-40B4-BE49-F238E27FC236}">
                  <a16:creationId xmlns:a16="http://schemas.microsoft.com/office/drawing/2014/main" id="{B13CC502-5E56-19A4-3C28-EA8B63B26FFD}"/>
                </a:ext>
              </a:extLst>
            </p:cNvPr>
            <p:cNvGrpSpPr/>
            <p:nvPr/>
          </p:nvGrpSpPr>
          <p:grpSpPr>
            <a:xfrm>
              <a:off x="9419668" y="315165"/>
              <a:ext cx="519711" cy="519708"/>
              <a:chOff x="2643786" y="1841370"/>
              <a:chExt cx="842422" cy="842418"/>
            </a:xfrm>
          </p:grpSpPr>
          <p:sp>
            <p:nvSpPr>
              <p:cNvPr id="29" name="Oval 28">
                <a:extLst>
                  <a:ext uri="{FF2B5EF4-FFF2-40B4-BE49-F238E27FC236}">
                    <a16:creationId xmlns:a16="http://schemas.microsoft.com/office/drawing/2014/main" id="{FE4EC79A-3511-B33A-234E-07A31419C6F8}"/>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0" name="Group 29">
                <a:extLst>
                  <a:ext uri="{FF2B5EF4-FFF2-40B4-BE49-F238E27FC236}">
                    <a16:creationId xmlns:a16="http://schemas.microsoft.com/office/drawing/2014/main" id="{F3BC3780-CACE-1840-A2C6-9E5AD35DEE94}"/>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1" name="Rectangle: Rounded Corners 30">
                  <a:extLst>
                    <a:ext uri="{FF2B5EF4-FFF2-40B4-BE49-F238E27FC236}">
                      <a16:creationId xmlns:a16="http://schemas.microsoft.com/office/drawing/2014/main" id="{4E76DB85-8DBE-ED6F-C1C2-855A0C914FEF}"/>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DC57DDB2-7574-E52D-C0E3-8C8E34AE0864}"/>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3" name="Group 32">
                  <a:extLst>
                    <a:ext uri="{FF2B5EF4-FFF2-40B4-BE49-F238E27FC236}">
                      <a16:creationId xmlns:a16="http://schemas.microsoft.com/office/drawing/2014/main" id="{C803D2D6-7E7E-D956-72C0-1A8C0F1023FC}"/>
                    </a:ext>
                  </a:extLst>
                </p:cNvPr>
                <p:cNvGrpSpPr/>
                <p:nvPr/>
              </p:nvGrpSpPr>
              <p:grpSpPr>
                <a:xfrm>
                  <a:off x="9549692" y="2525789"/>
                  <a:ext cx="155052" cy="148677"/>
                  <a:chOff x="4039410" y="4948360"/>
                  <a:chExt cx="155073" cy="148698"/>
                </a:xfrm>
                <a:solidFill>
                  <a:schemeClr val="bg1"/>
                </a:solidFill>
              </p:grpSpPr>
              <p:sp>
                <p:nvSpPr>
                  <p:cNvPr id="36" name="Rectangle: Rounded Corners 35">
                    <a:extLst>
                      <a:ext uri="{FF2B5EF4-FFF2-40B4-BE49-F238E27FC236}">
                        <a16:creationId xmlns:a16="http://schemas.microsoft.com/office/drawing/2014/main" id="{675A77E0-733E-314C-812A-BFA5EEE26941}"/>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570E503A-B89C-FC5C-7D11-773B297DD1EB}"/>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8" name="Rectangle: Rounded Corners 37">
                    <a:extLst>
                      <a:ext uri="{FF2B5EF4-FFF2-40B4-BE49-F238E27FC236}">
                        <a16:creationId xmlns:a16="http://schemas.microsoft.com/office/drawing/2014/main" id="{88512A3A-8D70-C7CE-F6AF-1F77E080CDE5}"/>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4C4A6FA8-9E34-2595-B320-4B5E51DC196B}"/>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7F52C1BB-E750-926B-6C8A-C56F35714C5F}"/>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888A4368-B31C-01CD-C7EA-8A45D1174CE5}"/>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F7FAA6CD-1982-FC2A-E05C-F52BDE498423}"/>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4" name="Rectangle: Rounded Corners 43">
                    <a:extLst>
                      <a:ext uri="{FF2B5EF4-FFF2-40B4-BE49-F238E27FC236}">
                        <a16:creationId xmlns:a16="http://schemas.microsoft.com/office/drawing/2014/main" id="{47E51B43-CB11-530E-5B52-73A47DFDA37F}"/>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E546BE89-424D-77C1-8F87-915A110281D6}"/>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4" name="Rectangle: Rounded Corners 33">
                  <a:extLst>
                    <a:ext uri="{FF2B5EF4-FFF2-40B4-BE49-F238E27FC236}">
                      <a16:creationId xmlns:a16="http://schemas.microsoft.com/office/drawing/2014/main" id="{6B495456-ED92-B03D-4F70-DC04CCCCEB2F}"/>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5" name="Rectangle: Rounded Corners 34">
                  <a:extLst>
                    <a:ext uri="{FF2B5EF4-FFF2-40B4-BE49-F238E27FC236}">
                      <a16:creationId xmlns:a16="http://schemas.microsoft.com/office/drawing/2014/main" id="{8EC335F7-F1EB-1271-B4B2-F8E88ACEA90F}"/>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6" name="Group 5">
              <a:extLst>
                <a:ext uri="{FF2B5EF4-FFF2-40B4-BE49-F238E27FC236}">
                  <a16:creationId xmlns:a16="http://schemas.microsoft.com/office/drawing/2014/main" id="{15955ADC-673F-6A39-9CDD-E31B10732F04}"/>
                </a:ext>
              </a:extLst>
            </p:cNvPr>
            <p:cNvGrpSpPr/>
            <p:nvPr/>
          </p:nvGrpSpPr>
          <p:grpSpPr>
            <a:xfrm>
              <a:off x="10091937" y="314415"/>
              <a:ext cx="521208" cy="521208"/>
              <a:chOff x="2643786" y="3028562"/>
              <a:chExt cx="842422" cy="842418"/>
            </a:xfrm>
          </p:grpSpPr>
          <p:sp>
            <p:nvSpPr>
              <p:cNvPr id="24" name="Oval 23">
                <a:extLst>
                  <a:ext uri="{FF2B5EF4-FFF2-40B4-BE49-F238E27FC236}">
                    <a16:creationId xmlns:a16="http://schemas.microsoft.com/office/drawing/2014/main" id="{66D02214-0350-4AED-7D0D-EF9C087D4887}"/>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5" name="Group 24">
                <a:extLst>
                  <a:ext uri="{FF2B5EF4-FFF2-40B4-BE49-F238E27FC236}">
                    <a16:creationId xmlns:a16="http://schemas.microsoft.com/office/drawing/2014/main" id="{67C65339-D02A-8EFD-2A1F-BE1ED006CBC0}"/>
                  </a:ext>
                </a:extLst>
              </p:cNvPr>
              <p:cNvGrpSpPr/>
              <p:nvPr/>
            </p:nvGrpSpPr>
            <p:grpSpPr>
              <a:xfrm>
                <a:off x="2863714" y="3137652"/>
                <a:ext cx="402567" cy="624238"/>
                <a:chOff x="2905821" y="3132001"/>
                <a:chExt cx="339644" cy="655658"/>
              </a:xfrm>
            </p:grpSpPr>
            <p:pic>
              <p:nvPicPr>
                <p:cNvPr id="26" name="Picture 25">
                  <a:extLst>
                    <a:ext uri="{FF2B5EF4-FFF2-40B4-BE49-F238E27FC236}">
                      <a16:creationId xmlns:a16="http://schemas.microsoft.com/office/drawing/2014/main" id="{77FDDF5E-1580-5B9B-EBB3-ECC913355C8E}"/>
                    </a:ext>
                  </a:extLst>
                </p:cNvPr>
                <p:cNvPicPr>
                  <a:picLocks noChangeAspect="1"/>
                </p:cNvPicPr>
                <p:nvPr/>
              </p:nvPicPr>
              <p:blipFill>
                <a:blip r:embed="rId4"/>
                <a:stretch>
                  <a:fillRect/>
                </a:stretch>
              </p:blipFill>
              <p:spPr>
                <a:xfrm>
                  <a:off x="2905821" y="3132001"/>
                  <a:ext cx="339644" cy="655658"/>
                </a:xfrm>
                <a:prstGeom prst="rect">
                  <a:avLst/>
                </a:prstGeom>
              </p:spPr>
            </p:pic>
            <p:sp>
              <p:nvSpPr>
                <p:cNvPr id="27" name="Rectangle 26">
                  <a:extLst>
                    <a:ext uri="{FF2B5EF4-FFF2-40B4-BE49-F238E27FC236}">
                      <a16:creationId xmlns:a16="http://schemas.microsoft.com/office/drawing/2014/main" id="{EABBAB84-4B72-B8B0-4124-C3E4CC347194}"/>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8" name="Oval 27">
                  <a:extLst>
                    <a:ext uri="{FF2B5EF4-FFF2-40B4-BE49-F238E27FC236}">
                      <a16:creationId xmlns:a16="http://schemas.microsoft.com/office/drawing/2014/main" id="{C7A421A9-4A0D-8677-8BAF-47042C313CBF}"/>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85190D9A-35E3-0159-F16B-BBD329395B4D}"/>
                </a:ext>
              </a:extLst>
            </p:cNvPr>
            <p:cNvGrpSpPr/>
            <p:nvPr/>
          </p:nvGrpSpPr>
          <p:grpSpPr>
            <a:xfrm>
              <a:off x="11439470" y="314415"/>
              <a:ext cx="521208" cy="521208"/>
              <a:chOff x="5247775" y="5402947"/>
              <a:chExt cx="842422" cy="842418"/>
            </a:xfrm>
          </p:grpSpPr>
          <p:grpSp>
            <p:nvGrpSpPr>
              <p:cNvPr id="18" name="Group 17">
                <a:extLst>
                  <a:ext uri="{FF2B5EF4-FFF2-40B4-BE49-F238E27FC236}">
                    <a16:creationId xmlns:a16="http://schemas.microsoft.com/office/drawing/2014/main" id="{E1B5E8E4-05A6-0CB7-C392-D3EC15A63711}"/>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20" name="Oval 19">
                  <a:extLst>
                    <a:ext uri="{FF2B5EF4-FFF2-40B4-BE49-F238E27FC236}">
                      <a16:creationId xmlns:a16="http://schemas.microsoft.com/office/drawing/2014/main" id="{4F9B61EA-4623-958B-B6B1-B5CE72DEAE3F}"/>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1" name="Group 20">
                  <a:extLst>
                    <a:ext uri="{FF2B5EF4-FFF2-40B4-BE49-F238E27FC236}">
                      <a16:creationId xmlns:a16="http://schemas.microsoft.com/office/drawing/2014/main" id="{A9733E51-E27D-551E-17A1-0FE988355345}"/>
                    </a:ext>
                  </a:extLst>
                </p:cNvPr>
                <p:cNvGrpSpPr/>
                <p:nvPr/>
              </p:nvGrpSpPr>
              <p:grpSpPr>
                <a:xfrm>
                  <a:off x="6837029" y="5667525"/>
                  <a:ext cx="516256" cy="374663"/>
                  <a:chOff x="9721214" y="3600212"/>
                  <a:chExt cx="516256" cy="374663"/>
                </a:xfrm>
              </p:grpSpPr>
              <p:sp>
                <p:nvSpPr>
                  <p:cNvPr id="22" name="Rectangle: Rounded Corners 21">
                    <a:extLst>
                      <a:ext uri="{FF2B5EF4-FFF2-40B4-BE49-F238E27FC236}">
                        <a16:creationId xmlns:a16="http://schemas.microsoft.com/office/drawing/2014/main" id="{C7CBDE2A-CE4C-3D0E-E439-A133EEB7BC1C}"/>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3" name="Rectangle 22">
                    <a:extLst>
                      <a:ext uri="{FF2B5EF4-FFF2-40B4-BE49-F238E27FC236}">
                        <a16:creationId xmlns:a16="http://schemas.microsoft.com/office/drawing/2014/main" id="{CAD8539F-CDAC-B0EA-447B-D7D584B63495}"/>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9" name="Oval 18">
                <a:extLst>
                  <a:ext uri="{FF2B5EF4-FFF2-40B4-BE49-F238E27FC236}">
                    <a16:creationId xmlns:a16="http://schemas.microsoft.com/office/drawing/2014/main" id="{9EA2B3FB-3A3E-CC55-7074-492548481C8C}"/>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0" name="Group 9">
              <a:extLst>
                <a:ext uri="{FF2B5EF4-FFF2-40B4-BE49-F238E27FC236}">
                  <a16:creationId xmlns:a16="http://schemas.microsoft.com/office/drawing/2014/main" id="{CADFA23F-B6A4-5A6D-01B4-35F2F5A40985}"/>
                </a:ext>
              </a:extLst>
            </p:cNvPr>
            <p:cNvGrpSpPr/>
            <p:nvPr/>
          </p:nvGrpSpPr>
          <p:grpSpPr>
            <a:xfrm>
              <a:off x="10765703" y="314415"/>
              <a:ext cx="521208" cy="521208"/>
              <a:chOff x="5247775" y="4215754"/>
              <a:chExt cx="842422" cy="842418"/>
            </a:xfrm>
          </p:grpSpPr>
          <p:sp>
            <p:nvSpPr>
              <p:cNvPr id="12" name="Oval 11">
                <a:extLst>
                  <a:ext uri="{FF2B5EF4-FFF2-40B4-BE49-F238E27FC236}">
                    <a16:creationId xmlns:a16="http://schemas.microsoft.com/office/drawing/2014/main" id="{AAB3926B-C906-F64D-66D9-F33CEDC57E5C}"/>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3" name="Group 12">
                <a:extLst>
                  <a:ext uri="{FF2B5EF4-FFF2-40B4-BE49-F238E27FC236}">
                    <a16:creationId xmlns:a16="http://schemas.microsoft.com/office/drawing/2014/main" id="{4D24FB11-5AA5-48E4-504C-0A8AD35B76D4}"/>
                  </a:ext>
                </a:extLst>
              </p:cNvPr>
              <p:cNvGrpSpPr/>
              <p:nvPr/>
            </p:nvGrpSpPr>
            <p:grpSpPr>
              <a:xfrm>
                <a:off x="5329023" y="4518060"/>
                <a:ext cx="679926" cy="237806"/>
                <a:chOff x="2739549" y="4545762"/>
                <a:chExt cx="679926" cy="237806"/>
              </a:xfrm>
            </p:grpSpPr>
            <p:sp>
              <p:nvSpPr>
                <p:cNvPr id="16" name="Rectangle 5">
                  <a:extLst>
                    <a:ext uri="{FF2B5EF4-FFF2-40B4-BE49-F238E27FC236}">
                      <a16:creationId xmlns:a16="http://schemas.microsoft.com/office/drawing/2014/main" id="{7000870E-F1F9-780A-5C84-8AEEAEF6638E}"/>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7" name="Oval 16">
                  <a:extLst>
                    <a:ext uri="{FF2B5EF4-FFF2-40B4-BE49-F238E27FC236}">
                      <a16:creationId xmlns:a16="http://schemas.microsoft.com/office/drawing/2014/main" id="{EE3D1A55-E837-437C-3D02-DC70585F07D2}"/>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4" name="Oval 13">
                <a:extLst>
                  <a:ext uri="{FF2B5EF4-FFF2-40B4-BE49-F238E27FC236}">
                    <a16:creationId xmlns:a16="http://schemas.microsoft.com/office/drawing/2014/main" id="{696F05A8-C55A-29C9-201B-AC142233BAF0}"/>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1" name="Oval 10">
              <a:extLst>
                <a:ext uri="{FF2B5EF4-FFF2-40B4-BE49-F238E27FC236}">
                  <a16:creationId xmlns:a16="http://schemas.microsoft.com/office/drawing/2014/main" id="{86216555-FB8E-1655-C631-9AAA75903D4D}"/>
                </a:ext>
                <a:ext uri="{C183D7F6-B498-43B3-948B-1728B52AA6E4}">
                  <adec:decorative xmlns:adec="http://schemas.microsoft.com/office/drawing/2017/decorative" val="1"/>
                </a:ext>
              </a:extLst>
            </p:cNvPr>
            <p:cNvSpPr/>
            <p:nvPr/>
          </p:nvSpPr>
          <p:spPr bwMode="auto">
            <a:xfrm rot="10800000">
              <a:off x="10120425" y="342903"/>
              <a:ext cx="464233" cy="46423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225366312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42" presetClass="path" presetSubtype="0" decel="100000" fill="hold" grpId="1" nodeType="withEffect">
                                  <p:stCondLst>
                                    <p:cond delay="0"/>
                                  </p:stCondLst>
                                  <p:childTnLst>
                                    <p:animMotion origin="layout" path="M -3.33333E-6 1.85185E-6 L -3.33333E-6 0.04166 " pathEditMode="relative" rAng="0" ptsTypes="AA">
                                      <p:cBhvr>
                                        <p:cTn id="12" dur="750" spd="-100000" fill="hold"/>
                                        <p:tgtEl>
                                          <p:spTgt spid="8"/>
                                        </p:tgtEl>
                                        <p:attrNameLst>
                                          <p:attrName>ppt_x</p:attrName>
                                          <p:attrName>ppt_y</p:attrName>
                                        </p:attrNameLst>
                                      </p:cBhvr>
                                      <p:rCtr x="0" y="2083"/>
                                    </p:animMotion>
                                  </p:childTnLst>
                                </p:cTn>
                              </p:par>
                              <p:par>
                                <p:cTn id="13" presetID="10" presetClass="entr" presetSubtype="0" fill="hold" grpId="0" nodeType="with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42" presetClass="path" presetSubtype="0" decel="100000" fill="hold" grpId="1" nodeType="withEffect">
                                  <p:stCondLst>
                                    <p:cond delay="0"/>
                                  </p:stCondLst>
                                  <p:childTnLst>
                                    <p:animMotion origin="layout" path="M -3.33333E-6 1.85185E-6 L -3.33333E-6 0.04166 " pathEditMode="relative" rAng="0" ptsTypes="AA">
                                      <p:cBhvr>
                                        <p:cTn id="17" dur="750" spd="-100000" fill="hold"/>
                                        <p:tgtEl>
                                          <p:spTgt spid="42"/>
                                        </p:tgtEl>
                                        <p:attrNameLst>
                                          <p:attrName>ppt_x</p:attrName>
                                          <p:attrName>ppt_y</p:attrName>
                                        </p:attrNameLst>
                                      </p:cBhvr>
                                      <p:rCtr x="0" y="2083"/>
                                    </p:animMotion>
                                  </p:childTnLst>
                                </p:cTn>
                              </p:par>
                              <p:par>
                                <p:cTn id="18" presetID="10"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par>
                                <p:cTn id="21" presetID="42" presetClass="path" presetSubtype="0" decel="100000" fill="hold" grpId="1" nodeType="withEffect">
                                  <p:stCondLst>
                                    <p:cond delay="0"/>
                                  </p:stCondLst>
                                  <p:childTnLst>
                                    <p:animMotion origin="layout" path="M -3.33333E-6 1.85185E-6 L -3.33333E-6 0.04166 " pathEditMode="relative" rAng="0" ptsTypes="AA">
                                      <p:cBhvr>
                                        <p:cTn id="22" dur="750" spd="-100000" fill="hold"/>
                                        <p:tgtEl>
                                          <p:spTgt spid="4"/>
                                        </p:tgtEl>
                                        <p:attrNameLst>
                                          <p:attrName>ppt_x</p:attrName>
                                          <p:attrName>ppt_y</p:attrName>
                                        </p:attrNameLst>
                                      </p:cBhvr>
                                      <p:rCtr x="0" y="2083"/>
                                    </p:animMotion>
                                  </p:childTnLst>
                                </p:cTn>
                              </p:par>
                              <p:par>
                                <p:cTn id="23" presetID="10"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42" presetClass="path" presetSubtype="0" decel="100000" fill="hold" grpId="1" nodeType="withEffect">
                                  <p:stCondLst>
                                    <p:cond delay="0"/>
                                  </p:stCondLst>
                                  <p:childTnLst>
                                    <p:animMotion origin="layout" path="M -3.33333E-6 1.85185E-6 L -3.33333E-6 0.04166 " pathEditMode="relative" rAng="0" ptsTypes="AA">
                                      <p:cBhvr>
                                        <p:cTn id="27" dur="750" spd="-100000" fill="hold"/>
                                        <p:tgtEl>
                                          <p:spTgt spid="15"/>
                                        </p:tgtEl>
                                        <p:attrNameLst>
                                          <p:attrName>ppt_x</p:attrName>
                                          <p:attrName>ppt_y</p:attrName>
                                        </p:attrNameLst>
                                      </p:cBhvr>
                                      <p:rCtr x="0" y="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42" grpId="0"/>
      <p:bldP spid="42" grpId="1"/>
      <p:bldP spid="4" grpId="0"/>
      <p:bldP spid="4" grpId="1"/>
      <p:bldP spid="15" grpId="0"/>
      <p:bldP spid="15"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AEBC86B-A159-4597-AE97-D64E20ECE5D7}"/>
              </a:ext>
              <a:ext uri="{C183D7F6-B498-43B3-948B-1728B52AA6E4}">
                <adec:decorative xmlns:adec="http://schemas.microsoft.com/office/drawing/2017/decorative" val="1"/>
              </a:ext>
            </a:extLst>
          </p:cNvPr>
          <p:cNvPicPr>
            <a:picLocks noChangeAspect="1"/>
          </p:cNvPicPr>
          <p:nvPr/>
        </p:nvPicPr>
        <p:blipFill rotWithShape="1">
          <a:blip r:embed="rId2"/>
          <a:srcRect b="4235"/>
          <a:stretch/>
        </p:blipFill>
        <p:spPr>
          <a:xfrm>
            <a:off x="851827" y="108907"/>
            <a:ext cx="10028855" cy="6749094"/>
          </a:xfrm>
          <a:prstGeom prst="rect">
            <a:avLst/>
          </a:prstGeom>
        </p:spPr>
      </p:pic>
      <p:sp>
        <p:nvSpPr>
          <p:cNvPr id="2" name="Title 1">
            <a:extLst>
              <a:ext uri="{FF2B5EF4-FFF2-40B4-BE49-F238E27FC236}">
                <a16:creationId xmlns:a16="http://schemas.microsoft.com/office/drawing/2014/main" id="{4E27C94E-DBD3-45EF-A6AB-41B3617FEAEF}"/>
              </a:ext>
            </a:extLst>
          </p:cNvPr>
          <p:cNvSpPr>
            <a:spLocks noGrp="1"/>
          </p:cNvSpPr>
          <p:nvPr>
            <p:ph type="title"/>
          </p:nvPr>
        </p:nvSpPr>
        <p:spPr/>
        <p:txBody>
          <a:bodyPr/>
          <a:lstStyle/>
          <a:p>
            <a:r>
              <a:rPr lang="en-US"/>
              <a:t>Call queues  </a:t>
            </a:r>
          </a:p>
        </p:txBody>
      </p:sp>
      <p:pic>
        <p:nvPicPr>
          <p:cNvPr id="5" name="Picture 4">
            <a:extLst>
              <a:ext uri="{FF2B5EF4-FFF2-40B4-BE49-F238E27FC236}">
                <a16:creationId xmlns:a16="http://schemas.microsoft.com/office/drawing/2014/main" id="{F6B8E6E9-646A-4778-BD47-F102D3364277}"/>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65719" y="774263"/>
            <a:ext cx="4137755" cy="2426137"/>
          </a:xfrm>
          <a:prstGeom prst="rect">
            <a:avLst/>
          </a:prstGeom>
        </p:spPr>
      </p:pic>
      <p:pic>
        <p:nvPicPr>
          <p:cNvPr id="7" name="Picture 6">
            <a:extLst>
              <a:ext uri="{FF2B5EF4-FFF2-40B4-BE49-F238E27FC236}">
                <a16:creationId xmlns:a16="http://schemas.microsoft.com/office/drawing/2014/main" id="{C750C64F-D0B2-47EC-A67D-9707C69748F7}"/>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3084" y="776138"/>
            <a:ext cx="4137755" cy="2426137"/>
          </a:xfrm>
          <a:prstGeom prst="rect">
            <a:avLst/>
          </a:prstGeom>
        </p:spPr>
      </p:pic>
      <p:pic>
        <p:nvPicPr>
          <p:cNvPr id="9" name="Picture 8">
            <a:extLst>
              <a:ext uri="{FF2B5EF4-FFF2-40B4-BE49-F238E27FC236}">
                <a16:creationId xmlns:a16="http://schemas.microsoft.com/office/drawing/2014/main" id="{25D3C0E4-AAAA-43D6-B490-0E4E8021E6EE}"/>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35914" y="777736"/>
            <a:ext cx="4131832" cy="2422664"/>
          </a:xfrm>
          <a:prstGeom prst="rect">
            <a:avLst/>
          </a:prstGeom>
        </p:spPr>
      </p:pic>
      <p:pic>
        <p:nvPicPr>
          <p:cNvPr id="13" name="Picture 12">
            <a:extLst>
              <a:ext uri="{FF2B5EF4-FFF2-40B4-BE49-F238E27FC236}">
                <a16:creationId xmlns:a16="http://schemas.microsoft.com/office/drawing/2014/main" id="{CF7ADC4D-513C-43D0-A5C6-C74F2B7773F6}"/>
              </a:ex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20449" y="777736"/>
            <a:ext cx="4131831" cy="2422664"/>
          </a:xfrm>
          <a:prstGeom prst="rect">
            <a:avLst/>
          </a:prstGeom>
        </p:spPr>
      </p:pic>
      <p:sp>
        <p:nvSpPr>
          <p:cNvPr id="14" name="Rectangle 13">
            <a:extLst>
              <a:ext uri="{FF2B5EF4-FFF2-40B4-BE49-F238E27FC236}">
                <a16:creationId xmlns:a16="http://schemas.microsoft.com/office/drawing/2014/main" id="{7C5ED33A-C8F3-4805-934F-E070E83B530C}"/>
              </a:ext>
              <a:ext uri="{C183D7F6-B498-43B3-948B-1728B52AA6E4}">
                <adec:decorative xmlns:adec="http://schemas.microsoft.com/office/drawing/2017/decorative" val="1"/>
              </a:ext>
            </a:extLst>
          </p:cNvPr>
          <p:cNvSpPr/>
          <p:nvPr/>
        </p:nvSpPr>
        <p:spPr bwMode="auto">
          <a:xfrm>
            <a:off x="9285456" y="774263"/>
            <a:ext cx="318018" cy="350110"/>
          </a:xfrm>
          <a:prstGeom prst="rect">
            <a:avLst/>
          </a:prstGeom>
          <a:noFill/>
          <a:ln w="28575">
            <a:solidFill>
              <a:srgbClr val="4B53BC"/>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15" name="Rectangle 14">
            <a:extLst>
              <a:ext uri="{FF2B5EF4-FFF2-40B4-BE49-F238E27FC236}">
                <a16:creationId xmlns:a16="http://schemas.microsoft.com/office/drawing/2014/main" id="{94D412AF-A836-47AC-8BE9-E16201C82B6A}"/>
              </a:ext>
              <a:ext uri="{C183D7F6-B498-43B3-948B-1728B52AA6E4}">
                <adec:decorative xmlns:adec="http://schemas.microsoft.com/office/drawing/2017/decorative" val="1"/>
              </a:ext>
            </a:extLst>
          </p:cNvPr>
          <p:cNvSpPr/>
          <p:nvPr/>
        </p:nvSpPr>
        <p:spPr bwMode="auto">
          <a:xfrm>
            <a:off x="8364282" y="1673928"/>
            <a:ext cx="1239192" cy="285350"/>
          </a:xfrm>
          <a:prstGeom prst="rect">
            <a:avLst/>
          </a:prstGeom>
          <a:noFill/>
          <a:ln w="28575">
            <a:solidFill>
              <a:srgbClr val="4B53BC"/>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pic>
        <p:nvPicPr>
          <p:cNvPr id="12" name="Graphic 11">
            <a:extLst>
              <a:ext uri="{FF2B5EF4-FFF2-40B4-BE49-F238E27FC236}">
                <a16:creationId xmlns:a16="http://schemas.microsoft.com/office/drawing/2014/main" id="{6DB205F2-5A06-42C5-8DDA-DE17FB797C8B}"/>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flipH="1">
            <a:off x="-454943" y="6374194"/>
            <a:ext cx="514176" cy="544766"/>
          </a:xfrm>
          <a:prstGeom prst="rect">
            <a:avLst/>
          </a:prstGeom>
        </p:spPr>
      </p:pic>
      <p:pic>
        <p:nvPicPr>
          <p:cNvPr id="16" name="Graphic 15">
            <a:extLst>
              <a:ext uri="{FF2B5EF4-FFF2-40B4-BE49-F238E27FC236}">
                <a16:creationId xmlns:a16="http://schemas.microsoft.com/office/drawing/2014/main" id="{BAF77B2E-A43A-4A22-B66A-872AC3E5DD1B}"/>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flipH="1">
            <a:off x="-454943" y="6374194"/>
            <a:ext cx="514176" cy="544766"/>
          </a:xfrm>
          <a:prstGeom prst="rect">
            <a:avLst/>
          </a:prstGeom>
        </p:spPr>
      </p:pic>
      <p:pic>
        <p:nvPicPr>
          <p:cNvPr id="17" name="Graphic 16">
            <a:extLst>
              <a:ext uri="{FF2B5EF4-FFF2-40B4-BE49-F238E27FC236}">
                <a16:creationId xmlns:a16="http://schemas.microsoft.com/office/drawing/2014/main" id="{39EC95D8-24FF-4390-A875-82AC4B1A015A}"/>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flipH="1">
            <a:off x="-457910" y="6374194"/>
            <a:ext cx="514176" cy="544766"/>
          </a:xfrm>
          <a:prstGeom prst="rect">
            <a:avLst/>
          </a:prstGeom>
        </p:spPr>
      </p:pic>
      <p:sp>
        <p:nvSpPr>
          <p:cNvPr id="19" name="Rectangle 18">
            <a:extLst>
              <a:ext uri="{FF2B5EF4-FFF2-40B4-BE49-F238E27FC236}">
                <a16:creationId xmlns:a16="http://schemas.microsoft.com/office/drawing/2014/main" id="{70D6EC40-FD8C-4406-BE54-B8EBF6BF60E6}"/>
              </a:ext>
              <a:ext uri="{C183D7F6-B498-43B3-948B-1728B52AA6E4}">
                <adec:decorative xmlns:adec="http://schemas.microsoft.com/office/drawing/2017/decorative" val="1"/>
              </a:ext>
            </a:extLst>
          </p:cNvPr>
          <p:cNvSpPr/>
          <p:nvPr/>
        </p:nvSpPr>
        <p:spPr bwMode="auto">
          <a:xfrm>
            <a:off x="5443083" y="2025747"/>
            <a:ext cx="1209387" cy="246933"/>
          </a:xfrm>
          <a:prstGeom prst="rect">
            <a:avLst/>
          </a:prstGeom>
          <a:noFill/>
          <a:ln w="28575">
            <a:solidFill>
              <a:srgbClr val="4B53BC"/>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sp>
        <p:nvSpPr>
          <p:cNvPr id="20" name="Rectangle 19">
            <a:extLst>
              <a:ext uri="{FF2B5EF4-FFF2-40B4-BE49-F238E27FC236}">
                <a16:creationId xmlns:a16="http://schemas.microsoft.com/office/drawing/2014/main" id="{C64AFD08-9195-4B1B-B7DD-3C98366C898E}"/>
              </a:ext>
              <a:ext uri="{C183D7F6-B498-43B3-948B-1728B52AA6E4}">
                <adec:decorative xmlns:adec="http://schemas.microsoft.com/office/drawing/2017/decorative" val="1"/>
              </a:ext>
            </a:extLst>
          </p:cNvPr>
          <p:cNvSpPr/>
          <p:nvPr/>
        </p:nvSpPr>
        <p:spPr bwMode="auto">
          <a:xfrm>
            <a:off x="5443084" y="2698847"/>
            <a:ext cx="4140128" cy="457103"/>
          </a:xfrm>
          <a:prstGeom prst="rect">
            <a:avLst/>
          </a:prstGeom>
          <a:noFill/>
          <a:ln w="28575">
            <a:solidFill>
              <a:srgbClr val="4B53BC"/>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grpSp>
        <p:nvGrpSpPr>
          <p:cNvPr id="4" name="Group 3">
            <a:extLst>
              <a:ext uri="{FF2B5EF4-FFF2-40B4-BE49-F238E27FC236}">
                <a16:creationId xmlns:a16="http://schemas.microsoft.com/office/drawing/2014/main" id="{64CCE014-D942-1E62-2D1A-A74A02292690}"/>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6" name="Group 5">
              <a:extLst>
                <a:ext uri="{FF2B5EF4-FFF2-40B4-BE49-F238E27FC236}">
                  <a16:creationId xmlns:a16="http://schemas.microsoft.com/office/drawing/2014/main" id="{24496612-5CA8-EE0D-2B4B-E21F3EEAC9BE}"/>
                </a:ext>
              </a:extLst>
            </p:cNvPr>
            <p:cNvGrpSpPr/>
            <p:nvPr/>
          </p:nvGrpSpPr>
          <p:grpSpPr>
            <a:xfrm>
              <a:off x="9419668" y="315165"/>
              <a:ext cx="519711" cy="519708"/>
              <a:chOff x="2643786" y="1841370"/>
              <a:chExt cx="842422" cy="842418"/>
            </a:xfrm>
          </p:grpSpPr>
          <p:sp>
            <p:nvSpPr>
              <p:cNvPr id="37" name="Oval 36">
                <a:extLst>
                  <a:ext uri="{FF2B5EF4-FFF2-40B4-BE49-F238E27FC236}">
                    <a16:creationId xmlns:a16="http://schemas.microsoft.com/office/drawing/2014/main" id="{4FFD1C0A-7A7F-4D33-B65F-F28FBBE3F2C7}"/>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8" name="Group 37">
                <a:extLst>
                  <a:ext uri="{FF2B5EF4-FFF2-40B4-BE49-F238E27FC236}">
                    <a16:creationId xmlns:a16="http://schemas.microsoft.com/office/drawing/2014/main" id="{C1B79EAB-F1D5-0D15-5A50-5AB692504B52}"/>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9" name="Rectangle: Rounded Corners 38">
                  <a:extLst>
                    <a:ext uri="{FF2B5EF4-FFF2-40B4-BE49-F238E27FC236}">
                      <a16:creationId xmlns:a16="http://schemas.microsoft.com/office/drawing/2014/main" id="{2C650E79-BAEF-C7F1-F60C-087779E755C2}"/>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FE42EFCD-D814-D25F-3C8F-249535AD0657}"/>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41" name="Group 40">
                  <a:extLst>
                    <a:ext uri="{FF2B5EF4-FFF2-40B4-BE49-F238E27FC236}">
                      <a16:creationId xmlns:a16="http://schemas.microsoft.com/office/drawing/2014/main" id="{C86CB584-BA20-8976-4EDD-73E4FB704862}"/>
                    </a:ext>
                  </a:extLst>
                </p:cNvPr>
                <p:cNvGrpSpPr/>
                <p:nvPr/>
              </p:nvGrpSpPr>
              <p:grpSpPr>
                <a:xfrm>
                  <a:off x="9549692" y="2525789"/>
                  <a:ext cx="155052" cy="148677"/>
                  <a:chOff x="4039410" y="4948360"/>
                  <a:chExt cx="155073" cy="148698"/>
                </a:xfrm>
                <a:solidFill>
                  <a:schemeClr val="bg1"/>
                </a:solidFill>
              </p:grpSpPr>
              <p:sp>
                <p:nvSpPr>
                  <p:cNvPr id="44" name="Rectangle: Rounded Corners 43">
                    <a:extLst>
                      <a:ext uri="{FF2B5EF4-FFF2-40B4-BE49-F238E27FC236}">
                        <a16:creationId xmlns:a16="http://schemas.microsoft.com/office/drawing/2014/main" id="{36BC9878-DF6A-3FF6-ABDB-C93D446669F2}"/>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9E66BE10-6BB8-7B87-B916-2835FC46FA08}"/>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6" name="Rectangle: Rounded Corners 45">
                    <a:extLst>
                      <a:ext uri="{FF2B5EF4-FFF2-40B4-BE49-F238E27FC236}">
                        <a16:creationId xmlns:a16="http://schemas.microsoft.com/office/drawing/2014/main" id="{1DFA0538-1CB2-BA0A-3674-EA030ED8207F}"/>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7" name="Rectangle: Rounded Corners 46">
                    <a:extLst>
                      <a:ext uri="{FF2B5EF4-FFF2-40B4-BE49-F238E27FC236}">
                        <a16:creationId xmlns:a16="http://schemas.microsoft.com/office/drawing/2014/main" id="{9BFEFE81-BA9B-4801-B7C5-206FF982F49A}"/>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8" name="Rectangle: Rounded Corners 47">
                    <a:extLst>
                      <a:ext uri="{FF2B5EF4-FFF2-40B4-BE49-F238E27FC236}">
                        <a16:creationId xmlns:a16="http://schemas.microsoft.com/office/drawing/2014/main" id="{F99D9CB3-EE76-11B8-22BD-DCC43F62A2AC}"/>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9" name="Rectangle: Rounded Corners 48">
                    <a:extLst>
                      <a:ext uri="{FF2B5EF4-FFF2-40B4-BE49-F238E27FC236}">
                        <a16:creationId xmlns:a16="http://schemas.microsoft.com/office/drawing/2014/main" id="{79D665AD-F1DB-B2AD-D150-2D40A98B2C44}"/>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0" name="Rectangle: Rounded Corners 49">
                    <a:extLst>
                      <a:ext uri="{FF2B5EF4-FFF2-40B4-BE49-F238E27FC236}">
                        <a16:creationId xmlns:a16="http://schemas.microsoft.com/office/drawing/2014/main" id="{0F3AFBD8-9403-0B34-C1A5-D0C5D9856C63}"/>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1" name="Rectangle: Rounded Corners 50">
                    <a:extLst>
                      <a:ext uri="{FF2B5EF4-FFF2-40B4-BE49-F238E27FC236}">
                        <a16:creationId xmlns:a16="http://schemas.microsoft.com/office/drawing/2014/main" id="{87C2ED34-468F-C50F-0F92-8A02F78B04AC}"/>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2" name="Rectangle: Rounded Corners 51">
                    <a:extLst>
                      <a:ext uri="{FF2B5EF4-FFF2-40B4-BE49-F238E27FC236}">
                        <a16:creationId xmlns:a16="http://schemas.microsoft.com/office/drawing/2014/main" id="{C41F5EEB-504F-9314-3F50-4B4E13EE2317}"/>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42" name="Rectangle: Rounded Corners 41">
                  <a:extLst>
                    <a:ext uri="{FF2B5EF4-FFF2-40B4-BE49-F238E27FC236}">
                      <a16:creationId xmlns:a16="http://schemas.microsoft.com/office/drawing/2014/main" id="{9925E40F-97D5-2783-E2E1-39D709BC1714}"/>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DCD34EEB-E10F-0F1B-A1EE-C5F788924AB1}"/>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8" name="Group 7">
              <a:extLst>
                <a:ext uri="{FF2B5EF4-FFF2-40B4-BE49-F238E27FC236}">
                  <a16:creationId xmlns:a16="http://schemas.microsoft.com/office/drawing/2014/main" id="{3BB5A5B6-75D9-7922-A973-D9D0CEE8B918}"/>
                </a:ext>
              </a:extLst>
            </p:cNvPr>
            <p:cNvGrpSpPr/>
            <p:nvPr/>
          </p:nvGrpSpPr>
          <p:grpSpPr>
            <a:xfrm>
              <a:off x="10091937" y="314415"/>
              <a:ext cx="521208" cy="521208"/>
              <a:chOff x="2643786" y="3028562"/>
              <a:chExt cx="842422" cy="842418"/>
            </a:xfrm>
          </p:grpSpPr>
          <p:sp>
            <p:nvSpPr>
              <p:cNvPr id="32" name="Oval 31">
                <a:extLst>
                  <a:ext uri="{FF2B5EF4-FFF2-40B4-BE49-F238E27FC236}">
                    <a16:creationId xmlns:a16="http://schemas.microsoft.com/office/drawing/2014/main" id="{49DB4FDF-41BE-578A-410E-7897F66ED4FB}"/>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3" name="Group 32">
                <a:extLst>
                  <a:ext uri="{FF2B5EF4-FFF2-40B4-BE49-F238E27FC236}">
                    <a16:creationId xmlns:a16="http://schemas.microsoft.com/office/drawing/2014/main" id="{AF8D1D0D-CF1C-C516-1992-337AA6C7FCDE}"/>
                  </a:ext>
                </a:extLst>
              </p:cNvPr>
              <p:cNvGrpSpPr/>
              <p:nvPr/>
            </p:nvGrpSpPr>
            <p:grpSpPr>
              <a:xfrm>
                <a:off x="2863714" y="3137652"/>
                <a:ext cx="402567" cy="624238"/>
                <a:chOff x="2905821" y="3132001"/>
                <a:chExt cx="339644" cy="655658"/>
              </a:xfrm>
            </p:grpSpPr>
            <p:pic>
              <p:nvPicPr>
                <p:cNvPr id="34" name="Picture 33">
                  <a:extLst>
                    <a:ext uri="{FF2B5EF4-FFF2-40B4-BE49-F238E27FC236}">
                      <a16:creationId xmlns:a16="http://schemas.microsoft.com/office/drawing/2014/main" id="{53BA59CB-B4D7-D87B-77B7-9F5165C8AD83}"/>
                    </a:ext>
                  </a:extLst>
                </p:cNvPr>
                <p:cNvPicPr>
                  <a:picLocks noChangeAspect="1"/>
                </p:cNvPicPr>
                <p:nvPr/>
              </p:nvPicPr>
              <p:blipFill>
                <a:blip r:embed="rId9"/>
                <a:stretch>
                  <a:fillRect/>
                </a:stretch>
              </p:blipFill>
              <p:spPr>
                <a:xfrm>
                  <a:off x="2905821" y="3132001"/>
                  <a:ext cx="339644" cy="655658"/>
                </a:xfrm>
                <a:prstGeom prst="rect">
                  <a:avLst/>
                </a:prstGeom>
              </p:spPr>
            </p:pic>
            <p:sp>
              <p:nvSpPr>
                <p:cNvPr id="35" name="Rectangle 34">
                  <a:extLst>
                    <a:ext uri="{FF2B5EF4-FFF2-40B4-BE49-F238E27FC236}">
                      <a16:creationId xmlns:a16="http://schemas.microsoft.com/office/drawing/2014/main" id="{158C72D9-3F0A-F0C2-4E24-F1C610F2A323}"/>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6" name="Oval 35">
                  <a:extLst>
                    <a:ext uri="{FF2B5EF4-FFF2-40B4-BE49-F238E27FC236}">
                      <a16:creationId xmlns:a16="http://schemas.microsoft.com/office/drawing/2014/main" id="{55EC15BF-841C-B574-20A6-461E3DBF7443}"/>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0" name="Group 9">
              <a:extLst>
                <a:ext uri="{FF2B5EF4-FFF2-40B4-BE49-F238E27FC236}">
                  <a16:creationId xmlns:a16="http://schemas.microsoft.com/office/drawing/2014/main" id="{B3B01A37-F855-222A-75A2-A4F1D2705957}"/>
                </a:ext>
              </a:extLst>
            </p:cNvPr>
            <p:cNvGrpSpPr/>
            <p:nvPr/>
          </p:nvGrpSpPr>
          <p:grpSpPr>
            <a:xfrm>
              <a:off x="11439470" y="314415"/>
              <a:ext cx="521208" cy="521208"/>
              <a:chOff x="5247775" y="5402947"/>
              <a:chExt cx="842422" cy="842418"/>
            </a:xfrm>
          </p:grpSpPr>
          <p:grpSp>
            <p:nvGrpSpPr>
              <p:cNvPr id="26" name="Group 25">
                <a:extLst>
                  <a:ext uri="{FF2B5EF4-FFF2-40B4-BE49-F238E27FC236}">
                    <a16:creationId xmlns:a16="http://schemas.microsoft.com/office/drawing/2014/main" id="{57D17676-3BA6-BE0B-8F72-5ABC08943DE7}"/>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28" name="Oval 27">
                  <a:extLst>
                    <a:ext uri="{FF2B5EF4-FFF2-40B4-BE49-F238E27FC236}">
                      <a16:creationId xmlns:a16="http://schemas.microsoft.com/office/drawing/2014/main" id="{1FC89910-4C23-DC03-37EA-6AE8776971B3}"/>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9" name="Group 28">
                  <a:extLst>
                    <a:ext uri="{FF2B5EF4-FFF2-40B4-BE49-F238E27FC236}">
                      <a16:creationId xmlns:a16="http://schemas.microsoft.com/office/drawing/2014/main" id="{85AB1630-EEE1-39DE-4B06-4FE40307B1A3}"/>
                    </a:ext>
                  </a:extLst>
                </p:cNvPr>
                <p:cNvGrpSpPr/>
                <p:nvPr/>
              </p:nvGrpSpPr>
              <p:grpSpPr>
                <a:xfrm>
                  <a:off x="6837029" y="5667525"/>
                  <a:ext cx="516256" cy="374663"/>
                  <a:chOff x="9721214" y="3600212"/>
                  <a:chExt cx="516256" cy="374663"/>
                </a:xfrm>
              </p:grpSpPr>
              <p:sp>
                <p:nvSpPr>
                  <p:cNvPr id="30" name="Rectangle: Rounded Corners 29">
                    <a:extLst>
                      <a:ext uri="{FF2B5EF4-FFF2-40B4-BE49-F238E27FC236}">
                        <a16:creationId xmlns:a16="http://schemas.microsoft.com/office/drawing/2014/main" id="{22F706E3-BB75-C425-3E58-2715C85D7FA9}"/>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31" name="Rectangle 30">
                    <a:extLst>
                      <a:ext uri="{FF2B5EF4-FFF2-40B4-BE49-F238E27FC236}">
                        <a16:creationId xmlns:a16="http://schemas.microsoft.com/office/drawing/2014/main" id="{56C4B601-1306-7ED6-557B-3B9EEE7A2839}"/>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27" name="Oval 26">
                <a:extLst>
                  <a:ext uri="{FF2B5EF4-FFF2-40B4-BE49-F238E27FC236}">
                    <a16:creationId xmlns:a16="http://schemas.microsoft.com/office/drawing/2014/main" id="{D145D0A8-755E-47DA-B4C5-1E414A366943}"/>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1" name="Group 10">
              <a:extLst>
                <a:ext uri="{FF2B5EF4-FFF2-40B4-BE49-F238E27FC236}">
                  <a16:creationId xmlns:a16="http://schemas.microsoft.com/office/drawing/2014/main" id="{F23E6776-D979-007C-32F4-7D355F63359C}"/>
                </a:ext>
              </a:extLst>
            </p:cNvPr>
            <p:cNvGrpSpPr/>
            <p:nvPr/>
          </p:nvGrpSpPr>
          <p:grpSpPr>
            <a:xfrm>
              <a:off x="10765703" y="314415"/>
              <a:ext cx="521208" cy="521208"/>
              <a:chOff x="5247775" y="4215754"/>
              <a:chExt cx="842422" cy="842418"/>
            </a:xfrm>
          </p:grpSpPr>
          <p:sp>
            <p:nvSpPr>
              <p:cNvPr id="21" name="Oval 20">
                <a:extLst>
                  <a:ext uri="{FF2B5EF4-FFF2-40B4-BE49-F238E27FC236}">
                    <a16:creationId xmlns:a16="http://schemas.microsoft.com/office/drawing/2014/main" id="{40178416-AEC4-3DC2-805B-D4B3B18A9875}"/>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2" name="Group 21">
                <a:extLst>
                  <a:ext uri="{FF2B5EF4-FFF2-40B4-BE49-F238E27FC236}">
                    <a16:creationId xmlns:a16="http://schemas.microsoft.com/office/drawing/2014/main" id="{09820428-EAEC-883F-6D2E-92AFA776EFF5}"/>
                  </a:ext>
                </a:extLst>
              </p:cNvPr>
              <p:cNvGrpSpPr/>
              <p:nvPr/>
            </p:nvGrpSpPr>
            <p:grpSpPr>
              <a:xfrm>
                <a:off x="5329023" y="4518060"/>
                <a:ext cx="679926" cy="237806"/>
                <a:chOff x="2739549" y="4545762"/>
                <a:chExt cx="679926" cy="237806"/>
              </a:xfrm>
            </p:grpSpPr>
            <p:sp>
              <p:nvSpPr>
                <p:cNvPr id="24" name="Rectangle 5">
                  <a:extLst>
                    <a:ext uri="{FF2B5EF4-FFF2-40B4-BE49-F238E27FC236}">
                      <a16:creationId xmlns:a16="http://schemas.microsoft.com/office/drawing/2014/main" id="{9668F2C6-A041-1EC1-4829-023E8B9E5EED}"/>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25" name="Oval 24">
                  <a:extLst>
                    <a:ext uri="{FF2B5EF4-FFF2-40B4-BE49-F238E27FC236}">
                      <a16:creationId xmlns:a16="http://schemas.microsoft.com/office/drawing/2014/main" id="{F174D667-E479-8391-6AC3-A8F2A594D470}"/>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23" name="Oval 22">
                <a:extLst>
                  <a:ext uri="{FF2B5EF4-FFF2-40B4-BE49-F238E27FC236}">
                    <a16:creationId xmlns:a16="http://schemas.microsoft.com/office/drawing/2014/main" id="{527554EA-EAFE-009E-D164-DFB135A6CB37}"/>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8" name="Oval 17">
              <a:extLst>
                <a:ext uri="{FF2B5EF4-FFF2-40B4-BE49-F238E27FC236}">
                  <a16:creationId xmlns:a16="http://schemas.microsoft.com/office/drawing/2014/main" id="{DBBC6FC8-7FC4-F87A-92AF-85E644252665}"/>
                </a:ext>
                <a:ext uri="{C183D7F6-B498-43B3-948B-1728B52AA6E4}">
                  <adec:decorative xmlns:adec="http://schemas.microsoft.com/office/drawing/2017/decorative" val="1"/>
                </a:ext>
              </a:extLst>
            </p:cNvPr>
            <p:cNvSpPr/>
            <p:nvPr/>
          </p:nvSpPr>
          <p:spPr bwMode="auto">
            <a:xfrm rot="10800000">
              <a:off x="10120425" y="342903"/>
              <a:ext cx="464233" cy="46423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61192533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par>
                          <p:cTn id="11" fill="hold">
                            <p:stCondLst>
                              <p:cond delay="500"/>
                            </p:stCondLst>
                            <p:childTnLst>
                              <p:par>
                                <p:cTn id="12" presetID="21" presetClass="entr" presetSubtype="1"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heel(1)">
                                      <p:cBhvr>
                                        <p:cTn id="14" dur="750"/>
                                        <p:tgtEl>
                                          <p:spTgt spid="14"/>
                                        </p:tgtEl>
                                      </p:cBhvr>
                                    </p:animEffect>
                                  </p:childTnLst>
                                </p:cTn>
                              </p:par>
                            </p:childTnLst>
                          </p:cTn>
                        </p:par>
                        <p:par>
                          <p:cTn id="15" fill="hold">
                            <p:stCondLst>
                              <p:cond delay="1250"/>
                            </p:stCondLst>
                            <p:childTnLst>
                              <p:par>
                                <p:cTn id="16" presetID="42" presetClass="path" presetSubtype="0" accel="50000" decel="50000" fill="hold" nodeType="afterEffect">
                                  <p:stCondLst>
                                    <p:cond delay="0"/>
                                  </p:stCondLst>
                                  <p:childTnLst>
                                    <p:animMotion origin="layout" path="M -3.95833E-6 -1.48148E-6 L 0.04219 0.00093 " pathEditMode="relative" rAng="0" ptsTypes="AA">
                                      <p:cBhvr>
                                        <p:cTn id="17" dur="500" fill="hold"/>
                                        <p:tgtEl>
                                          <p:spTgt spid="12"/>
                                        </p:tgtEl>
                                        <p:attrNameLst>
                                          <p:attrName>ppt_x</p:attrName>
                                          <p:attrName>ppt_y</p:attrName>
                                        </p:attrNameLst>
                                      </p:cBhvr>
                                      <p:rCtr x="2109" y="46"/>
                                    </p:animMotion>
                                  </p:childTnLst>
                                </p:cTn>
                              </p:par>
                            </p:childTnLst>
                          </p:cTn>
                        </p:par>
                        <p:par>
                          <p:cTn id="18" fill="hold">
                            <p:stCondLst>
                              <p:cond delay="1750"/>
                            </p:stCondLst>
                            <p:childTnLst>
                              <p:par>
                                <p:cTn id="19" presetID="26" presetClass="emph" presetSubtype="0" repeatCount="3000" fill="hold" nodeType="afterEffect">
                                  <p:stCondLst>
                                    <p:cond delay="0"/>
                                  </p:stCondLst>
                                  <p:childTnLst>
                                    <p:animEffect transition="out" filter="fade">
                                      <p:cBhvr>
                                        <p:cTn id="20" dur="500" tmFilter="0, 0; .2, .5; .8, .5; 1, 0"/>
                                        <p:tgtEl>
                                          <p:spTgt spid="12"/>
                                        </p:tgtEl>
                                      </p:cBhvr>
                                    </p:animEffect>
                                    <p:animScale>
                                      <p:cBhvr>
                                        <p:cTn id="21" dur="250" autoRev="1" fill="hold"/>
                                        <p:tgtEl>
                                          <p:spTgt spid="12"/>
                                        </p:tgtEl>
                                      </p:cBhvr>
                                      <p:by x="105000" y="105000"/>
                                    </p:animScale>
                                  </p:childTnLst>
                                </p:cTn>
                              </p:par>
                            </p:childTnLst>
                          </p:cTn>
                        </p:par>
                        <p:par>
                          <p:cTn id="22" fill="hold">
                            <p:stCondLst>
                              <p:cond delay="3250"/>
                            </p:stCondLst>
                            <p:childTnLst>
                              <p:par>
                                <p:cTn id="23" presetID="10" presetClass="exit" presetSubtype="0" fill="hold" nodeType="afterEffect">
                                  <p:stCondLst>
                                    <p:cond delay="0"/>
                                  </p:stCondLst>
                                  <p:childTnLst>
                                    <p:animEffect transition="out" filter="fade">
                                      <p:cBhvr>
                                        <p:cTn id="24" dur="500"/>
                                        <p:tgtEl>
                                          <p:spTgt spid="12"/>
                                        </p:tgtEl>
                                      </p:cBhvr>
                                    </p:animEffect>
                                    <p:set>
                                      <p:cBhvr>
                                        <p:cTn id="25" dur="1" fill="hold">
                                          <p:stCondLst>
                                            <p:cond delay="499"/>
                                          </p:stCondLst>
                                        </p:cTn>
                                        <p:tgtEl>
                                          <p:spTgt spid="12"/>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 presetClass="exit" presetSubtype="0" fill="hold" grpId="1" nodeType="withEffect">
                                  <p:stCondLst>
                                    <p:cond delay="0"/>
                                  </p:stCondLst>
                                  <p:childTnLst>
                                    <p:set>
                                      <p:cBhvr>
                                        <p:cTn id="32" dur="1" fill="hold">
                                          <p:stCondLst>
                                            <p:cond delay="0"/>
                                          </p:stCondLst>
                                        </p:cTn>
                                        <p:tgtEl>
                                          <p:spTgt spid="14"/>
                                        </p:tgtEl>
                                        <p:attrNameLst>
                                          <p:attrName>style.visibility</p:attrName>
                                        </p:attrNameLst>
                                      </p:cBhvr>
                                      <p:to>
                                        <p:strVal val="hidden"/>
                                      </p:to>
                                    </p:set>
                                  </p:childTnLst>
                                </p:cTn>
                              </p:par>
                            </p:childTnLst>
                          </p:cTn>
                        </p:par>
                        <p:par>
                          <p:cTn id="33" fill="hold">
                            <p:stCondLst>
                              <p:cond delay="500"/>
                            </p:stCondLst>
                            <p:childTnLst>
                              <p:par>
                                <p:cTn id="34" presetID="21" presetClass="entr" presetSubtype="1"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heel(1)">
                                      <p:cBhvr>
                                        <p:cTn id="36" dur="750"/>
                                        <p:tgtEl>
                                          <p:spTgt spid="15"/>
                                        </p:tgtEl>
                                      </p:cBhvr>
                                    </p:animEffect>
                                  </p:childTnLst>
                                </p:cTn>
                              </p:par>
                            </p:childTnLst>
                          </p:cTn>
                        </p:par>
                        <p:par>
                          <p:cTn id="37" fill="hold">
                            <p:stCondLst>
                              <p:cond delay="1250"/>
                            </p:stCondLst>
                            <p:childTnLst>
                              <p:par>
                                <p:cTn id="38" presetID="42" presetClass="path" presetSubtype="0" accel="50000" decel="50000" fill="hold" nodeType="afterEffect">
                                  <p:stCondLst>
                                    <p:cond delay="0"/>
                                  </p:stCondLst>
                                  <p:childTnLst>
                                    <p:animMotion origin="layout" path="M -3.95833E-6 -1.48148E-6 L 0.04219 0.00093 " pathEditMode="relative" rAng="0" ptsTypes="AA">
                                      <p:cBhvr>
                                        <p:cTn id="39" dur="500" fill="hold"/>
                                        <p:tgtEl>
                                          <p:spTgt spid="16"/>
                                        </p:tgtEl>
                                        <p:attrNameLst>
                                          <p:attrName>ppt_x</p:attrName>
                                          <p:attrName>ppt_y</p:attrName>
                                        </p:attrNameLst>
                                      </p:cBhvr>
                                      <p:rCtr x="2109" y="46"/>
                                    </p:animMotion>
                                  </p:childTnLst>
                                </p:cTn>
                              </p:par>
                            </p:childTnLst>
                          </p:cTn>
                        </p:par>
                        <p:par>
                          <p:cTn id="40" fill="hold">
                            <p:stCondLst>
                              <p:cond delay="1750"/>
                            </p:stCondLst>
                            <p:childTnLst>
                              <p:par>
                                <p:cTn id="41" presetID="26" presetClass="emph" presetSubtype="0" repeatCount="3000" fill="hold" nodeType="afterEffect">
                                  <p:stCondLst>
                                    <p:cond delay="0"/>
                                  </p:stCondLst>
                                  <p:childTnLst>
                                    <p:animEffect transition="out" filter="fade">
                                      <p:cBhvr>
                                        <p:cTn id="42" dur="500" tmFilter="0, 0; .2, .5; .8, .5; 1, 0"/>
                                        <p:tgtEl>
                                          <p:spTgt spid="16"/>
                                        </p:tgtEl>
                                      </p:cBhvr>
                                    </p:animEffect>
                                    <p:animScale>
                                      <p:cBhvr>
                                        <p:cTn id="43" dur="250" autoRev="1" fill="hold"/>
                                        <p:tgtEl>
                                          <p:spTgt spid="16"/>
                                        </p:tgtEl>
                                      </p:cBhvr>
                                      <p:by x="105000" y="105000"/>
                                    </p:animScale>
                                  </p:childTnLst>
                                </p:cTn>
                              </p:par>
                            </p:childTnLst>
                          </p:cTn>
                        </p:par>
                        <p:par>
                          <p:cTn id="44" fill="hold">
                            <p:stCondLst>
                              <p:cond delay="3250"/>
                            </p:stCondLst>
                            <p:childTnLst>
                              <p:par>
                                <p:cTn id="45" presetID="10" presetClass="exit" presetSubtype="0" fill="hold" nodeType="afterEffect">
                                  <p:stCondLst>
                                    <p:cond delay="0"/>
                                  </p:stCondLst>
                                  <p:childTnLst>
                                    <p:animEffect transition="out" filter="fade">
                                      <p:cBhvr>
                                        <p:cTn id="46" dur="500"/>
                                        <p:tgtEl>
                                          <p:spTgt spid="16"/>
                                        </p:tgtEl>
                                      </p:cBhvr>
                                    </p:animEffect>
                                    <p:set>
                                      <p:cBhvr>
                                        <p:cTn id="47" dur="1" fill="hold">
                                          <p:stCondLst>
                                            <p:cond delay="499"/>
                                          </p:stCondLst>
                                        </p:cTn>
                                        <p:tgtEl>
                                          <p:spTgt spid="16"/>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500"/>
                                        <p:tgtEl>
                                          <p:spTgt spid="9"/>
                                        </p:tgtEl>
                                      </p:cBhvr>
                                    </p:animEffect>
                                  </p:childTnLst>
                                </p:cTn>
                              </p:par>
                              <p:par>
                                <p:cTn id="53" presetID="1" presetClass="exit" presetSubtype="0" fill="hold" grpId="1" nodeType="withEffect">
                                  <p:stCondLst>
                                    <p:cond delay="0"/>
                                  </p:stCondLst>
                                  <p:childTnLst>
                                    <p:set>
                                      <p:cBhvr>
                                        <p:cTn id="54" dur="1" fill="hold">
                                          <p:stCondLst>
                                            <p:cond delay="0"/>
                                          </p:stCondLst>
                                        </p:cTn>
                                        <p:tgtEl>
                                          <p:spTgt spid="15"/>
                                        </p:tgtEl>
                                        <p:attrNameLst>
                                          <p:attrName>style.visibility</p:attrName>
                                        </p:attrNameLst>
                                      </p:cBhvr>
                                      <p:to>
                                        <p:strVal val="hidden"/>
                                      </p:to>
                                    </p:set>
                                  </p:childTnLst>
                                </p:cTn>
                              </p:par>
                            </p:childTnLst>
                          </p:cTn>
                        </p:par>
                        <p:par>
                          <p:cTn id="55" fill="hold">
                            <p:stCondLst>
                              <p:cond delay="500"/>
                            </p:stCondLst>
                            <p:childTnLst>
                              <p:par>
                                <p:cTn id="56" presetID="21" presetClass="entr" presetSubtype="1" fill="hold" grpId="0" nodeType="after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wheel(1)">
                                      <p:cBhvr>
                                        <p:cTn id="58" dur="750"/>
                                        <p:tgtEl>
                                          <p:spTgt spid="19"/>
                                        </p:tgtEl>
                                      </p:cBhvr>
                                    </p:animEffect>
                                  </p:childTnLst>
                                </p:cTn>
                              </p:par>
                            </p:childTnLst>
                          </p:cTn>
                        </p:par>
                        <p:par>
                          <p:cTn id="59" fill="hold">
                            <p:stCondLst>
                              <p:cond delay="1250"/>
                            </p:stCondLst>
                            <p:childTnLst>
                              <p:par>
                                <p:cTn id="60" presetID="42" presetClass="path" presetSubtype="0" accel="50000" decel="50000" fill="hold" nodeType="afterEffect">
                                  <p:stCondLst>
                                    <p:cond delay="0"/>
                                  </p:stCondLst>
                                  <p:childTnLst>
                                    <p:animMotion origin="layout" path="M -3.75E-6 -1.48148E-6 L 0.04219 0.00093 " pathEditMode="relative" rAng="0" ptsTypes="AA">
                                      <p:cBhvr>
                                        <p:cTn id="61" dur="500" fill="hold"/>
                                        <p:tgtEl>
                                          <p:spTgt spid="17"/>
                                        </p:tgtEl>
                                        <p:attrNameLst>
                                          <p:attrName>ppt_x</p:attrName>
                                          <p:attrName>ppt_y</p:attrName>
                                        </p:attrNameLst>
                                      </p:cBhvr>
                                      <p:rCtr x="2109" y="46"/>
                                    </p:animMotion>
                                  </p:childTnLst>
                                </p:cTn>
                              </p:par>
                            </p:childTnLst>
                          </p:cTn>
                        </p:par>
                        <p:par>
                          <p:cTn id="62" fill="hold">
                            <p:stCondLst>
                              <p:cond delay="1750"/>
                            </p:stCondLst>
                            <p:childTnLst>
                              <p:par>
                                <p:cTn id="63" presetID="26" presetClass="emph" presetSubtype="0" repeatCount="3000" fill="hold" nodeType="afterEffect">
                                  <p:stCondLst>
                                    <p:cond delay="0"/>
                                  </p:stCondLst>
                                  <p:childTnLst>
                                    <p:animEffect transition="out" filter="fade">
                                      <p:cBhvr>
                                        <p:cTn id="64" dur="500" tmFilter="0, 0; .2, .5; .8, .5; 1, 0"/>
                                        <p:tgtEl>
                                          <p:spTgt spid="17"/>
                                        </p:tgtEl>
                                      </p:cBhvr>
                                    </p:animEffect>
                                    <p:animScale>
                                      <p:cBhvr>
                                        <p:cTn id="65" dur="250" autoRev="1" fill="hold"/>
                                        <p:tgtEl>
                                          <p:spTgt spid="17"/>
                                        </p:tgtEl>
                                      </p:cBhvr>
                                      <p:by x="105000" y="105000"/>
                                    </p:animScale>
                                  </p:childTnLst>
                                </p:cTn>
                              </p:par>
                            </p:childTnLst>
                          </p:cTn>
                        </p:par>
                        <p:par>
                          <p:cTn id="66" fill="hold">
                            <p:stCondLst>
                              <p:cond delay="3250"/>
                            </p:stCondLst>
                            <p:childTnLst>
                              <p:par>
                                <p:cTn id="67" presetID="10" presetClass="exit" presetSubtype="0" fill="hold" nodeType="afterEffect">
                                  <p:stCondLst>
                                    <p:cond delay="0"/>
                                  </p:stCondLst>
                                  <p:childTnLst>
                                    <p:animEffect transition="out" filter="fade">
                                      <p:cBhvr>
                                        <p:cTn id="68" dur="500"/>
                                        <p:tgtEl>
                                          <p:spTgt spid="17"/>
                                        </p:tgtEl>
                                      </p:cBhvr>
                                    </p:animEffect>
                                    <p:set>
                                      <p:cBhvr>
                                        <p:cTn id="69" dur="1" fill="hold">
                                          <p:stCondLst>
                                            <p:cond delay="499"/>
                                          </p:stCondLst>
                                        </p:cTn>
                                        <p:tgtEl>
                                          <p:spTgt spid="17"/>
                                        </p:tgtEl>
                                        <p:attrNameLst>
                                          <p:attrName>style.visibility</p:attrName>
                                        </p:attrNameLst>
                                      </p:cBhvr>
                                      <p:to>
                                        <p:strVal val="hidden"/>
                                      </p:to>
                                    </p:set>
                                  </p:childTnLst>
                                </p:cTn>
                              </p:par>
                            </p:childTnLst>
                          </p:cTn>
                        </p:par>
                        <p:par>
                          <p:cTn id="70" fill="hold">
                            <p:stCondLst>
                              <p:cond delay="3750"/>
                            </p:stCondLst>
                            <p:childTnLst>
                              <p:par>
                                <p:cTn id="71" presetID="1" presetClass="exit" presetSubtype="0" fill="hold" grpId="1" nodeType="afterEffect">
                                  <p:stCondLst>
                                    <p:cond delay="0"/>
                                  </p:stCondLst>
                                  <p:childTnLst>
                                    <p:set>
                                      <p:cBhvr>
                                        <p:cTn id="72" dur="1" fill="hold">
                                          <p:stCondLst>
                                            <p:cond delay="0"/>
                                          </p:stCondLst>
                                        </p:cTn>
                                        <p:tgtEl>
                                          <p:spTgt spid="19"/>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fade">
                                      <p:cBhvr>
                                        <p:cTn id="77" dur="500"/>
                                        <p:tgtEl>
                                          <p:spTgt spid="13"/>
                                        </p:tgtEl>
                                      </p:cBhvr>
                                    </p:animEffect>
                                  </p:childTnLst>
                                </p:cTn>
                              </p:par>
                            </p:childTnLst>
                          </p:cTn>
                        </p:par>
                        <p:par>
                          <p:cTn id="78" fill="hold">
                            <p:stCondLst>
                              <p:cond delay="500"/>
                            </p:stCondLst>
                            <p:childTnLst>
                              <p:par>
                                <p:cTn id="79" presetID="21" presetClass="entr" presetSubtype="1" fill="hold" grpId="0" nodeType="after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wheel(1)">
                                      <p:cBhvr>
                                        <p:cTn id="81" dur="75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9" grpId="0" animBg="1"/>
      <p:bldP spid="19" grpId="1" animBg="1"/>
      <p:bldP spid="2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7685013-7DB7-42DB-B52B-12D3D255C5E6}"/>
              </a:ext>
              <a:ext uri="{C183D7F6-B498-43B3-948B-1728B52AA6E4}">
                <adec:decorative xmlns:adec="http://schemas.microsoft.com/office/drawing/2017/decorative" val="1"/>
              </a:ext>
            </a:extLst>
          </p:cNvPr>
          <p:cNvPicPr>
            <a:picLocks noChangeAspect="1"/>
          </p:cNvPicPr>
          <p:nvPr/>
        </p:nvPicPr>
        <p:blipFill rotWithShape="1">
          <a:blip r:embed="rId3"/>
          <a:srcRect l="14113" t="1554" r="1590" b="53770"/>
          <a:stretch/>
        </p:blipFill>
        <p:spPr>
          <a:xfrm>
            <a:off x="0" y="4378015"/>
            <a:ext cx="5839724" cy="2479986"/>
          </a:xfrm>
          <a:prstGeom prst="rect">
            <a:avLst/>
          </a:prstGeom>
          <a:ln>
            <a:noFill/>
          </a:ln>
        </p:spPr>
      </p:pic>
      <p:pic>
        <p:nvPicPr>
          <p:cNvPr id="3" name="Picture 2">
            <a:extLst>
              <a:ext uri="{FF2B5EF4-FFF2-40B4-BE49-F238E27FC236}">
                <a16:creationId xmlns:a16="http://schemas.microsoft.com/office/drawing/2014/main" id="{56DF1CEE-52A8-4179-BC00-7E04B5E8879B}"/>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424" y="1398167"/>
            <a:ext cx="5164721" cy="3026204"/>
          </a:xfrm>
          <a:prstGeom prst="rect">
            <a:avLst/>
          </a:prstGeom>
          <a:ln>
            <a:noFill/>
          </a:ln>
          <a:effectLst>
            <a:outerShdw blurRad="190500" sx="101000" sy="101000" algn="tl" rotWithShape="0">
              <a:srgbClr val="333333">
                <a:alpha val="30000"/>
              </a:srgbClr>
            </a:outerShdw>
          </a:effectLst>
        </p:spPr>
      </p:pic>
      <p:sp>
        <p:nvSpPr>
          <p:cNvPr id="11" name="Title 10">
            <a:extLst>
              <a:ext uri="{FF2B5EF4-FFF2-40B4-BE49-F238E27FC236}">
                <a16:creationId xmlns:a16="http://schemas.microsoft.com/office/drawing/2014/main" id="{CFC787D4-0B05-41D3-9FDA-3799C0C4AB1C}"/>
              </a:ext>
            </a:extLst>
          </p:cNvPr>
          <p:cNvSpPr>
            <a:spLocks noGrp="1"/>
          </p:cNvSpPr>
          <p:nvPr>
            <p:ph type="title"/>
          </p:nvPr>
        </p:nvSpPr>
        <p:spPr/>
        <p:txBody>
          <a:bodyPr/>
          <a:lstStyle/>
          <a:p>
            <a:r>
              <a:rPr lang="en-GB"/>
              <a:t>Speed Dial on Common Area Phones</a:t>
            </a:r>
            <a:endParaRPr lang="en-US"/>
          </a:p>
        </p:txBody>
      </p:sp>
      <p:sp>
        <p:nvSpPr>
          <p:cNvPr id="12" name="Text Placeholder 11">
            <a:extLst>
              <a:ext uri="{FF2B5EF4-FFF2-40B4-BE49-F238E27FC236}">
                <a16:creationId xmlns:a16="http://schemas.microsoft.com/office/drawing/2014/main" id="{AA38EA59-97A0-48D5-9C59-05D6DDBC66BD}"/>
              </a:ext>
            </a:extLst>
          </p:cNvPr>
          <p:cNvSpPr>
            <a:spLocks noGrp="1"/>
          </p:cNvSpPr>
          <p:nvPr>
            <p:ph type="body" sz="quarter" idx="4294967295"/>
          </p:nvPr>
        </p:nvSpPr>
        <p:spPr>
          <a:xfrm>
            <a:off x="6438856" y="1398167"/>
            <a:ext cx="4286294" cy="1138773"/>
          </a:xfrm>
        </p:spPr>
        <p:txBody>
          <a:bodyPr/>
          <a:lstStyle/>
          <a:p>
            <a:pPr marL="0" indent="0">
              <a:spcBef>
                <a:spcPts val="1200"/>
              </a:spcBef>
              <a:buNone/>
            </a:pPr>
            <a:r>
              <a:rPr lang="en-US" sz="1600"/>
              <a:t>CAP Mode includes support for </a:t>
            </a:r>
            <a:r>
              <a:rPr lang="en-US" sz="1600">
                <a:solidFill>
                  <a:schemeClr val="accent1"/>
                </a:solidFill>
                <a:latin typeface="+mj-lt"/>
              </a:rPr>
              <a:t>speed dials</a:t>
            </a:r>
          </a:p>
          <a:p>
            <a:pPr marL="0" indent="0">
              <a:spcBef>
                <a:spcPts val="1200"/>
              </a:spcBef>
              <a:buNone/>
            </a:pPr>
            <a:r>
              <a:rPr lang="en-US" sz="1600"/>
              <a:t>Speed dial entries must be added via </a:t>
            </a:r>
            <a:r>
              <a:rPr lang="en-US" sz="1600">
                <a:solidFill>
                  <a:schemeClr val="accent1"/>
                </a:solidFill>
                <a:latin typeface="+mj-lt"/>
              </a:rPr>
              <a:t>Teams Desktop client </a:t>
            </a:r>
          </a:p>
        </p:txBody>
      </p:sp>
      <p:grpSp>
        <p:nvGrpSpPr>
          <p:cNvPr id="2" name="Group 1">
            <a:extLst>
              <a:ext uri="{FF2B5EF4-FFF2-40B4-BE49-F238E27FC236}">
                <a16:creationId xmlns:a16="http://schemas.microsoft.com/office/drawing/2014/main" id="{A189706D-F55D-CED5-0597-6A71781F915B}"/>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4" name="Group 3">
              <a:extLst>
                <a:ext uri="{FF2B5EF4-FFF2-40B4-BE49-F238E27FC236}">
                  <a16:creationId xmlns:a16="http://schemas.microsoft.com/office/drawing/2014/main" id="{A2E111B2-1D54-6AD8-D3DE-40BD29D85E93}"/>
                </a:ext>
              </a:extLst>
            </p:cNvPr>
            <p:cNvGrpSpPr/>
            <p:nvPr/>
          </p:nvGrpSpPr>
          <p:grpSpPr>
            <a:xfrm>
              <a:off x="9419668" y="315165"/>
              <a:ext cx="519711" cy="519708"/>
              <a:chOff x="2643786" y="1841370"/>
              <a:chExt cx="842422" cy="842418"/>
            </a:xfrm>
          </p:grpSpPr>
          <p:sp>
            <p:nvSpPr>
              <p:cNvPr id="28" name="Oval 27">
                <a:extLst>
                  <a:ext uri="{FF2B5EF4-FFF2-40B4-BE49-F238E27FC236}">
                    <a16:creationId xmlns:a16="http://schemas.microsoft.com/office/drawing/2014/main" id="{37F4B72A-BB60-5AB4-0256-196BCE9C44C4}"/>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9" name="Group 28">
                <a:extLst>
                  <a:ext uri="{FF2B5EF4-FFF2-40B4-BE49-F238E27FC236}">
                    <a16:creationId xmlns:a16="http://schemas.microsoft.com/office/drawing/2014/main" id="{171C3769-678D-BE0F-5532-5834B172D26E}"/>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0" name="Rectangle: Rounded Corners 29">
                  <a:extLst>
                    <a:ext uri="{FF2B5EF4-FFF2-40B4-BE49-F238E27FC236}">
                      <a16:creationId xmlns:a16="http://schemas.microsoft.com/office/drawing/2014/main" id="{B13B2F3E-BA01-3B03-C8E3-393D540EDDF3}"/>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A28F4607-7CCB-FDC0-6E0A-EA548DBEFB52}"/>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2" name="Group 31">
                  <a:extLst>
                    <a:ext uri="{FF2B5EF4-FFF2-40B4-BE49-F238E27FC236}">
                      <a16:creationId xmlns:a16="http://schemas.microsoft.com/office/drawing/2014/main" id="{DEE7F0FE-C829-3D4B-77F5-6FE202D8F6D9}"/>
                    </a:ext>
                  </a:extLst>
                </p:cNvPr>
                <p:cNvGrpSpPr/>
                <p:nvPr/>
              </p:nvGrpSpPr>
              <p:grpSpPr>
                <a:xfrm>
                  <a:off x="9549692" y="2525789"/>
                  <a:ext cx="155052" cy="148677"/>
                  <a:chOff x="4039410" y="4948360"/>
                  <a:chExt cx="155073" cy="148698"/>
                </a:xfrm>
                <a:solidFill>
                  <a:schemeClr val="bg1"/>
                </a:solidFill>
              </p:grpSpPr>
              <p:sp>
                <p:nvSpPr>
                  <p:cNvPr id="35" name="Rectangle: Rounded Corners 34">
                    <a:extLst>
                      <a:ext uri="{FF2B5EF4-FFF2-40B4-BE49-F238E27FC236}">
                        <a16:creationId xmlns:a16="http://schemas.microsoft.com/office/drawing/2014/main" id="{AB5E89E4-6466-0164-901F-AD1D0A9EA40D}"/>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D4C0619E-17A8-231D-BC1A-02C5B60C9793}"/>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1A764AA8-A08E-A9AC-F52B-BEB3D177A6B6}"/>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8" name="Rectangle: Rounded Corners 37">
                    <a:extLst>
                      <a:ext uri="{FF2B5EF4-FFF2-40B4-BE49-F238E27FC236}">
                        <a16:creationId xmlns:a16="http://schemas.microsoft.com/office/drawing/2014/main" id="{15590927-D763-C997-73D2-E4B84501DDD4}"/>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5E592E09-96E8-B689-1C48-CE016886E3A3}"/>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18BBD168-B7E9-CF0D-B0B1-0981BDB0871F}"/>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2D435271-AC44-F23A-4755-8C42523C08CB}"/>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66797442-B66F-D433-1F44-BC26DCB89F6C}"/>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5C1281D7-9B45-7CF2-DAA5-06D4AA8DA5FA}"/>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3" name="Rectangle: Rounded Corners 32">
                  <a:extLst>
                    <a:ext uri="{FF2B5EF4-FFF2-40B4-BE49-F238E27FC236}">
                      <a16:creationId xmlns:a16="http://schemas.microsoft.com/office/drawing/2014/main" id="{14E632ED-A6E4-8616-A7A3-1FDFC71B5290}"/>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846C47EE-A778-2FF7-ECBC-693FE560BC16}"/>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5" name="Group 4">
              <a:extLst>
                <a:ext uri="{FF2B5EF4-FFF2-40B4-BE49-F238E27FC236}">
                  <a16:creationId xmlns:a16="http://schemas.microsoft.com/office/drawing/2014/main" id="{49A6F819-AECE-2938-DF82-7C3D4279B1FB}"/>
                </a:ext>
              </a:extLst>
            </p:cNvPr>
            <p:cNvGrpSpPr/>
            <p:nvPr/>
          </p:nvGrpSpPr>
          <p:grpSpPr>
            <a:xfrm>
              <a:off x="10091937" y="314415"/>
              <a:ext cx="521208" cy="521208"/>
              <a:chOff x="2643786" y="3028562"/>
              <a:chExt cx="842422" cy="842418"/>
            </a:xfrm>
          </p:grpSpPr>
          <p:sp>
            <p:nvSpPr>
              <p:cNvPr id="23" name="Oval 22">
                <a:extLst>
                  <a:ext uri="{FF2B5EF4-FFF2-40B4-BE49-F238E27FC236}">
                    <a16:creationId xmlns:a16="http://schemas.microsoft.com/office/drawing/2014/main" id="{F519A852-8795-1C4D-91B5-27C8EFC1BC16}"/>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4" name="Group 23">
                <a:extLst>
                  <a:ext uri="{FF2B5EF4-FFF2-40B4-BE49-F238E27FC236}">
                    <a16:creationId xmlns:a16="http://schemas.microsoft.com/office/drawing/2014/main" id="{F84FEA74-C00C-7430-08BE-C94848508CF7}"/>
                  </a:ext>
                </a:extLst>
              </p:cNvPr>
              <p:cNvGrpSpPr/>
              <p:nvPr/>
            </p:nvGrpSpPr>
            <p:grpSpPr>
              <a:xfrm>
                <a:off x="2863714" y="3137652"/>
                <a:ext cx="402567" cy="624238"/>
                <a:chOff x="2905821" y="3132001"/>
                <a:chExt cx="339644" cy="655658"/>
              </a:xfrm>
            </p:grpSpPr>
            <p:pic>
              <p:nvPicPr>
                <p:cNvPr id="25" name="Picture 24">
                  <a:extLst>
                    <a:ext uri="{FF2B5EF4-FFF2-40B4-BE49-F238E27FC236}">
                      <a16:creationId xmlns:a16="http://schemas.microsoft.com/office/drawing/2014/main" id="{1D08CE70-E81B-6DB8-7C08-BEDF08887ED5}"/>
                    </a:ext>
                  </a:extLst>
                </p:cNvPr>
                <p:cNvPicPr>
                  <a:picLocks noChangeAspect="1"/>
                </p:cNvPicPr>
                <p:nvPr/>
              </p:nvPicPr>
              <p:blipFill>
                <a:blip r:embed="rId5"/>
                <a:stretch>
                  <a:fillRect/>
                </a:stretch>
              </p:blipFill>
              <p:spPr>
                <a:xfrm>
                  <a:off x="2905821" y="3132001"/>
                  <a:ext cx="339644" cy="655658"/>
                </a:xfrm>
                <a:prstGeom prst="rect">
                  <a:avLst/>
                </a:prstGeom>
              </p:spPr>
            </p:pic>
            <p:sp>
              <p:nvSpPr>
                <p:cNvPr id="26" name="Rectangle 25">
                  <a:extLst>
                    <a:ext uri="{FF2B5EF4-FFF2-40B4-BE49-F238E27FC236}">
                      <a16:creationId xmlns:a16="http://schemas.microsoft.com/office/drawing/2014/main" id="{EEB3011A-C8DD-A9F6-4EEC-A0AF1F6D8118}"/>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7" name="Oval 26">
                  <a:extLst>
                    <a:ext uri="{FF2B5EF4-FFF2-40B4-BE49-F238E27FC236}">
                      <a16:creationId xmlns:a16="http://schemas.microsoft.com/office/drawing/2014/main" id="{4D83D57F-F7D3-C74B-D6FF-3EFD21E79F4B}"/>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7" name="Group 6">
              <a:extLst>
                <a:ext uri="{FF2B5EF4-FFF2-40B4-BE49-F238E27FC236}">
                  <a16:creationId xmlns:a16="http://schemas.microsoft.com/office/drawing/2014/main" id="{2DA61B69-FBEB-90DF-E619-58CCC90CD28F}"/>
                </a:ext>
              </a:extLst>
            </p:cNvPr>
            <p:cNvGrpSpPr/>
            <p:nvPr/>
          </p:nvGrpSpPr>
          <p:grpSpPr>
            <a:xfrm>
              <a:off x="11439470" y="314415"/>
              <a:ext cx="521208" cy="521208"/>
              <a:chOff x="5247775" y="5402947"/>
              <a:chExt cx="842422" cy="842418"/>
            </a:xfrm>
          </p:grpSpPr>
          <p:grpSp>
            <p:nvGrpSpPr>
              <p:cNvPr id="17" name="Group 16">
                <a:extLst>
                  <a:ext uri="{FF2B5EF4-FFF2-40B4-BE49-F238E27FC236}">
                    <a16:creationId xmlns:a16="http://schemas.microsoft.com/office/drawing/2014/main" id="{81AD3066-411D-A20B-C5B2-5081D13A297F}"/>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9" name="Oval 18">
                  <a:extLst>
                    <a:ext uri="{FF2B5EF4-FFF2-40B4-BE49-F238E27FC236}">
                      <a16:creationId xmlns:a16="http://schemas.microsoft.com/office/drawing/2014/main" id="{D3AD0C9A-49DA-A723-D8B1-5A76A754C402}"/>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0" name="Group 19">
                  <a:extLst>
                    <a:ext uri="{FF2B5EF4-FFF2-40B4-BE49-F238E27FC236}">
                      <a16:creationId xmlns:a16="http://schemas.microsoft.com/office/drawing/2014/main" id="{276F520B-AF26-56C1-0B6B-271553BDCE00}"/>
                    </a:ext>
                  </a:extLst>
                </p:cNvPr>
                <p:cNvGrpSpPr/>
                <p:nvPr/>
              </p:nvGrpSpPr>
              <p:grpSpPr>
                <a:xfrm>
                  <a:off x="6837029" y="5667525"/>
                  <a:ext cx="516256" cy="374663"/>
                  <a:chOff x="9721214" y="3600212"/>
                  <a:chExt cx="516256" cy="374663"/>
                </a:xfrm>
              </p:grpSpPr>
              <p:sp>
                <p:nvSpPr>
                  <p:cNvPr id="21" name="Rectangle: Rounded Corners 20">
                    <a:extLst>
                      <a:ext uri="{FF2B5EF4-FFF2-40B4-BE49-F238E27FC236}">
                        <a16:creationId xmlns:a16="http://schemas.microsoft.com/office/drawing/2014/main" id="{53716316-F2C6-F607-CA7F-B8E04C902F49}"/>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2" name="Rectangle 21">
                    <a:extLst>
                      <a:ext uri="{FF2B5EF4-FFF2-40B4-BE49-F238E27FC236}">
                        <a16:creationId xmlns:a16="http://schemas.microsoft.com/office/drawing/2014/main" id="{25CFBA53-8B29-DF97-CBD8-3F27DC0FD70F}"/>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8" name="Oval 17">
                <a:extLst>
                  <a:ext uri="{FF2B5EF4-FFF2-40B4-BE49-F238E27FC236}">
                    <a16:creationId xmlns:a16="http://schemas.microsoft.com/office/drawing/2014/main" id="{AFED1C6B-2142-D7E3-74C3-04BF254C81F2}"/>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8" name="Group 7">
              <a:extLst>
                <a:ext uri="{FF2B5EF4-FFF2-40B4-BE49-F238E27FC236}">
                  <a16:creationId xmlns:a16="http://schemas.microsoft.com/office/drawing/2014/main" id="{B292C70D-C5D5-6F9C-32F3-371CD30A864F}"/>
                </a:ext>
              </a:extLst>
            </p:cNvPr>
            <p:cNvGrpSpPr/>
            <p:nvPr/>
          </p:nvGrpSpPr>
          <p:grpSpPr>
            <a:xfrm>
              <a:off x="10765703" y="314415"/>
              <a:ext cx="521208" cy="521208"/>
              <a:chOff x="5247775" y="4215754"/>
              <a:chExt cx="842422" cy="842418"/>
            </a:xfrm>
          </p:grpSpPr>
          <p:sp>
            <p:nvSpPr>
              <p:cNvPr id="10" name="Oval 9">
                <a:extLst>
                  <a:ext uri="{FF2B5EF4-FFF2-40B4-BE49-F238E27FC236}">
                    <a16:creationId xmlns:a16="http://schemas.microsoft.com/office/drawing/2014/main" id="{CB63BFC9-6BDF-0C5A-287B-D1974EE9F713}"/>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3" name="Group 12">
                <a:extLst>
                  <a:ext uri="{FF2B5EF4-FFF2-40B4-BE49-F238E27FC236}">
                    <a16:creationId xmlns:a16="http://schemas.microsoft.com/office/drawing/2014/main" id="{CB911B75-343E-1FF0-1D37-E9386FAF1C4A}"/>
                  </a:ext>
                </a:extLst>
              </p:cNvPr>
              <p:cNvGrpSpPr/>
              <p:nvPr/>
            </p:nvGrpSpPr>
            <p:grpSpPr>
              <a:xfrm>
                <a:off x="5329023" y="4518060"/>
                <a:ext cx="679926" cy="237806"/>
                <a:chOff x="2739549" y="4545762"/>
                <a:chExt cx="679926" cy="237806"/>
              </a:xfrm>
            </p:grpSpPr>
            <p:sp>
              <p:nvSpPr>
                <p:cNvPr id="15" name="Rectangle 5">
                  <a:extLst>
                    <a:ext uri="{FF2B5EF4-FFF2-40B4-BE49-F238E27FC236}">
                      <a16:creationId xmlns:a16="http://schemas.microsoft.com/office/drawing/2014/main" id="{A9905CBC-5D62-68ED-3F0C-981165FF3C95}"/>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6" name="Oval 15">
                  <a:extLst>
                    <a:ext uri="{FF2B5EF4-FFF2-40B4-BE49-F238E27FC236}">
                      <a16:creationId xmlns:a16="http://schemas.microsoft.com/office/drawing/2014/main" id="{BD12B8B1-B9EF-28D8-2C03-E8215A4E156E}"/>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4" name="Oval 13">
                <a:extLst>
                  <a:ext uri="{FF2B5EF4-FFF2-40B4-BE49-F238E27FC236}">
                    <a16:creationId xmlns:a16="http://schemas.microsoft.com/office/drawing/2014/main" id="{87A23CFA-8E56-6394-A0E3-5E0A019BA467}"/>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9" name="Oval 8">
              <a:extLst>
                <a:ext uri="{FF2B5EF4-FFF2-40B4-BE49-F238E27FC236}">
                  <a16:creationId xmlns:a16="http://schemas.microsoft.com/office/drawing/2014/main" id="{C7ECB9A2-1E4C-CA3D-7B83-24C1C835B004}"/>
                </a:ext>
                <a:ext uri="{C183D7F6-B498-43B3-948B-1728B52AA6E4}">
                  <adec:decorative xmlns:adec="http://schemas.microsoft.com/office/drawing/2017/decorative" val="1"/>
                </a:ext>
              </a:extLst>
            </p:cNvPr>
            <p:cNvSpPr/>
            <p:nvPr/>
          </p:nvSpPr>
          <p:spPr bwMode="auto">
            <a:xfrm rot="10800000">
              <a:off x="10120425" y="342903"/>
              <a:ext cx="464233" cy="46423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90816931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20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42" presetClass="path" presetSubtype="0" decel="100000" fill="hold" grpId="1" nodeType="withEffect">
                                  <p:stCondLst>
                                    <p:cond delay="200"/>
                                  </p:stCondLst>
                                  <p:childTnLst>
                                    <p:animMotion origin="layout" path="M -3.54167E-6 3.7037E-6 L -3.54167E-6 0.04166 " pathEditMode="relative" rAng="0" ptsTypes="AA">
                                      <p:cBhvr>
                                        <p:cTn id="12" dur="750" spd="-100000" fill="hold"/>
                                        <p:tgtEl>
                                          <p:spTgt spid="12"/>
                                        </p:tgtEl>
                                        <p:attrNameLst>
                                          <p:attrName>ppt_x</p:attrName>
                                          <p:attrName>ppt_y</p:attrName>
                                        </p:attrNameLst>
                                      </p:cBhvr>
                                      <p:rCtr x="0" y="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34793AB1-3803-420E-9901-E71AA786AC31}"/>
              </a:ext>
              <a:ext uri="{C183D7F6-B498-43B3-948B-1728B52AA6E4}">
                <adec:decorative xmlns:adec="http://schemas.microsoft.com/office/drawing/2017/decorative" val="1"/>
              </a:ext>
            </a:extLst>
          </p:cNvPr>
          <p:cNvPicPr>
            <a:picLocks noChangeAspect="1"/>
          </p:cNvPicPr>
          <p:nvPr/>
        </p:nvPicPr>
        <p:blipFill rotWithShape="1">
          <a:blip r:embed="rId3"/>
          <a:srcRect r="5646"/>
          <a:stretch/>
        </p:blipFill>
        <p:spPr>
          <a:xfrm>
            <a:off x="5201744" y="1324897"/>
            <a:ext cx="6990256" cy="5206232"/>
          </a:xfrm>
          <a:prstGeom prst="rect">
            <a:avLst/>
          </a:prstGeom>
        </p:spPr>
      </p:pic>
      <p:pic>
        <p:nvPicPr>
          <p:cNvPr id="4" name="Picture 3">
            <a:extLst>
              <a:ext uri="{FF2B5EF4-FFF2-40B4-BE49-F238E27FC236}">
                <a16:creationId xmlns:a16="http://schemas.microsoft.com/office/drawing/2014/main" id="{2EB9BA0F-E699-4F17-B02D-E854E9106321}"/>
              </a:ext>
              <a:ext uri="{C183D7F6-B498-43B3-948B-1728B52AA6E4}">
                <adec:decorative xmlns:adec="http://schemas.microsoft.com/office/drawing/2017/decorative" val="1"/>
              </a:ext>
            </a:extLst>
          </p:cNvPr>
          <p:cNvPicPr>
            <a:picLocks noChangeAspect="1"/>
          </p:cNvPicPr>
          <p:nvPr/>
        </p:nvPicPr>
        <p:blipFill rotWithShape="1">
          <a:blip r:embed="rId3"/>
          <a:srcRect l="11424"/>
          <a:stretch/>
        </p:blipFill>
        <p:spPr>
          <a:xfrm>
            <a:off x="0" y="1395994"/>
            <a:ext cx="6472560" cy="5135135"/>
          </a:xfrm>
          <a:prstGeom prst="rect">
            <a:avLst/>
          </a:prstGeom>
        </p:spPr>
      </p:pic>
      <p:sp>
        <p:nvSpPr>
          <p:cNvPr id="2" name="Title 1">
            <a:extLst>
              <a:ext uri="{FF2B5EF4-FFF2-40B4-BE49-F238E27FC236}">
                <a16:creationId xmlns:a16="http://schemas.microsoft.com/office/drawing/2014/main" id="{DE23B36F-311E-432A-8B9B-5B109346B2A7}"/>
              </a:ext>
            </a:extLst>
          </p:cNvPr>
          <p:cNvSpPr>
            <a:spLocks noGrp="1"/>
          </p:cNvSpPr>
          <p:nvPr>
            <p:ph type="title"/>
          </p:nvPr>
        </p:nvSpPr>
        <p:spPr/>
        <p:txBody>
          <a:bodyPr/>
          <a:lstStyle/>
          <a:p>
            <a:r>
              <a:rPr lang="en-GB" dirty="0"/>
              <a:t>Common area search  </a:t>
            </a:r>
          </a:p>
        </p:txBody>
      </p:sp>
      <p:cxnSp>
        <p:nvCxnSpPr>
          <p:cNvPr id="12" name="Straight Connector 11">
            <a:extLst>
              <a:ext uri="{FF2B5EF4-FFF2-40B4-BE49-F238E27FC236}">
                <a16:creationId xmlns:a16="http://schemas.microsoft.com/office/drawing/2014/main" id="{E7CFFFF0-CC7C-4ED8-AD10-AD70B4D05459}"/>
              </a:ext>
              <a:ext uri="{C183D7F6-B498-43B3-948B-1728B52AA6E4}">
                <adec:decorative xmlns:adec="http://schemas.microsoft.com/office/drawing/2017/decorative" val="1"/>
              </a:ext>
            </a:extLst>
          </p:cNvPr>
          <p:cNvCxnSpPr>
            <a:cxnSpLocks/>
          </p:cNvCxnSpPr>
          <p:nvPr/>
        </p:nvCxnSpPr>
        <p:spPr>
          <a:xfrm flipV="1">
            <a:off x="6472560" y="1311728"/>
            <a:ext cx="0" cy="4632960"/>
          </a:xfrm>
          <a:prstGeom prst="line">
            <a:avLst/>
          </a:prstGeom>
          <a:ln>
            <a:solidFill>
              <a:schemeClr val="bg2">
                <a:lumMod val="9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E937078B-C3C4-4531-8861-8523DD907A99}"/>
              </a:ext>
            </a:extLst>
          </p:cNvPr>
          <p:cNvSpPr txBox="1"/>
          <p:nvPr/>
        </p:nvSpPr>
        <p:spPr>
          <a:xfrm>
            <a:off x="646902" y="1018912"/>
            <a:ext cx="1803791" cy="849463"/>
          </a:xfrm>
          <a:prstGeom prst="rect">
            <a:avLst/>
          </a:prstGeom>
          <a:noFill/>
        </p:spPr>
        <p:txBody>
          <a:bodyPr wrap="square" lIns="182880" tIns="146304" rIns="182880" bIns="146304" rtlCol="0">
            <a:spAutoFit/>
          </a:bodyPr>
          <a:lstStyle/>
          <a:p>
            <a:pPr>
              <a:lnSpc>
                <a:spcPct val="90000"/>
              </a:lnSpc>
              <a:spcAft>
                <a:spcPts val="600"/>
              </a:spcAft>
            </a:pPr>
            <a:r>
              <a:rPr lang="en-US" sz="2000">
                <a:solidFill>
                  <a:schemeClr val="accent1"/>
                </a:solidFill>
                <a:latin typeface="+mj-lt"/>
              </a:rPr>
              <a:t>Search enabled</a:t>
            </a:r>
          </a:p>
        </p:txBody>
      </p:sp>
      <p:sp>
        <p:nvSpPr>
          <p:cNvPr id="6" name="TextBox 5">
            <a:extLst>
              <a:ext uri="{FF2B5EF4-FFF2-40B4-BE49-F238E27FC236}">
                <a16:creationId xmlns:a16="http://schemas.microsoft.com/office/drawing/2014/main" id="{C3F9AF1E-6B60-4300-ADF2-D298C2A69EEA}"/>
              </a:ext>
            </a:extLst>
          </p:cNvPr>
          <p:cNvSpPr txBox="1"/>
          <p:nvPr/>
        </p:nvSpPr>
        <p:spPr>
          <a:xfrm>
            <a:off x="6769872" y="1018912"/>
            <a:ext cx="1842916" cy="849463"/>
          </a:xfrm>
          <a:prstGeom prst="rect">
            <a:avLst/>
          </a:prstGeom>
          <a:noFill/>
        </p:spPr>
        <p:txBody>
          <a:bodyPr wrap="square" lIns="182880" tIns="146304" rIns="182880" bIns="146304" rtlCol="0">
            <a:spAutoFit/>
          </a:bodyPr>
          <a:lstStyle/>
          <a:p>
            <a:pPr>
              <a:lnSpc>
                <a:spcPct val="90000"/>
              </a:lnSpc>
              <a:spcAft>
                <a:spcPts val="600"/>
              </a:spcAft>
            </a:pPr>
            <a:r>
              <a:rPr lang="en-US" sz="2000">
                <a:solidFill>
                  <a:schemeClr val="accent1"/>
                </a:solidFill>
                <a:latin typeface="+mj-lt"/>
              </a:rPr>
              <a:t>Search disabled</a:t>
            </a:r>
          </a:p>
        </p:txBody>
      </p:sp>
      <p:pic>
        <p:nvPicPr>
          <p:cNvPr id="50" name="Picture 49">
            <a:extLst>
              <a:ext uri="{FF2B5EF4-FFF2-40B4-BE49-F238E27FC236}">
                <a16:creationId xmlns:a16="http://schemas.microsoft.com/office/drawing/2014/main" id="{34374C85-BFB2-4C14-975E-79B55B15416B}"/>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12789" y="1824292"/>
            <a:ext cx="3041080" cy="1781882"/>
          </a:xfrm>
          <a:prstGeom prst="rect">
            <a:avLst/>
          </a:prstGeom>
          <a:ln>
            <a:noFill/>
          </a:ln>
          <a:effectLst>
            <a:outerShdw blurRad="292100" dist="139700" dir="2700000" algn="tl" rotWithShape="0">
              <a:srgbClr val="333333">
                <a:alpha val="65000"/>
              </a:srgbClr>
            </a:outerShdw>
          </a:effectLst>
        </p:spPr>
      </p:pic>
      <p:pic>
        <p:nvPicPr>
          <p:cNvPr id="51" name="Picture 50">
            <a:extLst>
              <a:ext uri="{FF2B5EF4-FFF2-40B4-BE49-F238E27FC236}">
                <a16:creationId xmlns:a16="http://schemas.microsoft.com/office/drawing/2014/main" id="{8B3B41A8-A911-480A-9D29-88ED156B33B3}"/>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83278" y="1871336"/>
            <a:ext cx="3054802" cy="1789923"/>
          </a:xfrm>
          <a:prstGeom prst="rect">
            <a:avLst/>
          </a:prstGeom>
          <a:ln>
            <a:noFill/>
          </a:ln>
          <a:effectLst>
            <a:outerShdw blurRad="292100" dist="139700" dir="2700000" algn="tl" rotWithShape="0">
              <a:srgbClr val="333333">
                <a:alpha val="65000"/>
              </a:srgbClr>
            </a:outerShdw>
          </a:effectLst>
        </p:spPr>
      </p:pic>
      <p:grpSp>
        <p:nvGrpSpPr>
          <p:cNvPr id="3" name="Group 2">
            <a:extLst>
              <a:ext uri="{FF2B5EF4-FFF2-40B4-BE49-F238E27FC236}">
                <a16:creationId xmlns:a16="http://schemas.microsoft.com/office/drawing/2014/main" id="{FDDE4F3C-2363-268E-883E-91BA9E119E51}"/>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7" name="Group 6">
              <a:extLst>
                <a:ext uri="{FF2B5EF4-FFF2-40B4-BE49-F238E27FC236}">
                  <a16:creationId xmlns:a16="http://schemas.microsoft.com/office/drawing/2014/main" id="{DD3FE4D3-B2D4-33E0-FA90-6D32840D489A}"/>
                </a:ext>
              </a:extLst>
            </p:cNvPr>
            <p:cNvGrpSpPr/>
            <p:nvPr/>
          </p:nvGrpSpPr>
          <p:grpSpPr>
            <a:xfrm>
              <a:off x="9419668" y="315165"/>
              <a:ext cx="519711" cy="519708"/>
              <a:chOff x="2643786" y="1841370"/>
              <a:chExt cx="842422" cy="842418"/>
            </a:xfrm>
          </p:grpSpPr>
          <p:sp>
            <p:nvSpPr>
              <p:cNvPr id="30" name="Oval 29">
                <a:extLst>
                  <a:ext uri="{FF2B5EF4-FFF2-40B4-BE49-F238E27FC236}">
                    <a16:creationId xmlns:a16="http://schemas.microsoft.com/office/drawing/2014/main" id="{6CA71BFC-0D36-A68D-5D76-1DC5F10A987B}"/>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1" name="Group 30">
                <a:extLst>
                  <a:ext uri="{FF2B5EF4-FFF2-40B4-BE49-F238E27FC236}">
                    <a16:creationId xmlns:a16="http://schemas.microsoft.com/office/drawing/2014/main" id="{4C33DC32-D8A8-BB6A-3DC7-A76D841B0EF4}"/>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2" name="Rectangle: Rounded Corners 31">
                  <a:extLst>
                    <a:ext uri="{FF2B5EF4-FFF2-40B4-BE49-F238E27FC236}">
                      <a16:creationId xmlns:a16="http://schemas.microsoft.com/office/drawing/2014/main" id="{427F005F-DEB9-E478-1F39-8F67D3AAE82B}"/>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5AF4C435-2A44-98C0-1CA4-F8545EFD68E7}"/>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4" name="Group 33">
                  <a:extLst>
                    <a:ext uri="{FF2B5EF4-FFF2-40B4-BE49-F238E27FC236}">
                      <a16:creationId xmlns:a16="http://schemas.microsoft.com/office/drawing/2014/main" id="{549F86AC-9018-CBB3-34C9-03363279C874}"/>
                    </a:ext>
                  </a:extLst>
                </p:cNvPr>
                <p:cNvGrpSpPr/>
                <p:nvPr/>
              </p:nvGrpSpPr>
              <p:grpSpPr>
                <a:xfrm>
                  <a:off x="9549692" y="2525789"/>
                  <a:ext cx="155052" cy="148677"/>
                  <a:chOff x="4039410" y="4948360"/>
                  <a:chExt cx="155073" cy="148698"/>
                </a:xfrm>
                <a:solidFill>
                  <a:schemeClr val="bg1"/>
                </a:solidFill>
              </p:grpSpPr>
              <p:sp>
                <p:nvSpPr>
                  <p:cNvPr id="37" name="Rectangle: Rounded Corners 36">
                    <a:extLst>
                      <a:ext uri="{FF2B5EF4-FFF2-40B4-BE49-F238E27FC236}">
                        <a16:creationId xmlns:a16="http://schemas.microsoft.com/office/drawing/2014/main" id="{7262A1AF-CD44-E9E9-6083-FFB747A64618}"/>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8" name="Rectangle: Rounded Corners 37">
                    <a:extLst>
                      <a:ext uri="{FF2B5EF4-FFF2-40B4-BE49-F238E27FC236}">
                        <a16:creationId xmlns:a16="http://schemas.microsoft.com/office/drawing/2014/main" id="{7CB1F5D9-C135-3E6C-6368-0A43F84B9CA3}"/>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F4355E65-7DA5-F2CB-BEA9-362F1AA21958}"/>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DA0A4B3E-4294-826B-EED9-34A189EBA1C5}"/>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2C7B4AD7-B9FC-459C-5101-CBFC73A47F24}"/>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57E1F5C8-E06A-2BDC-50EB-3F17295F782A}"/>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EDE7D6FF-3303-0279-CD8A-679757AB194B}"/>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4" name="Rectangle: Rounded Corners 43">
                    <a:extLst>
                      <a:ext uri="{FF2B5EF4-FFF2-40B4-BE49-F238E27FC236}">
                        <a16:creationId xmlns:a16="http://schemas.microsoft.com/office/drawing/2014/main" id="{189E9FE7-EB74-781A-5C80-CAF0CDE0AA83}"/>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3E2B0B29-6D8D-60D7-A9F5-84D3386C133C}"/>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5" name="Rectangle: Rounded Corners 34">
                  <a:extLst>
                    <a:ext uri="{FF2B5EF4-FFF2-40B4-BE49-F238E27FC236}">
                      <a16:creationId xmlns:a16="http://schemas.microsoft.com/office/drawing/2014/main" id="{BECF7519-B62E-806E-2EE7-72FC29DC33F9}"/>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87C7C219-F9BE-DF28-46F2-139CB327FE73}"/>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8" name="Group 7">
              <a:extLst>
                <a:ext uri="{FF2B5EF4-FFF2-40B4-BE49-F238E27FC236}">
                  <a16:creationId xmlns:a16="http://schemas.microsoft.com/office/drawing/2014/main" id="{EB8D88E7-7E53-7877-018C-8A0D03019D24}"/>
                </a:ext>
              </a:extLst>
            </p:cNvPr>
            <p:cNvGrpSpPr/>
            <p:nvPr/>
          </p:nvGrpSpPr>
          <p:grpSpPr>
            <a:xfrm>
              <a:off x="10091937" y="314415"/>
              <a:ext cx="521208" cy="521208"/>
              <a:chOff x="2643786" y="3028562"/>
              <a:chExt cx="842422" cy="842418"/>
            </a:xfrm>
          </p:grpSpPr>
          <p:sp>
            <p:nvSpPr>
              <p:cNvPr id="25" name="Oval 24">
                <a:extLst>
                  <a:ext uri="{FF2B5EF4-FFF2-40B4-BE49-F238E27FC236}">
                    <a16:creationId xmlns:a16="http://schemas.microsoft.com/office/drawing/2014/main" id="{44931649-CB7F-E4B7-0436-D2DE17D45457}"/>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6" name="Group 25">
                <a:extLst>
                  <a:ext uri="{FF2B5EF4-FFF2-40B4-BE49-F238E27FC236}">
                    <a16:creationId xmlns:a16="http://schemas.microsoft.com/office/drawing/2014/main" id="{A849D4C9-961B-1B2F-0FD5-3FF101E40919}"/>
                  </a:ext>
                </a:extLst>
              </p:cNvPr>
              <p:cNvGrpSpPr/>
              <p:nvPr/>
            </p:nvGrpSpPr>
            <p:grpSpPr>
              <a:xfrm>
                <a:off x="2863714" y="3137652"/>
                <a:ext cx="402567" cy="624238"/>
                <a:chOff x="2905821" y="3132001"/>
                <a:chExt cx="339644" cy="655658"/>
              </a:xfrm>
            </p:grpSpPr>
            <p:pic>
              <p:nvPicPr>
                <p:cNvPr id="27" name="Picture 26">
                  <a:extLst>
                    <a:ext uri="{FF2B5EF4-FFF2-40B4-BE49-F238E27FC236}">
                      <a16:creationId xmlns:a16="http://schemas.microsoft.com/office/drawing/2014/main" id="{A1D65C8C-EEF7-EEBC-4567-702D55EF002C}"/>
                    </a:ext>
                  </a:extLst>
                </p:cNvPr>
                <p:cNvPicPr>
                  <a:picLocks noChangeAspect="1"/>
                </p:cNvPicPr>
                <p:nvPr/>
              </p:nvPicPr>
              <p:blipFill>
                <a:blip r:embed="rId6"/>
                <a:stretch>
                  <a:fillRect/>
                </a:stretch>
              </p:blipFill>
              <p:spPr>
                <a:xfrm>
                  <a:off x="2905821" y="3132001"/>
                  <a:ext cx="339644" cy="655658"/>
                </a:xfrm>
                <a:prstGeom prst="rect">
                  <a:avLst/>
                </a:prstGeom>
              </p:spPr>
            </p:pic>
            <p:sp>
              <p:nvSpPr>
                <p:cNvPr id="28" name="Rectangle 27">
                  <a:extLst>
                    <a:ext uri="{FF2B5EF4-FFF2-40B4-BE49-F238E27FC236}">
                      <a16:creationId xmlns:a16="http://schemas.microsoft.com/office/drawing/2014/main" id="{8F0813C5-6668-B86F-D0CB-A885D65D73D3}"/>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9" name="Oval 28">
                  <a:extLst>
                    <a:ext uri="{FF2B5EF4-FFF2-40B4-BE49-F238E27FC236}">
                      <a16:creationId xmlns:a16="http://schemas.microsoft.com/office/drawing/2014/main" id="{3E0204FA-DB8C-25E1-3398-DBAC98E8A415}"/>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F82F5261-6D9D-C552-CA08-92B6FBCD3675}"/>
                </a:ext>
              </a:extLst>
            </p:cNvPr>
            <p:cNvGrpSpPr/>
            <p:nvPr/>
          </p:nvGrpSpPr>
          <p:grpSpPr>
            <a:xfrm>
              <a:off x="11439470" y="314415"/>
              <a:ext cx="521208" cy="521208"/>
              <a:chOff x="5247775" y="5402947"/>
              <a:chExt cx="842422" cy="842418"/>
            </a:xfrm>
          </p:grpSpPr>
          <p:grpSp>
            <p:nvGrpSpPr>
              <p:cNvPr id="19" name="Group 18">
                <a:extLst>
                  <a:ext uri="{FF2B5EF4-FFF2-40B4-BE49-F238E27FC236}">
                    <a16:creationId xmlns:a16="http://schemas.microsoft.com/office/drawing/2014/main" id="{71A47502-FBFA-9B1D-4CD6-808F4D48533D}"/>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21" name="Oval 20">
                  <a:extLst>
                    <a:ext uri="{FF2B5EF4-FFF2-40B4-BE49-F238E27FC236}">
                      <a16:creationId xmlns:a16="http://schemas.microsoft.com/office/drawing/2014/main" id="{C19F0267-5435-48BC-6AFC-5B940D57788F}"/>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2" name="Group 21">
                  <a:extLst>
                    <a:ext uri="{FF2B5EF4-FFF2-40B4-BE49-F238E27FC236}">
                      <a16:creationId xmlns:a16="http://schemas.microsoft.com/office/drawing/2014/main" id="{F42A46BE-E88E-2728-1951-CF2D0C5BE448}"/>
                    </a:ext>
                  </a:extLst>
                </p:cNvPr>
                <p:cNvGrpSpPr/>
                <p:nvPr/>
              </p:nvGrpSpPr>
              <p:grpSpPr>
                <a:xfrm>
                  <a:off x="6837029" y="5667525"/>
                  <a:ext cx="516256" cy="374663"/>
                  <a:chOff x="9721214" y="3600212"/>
                  <a:chExt cx="516256" cy="374663"/>
                </a:xfrm>
              </p:grpSpPr>
              <p:sp>
                <p:nvSpPr>
                  <p:cNvPr id="23" name="Rectangle: Rounded Corners 22">
                    <a:extLst>
                      <a:ext uri="{FF2B5EF4-FFF2-40B4-BE49-F238E27FC236}">
                        <a16:creationId xmlns:a16="http://schemas.microsoft.com/office/drawing/2014/main" id="{6C105466-B463-938C-9F21-70A9533328EE}"/>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4" name="Rectangle 23">
                    <a:extLst>
                      <a:ext uri="{FF2B5EF4-FFF2-40B4-BE49-F238E27FC236}">
                        <a16:creationId xmlns:a16="http://schemas.microsoft.com/office/drawing/2014/main" id="{68BE8383-9EBD-579F-5A78-C21BD96B5ECE}"/>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20" name="Oval 19">
                <a:extLst>
                  <a:ext uri="{FF2B5EF4-FFF2-40B4-BE49-F238E27FC236}">
                    <a16:creationId xmlns:a16="http://schemas.microsoft.com/office/drawing/2014/main" id="{67D3C3D1-B62E-7B6C-965E-F69E5C2BD2C7}"/>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0" name="Group 9">
              <a:extLst>
                <a:ext uri="{FF2B5EF4-FFF2-40B4-BE49-F238E27FC236}">
                  <a16:creationId xmlns:a16="http://schemas.microsoft.com/office/drawing/2014/main" id="{FD37646D-E308-1755-7675-338A44B5F92C}"/>
                </a:ext>
              </a:extLst>
            </p:cNvPr>
            <p:cNvGrpSpPr/>
            <p:nvPr/>
          </p:nvGrpSpPr>
          <p:grpSpPr>
            <a:xfrm>
              <a:off x="10765703" y="314415"/>
              <a:ext cx="521208" cy="521208"/>
              <a:chOff x="5247775" y="4215754"/>
              <a:chExt cx="842422" cy="842418"/>
            </a:xfrm>
          </p:grpSpPr>
          <p:sp>
            <p:nvSpPr>
              <p:cNvPr id="13" name="Oval 12">
                <a:extLst>
                  <a:ext uri="{FF2B5EF4-FFF2-40B4-BE49-F238E27FC236}">
                    <a16:creationId xmlns:a16="http://schemas.microsoft.com/office/drawing/2014/main" id="{D027BC1D-D8D3-8765-9F59-66B299265A71}"/>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4" name="Group 13">
                <a:extLst>
                  <a:ext uri="{FF2B5EF4-FFF2-40B4-BE49-F238E27FC236}">
                    <a16:creationId xmlns:a16="http://schemas.microsoft.com/office/drawing/2014/main" id="{66DE4A54-8350-BE88-6DBA-01E0CCF17C7D}"/>
                  </a:ext>
                </a:extLst>
              </p:cNvPr>
              <p:cNvGrpSpPr/>
              <p:nvPr/>
            </p:nvGrpSpPr>
            <p:grpSpPr>
              <a:xfrm>
                <a:off x="5329023" y="4518060"/>
                <a:ext cx="679926" cy="237806"/>
                <a:chOff x="2739549" y="4545762"/>
                <a:chExt cx="679926" cy="237806"/>
              </a:xfrm>
            </p:grpSpPr>
            <p:sp>
              <p:nvSpPr>
                <p:cNvPr id="17" name="Rectangle 5">
                  <a:extLst>
                    <a:ext uri="{FF2B5EF4-FFF2-40B4-BE49-F238E27FC236}">
                      <a16:creationId xmlns:a16="http://schemas.microsoft.com/office/drawing/2014/main" id="{2D668BE5-C3B9-B793-795A-14763FE86C49}"/>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8" name="Oval 17">
                  <a:extLst>
                    <a:ext uri="{FF2B5EF4-FFF2-40B4-BE49-F238E27FC236}">
                      <a16:creationId xmlns:a16="http://schemas.microsoft.com/office/drawing/2014/main" id="{A5E45B8C-2DE8-4BE1-A576-1987B39FF3E1}"/>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6" name="Oval 15">
                <a:extLst>
                  <a:ext uri="{FF2B5EF4-FFF2-40B4-BE49-F238E27FC236}">
                    <a16:creationId xmlns:a16="http://schemas.microsoft.com/office/drawing/2014/main" id="{D34DFE91-DBD0-9A16-A6F8-802E724599B1}"/>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1" name="Oval 10">
              <a:extLst>
                <a:ext uri="{FF2B5EF4-FFF2-40B4-BE49-F238E27FC236}">
                  <a16:creationId xmlns:a16="http://schemas.microsoft.com/office/drawing/2014/main" id="{E18B1D43-D272-3D44-C6EB-8F77E52CD763}"/>
                </a:ext>
                <a:ext uri="{C183D7F6-B498-43B3-948B-1728B52AA6E4}">
                  <adec:decorative xmlns:adec="http://schemas.microsoft.com/office/drawing/2017/decorative" val="1"/>
                </a:ext>
              </a:extLst>
            </p:cNvPr>
            <p:cNvSpPr/>
            <p:nvPr/>
          </p:nvSpPr>
          <p:spPr bwMode="auto">
            <a:xfrm rot="10800000">
              <a:off x="10120425" y="342903"/>
              <a:ext cx="464233" cy="46423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232927560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53" presetClass="entr" presetSubtype="16"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ppt_w</p:attrName>
                                        </p:attrNameLst>
                                      </p:cBhvr>
                                      <p:tavLst>
                                        <p:tav tm="0">
                                          <p:val>
                                            <p:fltVal val="0"/>
                                          </p:val>
                                        </p:tav>
                                        <p:tav tm="100000">
                                          <p:val>
                                            <p:strVal val="#ppt_w"/>
                                          </p:val>
                                        </p:tav>
                                      </p:tavLst>
                                    </p:anim>
                                    <p:anim calcmode="lin" valueType="num">
                                      <p:cBhvr>
                                        <p:cTn id="22" dur="500" fill="hold"/>
                                        <p:tgtEl>
                                          <p:spTgt spid="12"/>
                                        </p:tgtEl>
                                        <p:attrNameLst>
                                          <p:attrName>ppt_h</p:attrName>
                                        </p:attrNameLst>
                                      </p:cBhvr>
                                      <p:tavLst>
                                        <p:tav tm="0">
                                          <p:val>
                                            <p:fltVal val="0"/>
                                          </p:val>
                                        </p:tav>
                                        <p:tav tm="100000">
                                          <p:val>
                                            <p:strVal val="#ppt_h"/>
                                          </p:val>
                                        </p:tav>
                                      </p:tavLst>
                                    </p:anim>
                                    <p:animEffect transition="in" filter="fade">
                                      <p:cBhvr>
                                        <p:cTn id="23" dur="500"/>
                                        <p:tgtEl>
                                          <p:spTgt spid="12"/>
                                        </p:tgtEl>
                                      </p:cBhvr>
                                    </p:animEffect>
                                  </p:childTnLst>
                                </p:cTn>
                              </p:par>
                              <p:par>
                                <p:cTn id="24" presetID="10" presetClass="entr" presetSubtype="0" fill="hold" nodeType="with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fade">
                                      <p:cBhvr>
                                        <p:cTn id="26" dur="500"/>
                                        <p:tgtEl>
                                          <p:spTgt spid="51"/>
                                        </p:tgtEl>
                                      </p:cBhvr>
                                    </p:animEffect>
                                  </p:childTnLst>
                                </p:cTn>
                              </p:par>
                            </p:childTnLst>
                          </p:cTn>
                        </p:par>
                        <p:par>
                          <p:cTn id="27" fill="hold">
                            <p:stCondLst>
                              <p:cond delay="1500"/>
                            </p:stCondLst>
                            <p:childTnLst>
                              <p:par>
                                <p:cTn id="28" presetID="10" presetClass="entr" presetSubtype="0" fill="hold" nodeType="afterEffect">
                                  <p:stCondLst>
                                    <p:cond delay="1500"/>
                                  </p:stCondLst>
                                  <p:childTnLst>
                                    <p:set>
                                      <p:cBhvr>
                                        <p:cTn id="29" dur="1" fill="hold">
                                          <p:stCondLst>
                                            <p:cond delay="0"/>
                                          </p:stCondLst>
                                        </p:cTn>
                                        <p:tgtEl>
                                          <p:spTgt spid="50"/>
                                        </p:tgtEl>
                                        <p:attrNameLst>
                                          <p:attrName>style.visibility</p:attrName>
                                        </p:attrNameLst>
                                      </p:cBhvr>
                                      <p:to>
                                        <p:strVal val="visible"/>
                                      </p:to>
                                    </p:set>
                                    <p:animEffect transition="in" filter="fade">
                                      <p:cBhvr>
                                        <p:cTn id="3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0955549B-9503-4DE7-BA43-AB7D1F6FD8F9}"/>
              </a:ext>
              <a:ext uri="{C183D7F6-B498-43B3-948B-1728B52AA6E4}">
                <adec:decorative xmlns:adec="http://schemas.microsoft.com/office/drawing/2017/decorative" val="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6860" r="2154"/>
          <a:stretch/>
        </p:blipFill>
        <p:spPr bwMode="auto">
          <a:xfrm>
            <a:off x="101465" y="1191425"/>
            <a:ext cx="6556892" cy="313391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71936A6-9E6E-4E99-BDB6-F8A9B592E712}"/>
              </a:ext>
            </a:extLst>
          </p:cNvPr>
          <p:cNvSpPr>
            <a:spLocks noGrp="1"/>
          </p:cNvSpPr>
          <p:nvPr>
            <p:ph type="title"/>
          </p:nvPr>
        </p:nvSpPr>
        <p:spPr/>
        <p:txBody>
          <a:bodyPr/>
          <a:lstStyle/>
          <a:p>
            <a:r>
              <a:rPr lang="en-GB"/>
              <a:t>Sidecar</a:t>
            </a:r>
            <a:endParaRPr lang="en-US"/>
          </a:p>
        </p:txBody>
      </p:sp>
      <p:sp>
        <p:nvSpPr>
          <p:cNvPr id="3" name="Text Placeholder 2">
            <a:extLst>
              <a:ext uri="{FF2B5EF4-FFF2-40B4-BE49-F238E27FC236}">
                <a16:creationId xmlns:a16="http://schemas.microsoft.com/office/drawing/2014/main" id="{DD42C61C-5170-4350-8257-2BB0D03FDE1A}"/>
              </a:ext>
            </a:extLst>
          </p:cNvPr>
          <p:cNvSpPr>
            <a:spLocks noGrp="1"/>
          </p:cNvSpPr>
          <p:nvPr>
            <p:ph type="body" sz="quarter" idx="4294967295"/>
          </p:nvPr>
        </p:nvSpPr>
        <p:spPr>
          <a:xfrm>
            <a:off x="7018768" y="1539309"/>
            <a:ext cx="4295971" cy="1538883"/>
          </a:xfrm>
        </p:spPr>
        <p:txBody>
          <a:bodyPr vert="horz" wrap="square" lIns="0" tIns="0" rIns="0" bIns="0" rtlCol="0">
            <a:spAutoFit/>
          </a:bodyPr>
          <a:lstStyle/>
          <a:p>
            <a:pPr marL="0" indent="0">
              <a:spcBef>
                <a:spcPts val="1200"/>
              </a:spcBef>
              <a:buNone/>
            </a:pPr>
            <a:r>
              <a:rPr lang="en-US" sz="1600"/>
              <a:t>Entries in sidecar are </a:t>
            </a:r>
            <a:r>
              <a:rPr lang="en-US" sz="1600">
                <a:solidFill>
                  <a:schemeClr val="accent1"/>
                </a:solidFill>
                <a:latin typeface="+mj-lt"/>
              </a:rPr>
              <a:t>speed dial </a:t>
            </a:r>
            <a:r>
              <a:rPr lang="en-US" sz="1600"/>
              <a:t>entries</a:t>
            </a:r>
          </a:p>
          <a:p>
            <a:pPr marL="0" indent="0">
              <a:spcBef>
                <a:spcPts val="1200"/>
              </a:spcBef>
              <a:buNone/>
            </a:pPr>
            <a:r>
              <a:rPr lang="en-US" sz="1600"/>
              <a:t>Speed dial entries can be added directly on </a:t>
            </a:r>
            <a:r>
              <a:rPr lang="en-US" sz="1600" b="1">
                <a:solidFill>
                  <a:schemeClr val="accent1"/>
                </a:solidFill>
              </a:rPr>
              <a:t>phone</a:t>
            </a:r>
            <a:r>
              <a:rPr lang="en-US" sz="1600"/>
              <a:t> or via </a:t>
            </a:r>
            <a:r>
              <a:rPr lang="en-US" sz="1600" b="1">
                <a:solidFill>
                  <a:schemeClr val="accent1"/>
                </a:solidFill>
              </a:rPr>
              <a:t>Teams</a:t>
            </a:r>
            <a:r>
              <a:rPr lang="en-US" sz="1600"/>
              <a:t> desktop client</a:t>
            </a:r>
          </a:p>
          <a:p>
            <a:pPr marL="0" indent="0">
              <a:spcBef>
                <a:spcPts val="1200"/>
              </a:spcBef>
              <a:buNone/>
            </a:pPr>
            <a:r>
              <a:rPr lang="en-US" sz="1600"/>
              <a:t>Speed dials are </a:t>
            </a:r>
            <a:r>
              <a:rPr lang="en-US" sz="1600" b="1">
                <a:solidFill>
                  <a:schemeClr val="accent1"/>
                </a:solidFill>
              </a:rPr>
              <a:t>ordered alphabetically</a:t>
            </a:r>
            <a:r>
              <a:rPr lang="en-US" sz="1600">
                <a:solidFill>
                  <a:schemeClr val="accent1"/>
                </a:solidFill>
              </a:rPr>
              <a:t> </a:t>
            </a:r>
            <a:r>
              <a:rPr lang="en-US" sz="1600"/>
              <a:t>based upon display name</a:t>
            </a:r>
          </a:p>
        </p:txBody>
      </p:sp>
      <p:pic>
        <p:nvPicPr>
          <p:cNvPr id="7" name="Picture 6">
            <a:extLst>
              <a:ext uri="{FF2B5EF4-FFF2-40B4-BE49-F238E27FC236}">
                <a16:creationId xmlns:a16="http://schemas.microsoft.com/office/drawing/2014/main" id="{D7723DE3-F8A8-4F01-B764-9CCA597A0148}"/>
              </a:ext>
              <a:ext uri="{C183D7F6-B498-43B3-948B-1728B52AA6E4}">
                <adec:decorative xmlns:adec="http://schemas.microsoft.com/office/drawing/2017/decorative" val="1"/>
              </a:ext>
            </a:extLst>
          </p:cNvPr>
          <p:cNvPicPr>
            <a:picLocks noChangeAspect="1"/>
          </p:cNvPicPr>
          <p:nvPr/>
        </p:nvPicPr>
        <p:blipFill rotWithShape="1">
          <a:blip r:embed="rId4"/>
          <a:srcRect l="14113" t="1554" r="1590" b="53770"/>
          <a:stretch/>
        </p:blipFill>
        <p:spPr>
          <a:xfrm>
            <a:off x="0" y="4378015"/>
            <a:ext cx="5839724" cy="2479986"/>
          </a:xfrm>
          <a:prstGeom prst="rect">
            <a:avLst/>
          </a:prstGeom>
          <a:ln>
            <a:noFill/>
          </a:ln>
        </p:spPr>
      </p:pic>
      <p:grpSp>
        <p:nvGrpSpPr>
          <p:cNvPr id="4" name="Group 3">
            <a:extLst>
              <a:ext uri="{FF2B5EF4-FFF2-40B4-BE49-F238E27FC236}">
                <a16:creationId xmlns:a16="http://schemas.microsoft.com/office/drawing/2014/main" id="{0CD8AEEC-4002-8BA3-AB23-5A7BA80C9D8B}"/>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5" name="Group 4">
              <a:extLst>
                <a:ext uri="{FF2B5EF4-FFF2-40B4-BE49-F238E27FC236}">
                  <a16:creationId xmlns:a16="http://schemas.microsoft.com/office/drawing/2014/main" id="{1ABFB68E-CD3D-D0EB-48A3-721639FA9E22}"/>
                </a:ext>
              </a:extLst>
            </p:cNvPr>
            <p:cNvGrpSpPr/>
            <p:nvPr/>
          </p:nvGrpSpPr>
          <p:grpSpPr>
            <a:xfrm>
              <a:off x="9419668" y="315165"/>
              <a:ext cx="519711" cy="519708"/>
              <a:chOff x="2643786" y="1841370"/>
              <a:chExt cx="842422" cy="842418"/>
            </a:xfrm>
          </p:grpSpPr>
          <p:sp>
            <p:nvSpPr>
              <p:cNvPr id="27" name="Oval 26">
                <a:extLst>
                  <a:ext uri="{FF2B5EF4-FFF2-40B4-BE49-F238E27FC236}">
                    <a16:creationId xmlns:a16="http://schemas.microsoft.com/office/drawing/2014/main" id="{593D39A1-0156-B9E9-6492-8FEFA81B0BFD}"/>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8" name="Group 27">
                <a:extLst>
                  <a:ext uri="{FF2B5EF4-FFF2-40B4-BE49-F238E27FC236}">
                    <a16:creationId xmlns:a16="http://schemas.microsoft.com/office/drawing/2014/main" id="{44C70064-E083-B4F8-C209-5B621C90A54C}"/>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9" name="Rectangle: Rounded Corners 28">
                  <a:extLst>
                    <a:ext uri="{FF2B5EF4-FFF2-40B4-BE49-F238E27FC236}">
                      <a16:creationId xmlns:a16="http://schemas.microsoft.com/office/drawing/2014/main" id="{AC3571B8-CD67-21AC-F30B-B972A5B65DFA}"/>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0" name="Rectangle: Rounded Corners 29">
                  <a:extLst>
                    <a:ext uri="{FF2B5EF4-FFF2-40B4-BE49-F238E27FC236}">
                      <a16:creationId xmlns:a16="http://schemas.microsoft.com/office/drawing/2014/main" id="{6374CFC6-CA4C-E6A1-6589-D197680AE0F9}"/>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1" name="Group 30">
                  <a:extLst>
                    <a:ext uri="{FF2B5EF4-FFF2-40B4-BE49-F238E27FC236}">
                      <a16:creationId xmlns:a16="http://schemas.microsoft.com/office/drawing/2014/main" id="{09AA9E5C-B152-F7A0-B613-FC9558342830}"/>
                    </a:ext>
                  </a:extLst>
                </p:cNvPr>
                <p:cNvGrpSpPr/>
                <p:nvPr/>
              </p:nvGrpSpPr>
              <p:grpSpPr>
                <a:xfrm>
                  <a:off x="9549692" y="2525789"/>
                  <a:ext cx="155052" cy="148677"/>
                  <a:chOff x="4039410" y="4948360"/>
                  <a:chExt cx="155073" cy="148698"/>
                </a:xfrm>
                <a:solidFill>
                  <a:schemeClr val="bg1"/>
                </a:solidFill>
              </p:grpSpPr>
              <p:sp>
                <p:nvSpPr>
                  <p:cNvPr id="34" name="Rectangle: Rounded Corners 33">
                    <a:extLst>
                      <a:ext uri="{FF2B5EF4-FFF2-40B4-BE49-F238E27FC236}">
                        <a16:creationId xmlns:a16="http://schemas.microsoft.com/office/drawing/2014/main" id="{C22DE0E8-E95E-046F-F3D9-D1EF482130B3}"/>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5" name="Rectangle: Rounded Corners 34">
                    <a:extLst>
                      <a:ext uri="{FF2B5EF4-FFF2-40B4-BE49-F238E27FC236}">
                        <a16:creationId xmlns:a16="http://schemas.microsoft.com/office/drawing/2014/main" id="{09FC4F5B-3E9D-E22D-0E71-CB68821D5633}"/>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FFA966C8-55E1-BA6E-ED5B-5507A6911776}"/>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C5C917FB-985E-D3B5-DFF4-29A60639CF29}"/>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8" name="Rectangle: Rounded Corners 37">
                    <a:extLst>
                      <a:ext uri="{FF2B5EF4-FFF2-40B4-BE49-F238E27FC236}">
                        <a16:creationId xmlns:a16="http://schemas.microsoft.com/office/drawing/2014/main" id="{ACCCC302-B3D5-96F1-7416-66CA9F569E2F}"/>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24B0A331-B9C0-1703-44C3-0BEBB36F69F7}"/>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7B95709E-1276-6E48-5998-0E8799E9B525}"/>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5163373C-3B5C-EC07-5D47-70B4270A554D}"/>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46D9C788-6298-1BD5-7AB5-1834E748B2BD}"/>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2" name="Rectangle: Rounded Corners 31">
                  <a:extLst>
                    <a:ext uri="{FF2B5EF4-FFF2-40B4-BE49-F238E27FC236}">
                      <a16:creationId xmlns:a16="http://schemas.microsoft.com/office/drawing/2014/main" id="{0DFF2DAC-D5EB-085F-02C3-DAE2BC662DC6}"/>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A7FB367A-FD39-46D6-35A2-39C3FD50423E}"/>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6" name="Group 5">
              <a:extLst>
                <a:ext uri="{FF2B5EF4-FFF2-40B4-BE49-F238E27FC236}">
                  <a16:creationId xmlns:a16="http://schemas.microsoft.com/office/drawing/2014/main" id="{A9389DD2-BB97-DBC8-BFF7-9A9E2E0AA287}"/>
                </a:ext>
              </a:extLst>
            </p:cNvPr>
            <p:cNvGrpSpPr/>
            <p:nvPr/>
          </p:nvGrpSpPr>
          <p:grpSpPr>
            <a:xfrm>
              <a:off x="10091937" y="314415"/>
              <a:ext cx="521208" cy="521208"/>
              <a:chOff x="2643786" y="3028562"/>
              <a:chExt cx="842422" cy="842418"/>
            </a:xfrm>
          </p:grpSpPr>
          <p:sp>
            <p:nvSpPr>
              <p:cNvPr id="22" name="Oval 21">
                <a:extLst>
                  <a:ext uri="{FF2B5EF4-FFF2-40B4-BE49-F238E27FC236}">
                    <a16:creationId xmlns:a16="http://schemas.microsoft.com/office/drawing/2014/main" id="{BCE7C810-37BE-B339-365F-B030F719A8D7}"/>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3" name="Group 22">
                <a:extLst>
                  <a:ext uri="{FF2B5EF4-FFF2-40B4-BE49-F238E27FC236}">
                    <a16:creationId xmlns:a16="http://schemas.microsoft.com/office/drawing/2014/main" id="{FBBAE405-58C5-F42B-B6C8-0FBA1EB270D8}"/>
                  </a:ext>
                </a:extLst>
              </p:cNvPr>
              <p:cNvGrpSpPr/>
              <p:nvPr/>
            </p:nvGrpSpPr>
            <p:grpSpPr>
              <a:xfrm>
                <a:off x="2863714" y="3137652"/>
                <a:ext cx="402567" cy="624238"/>
                <a:chOff x="2905821" y="3132001"/>
                <a:chExt cx="339644" cy="655658"/>
              </a:xfrm>
            </p:grpSpPr>
            <p:pic>
              <p:nvPicPr>
                <p:cNvPr id="24" name="Picture 23">
                  <a:extLst>
                    <a:ext uri="{FF2B5EF4-FFF2-40B4-BE49-F238E27FC236}">
                      <a16:creationId xmlns:a16="http://schemas.microsoft.com/office/drawing/2014/main" id="{4CE0F5F2-D92A-A97A-1F5C-7C430D21D479}"/>
                    </a:ext>
                  </a:extLst>
                </p:cNvPr>
                <p:cNvPicPr>
                  <a:picLocks noChangeAspect="1"/>
                </p:cNvPicPr>
                <p:nvPr/>
              </p:nvPicPr>
              <p:blipFill>
                <a:blip r:embed="rId5"/>
                <a:stretch>
                  <a:fillRect/>
                </a:stretch>
              </p:blipFill>
              <p:spPr>
                <a:xfrm>
                  <a:off x="2905821" y="3132001"/>
                  <a:ext cx="339644" cy="655658"/>
                </a:xfrm>
                <a:prstGeom prst="rect">
                  <a:avLst/>
                </a:prstGeom>
              </p:spPr>
            </p:pic>
            <p:sp>
              <p:nvSpPr>
                <p:cNvPr id="25" name="Rectangle 24">
                  <a:extLst>
                    <a:ext uri="{FF2B5EF4-FFF2-40B4-BE49-F238E27FC236}">
                      <a16:creationId xmlns:a16="http://schemas.microsoft.com/office/drawing/2014/main" id="{9CEB6C74-0B6E-AAC2-0FC2-584AE9FE3A1F}"/>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6" name="Oval 25">
                  <a:extLst>
                    <a:ext uri="{FF2B5EF4-FFF2-40B4-BE49-F238E27FC236}">
                      <a16:creationId xmlns:a16="http://schemas.microsoft.com/office/drawing/2014/main" id="{17FDC2A4-F01F-FE99-6384-531ADF0FD7B1}"/>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8" name="Group 7">
              <a:extLst>
                <a:ext uri="{FF2B5EF4-FFF2-40B4-BE49-F238E27FC236}">
                  <a16:creationId xmlns:a16="http://schemas.microsoft.com/office/drawing/2014/main" id="{D1C986D0-9C87-F7C9-1F20-94536F036981}"/>
                </a:ext>
              </a:extLst>
            </p:cNvPr>
            <p:cNvGrpSpPr/>
            <p:nvPr/>
          </p:nvGrpSpPr>
          <p:grpSpPr>
            <a:xfrm>
              <a:off x="11439470" y="314415"/>
              <a:ext cx="521208" cy="521208"/>
              <a:chOff x="5247775" y="5402947"/>
              <a:chExt cx="842422" cy="842418"/>
            </a:xfrm>
          </p:grpSpPr>
          <p:grpSp>
            <p:nvGrpSpPr>
              <p:cNvPr id="16" name="Group 15">
                <a:extLst>
                  <a:ext uri="{FF2B5EF4-FFF2-40B4-BE49-F238E27FC236}">
                    <a16:creationId xmlns:a16="http://schemas.microsoft.com/office/drawing/2014/main" id="{2357BDDE-2826-9847-2CB3-5E2F8520AAB2}"/>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8" name="Oval 17">
                  <a:extLst>
                    <a:ext uri="{FF2B5EF4-FFF2-40B4-BE49-F238E27FC236}">
                      <a16:creationId xmlns:a16="http://schemas.microsoft.com/office/drawing/2014/main" id="{63E0F0CB-3015-B5DE-9F6A-93C3DD765C6A}"/>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9" name="Group 18">
                  <a:extLst>
                    <a:ext uri="{FF2B5EF4-FFF2-40B4-BE49-F238E27FC236}">
                      <a16:creationId xmlns:a16="http://schemas.microsoft.com/office/drawing/2014/main" id="{BA5205E8-0650-1BFF-F52C-7A5B9476B761}"/>
                    </a:ext>
                  </a:extLst>
                </p:cNvPr>
                <p:cNvGrpSpPr/>
                <p:nvPr/>
              </p:nvGrpSpPr>
              <p:grpSpPr>
                <a:xfrm>
                  <a:off x="6837029" y="5667525"/>
                  <a:ext cx="516256" cy="374663"/>
                  <a:chOff x="9721214" y="3600212"/>
                  <a:chExt cx="516256" cy="374663"/>
                </a:xfrm>
              </p:grpSpPr>
              <p:sp>
                <p:nvSpPr>
                  <p:cNvPr id="20" name="Rectangle: Rounded Corners 19">
                    <a:extLst>
                      <a:ext uri="{FF2B5EF4-FFF2-40B4-BE49-F238E27FC236}">
                        <a16:creationId xmlns:a16="http://schemas.microsoft.com/office/drawing/2014/main" id="{C1F2FFE6-8AD1-6758-0F39-FB49ECFF68E9}"/>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1" name="Rectangle 20">
                    <a:extLst>
                      <a:ext uri="{FF2B5EF4-FFF2-40B4-BE49-F238E27FC236}">
                        <a16:creationId xmlns:a16="http://schemas.microsoft.com/office/drawing/2014/main" id="{B46A4779-BB66-3585-E3C4-7BA29B796040}"/>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7" name="Oval 16">
                <a:extLst>
                  <a:ext uri="{FF2B5EF4-FFF2-40B4-BE49-F238E27FC236}">
                    <a16:creationId xmlns:a16="http://schemas.microsoft.com/office/drawing/2014/main" id="{38F4256F-BE87-7760-EB5F-B728A9BA5475}"/>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9" name="Group 8">
              <a:extLst>
                <a:ext uri="{FF2B5EF4-FFF2-40B4-BE49-F238E27FC236}">
                  <a16:creationId xmlns:a16="http://schemas.microsoft.com/office/drawing/2014/main" id="{7FB7A849-6623-0094-7AE4-B5AAED27BD6E}"/>
                </a:ext>
              </a:extLst>
            </p:cNvPr>
            <p:cNvGrpSpPr/>
            <p:nvPr/>
          </p:nvGrpSpPr>
          <p:grpSpPr>
            <a:xfrm>
              <a:off x="10765703" y="314415"/>
              <a:ext cx="521208" cy="521208"/>
              <a:chOff x="5247775" y="4215754"/>
              <a:chExt cx="842422" cy="842418"/>
            </a:xfrm>
          </p:grpSpPr>
          <p:sp>
            <p:nvSpPr>
              <p:cNvPr id="11" name="Oval 10">
                <a:extLst>
                  <a:ext uri="{FF2B5EF4-FFF2-40B4-BE49-F238E27FC236}">
                    <a16:creationId xmlns:a16="http://schemas.microsoft.com/office/drawing/2014/main" id="{B895C869-6213-2DEE-DF26-B4A92DE86B11}"/>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2" name="Group 11">
                <a:extLst>
                  <a:ext uri="{FF2B5EF4-FFF2-40B4-BE49-F238E27FC236}">
                    <a16:creationId xmlns:a16="http://schemas.microsoft.com/office/drawing/2014/main" id="{27CCFBD9-54EA-5EAC-A123-29458B547626}"/>
                  </a:ext>
                </a:extLst>
              </p:cNvPr>
              <p:cNvGrpSpPr/>
              <p:nvPr/>
            </p:nvGrpSpPr>
            <p:grpSpPr>
              <a:xfrm>
                <a:off x="5329023" y="4518060"/>
                <a:ext cx="679926" cy="237806"/>
                <a:chOff x="2739549" y="4545762"/>
                <a:chExt cx="679926" cy="237806"/>
              </a:xfrm>
            </p:grpSpPr>
            <p:sp>
              <p:nvSpPr>
                <p:cNvPr id="14" name="Rectangle 5">
                  <a:extLst>
                    <a:ext uri="{FF2B5EF4-FFF2-40B4-BE49-F238E27FC236}">
                      <a16:creationId xmlns:a16="http://schemas.microsoft.com/office/drawing/2014/main" id="{433BE5B1-7111-A55F-8EDB-CE2ACA14C2EB}"/>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5" name="Oval 14">
                  <a:extLst>
                    <a:ext uri="{FF2B5EF4-FFF2-40B4-BE49-F238E27FC236}">
                      <a16:creationId xmlns:a16="http://schemas.microsoft.com/office/drawing/2014/main" id="{F427F9A8-4D86-BCDD-ACA1-4991DFA5472D}"/>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3" name="Oval 12">
                <a:extLst>
                  <a:ext uri="{FF2B5EF4-FFF2-40B4-BE49-F238E27FC236}">
                    <a16:creationId xmlns:a16="http://schemas.microsoft.com/office/drawing/2014/main" id="{D0F8182B-8DE7-18E6-3512-D931C625C7C2}"/>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0" name="Oval 9">
              <a:extLst>
                <a:ext uri="{FF2B5EF4-FFF2-40B4-BE49-F238E27FC236}">
                  <a16:creationId xmlns:a16="http://schemas.microsoft.com/office/drawing/2014/main" id="{3E1182C4-D137-4B2A-7560-FB9336F64A24}"/>
                </a:ext>
                <a:ext uri="{C183D7F6-B498-43B3-948B-1728B52AA6E4}">
                  <adec:decorative xmlns:adec="http://schemas.microsoft.com/office/drawing/2017/decorative" val="1"/>
                </a:ext>
              </a:extLst>
            </p:cNvPr>
            <p:cNvSpPr/>
            <p:nvPr/>
          </p:nvSpPr>
          <p:spPr bwMode="auto">
            <a:xfrm rot="10800000">
              <a:off x="10120425" y="342903"/>
              <a:ext cx="464233" cy="46423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35351271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par>
                                <p:cTn id="8" presetID="10" presetClass="entr" presetSubtype="0" fill="hold" grpId="0" nodeType="withEffect">
                                  <p:stCondLst>
                                    <p:cond delay="2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42" presetClass="path" presetSubtype="0" decel="100000" fill="hold" grpId="1" nodeType="withEffect">
                                  <p:stCondLst>
                                    <p:cond delay="200"/>
                                  </p:stCondLst>
                                  <p:childTnLst>
                                    <p:animMotion origin="layout" path="M -3.54167E-6 3.7037E-6 L -3.54167E-6 0.04166 " pathEditMode="relative" rAng="0" ptsTypes="AA">
                                      <p:cBhvr>
                                        <p:cTn id="12" dur="750" spd="-100000" fill="hold"/>
                                        <p:tgtEl>
                                          <p:spTgt spid="3"/>
                                        </p:tgtEl>
                                        <p:attrNameLst>
                                          <p:attrName>ppt_x</p:attrName>
                                          <p:attrName>ppt_y</p:attrName>
                                        </p:attrNameLst>
                                      </p:cBhvr>
                                      <p:rCtr x="0" y="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801E2-BF3D-4B74-89A3-F7773142498C}"/>
              </a:ext>
            </a:extLst>
          </p:cNvPr>
          <p:cNvSpPr>
            <a:spLocks noGrp="1"/>
          </p:cNvSpPr>
          <p:nvPr>
            <p:ph type="title"/>
          </p:nvPr>
        </p:nvSpPr>
        <p:spPr/>
        <p:txBody>
          <a:bodyPr/>
          <a:lstStyle/>
          <a:p>
            <a:r>
              <a:rPr lang="en-GB"/>
              <a:t>Home screen </a:t>
            </a:r>
          </a:p>
        </p:txBody>
      </p:sp>
      <p:sp>
        <p:nvSpPr>
          <p:cNvPr id="78" name="TextBox 77">
            <a:extLst>
              <a:ext uri="{FF2B5EF4-FFF2-40B4-BE49-F238E27FC236}">
                <a16:creationId xmlns:a16="http://schemas.microsoft.com/office/drawing/2014/main" id="{C50F801D-CE3A-43A8-8EB8-7D66D093D986}"/>
              </a:ext>
            </a:extLst>
          </p:cNvPr>
          <p:cNvSpPr txBox="1"/>
          <p:nvPr/>
        </p:nvSpPr>
        <p:spPr>
          <a:xfrm>
            <a:off x="585787" y="878692"/>
            <a:ext cx="1837362" cy="572464"/>
          </a:xfrm>
          <a:prstGeom prst="rect">
            <a:avLst/>
          </a:prstGeom>
          <a:noFill/>
        </p:spPr>
        <p:txBody>
          <a:bodyPr wrap="none" lIns="0" tIns="146304" rIns="182880" bIns="146304" rtlCol="0">
            <a:spAutoFit/>
          </a:bodyPr>
          <a:lstStyle/>
          <a:p>
            <a:pPr>
              <a:lnSpc>
                <a:spcPct val="90000"/>
              </a:lnSpc>
              <a:spcAft>
                <a:spcPts val="600"/>
              </a:spcAft>
            </a:pPr>
            <a:r>
              <a:rPr lang="en-US" sz="2000">
                <a:gradFill>
                  <a:gsLst>
                    <a:gs pos="2917">
                      <a:schemeClr val="tx1"/>
                    </a:gs>
                    <a:gs pos="30000">
                      <a:schemeClr val="tx1"/>
                    </a:gs>
                  </a:gsLst>
                  <a:lin ang="5400000" scaled="0"/>
                </a:gradFill>
              </a:rPr>
              <a:t>Enable/disable</a:t>
            </a:r>
          </a:p>
        </p:txBody>
      </p:sp>
      <p:sp>
        <p:nvSpPr>
          <p:cNvPr id="27" name="Text Placeholder 2">
            <a:extLst>
              <a:ext uri="{FF2B5EF4-FFF2-40B4-BE49-F238E27FC236}">
                <a16:creationId xmlns:a16="http://schemas.microsoft.com/office/drawing/2014/main" id="{015396C5-DA4E-4F7F-B78F-5D13E6972796}"/>
              </a:ext>
            </a:extLst>
          </p:cNvPr>
          <p:cNvSpPr>
            <a:spLocks noGrp="1"/>
          </p:cNvSpPr>
          <p:nvPr>
            <p:ph type="body" sz="quarter" idx="4294967295"/>
          </p:nvPr>
        </p:nvSpPr>
        <p:spPr>
          <a:xfrm>
            <a:off x="585787" y="1631950"/>
            <a:ext cx="11018838" cy="276225"/>
          </a:xfrm>
        </p:spPr>
        <p:txBody>
          <a:bodyPr/>
          <a:lstStyle/>
          <a:p>
            <a:pPr marL="0" indent="0">
              <a:buNone/>
            </a:pPr>
            <a:r>
              <a:rPr lang="en-US" sz="1800"/>
              <a:t>Determines whether the </a:t>
            </a:r>
            <a:r>
              <a:rPr lang="en-US" sz="1800">
                <a:solidFill>
                  <a:srgbClr val="4B53BC"/>
                </a:solidFill>
              </a:rPr>
              <a:t>Home Screen feature </a:t>
            </a:r>
            <a:r>
              <a:rPr lang="en-US" sz="1800"/>
              <a:t>of the Teams IP Phones is enabled</a:t>
            </a:r>
          </a:p>
        </p:txBody>
      </p:sp>
      <p:sp>
        <p:nvSpPr>
          <p:cNvPr id="6" name="Rectangle 5">
            <a:extLst>
              <a:ext uri="{FF2B5EF4-FFF2-40B4-BE49-F238E27FC236}">
                <a16:creationId xmlns:a16="http://schemas.microsoft.com/office/drawing/2014/main" id="{ED1329E9-84EC-4C57-A8F4-5B643CDF697C}"/>
              </a:ext>
              <a:ext uri="{C183D7F6-B498-43B3-948B-1728B52AA6E4}">
                <adec:decorative xmlns:adec="http://schemas.microsoft.com/office/drawing/2017/decorative" val="1"/>
              </a:ext>
            </a:extLst>
          </p:cNvPr>
          <p:cNvSpPr/>
          <p:nvPr/>
        </p:nvSpPr>
        <p:spPr bwMode="auto">
          <a:xfrm>
            <a:off x="0" y="2077096"/>
            <a:ext cx="12192000" cy="4780904"/>
          </a:xfrm>
          <a:prstGeom prst="rect">
            <a:avLst/>
          </a:prstGeom>
          <a:solidFill>
            <a:schemeClr val="tx1">
              <a:lumMod val="50000"/>
            </a:schemeClr>
          </a:solidFill>
          <a:ln w="9525" cap="flat" cmpd="sng" algn="ctr">
            <a:noFill/>
            <a:prstDash val="solid"/>
            <a:headEnd type="none" w="med" len="med"/>
            <a:tailEnd type="none" w="med" len="med"/>
          </a:ln>
          <a:effectLst/>
        </p:spPr>
        <p:style>
          <a:lnRef idx="0">
            <a:scrgbClr r="0" g="0" b="0"/>
          </a:lnRef>
          <a:fillRef idx="0">
            <a:scrgbClr r="0" g="0" b="0"/>
          </a:fillRef>
          <a:effectRef idx="0">
            <a:scrgbClr r="0" g="0" b="0"/>
          </a:effectRef>
          <a:fontRef idx="major"/>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 name="TextBox 6">
            <a:extLst>
              <a:ext uri="{FF2B5EF4-FFF2-40B4-BE49-F238E27FC236}">
                <a16:creationId xmlns:a16="http://schemas.microsoft.com/office/drawing/2014/main" id="{9216E7DC-34AA-4CC3-A158-D95E9401050D}"/>
              </a:ext>
            </a:extLst>
          </p:cNvPr>
          <p:cNvSpPr txBox="1"/>
          <p:nvPr/>
        </p:nvSpPr>
        <p:spPr>
          <a:xfrm>
            <a:off x="451820" y="2201743"/>
            <a:ext cx="11670925" cy="2234458"/>
          </a:xfrm>
          <a:prstGeom prst="rect">
            <a:avLst/>
          </a:prstGeom>
          <a:noFill/>
        </p:spPr>
        <p:txBody>
          <a:bodyPr wrap="square" lIns="182880" tIns="146304" rIns="182880" bIns="146304" rtlCol="0">
            <a:spAutoFit/>
          </a:bodyPr>
          <a:lstStyle/>
          <a:p>
            <a:r>
              <a:rPr lang="en-US">
                <a:solidFill>
                  <a:srgbClr val="F9F1A5"/>
                </a:solidFill>
                <a:effectLst/>
                <a:latin typeface="Consolas" panose="020B0609020204030204" pitchFamily="49" charset="0"/>
                <a:ea typeface="Calibri" panose="020F0502020204030204" pitchFamily="34" charset="0"/>
                <a:cs typeface="Times New Roman" panose="02020603050405020304" pitchFamily="18" charset="0"/>
              </a:rPr>
              <a:t>New-</a:t>
            </a:r>
            <a:r>
              <a:rPr lang="en-US" err="1">
                <a:solidFill>
                  <a:srgbClr val="F9F1A5"/>
                </a:solidFill>
                <a:effectLst/>
                <a:latin typeface="Consolas" panose="020B0609020204030204" pitchFamily="49" charset="0"/>
                <a:ea typeface="Calibri" panose="020F0502020204030204" pitchFamily="34" charset="0"/>
                <a:cs typeface="Times New Roman" panose="02020603050405020304" pitchFamily="18" charset="0"/>
              </a:rPr>
              <a:t>CsTeamsIpPhonePolicy</a:t>
            </a:r>
            <a:r>
              <a:rPr lang="en-US">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 –</a:t>
            </a:r>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Identity </a:t>
            </a:r>
            <a:r>
              <a:rPr lang="en-US">
                <a:solidFill>
                  <a:srgbClr val="3A96DD"/>
                </a:solidFill>
                <a:latin typeface="Consolas" panose="020B0609020204030204" pitchFamily="49" charset="0"/>
                <a:ea typeface="Calibri" panose="020F0502020204030204" pitchFamily="34" charset="0"/>
                <a:cs typeface="Times New Roman" panose="02020603050405020304" pitchFamily="18" charset="0"/>
              </a:rPr>
              <a:t>'</a:t>
            </a:r>
            <a:r>
              <a:rPr lang="en-US" err="1">
                <a:solidFill>
                  <a:srgbClr val="3A96DD"/>
                </a:solidFill>
                <a:latin typeface="Consolas" panose="020B0609020204030204" pitchFamily="49" charset="0"/>
                <a:ea typeface="Calibri" panose="020F0502020204030204" pitchFamily="34" charset="0"/>
                <a:cs typeface="Times New Roman" panose="02020603050405020304" pitchFamily="18" charset="0"/>
              </a:rPr>
              <a:t>EnableHomeScreen</a:t>
            </a:r>
            <a:r>
              <a:rPr lang="en-US">
                <a:solidFill>
                  <a:srgbClr val="3A96DD"/>
                </a:solidFill>
                <a:latin typeface="Consolas" panose="020B0609020204030204" pitchFamily="49" charset="0"/>
                <a:ea typeface="Calibri" panose="020F0502020204030204" pitchFamily="34" charset="0"/>
                <a:cs typeface="Times New Roman" panose="02020603050405020304" pitchFamily="18" charset="0"/>
              </a:rPr>
              <a:t>'</a:t>
            </a:r>
            <a:r>
              <a:rPr lang="en-US">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a:t>
            </a:r>
            <a:r>
              <a:rPr lang="en-US" err="1">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AllowHomeScreen</a:t>
            </a:r>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 </a:t>
            </a:r>
            <a:r>
              <a:rPr lang="en-US">
                <a:solidFill>
                  <a:srgbClr val="3A96DD"/>
                </a:solidFill>
                <a:latin typeface="Consolas" panose="020B0609020204030204" pitchFamily="49" charset="0"/>
                <a:ea typeface="Calibri" panose="020F0502020204030204" pitchFamily="34" charset="0"/>
                <a:cs typeface="Times New Roman" panose="02020603050405020304" pitchFamily="18" charset="0"/>
              </a:rPr>
              <a:t>'Enabled'</a:t>
            </a:r>
          </a:p>
          <a:p>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 </a:t>
            </a:r>
          </a:p>
          <a:p>
            <a:r>
              <a:rPr lang="en-US">
                <a:solidFill>
                  <a:srgbClr val="F9F1A5"/>
                </a:solidFill>
                <a:latin typeface="Consolas" panose="020B0609020204030204" pitchFamily="49" charset="0"/>
                <a:ea typeface="Calibri" panose="020F0502020204030204" pitchFamily="34" charset="0"/>
                <a:cs typeface="Times New Roman" panose="02020603050405020304" pitchFamily="18" charset="0"/>
              </a:rPr>
              <a:t>Grant-</a:t>
            </a:r>
            <a:r>
              <a:rPr lang="en-US" err="1">
                <a:solidFill>
                  <a:srgbClr val="F9F1A5"/>
                </a:solidFill>
                <a:latin typeface="Consolas" panose="020B0609020204030204" pitchFamily="49" charset="0"/>
                <a:ea typeface="Calibri" panose="020F0502020204030204" pitchFamily="34" charset="0"/>
                <a:cs typeface="Times New Roman" panose="02020603050405020304" pitchFamily="18" charset="0"/>
              </a:rPr>
              <a:t>CsTeamsIpPhonePolicy</a:t>
            </a:r>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 –Identity </a:t>
            </a:r>
            <a:r>
              <a:rPr lang="en-US">
                <a:solidFill>
                  <a:srgbClr val="3A96DD"/>
                </a:solidFill>
                <a:latin typeface="Consolas" panose="020B0609020204030204" pitchFamily="49" charset="0"/>
                <a:ea typeface="Calibri" panose="020F0502020204030204" pitchFamily="34" charset="0"/>
                <a:cs typeface="Times New Roman" panose="02020603050405020304" pitchFamily="18" charset="0"/>
              </a:rPr>
              <a:t>'Adele.Vance@contoso.com</a:t>
            </a:r>
            <a:r>
              <a:rPr lang="en-US">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r>
              <a:rPr lang="en-US">
                <a:solidFill>
                  <a:srgbClr val="3A96DD"/>
                </a:solidFill>
                <a:latin typeface="Consolas" panose="020B0609020204030204" pitchFamily="49" charset="0"/>
                <a:ea typeface="Calibri" panose="020F0502020204030204" pitchFamily="34" charset="0"/>
                <a:cs typeface="Times New Roman" panose="02020603050405020304" pitchFamily="18" charset="0"/>
              </a:rPr>
              <a:t> </a:t>
            </a:r>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a:t>
            </a:r>
            <a:r>
              <a:rPr lang="en-US" err="1">
                <a:solidFill>
                  <a:schemeClr val="bg1"/>
                </a:solidFill>
                <a:latin typeface="Consolas" panose="020B0609020204030204" pitchFamily="49" charset="0"/>
                <a:ea typeface="Calibri" panose="020F0502020204030204" pitchFamily="34" charset="0"/>
                <a:cs typeface="Times New Roman" panose="02020603050405020304" pitchFamily="18" charset="0"/>
              </a:rPr>
              <a:t>PolicyName</a:t>
            </a:r>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 </a:t>
            </a:r>
            <a:r>
              <a:rPr lang="en-US">
                <a:solidFill>
                  <a:srgbClr val="3A96DD"/>
                </a:solidFill>
                <a:latin typeface="Consolas" panose="020B0609020204030204" pitchFamily="49" charset="0"/>
                <a:ea typeface="Calibri" panose="020F0502020204030204" pitchFamily="34" charset="0"/>
                <a:cs typeface="Times New Roman" panose="02020603050405020304" pitchFamily="18" charset="0"/>
              </a:rPr>
              <a:t>'</a:t>
            </a:r>
            <a:r>
              <a:rPr lang="en-US" err="1">
                <a:solidFill>
                  <a:srgbClr val="3A96DD"/>
                </a:solidFill>
                <a:latin typeface="Consolas" panose="020B0609020204030204" pitchFamily="49" charset="0"/>
                <a:ea typeface="Calibri" panose="020F0502020204030204" pitchFamily="34" charset="0"/>
                <a:cs typeface="Times New Roman" panose="02020603050405020304" pitchFamily="18" charset="0"/>
              </a:rPr>
              <a:t>EnableHomeScreen</a:t>
            </a:r>
            <a:r>
              <a:rPr lang="en-US">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endParaRPr lang="en-US">
              <a:solidFill>
                <a:srgbClr val="3A96DD"/>
              </a:solidFill>
              <a:latin typeface="Consolas" panose="020B0609020204030204" pitchFamily="49" charset="0"/>
              <a:ea typeface="Calibri" panose="020F0502020204030204" pitchFamily="34" charset="0"/>
              <a:cs typeface="Times New Roman" panose="02020603050405020304" pitchFamily="18" charset="0"/>
            </a:endParaRPr>
          </a:p>
          <a:p>
            <a:endParaRPr lang="en-US">
              <a:solidFill>
                <a:schemeClr val="bg1"/>
              </a:solidFill>
              <a:latin typeface="Consolas" panose="020B0609020204030204" pitchFamily="49" charset="0"/>
              <a:ea typeface="Calibri" panose="020F0502020204030204" pitchFamily="34" charset="0"/>
              <a:cs typeface="Times New Roman" panose="02020603050405020304" pitchFamily="18" charset="0"/>
            </a:endParaRPr>
          </a:p>
          <a:p>
            <a:endParaRPr lang="en-US">
              <a:solidFill>
                <a:schemeClr val="bg1"/>
              </a:solidFill>
              <a:effectLst/>
              <a:latin typeface="Consolas" panose="020B0609020204030204" pitchFamily="49" charset="0"/>
              <a:ea typeface="Calibri" panose="020F0502020204030204" pitchFamily="34" charset="0"/>
              <a:cs typeface="Times New Roman" panose="02020603050405020304" pitchFamily="18" charset="0"/>
            </a:endParaRPr>
          </a:p>
          <a:p>
            <a:pPr marL="0" marR="0">
              <a:spcBef>
                <a:spcPts val="0"/>
              </a:spcBef>
              <a:spcAft>
                <a:spcPts val="0"/>
              </a:spcAft>
            </a:pPr>
            <a:endParaRPr lang="en-US">
              <a:solidFill>
                <a:schemeClr val="bg1"/>
              </a:solidFill>
              <a:effectLst/>
              <a:latin typeface="Consolas" panose="020B0609020204030204" pitchFamily="49" charset="0"/>
              <a:ea typeface="Calibri" panose="020F0502020204030204" pitchFamily="34" charset="0"/>
              <a:cs typeface="Times New Roman" panose="02020603050405020304" pitchFamily="18" charset="0"/>
            </a:endParaRPr>
          </a:p>
        </p:txBody>
      </p:sp>
      <p:grpSp>
        <p:nvGrpSpPr>
          <p:cNvPr id="3" name="Group 2">
            <a:extLst>
              <a:ext uri="{FF2B5EF4-FFF2-40B4-BE49-F238E27FC236}">
                <a16:creationId xmlns:a16="http://schemas.microsoft.com/office/drawing/2014/main" id="{0573ED7C-ACC4-C067-B6B5-FAF35B1CAB74}"/>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4" name="Group 3">
              <a:extLst>
                <a:ext uri="{FF2B5EF4-FFF2-40B4-BE49-F238E27FC236}">
                  <a16:creationId xmlns:a16="http://schemas.microsoft.com/office/drawing/2014/main" id="{D32AE54E-B345-C603-7733-A6CDDE5EECF3}"/>
                </a:ext>
              </a:extLst>
            </p:cNvPr>
            <p:cNvGrpSpPr/>
            <p:nvPr/>
          </p:nvGrpSpPr>
          <p:grpSpPr>
            <a:xfrm>
              <a:off x="9419668" y="315165"/>
              <a:ext cx="519711" cy="519708"/>
              <a:chOff x="2643786" y="1841370"/>
              <a:chExt cx="842422" cy="842418"/>
            </a:xfrm>
          </p:grpSpPr>
          <p:sp>
            <p:nvSpPr>
              <p:cNvPr id="28" name="Oval 27">
                <a:extLst>
                  <a:ext uri="{FF2B5EF4-FFF2-40B4-BE49-F238E27FC236}">
                    <a16:creationId xmlns:a16="http://schemas.microsoft.com/office/drawing/2014/main" id="{98C13F56-BCB6-9CC7-D121-42F702485D94}"/>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9" name="Group 28">
                <a:extLst>
                  <a:ext uri="{FF2B5EF4-FFF2-40B4-BE49-F238E27FC236}">
                    <a16:creationId xmlns:a16="http://schemas.microsoft.com/office/drawing/2014/main" id="{827234FE-1EB9-5B2C-94E2-94DB0FF2003F}"/>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0" name="Rectangle: Rounded Corners 29">
                  <a:extLst>
                    <a:ext uri="{FF2B5EF4-FFF2-40B4-BE49-F238E27FC236}">
                      <a16:creationId xmlns:a16="http://schemas.microsoft.com/office/drawing/2014/main" id="{53BAF622-6EE6-89EE-305D-582D498CA8E4}"/>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A185F0FA-9B0E-8B7C-D4BF-C7282A6C7F7F}"/>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2" name="Group 31">
                  <a:extLst>
                    <a:ext uri="{FF2B5EF4-FFF2-40B4-BE49-F238E27FC236}">
                      <a16:creationId xmlns:a16="http://schemas.microsoft.com/office/drawing/2014/main" id="{7A98342E-FB83-89FA-68B5-A3721351F2D9}"/>
                    </a:ext>
                  </a:extLst>
                </p:cNvPr>
                <p:cNvGrpSpPr/>
                <p:nvPr/>
              </p:nvGrpSpPr>
              <p:grpSpPr>
                <a:xfrm>
                  <a:off x="9549692" y="2525789"/>
                  <a:ext cx="155052" cy="148677"/>
                  <a:chOff x="4039410" y="4948360"/>
                  <a:chExt cx="155073" cy="148698"/>
                </a:xfrm>
                <a:solidFill>
                  <a:schemeClr val="bg1"/>
                </a:solidFill>
              </p:grpSpPr>
              <p:sp>
                <p:nvSpPr>
                  <p:cNvPr id="35" name="Rectangle: Rounded Corners 34">
                    <a:extLst>
                      <a:ext uri="{FF2B5EF4-FFF2-40B4-BE49-F238E27FC236}">
                        <a16:creationId xmlns:a16="http://schemas.microsoft.com/office/drawing/2014/main" id="{B4F03D85-CB5A-8339-304C-30AF580AADBA}"/>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B420B78C-156C-B6D0-7981-13D04F72A810}"/>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5AA55EE9-B4EC-2C39-C2CA-BFA4665C7D3E}"/>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8" name="Rectangle: Rounded Corners 37">
                    <a:extLst>
                      <a:ext uri="{FF2B5EF4-FFF2-40B4-BE49-F238E27FC236}">
                        <a16:creationId xmlns:a16="http://schemas.microsoft.com/office/drawing/2014/main" id="{C92D89EB-8257-82A7-4ADF-11C1C593320B}"/>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C9ABDB10-1FBC-EDF6-1CF1-5FF3865D7BBB}"/>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0605E824-76B9-03E4-66C3-05E4EC76F3F7}"/>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084FE25B-B5A3-FDF6-5865-8CAB9745E9F8}"/>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5BCC60AA-AAF9-44CC-CE29-F3C7EC87B839}"/>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55F77CE2-3D80-740D-4629-C1D6FBFB172A}"/>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3" name="Rectangle: Rounded Corners 32">
                  <a:extLst>
                    <a:ext uri="{FF2B5EF4-FFF2-40B4-BE49-F238E27FC236}">
                      <a16:creationId xmlns:a16="http://schemas.microsoft.com/office/drawing/2014/main" id="{AFE6A16D-01BA-91A0-3983-9AEA6829EE14}"/>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F54A90C0-EAA8-7409-52D1-6F1D4629FF13}"/>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5" name="Group 4">
              <a:extLst>
                <a:ext uri="{FF2B5EF4-FFF2-40B4-BE49-F238E27FC236}">
                  <a16:creationId xmlns:a16="http://schemas.microsoft.com/office/drawing/2014/main" id="{3BE5035D-428B-BAB3-9C26-656127B9DE52}"/>
                </a:ext>
              </a:extLst>
            </p:cNvPr>
            <p:cNvGrpSpPr/>
            <p:nvPr/>
          </p:nvGrpSpPr>
          <p:grpSpPr>
            <a:xfrm>
              <a:off x="10091937" y="314415"/>
              <a:ext cx="521208" cy="521208"/>
              <a:chOff x="2643786" y="3028562"/>
              <a:chExt cx="842422" cy="842418"/>
            </a:xfrm>
          </p:grpSpPr>
          <p:sp>
            <p:nvSpPr>
              <p:cNvPr id="22" name="Oval 21">
                <a:extLst>
                  <a:ext uri="{FF2B5EF4-FFF2-40B4-BE49-F238E27FC236}">
                    <a16:creationId xmlns:a16="http://schemas.microsoft.com/office/drawing/2014/main" id="{4958DAAE-C965-9E87-33A2-27713BC4A2AB}"/>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3" name="Group 22">
                <a:extLst>
                  <a:ext uri="{FF2B5EF4-FFF2-40B4-BE49-F238E27FC236}">
                    <a16:creationId xmlns:a16="http://schemas.microsoft.com/office/drawing/2014/main" id="{BD5E29F4-3E1A-E122-54C6-9082169E2468}"/>
                  </a:ext>
                </a:extLst>
              </p:cNvPr>
              <p:cNvGrpSpPr/>
              <p:nvPr/>
            </p:nvGrpSpPr>
            <p:grpSpPr>
              <a:xfrm>
                <a:off x="2863714" y="3137652"/>
                <a:ext cx="402567" cy="624238"/>
                <a:chOff x="2905821" y="3132001"/>
                <a:chExt cx="339644" cy="655658"/>
              </a:xfrm>
            </p:grpSpPr>
            <p:pic>
              <p:nvPicPr>
                <p:cNvPr id="24" name="Picture 23">
                  <a:extLst>
                    <a:ext uri="{FF2B5EF4-FFF2-40B4-BE49-F238E27FC236}">
                      <a16:creationId xmlns:a16="http://schemas.microsoft.com/office/drawing/2014/main" id="{DB8FA085-BAFD-C75C-72EA-334B66EF8595}"/>
                    </a:ext>
                  </a:extLst>
                </p:cNvPr>
                <p:cNvPicPr>
                  <a:picLocks noChangeAspect="1"/>
                </p:cNvPicPr>
                <p:nvPr/>
              </p:nvPicPr>
              <p:blipFill>
                <a:blip r:embed="rId3"/>
                <a:stretch>
                  <a:fillRect/>
                </a:stretch>
              </p:blipFill>
              <p:spPr>
                <a:xfrm>
                  <a:off x="2905821" y="3132001"/>
                  <a:ext cx="339644" cy="655658"/>
                </a:xfrm>
                <a:prstGeom prst="rect">
                  <a:avLst/>
                </a:prstGeom>
              </p:spPr>
            </p:pic>
            <p:sp>
              <p:nvSpPr>
                <p:cNvPr id="25" name="Rectangle 24">
                  <a:extLst>
                    <a:ext uri="{FF2B5EF4-FFF2-40B4-BE49-F238E27FC236}">
                      <a16:creationId xmlns:a16="http://schemas.microsoft.com/office/drawing/2014/main" id="{7653E6B8-A1AE-80A5-48E3-F76FB1260CD5}"/>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6" name="Oval 25">
                  <a:extLst>
                    <a:ext uri="{FF2B5EF4-FFF2-40B4-BE49-F238E27FC236}">
                      <a16:creationId xmlns:a16="http://schemas.microsoft.com/office/drawing/2014/main" id="{31C67A19-C2DA-D157-C53F-346899B6F137}"/>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8" name="Group 7">
              <a:extLst>
                <a:ext uri="{FF2B5EF4-FFF2-40B4-BE49-F238E27FC236}">
                  <a16:creationId xmlns:a16="http://schemas.microsoft.com/office/drawing/2014/main" id="{A2257AF2-20B0-13C3-1344-E9526A889346}"/>
                </a:ext>
              </a:extLst>
            </p:cNvPr>
            <p:cNvGrpSpPr/>
            <p:nvPr/>
          </p:nvGrpSpPr>
          <p:grpSpPr>
            <a:xfrm>
              <a:off x="11439470" y="314415"/>
              <a:ext cx="521208" cy="521208"/>
              <a:chOff x="5247775" y="5402947"/>
              <a:chExt cx="842422" cy="842418"/>
            </a:xfrm>
          </p:grpSpPr>
          <p:grpSp>
            <p:nvGrpSpPr>
              <p:cNvPr id="16" name="Group 15">
                <a:extLst>
                  <a:ext uri="{FF2B5EF4-FFF2-40B4-BE49-F238E27FC236}">
                    <a16:creationId xmlns:a16="http://schemas.microsoft.com/office/drawing/2014/main" id="{DEB2590A-8C74-CA57-8C7A-1FE74A303936}"/>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8" name="Oval 17">
                  <a:extLst>
                    <a:ext uri="{FF2B5EF4-FFF2-40B4-BE49-F238E27FC236}">
                      <a16:creationId xmlns:a16="http://schemas.microsoft.com/office/drawing/2014/main" id="{C371E317-FAC5-FD40-4873-77351B7AE7BC}"/>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9" name="Group 18">
                  <a:extLst>
                    <a:ext uri="{FF2B5EF4-FFF2-40B4-BE49-F238E27FC236}">
                      <a16:creationId xmlns:a16="http://schemas.microsoft.com/office/drawing/2014/main" id="{9EF4D774-A150-9D88-9C8B-58958D6D8E98}"/>
                    </a:ext>
                  </a:extLst>
                </p:cNvPr>
                <p:cNvGrpSpPr/>
                <p:nvPr/>
              </p:nvGrpSpPr>
              <p:grpSpPr>
                <a:xfrm>
                  <a:off x="6837029" y="5667525"/>
                  <a:ext cx="516256" cy="374663"/>
                  <a:chOff x="9721214" y="3600212"/>
                  <a:chExt cx="516256" cy="374663"/>
                </a:xfrm>
              </p:grpSpPr>
              <p:sp>
                <p:nvSpPr>
                  <p:cNvPr id="20" name="Rectangle: Rounded Corners 19">
                    <a:extLst>
                      <a:ext uri="{FF2B5EF4-FFF2-40B4-BE49-F238E27FC236}">
                        <a16:creationId xmlns:a16="http://schemas.microsoft.com/office/drawing/2014/main" id="{60643C0D-259F-3511-F543-E61F89578D57}"/>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1" name="Rectangle 20">
                    <a:extLst>
                      <a:ext uri="{FF2B5EF4-FFF2-40B4-BE49-F238E27FC236}">
                        <a16:creationId xmlns:a16="http://schemas.microsoft.com/office/drawing/2014/main" id="{2974961B-09DE-0C9B-71A0-6BCA16E33111}"/>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7" name="Oval 16">
                <a:extLst>
                  <a:ext uri="{FF2B5EF4-FFF2-40B4-BE49-F238E27FC236}">
                    <a16:creationId xmlns:a16="http://schemas.microsoft.com/office/drawing/2014/main" id="{0EAC9004-8924-6E58-EEA2-D0A4FEA806A8}"/>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9" name="Group 8">
              <a:extLst>
                <a:ext uri="{FF2B5EF4-FFF2-40B4-BE49-F238E27FC236}">
                  <a16:creationId xmlns:a16="http://schemas.microsoft.com/office/drawing/2014/main" id="{C333F873-4386-A857-6432-EC345C0AEA1C}"/>
                </a:ext>
              </a:extLst>
            </p:cNvPr>
            <p:cNvGrpSpPr/>
            <p:nvPr/>
          </p:nvGrpSpPr>
          <p:grpSpPr>
            <a:xfrm>
              <a:off x="10765703" y="314415"/>
              <a:ext cx="521208" cy="521208"/>
              <a:chOff x="5247775" y="4215754"/>
              <a:chExt cx="842422" cy="842418"/>
            </a:xfrm>
          </p:grpSpPr>
          <p:sp>
            <p:nvSpPr>
              <p:cNvPr id="11" name="Oval 10">
                <a:extLst>
                  <a:ext uri="{FF2B5EF4-FFF2-40B4-BE49-F238E27FC236}">
                    <a16:creationId xmlns:a16="http://schemas.microsoft.com/office/drawing/2014/main" id="{CDF99A5B-E735-BB87-B18B-91EFD964D605}"/>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2" name="Group 11">
                <a:extLst>
                  <a:ext uri="{FF2B5EF4-FFF2-40B4-BE49-F238E27FC236}">
                    <a16:creationId xmlns:a16="http://schemas.microsoft.com/office/drawing/2014/main" id="{591F54C9-3CC9-0980-B026-95E212911672}"/>
                  </a:ext>
                </a:extLst>
              </p:cNvPr>
              <p:cNvGrpSpPr/>
              <p:nvPr/>
            </p:nvGrpSpPr>
            <p:grpSpPr>
              <a:xfrm>
                <a:off x="5329023" y="4518060"/>
                <a:ext cx="679926" cy="237806"/>
                <a:chOff x="2739549" y="4545762"/>
                <a:chExt cx="679926" cy="237806"/>
              </a:xfrm>
            </p:grpSpPr>
            <p:sp>
              <p:nvSpPr>
                <p:cNvPr id="14" name="Rectangle 5">
                  <a:extLst>
                    <a:ext uri="{FF2B5EF4-FFF2-40B4-BE49-F238E27FC236}">
                      <a16:creationId xmlns:a16="http://schemas.microsoft.com/office/drawing/2014/main" id="{11C61D86-8901-6610-E22E-552F426791F0}"/>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5" name="Oval 14">
                  <a:extLst>
                    <a:ext uri="{FF2B5EF4-FFF2-40B4-BE49-F238E27FC236}">
                      <a16:creationId xmlns:a16="http://schemas.microsoft.com/office/drawing/2014/main" id="{5BDEF12B-22ED-A822-FED8-7BECA765D9DD}"/>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3" name="Oval 12">
                <a:extLst>
                  <a:ext uri="{FF2B5EF4-FFF2-40B4-BE49-F238E27FC236}">
                    <a16:creationId xmlns:a16="http://schemas.microsoft.com/office/drawing/2014/main" id="{6CA8C960-BE9C-23C0-329E-DC5E52789B28}"/>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0" name="Oval 9">
              <a:extLst>
                <a:ext uri="{FF2B5EF4-FFF2-40B4-BE49-F238E27FC236}">
                  <a16:creationId xmlns:a16="http://schemas.microsoft.com/office/drawing/2014/main" id="{13BCB212-6A2C-6385-B08E-1BC1BC4992A0}"/>
                </a:ext>
                <a:ext uri="{C183D7F6-B498-43B3-948B-1728B52AA6E4}">
                  <adec:decorative xmlns:adec="http://schemas.microsoft.com/office/drawing/2017/decorative" val="1"/>
                </a:ext>
              </a:extLst>
            </p:cNvPr>
            <p:cNvSpPr/>
            <p:nvPr/>
          </p:nvSpPr>
          <p:spPr bwMode="auto">
            <a:xfrm rot="10800000">
              <a:off x="10120425" y="342903"/>
              <a:ext cx="464233" cy="46423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98547645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0"/>
                                  </p:stCondLst>
                                  <p:iterate type="lt">
                                    <p:tmAbs val="20"/>
                                  </p:iterate>
                                  <p:childTnLst>
                                    <p:set>
                                      <p:cBhvr>
                                        <p:cTn id="11" dur="1" fill="hold">
                                          <p:stCondLst>
                                            <p:cond delay="0"/>
                                          </p:stCondLst>
                                        </p:cTn>
                                        <p:tgtEl>
                                          <p:spTgt spid="7">
                                            <p:txEl>
                                              <p:pRg st="0" end="0"/>
                                            </p:txEl>
                                          </p:spTgt>
                                        </p:tgtEl>
                                        <p:attrNameLst>
                                          <p:attrName>style.visibility</p:attrName>
                                        </p:attrNameLst>
                                      </p:cBhvr>
                                      <p:to>
                                        <p:strVal val="visible"/>
                                      </p:to>
                                    </p:set>
                                  </p:childTnLst>
                                </p:cTn>
                              </p:par>
                            </p:childTnLst>
                          </p:cTn>
                        </p:par>
                        <p:par>
                          <p:cTn id="12" fill="hold">
                            <p:stCondLst>
                              <p:cond delay="2001"/>
                            </p:stCondLst>
                            <p:childTnLst>
                              <p:par>
                                <p:cTn id="13" presetID="1" presetClass="entr" presetSubtype="0" fill="hold" nodeType="afterEffect">
                                  <p:stCondLst>
                                    <p:cond delay="0"/>
                                  </p:stCondLst>
                                  <p:iterate type="lt">
                                    <p:tmAbs val="20"/>
                                  </p:iterate>
                                  <p:childTnLst>
                                    <p:set>
                                      <p:cBhvr>
                                        <p:cTn id="14" dur="1" fill="hold">
                                          <p:stCondLst>
                                            <p:cond delay="0"/>
                                          </p:stCondLst>
                                        </p:cTn>
                                        <p:tgtEl>
                                          <p:spTgt spid="7">
                                            <p:txEl>
                                              <p:pRg st="1" end="1"/>
                                            </p:txEl>
                                          </p:spTgt>
                                        </p:tgtEl>
                                        <p:attrNameLst>
                                          <p:attrName>style.visibility</p:attrName>
                                        </p:attrNameLst>
                                      </p:cBhvr>
                                      <p:to>
                                        <p:strVal val="visible"/>
                                      </p:to>
                                    </p:set>
                                  </p:childTnLst>
                                </p:cTn>
                              </p:par>
                            </p:childTnLst>
                          </p:cTn>
                        </p:par>
                        <p:par>
                          <p:cTn id="15" fill="hold">
                            <p:stCondLst>
                              <p:cond delay="2001"/>
                            </p:stCondLst>
                            <p:childTnLst>
                              <p:par>
                                <p:cTn id="16" presetID="1" presetClass="entr" presetSubtype="0" fill="hold" nodeType="afterEffect">
                                  <p:stCondLst>
                                    <p:cond delay="0"/>
                                  </p:stCondLst>
                                  <p:iterate type="lt">
                                    <p:tmAbs val="20"/>
                                  </p:iterate>
                                  <p:childTnLst>
                                    <p:set>
                                      <p:cBhvr>
                                        <p:cTn id="17"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D1DFA4CB-73F5-4553-89CA-1F83779028D8}"/>
              </a:ext>
              <a:ext uri="{C183D7F6-B498-43B3-948B-1728B52AA6E4}">
                <adec:decorative xmlns:adec="http://schemas.microsoft.com/office/drawing/2017/decorative" val="1"/>
              </a:ext>
            </a:extLst>
          </p:cNvPr>
          <p:cNvPicPr>
            <a:picLocks noChangeAspect="1"/>
          </p:cNvPicPr>
          <p:nvPr/>
        </p:nvPicPr>
        <p:blipFill rotWithShape="1">
          <a:blip r:embed="rId3"/>
          <a:srcRect l="14113" t="1554" r="1590" b="53770"/>
          <a:stretch/>
        </p:blipFill>
        <p:spPr>
          <a:xfrm>
            <a:off x="0" y="4378015"/>
            <a:ext cx="5839724" cy="2479986"/>
          </a:xfrm>
          <a:prstGeom prst="rect">
            <a:avLst/>
          </a:prstGeom>
          <a:ln>
            <a:noFill/>
          </a:ln>
        </p:spPr>
      </p:pic>
      <p:pic>
        <p:nvPicPr>
          <p:cNvPr id="9" name="Picture 8">
            <a:extLst>
              <a:ext uri="{FF2B5EF4-FFF2-40B4-BE49-F238E27FC236}">
                <a16:creationId xmlns:a16="http://schemas.microsoft.com/office/drawing/2014/main" id="{306A3DD4-2931-4F6B-B9D0-A0F5030DD745}"/>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5777297" y="1534369"/>
            <a:ext cx="6395546" cy="3660620"/>
          </a:xfrm>
          <a:prstGeom prst="rect">
            <a:avLst/>
          </a:prstGeom>
        </p:spPr>
      </p:pic>
      <p:pic>
        <p:nvPicPr>
          <p:cNvPr id="7" name="Picture 6">
            <a:extLst>
              <a:ext uri="{FF2B5EF4-FFF2-40B4-BE49-F238E27FC236}">
                <a16:creationId xmlns:a16="http://schemas.microsoft.com/office/drawing/2014/main" id="{72088D4A-8C06-463B-B1DD-FFF5D9D2B334}"/>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288713" y="1545386"/>
            <a:ext cx="6395546" cy="3660620"/>
          </a:xfrm>
          <a:prstGeom prst="rect">
            <a:avLst/>
          </a:prstGeom>
        </p:spPr>
      </p:pic>
      <p:pic>
        <p:nvPicPr>
          <p:cNvPr id="11" name="Picture 10">
            <a:extLst>
              <a:ext uri="{FF2B5EF4-FFF2-40B4-BE49-F238E27FC236}">
                <a16:creationId xmlns:a16="http://schemas.microsoft.com/office/drawing/2014/main" id="{FD2E9AD5-D5E0-4E02-85B9-F664EC650765}"/>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5803" y="2075813"/>
            <a:ext cx="4286513" cy="2511629"/>
          </a:xfrm>
          <a:prstGeom prst="rect">
            <a:avLst/>
          </a:prstGeom>
          <a:ln>
            <a:noFill/>
          </a:ln>
          <a:effectLst>
            <a:outerShdw blurRad="190500" sx="101000" sy="101000" algn="tl" rotWithShape="0">
              <a:srgbClr val="333333">
                <a:alpha val="30000"/>
              </a:srgbClr>
            </a:outerShdw>
          </a:effectLst>
        </p:spPr>
      </p:pic>
      <p:pic>
        <p:nvPicPr>
          <p:cNvPr id="5" name="Picture 4">
            <a:extLst>
              <a:ext uri="{FF2B5EF4-FFF2-40B4-BE49-F238E27FC236}">
                <a16:creationId xmlns:a16="http://schemas.microsoft.com/office/drawing/2014/main" id="{8798767D-DD67-4960-947B-07A2C49A930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31812" y="2069269"/>
            <a:ext cx="4286515" cy="2511630"/>
          </a:xfrm>
          <a:prstGeom prst="rect">
            <a:avLst/>
          </a:prstGeom>
          <a:ln>
            <a:noFill/>
          </a:ln>
          <a:effectLst>
            <a:outerShdw blurRad="190500" sx="101000" sy="101000" algn="tl" rotWithShape="0">
              <a:srgbClr val="333333">
                <a:alpha val="30000"/>
              </a:srgbClr>
            </a:outerShdw>
          </a:effectLst>
        </p:spPr>
      </p:pic>
      <p:sp>
        <p:nvSpPr>
          <p:cNvPr id="3" name="Title 2">
            <a:extLst>
              <a:ext uri="{FF2B5EF4-FFF2-40B4-BE49-F238E27FC236}">
                <a16:creationId xmlns:a16="http://schemas.microsoft.com/office/drawing/2014/main" id="{84D4477C-CF47-424B-9B39-4CC366C2E2C3}"/>
              </a:ext>
            </a:extLst>
          </p:cNvPr>
          <p:cNvSpPr>
            <a:spLocks noGrp="1"/>
          </p:cNvSpPr>
          <p:nvPr>
            <p:ph type="title"/>
          </p:nvPr>
        </p:nvSpPr>
        <p:spPr/>
        <p:txBody>
          <a:bodyPr/>
          <a:lstStyle/>
          <a:p>
            <a:r>
              <a:rPr lang="en-GB"/>
              <a:t>Content sharing on phones</a:t>
            </a:r>
            <a:endParaRPr lang="en-US"/>
          </a:p>
        </p:txBody>
      </p:sp>
      <p:sp>
        <p:nvSpPr>
          <p:cNvPr id="8" name="Text Placeholder 7">
            <a:extLst>
              <a:ext uri="{FF2B5EF4-FFF2-40B4-BE49-F238E27FC236}">
                <a16:creationId xmlns:a16="http://schemas.microsoft.com/office/drawing/2014/main" id="{7BD8AF28-3838-4129-9392-F01347408C5E}"/>
              </a:ext>
            </a:extLst>
          </p:cNvPr>
          <p:cNvSpPr>
            <a:spLocks noGrp="1"/>
          </p:cNvSpPr>
          <p:nvPr>
            <p:ph type="body" sz="quarter" idx="4294967295"/>
          </p:nvPr>
        </p:nvSpPr>
        <p:spPr>
          <a:xfrm>
            <a:off x="588263" y="1064845"/>
            <a:ext cx="4483800" cy="584775"/>
          </a:xfrm>
        </p:spPr>
        <p:txBody>
          <a:bodyPr vert="horz" wrap="square" lIns="0" tIns="0" rIns="0" bIns="0" rtlCol="0">
            <a:spAutoFit/>
          </a:bodyPr>
          <a:lstStyle/>
          <a:p>
            <a:pPr marL="0" indent="0">
              <a:spcBef>
                <a:spcPts val="2400"/>
              </a:spcBef>
              <a:buNone/>
            </a:pPr>
            <a:r>
              <a:rPr lang="en-US" sz="1400"/>
              <a:t>Enabled on devices with </a:t>
            </a:r>
            <a:r>
              <a:rPr lang="en-US" sz="1400" b="1">
                <a:solidFill>
                  <a:schemeClr val="tx1"/>
                </a:solidFill>
              </a:rPr>
              <a:t>7” screens or above</a:t>
            </a:r>
          </a:p>
          <a:p>
            <a:pPr marL="0" indent="0">
              <a:spcBef>
                <a:spcPts val="1200"/>
              </a:spcBef>
              <a:buNone/>
            </a:pPr>
            <a:r>
              <a:rPr lang="en-US" sz="1400"/>
              <a:t>Supports viewing </a:t>
            </a:r>
            <a:r>
              <a:rPr lang="en-US" sz="1400" b="1">
                <a:solidFill>
                  <a:schemeClr val="tx1"/>
                </a:solidFill>
              </a:rPr>
              <a:t>PowerPoint</a:t>
            </a:r>
            <a:r>
              <a:rPr lang="en-US" sz="1400"/>
              <a:t> and </a:t>
            </a:r>
            <a:r>
              <a:rPr lang="en-US" sz="1400" b="1">
                <a:solidFill>
                  <a:schemeClr val="tx1"/>
                </a:solidFill>
              </a:rPr>
              <a:t>desktop sharing</a:t>
            </a:r>
          </a:p>
        </p:txBody>
      </p:sp>
      <p:grpSp>
        <p:nvGrpSpPr>
          <p:cNvPr id="2" name="Group 1">
            <a:extLst>
              <a:ext uri="{FF2B5EF4-FFF2-40B4-BE49-F238E27FC236}">
                <a16:creationId xmlns:a16="http://schemas.microsoft.com/office/drawing/2014/main" id="{5331CEED-5083-5DA0-4F8C-C305B8E6780C}"/>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4" name="Group 3">
              <a:extLst>
                <a:ext uri="{FF2B5EF4-FFF2-40B4-BE49-F238E27FC236}">
                  <a16:creationId xmlns:a16="http://schemas.microsoft.com/office/drawing/2014/main" id="{9958DF80-0A24-C4AA-B0F2-F1225FD15881}"/>
                </a:ext>
              </a:extLst>
            </p:cNvPr>
            <p:cNvGrpSpPr/>
            <p:nvPr/>
          </p:nvGrpSpPr>
          <p:grpSpPr>
            <a:xfrm>
              <a:off x="9419668" y="315165"/>
              <a:ext cx="519711" cy="519708"/>
              <a:chOff x="2643786" y="1841370"/>
              <a:chExt cx="842422" cy="842418"/>
            </a:xfrm>
          </p:grpSpPr>
          <p:sp>
            <p:nvSpPr>
              <p:cNvPr id="31" name="Oval 30">
                <a:extLst>
                  <a:ext uri="{FF2B5EF4-FFF2-40B4-BE49-F238E27FC236}">
                    <a16:creationId xmlns:a16="http://schemas.microsoft.com/office/drawing/2014/main" id="{67A9E671-ECC0-A5E7-62A4-34187807BA3B}"/>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2" name="Group 31">
                <a:extLst>
                  <a:ext uri="{FF2B5EF4-FFF2-40B4-BE49-F238E27FC236}">
                    <a16:creationId xmlns:a16="http://schemas.microsoft.com/office/drawing/2014/main" id="{F9590EE6-4C72-900A-434A-8C19D1EF44EC}"/>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3" name="Rectangle: Rounded Corners 32">
                  <a:extLst>
                    <a:ext uri="{FF2B5EF4-FFF2-40B4-BE49-F238E27FC236}">
                      <a16:creationId xmlns:a16="http://schemas.microsoft.com/office/drawing/2014/main" id="{273466DF-DFD8-247F-8B79-60BD7DC5300F}"/>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022B6015-CCE6-609B-FAC4-107AAD9A9F9E}"/>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5" name="Group 34">
                  <a:extLst>
                    <a:ext uri="{FF2B5EF4-FFF2-40B4-BE49-F238E27FC236}">
                      <a16:creationId xmlns:a16="http://schemas.microsoft.com/office/drawing/2014/main" id="{EE7B9971-4FF8-5C7B-11C9-2308333C9666}"/>
                    </a:ext>
                  </a:extLst>
                </p:cNvPr>
                <p:cNvGrpSpPr/>
                <p:nvPr/>
              </p:nvGrpSpPr>
              <p:grpSpPr>
                <a:xfrm>
                  <a:off x="9549692" y="2525789"/>
                  <a:ext cx="155052" cy="148677"/>
                  <a:chOff x="4039410" y="4948360"/>
                  <a:chExt cx="155073" cy="148698"/>
                </a:xfrm>
                <a:solidFill>
                  <a:schemeClr val="bg1"/>
                </a:solidFill>
              </p:grpSpPr>
              <p:sp>
                <p:nvSpPr>
                  <p:cNvPr id="38" name="Rectangle: Rounded Corners 37">
                    <a:extLst>
                      <a:ext uri="{FF2B5EF4-FFF2-40B4-BE49-F238E27FC236}">
                        <a16:creationId xmlns:a16="http://schemas.microsoft.com/office/drawing/2014/main" id="{F2D361B6-5AE3-8758-EC87-E477E07C33B9}"/>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E4B524E5-3BA5-EC4D-CEE8-501B2C821230}"/>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138A6015-E549-E603-ADCC-3274805A047C}"/>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E6D809A7-8441-B569-DDEA-8C692FB1FA48}"/>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E6B30865-D55B-4248-0D1A-369DE5FA5AF0}"/>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9A71441C-15AD-A445-E153-B0F416684F32}"/>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4" name="Rectangle: Rounded Corners 43">
                    <a:extLst>
                      <a:ext uri="{FF2B5EF4-FFF2-40B4-BE49-F238E27FC236}">
                        <a16:creationId xmlns:a16="http://schemas.microsoft.com/office/drawing/2014/main" id="{01F221A2-CBC9-FCCB-483B-F42FB1870884}"/>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E345BF76-99C3-C3B4-DEF1-50BED38207CF}"/>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6" name="Rectangle: Rounded Corners 45">
                    <a:extLst>
                      <a:ext uri="{FF2B5EF4-FFF2-40B4-BE49-F238E27FC236}">
                        <a16:creationId xmlns:a16="http://schemas.microsoft.com/office/drawing/2014/main" id="{7AAFB61D-71A5-B53A-305B-71DD87609583}"/>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6" name="Rectangle: Rounded Corners 35">
                  <a:extLst>
                    <a:ext uri="{FF2B5EF4-FFF2-40B4-BE49-F238E27FC236}">
                      <a16:creationId xmlns:a16="http://schemas.microsoft.com/office/drawing/2014/main" id="{036412C2-7A95-1678-C072-AE3FFB9A3444}"/>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FB6B48A6-68F1-0D51-FBC2-BCDA7F96F506}"/>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6" name="Group 5">
              <a:extLst>
                <a:ext uri="{FF2B5EF4-FFF2-40B4-BE49-F238E27FC236}">
                  <a16:creationId xmlns:a16="http://schemas.microsoft.com/office/drawing/2014/main" id="{3F75D760-5048-F5DF-AE39-2550CD6225F6}"/>
                </a:ext>
              </a:extLst>
            </p:cNvPr>
            <p:cNvGrpSpPr/>
            <p:nvPr/>
          </p:nvGrpSpPr>
          <p:grpSpPr>
            <a:xfrm>
              <a:off x="10091937" y="314415"/>
              <a:ext cx="521208" cy="521208"/>
              <a:chOff x="2643786" y="3028562"/>
              <a:chExt cx="842422" cy="842418"/>
            </a:xfrm>
          </p:grpSpPr>
          <p:sp>
            <p:nvSpPr>
              <p:cNvPr id="26" name="Oval 25">
                <a:extLst>
                  <a:ext uri="{FF2B5EF4-FFF2-40B4-BE49-F238E27FC236}">
                    <a16:creationId xmlns:a16="http://schemas.microsoft.com/office/drawing/2014/main" id="{7B86AE60-F948-6D54-11F6-FD9D40CF91DC}"/>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7" name="Group 26">
                <a:extLst>
                  <a:ext uri="{FF2B5EF4-FFF2-40B4-BE49-F238E27FC236}">
                    <a16:creationId xmlns:a16="http://schemas.microsoft.com/office/drawing/2014/main" id="{451460D5-0F78-F9F1-32FD-F8DEF54706F4}"/>
                  </a:ext>
                </a:extLst>
              </p:cNvPr>
              <p:cNvGrpSpPr/>
              <p:nvPr/>
            </p:nvGrpSpPr>
            <p:grpSpPr>
              <a:xfrm>
                <a:off x="2863714" y="3137652"/>
                <a:ext cx="402567" cy="624238"/>
                <a:chOff x="2905821" y="3132001"/>
                <a:chExt cx="339644" cy="655658"/>
              </a:xfrm>
            </p:grpSpPr>
            <p:pic>
              <p:nvPicPr>
                <p:cNvPr id="28" name="Picture 27">
                  <a:extLst>
                    <a:ext uri="{FF2B5EF4-FFF2-40B4-BE49-F238E27FC236}">
                      <a16:creationId xmlns:a16="http://schemas.microsoft.com/office/drawing/2014/main" id="{7CF6FE1B-73E1-4FD5-2B13-D6D818B21644}"/>
                    </a:ext>
                  </a:extLst>
                </p:cNvPr>
                <p:cNvPicPr>
                  <a:picLocks noChangeAspect="1"/>
                </p:cNvPicPr>
                <p:nvPr/>
              </p:nvPicPr>
              <p:blipFill>
                <a:blip r:embed="rId7"/>
                <a:stretch>
                  <a:fillRect/>
                </a:stretch>
              </p:blipFill>
              <p:spPr>
                <a:xfrm>
                  <a:off x="2905821" y="3132001"/>
                  <a:ext cx="339644" cy="655658"/>
                </a:xfrm>
                <a:prstGeom prst="rect">
                  <a:avLst/>
                </a:prstGeom>
              </p:spPr>
            </p:pic>
            <p:sp>
              <p:nvSpPr>
                <p:cNvPr id="29" name="Rectangle 28">
                  <a:extLst>
                    <a:ext uri="{FF2B5EF4-FFF2-40B4-BE49-F238E27FC236}">
                      <a16:creationId xmlns:a16="http://schemas.microsoft.com/office/drawing/2014/main" id="{0E481F88-3CBF-CC39-5645-59B8B9DEB085}"/>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0" name="Oval 29">
                  <a:extLst>
                    <a:ext uri="{FF2B5EF4-FFF2-40B4-BE49-F238E27FC236}">
                      <a16:creationId xmlns:a16="http://schemas.microsoft.com/office/drawing/2014/main" id="{278523C7-3B64-24BA-B24B-B68344621A55}"/>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0" name="Group 9">
              <a:extLst>
                <a:ext uri="{FF2B5EF4-FFF2-40B4-BE49-F238E27FC236}">
                  <a16:creationId xmlns:a16="http://schemas.microsoft.com/office/drawing/2014/main" id="{CC8721F5-CF7F-354A-74BB-601E8825ED0B}"/>
                </a:ext>
              </a:extLst>
            </p:cNvPr>
            <p:cNvGrpSpPr/>
            <p:nvPr/>
          </p:nvGrpSpPr>
          <p:grpSpPr>
            <a:xfrm>
              <a:off x="11439470" y="314415"/>
              <a:ext cx="521208" cy="521208"/>
              <a:chOff x="5247775" y="5402947"/>
              <a:chExt cx="842422" cy="842418"/>
            </a:xfrm>
          </p:grpSpPr>
          <p:grpSp>
            <p:nvGrpSpPr>
              <p:cNvPr id="20" name="Group 19">
                <a:extLst>
                  <a:ext uri="{FF2B5EF4-FFF2-40B4-BE49-F238E27FC236}">
                    <a16:creationId xmlns:a16="http://schemas.microsoft.com/office/drawing/2014/main" id="{64AFBBF5-0341-17B0-C680-2014B1D36997}"/>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22" name="Oval 21">
                  <a:extLst>
                    <a:ext uri="{FF2B5EF4-FFF2-40B4-BE49-F238E27FC236}">
                      <a16:creationId xmlns:a16="http://schemas.microsoft.com/office/drawing/2014/main" id="{9545822A-F2ED-4050-9118-534D0C49BC42}"/>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3" name="Group 22">
                  <a:extLst>
                    <a:ext uri="{FF2B5EF4-FFF2-40B4-BE49-F238E27FC236}">
                      <a16:creationId xmlns:a16="http://schemas.microsoft.com/office/drawing/2014/main" id="{643F92C9-5745-B4F1-7A29-773E10E56180}"/>
                    </a:ext>
                  </a:extLst>
                </p:cNvPr>
                <p:cNvGrpSpPr/>
                <p:nvPr/>
              </p:nvGrpSpPr>
              <p:grpSpPr>
                <a:xfrm>
                  <a:off x="6837029" y="5667525"/>
                  <a:ext cx="516256" cy="374663"/>
                  <a:chOff x="9721214" y="3600212"/>
                  <a:chExt cx="516256" cy="374663"/>
                </a:xfrm>
              </p:grpSpPr>
              <p:sp>
                <p:nvSpPr>
                  <p:cNvPr id="24" name="Rectangle: Rounded Corners 23">
                    <a:extLst>
                      <a:ext uri="{FF2B5EF4-FFF2-40B4-BE49-F238E27FC236}">
                        <a16:creationId xmlns:a16="http://schemas.microsoft.com/office/drawing/2014/main" id="{4945CB98-2753-F9AC-7963-94877F684146}"/>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5" name="Rectangle 24">
                    <a:extLst>
                      <a:ext uri="{FF2B5EF4-FFF2-40B4-BE49-F238E27FC236}">
                        <a16:creationId xmlns:a16="http://schemas.microsoft.com/office/drawing/2014/main" id="{9581A147-C2B8-D658-8D44-361C7F23BBE7}"/>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21" name="Oval 20">
                <a:extLst>
                  <a:ext uri="{FF2B5EF4-FFF2-40B4-BE49-F238E27FC236}">
                    <a16:creationId xmlns:a16="http://schemas.microsoft.com/office/drawing/2014/main" id="{6B15CD84-F2B3-5433-C09B-E6031A6790D9}"/>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2" name="Group 11">
              <a:extLst>
                <a:ext uri="{FF2B5EF4-FFF2-40B4-BE49-F238E27FC236}">
                  <a16:creationId xmlns:a16="http://schemas.microsoft.com/office/drawing/2014/main" id="{A50EC80C-96F1-8175-58CD-5AADC436F84C}"/>
                </a:ext>
              </a:extLst>
            </p:cNvPr>
            <p:cNvGrpSpPr/>
            <p:nvPr/>
          </p:nvGrpSpPr>
          <p:grpSpPr>
            <a:xfrm>
              <a:off x="10765703" y="314415"/>
              <a:ext cx="521208" cy="521208"/>
              <a:chOff x="5247775" y="4215754"/>
              <a:chExt cx="842422" cy="842418"/>
            </a:xfrm>
          </p:grpSpPr>
          <p:sp>
            <p:nvSpPr>
              <p:cNvPr id="15" name="Oval 14">
                <a:extLst>
                  <a:ext uri="{FF2B5EF4-FFF2-40B4-BE49-F238E27FC236}">
                    <a16:creationId xmlns:a16="http://schemas.microsoft.com/office/drawing/2014/main" id="{DE08CA87-92EB-DAAE-80F2-62021AA3BE24}"/>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6" name="Group 15">
                <a:extLst>
                  <a:ext uri="{FF2B5EF4-FFF2-40B4-BE49-F238E27FC236}">
                    <a16:creationId xmlns:a16="http://schemas.microsoft.com/office/drawing/2014/main" id="{0CAB46CF-A716-EE45-7F87-B42917A81C72}"/>
                  </a:ext>
                </a:extLst>
              </p:cNvPr>
              <p:cNvGrpSpPr/>
              <p:nvPr/>
            </p:nvGrpSpPr>
            <p:grpSpPr>
              <a:xfrm>
                <a:off x="5329023" y="4518060"/>
                <a:ext cx="679926" cy="237806"/>
                <a:chOff x="2739549" y="4545762"/>
                <a:chExt cx="679926" cy="237806"/>
              </a:xfrm>
            </p:grpSpPr>
            <p:sp>
              <p:nvSpPr>
                <p:cNvPr id="18" name="Rectangle 5">
                  <a:extLst>
                    <a:ext uri="{FF2B5EF4-FFF2-40B4-BE49-F238E27FC236}">
                      <a16:creationId xmlns:a16="http://schemas.microsoft.com/office/drawing/2014/main" id="{4A3FA4D8-319A-4BDA-1830-36DFD594D1E6}"/>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9" name="Oval 18">
                  <a:extLst>
                    <a:ext uri="{FF2B5EF4-FFF2-40B4-BE49-F238E27FC236}">
                      <a16:creationId xmlns:a16="http://schemas.microsoft.com/office/drawing/2014/main" id="{2D8FB787-7900-D8AB-D02B-BBF3FC609F89}"/>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7" name="Oval 16">
                <a:extLst>
                  <a:ext uri="{FF2B5EF4-FFF2-40B4-BE49-F238E27FC236}">
                    <a16:creationId xmlns:a16="http://schemas.microsoft.com/office/drawing/2014/main" id="{BA637307-3C17-E142-BB62-9916357ED03D}"/>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4" name="Oval 13">
              <a:extLst>
                <a:ext uri="{FF2B5EF4-FFF2-40B4-BE49-F238E27FC236}">
                  <a16:creationId xmlns:a16="http://schemas.microsoft.com/office/drawing/2014/main" id="{39F33569-0A76-1AFB-0820-CEF274471F00}"/>
                </a:ext>
                <a:ext uri="{C183D7F6-B498-43B3-948B-1728B52AA6E4}">
                  <adec:decorative xmlns:adec="http://schemas.microsoft.com/office/drawing/2017/decorative" val="1"/>
                </a:ext>
              </a:extLst>
            </p:cNvPr>
            <p:cNvSpPr/>
            <p:nvPr/>
          </p:nvSpPr>
          <p:spPr bwMode="auto">
            <a:xfrm rot="10800000">
              <a:off x="10120425" y="342903"/>
              <a:ext cx="464233" cy="46423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30596014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2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42" presetClass="path" presetSubtype="0" decel="100000" fill="hold" grpId="1" nodeType="withEffect">
                                  <p:stCondLst>
                                    <p:cond delay="200"/>
                                  </p:stCondLst>
                                  <p:childTnLst>
                                    <p:animMotion origin="layout" path="M -3.54167E-6 3.7037E-6 L -3.54167E-6 0.04166 " pathEditMode="relative" rAng="0" ptsTypes="AA">
                                      <p:cBhvr>
                                        <p:cTn id="15" dur="750" spd="-100000" fill="hold"/>
                                        <p:tgtEl>
                                          <p:spTgt spid="8"/>
                                        </p:tgtEl>
                                        <p:attrNameLst>
                                          <p:attrName>ppt_x</p:attrName>
                                          <p:attrName>ppt_y</p:attrName>
                                        </p:attrNameLst>
                                      </p:cBhvr>
                                      <p:rCtr x="0" y="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DE91353-9E0A-42E1-AB9C-C132FBB4402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4516397" y="611495"/>
            <a:ext cx="7550257" cy="5305792"/>
          </a:xfrm>
          <a:prstGeom prst="rect">
            <a:avLst/>
          </a:prstGeom>
        </p:spPr>
      </p:pic>
      <p:sp>
        <p:nvSpPr>
          <p:cNvPr id="2" name="Title 1">
            <a:extLst>
              <a:ext uri="{FF2B5EF4-FFF2-40B4-BE49-F238E27FC236}">
                <a16:creationId xmlns:a16="http://schemas.microsoft.com/office/drawing/2014/main" id="{C35801E2-BF3D-4B74-89A3-F7773142498C}"/>
              </a:ext>
            </a:extLst>
          </p:cNvPr>
          <p:cNvSpPr>
            <a:spLocks noGrp="1"/>
          </p:cNvSpPr>
          <p:nvPr>
            <p:ph type="title"/>
          </p:nvPr>
        </p:nvSpPr>
        <p:spPr/>
        <p:txBody>
          <a:bodyPr/>
          <a:lstStyle/>
          <a:p>
            <a:r>
              <a:rPr lang="en-GB"/>
              <a:t>Home screen  </a:t>
            </a:r>
          </a:p>
        </p:txBody>
      </p:sp>
      <p:sp>
        <p:nvSpPr>
          <p:cNvPr id="27" name="Text Placeholder 2">
            <a:extLst>
              <a:ext uri="{FF2B5EF4-FFF2-40B4-BE49-F238E27FC236}">
                <a16:creationId xmlns:a16="http://schemas.microsoft.com/office/drawing/2014/main" id="{015396C5-DA4E-4F7F-B78F-5D13E6972796}"/>
              </a:ext>
            </a:extLst>
          </p:cNvPr>
          <p:cNvSpPr>
            <a:spLocks noGrp="1"/>
          </p:cNvSpPr>
          <p:nvPr>
            <p:ph type="body" sz="quarter" idx="4294967295"/>
          </p:nvPr>
        </p:nvSpPr>
        <p:spPr>
          <a:xfrm>
            <a:off x="585787" y="1893888"/>
            <a:ext cx="3348038" cy="738664"/>
          </a:xfrm>
        </p:spPr>
        <p:txBody>
          <a:bodyPr/>
          <a:lstStyle/>
          <a:p>
            <a:pPr marL="0" indent="0">
              <a:buNone/>
            </a:pPr>
            <a:r>
              <a:rPr lang="en-US" sz="1600"/>
              <a:t>End user can enable/disable home screen via phone settings if the policy is enabled.</a:t>
            </a:r>
          </a:p>
        </p:txBody>
      </p:sp>
      <p:pic>
        <p:nvPicPr>
          <p:cNvPr id="9" name="Picture 8">
            <a:extLst>
              <a:ext uri="{FF2B5EF4-FFF2-40B4-BE49-F238E27FC236}">
                <a16:creationId xmlns:a16="http://schemas.microsoft.com/office/drawing/2014/main" id="{DF10DAB3-D4C6-4E7D-A99F-F3324F6A04D2}"/>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8008142" y="1128442"/>
            <a:ext cx="3038056" cy="1779965"/>
          </a:xfrm>
          <a:prstGeom prst="rect">
            <a:avLst/>
          </a:prstGeom>
          <a:ln>
            <a:noFill/>
          </a:ln>
          <a:effectLst>
            <a:outerShdw blurRad="292100" dist="139700" dir="2700000" algn="tl" rotWithShape="0">
              <a:srgbClr val="333333">
                <a:alpha val="65000"/>
              </a:srgbClr>
            </a:outerShdw>
          </a:effectLst>
        </p:spPr>
      </p:pic>
      <p:sp>
        <p:nvSpPr>
          <p:cNvPr id="10" name="Rectangle 9">
            <a:extLst>
              <a:ext uri="{FF2B5EF4-FFF2-40B4-BE49-F238E27FC236}">
                <a16:creationId xmlns:a16="http://schemas.microsoft.com/office/drawing/2014/main" id="{C70F6CC8-08E6-4819-B231-403D794388DA}"/>
              </a:ext>
              <a:ext uri="{C183D7F6-B498-43B3-948B-1728B52AA6E4}">
                <adec:decorative xmlns:adec="http://schemas.microsoft.com/office/drawing/2017/decorative" val="1"/>
              </a:ext>
            </a:extLst>
          </p:cNvPr>
          <p:cNvSpPr/>
          <p:nvPr/>
        </p:nvSpPr>
        <p:spPr bwMode="auto">
          <a:xfrm>
            <a:off x="8008127" y="1629865"/>
            <a:ext cx="3038072" cy="171650"/>
          </a:xfrm>
          <a:prstGeom prst="rect">
            <a:avLst/>
          </a:prstGeom>
          <a:noFill/>
          <a:ln w="28575">
            <a:solidFill>
              <a:srgbClr val="4B53BC"/>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err="1">
              <a:gradFill>
                <a:gsLst>
                  <a:gs pos="0">
                    <a:srgbClr val="FFFFFF"/>
                  </a:gs>
                  <a:gs pos="100000">
                    <a:srgbClr val="FFFFFF"/>
                  </a:gs>
                </a:gsLst>
                <a:lin ang="5400000" scaled="0"/>
              </a:gradFill>
              <a:ea typeface="Segoe UI" pitchFamily="34" charset="0"/>
              <a:cs typeface="Segoe UI" pitchFamily="34" charset="0"/>
            </a:endParaRPr>
          </a:p>
        </p:txBody>
      </p:sp>
      <p:pic>
        <p:nvPicPr>
          <p:cNvPr id="11" name="Picture 10">
            <a:extLst>
              <a:ext uri="{FF2B5EF4-FFF2-40B4-BE49-F238E27FC236}">
                <a16:creationId xmlns:a16="http://schemas.microsoft.com/office/drawing/2014/main" id="{F032510B-C952-4FD5-9A10-82A5E460D290}"/>
              </a:ext>
              <a:ext uri="{C183D7F6-B498-43B3-948B-1728B52AA6E4}">
                <adec:decorative xmlns:adec="http://schemas.microsoft.com/office/drawing/2017/decorative" val="1"/>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0" y="4813502"/>
            <a:ext cx="5893411" cy="2044498"/>
          </a:xfrm>
          <a:prstGeom prst="rect">
            <a:avLst/>
          </a:prstGeom>
          <a:ln>
            <a:noFill/>
          </a:ln>
        </p:spPr>
      </p:pic>
      <p:sp>
        <p:nvSpPr>
          <p:cNvPr id="14" name="TextBox 13">
            <a:extLst>
              <a:ext uri="{FF2B5EF4-FFF2-40B4-BE49-F238E27FC236}">
                <a16:creationId xmlns:a16="http://schemas.microsoft.com/office/drawing/2014/main" id="{0E18A106-FEF1-4CDF-A124-3289851FD241}"/>
              </a:ext>
            </a:extLst>
          </p:cNvPr>
          <p:cNvSpPr txBox="1"/>
          <p:nvPr/>
        </p:nvSpPr>
        <p:spPr>
          <a:xfrm>
            <a:off x="585787" y="878692"/>
            <a:ext cx="1696298" cy="544765"/>
          </a:xfrm>
          <a:prstGeom prst="rect">
            <a:avLst/>
          </a:prstGeom>
          <a:noFill/>
        </p:spPr>
        <p:txBody>
          <a:bodyPr wrap="none" lIns="0" tIns="146304" rIns="182880" bIns="146304" rtlCol="0">
            <a:spAutoFit/>
          </a:bodyPr>
          <a:lstStyle/>
          <a:p>
            <a:pPr>
              <a:lnSpc>
                <a:spcPct val="90000"/>
              </a:lnSpc>
              <a:spcAft>
                <a:spcPts val="600"/>
              </a:spcAft>
            </a:pPr>
            <a:r>
              <a:rPr lang="en-US">
                <a:gradFill>
                  <a:gsLst>
                    <a:gs pos="2917">
                      <a:schemeClr val="tx1"/>
                    </a:gs>
                    <a:gs pos="30000">
                      <a:schemeClr val="tx1"/>
                    </a:gs>
                  </a:gsLst>
                  <a:lin ang="5400000" scaled="0"/>
                </a:gradFill>
              </a:rPr>
              <a:t>Enable/Disable</a:t>
            </a:r>
          </a:p>
        </p:txBody>
      </p:sp>
    </p:spTree>
    <p:extLst>
      <p:ext uri="{BB962C8B-B14F-4D97-AF65-F5344CB8AC3E}">
        <p14:creationId xmlns:p14="http://schemas.microsoft.com/office/powerpoint/2010/main" val="289273833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42" presetClass="path" presetSubtype="0" decel="100000" fill="hold" grpId="1" nodeType="withEffect">
                                  <p:stCondLst>
                                    <p:cond delay="0"/>
                                  </p:stCondLst>
                                  <p:childTnLst>
                                    <p:animMotion origin="layout" path="M -3.54167E-6 3.7037E-6 L -3.54167E-6 0.04166 " pathEditMode="relative" rAng="0" ptsTypes="AA">
                                      <p:cBhvr>
                                        <p:cTn id="9" dur="750" spd="-100000" fill="hold"/>
                                        <p:tgtEl>
                                          <p:spTgt spid="27"/>
                                        </p:tgtEl>
                                        <p:attrNameLst>
                                          <p:attrName>ppt_x</p:attrName>
                                          <p:attrName>ppt_y</p:attrName>
                                        </p:attrNameLst>
                                      </p:cBhvr>
                                      <p:rCtr x="0" y="2083"/>
                                    </p:animMotion>
                                  </p:childTnLst>
                                </p:cTn>
                              </p:par>
                              <p:par>
                                <p:cTn id="10" presetID="10"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750"/>
                            </p:stCondLst>
                            <p:childTnLst>
                              <p:par>
                                <p:cTn id="17" presetID="21" presetClass="entr" presetSubtype="1"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heel(1)">
                                      <p:cBhvr>
                                        <p:cTn id="19"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7" grpId="1"/>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77D985C-8835-4953-A6BA-9305547DBE01}"/>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347381" y="926154"/>
            <a:ext cx="8613262" cy="6470932"/>
          </a:xfrm>
          <a:prstGeom prst="rect">
            <a:avLst/>
          </a:prstGeom>
        </p:spPr>
      </p:pic>
      <p:sp>
        <p:nvSpPr>
          <p:cNvPr id="2" name="Title 1">
            <a:extLst>
              <a:ext uri="{FF2B5EF4-FFF2-40B4-BE49-F238E27FC236}">
                <a16:creationId xmlns:a16="http://schemas.microsoft.com/office/drawing/2014/main" id="{D8DBC43B-B056-481A-8338-506C7854B0C8}"/>
              </a:ext>
            </a:extLst>
          </p:cNvPr>
          <p:cNvSpPr>
            <a:spLocks noGrp="1"/>
          </p:cNvSpPr>
          <p:nvPr>
            <p:ph type="title"/>
          </p:nvPr>
        </p:nvSpPr>
        <p:spPr>
          <a:xfrm>
            <a:off x="588263" y="2717560"/>
            <a:ext cx="1182664" cy="430887"/>
          </a:xfrm>
        </p:spPr>
        <p:txBody>
          <a:bodyPr/>
          <a:lstStyle/>
          <a:p>
            <a:r>
              <a:rPr lang="en-US" dirty="0"/>
              <a:t>Auto Answer</a:t>
            </a:r>
          </a:p>
        </p:txBody>
      </p:sp>
      <p:pic>
        <p:nvPicPr>
          <p:cNvPr id="3" name="Untitled">
            <a:hlinkClick r:id="" action="ppaction://media"/>
            <a:extLst>
              <a:ext uri="{FF2B5EF4-FFF2-40B4-BE49-F238E27FC236}">
                <a16:creationId xmlns:a16="http://schemas.microsoft.com/office/drawing/2014/main" id="{FF396E13-1FA4-4C03-A234-30AFEE14F45A}"/>
              </a:ext>
              <a:ext uri="{C183D7F6-B498-43B3-948B-1728B52AA6E4}">
                <adec:decorative xmlns:adec="http://schemas.microsoft.com/office/drawing/2017/decorative" val="1"/>
              </a:ext>
            </a:extLst>
          </p:cNvPr>
          <p:cNvPicPr>
            <a:picLocks noChangeAspect="1"/>
          </p:cNvPicPr>
          <p:nvPr>
            <a:videoFile r:link="rId2"/>
            <p:extLst>
              <p:ext uri="{DAA4B4D4-6D71-4841-9C94-3DE7FCFB9230}">
                <p14:media xmlns:p14="http://schemas.microsoft.com/office/powerpoint/2010/main" r:embed="rId1">
                  <p14:extLst>
                    <p:ext uri="{3AFAAA56-56D3-431D-BCD4-E75A35582382}">
                      <p173:tracksInfo xmlns:p173="http://schemas.microsoft.com/office/powerpoint/2017/3/main" displayLoc="media">
                        <p173:trackLst>
                          <p173:track id="{43631CA8-57EF-407F-99BB-E3455FB910B7}" label="noaudio" lang="" r:embed="rId6"/>
                        </p173:trackLst>
                      </p173:tracksInfo>
                    </p:ext>
                  </p14:extLst>
                </p14:media>
              </p:ext>
            </p:extLst>
          </p:nvPr>
        </p:nvPicPr>
        <p:blipFill>
          <a:blip r:embed="rId7"/>
          <a:stretch>
            <a:fillRect/>
          </a:stretch>
        </p:blipFill>
        <p:spPr>
          <a:xfrm>
            <a:off x="2617544" y="1127233"/>
            <a:ext cx="8110617" cy="4562222"/>
          </a:xfrm>
          <a:prstGeom prst="rect">
            <a:avLst/>
          </a:prstGeom>
        </p:spPr>
      </p:pic>
      <p:sp>
        <p:nvSpPr>
          <p:cNvPr id="20" name="TextBox 19">
            <a:extLst>
              <a:ext uri="{FF2B5EF4-FFF2-40B4-BE49-F238E27FC236}">
                <a16:creationId xmlns:a16="http://schemas.microsoft.com/office/drawing/2014/main" id="{E5B5F2A9-43F3-4FA9-AB35-190D79BB7E1A}"/>
              </a:ext>
            </a:extLst>
          </p:cNvPr>
          <p:cNvSpPr txBox="1"/>
          <p:nvPr/>
        </p:nvSpPr>
        <p:spPr>
          <a:xfrm>
            <a:off x="588963" y="3618113"/>
            <a:ext cx="563616" cy="461665"/>
          </a:xfrm>
          <a:prstGeom prst="rect">
            <a:avLst/>
          </a:prstGeom>
          <a:noFill/>
        </p:spPr>
        <p:txBody>
          <a:bodyPr wrap="none" lIns="0" tIns="91440" rIns="91440" bIns="91440" rtlCol="0">
            <a:spAutoFit/>
          </a:bodyPr>
          <a:lstStyle/>
          <a:p>
            <a:pPr>
              <a:lnSpc>
                <a:spcPct val="90000"/>
              </a:lnSpc>
              <a:spcAft>
                <a:spcPts val="600"/>
              </a:spcAft>
            </a:pPr>
            <a:r>
              <a:rPr lang="en-US" sz="2000">
                <a:solidFill>
                  <a:schemeClr val="accent1"/>
                </a:solidFill>
                <a:latin typeface="+mj-lt"/>
              </a:rPr>
              <a:t>Join</a:t>
            </a:r>
          </a:p>
        </p:txBody>
      </p:sp>
      <p:grpSp>
        <p:nvGrpSpPr>
          <p:cNvPr id="5" name="Group 4">
            <a:extLst>
              <a:ext uri="{FF2B5EF4-FFF2-40B4-BE49-F238E27FC236}">
                <a16:creationId xmlns:a16="http://schemas.microsoft.com/office/drawing/2014/main" id="{EFE7B569-2A72-A8E7-056E-D0FE5189C975}"/>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6" name="Group 5">
              <a:extLst>
                <a:ext uri="{FF2B5EF4-FFF2-40B4-BE49-F238E27FC236}">
                  <a16:creationId xmlns:a16="http://schemas.microsoft.com/office/drawing/2014/main" id="{7496C1BD-97BE-AD6F-F7DE-1B5B7C11FF31}"/>
                </a:ext>
              </a:extLst>
            </p:cNvPr>
            <p:cNvGrpSpPr/>
            <p:nvPr/>
          </p:nvGrpSpPr>
          <p:grpSpPr>
            <a:xfrm>
              <a:off x="9419668" y="315165"/>
              <a:ext cx="519711" cy="519708"/>
              <a:chOff x="2643786" y="1841370"/>
              <a:chExt cx="842422" cy="842418"/>
            </a:xfrm>
          </p:grpSpPr>
          <p:sp>
            <p:nvSpPr>
              <p:cNvPr id="27" name="Oval 26">
                <a:extLst>
                  <a:ext uri="{FF2B5EF4-FFF2-40B4-BE49-F238E27FC236}">
                    <a16:creationId xmlns:a16="http://schemas.microsoft.com/office/drawing/2014/main" id="{B5C0724A-9F78-79A6-1B14-42D96A8E9FE0}"/>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8" name="Group 27">
                <a:extLst>
                  <a:ext uri="{FF2B5EF4-FFF2-40B4-BE49-F238E27FC236}">
                    <a16:creationId xmlns:a16="http://schemas.microsoft.com/office/drawing/2014/main" id="{991E3374-8BD2-4EE8-D97A-0587B40C4AFD}"/>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9" name="Rectangle: Rounded Corners 28">
                  <a:extLst>
                    <a:ext uri="{FF2B5EF4-FFF2-40B4-BE49-F238E27FC236}">
                      <a16:creationId xmlns:a16="http://schemas.microsoft.com/office/drawing/2014/main" id="{FCD11BAC-C5E6-345A-78EF-32DBD01A4D98}"/>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0" name="Rectangle: Rounded Corners 29">
                  <a:extLst>
                    <a:ext uri="{FF2B5EF4-FFF2-40B4-BE49-F238E27FC236}">
                      <a16:creationId xmlns:a16="http://schemas.microsoft.com/office/drawing/2014/main" id="{53DCB14C-9C92-1F69-3F3F-ED1C9C19EA09}"/>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1" name="Group 30">
                  <a:extLst>
                    <a:ext uri="{FF2B5EF4-FFF2-40B4-BE49-F238E27FC236}">
                      <a16:creationId xmlns:a16="http://schemas.microsoft.com/office/drawing/2014/main" id="{8C092F9F-22EA-24A9-97FD-00128EC2733C}"/>
                    </a:ext>
                  </a:extLst>
                </p:cNvPr>
                <p:cNvGrpSpPr/>
                <p:nvPr/>
              </p:nvGrpSpPr>
              <p:grpSpPr>
                <a:xfrm>
                  <a:off x="9549692" y="2525789"/>
                  <a:ext cx="155052" cy="148677"/>
                  <a:chOff x="4039410" y="4948360"/>
                  <a:chExt cx="155073" cy="148698"/>
                </a:xfrm>
                <a:solidFill>
                  <a:schemeClr val="bg1"/>
                </a:solidFill>
              </p:grpSpPr>
              <p:sp>
                <p:nvSpPr>
                  <p:cNvPr id="34" name="Rectangle: Rounded Corners 33">
                    <a:extLst>
                      <a:ext uri="{FF2B5EF4-FFF2-40B4-BE49-F238E27FC236}">
                        <a16:creationId xmlns:a16="http://schemas.microsoft.com/office/drawing/2014/main" id="{3A337491-B8A9-ED65-6A76-C0D4880574EB}"/>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5" name="Rectangle: Rounded Corners 34">
                    <a:extLst>
                      <a:ext uri="{FF2B5EF4-FFF2-40B4-BE49-F238E27FC236}">
                        <a16:creationId xmlns:a16="http://schemas.microsoft.com/office/drawing/2014/main" id="{2A3FB930-63E0-F9E0-1833-FAB451D9E46C}"/>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0F03CED5-675D-307F-084E-E92B7D2B7D82}"/>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C5597012-4A52-03F7-F83D-D108EA1A0B9E}"/>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8" name="Rectangle: Rounded Corners 37">
                    <a:extLst>
                      <a:ext uri="{FF2B5EF4-FFF2-40B4-BE49-F238E27FC236}">
                        <a16:creationId xmlns:a16="http://schemas.microsoft.com/office/drawing/2014/main" id="{038ABBE9-0A73-7461-36FE-3D0BB41CF131}"/>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E1D6A23E-C374-04B0-3A69-A6890E71D78A}"/>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9D083045-0E43-94A7-62A2-67CB9D845180}"/>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34AF8E20-090E-ABAC-1ADE-1EB72AAD853F}"/>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661490E9-2B27-4ABA-9887-7D184276FF4B}"/>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2" name="Rectangle: Rounded Corners 31">
                  <a:extLst>
                    <a:ext uri="{FF2B5EF4-FFF2-40B4-BE49-F238E27FC236}">
                      <a16:creationId xmlns:a16="http://schemas.microsoft.com/office/drawing/2014/main" id="{2F6A9028-C28C-2692-71F5-71035BCC8C74}"/>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3" name="Rectangle: Rounded Corners 32">
                  <a:extLst>
                    <a:ext uri="{FF2B5EF4-FFF2-40B4-BE49-F238E27FC236}">
                      <a16:creationId xmlns:a16="http://schemas.microsoft.com/office/drawing/2014/main" id="{7BE6CEBF-17C7-02D5-B9C3-4ED65E133A7C}"/>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7" name="Group 6">
              <a:extLst>
                <a:ext uri="{FF2B5EF4-FFF2-40B4-BE49-F238E27FC236}">
                  <a16:creationId xmlns:a16="http://schemas.microsoft.com/office/drawing/2014/main" id="{883176E1-E736-378B-9626-EA5FB64796F9}"/>
                </a:ext>
              </a:extLst>
            </p:cNvPr>
            <p:cNvGrpSpPr/>
            <p:nvPr/>
          </p:nvGrpSpPr>
          <p:grpSpPr>
            <a:xfrm>
              <a:off x="10091937" y="314415"/>
              <a:ext cx="521208" cy="521208"/>
              <a:chOff x="2643786" y="3028562"/>
              <a:chExt cx="842422" cy="842418"/>
            </a:xfrm>
          </p:grpSpPr>
          <p:sp>
            <p:nvSpPr>
              <p:cNvPr id="22" name="Oval 21">
                <a:extLst>
                  <a:ext uri="{FF2B5EF4-FFF2-40B4-BE49-F238E27FC236}">
                    <a16:creationId xmlns:a16="http://schemas.microsoft.com/office/drawing/2014/main" id="{7242AA9E-5DA6-EC2F-4E4B-C270EAFB1424}"/>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3" name="Group 22">
                <a:extLst>
                  <a:ext uri="{FF2B5EF4-FFF2-40B4-BE49-F238E27FC236}">
                    <a16:creationId xmlns:a16="http://schemas.microsoft.com/office/drawing/2014/main" id="{692D2C0D-CAD0-9A83-11DB-0501685D857F}"/>
                  </a:ext>
                </a:extLst>
              </p:cNvPr>
              <p:cNvGrpSpPr/>
              <p:nvPr/>
            </p:nvGrpSpPr>
            <p:grpSpPr>
              <a:xfrm>
                <a:off x="2863714" y="3137652"/>
                <a:ext cx="402567" cy="624238"/>
                <a:chOff x="2905821" y="3132001"/>
                <a:chExt cx="339644" cy="655658"/>
              </a:xfrm>
            </p:grpSpPr>
            <p:pic>
              <p:nvPicPr>
                <p:cNvPr id="24" name="Picture 23">
                  <a:extLst>
                    <a:ext uri="{FF2B5EF4-FFF2-40B4-BE49-F238E27FC236}">
                      <a16:creationId xmlns:a16="http://schemas.microsoft.com/office/drawing/2014/main" id="{846365C3-8BA7-4FA7-18E9-CB9CBBFB7396}"/>
                    </a:ext>
                  </a:extLst>
                </p:cNvPr>
                <p:cNvPicPr>
                  <a:picLocks noChangeAspect="1"/>
                </p:cNvPicPr>
                <p:nvPr/>
              </p:nvPicPr>
              <p:blipFill>
                <a:blip r:embed="rId8"/>
                <a:stretch>
                  <a:fillRect/>
                </a:stretch>
              </p:blipFill>
              <p:spPr>
                <a:xfrm>
                  <a:off x="2905821" y="3132001"/>
                  <a:ext cx="339644" cy="655658"/>
                </a:xfrm>
                <a:prstGeom prst="rect">
                  <a:avLst/>
                </a:prstGeom>
              </p:spPr>
            </p:pic>
            <p:sp>
              <p:nvSpPr>
                <p:cNvPr id="25" name="Rectangle 24">
                  <a:extLst>
                    <a:ext uri="{FF2B5EF4-FFF2-40B4-BE49-F238E27FC236}">
                      <a16:creationId xmlns:a16="http://schemas.microsoft.com/office/drawing/2014/main" id="{0AA6C12B-A435-7894-889B-F5E2C137AB9E}"/>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6" name="Oval 25">
                  <a:extLst>
                    <a:ext uri="{FF2B5EF4-FFF2-40B4-BE49-F238E27FC236}">
                      <a16:creationId xmlns:a16="http://schemas.microsoft.com/office/drawing/2014/main" id="{5533E010-5850-3112-35DE-F3F9C719CFBB}"/>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8" name="Group 7">
              <a:extLst>
                <a:ext uri="{FF2B5EF4-FFF2-40B4-BE49-F238E27FC236}">
                  <a16:creationId xmlns:a16="http://schemas.microsoft.com/office/drawing/2014/main" id="{1BAAEC7D-9273-F6FA-EB25-B4E704B9E465}"/>
                </a:ext>
              </a:extLst>
            </p:cNvPr>
            <p:cNvGrpSpPr/>
            <p:nvPr/>
          </p:nvGrpSpPr>
          <p:grpSpPr>
            <a:xfrm>
              <a:off x="11439470" y="314415"/>
              <a:ext cx="521208" cy="521208"/>
              <a:chOff x="5247775" y="5402947"/>
              <a:chExt cx="842422" cy="842418"/>
            </a:xfrm>
          </p:grpSpPr>
          <p:grpSp>
            <p:nvGrpSpPr>
              <p:cNvPr id="15" name="Group 14">
                <a:extLst>
                  <a:ext uri="{FF2B5EF4-FFF2-40B4-BE49-F238E27FC236}">
                    <a16:creationId xmlns:a16="http://schemas.microsoft.com/office/drawing/2014/main" id="{6200DCDA-9358-AFA3-21C2-A94CB61559DD}"/>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7" name="Oval 16">
                  <a:extLst>
                    <a:ext uri="{FF2B5EF4-FFF2-40B4-BE49-F238E27FC236}">
                      <a16:creationId xmlns:a16="http://schemas.microsoft.com/office/drawing/2014/main" id="{8795C9A6-84A0-7617-B672-8CD5AD382F93}"/>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8" name="Group 17">
                  <a:extLst>
                    <a:ext uri="{FF2B5EF4-FFF2-40B4-BE49-F238E27FC236}">
                      <a16:creationId xmlns:a16="http://schemas.microsoft.com/office/drawing/2014/main" id="{F3EE5C3C-1C41-FF62-2AFC-A95A06A71375}"/>
                    </a:ext>
                  </a:extLst>
                </p:cNvPr>
                <p:cNvGrpSpPr/>
                <p:nvPr/>
              </p:nvGrpSpPr>
              <p:grpSpPr>
                <a:xfrm>
                  <a:off x="6837029" y="5667525"/>
                  <a:ext cx="516256" cy="374663"/>
                  <a:chOff x="9721214" y="3600212"/>
                  <a:chExt cx="516256" cy="374663"/>
                </a:xfrm>
              </p:grpSpPr>
              <p:sp>
                <p:nvSpPr>
                  <p:cNvPr id="19" name="Rectangle: Rounded Corners 18">
                    <a:extLst>
                      <a:ext uri="{FF2B5EF4-FFF2-40B4-BE49-F238E27FC236}">
                        <a16:creationId xmlns:a16="http://schemas.microsoft.com/office/drawing/2014/main" id="{CC8BA5AB-D2DF-BD51-A086-116547E08930}"/>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1" name="Rectangle 20">
                    <a:extLst>
                      <a:ext uri="{FF2B5EF4-FFF2-40B4-BE49-F238E27FC236}">
                        <a16:creationId xmlns:a16="http://schemas.microsoft.com/office/drawing/2014/main" id="{D5681E2C-AEE1-E130-CDAF-D729E058FDF3}"/>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6" name="Oval 15">
                <a:extLst>
                  <a:ext uri="{FF2B5EF4-FFF2-40B4-BE49-F238E27FC236}">
                    <a16:creationId xmlns:a16="http://schemas.microsoft.com/office/drawing/2014/main" id="{E3372A37-6939-0666-FC39-50030D662233}"/>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9" name="Group 8">
              <a:extLst>
                <a:ext uri="{FF2B5EF4-FFF2-40B4-BE49-F238E27FC236}">
                  <a16:creationId xmlns:a16="http://schemas.microsoft.com/office/drawing/2014/main" id="{01A19832-A06B-7846-B41D-51F76377FCC2}"/>
                </a:ext>
              </a:extLst>
            </p:cNvPr>
            <p:cNvGrpSpPr/>
            <p:nvPr/>
          </p:nvGrpSpPr>
          <p:grpSpPr>
            <a:xfrm>
              <a:off x="10765703" y="314415"/>
              <a:ext cx="521208" cy="521208"/>
              <a:chOff x="5247775" y="4215754"/>
              <a:chExt cx="842422" cy="842418"/>
            </a:xfrm>
          </p:grpSpPr>
          <p:sp>
            <p:nvSpPr>
              <p:cNvPr id="10" name="Oval 9">
                <a:extLst>
                  <a:ext uri="{FF2B5EF4-FFF2-40B4-BE49-F238E27FC236}">
                    <a16:creationId xmlns:a16="http://schemas.microsoft.com/office/drawing/2014/main" id="{C4CA4D16-39F1-2CEB-0DC3-47A92D931A81}"/>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1" name="Group 10">
                <a:extLst>
                  <a:ext uri="{FF2B5EF4-FFF2-40B4-BE49-F238E27FC236}">
                    <a16:creationId xmlns:a16="http://schemas.microsoft.com/office/drawing/2014/main" id="{B7B50BE1-9A7C-55A2-124E-116973B9962A}"/>
                  </a:ext>
                </a:extLst>
              </p:cNvPr>
              <p:cNvGrpSpPr/>
              <p:nvPr/>
            </p:nvGrpSpPr>
            <p:grpSpPr>
              <a:xfrm>
                <a:off x="5329023" y="4518060"/>
                <a:ext cx="679926" cy="237806"/>
                <a:chOff x="2739549" y="4545762"/>
                <a:chExt cx="679926" cy="237806"/>
              </a:xfrm>
            </p:grpSpPr>
            <p:sp>
              <p:nvSpPr>
                <p:cNvPr id="13" name="Rectangle 5">
                  <a:extLst>
                    <a:ext uri="{FF2B5EF4-FFF2-40B4-BE49-F238E27FC236}">
                      <a16:creationId xmlns:a16="http://schemas.microsoft.com/office/drawing/2014/main" id="{E1C611D5-8C4B-7221-94F3-BBBD6DC17BBA}"/>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4" name="Oval 13">
                  <a:extLst>
                    <a:ext uri="{FF2B5EF4-FFF2-40B4-BE49-F238E27FC236}">
                      <a16:creationId xmlns:a16="http://schemas.microsoft.com/office/drawing/2014/main" id="{A73BB8C1-7CCC-D374-310D-3FF690C0D976}"/>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2" name="Oval 11">
                <a:extLst>
                  <a:ext uri="{FF2B5EF4-FFF2-40B4-BE49-F238E27FC236}">
                    <a16:creationId xmlns:a16="http://schemas.microsoft.com/office/drawing/2014/main" id="{8C714336-F836-0B0F-E5C9-7D5CBDE82B53}"/>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52101857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01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endCondLst>
                    <p:cond evt="onNext" delay="0">
                      <p:tgtEl>
                        <p:sldTgt/>
                      </p:tgtEl>
                    </p:cond>
                  </p:endCondLst>
                </p:cTn>
                <p:tgtEl>
                  <p:spTgt spid="3"/>
                </p:tgtEl>
              </p:cMediaNode>
            </p:vide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6FE93FB2-4ADB-4467-A6A8-21959DBA79C9}"/>
              </a:ext>
              <a:ext uri="{C183D7F6-B498-43B3-948B-1728B52AA6E4}">
                <adec:decorative xmlns:adec="http://schemas.microsoft.com/office/drawing/2017/decorative" val="1"/>
              </a:ext>
            </a:extLst>
          </p:cNvPr>
          <p:cNvSpPr/>
          <p:nvPr/>
        </p:nvSpPr>
        <p:spPr bwMode="auto">
          <a:xfrm>
            <a:off x="0" y="2711196"/>
            <a:ext cx="12192000" cy="4146804"/>
          </a:xfrm>
          <a:prstGeom prst="rect">
            <a:avLst/>
          </a:prstGeom>
          <a:solidFill>
            <a:schemeClr val="tx1">
              <a:lumMod val="50000"/>
            </a:schemeClr>
          </a:solidFill>
          <a:ln w="9525" cap="flat" cmpd="sng" algn="ctr">
            <a:noFill/>
            <a:prstDash val="solid"/>
            <a:headEnd type="none" w="med" len="med"/>
            <a:tailEnd type="none" w="med" len="med"/>
          </a:ln>
          <a:effectLst/>
        </p:spPr>
        <p:style>
          <a:lnRef idx="0">
            <a:scrgbClr r="0" g="0" b="0"/>
          </a:lnRef>
          <a:fillRef idx="0">
            <a:scrgbClr r="0" g="0" b="0"/>
          </a:fillRef>
          <a:effectRef idx="0">
            <a:scrgbClr r="0" g="0" b="0"/>
          </a:effectRef>
          <a:fontRef idx="major"/>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 name="Title 1">
            <a:extLst>
              <a:ext uri="{FF2B5EF4-FFF2-40B4-BE49-F238E27FC236}">
                <a16:creationId xmlns:a16="http://schemas.microsoft.com/office/drawing/2014/main" id="{D8DBC43B-B056-481A-8338-506C7854B0C8}"/>
              </a:ext>
            </a:extLst>
          </p:cNvPr>
          <p:cNvSpPr>
            <a:spLocks noGrp="1"/>
          </p:cNvSpPr>
          <p:nvPr>
            <p:ph type="title"/>
          </p:nvPr>
        </p:nvSpPr>
        <p:spPr>
          <a:xfrm>
            <a:off x="588263" y="502920"/>
            <a:ext cx="11018520" cy="430887"/>
          </a:xfrm>
        </p:spPr>
        <p:txBody>
          <a:bodyPr/>
          <a:lstStyle/>
          <a:p>
            <a:r>
              <a:rPr lang="en-US"/>
              <a:t>Auto Answer </a:t>
            </a:r>
          </a:p>
        </p:txBody>
      </p:sp>
      <p:sp>
        <p:nvSpPr>
          <p:cNvPr id="3" name="Text Placeholder 2">
            <a:extLst>
              <a:ext uri="{FF2B5EF4-FFF2-40B4-BE49-F238E27FC236}">
                <a16:creationId xmlns:a16="http://schemas.microsoft.com/office/drawing/2014/main" id="{C8797633-82A5-475E-8F14-4F6F4066B403}"/>
              </a:ext>
            </a:extLst>
          </p:cNvPr>
          <p:cNvSpPr>
            <a:spLocks noGrp="1"/>
          </p:cNvSpPr>
          <p:nvPr>
            <p:ph type="body" sz="quarter" idx="10"/>
          </p:nvPr>
        </p:nvSpPr>
        <p:spPr/>
        <p:txBody>
          <a:bodyPr/>
          <a:lstStyle/>
          <a:p>
            <a:r>
              <a:rPr lang="en-US" dirty="0">
                <a:solidFill>
                  <a:schemeClr val="accent1"/>
                </a:solidFill>
                <a:latin typeface="+mj-lt"/>
              </a:rPr>
              <a:t>Enable</a:t>
            </a:r>
          </a:p>
        </p:txBody>
      </p:sp>
      <p:sp>
        <p:nvSpPr>
          <p:cNvPr id="23" name="TextBox 22">
            <a:extLst>
              <a:ext uri="{FF2B5EF4-FFF2-40B4-BE49-F238E27FC236}">
                <a16:creationId xmlns:a16="http://schemas.microsoft.com/office/drawing/2014/main" id="{1FBB995E-362B-4F7C-9953-CEBB19069C3A}"/>
              </a:ext>
            </a:extLst>
          </p:cNvPr>
          <p:cNvSpPr txBox="1"/>
          <p:nvPr/>
        </p:nvSpPr>
        <p:spPr>
          <a:xfrm>
            <a:off x="584200" y="1630523"/>
            <a:ext cx="8285480" cy="400110"/>
          </a:xfrm>
          <a:prstGeom prst="rect">
            <a:avLst/>
          </a:prstGeom>
          <a:noFill/>
        </p:spPr>
        <p:txBody>
          <a:bodyPr wrap="square" lIns="0">
            <a:spAutoFit/>
          </a:bodyPr>
          <a:lstStyle/>
          <a:p>
            <a:r>
              <a:rPr lang="en-US" sz="2000" dirty="0">
                <a:solidFill>
                  <a:schemeClr val="tx1"/>
                </a:solidFill>
                <a:cs typeface="Segoe UI" panose="020B0502040204020203" pitchFamily="34" charset="0"/>
              </a:rPr>
              <a:t>Allows a device to automatically answer an incoming call or meeting.</a:t>
            </a:r>
          </a:p>
        </p:txBody>
      </p:sp>
      <p:sp>
        <p:nvSpPr>
          <p:cNvPr id="22" name="TextBox 21">
            <a:extLst>
              <a:ext uri="{FF2B5EF4-FFF2-40B4-BE49-F238E27FC236}">
                <a16:creationId xmlns:a16="http://schemas.microsoft.com/office/drawing/2014/main" id="{9A7592AD-5408-4284-A6CC-7CB578DAA061}"/>
              </a:ext>
            </a:extLst>
          </p:cNvPr>
          <p:cNvSpPr txBox="1"/>
          <p:nvPr/>
        </p:nvSpPr>
        <p:spPr>
          <a:xfrm>
            <a:off x="584200" y="2711196"/>
            <a:ext cx="11607800" cy="3065455"/>
          </a:xfrm>
          <a:prstGeom prst="rect">
            <a:avLst/>
          </a:prstGeom>
          <a:noFill/>
        </p:spPr>
        <p:txBody>
          <a:bodyPr wrap="square" lIns="0" tIns="146304" rIns="182880" bIns="146304" rtlCol="0">
            <a:spAutoFit/>
          </a:bodyPr>
          <a:lstStyle/>
          <a:p>
            <a:pPr marL="0" marR="0">
              <a:spcBef>
                <a:spcPts val="0"/>
              </a:spcBef>
              <a:spcAft>
                <a:spcPts val="0"/>
              </a:spcAft>
            </a:pPr>
            <a:r>
              <a:rPr lang="en-US" dirty="0">
                <a:solidFill>
                  <a:srgbClr val="F9F1A5"/>
                </a:solidFill>
                <a:effectLst/>
                <a:latin typeface="Consolas" panose="020B0609020204030204" pitchFamily="49" charset="0"/>
                <a:ea typeface="Calibri" panose="020F0502020204030204" pitchFamily="34" charset="0"/>
                <a:cs typeface="Times New Roman" panose="02020603050405020304" pitchFamily="18" charset="0"/>
              </a:rPr>
              <a:t>New-</a:t>
            </a:r>
            <a:r>
              <a:rPr lang="en-US" dirty="0" err="1">
                <a:solidFill>
                  <a:srgbClr val="F9F1A5"/>
                </a:solidFill>
                <a:effectLst/>
                <a:latin typeface="Consolas" panose="020B0609020204030204" pitchFamily="49" charset="0"/>
                <a:ea typeface="Calibri" panose="020F0502020204030204" pitchFamily="34" charset="0"/>
                <a:cs typeface="Times New Roman" panose="02020603050405020304" pitchFamily="18" charset="0"/>
              </a:rPr>
              <a:t>CsTeamsCallingPolicy</a:t>
            </a:r>
            <a:r>
              <a:rPr lang="en-US" dirty="0">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 –Identity </a:t>
            </a:r>
            <a:r>
              <a:rPr lang="en-US" dirty="0">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r>
              <a:rPr lang="en-US" dirty="0" err="1">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AutoAnswerEnabled</a:t>
            </a:r>
            <a:r>
              <a:rPr lang="en-US" dirty="0">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r>
              <a:rPr lang="en-US" dirty="0">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 ‑</a:t>
            </a:r>
            <a:r>
              <a:rPr lang="en-US" dirty="0" err="1">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AutoAnswerEnabled</a:t>
            </a:r>
            <a:r>
              <a:rPr lang="en-US" dirty="0">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 </a:t>
            </a:r>
            <a:r>
              <a:rPr lang="en-US" dirty="0">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'Enabled'</a:t>
            </a:r>
          </a:p>
          <a:p>
            <a:r>
              <a:rPr lang="en-US" dirty="0">
                <a:solidFill>
                  <a:srgbClr val="F9F1A5"/>
                </a:solidFill>
                <a:effectLst/>
                <a:latin typeface="Consolas" panose="020B0609020204030204" pitchFamily="49" charset="0"/>
                <a:ea typeface="Calibri" panose="020F0502020204030204" pitchFamily="34" charset="0"/>
                <a:cs typeface="Times New Roman" panose="02020603050405020304" pitchFamily="18" charset="0"/>
              </a:rPr>
              <a:t>New-</a:t>
            </a:r>
            <a:r>
              <a:rPr lang="en-US" dirty="0" err="1">
                <a:solidFill>
                  <a:srgbClr val="F9F1A5"/>
                </a:solidFill>
                <a:effectLst/>
                <a:latin typeface="Consolas" panose="020B0609020204030204" pitchFamily="49" charset="0"/>
                <a:ea typeface="Calibri" panose="020F0502020204030204" pitchFamily="34" charset="0"/>
                <a:cs typeface="Times New Roman" panose="02020603050405020304" pitchFamily="18" charset="0"/>
              </a:rPr>
              <a:t>CsTeamsIpPhonePolicy</a:t>
            </a:r>
            <a:r>
              <a:rPr lang="en-US" dirty="0">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 –Identity </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a:t>
            </a:r>
            <a:r>
              <a:rPr lang="en-US" dirty="0" err="1">
                <a:solidFill>
                  <a:srgbClr val="3A96DD"/>
                </a:solidFill>
                <a:latin typeface="Consolas" panose="020B0609020204030204" pitchFamily="49" charset="0"/>
                <a:ea typeface="Calibri" panose="020F0502020204030204" pitchFamily="34" charset="0"/>
                <a:cs typeface="Times New Roman" panose="02020603050405020304" pitchFamily="18" charset="0"/>
              </a:rPr>
              <a:t>MeetingRoom</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 </a:t>
            </a:r>
            <a:r>
              <a:rPr lang="en-US" dirty="0">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a:t>
            </a:r>
            <a:r>
              <a:rPr lang="en-US" dirty="0" err="1">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SignInMode</a:t>
            </a:r>
            <a:r>
              <a:rPr lang="en-US" dirty="0">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 </a:t>
            </a:r>
            <a:r>
              <a:rPr lang="en-US" dirty="0">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r>
              <a:rPr lang="en-US" dirty="0" err="1">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MeetingSignIn</a:t>
            </a:r>
            <a:r>
              <a:rPr lang="en-US" dirty="0">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endPar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endParaRPr>
          </a:p>
          <a:p>
            <a:endPar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endParaRPr>
          </a:p>
          <a:p>
            <a:r>
              <a:rPr lang="en-US" dirty="0">
                <a:solidFill>
                  <a:srgbClr val="F9F1A5"/>
                </a:solidFill>
                <a:latin typeface="Consolas" panose="020B0609020204030204" pitchFamily="49" charset="0"/>
                <a:ea typeface="Calibri" panose="020F0502020204030204" pitchFamily="34" charset="0"/>
                <a:cs typeface="Times New Roman" panose="02020603050405020304" pitchFamily="18" charset="0"/>
              </a:rPr>
              <a:t>Grant-</a:t>
            </a:r>
            <a:r>
              <a:rPr lang="en-US" dirty="0" err="1">
                <a:solidFill>
                  <a:srgbClr val="F9F1A5"/>
                </a:solidFill>
                <a:latin typeface="Consolas" panose="020B0609020204030204" pitchFamily="49" charset="0"/>
                <a:ea typeface="Calibri" panose="020F0502020204030204" pitchFamily="34" charset="0"/>
                <a:cs typeface="Times New Roman" panose="02020603050405020304" pitchFamily="18" charset="0"/>
              </a:rPr>
              <a:t>CsTeamsCallingPolicy</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 –Identity </a:t>
            </a:r>
            <a:r>
              <a:rPr lang="en-US" dirty="0">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MTR-STP-Avanti-2@contoso.com</a:t>
            </a:r>
            <a:r>
              <a:rPr lang="en-US" dirty="0">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 </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a:t>
            </a:r>
            <a:r>
              <a:rPr lang="en-US" dirty="0" err="1">
                <a:solidFill>
                  <a:schemeClr val="bg1"/>
                </a:solidFill>
                <a:latin typeface="Consolas" panose="020B0609020204030204" pitchFamily="49" charset="0"/>
                <a:ea typeface="Calibri" panose="020F0502020204030204" pitchFamily="34" charset="0"/>
                <a:cs typeface="Times New Roman" panose="02020603050405020304" pitchFamily="18" charset="0"/>
              </a:rPr>
              <a:t>PolicyName</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 </a:t>
            </a:r>
            <a:r>
              <a:rPr lang="en-US" dirty="0">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r>
              <a:rPr lang="en-US" dirty="0" err="1">
                <a:solidFill>
                  <a:srgbClr val="3A96DD"/>
                </a:solidFill>
                <a:latin typeface="Consolas" panose="020B0609020204030204" pitchFamily="49" charset="0"/>
                <a:ea typeface="Calibri" panose="020F0502020204030204" pitchFamily="34" charset="0"/>
                <a:cs typeface="Times New Roman" panose="02020603050405020304" pitchFamily="18" charset="0"/>
              </a:rPr>
              <a:t>AutoAnswerEnabled</a:t>
            </a:r>
            <a:r>
              <a:rPr lang="en-US" dirty="0">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endPar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endParaRPr>
          </a:p>
          <a:p>
            <a:r>
              <a:rPr lang="en-US" dirty="0">
                <a:solidFill>
                  <a:srgbClr val="F9F1A5"/>
                </a:solidFill>
                <a:latin typeface="Consolas" panose="020B0609020204030204" pitchFamily="49" charset="0"/>
                <a:ea typeface="Calibri" panose="020F0502020204030204" pitchFamily="34" charset="0"/>
                <a:cs typeface="Times New Roman" panose="02020603050405020304" pitchFamily="18" charset="0"/>
              </a:rPr>
              <a:t>Grant-</a:t>
            </a:r>
            <a:r>
              <a:rPr lang="en-US" dirty="0" err="1">
                <a:solidFill>
                  <a:srgbClr val="F9F1A5"/>
                </a:solidFill>
                <a:latin typeface="Consolas" panose="020B0609020204030204" pitchFamily="49" charset="0"/>
                <a:ea typeface="Calibri" panose="020F0502020204030204" pitchFamily="34" charset="0"/>
                <a:cs typeface="Times New Roman" panose="02020603050405020304" pitchFamily="18" charset="0"/>
              </a:rPr>
              <a:t>CsTeamsIpPhonePolicy</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 –Identity </a:t>
            </a:r>
            <a:r>
              <a:rPr lang="en-US" dirty="0">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MTR-STP-Avanti-2@contoso.com</a:t>
            </a:r>
            <a:r>
              <a:rPr lang="en-US" dirty="0">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r>
              <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rPr>
              <a:t> </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a:t>
            </a:r>
            <a:r>
              <a:rPr lang="en-US" dirty="0" err="1">
                <a:solidFill>
                  <a:schemeClr val="bg1"/>
                </a:solidFill>
                <a:latin typeface="Consolas" panose="020B0609020204030204" pitchFamily="49" charset="0"/>
                <a:ea typeface="Calibri" panose="020F0502020204030204" pitchFamily="34" charset="0"/>
                <a:cs typeface="Times New Roman" panose="02020603050405020304" pitchFamily="18" charset="0"/>
              </a:rPr>
              <a:t>PolicyName</a:t>
            </a:r>
            <a:r>
              <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rPr>
              <a:t> </a:t>
            </a:r>
            <a:r>
              <a:rPr lang="en-US" dirty="0">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r>
              <a:rPr lang="en-US" dirty="0" err="1">
                <a:solidFill>
                  <a:srgbClr val="3A96DD"/>
                </a:solidFill>
                <a:latin typeface="Consolas" panose="020B0609020204030204" pitchFamily="49" charset="0"/>
                <a:ea typeface="Calibri" panose="020F0502020204030204" pitchFamily="34" charset="0"/>
                <a:cs typeface="Times New Roman" panose="02020603050405020304" pitchFamily="18" charset="0"/>
              </a:rPr>
              <a:t>MeetingRoom</a:t>
            </a:r>
            <a:r>
              <a:rPr lang="en-US" dirty="0">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endParaRPr lang="en-US" dirty="0">
              <a:solidFill>
                <a:srgbClr val="3A96DD"/>
              </a:solidFill>
              <a:latin typeface="Consolas" panose="020B0609020204030204" pitchFamily="49" charset="0"/>
              <a:ea typeface="Calibri" panose="020F0502020204030204" pitchFamily="34" charset="0"/>
              <a:cs typeface="Times New Roman" panose="02020603050405020304" pitchFamily="18" charset="0"/>
            </a:endParaRPr>
          </a:p>
          <a:p>
            <a:endParaRPr lang="en-US" dirty="0">
              <a:solidFill>
                <a:schemeClr val="bg1"/>
              </a:solidFill>
              <a:latin typeface="Consolas" panose="020B0609020204030204" pitchFamily="49" charset="0"/>
              <a:ea typeface="Calibri" panose="020F0502020204030204" pitchFamily="34" charset="0"/>
              <a:cs typeface="Times New Roman" panose="02020603050405020304" pitchFamily="18" charset="0"/>
            </a:endParaRPr>
          </a:p>
          <a:p>
            <a:endParaRPr lang="en-US" dirty="0">
              <a:solidFill>
                <a:schemeClr val="bg1"/>
              </a:solidFill>
              <a:effectLst/>
              <a:latin typeface="Consolas" panose="020B0609020204030204" pitchFamily="49" charset="0"/>
              <a:ea typeface="Calibri" panose="020F0502020204030204" pitchFamily="34" charset="0"/>
              <a:cs typeface="Times New Roman" panose="02020603050405020304" pitchFamily="18" charset="0"/>
            </a:endParaRPr>
          </a:p>
          <a:p>
            <a:pPr marL="0" marR="0">
              <a:spcBef>
                <a:spcPts val="0"/>
              </a:spcBef>
              <a:spcAft>
                <a:spcPts val="0"/>
              </a:spcAft>
            </a:pPr>
            <a:endParaRPr lang="en-US" dirty="0">
              <a:solidFill>
                <a:schemeClr val="bg1"/>
              </a:solidFill>
              <a:effectLst/>
              <a:latin typeface="Consolas" panose="020B0609020204030204" pitchFamily="49" charset="0"/>
              <a:ea typeface="Calibri" panose="020F0502020204030204" pitchFamily="34" charset="0"/>
              <a:cs typeface="Times New Roman" panose="02020603050405020304" pitchFamily="18" charset="0"/>
            </a:endParaRPr>
          </a:p>
        </p:txBody>
      </p:sp>
      <p:grpSp>
        <p:nvGrpSpPr>
          <p:cNvPr id="4" name="Group 3">
            <a:extLst>
              <a:ext uri="{FF2B5EF4-FFF2-40B4-BE49-F238E27FC236}">
                <a16:creationId xmlns:a16="http://schemas.microsoft.com/office/drawing/2014/main" id="{C9793ED5-28D4-06DD-1C6F-E603187CF37D}"/>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5" name="Group 4">
              <a:extLst>
                <a:ext uri="{FF2B5EF4-FFF2-40B4-BE49-F238E27FC236}">
                  <a16:creationId xmlns:a16="http://schemas.microsoft.com/office/drawing/2014/main" id="{A4692402-FF33-6D27-ADCE-90C10A69D07D}"/>
                </a:ext>
              </a:extLst>
            </p:cNvPr>
            <p:cNvGrpSpPr/>
            <p:nvPr/>
          </p:nvGrpSpPr>
          <p:grpSpPr>
            <a:xfrm>
              <a:off x="9419668" y="315165"/>
              <a:ext cx="519711" cy="519708"/>
              <a:chOff x="2643786" y="1841370"/>
              <a:chExt cx="842422" cy="842418"/>
            </a:xfrm>
          </p:grpSpPr>
          <p:sp>
            <p:nvSpPr>
              <p:cNvPr id="27" name="Oval 26">
                <a:extLst>
                  <a:ext uri="{FF2B5EF4-FFF2-40B4-BE49-F238E27FC236}">
                    <a16:creationId xmlns:a16="http://schemas.microsoft.com/office/drawing/2014/main" id="{29B5925C-8164-A8B0-B14D-34F405AC46BF}"/>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9" name="Group 28">
                <a:extLst>
                  <a:ext uri="{FF2B5EF4-FFF2-40B4-BE49-F238E27FC236}">
                    <a16:creationId xmlns:a16="http://schemas.microsoft.com/office/drawing/2014/main" id="{B3D231EF-BBA3-32CF-C076-F497A46FE7D9}"/>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0" name="Rectangle: Rounded Corners 29">
                  <a:extLst>
                    <a:ext uri="{FF2B5EF4-FFF2-40B4-BE49-F238E27FC236}">
                      <a16:creationId xmlns:a16="http://schemas.microsoft.com/office/drawing/2014/main" id="{DF2C1304-B9C6-228D-ACEE-221F1770B510}"/>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7BD5ECEB-E635-A075-B4B9-FE63E3040F5E}"/>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2" name="Group 31">
                  <a:extLst>
                    <a:ext uri="{FF2B5EF4-FFF2-40B4-BE49-F238E27FC236}">
                      <a16:creationId xmlns:a16="http://schemas.microsoft.com/office/drawing/2014/main" id="{6E2D1B69-0234-E51B-3DDE-50EA1E3832AD}"/>
                    </a:ext>
                  </a:extLst>
                </p:cNvPr>
                <p:cNvGrpSpPr/>
                <p:nvPr/>
              </p:nvGrpSpPr>
              <p:grpSpPr>
                <a:xfrm>
                  <a:off x="9549692" y="2525789"/>
                  <a:ext cx="155052" cy="148677"/>
                  <a:chOff x="4039410" y="4948360"/>
                  <a:chExt cx="155073" cy="148698"/>
                </a:xfrm>
                <a:solidFill>
                  <a:schemeClr val="bg1"/>
                </a:solidFill>
              </p:grpSpPr>
              <p:sp>
                <p:nvSpPr>
                  <p:cNvPr id="35" name="Rectangle: Rounded Corners 34">
                    <a:extLst>
                      <a:ext uri="{FF2B5EF4-FFF2-40B4-BE49-F238E27FC236}">
                        <a16:creationId xmlns:a16="http://schemas.microsoft.com/office/drawing/2014/main" id="{45F85350-AA5C-69A9-F032-1B38E8B70D53}"/>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CAA38849-C2AA-0765-B364-8A83FD34CADE}"/>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49F73B44-6A7A-5126-8CD0-11F128647166}"/>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8" name="Rectangle: Rounded Corners 37">
                    <a:extLst>
                      <a:ext uri="{FF2B5EF4-FFF2-40B4-BE49-F238E27FC236}">
                        <a16:creationId xmlns:a16="http://schemas.microsoft.com/office/drawing/2014/main" id="{EFB43F8A-4F6E-F22F-09E6-A937FBB5BFF3}"/>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36257D9F-BA69-10AD-DD14-74A2D05F33AD}"/>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CFA4641F-8BA6-FD37-0B24-FE617948FEE6}"/>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BFE400F6-2B1B-0836-BD37-5BF3AC670E4C}"/>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D3DB4D07-A476-6F4D-08CE-855FD38D75A9}"/>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9903DC01-409F-6275-6D31-255DF165D512}"/>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3" name="Rectangle: Rounded Corners 32">
                  <a:extLst>
                    <a:ext uri="{FF2B5EF4-FFF2-40B4-BE49-F238E27FC236}">
                      <a16:creationId xmlns:a16="http://schemas.microsoft.com/office/drawing/2014/main" id="{260DBD5B-321F-7773-41C4-A10AA7824125}"/>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A431E710-CF97-762B-9808-EE57E20390B0}"/>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6" name="Group 5">
              <a:extLst>
                <a:ext uri="{FF2B5EF4-FFF2-40B4-BE49-F238E27FC236}">
                  <a16:creationId xmlns:a16="http://schemas.microsoft.com/office/drawing/2014/main" id="{4781E85A-5E2F-454C-BD03-2454F1BC807B}"/>
                </a:ext>
              </a:extLst>
            </p:cNvPr>
            <p:cNvGrpSpPr/>
            <p:nvPr/>
          </p:nvGrpSpPr>
          <p:grpSpPr>
            <a:xfrm>
              <a:off x="10091937" y="314415"/>
              <a:ext cx="521208" cy="521208"/>
              <a:chOff x="2643786" y="3028562"/>
              <a:chExt cx="842422" cy="842418"/>
            </a:xfrm>
          </p:grpSpPr>
          <p:sp>
            <p:nvSpPr>
              <p:cNvPr id="20" name="Oval 19">
                <a:extLst>
                  <a:ext uri="{FF2B5EF4-FFF2-40B4-BE49-F238E27FC236}">
                    <a16:creationId xmlns:a16="http://schemas.microsoft.com/office/drawing/2014/main" id="{03E5219C-1E63-06FC-2110-B09920082960}"/>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1" name="Group 20">
                <a:extLst>
                  <a:ext uri="{FF2B5EF4-FFF2-40B4-BE49-F238E27FC236}">
                    <a16:creationId xmlns:a16="http://schemas.microsoft.com/office/drawing/2014/main" id="{FAE20097-9767-C3A2-D589-8E6927AC36D2}"/>
                  </a:ext>
                </a:extLst>
              </p:cNvPr>
              <p:cNvGrpSpPr/>
              <p:nvPr/>
            </p:nvGrpSpPr>
            <p:grpSpPr>
              <a:xfrm>
                <a:off x="2863714" y="3137652"/>
                <a:ext cx="402567" cy="624238"/>
                <a:chOff x="2905821" y="3132001"/>
                <a:chExt cx="339644" cy="655658"/>
              </a:xfrm>
            </p:grpSpPr>
            <p:pic>
              <p:nvPicPr>
                <p:cNvPr id="24" name="Picture 23">
                  <a:extLst>
                    <a:ext uri="{FF2B5EF4-FFF2-40B4-BE49-F238E27FC236}">
                      <a16:creationId xmlns:a16="http://schemas.microsoft.com/office/drawing/2014/main" id="{A02B1CE3-4450-4B07-E28C-35D23BE5C7E4}"/>
                    </a:ext>
                  </a:extLst>
                </p:cNvPr>
                <p:cNvPicPr>
                  <a:picLocks noChangeAspect="1"/>
                </p:cNvPicPr>
                <p:nvPr/>
              </p:nvPicPr>
              <p:blipFill>
                <a:blip r:embed="rId3"/>
                <a:stretch>
                  <a:fillRect/>
                </a:stretch>
              </p:blipFill>
              <p:spPr>
                <a:xfrm>
                  <a:off x="2905821" y="3132001"/>
                  <a:ext cx="339644" cy="655658"/>
                </a:xfrm>
                <a:prstGeom prst="rect">
                  <a:avLst/>
                </a:prstGeom>
              </p:spPr>
            </p:pic>
            <p:sp>
              <p:nvSpPr>
                <p:cNvPr id="25" name="Rectangle 24">
                  <a:extLst>
                    <a:ext uri="{FF2B5EF4-FFF2-40B4-BE49-F238E27FC236}">
                      <a16:creationId xmlns:a16="http://schemas.microsoft.com/office/drawing/2014/main" id="{064BA559-E796-E08F-2E79-0C6F4FF789B5}"/>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6" name="Oval 25">
                  <a:extLst>
                    <a:ext uri="{FF2B5EF4-FFF2-40B4-BE49-F238E27FC236}">
                      <a16:creationId xmlns:a16="http://schemas.microsoft.com/office/drawing/2014/main" id="{7608319F-3035-8853-667E-E3B6D7086C0B}"/>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7" name="Group 6">
              <a:extLst>
                <a:ext uri="{FF2B5EF4-FFF2-40B4-BE49-F238E27FC236}">
                  <a16:creationId xmlns:a16="http://schemas.microsoft.com/office/drawing/2014/main" id="{5649F8E4-242B-83D4-5500-6128B3920A7C}"/>
                </a:ext>
              </a:extLst>
            </p:cNvPr>
            <p:cNvGrpSpPr/>
            <p:nvPr/>
          </p:nvGrpSpPr>
          <p:grpSpPr>
            <a:xfrm>
              <a:off x="11439470" y="314415"/>
              <a:ext cx="521208" cy="521208"/>
              <a:chOff x="5247775" y="5402947"/>
              <a:chExt cx="842422" cy="842418"/>
            </a:xfrm>
          </p:grpSpPr>
          <p:grpSp>
            <p:nvGrpSpPr>
              <p:cNvPr id="14" name="Group 13">
                <a:extLst>
                  <a:ext uri="{FF2B5EF4-FFF2-40B4-BE49-F238E27FC236}">
                    <a16:creationId xmlns:a16="http://schemas.microsoft.com/office/drawing/2014/main" id="{5F05705A-22BF-B4A2-F322-40AC7A3D9798}"/>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6" name="Oval 15">
                  <a:extLst>
                    <a:ext uri="{FF2B5EF4-FFF2-40B4-BE49-F238E27FC236}">
                      <a16:creationId xmlns:a16="http://schemas.microsoft.com/office/drawing/2014/main" id="{68A1E343-757E-1DE0-2E47-3F5832603AF5}"/>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7" name="Group 16">
                  <a:extLst>
                    <a:ext uri="{FF2B5EF4-FFF2-40B4-BE49-F238E27FC236}">
                      <a16:creationId xmlns:a16="http://schemas.microsoft.com/office/drawing/2014/main" id="{B0AB8280-550E-6A23-BF68-9FF4ED983915}"/>
                    </a:ext>
                  </a:extLst>
                </p:cNvPr>
                <p:cNvGrpSpPr/>
                <p:nvPr/>
              </p:nvGrpSpPr>
              <p:grpSpPr>
                <a:xfrm>
                  <a:off x="6837029" y="5667525"/>
                  <a:ext cx="516256" cy="374663"/>
                  <a:chOff x="9721214" y="3600212"/>
                  <a:chExt cx="516256" cy="374663"/>
                </a:xfrm>
              </p:grpSpPr>
              <p:sp>
                <p:nvSpPr>
                  <p:cNvPr id="18" name="Rectangle: Rounded Corners 17">
                    <a:extLst>
                      <a:ext uri="{FF2B5EF4-FFF2-40B4-BE49-F238E27FC236}">
                        <a16:creationId xmlns:a16="http://schemas.microsoft.com/office/drawing/2014/main" id="{BC48B932-41EA-34CF-F998-6897FEB93051}"/>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9" name="Rectangle 18">
                    <a:extLst>
                      <a:ext uri="{FF2B5EF4-FFF2-40B4-BE49-F238E27FC236}">
                        <a16:creationId xmlns:a16="http://schemas.microsoft.com/office/drawing/2014/main" id="{E655E152-4883-F811-E4D5-CD64A76D8C51}"/>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5" name="Oval 14">
                <a:extLst>
                  <a:ext uri="{FF2B5EF4-FFF2-40B4-BE49-F238E27FC236}">
                    <a16:creationId xmlns:a16="http://schemas.microsoft.com/office/drawing/2014/main" id="{31A180FF-FB09-538D-E174-7635E51687D5}"/>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8" name="Group 7">
              <a:extLst>
                <a:ext uri="{FF2B5EF4-FFF2-40B4-BE49-F238E27FC236}">
                  <a16:creationId xmlns:a16="http://schemas.microsoft.com/office/drawing/2014/main" id="{B025DC5C-EAC1-F4E2-3C13-3A54366C1F82}"/>
                </a:ext>
              </a:extLst>
            </p:cNvPr>
            <p:cNvGrpSpPr/>
            <p:nvPr/>
          </p:nvGrpSpPr>
          <p:grpSpPr>
            <a:xfrm>
              <a:off x="10765703" y="314415"/>
              <a:ext cx="521208" cy="521208"/>
              <a:chOff x="5247775" y="4215754"/>
              <a:chExt cx="842422" cy="842418"/>
            </a:xfrm>
          </p:grpSpPr>
          <p:sp>
            <p:nvSpPr>
              <p:cNvPr id="9" name="Oval 8">
                <a:extLst>
                  <a:ext uri="{FF2B5EF4-FFF2-40B4-BE49-F238E27FC236}">
                    <a16:creationId xmlns:a16="http://schemas.microsoft.com/office/drawing/2014/main" id="{4A8C3C84-72A5-9955-6AC2-827369086F37}"/>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 name="Group 9">
                <a:extLst>
                  <a:ext uri="{FF2B5EF4-FFF2-40B4-BE49-F238E27FC236}">
                    <a16:creationId xmlns:a16="http://schemas.microsoft.com/office/drawing/2014/main" id="{90046408-1EBE-3660-A29E-483F65D56783}"/>
                  </a:ext>
                </a:extLst>
              </p:cNvPr>
              <p:cNvGrpSpPr/>
              <p:nvPr/>
            </p:nvGrpSpPr>
            <p:grpSpPr>
              <a:xfrm>
                <a:off x="5329023" y="4518060"/>
                <a:ext cx="679926" cy="237806"/>
                <a:chOff x="2739549" y="4545762"/>
                <a:chExt cx="679926" cy="237806"/>
              </a:xfrm>
            </p:grpSpPr>
            <p:sp>
              <p:nvSpPr>
                <p:cNvPr id="12" name="Rectangle 5">
                  <a:extLst>
                    <a:ext uri="{FF2B5EF4-FFF2-40B4-BE49-F238E27FC236}">
                      <a16:creationId xmlns:a16="http://schemas.microsoft.com/office/drawing/2014/main" id="{699B8192-F467-CDE1-D046-FB7773B00ADA}"/>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3" name="Oval 12">
                  <a:extLst>
                    <a:ext uri="{FF2B5EF4-FFF2-40B4-BE49-F238E27FC236}">
                      <a16:creationId xmlns:a16="http://schemas.microsoft.com/office/drawing/2014/main" id="{BE4AAF4B-CC82-3E11-F558-FCBE04959F67}"/>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1" name="Oval 10">
                <a:extLst>
                  <a:ext uri="{FF2B5EF4-FFF2-40B4-BE49-F238E27FC236}">
                    <a16:creationId xmlns:a16="http://schemas.microsoft.com/office/drawing/2014/main" id="{A79C690B-9818-89A6-BD09-2DB46457038F}"/>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3927245205"/>
      </p:ext>
    </p:extLst>
  </p:cSld>
  <p:clrMapOvr>
    <a:masterClrMapping/>
  </p:clrMapOvr>
  <mc:AlternateContent xmlns:mc="http://schemas.openxmlformats.org/markup-compatibility/2006">
    <mc:Choice xmlns:p159="http://schemas.microsoft.com/office/powerpoint/2015/09/main" Requires="p159">
      <p:transition spd="slow">
        <p159:morph option="byWor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10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par>
                                <p:cTn id="11" presetID="2" presetClass="entr" presetSubtype="4" decel="100000" fill="hold" grpId="0" nodeType="withEffect">
                                  <p:stCondLst>
                                    <p:cond delay="200"/>
                                  </p:stCondLst>
                                  <p:childTnLst>
                                    <p:set>
                                      <p:cBhvr>
                                        <p:cTn id="12" dur="1" fill="hold">
                                          <p:stCondLst>
                                            <p:cond delay="0"/>
                                          </p:stCondLst>
                                        </p:cTn>
                                        <p:tgtEl>
                                          <p:spTgt spid="28"/>
                                        </p:tgtEl>
                                        <p:attrNameLst>
                                          <p:attrName>style.visibility</p:attrName>
                                        </p:attrNameLst>
                                      </p:cBhvr>
                                      <p:to>
                                        <p:strVal val="visible"/>
                                      </p:to>
                                    </p:set>
                                    <p:anim calcmode="lin" valueType="num">
                                      <p:cBhvr additive="base">
                                        <p:cTn id="13" dur="500" fill="hold"/>
                                        <p:tgtEl>
                                          <p:spTgt spid="28"/>
                                        </p:tgtEl>
                                        <p:attrNameLst>
                                          <p:attrName>ppt_x</p:attrName>
                                        </p:attrNameLst>
                                      </p:cBhvr>
                                      <p:tavLst>
                                        <p:tav tm="0">
                                          <p:val>
                                            <p:strVal val="#ppt_x"/>
                                          </p:val>
                                        </p:tav>
                                        <p:tav tm="100000">
                                          <p:val>
                                            <p:strVal val="#ppt_x"/>
                                          </p:val>
                                        </p:tav>
                                      </p:tavLst>
                                    </p:anim>
                                    <p:anim calcmode="lin" valueType="num">
                                      <p:cBhvr additive="base">
                                        <p:cTn id="14" dur="500" fill="hold"/>
                                        <p:tgtEl>
                                          <p:spTgt spid="28"/>
                                        </p:tgtEl>
                                        <p:attrNameLst>
                                          <p:attrName>ppt_y</p:attrName>
                                        </p:attrNameLst>
                                      </p:cBhvr>
                                      <p:tavLst>
                                        <p:tav tm="0">
                                          <p:val>
                                            <p:strVal val="1+#ppt_h/2"/>
                                          </p:val>
                                        </p:tav>
                                        <p:tav tm="100000">
                                          <p:val>
                                            <p:strVal val="#ppt_y"/>
                                          </p:val>
                                        </p:tav>
                                      </p:tavLst>
                                    </p:anim>
                                  </p:childTnLst>
                                </p:cTn>
                              </p:par>
                            </p:childTnLst>
                          </p:cTn>
                        </p:par>
                        <p:par>
                          <p:cTn id="15" fill="hold">
                            <p:stCondLst>
                              <p:cond delay="700"/>
                            </p:stCondLst>
                            <p:childTnLst>
                              <p:par>
                                <p:cTn id="16" presetID="1" presetClass="entr" presetSubtype="0" fill="hold" nodeType="afterEffect">
                                  <p:stCondLst>
                                    <p:cond delay="0"/>
                                  </p:stCondLst>
                                  <p:iterate type="lt">
                                    <p:tmAbs val="20"/>
                                  </p:iterate>
                                  <p:childTnLst>
                                    <p:set>
                                      <p:cBhvr>
                                        <p:cTn id="17" dur="1" fill="hold">
                                          <p:stCondLst>
                                            <p:cond delay="0"/>
                                          </p:stCondLst>
                                        </p:cTn>
                                        <p:tgtEl>
                                          <p:spTgt spid="22">
                                            <p:txEl>
                                              <p:pRg st="0" end="0"/>
                                            </p:txEl>
                                          </p:spTgt>
                                        </p:tgtEl>
                                        <p:attrNameLst>
                                          <p:attrName>style.visibility</p:attrName>
                                        </p:attrNameLst>
                                      </p:cBhvr>
                                      <p:to>
                                        <p:strVal val="visible"/>
                                      </p:to>
                                    </p:set>
                                  </p:childTnLst>
                                </p:cTn>
                              </p:par>
                            </p:childTnLst>
                          </p:cTn>
                        </p:par>
                        <p:par>
                          <p:cTn id="18" fill="hold">
                            <p:stCondLst>
                              <p:cond delay="2261"/>
                            </p:stCondLst>
                            <p:childTnLst>
                              <p:par>
                                <p:cTn id="19" presetID="1" presetClass="entr" presetSubtype="0" fill="hold" nodeType="afterEffect">
                                  <p:stCondLst>
                                    <p:cond delay="0"/>
                                  </p:stCondLst>
                                  <p:iterate type="lt">
                                    <p:tmAbs val="20"/>
                                  </p:iterate>
                                  <p:childTnLst>
                                    <p:set>
                                      <p:cBhvr>
                                        <p:cTn id="20" dur="1" fill="hold">
                                          <p:stCondLst>
                                            <p:cond delay="0"/>
                                          </p:stCondLst>
                                        </p:cTn>
                                        <p:tgtEl>
                                          <p:spTgt spid="22">
                                            <p:txEl>
                                              <p:pRg st="1" end="1"/>
                                            </p:txEl>
                                          </p:spTgt>
                                        </p:tgtEl>
                                        <p:attrNameLst>
                                          <p:attrName>style.visibility</p:attrName>
                                        </p:attrNameLst>
                                      </p:cBhvr>
                                      <p:to>
                                        <p:strVal val="visible"/>
                                      </p:to>
                                    </p:set>
                                  </p:childTnLst>
                                </p:cTn>
                              </p:par>
                            </p:childTnLst>
                          </p:cTn>
                        </p:par>
                        <p:par>
                          <p:cTn id="21" fill="hold">
                            <p:stCondLst>
                              <p:cond delay="3682"/>
                            </p:stCondLst>
                            <p:childTnLst>
                              <p:par>
                                <p:cTn id="22" presetID="1" presetClass="entr" presetSubtype="0" fill="hold" nodeType="afterEffect">
                                  <p:stCondLst>
                                    <p:cond delay="0"/>
                                  </p:stCondLst>
                                  <p:iterate type="lt">
                                    <p:tmAbs val="20"/>
                                  </p:iterate>
                                  <p:childTnLst>
                                    <p:set>
                                      <p:cBhvr>
                                        <p:cTn id="23" dur="1" fill="hold">
                                          <p:stCondLst>
                                            <p:cond delay="0"/>
                                          </p:stCondLst>
                                        </p:cTn>
                                        <p:tgtEl>
                                          <p:spTgt spid="22">
                                            <p:txEl>
                                              <p:pRg st="3" end="3"/>
                                            </p:txEl>
                                          </p:spTgt>
                                        </p:tgtEl>
                                        <p:attrNameLst>
                                          <p:attrName>style.visibility</p:attrName>
                                        </p:attrNameLst>
                                      </p:cBhvr>
                                      <p:to>
                                        <p:strVal val="visible"/>
                                      </p:to>
                                    </p:set>
                                  </p:childTnLst>
                                </p:cTn>
                              </p:par>
                            </p:childTnLst>
                          </p:cTn>
                        </p:par>
                        <p:par>
                          <p:cTn id="24" fill="hold">
                            <p:stCondLst>
                              <p:cond delay="5563"/>
                            </p:stCondLst>
                            <p:childTnLst>
                              <p:par>
                                <p:cTn id="25" presetID="1" presetClass="entr" presetSubtype="0" fill="hold" nodeType="afterEffect">
                                  <p:stCondLst>
                                    <p:cond delay="0"/>
                                  </p:stCondLst>
                                  <p:iterate type="lt">
                                    <p:tmAbs val="20"/>
                                  </p:iterate>
                                  <p:childTnLst>
                                    <p:set>
                                      <p:cBhvr>
                                        <p:cTn id="26" dur="1" fill="hold">
                                          <p:stCondLst>
                                            <p:cond delay="0"/>
                                          </p:stCondLst>
                                        </p:cTn>
                                        <p:tgtEl>
                                          <p:spTgt spid="2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 grpId="0" build="p"/>
      <p:bldP spid="2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39">
            <a:extLst>
              <a:ext uri="{FF2B5EF4-FFF2-40B4-BE49-F238E27FC236}">
                <a16:creationId xmlns:a16="http://schemas.microsoft.com/office/drawing/2014/main" id="{724D5C73-22E6-4D57-A12E-C0727A0059EA}"/>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2347381" y="926154"/>
            <a:ext cx="8613262" cy="6470932"/>
          </a:xfrm>
          <a:prstGeom prst="rect">
            <a:avLst/>
          </a:prstGeom>
        </p:spPr>
      </p:pic>
      <p:sp>
        <p:nvSpPr>
          <p:cNvPr id="2" name="Title 1">
            <a:extLst>
              <a:ext uri="{FF2B5EF4-FFF2-40B4-BE49-F238E27FC236}">
                <a16:creationId xmlns:a16="http://schemas.microsoft.com/office/drawing/2014/main" id="{D8DBC43B-B056-481A-8338-506C7854B0C8}"/>
              </a:ext>
            </a:extLst>
          </p:cNvPr>
          <p:cNvSpPr>
            <a:spLocks noGrp="1"/>
          </p:cNvSpPr>
          <p:nvPr>
            <p:ph type="title"/>
          </p:nvPr>
        </p:nvSpPr>
        <p:spPr>
          <a:xfrm>
            <a:off x="588263" y="2649368"/>
            <a:ext cx="1759118" cy="609878"/>
          </a:xfrm>
        </p:spPr>
        <p:txBody>
          <a:bodyPr/>
          <a:lstStyle/>
          <a:p>
            <a:r>
              <a:rPr lang="en-US"/>
              <a:t>Auto Answer  </a:t>
            </a:r>
          </a:p>
        </p:txBody>
      </p:sp>
      <p:pic>
        <p:nvPicPr>
          <p:cNvPr id="26" name="1">
            <a:hlinkClick r:id="" action="ppaction://media"/>
            <a:extLst>
              <a:ext uri="{FF2B5EF4-FFF2-40B4-BE49-F238E27FC236}">
                <a16:creationId xmlns:a16="http://schemas.microsoft.com/office/drawing/2014/main" id="{6EF271E6-DED6-4F27-8F9F-96B2235E0CF0}"/>
              </a:ext>
              <a:ext uri="{C183D7F6-B498-43B3-948B-1728B52AA6E4}">
                <adec:decorative xmlns:adec="http://schemas.microsoft.com/office/drawing/2017/decorative" val="1"/>
              </a:ext>
            </a:extLst>
          </p:cNvPr>
          <p:cNvPicPr>
            <a:picLocks noChangeAspect="1"/>
          </p:cNvPicPr>
          <p:nvPr>
            <a:videoFile r:link="rId2"/>
            <p:extLst>
              <p:ext uri="{DAA4B4D4-6D71-4841-9C94-3DE7FCFB9230}">
                <p14:media xmlns:p14="http://schemas.microsoft.com/office/powerpoint/2010/main" r:embed="rId1">
                  <p14:extLst>
                    <p:ext uri="{3AFAAA56-56D3-431D-BCD4-E75A35582382}">
                      <p173:tracksInfo xmlns:p173="http://schemas.microsoft.com/office/powerpoint/2017/3/main" displayLoc="media">
                        <p173:trackLst>
                          <p173:track id="{544EA99E-50F0-48D5-9FC7-53257C04365E}" label="noaudio" lang="" r:embed="rId6"/>
                        </p173:trackLst>
                      </p173:tracksInfo>
                    </p:ext>
                  </p14:extLst>
                </p14:media>
              </p:ext>
            </p:extLst>
          </p:nvPr>
        </p:nvPicPr>
        <p:blipFill>
          <a:blip r:embed="rId7"/>
          <a:stretch>
            <a:fillRect/>
          </a:stretch>
        </p:blipFill>
        <p:spPr>
          <a:xfrm>
            <a:off x="2617545" y="1127233"/>
            <a:ext cx="8110620" cy="4562222"/>
          </a:xfrm>
          <a:prstGeom prst="rect">
            <a:avLst/>
          </a:prstGeom>
          <a:ln>
            <a:noFill/>
          </a:ln>
          <a:effectLst>
            <a:outerShdw blurRad="190500" algn="tl" rotWithShape="0">
              <a:srgbClr val="000000">
                <a:alpha val="70000"/>
              </a:srgbClr>
            </a:outerShdw>
          </a:effectLst>
        </p:spPr>
      </p:pic>
      <p:sp>
        <p:nvSpPr>
          <p:cNvPr id="23" name="TextBox 22">
            <a:extLst>
              <a:ext uri="{FF2B5EF4-FFF2-40B4-BE49-F238E27FC236}">
                <a16:creationId xmlns:a16="http://schemas.microsoft.com/office/drawing/2014/main" id="{B26989B8-0353-4260-8DE1-05F40BAA2F5D}"/>
              </a:ext>
            </a:extLst>
          </p:cNvPr>
          <p:cNvSpPr txBox="1"/>
          <p:nvPr/>
        </p:nvSpPr>
        <p:spPr>
          <a:xfrm>
            <a:off x="588963" y="3598754"/>
            <a:ext cx="958917" cy="572464"/>
          </a:xfrm>
          <a:prstGeom prst="rect">
            <a:avLst/>
          </a:prstGeom>
          <a:noFill/>
        </p:spPr>
        <p:txBody>
          <a:bodyPr wrap="none" lIns="0" tIns="146304" rIns="182880" bIns="146304" rtlCol="0">
            <a:spAutoFit/>
          </a:bodyPr>
          <a:lstStyle/>
          <a:p>
            <a:pPr>
              <a:lnSpc>
                <a:spcPct val="90000"/>
              </a:lnSpc>
              <a:spcAft>
                <a:spcPts val="600"/>
              </a:spcAft>
            </a:pPr>
            <a:r>
              <a:rPr lang="en-US" sz="2000">
                <a:solidFill>
                  <a:schemeClr val="accent1"/>
                </a:solidFill>
                <a:latin typeface="+mj-lt"/>
              </a:rPr>
              <a:t>Enable</a:t>
            </a:r>
          </a:p>
        </p:txBody>
      </p:sp>
      <p:grpSp>
        <p:nvGrpSpPr>
          <p:cNvPr id="3" name="Group 2">
            <a:extLst>
              <a:ext uri="{FF2B5EF4-FFF2-40B4-BE49-F238E27FC236}">
                <a16:creationId xmlns:a16="http://schemas.microsoft.com/office/drawing/2014/main" id="{73863BC0-AD4C-560E-C431-548CA8836BBE}"/>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4" name="Group 3">
              <a:extLst>
                <a:ext uri="{FF2B5EF4-FFF2-40B4-BE49-F238E27FC236}">
                  <a16:creationId xmlns:a16="http://schemas.microsoft.com/office/drawing/2014/main" id="{C5B5DB14-474E-F6F1-9330-3F53BD58E6F5}"/>
                </a:ext>
              </a:extLst>
            </p:cNvPr>
            <p:cNvGrpSpPr/>
            <p:nvPr/>
          </p:nvGrpSpPr>
          <p:grpSpPr>
            <a:xfrm>
              <a:off x="9419668" y="315165"/>
              <a:ext cx="519711" cy="519708"/>
              <a:chOff x="2643786" y="1841370"/>
              <a:chExt cx="842422" cy="842418"/>
            </a:xfrm>
          </p:grpSpPr>
          <p:sp>
            <p:nvSpPr>
              <p:cNvPr id="25" name="Oval 24">
                <a:extLst>
                  <a:ext uri="{FF2B5EF4-FFF2-40B4-BE49-F238E27FC236}">
                    <a16:creationId xmlns:a16="http://schemas.microsoft.com/office/drawing/2014/main" id="{C08D2BBC-4104-6304-3FA3-2E2550F80BCD}"/>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7" name="Group 26">
                <a:extLst>
                  <a:ext uri="{FF2B5EF4-FFF2-40B4-BE49-F238E27FC236}">
                    <a16:creationId xmlns:a16="http://schemas.microsoft.com/office/drawing/2014/main" id="{00061862-6E9E-A49C-549C-3D49F36A0268}"/>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28" name="Rectangle: Rounded Corners 27">
                  <a:extLst>
                    <a:ext uri="{FF2B5EF4-FFF2-40B4-BE49-F238E27FC236}">
                      <a16:creationId xmlns:a16="http://schemas.microsoft.com/office/drawing/2014/main" id="{C3641EF9-B7E9-1422-EBAD-EE4C56A5D5F3}"/>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29" name="Rectangle: Rounded Corners 28">
                  <a:extLst>
                    <a:ext uri="{FF2B5EF4-FFF2-40B4-BE49-F238E27FC236}">
                      <a16:creationId xmlns:a16="http://schemas.microsoft.com/office/drawing/2014/main" id="{C63060E6-C76C-9794-3516-7153A6C45B4A}"/>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0" name="Group 29">
                  <a:extLst>
                    <a:ext uri="{FF2B5EF4-FFF2-40B4-BE49-F238E27FC236}">
                      <a16:creationId xmlns:a16="http://schemas.microsoft.com/office/drawing/2014/main" id="{59EA45FE-0A9F-8D0C-7D03-736E16F67214}"/>
                    </a:ext>
                  </a:extLst>
                </p:cNvPr>
                <p:cNvGrpSpPr/>
                <p:nvPr/>
              </p:nvGrpSpPr>
              <p:grpSpPr>
                <a:xfrm>
                  <a:off x="9549692" y="2525789"/>
                  <a:ext cx="155052" cy="148677"/>
                  <a:chOff x="4039410" y="4948360"/>
                  <a:chExt cx="155073" cy="148698"/>
                </a:xfrm>
                <a:solidFill>
                  <a:schemeClr val="bg1"/>
                </a:solidFill>
              </p:grpSpPr>
              <p:sp>
                <p:nvSpPr>
                  <p:cNvPr id="33" name="Rectangle: Rounded Corners 32">
                    <a:extLst>
                      <a:ext uri="{FF2B5EF4-FFF2-40B4-BE49-F238E27FC236}">
                        <a16:creationId xmlns:a16="http://schemas.microsoft.com/office/drawing/2014/main" id="{01DB5DD1-E4EF-33CF-3AE8-92CE7EC56C32}"/>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E656BC19-7054-F4AC-C062-469B5049274F}"/>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5" name="Rectangle: Rounded Corners 34">
                    <a:extLst>
                      <a:ext uri="{FF2B5EF4-FFF2-40B4-BE49-F238E27FC236}">
                        <a16:creationId xmlns:a16="http://schemas.microsoft.com/office/drawing/2014/main" id="{38C60E92-62F5-F779-D055-95C97FEFF2E0}"/>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0CF3F35B-3A93-515C-C9AF-5470E7E3FAB7}"/>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48639980-A509-FE34-A59A-C59153B5D912}"/>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8" name="Rectangle: Rounded Corners 37">
                    <a:extLst>
                      <a:ext uri="{FF2B5EF4-FFF2-40B4-BE49-F238E27FC236}">
                        <a16:creationId xmlns:a16="http://schemas.microsoft.com/office/drawing/2014/main" id="{96197CF3-6CA9-37DE-1D7E-2E7BCB3D4BB6}"/>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6731FC99-B579-B32D-B630-06981ECAA583}"/>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3B1C5B36-424B-194E-D883-F71038037429}"/>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8A4A0BC0-4E5E-1CC8-56F9-A74FFE5F0F83}"/>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1" name="Rectangle: Rounded Corners 30">
                  <a:extLst>
                    <a:ext uri="{FF2B5EF4-FFF2-40B4-BE49-F238E27FC236}">
                      <a16:creationId xmlns:a16="http://schemas.microsoft.com/office/drawing/2014/main" id="{EC2472C7-4150-500E-1308-AFF0A4ABCB3B}"/>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44F64795-3643-F289-61CA-84A889861876}"/>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5" name="Group 4">
              <a:extLst>
                <a:ext uri="{FF2B5EF4-FFF2-40B4-BE49-F238E27FC236}">
                  <a16:creationId xmlns:a16="http://schemas.microsoft.com/office/drawing/2014/main" id="{437BD30D-7BFB-816B-4DA1-D3724BBB9DCB}"/>
                </a:ext>
              </a:extLst>
            </p:cNvPr>
            <p:cNvGrpSpPr/>
            <p:nvPr/>
          </p:nvGrpSpPr>
          <p:grpSpPr>
            <a:xfrm>
              <a:off x="10091937" y="314415"/>
              <a:ext cx="521208" cy="521208"/>
              <a:chOff x="2643786" y="3028562"/>
              <a:chExt cx="842422" cy="842418"/>
            </a:xfrm>
          </p:grpSpPr>
          <p:sp>
            <p:nvSpPr>
              <p:cNvPr id="19" name="Oval 18">
                <a:extLst>
                  <a:ext uri="{FF2B5EF4-FFF2-40B4-BE49-F238E27FC236}">
                    <a16:creationId xmlns:a16="http://schemas.microsoft.com/office/drawing/2014/main" id="{B44BA19C-B8C1-BFAB-B62D-F4FD88643A36}"/>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0" name="Group 19">
                <a:extLst>
                  <a:ext uri="{FF2B5EF4-FFF2-40B4-BE49-F238E27FC236}">
                    <a16:creationId xmlns:a16="http://schemas.microsoft.com/office/drawing/2014/main" id="{842E8713-7FBA-06F7-3DBA-460C1E8FFF60}"/>
                  </a:ext>
                </a:extLst>
              </p:cNvPr>
              <p:cNvGrpSpPr/>
              <p:nvPr/>
            </p:nvGrpSpPr>
            <p:grpSpPr>
              <a:xfrm>
                <a:off x="2863714" y="3137652"/>
                <a:ext cx="402567" cy="624238"/>
                <a:chOff x="2905821" y="3132001"/>
                <a:chExt cx="339644" cy="655658"/>
              </a:xfrm>
            </p:grpSpPr>
            <p:pic>
              <p:nvPicPr>
                <p:cNvPr id="21" name="Picture 20">
                  <a:extLst>
                    <a:ext uri="{FF2B5EF4-FFF2-40B4-BE49-F238E27FC236}">
                      <a16:creationId xmlns:a16="http://schemas.microsoft.com/office/drawing/2014/main" id="{061F467E-0986-8546-CFE4-DC45085E5F2D}"/>
                    </a:ext>
                  </a:extLst>
                </p:cNvPr>
                <p:cNvPicPr>
                  <a:picLocks noChangeAspect="1"/>
                </p:cNvPicPr>
                <p:nvPr/>
              </p:nvPicPr>
              <p:blipFill>
                <a:blip r:embed="rId8"/>
                <a:stretch>
                  <a:fillRect/>
                </a:stretch>
              </p:blipFill>
              <p:spPr>
                <a:xfrm>
                  <a:off x="2905821" y="3132001"/>
                  <a:ext cx="339644" cy="655658"/>
                </a:xfrm>
                <a:prstGeom prst="rect">
                  <a:avLst/>
                </a:prstGeom>
              </p:spPr>
            </p:pic>
            <p:sp>
              <p:nvSpPr>
                <p:cNvPr id="22" name="Rectangle 21">
                  <a:extLst>
                    <a:ext uri="{FF2B5EF4-FFF2-40B4-BE49-F238E27FC236}">
                      <a16:creationId xmlns:a16="http://schemas.microsoft.com/office/drawing/2014/main" id="{819AA89C-793F-987E-6E84-56DD57BA5C2B}"/>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4" name="Oval 23">
                  <a:extLst>
                    <a:ext uri="{FF2B5EF4-FFF2-40B4-BE49-F238E27FC236}">
                      <a16:creationId xmlns:a16="http://schemas.microsoft.com/office/drawing/2014/main" id="{B5401ED2-9047-EB00-F991-69ACDAD76E56}"/>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6" name="Group 5">
              <a:extLst>
                <a:ext uri="{FF2B5EF4-FFF2-40B4-BE49-F238E27FC236}">
                  <a16:creationId xmlns:a16="http://schemas.microsoft.com/office/drawing/2014/main" id="{DA9147AF-07FB-C860-47CD-7F8BA1B8F002}"/>
                </a:ext>
              </a:extLst>
            </p:cNvPr>
            <p:cNvGrpSpPr/>
            <p:nvPr/>
          </p:nvGrpSpPr>
          <p:grpSpPr>
            <a:xfrm>
              <a:off x="11439470" y="314415"/>
              <a:ext cx="521208" cy="521208"/>
              <a:chOff x="5247775" y="5402947"/>
              <a:chExt cx="842422" cy="842418"/>
            </a:xfrm>
          </p:grpSpPr>
          <p:grpSp>
            <p:nvGrpSpPr>
              <p:cNvPr id="13" name="Group 12">
                <a:extLst>
                  <a:ext uri="{FF2B5EF4-FFF2-40B4-BE49-F238E27FC236}">
                    <a16:creationId xmlns:a16="http://schemas.microsoft.com/office/drawing/2014/main" id="{9F3692D0-24A7-96CE-717A-69706F6E71B1}"/>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5" name="Oval 14">
                  <a:extLst>
                    <a:ext uri="{FF2B5EF4-FFF2-40B4-BE49-F238E27FC236}">
                      <a16:creationId xmlns:a16="http://schemas.microsoft.com/office/drawing/2014/main" id="{365F0132-5E8A-2F3F-100E-02A3EFBEDA4F}"/>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6" name="Group 15">
                  <a:extLst>
                    <a:ext uri="{FF2B5EF4-FFF2-40B4-BE49-F238E27FC236}">
                      <a16:creationId xmlns:a16="http://schemas.microsoft.com/office/drawing/2014/main" id="{383B6B11-D675-4D61-34A5-CB2C7E6DB373}"/>
                    </a:ext>
                  </a:extLst>
                </p:cNvPr>
                <p:cNvGrpSpPr/>
                <p:nvPr/>
              </p:nvGrpSpPr>
              <p:grpSpPr>
                <a:xfrm>
                  <a:off x="6837029" y="5667525"/>
                  <a:ext cx="516256" cy="374663"/>
                  <a:chOff x="9721214" y="3600212"/>
                  <a:chExt cx="516256" cy="374663"/>
                </a:xfrm>
              </p:grpSpPr>
              <p:sp>
                <p:nvSpPr>
                  <p:cNvPr id="17" name="Rectangle: Rounded Corners 16">
                    <a:extLst>
                      <a:ext uri="{FF2B5EF4-FFF2-40B4-BE49-F238E27FC236}">
                        <a16:creationId xmlns:a16="http://schemas.microsoft.com/office/drawing/2014/main" id="{508B1535-A6D8-C5CB-0018-3ED67D90DCD5}"/>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18" name="Rectangle 17">
                    <a:extLst>
                      <a:ext uri="{FF2B5EF4-FFF2-40B4-BE49-F238E27FC236}">
                        <a16:creationId xmlns:a16="http://schemas.microsoft.com/office/drawing/2014/main" id="{A21CB4A9-D6C3-8FF1-E69B-151263081FE6}"/>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4" name="Oval 13">
                <a:extLst>
                  <a:ext uri="{FF2B5EF4-FFF2-40B4-BE49-F238E27FC236}">
                    <a16:creationId xmlns:a16="http://schemas.microsoft.com/office/drawing/2014/main" id="{6A10BC48-FDCA-F65F-042A-881C07ED3319}"/>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7" name="Group 6">
              <a:extLst>
                <a:ext uri="{FF2B5EF4-FFF2-40B4-BE49-F238E27FC236}">
                  <a16:creationId xmlns:a16="http://schemas.microsoft.com/office/drawing/2014/main" id="{696CB299-1A7B-F655-2FB9-94DB3E78A361}"/>
                </a:ext>
              </a:extLst>
            </p:cNvPr>
            <p:cNvGrpSpPr/>
            <p:nvPr/>
          </p:nvGrpSpPr>
          <p:grpSpPr>
            <a:xfrm>
              <a:off x="10765703" y="314415"/>
              <a:ext cx="521208" cy="521208"/>
              <a:chOff x="5247775" y="4215754"/>
              <a:chExt cx="842422" cy="842418"/>
            </a:xfrm>
          </p:grpSpPr>
          <p:sp>
            <p:nvSpPr>
              <p:cNvPr id="8" name="Oval 7">
                <a:extLst>
                  <a:ext uri="{FF2B5EF4-FFF2-40B4-BE49-F238E27FC236}">
                    <a16:creationId xmlns:a16="http://schemas.microsoft.com/office/drawing/2014/main" id="{248862DB-4F2F-82B3-90E9-4D91F0DF8F60}"/>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9" name="Group 8">
                <a:extLst>
                  <a:ext uri="{FF2B5EF4-FFF2-40B4-BE49-F238E27FC236}">
                    <a16:creationId xmlns:a16="http://schemas.microsoft.com/office/drawing/2014/main" id="{9D32DC3E-193B-67D4-4B67-F91AE11BE826}"/>
                  </a:ext>
                </a:extLst>
              </p:cNvPr>
              <p:cNvGrpSpPr/>
              <p:nvPr/>
            </p:nvGrpSpPr>
            <p:grpSpPr>
              <a:xfrm>
                <a:off x="5329023" y="4518060"/>
                <a:ext cx="679926" cy="237806"/>
                <a:chOff x="2739549" y="4545762"/>
                <a:chExt cx="679926" cy="237806"/>
              </a:xfrm>
            </p:grpSpPr>
            <p:sp>
              <p:nvSpPr>
                <p:cNvPr id="11" name="Rectangle 5">
                  <a:extLst>
                    <a:ext uri="{FF2B5EF4-FFF2-40B4-BE49-F238E27FC236}">
                      <a16:creationId xmlns:a16="http://schemas.microsoft.com/office/drawing/2014/main" id="{9DA87F91-AC65-55F4-08F2-D805986FAF98}"/>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2" name="Oval 11">
                  <a:extLst>
                    <a:ext uri="{FF2B5EF4-FFF2-40B4-BE49-F238E27FC236}">
                      <a16:creationId xmlns:a16="http://schemas.microsoft.com/office/drawing/2014/main" id="{7C23C3EF-4FE6-1F77-A024-733CE1CCAEBA}"/>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0" name="Oval 9">
                <a:extLst>
                  <a:ext uri="{FF2B5EF4-FFF2-40B4-BE49-F238E27FC236}">
                    <a16:creationId xmlns:a16="http://schemas.microsoft.com/office/drawing/2014/main" id="{7E56C1D0-31B5-A403-D56C-4912A909B772}"/>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534968646"/>
      </p:ext>
    </p:extLst>
  </p:cSld>
  <p:clrMapOvr>
    <a:masterClrMapping/>
  </p:clrMapOvr>
  <mc:AlternateContent xmlns:mc="http://schemas.openxmlformats.org/markup-compatibility/2006">
    <mc:Choice xmlns:p159="http://schemas.microsoft.com/office/powerpoint/2015/09/main" Requires="p159">
      <p:transition spd="slow">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650"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endCondLst>
                    <p:cond evt="onNext" delay="0">
                      <p:tgtEl>
                        <p:sldTgt/>
                      </p:tgtEl>
                    </p:cond>
                  </p:endCondLst>
                </p:cTn>
                <p:tgtEl>
                  <p:spTgt spid="26"/>
                </p:tgtEl>
              </p:cMediaNode>
            </p:vide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Rectangle 125">
            <a:extLst>
              <a:ext uri="{FF2B5EF4-FFF2-40B4-BE49-F238E27FC236}">
                <a16:creationId xmlns:a16="http://schemas.microsoft.com/office/drawing/2014/main" id="{D7F1D558-2806-46EB-9709-0BAF552526F4}"/>
              </a:ext>
              <a:ext uri="{C183D7F6-B498-43B3-948B-1728B52AA6E4}">
                <adec:decorative xmlns:adec="http://schemas.microsoft.com/office/drawing/2017/decorative" val="1"/>
              </a:ext>
            </a:extLst>
          </p:cNvPr>
          <p:cNvSpPr/>
          <p:nvPr/>
        </p:nvSpPr>
        <p:spPr bwMode="auto">
          <a:xfrm>
            <a:off x="8808334" y="0"/>
            <a:ext cx="3383666"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pic>
        <p:nvPicPr>
          <p:cNvPr id="6" name="Picture 5">
            <a:extLst>
              <a:ext uri="{FF2B5EF4-FFF2-40B4-BE49-F238E27FC236}">
                <a16:creationId xmlns:a16="http://schemas.microsoft.com/office/drawing/2014/main" id="{A67A9770-167C-463A-BC80-524242DA42AF}"/>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47702" y="1749459"/>
            <a:ext cx="6563327" cy="4298619"/>
          </a:xfrm>
          <a:prstGeom prst="rect">
            <a:avLst/>
          </a:prstGeom>
        </p:spPr>
      </p:pic>
      <p:sp>
        <p:nvSpPr>
          <p:cNvPr id="2" name="Title 1">
            <a:extLst>
              <a:ext uri="{FF2B5EF4-FFF2-40B4-BE49-F238E27FC236}">
                <a16:creationId xmlns:a16="http://schemas.microsoft.com/office/drawing/2014/main" id="{D8DBC43B-B056-481A-8338-506C7854B0C8}"/>
              </a:ext>
            </a:extLst>
          </p:cNvPr>
          <p:cNvSpPr>
            <a:spLocks noGrp="1"/>
          </p:cNvSpPr>
          <p:nvPr>
            <p:ph type="title"/>
          </p:nvPr>
        </p:nvSpPr>
        <p:spPr/>
        <p:txBody>
          <a:bodyPr/>
          <a:lstStyle/>
          <a:p>
            <a:r>
              <a:rPr lang="en-US"/>
              <a:t>Proximity join</a:t>
            </a:r>
          </a:p>
        </p:txBody>
      </p:sp>
      <p:sp>
        <p:nvSpPr>
          <p:cNvPr id="8" name="Text Placeholder 2">
            <a:extLst>
              <a:ext uri="{FF2B5EF4-FFF2-40B4-BE49-F238E27FC236}">
                <a16:creationId xmlns:a16="http://schemas.microsoft.com/office/drawing/2014/main" id="{0C9DCB76-7700-4B4D-AF04-B247551207F3}"/>
              </a:ext>
            </a:extLst>
          </p:cNvPr>
          <p:cNvSpPr>
            <a:spLocks noGrp="1"/>
          </p:cNvSpPr>
          <p:nvPr>
            <p:ph type="body" sz="quarter" idx="4294967295"/>
          </p:nvPr>
        </p:nvSpPr>
        <p:spPr>
          <a:xfrm>
            <a:off x="588263" y="2146300"/>
            <a:ext cx="4916488" cy="554038"/>
          </a:xfrm>
        </p:spPr>
        <p:txBody>
          <a:bodyPr lIns="0"/>
          <a:lstStyle/>
          <a:p>
            <a:pPr marL="0" indent="0">
              <a:buNone/>
            </a:pPr>
            <a:r>
              <a:rPr lang="en-US" sz="1800" dirty="0">
                <a:solidFill>
                  <a:schemeClr val="tx1"/>
                </a:solidFill>
                <a:cs typeface="Segoe UI" panose="020B0502040204020203" pitchFamily="34" charset="0"/>
              </a:rPr>
              <a:t>Bluetooth Low energy beacon used to display nearby rooms that can join a meeting </a:t>
            </a:r>
          </a:p>
        </p:txBody>
      </p:sp>
      <p:grpSp>
        <p:nvGrpSpPr>
          <p:cNvPr id="3" name="Group 2">
            <a:extLst>
              <a:ext uri="{FF2B5EF4-FFF2-40B4-BE49-F238E27FC236}">
                <a16:creationId xmlns:a16="http://schemas.microsoft.com/office/drawing/2014/main" id="{450CBE63-1CD1-4F99-A59B-97770CC82862}"/>
              </a:ext>
              <a:ext uri="{C183D7F6-B498-43B3-948B-1728B52AA6E4}">
                <adec:decorative xmlns:adec="http://schemas.microsoft.com/office/drawing/2017/decorative" val="1"/>
              </a:ext>
            </a:extLst>
          </p:cNvPr>
          <p:cNvGrpSpPr/>
          <p:nvPr/>
        </p:nvGrpSpPr>
        <p:grpSpPr>
          <a:xfrm>
            <a:off x="6076765" y="1979316"/>
            <a:ext cx="4975554" cy="3113702"/>
            <a:chOff x="249335" y="1768584"/>
            <a:chExt cx="4833604" cy="3024870"/>
          </a:xfrm>
        </p:grpSpPr>
        <p:pic>
          <p:nvPicPr>
            <p:cNvPr id="1026" name="Picture 1">
              <a:extLst>
                <a:ext uri="{FF2B5EF4-FFF2-40B4-BE49-F238E27FC236}">
                  <a16:creationId xmlns:a16="http://schemas.microsoft.com/office/drawing/2014/main" id="{6D1E5846-134A-47A5-844E-15332ED95371}"/>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94" r="143"/>
            <a:stretch/>
          </p:blipFill>
          <p:spPr bwMode="auto">
            <a:xfrm>
              <a:off x="249335" y="1768584"/>
              <a:ext cx="4833604" cy="3024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D6167E09-26D1-48D7-BD56-06389629EE4E}"/>
                </a:ext>
              </a:extLst>
            </p:cNvPr>
            <p:cNvSpPr/>
            <p:nvPr/>
          </p:nvSpPr>
          <p:spPr bwMode="auto">
            <a:xfrm>
              <a:off x="2807257" y="3167932"/>
              <a:ext cx="1813512" cy="794467"/>
            </a:xfrm>
            <a:prstGeom prst="rect">
              <a:avLst/>
            </a:prstGeom>
            <a:noFill/>
            <a:ln w="28575">
              <a:solidFill>
                <a:schemeClr val="accent3"/>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GB" sz="2400" err="1">
                <a:gradFill>
                  <a:gsLst>
                    <a:gs pos="0">
                      <a:srgbClr val="FFFFFF"/>
                    </a:gs>
                    <a:gs pos="100000">
                      <a:srgbClr val="FFFFFF"/>
                    </a:gs>
                  </a:gsLst>
                  <a:lin ang="5400000" scaled="0"/>
                </a:gradFill>
                <a:ea typeface="Segoe UI" pitchFamily="34" charset="0"/>
                <a:cs typeface="Segoe UI" pitchFamily="34" charset="0"/>
              </a:endParaRPr>
            </a:p>
          </p:txBody>
        </p:sp>
      </p:grpSp>
      <p:sp>
        <p:nvSpPr>
          <p:cNvPr id="42" name="TextBox 41">
            <a:extLst>
              <a:ext uri="{FF2B5EF4-FFF2-40B4-BE49-F238E27FC236}">
                <a16:creationId xmlns:a16="http://schemas.microsoft.com/office/drawing/2014/main" id="{12FD9FB7-E6BE-44F7-9850-BC6532EC36DA}"/>
              </a:ext>
            </a:extLst>
          </p:cNvPr>
          <p:cNvSpPr txBox="1"/>
          <p:nvPr/>
        </p:nvSpPr>
        <p:spPr>
          <a:xfrm>
            <a:off x="588963" y="2973659"/>
            <a:ext cx="4807536" cy="646331"/>
          </a:xfrm>
          <a:prstGeom prst="rect">
            <a:avLst/>
          </a:prstGeom>
          <a:noFill/>
        </p:spPr>
        <p:txBody>
          <a:bodyPr wrap="square" lIns="0">
            <a:spAutoFit/>
          </a:bodyPr>
          <a:lstStyle/>
          <a:p>
            <a:r>
              <a:rPr lang="en-US" sz="1800" dirty="0">
                <a:solidFill>
                  <a:schemeClr val="tx1"/>
                </a:solidFill>
                <a:cs typeface="Segoe UI" panose="020B0502040204020203" pitchFamily="34" charset="0"/>
              </a:rPr>
              <a:t>When joining the meeting, the user is automatically muted</a:t>
            </a:r>
          </a:p>
        </p:txBody>
      </p:sp>
      <p:sp>
        <p:nvSpPr>
          <p:cNvPr id="32" name="TextBox 31">
            <a:extLst>
              <a:ext uri="{FF2B5EF4-FFF2-40B4-BE49-F238E27FC236}">
                <a16:creationId xmlns:a16="http://schemas.microsoft.com/office/drawing/2014/main" id="{DD109E71-E7BD-4F79-9F1B-3D33A000E5D5}"/>
              </a:ext>
            </a:extLst>
          </p:cNvPr>
          <p:cNvSpPr txBox="1"/>
          <p:nvPr/>
        </p:nvSpPr>
        <p:spPr>
          <a:xfrm>
            <a:off x="588963" y="3893311"/>
            <a:ext cx="4877847" cy="646331"/>
          </a:xfrm>
          <a:prstGeom prst="rect">
            <a:avLst/>
          </a:prstGeom>
          <a:noFill/>
        </p:spPr>
        <p:txBody>
          <a:bodyPr wrap="square" lIns="0">
            <a:spAutoFit/>
          </a:bodyPr>
          <a:lstStyle/>
          <a:p>
            <a:r>
              <a:rPr lang="en-US" sz="1800" dirty="0">
                <a:solidFill>
                  <a:schemeClr val="tx1"/>
                </a:solidFill>
                <a:cs typeface="Segoe UI" panose="020B0502040204020203" pitchFamily="34" charset="0"/>
              </a:rPr>
              <a:t>Device will automatically join the meeting when room audio is selected</a:t>
            </a:r>
          </a:p>
        </p:txBody>
      </p:sp>
      <p:sp>
        <p:nvSpPr>
          <p:cNvPr id="40" name="TextBox 39">
            <a:extLst>
              <a:ext uri="{FF2B5EF4-FFF2-40B4-BE49-F238E27FC236}">
                <a16:creationId xmlns:a16="http://schemas.microsoft.com/office/drawing/2014/main" id="{EC0A1151-8329-46C5-B41B-4ECCF4256E33}"/>
              </a:ext>
            </a:extLst>
          </p:cNvPr>
          <p:cNvSpPr txBox="1"/>
          <p:nvPr/>
        </p:nvSpPr>
        <p:spPr>
          <a:xfrm>
            <a:off x="588963" y="4812964"/>
            <a:ext cx="4877847" cy="646331"/>
          </a:xfrm>
          <a:prstGeom prst="rect">
            <a:avLst/>
          </a:prstGeom>
          <a:noFill/>
        </p:spPr>
        <p:txBody>
          <a:bodyPr wrap="square" lIns="0">
            <a:spAutoFit/>
          </a:bodyPr>
          <a:lstStyle/>
          <a:p>
            <a:r>
              <a:rPr lang="en-US" sz="1800" dirty="0">
                <a:solidFill>
                  <a:schemeClr val="tx1"/>
                </a:solidFill>
                <a:cs typeface="Segoe UI" panose="020B0502040204020203" pitchFamily="34" charset="0"/>
              </a:rPr>
              <a:t>Bluetooth enabled on Teams Rooms and PC/Mobile</a:t>
            </a:r>
          </a:p>
        </p:txBody>
      </p:sp>
      <p:grpSp>
        <p:nvGrpSpPr>
          <p:cNvPr id="5" name="Group 4">
            <a:extLst>
              <a:ext uri="{FF2B5EF4-FFF2-40B4-BE49-F238E27FC236}">
                <a16:creationId xmlns:a16="http://schemas.microsoft.com/office/drawing/2014/main" id="{282A142D-CE73-564B-A8B9-5D3DF8E9F131}"/>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7" name="Group 6">
              <a:extLst>
                <a:ext uri="{FF2B5EF4-FFF2-40B4-BE49-F238E27FC236}">
                  <a16:creationId xmlns:a16="http://schemas.microsoft.com/office/drawing/2014/main" id="{FA936115-01C3-DF51-6306-314FAC62C0F0}"/>
                </a:ext>
              </a:extLst>
            </p:cNvPr>
            <p:cNvGrpSpPr/>
            <p:nvPr/>
          </p:nvGrpSpPr>
          <p:grpSpPr>
            <a:xfrm>
              <a:off x="9419668" y="315165"/>
              <a:ext cx="519711" cy="519708"/>
              <a:chOff x="2643786" y="1841370"/>
              <a:chExt cx="842422" cy="842418"/>
            </a:xfrm>
          </p:grpSpPr>
          <p:sp>
            <p:nvSpPr>
              <p:cNvPr id="28" name="Oval 27">
                <a:extLst>
                  <a:ext uri="{FF2B5EF4-FFF2-40B4-BE49-F238E27FC236}">
                    <a16:creationId xmlns:a16="http://schemas.microsoft.com/office/drawing/2014/main" id="{D8C5CB58-1C3F-4343-ECBC-EA0BC9ED3E1E}"/>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9" name="Group 28">
                <a:extLst>
                  <a:ext uri="{FF2B5EF4-FFF2-40B4-BE49-F238E27FC236}">
                    <a16:creationId xmlns:a16="http://schemas.microsoft.com/office/drawing/2014/main" id="{72D04254-578A-3141-8A6F-0E9A20371C73}"/>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0" name="Rectangle: Rounded Corners 29">
                  <a:extLst>
                    <a:ext uri="{FF2B5EF4-FFF2-40B4-BE49-F238E27FC236}">
                      <a16:creationId xmlns:a16="http://schemas.microsoft.com/office/drawing/2014/main" id="{E7328FFC-03B5-5C43-664C-B6D0E8D02CB8}"/>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9F65D89F-ACE0-14CC-7129-43A53A7CD139}"/>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3" name="Group 32">
                  <a:extLst>
                    <a:ext uri="{FF2B5EF4-FFF2-40B4-BE49-F238E27FC236}">
                      <a16:creationId xmlns:a16="http://schemas.microsoft.com/office/drawing/2014/main" id="{5E81C599-1859-15C7-A47C-2F7739071767}"/>
                    </a:ext>
                  </a:extLst>
                </p:cNvPr>
                <p:cNvGrpSpPr/>
                <p:nvPr/>
              </p:nvGrpSpPr>
              <p:grpSpPr>
                <a:xfrm>
                  <a:off x="9549692" y="2525789"/>
                  <a:ext cx="155052" cy="148677"/>
                  <a:chOff x="4039410" y="4948360"/>
                  <a:chExt cx="155073" cy="148698"/>
                </a:xfrm>
                <a:solidFill>
                  <a:schemeClr val="bg1"/>
                </a:solidFill>
              </p:grpSpPr>
              <p:sp>
                <p:nvSpPr>
                  <p:cNvPr id="36" name="Rectangle: Rounded Corners 35">
                    <a:extLst>
                      <a:ext uri="{FF2B5EF4-FFF2-40B4-BE49-F238E27FC236}">
                        <a16:creationId xmlns:a16="http://schemas.microsoft.com/office/drawing/2014/main" id="{7553F867-4412-FDB7-807E-1B5581659D9E}"/>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DF40FCF6-76A8-4EC1-AEA6-E6735438DA59}"/>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8" name="Rectangle: Rounded Corners 37">
                    <a:extLst>
                      <a:ext uri="{FF2B5EF4-FFF2-40B4-BE49-F238E27FC236}">
                        <a16:creationId xmlns:a16="http://schemas.microsoft.com/office/drawing/2014/main" id="{4073B3F1-99B5-7E3D-294E-0380D82B5AFA}"/>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87EA7F2C-BBD1-3E73-97EA-CD68CC7B01F8}"/>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FEDED37E-CB2D-AAFC-5623-7252672C6E2B}"/>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55680C03-4109-6AD3-0688-F0CCAFADB20A}"/>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4" name="Rectangle: Rounded Corners 43">
                    <a:extLst>
                      <a:ext uri="{FF2B5EF4-FFF2-40B4-BE49-F238E27FC236}">
                        <a16:creationId xmlns:a16="http://schemas.microsoft.com/office/drawing/2014/main" id="{50023594-9BF4-03EC-F42E-505F65888885}"/>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49571602-26F7-9818-9CA8-34F499AB3F53}"/>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6" name="Rectangle: Rounded Corners 45">
                    <a:extLst>
                      <a:ext uri="{FF2B5EF4-FFF2-40B4-BE49-F238E27FC236}">
                        <a16:creationId xmlns:a16="http://schemas.microsoft.com/office/drawing/2014/main" id="{9FF0FCD2-499C-B8E9-6A03-9A1EA3C49DCC}"/>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4" name="Rectangle: Rounded Corners 33">
                  <a:extLst>
                    <a:ext uri="{FF2B5EF4-FFF2-40B4-BE49-F238E27FC236}">
                      <a16:creationId xmlns:a16="http://schemas.microsoft.com/office/drawing/2014/main" id="{49E0DD90-2F70-1DB8-64AF-A9A6E7547547}"/>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5" name="Rectangle: Rounded Corners 34">
                  <a:extLst>
                    <a:ext uri="{FF2B5EF4-FFF2-40B4-BE49-F238E27FC236}">
                      <a16:creationId xmlns:a16="http://schemas.microsoft.com/office/drawing/2014/main" id="{A00EAE80-5E37-E97F-E9FA-29CB6041AD55}"/>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9" name="Group 8">
              <a:extLst>
                <a:ext uri="{FF2B5EF4-FFF2-40B4-BE49-F238E27FC236}">
                  <a16:creationId xmlns:a16="http://schemas.microsoft.com/office/drawing/2014/main" id="{A1214324-B024-CEE5-CCC9-B91BB03F4F0B}"/>
                </a:ext>
              </a:extLst>
            </p:cNvPr>
            <p:cNvGrpSpPr/>
            <p:nvPr/>
          </p:nvGrpSpPr>
          <p:grpSpPr>
            <a:xfrm>
              <a:off x="10091937" y="314415"/>
              <a:ext cx="521208" cy="521208"/>
              <a:chOff x="2643786" y="3028562"/>
              <a:chExt cx="842422" cy="842418"/>
            </a:xfrm>
          </p:grpSpPr>
          <p:sp>
            <p:nvSpPr>
              <p:cNvPr id="23" name="Oval 22">
                <a:extLst>
                  <a:ext uri="{FF2B5EF4-FFF2-40B4-BE49-F238E27FC236}">
                    <a16:creationId xmlns:a16="http://schemas.microsoft.com/office/drawing/2014/main" id="{62502586-AC6B-7D06-C66F-D4F103841AD1}"/>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4" name="Group 23">
                <a:extLst>
                  <a:ext uri="{FF2B5EF4-FFF2-40B4-BE49-F238E27FC236}">
                    <a16:creationId xmlns:a16="http://schemas.microsoft.com/office/drawing/2014/main" id="{CD6FF05C-0B75-8F77-646A-46CFEF29266D}"/>
                  </a:ext>
                </a:extLst>
              </p:cNvPr>
              <p:cNvGrpSpPr/>
              <p:nvPr/>
            </p:nvGrpSpPr>
            <p:grpSpPr>
              <a:xfrm>
                <a:off x="2863714" y="3137652"/>
                <a:ext cx="402567" cy="624238"/>
                <a:chOff x="2905821" y="3132001"/>
                <a:chExt cx="339644" cy="655658"/>
              </a:xfrm>
            </p:grpSpPr>
            <p:pic>
              <p:nvPicPr>
                <p:cNvPr id="25" name="Picture 24">
                  <a:extLst>
                    <a:ext uri="{FF2B5EF4-FFF2-40B4-BE49-F238E27FC236}">
                      <a16:creationId xmlns:a16="http://schemas.microsoft.com/office/drawing/2014/main" id="{B7531309-DABC-2AD9-B66C-FADAE09AAB02}"/>
                    </a:ext>
                  </a:extLst>
                </p:cNvPr>
                <p:cNvPicPr>
                  <a:picLocks noChangeAspect="1"/>
                </p:cNvPicPr>
                <p:nvPr/>
              </p:nvPicPr>
              <p:blipFill>
                <a:blip r:embed="rId5"/>
                <a:stretch>
                  <a:fillRect/>
                </a:stretch>
              </p:blipFill>
              <p:spPr>
                <a:xfrm>
                  <a:off x="2905821" y="3132001"/>
                  <a:ext cx="339644" cy="655658"/>
                </a:xfrm>
                <a:prstGeom prst="rect">
                  <a:avLst/>
                </a:prstGeom>
              </p:spPr>
            </p:pic>
            <p:sp>
              <p:nvSpPr>
                <p:cNvPr id="26" name="Rectangle 25">
                  <a:extLst>
                    <a:ext uri="{FF2B5EF4-FFF2-40B4-BE49-F238E27FC236}">
                      <a16:creationId xmlns:a16="http://schemas.microsoft.com/office/drawing/2014/main" id="{B4948977-3581-06A5-CD4E-77453DDEFC51}"/>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7" name="Oval 26">
                  <a:extLst>
                    <a:ext uri="{FF2B5EF4-FFF2-40B4-BE49-F238E27FC236}">
                      <a16:creationId xmlns:a16="http://schemas.microsoft.com/office/drawing/2014/main" id="{F735CFFA-067D-337D-27F9-1492E0E85583}"/>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0" name="Group 9">
              <a:extLst>
                <a:ext uri="{FF2B5EF4-FFF2-40B4-BE49-F238E27FC236}">
                  <a16:creationId xmlns:a16="http://schemas.microsoft.com/office/drawing/2014/main" id="{2CBE39E7-81AD-3A53-C2F6-EBBE162ED873}"/>
                </a:ext>
              </a:extLst>
            </p:cNvPr>
            <p:cNvGrpSpPr/>
            <p:nvPr/>
          </p:nvGrpSpPr>
          <p:grpSpPr>
            <a:xfrm>
              <a:off x="11439470" y="314415"/>
              <a:ext cx="521208" cy="521208"/>
              <a:chOff x="5247775" y="5402947"/>
              <a:chExt cx="842422" cy="842418"/>
            </a:xfrm>
          </p:grpSpPr>
          <p:grpSp>
            <p:nvGrpSpPr>
              <p:cNvPr id="17" name="Group 16">
                <a:extLst>
                  <a:ext uri="{FF2B5EF4-FFF2-40B4-BE49-F238E27FC236}">
                    <a16:creationId xmlns:a16="http://schemas.microsoft.com/office/drawing/2014/main" id="{8CFA9B3C-3633-A145-89CA-A0CCF8FC26E6}"/>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9" name="Oval 18">
                  <a:extLst>
                    <a:ext uri="{FF2B5EF4-FFF2-40B4-BE49-F238E27FC236}">
                      <a16:creationId xmlns:a16="http://schemas.microsoft.com/office/drawing/2014/main" id="{AA9AB902-0FDF-B5EC-565D-7D279E2B0978}"/>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0" name="Group 19">
                  <a:extLst>
                    <a:ext uri="{FF2B5EF4-FFF2-40B4-BE49-F238E27FC236}">
                      <a16:creationId xmlns:a16="http://schemas.microsoft.com/office/drawing/2014/main" id="{323B5E66-B4A8-1E29-E5D9-5B3E16313D00}"/>
                    </a:ext>
                  </a:extLst>
                </p:cNvPr>
                <p:cNvGrpSpPr/>
                <p:nvPr/>
              </p:nvGrpSpPr>
              <p:grpSpPr>
                <a:xfrm>
                  <a:off x="6837029" y="5667525"/>
                  <a:ext cx="516256" cy="374663"/>
                  <a:chOff x="9721214" y="3600212"/>
                  <a:chExt cx="516256" cy="374663"/>
                </a:xfrm>
              </p:grpSpPr>
              <p:sp>
                <p:nvSpPr>
                  <p:cNvPr id="21" name="Rectangle: Rounded Corners 20">
                    <a:extLst>
                      <a:ext uri="{FF2B5EF4-FFF2-40B4-BE49-F238E27FC236}">
                        <a16:creationId xmlns:a16="http://schemas.microsoft.com/office/drawing/2014/main" id="{DAB6A630-2820-9265-3109-0814B28A8838}"/>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2" name="Rectangle 21">
                    <a:extLst>
                      <a:ext uri="{FF2B5EF4-FFF2-40B4-BE49-F238E27FC236}">
                        <a16:creationId xmlns:a16="http://schemas.microsoft.com/office/drawing/2014/main" id="{13C9E607-C73C-A8E7-02C1-58704E447A64}"/>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8" name="Oval 17">
                <a:extLst>
                  <a:ext uri="{FF2B5EF4-FFF2-40B4-BE49-F238E27FC236}">
                    <a16:creationId xmlns:a16="http://schemas.microsoft.com/office/drawing/2014/main" id="{85830B96-88EE-77EE-125C-9C575A7A8021}"/>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1" name="Group 10">
              <a:extLst>
                <a:ext uri="{FF2B5EF4-FFF2-40B4-BE49-F238E27FC236}">
                  <a16:creationId xmlns:a16="http://schemas.microsoft.com/office/drawing/2014/main" id="{EFECD7F1-A885-7A97-5983-B0A86EE67035}"/>
                </a:ext>
              </a:extLst>
            </p:cNvPr>
            <p:cNvGrpSpPr/>
            <p:nvPr/>
          </p:nvGrpSpPr>
          <p:grpSpPr>
            <a:xfrm>
              <a:off x="10765703" y="314415"/>
              <a:ext cx="521208" cy="521208"/>
              <a:chOff x="5247775" y="4215754"/>
              <a:chExt cx="842422" cy="842418"/>
            </a:xfrm>
          </p:grpSpPr>
          <p:sp>
            <p:nvSpPr>
              <p:cNvPr id="12" name="Oval 11">
                <a:extLst>
                  <a:ext uri="{FF2B5EF4-FFF2-40B4-BE49-F238E27FC236}">
                    <a16:creationId xmlns:a16="http://schemas.microsoft.com/office/drawing/2014/main" id="{62FCF802-4349-4E81-1A05-E30DBEB3143C}"/>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3" name="Group 12">
                <a:extLst>
                  <a:ext uri="{FF2B5EF4-FFF2-40B4-BE49-F238E27FC236}">
                    <a16:creationId xmlns:a16="http://schemas.microsoft.com/office/drawing/2014/main" id="{1F5165F0-ED75-EBD4-AE28-AAC0FBA2F988}"/>
                  </a:ext>
                </a:extLst>
              </p:cNvPr>
              <p:cNvGrpSpPr/>
              <p:nvPr/>
            </p:nvGrpSpPr>
            <p:grpSpPr>
              <a:xfrm>
                <a:off x="5329023" y="4518060"/>
                <a:ext cx="679926" cy="237806"/>
                <a:chOff x="2739549" y="4545762"/>
                <a:chExt cx="679926" cy="237806"/>
              </a:xfrm>
            </p:grpSpPr>
            <p:sp>
              <p:nvSpPr>
                <p:cNvPr id="15" name="Rectangle 5">
                  <a:extLst>
                    <a:ext uri="{FF2B5EF4-FFF2-40B4-BE49-F238E27FC236}">
                      <a16:creationId xmlns:a16="http://schemas.microsoft.com/office/drawing/2014/main" id="{8FB323F6-4500-858A-FCE5-BD243802D5B4}"/>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6" name="Oval 15">
                  <a:extLst>
                    <a:ext uri="{FF2B5EF4-FFF2-40B4-BE49-F238E27FC236}">
                      <a16:creationId xmlns:a16="http://schemas.microsoft.com/office/drawing/2014/main" id="{F4B3C3DA-4695-F0C4-3952-9A52C6C43A49}"/>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4" name="Oval 13">
                <a:extLst>
                  <a:ext uri="{FF2B5EF4-FFF2-40B4-BE49-F238E27FC236}">
                    <a16:creationId xmlns:a16="http://schemas.microsoft.com/office/drawing/2014/main" id="{08843413-33CE-6A93-0565-83FEB3F37CDD}"/>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7785080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500" fill="hold"/>
                                        <p:tgtEl>
                                          <p:spTgt spid="42"/>
                                        </p:tgtEl>
                                        <p:attrNameLst>
                                          <p:attrName>ppt_x</p:attrName>
                                        </p:attrNameLst>
                                      </p:cBhvr>
                                      <p:tavLst>
                                        <p:tav tm="0">
                                          <p:val>
                                            <p:strVal val="#ppt_x"/>
                                          </p:val>
                                        </p:tav>
                                        <p:tav tm="100000">
                                          <p:val>
                                            <p:strVal val="#ppt_x"/>
                                          </p:val>
                                        </p:tav>
                                      </p:tavLst>
                                    </p:anim>
                                    <p:anim calcmode="lin" valueType="num">
                                      <p:cBhvr additive="base">
                                        <p:cTn id="12" dur="500" fill="hold"/>
                                        <p:tgtEl>
                                          <p:spTgt spid="42"/>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ppt_x"/>
                                          </p:val>
                                        </p:tav>
                                        <p:tav tm="100000">
                                          <p:val>
                                            <p:strVal val="#ppt_x"/>
                                          </p:val>
                                        </p:tav>
                                      </p:tavLst>
                                    </p:anim>
                                    <p:anim calcmode="lin" valueType="num">
                                      <p:cBhvr additive="base">
                                        <p:cTn id="16" dur="500" fill="hold"/>
                                        <p:tgtEl>
                                          <p:spTgt spid="32"/>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500" fill="hold"/>
                                        <p:tgtEl>
                                          <p:spTgt spid="40"/>
                                        </p:tgtEl>
                                        <p:attrNameLst>
                                          <p:attrName>ppt_x</p:attrName>
                                        </p:attrNameLst>
                                      </p:cBhvr>
                                      <p:tavLst>
                                        <p:tav tm="0">
                                          <p:val>
                                            <p:strVal val="#ppt_x"/>
                                          </p:val>
                                        </p:tav>
                                        <p:tav tm="100000">
                                          <p:val>
                                            <p:strVal val="#ppt_x"/>
                                          </p:val>
                                        </p:tav>
                                      </p:tavLst>
                                    </p:anim>
                                    <p:anim calcmode="lin" valueType="num">
                                      <p:cBhvr additive="base">
                                        <p:cTn id="20" dur="500" fill="hold"/>
                                        <p:tgtEl>
                                          <p:spTgt spid="40"/>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par>
                                <p:cTn id="25" presetID="10"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42" grpId="0"/>
      <p:bldP spid="32" grpId="0"/>
      <p:bldP spid="4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DE0C2DD0-FA97-42C6-B822-35DE58F520D8}"/>
              </a:ext>
              <a:ext uri="{C183D7F6-B498-43B3-948B-1728B52AA6E4}">
                <adec:decorative xmlns:adec="http://schemas.microsoft.com/office/drawing/2017/decorative" val="1"/>
              </a:ext>
            </a:extLst>
          </p:cNvPr>
          <p:cNvSpPr/>
          <p:nvPr/>
        </p:nvSpPr>
        <p:spPr bwMode="auto">
          <a:xfrm>
            <a:off x="8808334" y="0"/>
            <a:ext cx="3383666" cy="685800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2" name="Title 1">
            <a:extLst>
              <a:ext uri="{FF2B5EF4-FFF2-40B4-BE49-F238E27FC236}">
                <a16:creationId xmlns:a16="http://schemas.microsoft.com/office/drawing/2014/main" id="{14755EEB-8AE9-477C-ACA6-542FD639D173}"/>
              </a:ext>
            </a:extLst>
          </p:cNvPr>
          <p:cNvSpPr>
            <a:spLocks noGrp="1"/>
          </p:cNvSpPr>
          <p:nvPr>
            <p:ph type="title"/>
          </p:nvPr>
        </p:nvSpPr>
        <p:spPr/>
        <p:txBody>
          <a:bodyPr lIns="0"/>
          <a:lstStyle/>
          <a:p>
            <a:r>
              <a:rPr lang="en-GB"/>
              <a:t>E911 Support</a:t>
            </a:r>
          </a:p>
        </p:txBody>
      </p:sp>
      <p:sp>
        <p:nvSpPr>
          <p:cNvPr id="21" name="TextBox 20">
            <a:extLst>
              <a:ext uri="{FF2B5EF4-FFF2-40B4-BE49-F238E27FC236}">
                <a16:creationId xmlns:a16="http://schemas.microsoft.com/office/drawing/2014/main" id="{BFB3787E-F40E-4032-BA2E-867B86C35F7A}"/>
              </a:ext>
            </a:extLst>
          </p:cNvPr>
          <p:cNvSpPr txBox="1"/>
          <p:nvPr/>
        </p:nvSpPr>
        <p:spPr>
          <a:xfrm>
            <a:off x="588963" y="1740146"/>
            <a:ext cx="4729797" cy="1634294"/>
          </a:xfrm>
          <a:prstGeom prst="rect">
            <a:avLst/>
          </a:prstGeom>
          <a:noFill/>
        </p:spPr>
        <p:txBody>
          <a:bodyPr wrap="square" lIns="0" tIns="146304" rIns="182880" bIns="146304" rtlCol="0">
            <a:spAutoFit/>
          </a:bodyPr>
          <a:lstStyle/>
          <a:p>
            <a:pPr>
              <a:lnSpc>
                <a:spcPct val="90000"/>
              </a:lnSpc>
              <a:spcAft>
                <a:spcPts val="600"/>
              </a:spcAft>
            </a:pPr>
            <a:r>
              <a:rPr lang="en-US" sz="2000" dirty="0">
                <a:solidFill>
                  <a:schemeClr val="accent1"/>
                </a:solidFill>
                <a:latin typeface="+mj-lt"/>
              </a:rPr>
              <a:t>Location based off</a:t>
            </a:r>
          </a:p>
          <a:p>
            <a:pPr marL="0" lvl="1">
              <a:lnSpc>
                <a:spcPct val="90000"/>
              </a:lnSpc>
              <a:spcAft>
                <a:spcPts val="600"/>
              </a:spcAft>
            </a:pPr>
            <a:r>
              <a:rPr lang="en-US" sz="2000" dirty="0"/>
              <a:t>Wireless Access Point BSSID</a:t>
            </a:r>
          </a:p>
          <a:p>
            <a:pPr marL="0" lvl="1">
              <a:lnSpc>
                <a:spcPct val="90000"/>
              </a:lnSpc>
              <a:spcAft>
                <a:spcPts val="600"/>
              </a:spcAft>
            </a:pPr>
            <a:r>
              <a:rPr lang="en-US" sz="2000" dirty="0"/>
              <a:t>Ethernet switch/port (LLDP-MED)</a:t>
            </a:r>
          </a:p>
          <a:p>
            <a:pPr marL="0" lvl="1">
              <a:lnSpc>
                <a:spcPct val="90000"/>
              </a:lnSpc>
              <a:spcAft>
                <a:spcPts val="600"/>
              </a:spcAft>
            </a:pPr>
            <a:r>
              <a:rPr lang="en-US" sz="2000" dirty="0"/>
              <a:t>Subnet</a:t>
            </a:r>
            <a:endParaRPr lang="en-US" sz="2000" b="1" dirty="0"/>
          </a:p>
        </p:txBody>
      </p:sp>
      <p:sp>
        <p:nvSpPr>
          <p:cNvPr id="8" name="TextBox 7">
            <a:extLst>
              <a:ext uri="{FF2B5EF4-FFF2-40B4-BE49-F238E27FC236}">
                <a16:creationId xmlns:a16="http://schemas.microsoft.com/office/drawing/2014/main" id="{D424CC1E-B917-456D-A18F-DEB4F0382E79}"/>
              </a:ext>
            </a:extLst>
          </p:cNvPr>
          <p:cNvSpPr txBox="1"/>
          <p:nvPr/>
        </p:nvSpPr>
        <p:spPr>
          <a:xfrm>
            <a:off x="588963" y="3495488"/>
            <a:ext cx="4729797" cy="1126462"/>
          </a:xfrm>
          <a:prstGeom prst="rect">
            <a:avLst/>
          </a:prstGeom>
          <a:noFill/>
        </p:spPr>
        <p:txBody>
          <a:bodyPr wrap="square" lIns="0" tIns="146304" rIns="182880" bIns="146304" rtlCol="0">
            <a:spAutoFit/>
          </a:bodyPr>
          <a:lstStyle>
            <a:defPPr>
              <a:defRPr lang="en-US"/>
            </a:defPPr>
            <a:lvl1pPr>
              <a:lnSpc>
                <a:spcPct val="90000"/>
              </a:lnSpc>
              <a:spcAft>
                <a:spcPts val="600"/>
              </a:spcAft>
              <a:defRPr sz="2200">
                <a:gradFill>
                  <a:gsLst>
                    <a:gs pos="2917">
                      <a:schemeClr val="tx1"/>
                    </a:gs>
                    <a:gs pos="30000">
                      <a:schemeClr val="tx1"/>
                    </a:gs>
                  </a:gsLst>
                  <a:lin ang="5400000" scaled="0"/>
                </a:gradFill>
              </a:defRPr>
            </a:lvl1pPr>
            <a:lvl2pPr lvl="1">
              <a:lnSpc>
                <a:spcPct val="90000"/>
              </a:lnSpc>
              <a:spcAft>
                <a:spcPts val="600"/>
              </a:spcAft>
              <a:defRPr sz="2200">
                <a:gradFill>
                  <a:gsLst>
                    <a:gs pos="2917">
                      <a:schemeClr val="tx1"/>
                    </a:gs>
                    <a:gs pos="30000">
                      <a:schemeClr val="tx1"/>
                    </a:gs>
                  </a:gsLst>
                  <a:lin ang="5400000" scaled="0"/>
                </a:gradFill>
              </a:defRPr>
            </a:lvl2pPr>
          </a:lstStyle>
          <a:p>
            <a:r>
              <a:rPr lang="en-US" sz="2000" dirty="0">
                <a:solidFill>
                  <a:schemeClr val="tx1"/>
                </a:solidFill>
              </a:rPr>
              <a:t>Visit </a:t>
            </a:r>
            <a:r>
              <a:rPr lang="en-US" sz="2000" dirty="0">
                <a:solidFill>
                  <a:schemeClr val="accent1"/>
                </a:solidFill>
                <a:latin typeface="+mj-lt"/>
                <a:hlinkClick r:id="rId3">
                  <a:extLst>
                    <a:ext uri="{A12FA001-AC4F-418D-AE19-62706E023703}">
                      <ahyp:hlinkClr xmlns:ahyp="http://schemas.microsoft.com/office/drawing/2018/hyperlinkcolor" val="tx"/>
                    </a:ext>
                  </a:extLst>
                </a:hlinkClick>
              </a:rPr>
              <a:t>aka.ms/teamse911</a:t>
            </a:r>
            <a:r>
              <a:rPr lang="en-US" sz="2000" dirty="0">
                <a:solidFill>
                  <a:schemeClr val="accent1"/>
                </a:solidFill>
                <a:latin typeface="+mj-lt"/>
              </a:rPr>
              <a:t> </a:t>
            </a:r>
            <a:r>
              <a:rPr lang="en-US" sz="2000" dirty="0">
                <a:solidFill>
                  <a:schemeClr val="tx1"/>
                </a:solidFill>
              </a:rPr>
              <a:t>to learn about configuring Dynamic Emergency Calling with Calling Plans and Direct Routing</a:t>
            </a:r>
          </a:p>
        </p:txBody>
      </p:sp>
      <p:sp>
        <p:nvSpPr>
          <p:cNvPr id="10" name="TextBox 9">
            <a:extLst>
              <a:ext uri="{FF2B5EF4-FFF2-40B4-BE49-F238E27FC236}">
                <a16:creationId xmlns:a16="http://schemas.microsoft.com/office/drawing/2014/main" id="{BB510012-9EE2-459A-8F9A-E13B6291C95F}"/>
              </a:ext>
            </a:extLst>
          </p:cNvPr>
          <p:cNvSpPr txBox="1"/>
          <p:nvPr/>
        </p:nvSpPr>
        <p:spPr>
          <a:xfrm>
            <a:off x="588963" y="4742998"/>
            <a:ext cx="4729797" cy="830997"/>
          </a:xfrm>
          <a:prstGeom prst="rect">
            <a:avLst/>
          </a:prstGeom>
          <a:noFill/>
        </p:spPr>
        <p:txBody>
          <a:bodyPr wrap="square" lIns="0">
            <a:spAutoFit/>
          </a:bodyPr>
          <a:lstStyle/>
          <a:p>
            <a:r>
              <a:rPr lang="en-US" sz="2400" b="1" dirty="0">
                <a:solidFill>
                  <a:schemeClr val="accent1"/>
                </a:solidFill>
                <a:latin typeface="+mj-lt"/>
              </a:rPr>
              <a:t>Accuracy of your network </a:t>
            </a:r>
          </a:p>
          <a:p>
            <a:r>
              <a:rPr lang="en-US" sz="2400" b="1" dirty="0">
                <a:solidFill>
                  <a:schemeClr val="accent1"/>
                </a:solidFill>
                <a:latin typeface="+mj-lt"/>
              </a:rPr>
              <a:t>wire map is vital</a:t>
            </a:r>
            <a:endParaRPr lang="en-US" sz="2400" dirty="0">
              <a:solidFill>
                <a:schemeClr val="accent1"/>
              </a:solidFill>
              <a:latin typeface="+mj-lt"/>
            </a:endParaRPr>
          </a:p>
        </p:txBody>
      </p:sp>
      <p:pic>
        <p:nvPicPr>
          <p:cNvPr id="5" name="Picture 4">
            <a:extLst>
              <a:ext uri="{FF2B5EF4-FFF2-40B4-BE49-F238E27FC236}">
                <a16:creationId xmlns:a16="http://schemas.microsoft.com/office/drawing/2014/main" id="{40412B63-A603-49F4-9804-D5FCF216FCCD}"/>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5617482" y="1941696"/>
            <a:ext cx="5925346" cy="3408096"/>
          </a:xfrm>
          <a:prstGeom prst="rect">
            <a:avLst/>
          </a:prstGeom>
          <a:solidFill>
            <a:schemeClr val="bg1"/>
          </a:solidFill>
          <a:ln>
            <a:noFill/>
          </a:ln>
          <a:effectLst>
            <a:outerShdw blurRad="152400" sx="101000" sy="101000" algn="tl" rotWithShape="0">
              <a:srgbClr val="333333">
                <a:alpha val="30000"/>
              </a:srgbClr>
            </a:outerShdw>
          </a:effectLst>
        </p:spPr>
      </p:pic>
      <p:grpSp>
        <p:nvGrpSpPr>
          <p:cNvPr id="3" name="Group 2">
            <a:extLst>
              <a:ext uri="{FF2B5EF4-FFF2-40B4-BE49-F238E27FC236}">
                <a16:creationId xmlns:a16="http://schemas.microsoft.com/office/drawing/2014/main" id="{7AB7340C-08D3-64C0-2A2D-E3E6A08C079F}"/>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4" name="Group 3">
              <a:extLst>
                <a:ext uri="{FF2B5EF4-FFF2-40B4-BE49-F238E27FC236}">
                  <a16:creationId xmlns:a16="http://schemas.microsoft.com/office/drawing/2014/main" id="{1BE4C5B5-62E2-4ED7-2732-E9CD553AB7FE}"/>
                </a:ext>
              </a:extLst>
            </p:cNvPr>
            <p:cNvGrpSpPr/>
            <p:nvPr/>
          </p:nvGrpSpPr>
          <p:grpSpPr>
            <a:xfrm>
              <a:off x="9419668" y="315165"/>
              <a:ext cx="519711" cy="519708"/>
              <a:chOff x="2643786" y="1841370"/>
              <a:chExt cx="842422" cy="842418"/>
            </a:xfrm>
          </p:grpSpPr>
          <p:sp>
            <p:nvSpPr>
              <p:cNvPr id="28" name="Oval 27">
                <a:extLst>
                  <a:ext uri="{FF2B5EF4-FFF2-40B4-BE49-F238E27FC236}">
                    <a16:creationId xmlns:a16="http://schemas.microsoft.com/office/drawing/2014/main" id="{F958E3B1-F0BC-37D2-9FB8-1AB84F87ABE1}"/>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0" name="Group 29">
                <a:extLst>
                  <a:ext uri="{FF2B5EF4-FFF2-40B4-BE49-F238E27FC236}">
                    <a16:creationId xmlns:a16="http://schemas.microsoft.com/office/drawing/2014/main" id="{A8D48371-86CB-0FEC-8837-C3B9014F206E}"/>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1" name="Rectangle: Rounded Corners 30">
                  <a:extLst>
                    <a:ext uri="{FF2B5EF4-FFF2-40B4-BE49-F238E27FC236}">
                      <a16:creationId xmlns:a16="http://schemas.microsoft.com/office/drawing/2014/main" id="{AB6886A9-B89D-AA8B-48EF-60492C1A9B55}"/>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2" name="Rectangle: Rounded Corners 31">
                  <a:extLst>
                    <a:ext uri="{FF2B5EF4-FFF2-40B4-BE49-F238E27FC236}">
                      <a16:creationId xmlns:a16="http://schemas.microsoft.com/office/drawing/2014/main" id="{A78E2403-8294-C9BD-87AC-41B2521BA901}"/>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3" name="Group 32">
                  <a:extLst>
                    <a:ext uri="{FF2B5EF4-FFF2-40B4-BE49-F238E27FC236}">
                      <a16:creationId xmlns:a16="http://schemas.microsoft.com/office/drawing/2014/main" id="{665C17AB-2A82-6DC5-0883-D8C2723E65F0}"/>
                    </a:ext>
                  </a:extLst>
                </p:cNvPr>
                <p:cNvGrpSpPr/>
                <p:nvPr/>
              </p:nvGrpSpPr>
              <p:grpSpPr>
                <a:xfrm>
                  <a:off x="9549692" y="2525789"/>
                  <a:ext cx="155052" cy="148677"/>
                  <a:chOff x="4039410" y="4948360"/>
                  <a:chExt cx="155073" cy="148698"/>
                </a:xfrm>
                <a:solidFill>
                  <a:schemeClr val="bg1"/>
                </a:solidFill>
              </p:grpSpPr>
              <p:sp>
                <p:nvSpPr>
                  <p:cNvPr id="36" name="Rectangle: Rounded Corners 35">
                    <a:extLst>
                      <a:ext uri="{FF2B5EF4-FFF2-40B4-BE49-F238E27FC236}">
                        <a16:creationId xmlns:a16="http://schemas.microsoft.com/office/drawing/2014/main" id="{23473619-E7B8-9C61-FF7A-4CEF351CC0A1}"/>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A3E0A150-50EA-64DE-B7BB-032107915F42}"/>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8" name="Rectangle: Rounded Corners 37">
                    <a:extLst>
                      <a:ext uri="{FF2B5EF4-FFF2-40B4-BE49-F238E27FC236}">
                        <a16:creationId xmlns:a16="http://schemas.microsoft.com/office/drawing/2014/main" id="{699DB6DD-E666-C24F-ED20-7693D869464D}"/>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D35E4FBF-6EC2-8EA7-10A7-70107AB32338}"/>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3481C6C9-312A-0447-EE6E-8223E3791BD8}"/>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D22FA47D-3858-CB4B-5863-D5FE0DD715E6}"/>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511B4A6C-3694-99B3-BD0B-11DA84537C21}"/>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B7C41428-C649-58C3-02AA-78F772BCBDE3}"/>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7" name="Rectangle: Rounded Corners 46">
                    <a:extLst>
                      <a:ext uri="{FF2B5EF4-FFF2-40B4-BE49-F238E27FC236}">
                        <a16:creationId xmlns:a16="http://schemas.microsoft.com/office/drawing/2014/main" id="{95011C7B-0A99-46B2-6020-430DE0AEF87D}"/>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4" name="Rectangle: Rounded Corners 33">
                  <a:extLst>
                    <a:ext uri="{FF2B5EF4-FFF2-40B4-BE49-F238E27FC236}">
                      <a16:creationId xmlns:a16="http://schemas.microsoft.com/office/drawing/2014/main" id="{7E298611-9255-6E95-59BC-588BC7B149B0}"/>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5" name="Rectangle: Rounded Corners 34">
                  <a:extLst>
                    <a:ext uri="{FF2B5EF4-FFF2-40B4-BE49-F238E27FC236}">
                      <a16:creationId xmlns:a16="http://schemas.microsoft.com/office/drawing/2014/main" id="{E3AA18F1-CF5F-3A4D-3CCB-22B8E1397517}"/>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6" name="Group 5">
              <a:extLst>
                <a:ext uri="{FF2B5EF4-FFF2-40B4-BE49-F238E27FC236}">
                  <a16:creationId xmlns:a16="http://schemas.microsoft.com/office/drawing/2014/main" id="{722B8096-47FE-41C3-C5CD-7C53126864B9}"/>
                </a:ext>
              </a:extLst>
            </p:cNvPr>
            <p:cNvGrpSpPr/>
            <p:nvPr/>
          </p:nvGrpSpPr>
          <p:grpSpPr>
            <a:xfrm>
              <a:off x="10091937" y="314415"/>
              <a:ext cx="521208" cy="521208"/>
              <a:chOff x="2643786" y="3028562"/>
              <a:chExt cx="842422" cy="842418"/>
            </a:xfrm>
          </p:grpSpPr>
          <p:sp>
            <p:nvSpPr>
              <p:cNvPr id="23" name="Oval 22">
                <a:extLst>
                  <a:ext uri="{FF2B5EF4-FFF2-40B4-BE49-F238E27FC236}">
                    <a16:creationId xmlns:a16="http://schemas.microsoft.com/office/drawing/2014/main" id="{5AFED583-A34D-A9D9-EDBD-26CB2EF25CF4}"/>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4" name="Group 23">
                <a:extLst>
                  <a:ext uri="{FF2B5EF4-FFF2-40B4-BE49-F238E27FC236}">
                    <a16:creationId xmlns:a16="http://schemas.microsoft.com/office/drawing/2014/main" id="{475C80D5-9F75-62D4-69F5-273EF705F141}"/>
                  </a:ext>
                </a:extLst>
              </p:cNvPr>
              <p:cNvGrpSpPr/>
              <p:nvPr/>
            </p:nvGrpSpPr>
            <p:grpSpPr>
              <a:xfrm>
                <a:off x="2863714" y="3137652"/>
                <a:ext cx="402567" cy="624238"/>
                <a:chOff x="2905821" y="3132001"/>
                <a:chExt cx="339644" cy="655658"/>
              </a:xfrm>
            </p:grpSpPr>
            <p:pic>
              <p:nvPicPr>
                <p:cNvPr id="25" name="Picture 24">
                  <a:extLst>
                    <a:ext uri="{FF2B5EF4-FFF2-40B4-BE49-F238E27FC236}">
                      <a16:creationId xmlns:a16="http://schemas.microsoft.com/office/drawing/2014/main" id="{F9C24624-1EC8-8057-57BA-E7C180A68C34}"/>
                    </a:ext>
                  </a:extLst>
                </p:cNvPr>
                <p:cNvPicPr>
                  <a:picLocks noChangeAspect="1"/>
                </p:cNvPicPr>
                <p:nvPr/>
              </p:nvPicPr>
              <p:blipFill>
                <a:blip r:embed="rId5"/>
                <a:stretch>
                  <a:fillRect/>
                </a:stretch>
              </p:blipFill>
              <p:spPr>
                <a:xfrm>
                  <a:off x="2905821" y="3132001"/>
                  <a:ext cx="339644" cy="655658"/>
                </a:xfrm>
                <a:prstGeom prst="rect">
                  <a:avLst/>
                </a:prstGeom>
              </p:spPr>
            </p:pic>
            <p:sp>
              <p:nvSpPr>
                <p:cNvPr id="26" name="Rectangle 25">
                  <a:extLst>
                    <a:ext uri="{FF2B5EF4-FFF2-40B4-BE49-F238E27FC236}">
                      <a16:creationId xmlns:a16="http://schemas.microsoft.com/office/drawing/2014/main" id="{06718C31-B41F-BC7D-F7DD-C1CCEFCB54EC}"/>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7" name="Oval 26">
                  <a:extLst>
                    <a:ext uri="{FF2B5EF4-FFF2-40B4-BE49-F238E27FC236}">
                      <a16:creationId xmlns:a16="http://schemas.microsoft.com/office/drawing/2014/main" id="{985E79C0-D1AA-845C-66D6-4D5843D27F54}"/>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7" name="Group 6">
              <a:extLst>
                <a:ext uri="{FF2B5EF4-FFF2-40B4-BE49-F238E27FC236}">
                  <a16:creationId xmlns:a16="http://schemas.microsoft.com/office/drawing/2014/main" id="{9603B5AC-B258-23B2-901A-8B6E82F98B64}"/>
                </a:ext>
              </a:extLst>
            </p:cNvPr>
            <p:cNvGrpSpPr/>
            <p:nvPr/>
          </p:nvGrpSpPr>
          <p:grpSpPr>
            <a:xfrm>
              <a:off x="11439470" y="314415"/>
              <a:ext cx="521208" cy="521208"/>
              <a:chOff x="5247775" y="5402947"/>
              <a:chExt cx="842422" cy="842418"/>
            </a:xfrm>
          </p:grpSpPr>
          <p:grpSp>
            <p:nvGrpSpPr>
              <p:cNvPr id="16" name="Group 15">
                <a:extLst>
                  <a:ext uri="{FF2B5EF4-FFF2-40B4-BE49-F238E27FC236}">
                    <a16:creationId xmlns:a16="http://schemas.microsoft.com/office/drawing/2014/main" id="{33FEC037-63C3-EF88-E3BA-84575329E3A8}"/>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8" name="Oval 17">
                  <a:extLst>
                    <a:ext uri="{FF2B5EF4-FFF2-40B4-BE49-F238E27FC236}">
                      <a16:creationId xmlns:a16="http://schemas.microsoft.com/office/drawing/2014/main" id="{21BDEEC1-AAA7-DC3C-A762-4CC30FAA7AE1}"/>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9" name="Group 18">
                  <a:extLst>
                    <a:ext uri="{FF2B5EF4-FFF2-40B4-BE49-F238E27FC236}">
                      <a16:creationId xmlns:a16="http://schemas.microsoft.com/office/drawing/2014/main" id="{42B0ADBD-60CB-0C30-A22D-806E80762F75}"/>
                    </a:ext>
                  </a:extLst>
                </p:cNvPr>
                <p:cNvGrpSpPr/>
                <p:nvPr/>
              </p:nvGrpSpPr>
              <p:grpSpPr>
                <a:xfrm>
                  <a:off x="6837029" y="5667525"/>
                  <a:ext cx="516256" cy="374663"/>
                  <a:chOff x="9721214" y="3600212"/>
                  <a:chExt cx="516256" cy="374663"/>
                </a:xfrm>
              </p:grpSpPr>
              <p:sp>
                <p:nvSpPr>
                  <p:cNvPr id="20" name="Rectangle: Rounded Corners 19">
                    <a:extLst>
                      <a:ext uri="{FF2B5EF4-FFF2-40B4-BE49-F238E27FC236}">
                        <a16:creationId xmlns:a16="http://schemas.microsoft.com/office/drawing/2014/main" id="{76A0B155-D484-F212-C063-C37345B2A0FC}"/>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2" name="Rectangle 21">
                    <a:extLst>
                      <a:ext uri="{FF2B5EF4-FFF2-40B4-BE49-F238E27FC236}">
                        <a16:creationId xmlns:a16="http://schemas.microsoft.com/office/drawing/2014/main" id="{90AE95A0-98DF-9572-F10E-6D3A7D96D08F}"/>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7" name="Oval 16">
                <a:extLst>
                  <a:ext uri="{FF2B5EF4-FFF2-40B4-BE49-F238E27FC236}">
                    <a16:creationId xmlns:a16="http://schemas.microsoft.com/office/drawing/2014/main" id="{1EBC44C3-C1BB-9A57-B7B7-CB74409A408A}"/>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9" name="Group 8">
              <a:extLst>
                <a:ext uri="{FF2B5EF4-FFF2-40B4-BE49-F238E27FC236}">
                  <a16:creationId xmlns:a16="http://schemas.microsoft.com/office/drawing/2014/main" id="{C23FD4B2-9C4D-FD7F-5FB7-6DAAF9120BDD}"/>
                </a:ext>
              </a:extLst>
            </p:cNvPr>
            <p:cNvGrpSpPr/>
            <p:nvPr/>
          </p:nvGrpSpPr>
          <p:grpSpPr>
            <a:xfrm>
              <a:off x="10765703" y="314415"/>
              <a:ext cx="521208" cy="521208"/>
              <a:chOff x="5247775" y="4215754"/>
              <a:chExt cx="842422" cy="842418"/>
            </a:xfrm>
          </p:grpSpPr>
          <p:sp>
            <p:nvSpPr>
              <p:cNvPr id="11" name="Oval 10">
                <a:extLst>
                  <a:ext uri="{FF2B5EF4-FFF2-40B4-BE49-F238E27FC236}">
                    <a16:creationId xmlns:a16="http://schemas.microsoft.com/office/drawing/2014/main" id="{B303EB71-72CE-924F-04C1-51CC6750B63E}"/>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2" name="Group 11">
                <a:extLst>
                  <a:ext uri="{FF2B5EF4-FFF2-40B4-BE49-F238E27FC236}">
                    <a16:creationId xmlns:a16="http://schemas.microsoft.com/office/drawing/2014/main" id="{71DC12FD-2882-6E1A-6A67-888890EFD3E6}"/>
                  </a:ext>
                </a:extLst>
              </p:cNvPr>
              <p:cNvGrpSpPr/>
              <p:nvPr/>
            </p:nvGrpSpPr>
            <p:grpSpPr>
              <a:xfrm>
                <a:off x="5329023" y="4518060"/>
                <a:ext cx="679926" cy="237806"/>
                <a:chOff x="2739549" y="4545762"/>
                <a:chExt cx="679926" cy="237806"/>
              </a:xfrm>
            </p:grpSpPr>
            <p:sp>
              <p:nvSpPr>
                <p:cNvPr id="14" name="Rectangle 5">
                  <a:extLst>
                    <a:ext uri="{FF2B5EF4-FFF2-40B4-BE49-F238E27FC236}">
                      <a16:creationId xmlns:a16="http://schemas.microsoft.com/office/drawing/2014/main" id="{4C14AB77-4954-0D62-5221-66625C86E8AB}"/>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5" name="Oval 14">
                  <a:extLst>
                    <a:ext uri="{FF2B5EF4-FFF2-40B4-BE49-F238E27FC236}">
                      <a16:creationId xmlns:a16="http://schemas.microsoft.com/office/drawing/2014/main" id="{46382690-E047-04A6-8B6A-F980E632DCFF}"/>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3" name="Oval 12">
                <a:extLst>
                  <a:ext uri="{FF2B5EF4-FFF2-40B4-BE49-F238E27FC236}">
                    <a16:creationId xmlns:a16="http://schemas.microsoft.com/office/drawing/2014/main" id="{35302346-D48A-53EE-1048-225A11AAA920}"/>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spTree>
    <p:extLst>
      <p:ext uri="{BB962C8B-B14F-4D97-AF65-F5344CB8AC3E}">
        <p14:creationId xmlns:p14="http://schemas.microsoft.com/office/powerpoint/2010/main" val="108156567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8"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9CCED74-060A-4707-8BD4-114B99BD2594}"/>
              </a:ext>
            </a:extLst>
          </p:cNvPr>
          <p:cNvSpPr>
            <a:spLocks noGrp="1"/>
          </p:cNvSpPr>
          <p:nvPr>
            <p:ph type="title"/>
          </p:nvPr>
        </p:nvSpPr>
        <p:spPr/>
        <p:txBody>
          <a:bodyPr/>
          <a:lstStyle/>
          <a:p>
            <a:r>
              <a:rPr lang="en-GB"/>
              <a:t>Hotdesking</a:t>
            </a:r>
            <a:endParaRPr lang="en-US"/>
          </a:p>
        </p:txBody>
      </p:sp>
      <p:sp>
        <p:nvSpPr>
          <p:cNvPr id="15" name="TextBox 14">
            <a:extLst>
              <a:ext uri="{FF2B5EF4-FFF2-40B4-BE49-F238E27FC236}">
                <a16:creationId xmlns:a16="http://schemas.microsoft.com/office/drawing/2014/main" id="{C23C39F5-06FF-415A-947A-F3F30D9043B0}"/>
              </a:ext>
            </a:extLst>
          </p:cNvPr>
          <p:cNvSpPr txBox="1"/>
          <p:nvPr/>
        </p:nvSpPr>
        <p:spPr>
          <a:xfrm>
            <a:off x="7071100" y="1533413"/>
            <a:ext cx="4926243" cy="1954381"/>
          </a:xfrm>
          <a:prstGeom prst="rect">
            <a:avLst/>
          </a:prstGeom>
          <a:noFill/>
        </p:spPr>
        <p:txBody>
          <a:bodyPr wrap="square">
            <a:spAutoFit/>
          </a:bodyPr>
          <a:lstStyle/>
          <a:p>
            <a:pPr lvl="0">
              <a:spcAft>
                <a:spcPts val="1200"/>
              </a:spcAft>
            </a:pPr>
            <a:r>
              <a:rPr lang="en-US" sz="1600"/>
              <a:t>Enables a workspace to be bookable in </a:t>
            </a:r>
            <a:r>
              <a:rPr lang="en-US" sz="1600">
                <a:solidFill>
                  <a:schemeClr val="accent1"/>
                </a:solidFill>
                <a:latin typeface="+mj-lt"/>
              </a:rPr>
              <a:t>Outlook</a:t>
            </a:r>
            <a:r>
              <a:rPr lang="en-US" sz="1600"/>
              <a:t>, </a:t>
            </a:r>
            <a:r>
              <a:rPr lang="en-US" sz="1600">
                <a:solidFill>
                  <a:schemeClr val="accent1"/>
                </a:solidFill>
                <a:latin typeface="+mj-lt"/>
              </a:rPr>
              <a:t>Teams Calendar</a:t>
            </a:r>
            <a:r>
              <a:rPr lang="en-US" sz="1600"/>
              <a:t>, or on the </a:t>
            </a:r>
            <a:r>
              <a:rPr lang="en-US" sz="1600">
                <a:solidFill>
                  <a:schemeClr val="accent1"/>
                </a:solidFill>
                <a:latin typeface="+mj-lt"/>
              </a:rPr>
              <a:t>device</a:t>
            </a:r>
            <a:r>
              <a:rPr lang="en-US" sz="1600"/>
              <a:t>.</a:t>
            </a:r>
          </a:p>
          <a:p>
            <a:pPr lvl="0">
              <a:spcAft>
                <a:spcPts val="1200"/>
              </a:spcAft>
            </a:pPr>
            <a:r>
              <a:rPr lang="en-US" sz="1600">
                <a:solidFill>
                  <a:srgbClr val="000000"/>
                </a:solidFill>
              </a:rPr>
              <a:t>Requires a </a:t>
            </a:r>
            <a:r>
              <a:rPr lang="en-US" sz="1600">
                <a:solidFill>
                  <a:srgbClr val="5C5AD4"/>
                </a:solidFill>
                <a:latin typeface="Segoe UI Semibold"/>
              </a:rPr>
              <a:t>meeting room </a:t>
            </a:r>
            <a:r>
              <a:rPr lang="en-US" sz="1600">
                <a:solidFill>
                  <a:srgbClr val="000000"/>
                </a:solidFill>
              </a:rPr>
              <a:t>license.</a:t>
            </a:r>
          </a:p>
          <a:p>
            <a:pPr lvl="0">
              <a:spcAft>
                <a:spcPts val="600"/>
              </a:spcAft>
            </a:pPr>
            <a:r>
              <a:rPr lang="en-US" sz="1600">
                <a:solidFill>
                  <a:srgbClr val="000000"/>
                </a:solidFill>
              </a:rPr>
              <a:t>Requires a resource account.</a:t>
            </a:r>
          </a:p>
          <a:p>
            <a:pPr lvl="0"/>
            <a:endParaRPr lang="en-US" sz="1600">
              <a:solidFill>
                <a:srgbClr val="000000"/>
              </a:solidFill>
            </a:endParaRPr>
          </a:p>
          <a:p>
            <a:endParaRPr lang="en-US" sz="1600"/>
          </a:p>
        </p:txBody>
      </p:sp>
      <p:grpSp>
        <p:nvGrpSpPr>
          <p:cNvPr id="21" name="Group 20">
            <a:extLst>
              <a:ext uri="{FF2B5EF4-FFF2-40B4-BE49-F238E27FC236}">
                <a16:creationId xmlns:a16="http://schemas.microsoft.com/office/drawing/2014/main" id="{9DC610EF-900C-4B4A-8522-27AE7A8417E9}"/>
              </a:ext>
              <a:ext uri="{C183D7F6-B498-43B3-948B-1728B52AA6E4}">
                <adec:decorative xmlns:adec="http://schemas.microsoft.com/office/drawing/2017/decorative" val="1"/>
              </a:ext>
            </a:extLst>
          </p:cNvPr>
          <p:cNvGrpSpPr/>
          <p:nvPr/>
        </p:nvGrpSpPr>
        <p:grpSpPr>
          <a:xfrm>
            <a:off x="54546" y="223514"/>
            <a:ext cx="7016554" cy="5263963"/>
            <a:chOff x="69121" y="658579"/>
            <a:chExt cx="7016554" cy="5263963"/>
          </a:xfrm>
        </p:grpSpPr>
        <p:grpSp>
          <p:nvGrpSpPr>
            <p:cNvPr id="13" name="Group 12">
              <a:extLst>
                <a:ext uri="{FF2B5EF4-FFF2-40B4-BE49-F238E27FC236}">
                  <a16:creationId xmlns:a16="http://schemas.microsoft.com/office/drawing/2014/main" id="{8DD7DDB4-7213-4CE5-9D03-B77459E7F8AE}"/>
                </a:ext>
                <a:ext uri="{C183D7F6-B498-43B3-948B-1728B52AA6E4}">
                  <adec:decorative xmlns:adec="http://schemas.microsoft.com/office/drawing/2017/decorative" val="1"/>
                </a:ext>
              </a:extLst>
            </p:cNvPr>
            <p:cNvGrpSpPr/>
            <p:nvPr/>
          </p:nvGrpSpPr>
          <p:grpSpPr>
            <a:xfrm>
              <a:off x="69121" y="658579"/>
              <a:ext cx="7016554" cy="5263963"/>
              <a:chOff x="69121" y="658579"/>
              <a:chExt cx="7016554" cy="5263963"/>
            </a:xfrm>
          </p:grpSpPr>
          <p:pic>
            <p:nvPicPr>
              <p:cNvPr id="8" name="Picture 7">
                <a:extLst>
                  <a:ext uri="{FF2B5EF4-FFF2-40B4-BE49-F238E27FC236}">
                    <a16:creationId xmlns:a16="http://schemas.microsoft.com/office/drawing/2014/main" id="{1705C290-AF55-49DC-BB9F-B385736EAEFE}"/>
                  </a:ext>
                </a:extLst>
              </p:cNvPr>
              <p:cNvPicPr>
                <a:picLocks noChangeAspect="1"/>
              </p:cNvPicPr>
              <p:nvPr/>
            </p:nvPicPr>
            <p:blipFill>
              <a:blip r:embed="rId3"/>
              <a:stretch>
                <a:fillRect/>
              </a:stretch>
            </p:blipFill>
            <p:spPr>
              <a:xfrm>
                <a:off x="69121" y="658579"/>
                <a:ext cx="7016554" cy="5263963"/>
              </a:xfrm>
              <a:prstGeom prst="rect">
                <a:avLst/>
              </a:prstGeom>
            </p:spPr>
          </p:pic>
          <p:sp>
            <p:nvSpPr>
              <p:cNvPr id="12" name="Rectangle 11">
                <a:extLst>
                  <a:ext uri="{FF2B5EF4-FFF2-40B4-BE49-F238E27FC236}">
                    <a16:creationId xmlns:a16="http://schemas.microsoft.com/office/drawing/2014/main" id="{17B0980B-8CC2-4996-B936-2B1EFD9F6226}"/>
                  </a:ext>
                </a:extLst>
              </p:cNvPr>
              <p:cNvSpPr/>
              <p:nvPr/>
            </p:nvSpPr>
            <p:spPr bwMode="auto">
              <a:xfrm>
                <a:off x="2164014" y="2070819"/>
                <a:ext cx="3931988" cy="2455957"/>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pic>
          <p:nvPicPr>
            <p:cNvPr id="20" name="Picture 19">
              <a:extLst>
                <a:ext uri="{FF2B5EF4-FFF2-40B4-BE49-F238E27FC236}">
                  <a16:creationId xmlns:a16="http://schemas.microsoft.com/office/drawing/2014/main" id="{15D3FC31-0F76-4C75-A5E0-9CBCB4B3B2B7}"/>
                </a:ext>
              </a:extLst>
            </p:cNvPr>
            <p:cNvPicPr>
              <a:picLocks noChangeAspect="1"/>
            </p:cNvPicPr>
            <p:nvPr/>
          </p:nvPicPr>
          <p:blipFill>
            <a:blip r:embed="rId4"/>
            <a:stretch>
              <a:fillRect/>
            </a:stretch>
          </p:blipFill>
          <p:spPr>
            <a:xfrm>
              <a:off x="2164014" y="2070819"/>
              <a:ext cx="3931988" cy="2457492"/>
            </a:xfrm>
            <a:prstGeom prst="rect">
              <a:avLst/>
            </a:prstGeom>
          </p:spPr>
        </p:pic>
      </p:grpSp>
      <p:pic>
        <p:nvPicPr>
          <p:cNvPr id="17" name="Picture 16">
            <a:extLst>
              <a:ext uri="{FF2B5EF4-FFF2-40B4-BE49-F238E27FC236}">
                <a16:creationId xmlns:a16="http://schemas.microsoft.com/office/drawing/2014/main" id="{F5E1071A-2613-4937-AD1A-F25DC474C344}"/>
              </a:ext>
              <a:ext uri="{C183D7F6-B498-43B3-948B-1728B52AA6E4}">
                <adec:decorative xmlns:adec="http://schemas.microsoft.com/office/drawing/2017/decorative" val="1"/>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0" y="4813502"/>
            <a:ext cx="5893411" cy="2044498"/>
          </a:xfrm>
          <a:prstGeom prst="rect">
            <a:avLst/>
          </a:prstGeom>
          <a:ln>
            <a:noFill/>
          </a:ln>
        </p:spPr>
      </p:pic>
      <p:grpSp>
        <p:nvGrpSpPr>
          <p:cNvPr id="48" name="Group 47">
            <a:extLst>
              <a:ext uri="{FF2B5EF4-FFF2-40B4-BE49-F238E27FC236}">
                <a16:creationId xmlns:a16="http://schemas.microsoft.com/office/drawing/2014/main" id="{8EDCFE4A-A94E-6BB4-54FA-72659DC9FC76}"/>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4" name="Group 3">
              <a:extLst>
                <a:ext uri="{FF2B5EF4-FFF2-40B4-BE49-F238E27FC236}">
                  <a16:creationId xmlns:a16="http://schemas.microsoft.com/office/drawing/2014/main" id="{FB3BFBE1-284D-2D10-5E72-4EC565F1FBCD}"/>
                </a:ext>
              </a:extLst>
            </p:cNvPr>
            <p:cNvGrpSpPr/>
            <p:nvPr/>
          </p:nvGrpSpPr>
          <p:grpSpPr>
            <a:xfrm>
              <a:off x="9419668" y="315165"/>
              <a:ext cx="519711" cy="519708"/>
              <a:chOff x="2643786" y="1841370"/>
              <a:chExt cx="842422" cy="842418"/>
            </a:xfrm>
          </p:grpSpPr>
          <p:sp>
            <p:nvSpPr>
              <p:cNvPr id="32" name="Oval 31">
                <a:extLst>
                  <a:ext uri="{FF2B5EF4-FFF2-40B4-BE49-F238E27FC236}">
                    <a16:creationId xmlns:a16="http://schemas.microsoft.com/office/drawing/2014/main" id="{2EBDD7EE-FF5E-B4C7-9BCD-0E8DD4C8AB0A}"/>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3" name="Group 32">
                <a:extLst>
                  <a:ext uri="{FF2B5EF4-FFF2-40B4-BE49-F238E27FC236}">
                    <a16:creationId xmlns:a16="http://schemas.microsoft.com/office/drawing/2014/main" id="{8C62D988-9F0A-529B-7791-AB56E86F6BF3}"/>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4" name="Rectangle: Rounded Corners 33">
                  <a:extLst>
                    <a:ext uri="{FF2B5EF4-FFF2-40B4-BE49-F238E27FC236}">
                      <a16:creationId xmlns:a16="http://schemas.microsoft.com/office/drawing/2014/main" id="{00D4B29E-7760-76A6-3C8F-EA7DB3B6CF3E}"/>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5" name="Rectangle: Rounded Corners 34">
                  <a:extLst>
                    <a:ext uri="{FF2B5EF4-FFF2-40B4-BE49-F238E27FC236}">
                      <a16:creationId xmlns:a16="http://schemas.microsoft.com/office/drawing/2014/main" id="{B7108B64-7560-1B00-FA3A-3ADB87E52A8C}"/>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6" name="Group 35">
                  <a:extLst>
                    <a:ext uri="{FF2B5EF4-FFF2-40B4-BE49-F238E27FC236}">
                      <a16:creationId xmlns:a16="http://schemas.microsoft.com/office/drawing/2014/main" id="{E970CBAE-07E2-3882-E7AD-8B4FC2A8A185}"/>
                    </a:ext>
                  </a:extLst>
                </p:cNvPr>
                <p:cNvGrpSpPr/>
                <p:nvPr/>
              </p:nvGrpSpPr>
              <p:grpSpPr>
                <a:xfrm>
                  <a:off x="9549692" y="2525789"/>
                  <a:ext cx="155052" cy="148677"/>
                  <a:chOff x="4039410" y="4948360"/>
                  <a:chExt cx="155073" cy="148698"/>
                </a:xfrm>
                <a:solidFill>
                  <a:schemeClr val="bg1"/>
                </a:solidFill>
              </p:grpSpPr>
              <p:sp>
                <p:nvSpPr>
                  <p:cNvPr id="39" name="Rectangle: Rounded Corners 38">
                    <a:extLst>
                      <a:ext uri="{FF2B5EF4-FFF2-40B4-BE49-F238E27FC236}">
                        <a16:creationId xmlns:a16="http://schemas.microsoft.com/office/drawing/2014/main" id="{307FAF8C-2DA6-077C-1766-8FE6B4FA1221}"/>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3F0B50B4-2800-A2FE-53CF-B523F56A598E}"/>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A527502A-C574-A05D-FA19-E401ABAEEF12}"/>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FBAA9772-E374-013A-5FFE-DFECDB501DA1}"/>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6928051F-BD58-4D8B-406F-D8AF15699C23}"/>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4" name="Rectangle: Rounded Corners 43">
                    <a:extLst>
                      <a:ext uri="{FF2B5EF4-FFF2-40B4-BE49-F238E27FC236}">
                        <a16:creationId xmlns:a16="http://schemas.microsoft.com/office/drawing/2014/main" id="{52D90059-E552-9EBD-241D-6AD9B8849336}"/>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A4ED93A4-763C-E5F4-184C-00D3453FFF9B}"/>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6" name="Rectangle: Rounded Corners 45">
                    <a:extLst>
                      <a:ext uri="{FF2B5EF4-FFF2-40B4-BE49-F238E27FC236}">
                        <a16:creationId xmlns:a16="http://schemas.microsoft.com/office/drawing/2014/main" id="{B1F47EC6-6B7D-3E5E-BA3A-57FBC9A52333}"/>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7" name="Rectangle: Rounded Corners 46">
                    <a:extLst>
                      <a:ext uri="{FF2B5EF4-FFF2-40B4-BE49-F238E27FC236}">
                        <a16:creationId xmlns:a16="http://schemas.microsoft.com/office/drawing/2014/main" id="{C524C160-8814-63C6-4B44-4AE888D627C8}"/>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7" name="Rectangle: Rounded Corners 36">
                  <a:extLst>
                    <a:ext uri="{FF2B5EF4-FFF2-40B4-BE49-F238E27FC236}">
                      <a16:creationId xmlns:a16="http://schemas.microsoft.com/office/drawing/2014/main" id="{ADB17502-56EF-AE3D-2721-E0D066BE7200}"/>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8" name="Rectangle: Rounded Corners 37">
                  <a:extLst>
                    <a:ext uri="{FF2B5EF4-FFF2-40B4-BE49-F238E27FC236}">
                      <a16:creationId xmlns:a16="http://schemas.microsoft.com/office/drawing/2014/main" id="{C0CCDF5A-0101-7E3A-4E48-0E0DF2CF78F0}"/>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5" name="Group 4">
              <a:extLst>
                <a:ext uri="{FF2B5EF4-FFF2-40B4-BE49-F238E27FC236}">
                  <a16:creationId xmlns:a16="http://schemas.microsoft.com/office/drawing/2014/main" id="{105111A3-F2D6-89A0-40DF-ABEF1948E385}"/>
                </a:ext>
              </a:extLst>
            </p:cNvPr>
            <p:cNvGrpSpPr/>
            <p:nvPr/>
          </p:nvGrpSpPr>
          <p:grpSpPr>
            <a:xfrm>
              <a:off x="10091937" y="314415"/>
              <a:ext cx="521208" cy="521208"/>
              <a:chOff x="2643786" y="3028562"/>
              <a:chExt cx="842422" cy="842418"/>
            </a:xfrm>
          </p:grpSpPr>
          <p:sp>
            <p:nvSpPr>
              <p:cNvPr id="27" name="Oval 26">
                <a:extLst>
                  <a:ext uri="{FF2B5EF4-FFF2-40B4-BE49-F238E27FC236}">
                    <a16:creationId xmlns:a16="http://schemas.microsoft.com/office/drawing/2014/main" id="{10316CEB-B672-7474-6D9E-C7BF01612307}"/>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8" name="Group 27">
                <a:extLst>
                  <a:ext uri="{FF2B5EF4-FFF2-40B4-BE49-F238E27FC236}">
                    <a16:creationId xmlns:a16="http://schemas.microsoft.com/office/drawing/2014/main" id="{6513DE80-5D9D-C561-96AC-2F4E40A8C4E3}"/>
                  </a:ext>
                </a:extLst>
              </p:cNvPr>
              <p:cNvGrpSpPr/>
              <p:nvPr/>
            </p:nvGrpSpPr>
            <p:grpSpPr>
              <a:xfrm>
                <a:off x="2863714" y="3137652"/>
                <a:ext cx="402567" cy="624238"/>
                <a:chOff x="2905821" y="3132001"/>
                <a:chExt cx="339644" cy="655658"/>
              </a:xfrm>
            </p:grpSpPr>
            <p:pic>
              <p:nvPicPr>
                <p:cNvPr id="29" name="Picture 28">
                  <a:extLst>
                    <a:ext uri="{FF2B5EF4-FFF2-40B4-BE49-F238E27FC236}">
                      <a16:creationId xmlns:a16="http://schemas.microsoft.com/office/drawing/2014/main" id="{0CB24F14-F130-2964-99D7-E24484466060}"/>
                    </a:ext>
                  </a:extLst>
                </p:cNvPr>
                <p:cNvPicPr>
                  <a:picLocks noChangeAspect="1"/>
                </p:cNvPicPr>
                <p:nvPr/>
              </p:nvPicPr>
              <p:blipFill>
                <a:blip r:embed="rId6"/>
                <a:stretch>
                  <a:fillRect/>
                </a:stretch>
              </p:blipFill>
              <p:spPr>
                <a:xfrm>
                  <a:off x="2905821" y="3132001"/>
                  <a:ext cx="339644" cy="655658"/>
                </a:xfrm>
                <a:prstGeom prst="rect">
                  <a:avLst/>
                </a:prstGeom>
              </p:spPr>
            </p:pic>
            <p:sp>
              <p:nvSpPr>
                <p:cNvPr id="30" name="Rectangle 29">
                  <a:extLst>
                    <a:ext uri="{FF2B5EF4-FFF2-40B4-BE49-F238E27FC236}">
                      <a16:creationId xmlns:a16="http://schemas.microsoft.com/office/drawing/2014/main" id="{672AE404-5397-155B-FCAE-5A6EC1B5DB21}"/>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1" name="Oval 30">
                  <a:extLst>
                    <a:ext uri="{FF2B5EF4-FFF2-40B4-BE49-F238E27FC236}">
                      <a16:creationId xmlns:a16="http://schemas.microsoft.com/office/drawing/2014/main" id="{0277730D-2D1C-FE5C-1125-9121411C1783}"/>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6" name="Group 5">
              <a:extLst>
                <a:ext uri="{FF2B5EF4-FFF2-40B4-BE49-F238E27FC236}">
                  <a16:creationId xmlns:a16="http://schemas.microsoft.com/office/drawing/2014/main" id="{01C85C46-37EC-DB98-121A-0E04EEE19719}"/>
                </a:ext>
              </a:extLst>
            </p:cNvPr>
            <p:cNvGrpSpPr/>
            <p:nvPr/>
          </p:nvGrpSpPr>
          <p:grpSpPr>
            <a:xfrm>
              <a:off x="11439470" y="314415"/>
              <a:ext cx="521208" cy="521208"/>
              <a:chOff x="5247775" y="5402947"/>
              <a:chExt cx="842422" cy="842418"/>
            </a:xfrm>
          </p:grpSpPr>
          <p:grpSp>
            <p:nvGrpSpPr>
              <p:cNvPr id="19" name="Group 18">
                <a:extLst>
                  <a:ext uri="{FF2B5EF4-FFF2-40B4-BE49-F238E27FC236}">
                    <a16:creationId xmlns:a16="http://schemas.microsoft.com/office/drawing/2014/main" id="{B47F54C2-6EE8-3749-6516-A285D9C3AD53}"/>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23" name="Oval 22">
                  <a:extLst>
                    <a:ext uri="{FF2B5EF4-FFF2-40B4-BE49-F238E27FC236}">
                      <a16:creationId xmlns:a16="http://schemas.microsoft.com/office/drawing/2014/main" id="{956CA29D-36A7-2579-27C5-7BC4890F28FC}"/>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4" name="Group 23">
                  <a:extLst>
                    <a:ext uri="{FF2B5EF4-FFF2-40B4-BE49-F238E27FC236}">
                      <a16:creationId xmlns:a16="http://schemas.microsoft.com/office/drawing/2014/main" id="{F55510D2-D34D-79B5-F656-4359B4F0E49C}"/>
                    </a:ext>
                  </a:extLst>
                </p:cNvPr>
                <p:cNvGrpSpPr/>
                <p:nvPr/>
              </p:nvGrpSpPr>
              <p:grpSpPr>
                <a:xfrm>
                  <a:off x="6837029" y="5667525"/>
                  <a:ext cx="516256" cy="374663"/>
                  <a:chOff x="9721214" y="3600212"/>
                  <a:chExt cx="516256" cy="374663"/>
                </a:xfrm>
              </p:grpSpPr>
              <p:sp>
                <p:nvSpPr>
                  <p:cNvPr id="25" name="Rectangle: Rounded Corners 24">
                    <a:extLst>
                      <a:ext uri="{FF2B5EF4-FFF2-40B4-BE49-F238E27FC236}">
                        <a16:creationId xmlns:a16="http://schemas.microsoft.com/office/drawing/2014/main" id="{77B52220-F410-5287-5A96-3B66770118BB}"/>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6" name="Rectangle 25">
                    <a:extLst>
                      <a:ext uri="{FF2B5EF4-FFF2-40B4-BE49-F238E27FC236}">
                        <a16:creationId xmlns:a16="http://schemas.microsoft.com/office/drawing/2014/main" id="{013D5FB2-0EC5-C087-5EA0-0E897CB9ECEF}"/>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22" name="Oval 21">
                <a:extLst>
                  <a:ext uri="{FF2B5EF4-FFF2-40B4-BE49-F238E27FC236}">
                    <a16:creationId xmlns:a16="http://schemas.microsoft.com/office/drawing/2014/main" id="{DEE8240F-4DA8-F871-65D4-05DEC6DCE442}"/>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7" name="Group 6">
              <a:extLst>
                <a:ext uri="{FF2B5EF4-FFF2-40B4-BE49-F238E27FC236}">
                  <a16:creationId xmlns:a16="http://schemas.microsoft.com/office/drawing/2014/main" id="{6D935BB9-2B7A-2E1C-9421-082F1968D60E}"/>
                </a:ext>
              </a:extLst>
            </p:cNvPr>
            <p:cNvGrpSpPr/>
            <p:nvPr/>
          </p:nvGrpSpPr>
          <p:grpSpPr>
            <a:xfrm>
              <a:off x="10765703" y="314415"/>
              <a:ext cx="521208" cy="521208"/>
              <a:chOff x="5247775" y="4215754"/>
              <a:chExt cx="842422" cy="842418"/>
            </a:xfrm>
          </p:grpSpPr>
          <p:sp>
            <p:nvSpPr>
              <p:cNvPr id="10" name="Oval 9">
                <a:extLst>
                  <a:ext uri="{FF2B5EF4-FFF2-40B4-BE49-F238E27FC236}">
                    <a16:creationId xmlns:a16="http://schemas.microsoft.com/office/drawing/2014/main" id="{F28FFFD9-EF66-A551-9B27-222510B629B4}"/>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1" name="Group 10">
                <a:extLst>
                  <a:ext uri="{FF2B5EF4-FFF2-40B4-BE49-F238E27FC236}">
                    <a16:creationId xmlns:a16="http://schemas.microsoft.com/office/drawing/2014/main" id="{A4DEC54F-51A1-68F9-2861-8254ADBF2E26}"/>
                  </a:ext>
                </a:extLst>
              </p:cNvPr>
              <p:cNvGrpSpPr/>
              <p:nvPr/>
            </p:nvGrpSpPr>
            <p:grpSpPr>
              <a:xfrm>
                <a:off x="5329023" y="4518060"/>
                <a:ext cx="679926" cy="237806"/>
                <a:chOff x="2739549" y="4545762"/>
                <a:chExt cx="679926" cy="237806"/>
              </a:xfrm>
            </p:grpSpPr>
            <p:sp>
              <p:nvSpPr>
                <p:cNvPr id="16" name="Rectangle 5">
                  <a:extLst>
                    <a:ext uri="{FF2B5EF4-FFF2-40B4-BE49-F238E27FC236}">
                      <a16:creationId xmlns:a16="http://schemas.microsoft.com/office/drawing/2014/main" id="{103D940B-A577-3C9A-2395-70B47830D895}"/>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8" name="Oval 17">
                  <a:extLst>
                    <a:ext uri="{FF2B5EF4-FFF2-40B4-BE49-F238E27FC236}">
                      <a16:creationId xmlns:a16="http://schemas.microsoft.com/office/drawing/2014/main" id="{CAEF396A-3350-9176-A2B3-C8B93DBBB68B}"/>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4" name="Oval 13">
                <a:extLst>
                  <a:ext uri="{FF2B5EF4-FFF2-40B4-BE49-F238E27FC236}">
                    <a16:creationId xmlns:a16="http://schemas.microsoft.com/office/drawing/2014/main" id="{F36B803E-3E03-60DA-87C1-B71CFCCEAE9B}"/>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9" name="Oval 8">
              <a:extLst>
                <a:ext uri="{FF2B5EF4-FFF2-40B4-BE49-F238E27FC236}">
                  <a16:creationId xmlns:a16="http://schemas.microsoft.com/office/drawing/2014/main" id="{325868E7-CFBA-9A47-62E3-8BDD7F57914B}"/>
                </a:ext>
                <a:ext uri="{C183D7F6-B498-43B3-948B-1728B52AA6E4}">
                  <adec:decorative xmlns:adec="http://schemas.microsoft.com/office/drawing/2017/decorative" val="1"/>
                </a:ext>
              </a:extLst>
            </p:cNvPr>
            <p:cNvSpPr/>
            <p:nvPr/>
          </p:nvSpPr>
          <p:spPr bwMode="auto">
            <a:xfrm rot="10800000">
              <a:off x="9447407" y="342902"/>
              <a:ext cx="464233" cy="46423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399832055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42" presetClass="path" presetSubtype="0" decel="100000" fill="hold" grpId="1" nodeType="withEffect">
                                  <p:stCondLst>
                                    <p:cond delay="200"/>
                                  </p:stCondLst>
                                  <p:childTnLst>
                                    <p:animMotion origin="layout" path="M 2.08333E-7 -4.07407E-6 L 2.08333E-7 0.04167 " pathEditMode="relative" rAng="0" ptsTypes="AA">
                                      <p:cBhvr>
                                        <p:cTn id="9" dur="750" spd="-100000" fill="hold"/>
                                        <p:tgtEl>
                                          <p:spTgt spid="15"/>
                                        </p:tgtEl>
                                        <p:attrNameLst>
                                          <p:attrName>ppt_x</p:attrName>
                                          <p:attrName>ppt_y</p:attrName>
                                        </p:attrNameLst>
                                      </p:cBhvr>
                                      <p:rCtr x="0" y="2083"/>
                                    </p:animMotion>
                                  </p:childTnLst>
                                </p:cTn>
                              </p:par>
                              <p:par>
                                <p:cTn id="10" presetID="10" presetClass="entr" presetSubtype="0" fill="hold" nodeType="withEffect">
                                  <p:stCondLst>
                                    <p:cond delay="20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9CCED74-060A-4707-8BD4-114B99BD2594}"/>
              </a:ext>
            </a:extLst>
          </p:cNvPr>
          <p:cNvSpPr>
            <a:spLocks noGrp="1"/>
          </p:cNvSpPr>
          <p:nvPr>
            <p:ph type="title"/>
          </p:nvPr>
        </p:nvSpPr>
        <p:spPr/>
        <p:txBody>
          <a:bodyPr/>
          <a:lstStyle/>
          <a:p>
            <a:r>
              <a:rPr lang="en-GB"/>
              <a:t>Hotdesking – On device reservation</a:t>
            </a:r>
            <a:endParaRPr lang="en-US"/>
          </a:p>
        </p:txBody>
      </p:sp>
      <p:grpSp>
        <p:nvGrpSpPr>
          <p:cNvPr id="5" name="Group 4">
            <a:extLst>
              <a:ext uri="{FF2B5EF4-FFF2-40B4-BE49-F238E27FC236}">
                <a16:creationId xmlns:a16="http://schemas.microsoft.com/office/drawing/2014/main" id="{535801AA-039C-4935-A52A-8E484C440EAF}"/>
              </a:ext>
              <a:ext uri="{C183D7F6-B498-43B3-948B-1728B52AA6E4}">
                <adec:decorative xmlns:adec="http://schemas.microsoft.com/office/drawing/2017/decorative" val="1"/>
              </a:ext>
            </a:extLst>
          </p:cNvPr>
          <p:cNvGrpSpPr/>
          <p:nvPr/>
        </p:nvGrpSpPr>
        <p:grpSpPr>
          <a:xfrm>
            <a:off x="440695" y="-478972"/>
            <a:ext cx="11163042" cy="8374743"/>
            <a:chOff x="4990782" y="658579"/>
            <a:chExt cx="7016554" cy="5263963"/>
          </a:xfrm>
        </p:grpSpPr>
        <p:grpSp>
          <p:nvGrpSpPr>
            <p:cNvPr id="13" name="Group 12">
              <a:extLst>
                <a:ext uri="{FF2B5EF4-FFF2-40B4-BE49-F238E27FC236}">
                  <a16:creationId xmlns:a16="http://schemas.microsoft.com/office/drawing/2014/main" id="{8DD7DDB4-7213-4CE5-9D03-B77459E7F8AE}"/>
                </a:ext>
                <a:ext uri="{C183D7F6-B498-43B3-948B-1728B52AA6E4}">
                  <adec:decorative xmlns:adec="http://schemas.microsoft.com/office/drawing/2017/decorative" val="1"/>
                </a:ext>
              </a:extLst>
            </p:cNvPr>
            <p:cNvGrpSpPr/>
            <p:nvPr/>
          </p:nvGrpSpPr>
          <p:grpSpPr>
            <a:xfrm>
              <a:off x="4990782" y="658579"/>
              <a:ext cx="7016554" cy="5263963"/>
              <a:chOff x="4990782" y="658579"/>
              <a:chExt cx="7016554" cy="5263963"/>
            </a:xfrm>
          </p:grpSpPr>
          <p:pic>
            <p:nvPicPr>
              <p:cNvPr id="8" name="Picture 7">
                <a:extLst>
                  <a:ext uri="{FF2B5EF4-FFF2-40B4-BE49-F238E27FC236}">
                    <a16:creationId xmlns:a16="http://schemas.microsoft.com/office/drawing/2014/main" id="{1705C290-AF55-49DC-BB9F-B385736EAEFE}"/>
                  </a:ext>
                </a:extLst>
              </p:cNvPr>
              <p:cNvPicPr>
                <a:picLocks noChangeAspect="1"/>
              </p:cNvPicPr>
              <p:nvPr/>
            </p:nvPicPr>
            <p:blipFill>
              <a:blip r:embed="rId3"/>
              <a:stretch>
                <a:fillRect/>
              </a:stretch>
            </p:blipFill>
            <p:spPr>
              <a:xfrm>
                <a:off x="4990782" y="658579"/>
                <a:ext cx="7016554" cy="5263963"/>
              </a:xfrm>
              <a:prstGeom prst="rect">
                <a:avLst/>
              </a:prstGeom>
            </p:spPr>
          </p:pic>
          <p:sp>
            <p:nvSpPr>
              <p:cNvPr id="12" name="Rectangle 11">
                <a:extLst>
                  <a:ext uri="{FF2B5EF4-FFF2-40B4-BE49-F238E27FC236}">
                    <a16:creationId xmlns:a16="http://schemas.microsoft.com/office/drawing/2014/main" id="{17B0980B-8CC2-4996-B936-2B1EFD9F6226}"/>
                  </a:ext>
                </a:extLst>
              </p:cNvPr>
              <p:cNvSpPr/>
              <p:nvPr/>
            </p:nvSpPr>
            <p:spPr bwMode="auto">
              <a:xfrm>
                <a:off x="7085675" y="2070819"/>
                <a:ext cx="3931988" cy="2455957"/>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pic>
          <p:nvPicPr>
            <p:cNvPr id="4" name="Picture 3">
              <a:extLst>
                <a:ext uri="{FF2B5EF4-FFF2-40B4-BE49-F238E27FC236}">
                  <a16:creationId xmlns:a16="http://schemas.microsoft.com/office/drawing/2014/main" id="{608CBA05-1808-42D8-8E45-0D549AA1ED74}"/>
                </a:ext>
              </a:extLst>
            </p:cNvPr>
            <p:cNvPicPr>
              <a:picLocks noChangeAspect="1"/>
            </p:cNvPicPr>
            <p:nvPr/>
          </p:nvPicPr>
          <p:blipFill>
            <a:blip r:embed="rId4"/>
            <a:stretch>
              <a:fillRect/>
            </a:stretch>
          </p:blipFill>
          <p:spPr>
            <a:xfrm>
              <a:off x="7083218" y="2069283"/>
              <a:ext cx="3934446" cy="2459030"/>
            </a:xfrm>
            <a:prstGeom prst="rect">
              <a:avLst/>
            </a:prstGeom>
          </p:spPr>
        </p:pic>
      </p:grpSp>
      <p:pic>
        <p:nvPicPr>
          <p:cNvPr id="18" name="Picture 17">
            <a:extLst>
              <a:ext uri="{FF2B5EF4-FFF2-40B4-BE49-F238E27FC236}">
                <a16:creationId xmlns:a16="http://schemas.microsoft.com/office/drawing/2014/main" id="{49393D87-8927-414D-81E2-F63C328AB2E7}"/>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773582" y="1762953"/>
            <a:ext cx="6255627" cy="3909767"/>
          </a:xfrm>
          <a:prstGeom prst="rect">
            <a:avLst/>
          </a:prstGeom>
        </p:spPr>
      </p:pic>
      <p:pic>
        <p:nvPicPr>
          <p:cNvPr id="22" name="Picture 21">
            <a:extLst>
              <a:ext uri="{FF2B5EF4-FFF2-40B4-BE49-F238E27FC236}">
                <a16:creationId xmlns:a16="http://schemas.microsoft.com/office/drawing/2014/main" id="{41E1C679-41AA-483A-A0D5-47BC97F93DF1}"/>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3773582" y="1720311"/>
            <a:ext cx="6335595" cy="3959747"/>
          </a:xfrm>
          <a:prstGeom prst="rect">
            <a:avLst/>
          </a:prstGeom>
        </p:spPr>
      </p:pic>
      <p:pic>
        <p:nvPicPr>
          <p:cNvPr id="26" name="Picture 25">
            <a:extLst>
              <a:ext uri="{FF2B5EF4-FFF2-40B4-BE49-F238E27FC236}">
                <a16:creationId xmlns:a16="http://schemas.microsoft.com/office/drawing/2014/main" id="{848E37FD-FBBC-4566-B698-8917F2969038}"/>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3773582" y="1720310"/>
            <a:ext cx="6323854" cy="3952409"/>
          </a:xfrm>
          <a:prstGeom prst="rect">
            <a:avLst/>
          </a:prstGeom>
        </p:spPr>
      </p:pic>
      <p:pic>
        <p:nvPicPr>
          <p:cNvPr id="27" name="Graphic 26">
            <a:extLst>
              <a:ext uri="{FF2B5EF4-FFF2-40B4-BE49-F238E27FC236}">
                <a16:creationId xmlns:a16="http://schemas.microsoft.com/office/drawing/2014/main" id="{A033A1AD-5B82-4408-BB8C-B873AEEE09B0}"/>
              </a:ext>
              <a:ext uri="{C183D7F6-B498-43B3-948B-1728B52AA6E4}">
                <adec:decorative xmlns:adec="http://schemas.microsoft.com/office/drawing/2017/decorative" val="1"/>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flipH="1">
            <a:off x="-457910" y="6374194"/>
            <a:ext cx="514176" cy="544766"/>
          </a:xfrm>
          <a:prstGeom prst="rect">
            <a:avLst/>
          </a:prstGeom>
        </p:spPr>
      </p:pic>
      <p:grpSp>
        <p:nvGrpSpPr>
          <p:cNvPr id="2" name="Group 1">
            <a:extLst>
              <a:ext uri="{FF2B5EF4-FFF2-40B4-BE49-F238E27FC236}">
                <a16:creationId xmlns:a16="http://schemas.microsoft.com/office/drawing/2014/main" id="{1C62C46A-64E5-2E0B-A268-941EFEF58696}"/>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6" name="Group 5">
              <a:extLst>
                <a:ext uri="{FF2B5EF4-FFF2-40B4-BE49-F238E27FC236}">
                  <a16:creationId xmlns:a16="http://schemas.microsoft.com/office/drawing/2014/main" id="{CD8B5E09-141C-DF21-2130-C14FBDC55487}"/>
                </a:ext>
              </a:extLst>
            </p:cNvPr>
            <p:cNvGrpSpPr/>
            <p:nvPr/>
          </p:nvGrpSpPr>
          <p:grpSpPr>
            <a:xfrm>
              <a:off x="9419668" y="315165"/>
              <a:ext cx="519711" cy="519708"/>
              <a:chOff x="2643786" y="1841370"/>
              <a:chExt cx="842422" cy="842418"/>
            </a:xfrm>
          </p:grpSpPr>
          <p:sp>
            <p:nvSpPr>
              <p:cNvPr id="34" name="Oval 33">
                <a:extLst>
                  <a:ext uri="{FF2B5EF4-FFF2-40B4-BE49-F238E27FC236}">
                    <a16:creationId xmlns:a16="http://schemas.microsoft.com/office/drawing/2014/main" id="{355BEFEF-F19D-6127-A342-70FE6E9F63ED}"/>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5" name="Group 34">
                <a:extLst>
                  <a:ext uri="{FF2B5EF4-FFF2-40B4-BE49-F238E27FC236}">
                    <a16:creationId xmlns:a16="http://schemas.microsoft.com/office/drawing/2014/main" id="{7F1C0C29-5840-AA49-267A-15164A412098}"/>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6" name="Rectangle: Rounded Corners 35">
                  <a:extLst>
                    <a:ext uri="{FF2B5EF4-FFF2-40B4-BE49-F238E27FC236}">
                      <a16:creationId xmlns:a16="http://schemas.microsoft.com/office/drawing/2014/main" id="{50243323-E488-78CC-5CB8-C4B31FB41308}"/>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073A557B-75E4-E394-F572-2C6B5D0AF185}"/>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8" name="Group 37">
                  <a:extLst>
                    <a:ext uri="{FF2B5EF4-FFF2-40B4-BE49-F238E27FC236}">
                      <a16:creationId xmlns:a16="http://schemas.microsoft.com/office/drawing/2014/main" id="{52A487F5-2B7B-7423-1830-3FA32654D428}"/>
                    </a:ext>
                  </a:extLst>
                </p:cNvPr>
                <p:cNvGrpSpPr/>
                <p:nvPr/>
              </p:nvGrpSpPr>
              <p:grpSpPr>
                <a:xfrm>
                  <a:off x="9549692" y="2525789"/>
                  <a:ext cx="155052" cy="148677"/>
                  <a:chOff x="4039410" y="4948360"/>
                  <a:chExt cx="155073" cy="148698"/>
                </a:xfrm>
                <a:solidFill>
                  <a:schemeClr val="bg1"/>
                </a:solidFill>
              </p:grpSpPr>
              <p:sp>
                <p:nvSpPr>
                  <p:cNvPr id="41" name="Rectangle: Rounded Corners 40">
                    <a:extLst>
                      <a:ext uri="{FF2B5EF4-FFF2-40B4-BE49-F238E27FC236}">
                        <a16:creationId xmlns:a16="http://schemas.microsoft.com/office/drawing/2014/main" id="{8E3401A6-2AFC-F14A-86FE-ACDB1C21DCAD}"/>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E7885089-E48F-3B7E-C1CD-464C58A822D6}"/>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1B8486FA-A7F4-B0C1-FE7B-D4821BC70BEF}"/>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4" name="Rectangle: Rounded Corners 43">
                    <a:extLst>
                      <a:ext uri="{FF2B5EF4-FFF2-40B4-BE49-F238E27FC236}">
                        <a16:creationId xmlns:a16="http://schemas.microsoft.com/office/drawing/2014/main" id="{6C22D5E5-7A0D-7D5B-71C7-ADD9B08325DB}"/>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CB7B0F15-11B2-56DC-D1BB-E4679C564833}"/>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6" name="Rectangle: Rounded Corners 45">
                    <a:extLst>
                      <a:ext uri="{FF2B5EF4-FFF2-40B4-BE49-F238E27FC236}">
                        <a16:creationId xmlns:a16="http://schemas.microsoft.com/office/drawing/2014/main" id="{035B9903-E4FD-18D2-1CDA-651AB0458DF2}"/>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7" name="Rectangle: Rounded Corners 46">
                    <a:extLst>
                      <a:ext uri="{FF2B5EF4-FFF2-40B4-BE49-F238E27FC236}">
                        <a16:creationId xmlns:a16="http://schemas.microsoft.com/office/drawing/2014/main" id="{8CC4CBDE-5182-0EE9-CE8F-AC5C4684A231}"/>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8" name="Rectangle: Rounded Corners 47">
                    <a:extLst>
                      <a:ext uri="{FF2B5EF4-FFF2-40B4-BE49-F238E27FC236}">
                        <a16:creationId xmlns:a16="http://schemas.microsoft.com/office/drawing/2014/main" id="{F98C928A-06B6-FF2D-8713-B9FB76F3F769}"/>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9" name="Rectangle: Rounded Corners 48">
                    <a:extLst>
                      <a:ext uri="{FF2B5EF4-FFF2-40B4-BE49-F238E27FC236}">
                        <a16:creationId xmlns:a16="http://schemas.microsoft.com/office/drawing/2014/main" id="{3DCA94B2-2383-D3DE-68D4-312F6DE43ADF}"/>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9" name="Rectangle: Rounded Corners 38">
                  <a:extLst>
                    <a:ext uri="{FF2B5EF4-FFF2-40B4-BE49-F238E27FC236}">
                      <a16:creationId xmlns:a16="http://schemas.microsoft.com/office/drawing/2014/main" id="{714008FB-BCFA-11D6-483A-2376F51B3481}"/>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1BF6A23C-49BE-4A60-7164-A61CB2133BE4}"/>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7" name="Group 6">
              <a:extLst>
                <a:ext uri="{FF2B5EF4-FFF2-40B4-BE49-F238E27FC236}">
                  <a16:creationId xmlns:a16="http://schemas.microsoft.com/office/drawing/2014/main" id="{15851975-C942-F41D-2602-2E5D82587003}"/>
                </a:ext>
              </a:extLst>
            </p:cNvPr>
            <p:cNvGrpSpPr/>
            <p:nvPr/>
          </p:nvGrpSpPr>
          <p:grpSpPr>
            <a:xfrm>
              <a:off x="10091937" y="314415"/>
              <a:ext cx="521208" cy="521208"/>
              <a:chOff x="2643786" y="3028562"/>
              <a:chExt cx="842422" cy="842418"/>
            </a:xfrm>
          </p:grpSpPr>
          <p:sp>
            <p:nvSpPr>
              <p:cNvPr id="29" name="Oval 28">
                <a:extLst>
                  <a:ext uri="{FF2B5EF4-FFF2-40B4-BE49-F238E27FC236}">
                    <a16:creationId xmlns:a16="http://schemas.microsoft.com/office/drawing/2014/main" id="{4B1F5EAE-61C4-7CCD-9DA7-79DD90279757}"/>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0" name="Group 29">
                <a:extLst>
                  <a:ext uri="{FF2B5EF4-FFF2-40B4-BE49-F238E27FC236}">
                    <a16:creationId xmlns:a16="http://schemas.microsoft.com/office/drawing/2014/main" id="{D65A7BA2-C2C8-8015-8D53-D89A3FC86B45}"/>
                  </a:ext>
                </a:extLst>
              </p:cNvPr>
              <p:cNvGrpSpPr/>
              <p:nvPr/>
            </p:nvGrpSpPr>
            <p:grpSpPr>
              <a:xfrm>
                <a:off x="2863714" y="3137652"/>
                <a:ext cx="402567" cy="624238"/>
                <a:chOff x="2905821" y="3132001"/>
                <a:chExt cx="339644" cy="655658"/>
              </a:xfrm>
            </p:grpSpPr>
            <p:pic>
              <p:nvPicPr>
                <p:cNvPr id="31" name="Picture 30">
                  <a:extLst>
                    <a:ext uri="{FF2B5EF4-FFF2-40B4-BE49-F238E27FC236}">
                      <a16:creationId xmlns:a16="http://schemas.microsoft.com/office/drawing/2014/main" id="{AA3B3247-F771-7BD2-A604-4ED298C1BFDA}"/>
                    </a:ext>
                  </a:extLst>
                </p:cNvPr>
                <p:cNvPicPr>
                  <a:picLocks noChangeAspect="1"/>
                </p:cNvPicPr>
                <p:nvPr/>
              </p:nvPicPr>
              <p:blipFill>
                <a:blip r:embed="rId10"/>
                <a:stretch>
                  <a:fillRect/>
                </a:stretch>
              </p:blipFill>
              <p:spPr>
                <a:xfrm>
                  <a:off x="2905821" y="3132001"/>
                  <a:ext cx="339644" cy="655658"/>
                </a:xfrm>
                <a:prstGeom prst="rect">
                  <a:avLst/>
                </a:prstGeom>
              </p:spPr>
            </p:pic>
            <p:sp>
              <p:nvSpPr>
                <p:cNvPr id="32" name="Rectangle 31">
                  <a:extLst>
                    <a:ext uri="{FF2B5EF4-FFF2-40B4-BE49-F238E27FC236}">
                      <a16:creationId xmlns:a16="http://schemas.microsoft.com/office/drawing/2014/main" id="{833BCC42-E523-445D-6D51-FC7E89012965}"/>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3" name="Oval 32">
                  <a:extLst>
                    <a:ext uri="{FF2B5EF4-FFF2-40B4-BE49-F238E27FC236}">
                      <a16:creationId xmlns:a16="http://schemas.microsoft.com/office/drawing/2014/main" id="{44D61C6E-21F3-8AB0-6662-D91E91117EC0}"/>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FFA8631B-0FD3-15C6-DB3A-B9BDE9B30DCA}"/>
                </a:ext>
              </a:extLst>
            </p:cNvPr>
            <p:cNvGrpSpPr/>
            <p:nvPr/>
          </p:nvGrpSpPr>
          <p:grpSpPr>
            <a:xfrm>
              <a:off x="11439470" y="314415"/>
              <a:ext cx="521208" cy="521208"/>
              <a:chOff x="5247775" y="5402947"/>
              <a:chExt cx="842422" cy="842418"/>
            </a:xfrm>
          </p:grpSpPr>
          <p:grpSp>
            <p:nvGrpSpPr>
              <p:cNvPr id="20" name="Group 19">
                <a:extLst>
                  <a:ext uri="{FF2B5EF4-FFF2-40B4-BE49-F238E27FC236}">
                    <a16:creationId xmlns:a16="http://schemas.microsoft.com/office/drawing/2014/main" id="{E8E6A0B5-02A7-9881-675F-CAF604A85D3F}"/>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23" name="Oval 22">
                  <a:extLst>
                    <a:ext uri="{FF2B5EF4-FFF2-40B4-BE49-F238E27FC236}">
                      <a16:creationId xmlns:a16="http://schemas.microsoft.com/office/drawing/2014/main" id="{87A20FF6-C750-A01B-B3FA-2044206D5931}"/>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4" name="Group 23">
                  <a:extLst>
                    <a:ext uri="{FF2B5EF4-FFF2-40B4-BE49-F238E27FC236}">
                      <a16:creationId xmlns:a16="http://schemas.microsoft.com/office/drawing/2014/main" id="{D2C21CF8-9124-B1FC-3D2F-5688B1A7240E}"/>
                    </a:ext>
                  </a:extLst>
                </p:cNvPr>
                <p:cNvGrpSpPr/>
                <p:nvPr/>
              </p:nvGrpSpPr>
              <p:grpSpPr>
                <a:xfrm>
                  <a:off x="6837029" y="5667525"/>
                  <a:ext cx="516256" cy="374663"/>
                  <a:chOff x="9721214" y="3600212"/>
                  <a:chExt cx="516256" cy="374663"/>
                </a:xfrm>
              </p:grpSpPr>
              <p:sp>
                <p:nvSpPr>
                  <p:cNvPr id="25" name="Rectangle: Rounded Corners 24">
                    <a:extLst>
                      <a:ext uri="{FF2B5EF4-FFF2-40B4-BE49-F238E27FC236}">
                        <a16:creationId xmlns:a16="http://schemas.microsoft.com/office/drawing/2014/main" id="{A1504DFD-BC9B-7F35-C8E1-84FE24722F07}"/>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8" name="Rectangle 27">
                    <a:extLst>
                      <a:ext uri="{FF2B5EF4-FFF2-40B4-BE49-F238E27FC236}">
                        <a16:creationId xmlns:a16="http://schemas.microsoft.com/office/drawing/2014/main" id="{02347D35-0EC8-6424-F900-72DD5BAF0F9E}"/>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21" name="Oval 20">
                <a:extLst>
                  <a:ext uri="{FF2B5EF4-FFF2-40B4-BE49-F238E27FC236}">
                    <a16:creationId xmlns:a16="http://schemas.microsoft.com/office/drawing/2014/main" id="{6B486EDA-8D37-7A62-0B03-A92026FD4468}"/>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0" name="Group 9">
              <a:extLst>
                <a:ext uri="{FF2B5EF4-FFF2-40B4-BE49-F238E27FC236}">
                  <a16:creationId xmlns:a16="http://schemas.microsoft.com/office/drawing/2014/main" id="{5479029A-143C-5AC6-D295-DC74072894A5}"/>
                </a:ext>
              </a:extLst>
            </p:cNvPr>
            <p:cNvGrpSpPr/>
            <p:nvPr/>
          </p:nvGrpSpPr>
          <p:grpSpPr>
            <a:xfrm>
              <a:off x="10765703" y="314415"/>
              <a:ext cx="521208" cy="521208"/>
              <a:chOff x="5247775" y="4215754"/>
              <a:chExt cx="842422" cy="842418"/>
            </a:xfrm>
          </p:grpSpPr>
          <p:sp>
            <p:nvSpPr>
              <p:cNvPr id="14" name="Oval 13">
                <a:extLst>
                  <a:ext uri="{FF2B5EF4-FFF2-40B4-BE49-F238E27FC236}">
                    <a16:creationId xmlns:a16="http://schemas.microsoft.com/office/drawing/2014/main" id="{7E657E10-3E02-6153-E8D9-3DD9E1026B6B}"/>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5" name="Group 14">
                <a:extLst>
                  <a:ext uri="{FF2B5EF4-FFF2-40B4-BE49-F238E27FC236}">
                    <a16:creationId xmlns:a16="http://schemas.microsoft.com/office/drawing/2014/main" id="{3B0EB67F-5FF6-A678-B274-585486121519}"/>
                  </a:ext>
                </a:extLst>
              </p:cNvPr>
              <p:cNvGrpSpPr/>
              <p:nvPr/>
            </p:nvGrpSpPr>
            <p:grpSpPr>
              <a:xfrm>
                <a:off x="5329023" y="4518060"/>
                <a:ext cx="679926" cy="237806"/>
                <a:chOff x="2739549" y="4545762"/>
                <a:chExt cx="679926" cy="237806"/>
              </a:xfrm>
            </p:grpSpPr>
            <p:sp>
              <p:nvSpPr>
                <p:cNvPr id="17" name="Rectangle 5">
                  <a:extLst>
                    <a:ext uri="{FF2B5EF4-FFF2-40B4-BE49-F238E27FC236}">
                      <a16:creationId xmlns:a16="http://schemas.microsoft.com/office/drawing/2014/main" id="{8F15B942-90E2-44D8-1497-70EDC481652E}"/>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9" name="Oval 18">
                  <a:extLst>
                    <a:ext uri="{FF2B5EF4-FFF2-40B4-BE49-F238E27FC236}">
                      <a16:creationId xmlns:a16="http://schemas.microsoft.com/office/drawing/2014/main" id="{478B9C9C-F643-FC84-7B16-BDAD376D1B1E}"/>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6" name="Oval 15">
                <a:extLst>
                  <a:ext uri="{FF2B5EF4-FFF2-40B4-BE49-F238E27FC236}">
                    <a16:creationId xmlns:a16="http://schemas.microsoft.com/office/drawing/2014/main" id="{F3C41D1E-DB2F-144C-D6E9-D88D9F472B5D}"/>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1" name="Oval 10">
              <a:extLst>
                <a:ext uri="{FF2B5EF4-FFF2-40B4-BE49-F238E27FC236}">
                  <a16:creationId xmlns:a16="http://schemas.microsoft.com/office/drawing/2014/main" id="{4442F3B8-C0A2-C541-3B86-E733E5F9AF41}"/>
                </a:ext>
                <a:ext uri="{C183D7F6-B498-43B3-948B-1728B52AA6E4}">
                  <adec:decorative xmlns:adec="http://schemas.microsoft.com/office/drawing/2017/decorative" val="1"/>
                </a:ext>
              </a:extLst>
            </p:cNvPr>
            <p:cNvSpPr/>
            <p:nvPr/>
          </p:nvSpPr>
          <p:spPr bwMode="auto">
            <a:xfrm rot="10800000">
              <a:off x="10120425" y="342903"/>
              <a:ext cx="464233" cy="46423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138507214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42" presetClass="path" presetSubtype="0" accel="50000" decel="50000" fill="hold" nodeType="afterEffect">
                                  <p:stCondLst>
                                    <p:cond delay="0"/>
                                  </p:stCondLst>
                                  <p:childTnLst>
                                    <p:animMotion origin="layout" path="M -3.75E-6 -1.48148E-6 L 0.04219 0.00093 " pathEditMode="relative" rAng="0" ptsTypes="AA">
                                      <p:cBhvr>
                                        <p:cTn id="10" dur="500" fill="hold"/>
                                        <p:tgtEl>
                                          <p:spTgt spid="27"/>
                                        </p:tgtEl>
                                        <p:attrNameLst>
                                          <p:attrName>ppt_x</p:attrName>
                                          <p:attrName>ppt_y</p:attrName>
                                        </p:attrNameLst>
                                      </p:cBhvr>
                                      <p:rCtr x="2109" y="46"/>
                                    </p:animMotion>
                                  </p:childTnLst>
                                </p:cTn>
                              </p:par>
                            </p:childTnLst>
                          </p:cTn>
                        </p:par>
                        <p:par>
                          <p:cTn id="11" fill="hold">
                            <p:stCondLst>
                              <p:cond delay="1000"/>
                            </p:stCondLst>
                            <p:childTnLst>
                              <p:par>
                                <p:cTn id="12" presetID="26" presetClass="emph" presetSubtype="0" repeatCount="3000" fill="hold" nodeType="afterEffect">
                                  <p:stCondLst>
                                    <p:cond delay="0"/>
                                  </p:stCondLst>
                                  <p:childTnLst>
                                    <p:animEffect transition="out" filter="fade">
                                      <p:cBhvr>
                                        <p:cTn id="13" dur="500" tmFilter="0, 0; .2, .5; .8, .5; 1, 0"/>
                                        <p:tgtEl>
                                          <p:spTgt spid="27"/>
                                        </p:tgtEl>
                                      </p:cBhvr>
                                    </p:animEffect>
                                    <p:animScale>
                                      <p:cBhvr>
                                        <p:cTn id="14" dur="250" autoRev="1" fill="hold"/>
                                        <p:tgtEl>
                                          <p:spTgt spid="27"/>
                                        </p:tgtEl>
                                      </p:cBhvr>
                                      <p:by x="105000" y="105000"/>
                                    </p:animScale>
                                  </p:childTnLst>
                                </p:cTn>
                              </p:par>
                            </p:childTnLst>
                          </p:cTn>
                        </p:par>
                        <p:par>
                          <p:cTn id="15" fill="hold">
                            <p:stCondLst>
                              <p:cond delay="2500"/>
                            </p:stCondLst>
                            <p:childTnLst>
                              <p:par>
                                <p:cTn id="16" presetID="10" presetClass="exit" presetSubtype="0" fill="hold" nodeType="afterEffect">
                                  <p:stCondLst>
                                    <p:cond delay="0"/>
                                  </p:stCondLst>
                                  <p:childTnLst>
                                    <p:animEffect transition="out" filter="fade">
                                      <p:cBhvr>
                                        <p:cTn id="17" dur="500"/>
                                        <p:tgtEl>
                                          <p:spTgt spid="27"/>
                                        </p:tgtEl>
                                      </p:cBhvr>
                                    </p:animEffect>
                                    <p:set>
                                      <p:cBhvr>
                                        <p:cTn id="18" dur="1" fill="hold">
                                          <p:stCondLst>
                                            <p:cond delay="499"/>
                                          </p:stCondLst>
                                        </p:cTn>
                                        <p:tgtEl>
                                          <p:spTgt spid="27"/>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9CCED74-060A-4707-8BD4-114B99BD2594}"/>
              </a:ext>
            </a:extLst>
          </p:cNvPr>
          <p:cNvSpPr>
            <a:spLocks noGrp="1"/>
          </p:cNvSpPr>
          <p:nvPr>
            <p:ph type="title"/>
          </p:nvPr>
        </p:nvSpPr>
        <p:spPr/>
        <p:txBody>
          <a:bodyPr/>
          <a:lstStyle/>
          <a:p>
            <a:r>
              <a:rPr lang="en-GB"/>
              <a:t>Hotdesking – Sign-in</a:t>
            </a:r>
            <a:endParaRPr lang="en-US"/>
          </a:p>
        </p:txBody>
      </p:sp>
      <p:grpSp>
        <p:nvGrpSpPr>
          <p:cNvPr id="13" name="Group 12">
            <a:extLst>
              <a:ext uri="{FF2B5EF4-FFF2-40B4-BE49-F238E27FC236}">
                <a16:creationId xmlns:a16="http://schemas.microsoft.com/office/drawing/2014/main" id="{8DD7DDB4-7213-4CE5-9D03-B77459E7F8AE}"/>
              </a:ext>
              <a:ext uri="{C183D7F6-B498-43B3-948B-1728B52AA6E4}">
                <adec:decorative xmlns:adec="http://schemas.microsoft.com/office/drawing/2017/decorative" val="1"/>
              </a:ext>
            </a:extLst>
          </p:cNvPr>
          <p:cNvGrpSpPr/>
          <p:nvPr/>
        </p:nvGrpSpPr>
        <p:grpSpPr>
          <a:xfrm>
            <a:off x="440695" y="-478972"/>
            <a:ext cx="11163042" cy="8374743"/>
            <a:chOff x="4990782" y="658579"/>
            <a:chExt cx="7016554" cy="5263963"/>
          </a:xfrm>
        </p:grpSpPr>
        <p:pic>
          <p:nvPicPr>
            <p:cNvPr id="8" name="Picture 7">
              <a:extLst>
                <a:ext uri="{FF2B5EF4-FFF2-40B4-BE49-F238E27FC236}">
                  <a16:creationId xmlns:a16="http://schemas.microsoft.com/office/drawing/2014/main" id="{1705C290-AF55-49DC-BB9F-B385736EAEFE}"/>
                </a:ext>
              </a:extLst>
            </p:cNvPr>
            <p:cNvPicPr>
              <a:picLocks noChangeAspect="1"/>
            </p:cNvPicPr>
            <p:nvPr/>
          </p:nvPicPr>
          <p:blipFill>
            <a:blip r:embed="rId3"/>
            <a:stretch>
              <a:fillRect/>
            </a:stretch>
          </p:blipFill>
          <p:spPr>
            <a:xfrm>
              <a:off x="4990782" y="658579"/>
              <a:ext cx="7016554" cy="5263963"/>
            </a:xfrm>
            <a:prstGeom prst="rect">
              <a:avLst/>
            </a:prstGeom>
          </p:spPr>
        </p:pic>
        <p:sp>
          <p:nvSpPr>
            <p:cNvPr id="12" name="Rectangle 11">
              <a:extLst>
                <a:ext uri="{FF2B5EF4-FFF2-40B4-BE49-F238E27FC236}">
                  <a16:creationId xmlns:a16="http://schemas.microsoft.com/office/drawing/2014/main" id="{17B0980B-8CC2-4996-B936-2B1EFD9F6226}"/>
                </a:ext>
              </a:extLst>
            </p:cNvPr>
            <p:cNvSpPr/>
            <p:nvPr/>
          </p:nvSpPr>
          <p:spPr bwMode="auto">
            <a:xfrm>
              <a:off x="7085675" y="2070819"/>
              <a:ext cx="3931988" cy="2455957"/>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pic>
        <p:nvPicPr>
          <p:cNvPr id="6" name="Picture 5">
            <a:extLst>
              <a:ext uri="{FF2B5EF4-FFF2-40B4-BE49-F238E27FC236}">
                <a16:creationId xmlns:a16="http://schemas.microsoft.com/office/drawing/2014/main" id="{114B53F9-B9C6-479C-B6B7-BA343D283FF9}"/>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3773582" y="1752993"/>
            <a:ext cx="6293819" cy="3933637"/>
          </a:xfrm>
          <a:prstGeom prst="rect">
            <a:avLst/>
          </a:prstGeom>
        </p:spPr>
      </p:pic>
      <p:pic>
        <p:nvPicPr>
          <p:cNvPr id="11" name="Picture 10">
            <a:extLst>
              <a:ext uri="{FF2B5EF4-FFF2-40B4-BE49-F238E27FC236}">
                <a16:creationId xmlns:a16="http://schemas.microsoft.com/office/drawing/2014/main" id="{4D7524C1-FE99-493D-AE3C-2425D52DF5C1}"/>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773582" y="1752992"/>
            <a:ext cx="6293819" cy="3933637"/>
          </a:xfrm>
          <a:prstGeom prst="rect">
            <a:avLst/>
          </a:prstGeom>
        </p:spPr>
      </p:pic>
      <p:pic>
        <p:nvPicPr>
          <p:cNvPr id="21" name="Graphic 20">
            <a:extLst>
              <a:ext uri="{FF2B5EF4-FFF2-40B4-BE49-F238E27FC236}">
                <a16:creationId xmlns:a16="http://schemas.microsoft.com/office/drawing/2014/main" id="{5FE7AD3A-DBA3-468B-9EDE-E2DC609CEB0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flipH="1">
            <a:off x="-457910" y="6374194"/>
            <a:ext cx="514176" cy="544766"/>
          </a:xfrm>
          <a:prstGeom prst="rect">
            <a:avLst/>
          </a:prstGeom>
        </p:spPr>
      </p:pic>
      <p:sp>
        <p:nvSpPr>
          <p:cNvPr id="20" name="Rectangle 19">
            <a:extLst>
              <a:ext uri="{FF2B5EF4-FFF2-40B4-BE49-F238E27FC236}">
                <a16:creationId xmlns:a16="http://schemas.microsoft.com/office/drawing/2014/main" id="{9F53A3C5-7451-4D69-9750-AE18C3E9C795}"/>
              </a:ext>
              <a:ext uri="{C183D7F6-B498-43B3-948B-1728B52AA6E4}">
                <adec:decorative xmlns:adec="http://schemas.microsoft.com/office/drawing/2017/decorative" val="1"/>
              </a:ext>
            </a:extLst>
          </p:cNvPr>
          <p:cNvSpPr/>
          <p:nvPr/>
        </p:nvSpPr>
        <p:spPr bwMode="auto">
          <a:xfrm>
            <a:off x="4492030" y="2556532"/>
            <a:ext cx="1423988" cy="161925"/>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19" name="TextBox 18">
            <a:extLst>
              <a:ext uri="{FF2B5EF4-FFF2-40B4-BE49-F238E27FC236}">
                <a16:creationId xmlns:a16="http://schemas.microsoft.com/office/drawing/2014/main" id="{EAFE16FE-ACA6-4B4A-9386-96DDA47EF9F1}"/>
              </a:ext>
            </a:extLst>
          </p:cNvPr>
          <p:cNvSpPr txBox="1"/>
          <p:nvPr/>
        </p:nvSpPr>
        <p:spPr>
          <a:xfrm>
            <a:off x="4525152" y="2586795"/>
            <a:ext cx="1357744" cy="123111"/>
          </a:xfrm>
          <a:prstGeom prst="rect">
            <a:avLst/>
          </a:prstGeom>
          <a:noFill/>
        </p:spPr>
        <p:txBody>
          <a:bodyPr wrap="none" lIns="0" tIns="0" rIns="0" bIns="0" rtlCol="0">
            <a:spAutoFit/>
          </a:bodyPr>
          <a:lstStyle/>
          <a:p>
            <a:pPr algn="l"/>
            <a:r>
              <a:rPr lang="en-US" sz="800">
                <a:solidFill>
                  <a:srgbClr val="717471"/>
                </a:solidFill>
                <a:latin typeface="Segoe UI" panose="020B0502040204020203" pitchFamily="34" charset="0"/>
                <a:cs typeface="Segoe UI" panose="020B0502040204020203" pitchFamily="34" charset="0"/>
              </a:rPr>
              <a:t>adelev@teamsdeviceslab.com</a:t>
            </a:r>
          </a:p>
        </p:txBody>
      </p:sp>
      <p:pic>
        <p:nvPicPr>
          <p:cNvPr id="15" name="Picture 14">
            <a:extLst>
              <a:ext uri="{FF2B5EF4-FFF2-40B4-BE49-F238E27FC236}">
                <a16:creationId xmlns:a16="http://schemas.microsoft.com/office/drawing/2014/main" id="{CD0DD590-EDD7-4390-817C-E217FD859DB4}"/>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3773582" y="1730066"/>
            <a:ext cx="6312160" cy="3945100"/>
          </a:xfrm>
          <a:prstGeom prst="rect">
            <a:avLst/>
          </a:prstGeom>
        </p:spPr>
      </p:pic>
      <p:sp>
        <p:nvSpPr>
          <p:cNvPr id="23" name="Rectangle 22">
            <a:extLst>
              <a:ext uri="{FF2B5EF4-FFF2-40B4-BE49-F238E27FC236}">
                <a16:creationId xmlns:a16="http://schemas.microsoft.com/office/drawing/2014/main" id="{1F4A8B89-7CAF-4F5D-B78E-0FD2F8A3BBD5}"/>
              </a:ext>
              <a:ext uri="{C183D7F6-B498-43B3-948B-1728B52AA6E4}">
                <adec:decorative xmlns:adec="http://schemas.microsoft.com/office/drawing/2017/decorative" val="1"/>
              </a:ext>
            </a:extLst>
          </p:cNvPr>
          <p:cNvSpPr/>
          <p:nvPr/>
        </p:nvSpPr>
        <p:spPr bwMode="auto">
          <a:xfrm>
            <a:off x="5495166" y="3501158"/>
            <a:ext cx="527050" cy="285750"/>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sp>
        <p:nvSpPr>
          <p:cNvPr id="24" name="TextBox 23">
            <a:extLst>
              <a:ext uri="{FF2B5EF4-FFF2-40B4-BE49-F238E27FC236}">
                <a16:creationId xmlns:a16="http://schemas.microsoft.com/office/drawing/2014/main" id="{F85B7C1C-4B02-4308-A40B-94D6A743E231}"/>
              </a:ext>
            </a:extLst>
          </p:cNvPr>
          <p:cNvSpPr txBox="1"/>
          <p:nvPr/>
        </p:nvSpPr>
        <p:spPr>
          <a:xfrm>
            <a:off x="5549471" y="3600099"/>
            <a:ext cx="333425" cy="123111"/>
          </a:xfrm>
          <a:prstGeom prst="rect">
            <a:avLst/>
          </a:prstGeom>
          <a:noFill/>
        </p:spPr>
        <p:txBody>
          <a:bodyPr wrap="none" lIns="0" tIns="0" rIns="0" bIns="0" rtlCol="0">
            <a:spAutoFit/>
          </a:bodyPr>
          <a:lstStyle/>
          <a:p>
            <a:pPr algn="l"/>
            <a:r>
              <a:rPr lang="en-US" sz="800">
                <a:solidFill>
                  <a:srgbClr val="181B18"/>
                </a:solidFill>
              </a:rPr>
              <a:t>••••••••</a:t>
            </a:r>
          </a:p>
        </p:txBody>
      </p:sp>
      <p:pic>
        <p:nvPicPr>
          <p:cNvPr id="17" name="Picture 16">
            <a:extLst>
              <a:ext uri="{FF2B5EF4-FFF2-40B4-BE49-F238E27FC236}">
                <a16:creationId xmlns:a16="http://schemas.microsoft.com/office/drawing/2014/main" id="{DF243BF6-662E-49AE-8167-24EE44ACBC88}"/>
              </a:ext>
              <a:ext uri="{C183D7F6-B498-43B3-948B-1728B52AA6E4}">
                <adec:decorative xmlns:adec="http://schemas.microsoft.com/office/drawing/2017/decorative" val="1"/>
              </a:ext>
            </a:extLst>
          </p:cNvPr>
          <p:cNvPicPr>
            <a:picLocks noChangeAspect="1"/>
          </p:cNvPicPr>
          <p:nvPr/>
        </p:nvPicPr>
        <p:blipFill>
          <a:blip r:embed="rId9"/>
          <a:stretch>
            <a:fillRect/>
          </a:stretch>
        </p:blipFill>
        <p:spPr>
          <a:xfrm>
            <a:off x="3773582" y="1730066"/>
            <a:ext cx="6330500" cy="3956563"/>
          </a:xfrm>
          <a:prstGeom prst="rect">
            <a:avLst/>
          </a:prstGeom>
        </p:spPr>
      </p:pic>
      <p:grpSp>
        <p:nvGrpSpPr>
          <p:cNvPr id="2" name="Group 1">
            <a:extLst>
              <a:ext uri="{FF2B5EF4-FFF2-40B4-BE49-F238E27FC236}">
                <a16:creationId xmlns:a16="http://schemas.microsoft.com/office/drawing/2014/main" id="{29CF6A7A-4A39-F8DE-6E62-8BE170C29B9A}"/>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4" name="Group 3">
              <a:extLst>
                <a:ext uri="{FF2B5EF4-FFF2-40B4-BE49-F238E27FC236}">
                  <a16:creationId xmlns:a16="http://schemas.microsoft.com/office/drawing/2014/main" id="{F9235FAE-61C8-545B-93BB-117F3512BCE9}"/>
                </a:ext>
              </a:extLst>
            </p:cNvPr>
            <p:cNvGrpSpPr/>
            <p:nvPr/>
          </p:nvGrpSpPr>
          <p:grpSpPr>
            <a:xfrm>
              <a:off x="9419668" y="315165"/>
              <a:ext cx="519711" cy="519708"/>
              <a:chOff x="2643786" y="1841370"/>
              <a:chExt cx="842422" cy="842418"/>
            </a:xfrm>
          </p:grpSpPr>
          <p:sp>
            <p:nvSpPr>
              <p:cNvPr id="37" name="Oval 36">
                <a:extLst>
                  <a:ext uri="{FF2B5EF4-FFF2-40B4-BE49-F238E27FC236}">
                    <a16:creationId xmlns:a16="http://schemas.microsoft.com/office/drawing/2014/main" id="{393DB10B-AF56-88C6-9145-B047467F42AE}"/>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8" name="Group 37">
                <a:extLst>
                  <a:ext uri="{FF2B5EF4-FFF2-40B4-BE49-F238E27FC236}">
                    <a16:creationId xmlns:a16="http://schemas.microsoft.com/office/drawing/2014/main" id="{0300F4F9-7417-3F42-61ED-44F826448D5A}"/>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9" name="Rectangle: Rounded Corners 38">
                  <a:extLst>
                    <a:ext uri="{FF2B5EF4-FFF2-40B4-BE49-F238E27FC236}">
                      <a16:creationId xmlns:a16="http://schemas.microsoft.com/office/drawing/2014/main" id="{6B706E4A-728A-3FA0-A895-54C257C623D8}"/>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65E17CBF-AFCF-36E2-BE46-FCBDF098B892}"/>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41" name="Group 40">
                  <a:extLst>
                    <a:ext uri="{FF2B5EF4-FFF2-40B4-BE49-F238E27FC236}">
                      <a16:creationId xmlns:a16="http://schemas.microsoft.com/office/drawing/2014/main" id="{ED01E912-D0D2-D0FD-4929-8E33C0CE7A37}"/>
                    </a:ext>
                  </a:extLst>
                </p:cNvPr>
                <p:cNvGrpSpPr/>
                <p:nvPr/>
              </p:nvGrpSpPr>
              <p:grpSpPr>
                <a:xfrm>
                  <a:off x="9549692" y="2525789"/>
                  <a:ext cx="155052" cy="148677"/>
                  <a:chOff x="4039410" y="4948360"/>
                  <a:chExt cx="155073" cy="148698"/>
                </a:xfrm>
                <a:solidFill>
                  <a:schemeClr val="bg1"/>
                </a:solidFill>
              </p:grpSpPr>
              <p:sp>
                <p:nvSpPr>
                  <p:cNvPr id="44" name="Rectangle: Rounded Corners 43">
                    <a:extLst>
                      <a:ext uri="{FF2B5EF4-FFF2-40B4-BE49-F238E27FC236}">
                        <a16:creationId xmlns:a16="http://schemas.microsoft.com/office/drawing/2014/main" id="{F2C4BF21-E788-FEF5-3DD0-BEAB311D996E}"/>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C4670806-E79D-CD79-F365-90E5F9D3C3ED}"/>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6" name="Rectangle: Rounded Corners 45">
                    <a:extLst>
                      <a:ext uri="{FF2B5EF4-FFF2-40B4-BE49-F238E27FC236}">
                        <a16:creationId xmlns:a16="http://schemas.microsoft.com/office/drawing/2014/main" id="{106EADAE-1E8B-2E50-FD16-BE7EFEDEE691}"/>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7" name="Rectangle: Rounded Corners 46">
                    <a:extLst>
                      <a:ext uri="{FF2B5EF4-FFF2-40B4-BE49-F238E27FC236}">
                        <a16:creationId xmlns:a16="http://schemas.microsoft.com/office/drawing/2014/main" id="{DEDD086B-676F-EE5F-E54A-26AB583E740B}"/>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8" name="Rectangle: Rounded Corners 47">
                    <a:extLst>
                      <a:ext uri="{FF2B5EF4-FFF2-40B4-BE49-F238E27FC236}">
                        <a16:creationId xmlns:a16="http://schemas.microsoft.com/office/drawing/2014/main" id="{08D069DC-25D0-FE87-ED6C-81D546217CAC}"/>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9" name="Rectangle: Rounded Corners 48">
                    <a:extLst>
                      <a:ext uri="{FF2B5EF4-FFF2-40B4-BE49-F238E27FC236}">
                        <a16:creationId xmlns:a16="http://schemas.microsoft.com/office/drawing/2014/main" id="{8A116F1D-78A0-F9C7-7121-B2D9D803344B}"/>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0" name="Rectangle: Rounded Corners 49">
                    <a:extLst>
                      <a:ext uri="{FF2B5EF4-FFF2-40B4-BE49-F238E27FC236}">
                        <a16:creationId xmlns:a16="http://schemas.microsoft.com/office/drawing/2014/main" id="{9ED650DF-D6BE-334A-8EE0-6751683F6BBB}"/>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1" name="Rectangle: Rounded Corners 50">
                    <a:extLst>
                      <a:ext uri="{FF2B5EF4-FFF2-40B4-BE49-F238E27FC236}">
                        <a16:creationId xmlns:a16="http://schemas.microsoft.com/office/drawing/2014/main" id="{250E39D1-7741-3DB9-24E2-B32ACC7EBD0C}"/>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2" name="Rectangle: Rounded Corners 51">
                    <a:extLst>
                      <a:ext uri="{FF2B5EF4-FFF2-40B4-BE49-F238E27FC236}">
                        <a16:creationId xmlns:a16="http://schemas.microsoft.com/office/drawing/2014/main" id="{BEAE727E-3B19-5635-6F72-B5E9129541C4}"/>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42" name="Rectangle: Rounded Corners 41">
                  <a:extLst>
                    <a:ext uri="{FF2B5EF4-FFF2-40B4-BE49-F238E27FC236}">
                      <a16:creationId xmlns:a16="http://schemas.microsoft.com/office/drawing/2014/main" id="{10479407-3DC6-31D7-DF9F-CBCC6BA0CC2B}"/>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C357A41B-BA41-678E-61C9-B45D31B27CED}"/>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5" name="Group 4">
              <a:extLst>
                <a:ext uri="{FF2B5EF4-FFF2-40B4-BE49-F238E27FC236}">
                  <a16:creationId xmlns:a16="http://schemas.microsoft.com/office/drawing/2014/main" id="{353CE21C-B90A-20FC-8794-6191A8007113}"/>
                </a:ext>
              </a:extLst>
            </p:cNvPr>
            <p:cNvGrpSpPr/>
            <p:nvPr/>
          </p:nvGrpSpPr>
          <p:grpSpPr>
            <a:xfrm>
              <a:off x="10091937" y="314415"/>
              <a:ext cx="521208" cy="521208"/>
              <a:chOff x="2643786" y="3028562"/>
              <a:chExt cx="842422" cy="842418"/>
            </a:xfrm>
          </p:grpSpPr>
          <p:sp>
            <p:nvSpPr>
              <p:cNvPr id="32" name="Oval 31">
                <a:extLst>
                  <a:ext uri="{FF2B5EF4-FFF2-40B4-BE49-F238E27FC236}">
                    <a16:creationId xmlns:a16="http://schemas.microsoft.com/office/drawing/2014/main" id="{C06B9D57-78EE-34DF-74E6-F78787B4C008}"/>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3" name="Group 32">
                <a:extLst>
                  <a:ext uri="{FF2B5EF4-FFF2-40B4-BE49-F238E27FC236}">
                    <a16:creationId xmlns:a16="http://schemas.microsoft.com/office/drawing/2014/main" id="{655AEAD2-6732-CA72-A092-3EB2F2188256}"/>
                  </a:ext>
                </a:extLst>
              </p:cNvPr>
              <p:cNvGrpSpPr/>
              <p:nvPr/>
            </p:nvGrpSpPr>
            <p:grpSpPr>
              <a:xfrm>
                <a:off x="2863714" y="3137652"/>
                <a:ext cx="402567" cy="624238"/>
                <a:chOff x="2905821" y="3132001"/>
                <a:chExt cx="339644" cy="655658"/>
              </a:xfrm>
            </p:grpSpPr>
            <p:pic>
              <p:nvPicPr>
                <p:cNvPr id="34" name="Picture 33">
                  <a:extLst>
                    <a:ext uri="{FF2B5EF4-FFF2-40B4-BE49-F238E27FC236}">
                      <a16:creationId xmlns:a16="http://schemas.microsoft.com/office/drawing/2014/main" id="{E90575F8-287F-CA0F-5557-98F8F03B2DD6}"/>
                    </a:ext>
                  </a:extLst>
                </p:cNvPr>
                <p:cNvPicPr>
                  <a:picLocks noChangeAspect="1"/>
                </p:cNvPicPr>
                <p:nvPr/>
              </p:nvPicPr>
              <p:blipFill>
                <a:blip r:embed="rId10"/>
                <a:stretch>
                  <a:fillRect/>
                </a:stretch>
              </p:blipFill>
              <p:spPr>
                <a:xfrm>
                  <a:off x="2905821" y="3132001"/>
                  <a:ext cx="339644" cy="655658"/>
                </a:xfrm>
                <a:prstGeom prst="rect">
                  <a:avLst/>
                </a:prstGeom>
              </p:spPr>
            </p:pic>
            <p:sp>
              <p:nvSpPr>
                <p:cNvPr id="35" name="Rectangle 34">
                  <a:extLst>
                    <a:ext uri="{FF2B5EF4-FFF2-40B4-BE49-F238E27FC236}">
                      <a16:creationId xmlns:a16="http://schemas.microsoft.com/office/drawing/2014/main" id="{A13A9EF1-1EB9-8E21-58CD-07BBCF4797D1}"/>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6" name="Oval 35">
                  <a:extLst>
                    <a:ext uri="{FF2B5EF4-FFF2-40B4-BE49-F238E27FC236}">
                      <a16:creationId xmlns:a16="http://schemas.microsoft.com/office/drawing/2014/main" id="{D0B4A693-DF02-8F11-BF16-AD786E29E88E}"/>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7" name="Group 6">
              <a:extLst>
                <a:ext uri="{FF2B5EF4-FFF2-40B4-BE49-F238E27FC236}">
                  <a16:creationId xmlns:a16="http://schemas.microsoft.com/office/drawing/2014/main" id="{C75D97A1-6EE4-200B-BB95-7CDEB29C148C}"/>
                </a:ext>
              </a:extLst>
            </p:cNvPr>
            <p:cNvGrpSpPr/>
            <p:nvPr/>
          </p:nvGrpSpPr>
          <p:grpSpPr>
            <a:xfrm>
              <a:off x="11439470" y="314415"/>
              <a:ext cx="521208" cy="521208"/>
              <a:chOff x="5247775" y="5402947"/>
              <a:chExt cx="842422" cy="842418"/>
            </a:xfrm>
          </p:grpSpPr>
          <p:grpSp>
            <p:nvGrpSpPr>
              <p:cNvPr id="26" name="Group 25">
                <a:extLst>
                  <a:ext uri="{FF2B5EF4-FFF2-40B4-BE49-F238E27FC236}">
                    <a16:creationId xmlns:a16="http://schemas.microsoft.com/office/drawing/2014/main" id="{DCC0015F-3A73-B8A7-B25B-51CEDDD4273B}"/>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28" name="Oval 27">
                  <a:extLst>
                    <a:ext uri="{FF2B5EF4-FFF2-40B4-BE49-F238E27FC236}">
                      <a16:creationId xmlns:a16="http://schemas.microsoft.com/office/drawing/2014/main" id="{396FF058-1DA8-2AA3-2380-4B7D57BFBB73}"/>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9" name="Group 28">
                  <a:extLst>
                    <a:ext uri="{FF2B5EF4-FFF2-40B4-BE49-F238E27FC236}">
                      <a16:creationId xmlns:a16="http://schemas.microsoft.com/office/drawing/2014/main" id="{B2121B93-9BD1-4DA8-8059-2A3C2386EA8E}"/>
                    </a:ext>
                  </a:extLst>
                </p:cNvPr>
                <p:cNvGrpSpPr/>
                <p:nvPr/>
              </p:nvGrpSpPr>
              <p:grpSpPr>
                <a:xfrm>
                  <a:off x="6837029" y="5667525"/>
                  <a:ext cx="516256" cy="374663"/>
                  <a:chOff x="9721214" y="3600212"/>
                  <a:chExt cx="516256" cy="374663"/>
                </a:xfrm>
              </p:grpSpPr>
              <p:sp>
                <p:nvSpPr>
                  <p:cNvPr id="30" name="Rectangle: Rounded Corners 29">
                    <a:extLst>
                      <a:ext uri="{FF2B5EF4-FFF2-40B4-BE49-F238E27FC236}">
                        <a16:creationId xmlns:a16="http://schemas.microsoft.com/office/drawing/2014/main" id="{FF4216CF-3327-E88A-424D-4ECFA41BB7C5}"/>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31" name="Rectangle 30">
                    <a:extLst>
                      <a:ext uri="{FF2B5EF4-FFF2-40B4-BE49-F238E27FC236}">
                        <a16:creationId xmlns:a16="http://schemas.microsoft.com/office/drawing/2014/main" id="{FD995611-DA52-BA81-FAAC-08D6F0E32CF9}"/>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27" name="Oval 26">
                <a:extLst>
                  <a:ext uri="{FF2B5EF4-FFF2-40B4-BE49-F238E27FC236}">
                    <a16:creationId xmlns:a16="http://schemas.microsoft.com/office/drawing/2014/main" id="{CDB1694B-6EFC-B2BE-8207-9735DAF4378D}"/>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9" name="Group 8">
              <a:extLst>
                <a:ext uri="{FF2B5EF4-FFF2-40B4-BE49-F238E27FC236}">
                  <a16:creationId xmlns:a16="http://schemas.microsoft.com/office/drawing/2014/main" id="{40247141-24E3-F4A3-6050-23CFF75F9E6E}"/>
                </a:ext>
              </a:extLst>
            </p:cNvPr>
            <p:cNvGrpSpPr/>
            <p:nvPr/>
          </p:nvGrpSpPr>
          <p:grpSpPr>
            <a:xfrm>
              <a:off x="10765703" y="314415"/>
              <a:ext cx="521208" cy="521208"/>
              <a:chOff x="5247775" y="4215754"/>
              <a:chExt cx="842422" cy="842418"/>
            </a:xfrm>
          </p:grpSpPr>
          <p:sp>
            <p:nvSpPr>
              <p:cNvPr id="14" name="Oval 13">
                <a:extLst>
                  <a:ext uri="{FF2B5EF4-FFF2-40B4-BE49-F238E27FC236}">
                    <a16:creationId xmlns:a16="http://schemas.microsoft.com/office/drawing/2014/main" id="{FC45893D-7EDC-B802-EB11-237329084206}"/>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6" name="Group 15">
                <a:extLst>
                  <a:ext uri="{FF2B5EF4-FFF2-40B4-BE49-F238E27FC236}">
                    <a16:creationId xmlns:a16="http://schemas.microsoft.com/office/drawing/2014/main" id="{1809F8AC-3A19-79C1-6930-1142E61B7D6A}"/>
                  </a:ext>
                </a:extLst>
              </p:cNvPr>
              <p:cNvGrpSpPr/>
              <p:nvPr/>
            </p:nvGrpSpPr>
            <p:grpSpPr>
              <a:xfrm>
                <a:off x="5329023" y="4518060"/>
                <a:ext cx="679926" cy="237806"/>
                <a:chOff x="2739549" y="4545762"/>
                <a:chExt cx="679926" cy="237806"/>
              </a:xfrm>
            </p:grpSpPr>
            <p:sp>
              <p:nvSpPr>
                <p:cNvPr id="22" name="Rectangle 5">
                  <a:extLst>
                    <a:ext uri="{FF2B5EF4-FFF2-40B4-BE49-F238E27FC236}">
                      <a16:creationId xmlns:a16="http://schemas.microsoft.com/office/drawing/2014/main" id="{13A1CFA1-F8EC-82BE-FCBE-D02B2E1C445A}"/>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25" name="Oval 24">
                  <a:extLst>
                    <a:ext uri="{FF2B5EF4-FFF2-40B4-BE49-F238E27FC236}">
                      <a16:creationId xmlns:a16="http://schemas.microsoft.com/office/drawing/2014/main" id="{D3DA60EE-0145-237A-6C72-53595F9A6462}"/>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8" name="Oval 17">
                <a:extLst>
                  <a:ext uri="{FF2B5EF4-FFF2-40B4-BE49-F238E27FC236}">
                    <a16:creationId xmlns:a16="http://schemas.microsoft.com/office/drawing/2014/main" id="{C80C14E9-95CA-C92D-2D99-651EA8F6EEFA}"/>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0" name="Oval 9">
              <a:extLst>
                <a:ext uri="{FF2B5EF4-FFF2-40B4-BE49-F238E27FC236}">
                  <a16:creationId xmlns:a16="http://schemas.microsoft.com/office/drawing/2014/main" id="{1517C515-BB10-1EE2-4EFF-7D0023048052}"/>
                </a:ext>
                <a:ext uri="{C183D7F6-B498-43B3-948B-1728B52AA6E4}">
                  <adec:decorative xmlns:adec="http://schemas.microsoft.com/office/drawing/2017/decorative" val="1"/>
                </a:ext>
              </a:extLst>
            </p:cNvPr>
            <p:cNvSpPr/>
            <p:nvPr/>
          </p:nvSpPr>
          <p:spPr bwMode="auto">
            <a:xfrm rot="10800000">
              <a:off x="10120425" y="342903"/>
              <a:ext cx="464233" cy="46423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256423251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42" presetClass="path" presetSubtype="0" accel="50000" decel="50000" fill="hold" nodeType="withEffect">
                                  <p:stCondLst>
                                    <p:cond delay="0"/>
                                  </p:stCondLst>
                                  <p:childTnLst>
                                    <p:animMotion origin="layout" path="M -3.75E-6 -1.48148E-6 L 0.04219 0.00093 " pathEditMode="relative" rAng="0" ptsTypes="AA">
                                      <p:cBhvr>
                                        <p:cTn id="10" dur="500" fill="hold"/>
                                        <p:tgtEl>
                                          <p:spTgt spid="21"/>
                                        </p:tgtEl>
                                        <p:attrNameLst>
                                          <p:attrName>ppt_x</p:attrName>
                                          <p:attrName>ppt_y</p:attrName>
                                        </p:attrNameLst>
                                      </p:cBhvr>
                                      <p:rCtr x="2109" y="46"/>
                                    </p:animMotion>
                                  </p:childTnLst>
                                </p:cTn>
                              </p:par>
                            </p:childTnLst>
                          </p:cTn>
                        </p:par>
                        <p:par>
                          <p:cTn id="11" fill="hold">
                            <p:stCondLst>
                              <p:cond delay="500"/>
                            </p:stCondLst>
                            <p:childTnLst>
                              <p:par>
                                <p:cTn id="12" presetID="26" presetClass="emph" presetSubtype="0" repeatCount="3000" fill="hold" nodeType="afterEffect">
                                  <p:stCondLst>
                                    <p:cond delay="0"/>
                                  </p:stCondLst>
                                  <p:childTnLst>
                                    <p:animEffect transition="out" filter="fade">
                                      <p:cBhvr>
                                        <p:cTn id="13" dur="500" tmFilter="0, 0; .2, .5; .8, .5; 1, 0"/>
                                        <p:tgtEl>
                                          <p:spTgt spid="21"/>
                                        </p:tgtEl>
                                      </p:cBhvr>
                                    </p:animEffect>
                                    <p:animScale>
                                      <p:cBhvr>
                                        <p:cTn id="14" dur="250" autoRev="1" fill="hold"/>
                                        <p:tgtEl>
                                          <p:spTgt spid="21"/>
                                        </p:tgtEl>
                                      </p:cBhvr>
                                      <p:by x="105000" y="105000"/>
                                    </p:animScale>
                                  </p:childTnLst>
                                </p:cTn>
                              </p:par>
                            </p:childTnLst>
                          </p:cTn>
                        </p:par>
                        <p:par>
                          <p:cTn id="15" fill="hold">
                            <p:stCondLst>
                              <p:cond delay="2000"/>
                            </p:stCondLst>
                            <p:childTnLst>
                              <p:par>
                                <p:cTn id="16" presetID="10" presetClass="exit" presetSubtype="0" fill="hold" nodeType="afterEffect">
                                  <p:stCondLst>
                                    <p:cond delay="0"/>
                                  </p:stCondLst>
                                  <p:childTnLst>
                                    <p:animEffect transition="out" filter="fade">
                                      <p:cBhvr>
                                        <p:cTn id="17" dur="500"/>
                                        <p:tgtEl>
                                          <p:spTgt spid="21"/>
                                        </p:tgtEl>
                                      </p:cBhvr>
                                    </p:animEffect>
                                    <p:set>
                                      <p:cBhvr>
                                        <p:cTn id="18" dur="1" fill="hold">
                                          <p:stCondLst>
                                            <p:cond delay="499"/>
                                          </p:stCondLst>
                                        </p:cTn>
                                        <p:tgtEl>
                                          <p:spTgt spid="21"/>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childTnLst>
                                </p:cTn>
                              </p:par>
                            </p:childTnLst>
                          </p:cTn>
                        </p:par>
                        <p:par>
                          <p:cTn id="25" fill="hold">
                            <p:stCondLst>
                              <p:cond delay="0"/>
                            </p:stCondLst>
                            <p:childTnLst>
                              <p:par>
                                <p:cTn id="26" presetID="1" presetClass="entr" presetSubtype="0" fill="hold" grpId="0" nodeType="afterEffect">
                                  <p:stCondLst>
                                    <p:cond delay="0"/>
                                  </p:stCondLst>
                                  <p:iterate type="lt">
                                    <p:tmAbs val="30"/>
                                  </p:iterate>
                                  <p:childTnLst>
                                    <p:set>
                                      <p:cBhvr>
                                        <p:cTn id="27" dur="1" fill="hold">
                                          <p:stCondLst>
                                            <p:cond delay="0"/>
                                          </p:stCondLst>
                                        </p:cTn>
                                        <p:tgtEl>
                                          <p:spTgt spid="19"/>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5"/>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childTnLst>
                                </p:cTn>
                              </p:par>
                            </p:childTnLst>
                          </p:cTn>
                        </p:par>
                        <p:par>
                          <p:cTn id="34" fill="hold">
                            <p:stCondLst>
                              <p:cond delay="0"/>
                            </p:stCondLst>
                            <p:childTnLst>
                              <p:par>
                                <p:cTn id="35" presetID="1" presetClass="entr" presetSubtype="0" fill="hold" grpId="0" nodeType="afterEffect">
                                  <p:stCondLst>
                                    <p:cond delay="0"/>
                                  </p:stCondLst>
                                  <p:iterate type="lt">
                                    <p:tmAbs val="30"/>
                                  </p:iterate>
                                  <p:childTnLst>
                                    <p:set>
                                      <p:cBhvr>
                                        <p:cTn id="36" dur="1" fill="hold">
                                          <p:stCondLst>
                                            <p:cond delay="0"/>
                                          </p:stCondLst>
                                        </p:cTn>
                                        <p:tgtEl>
                                          <p:spTgt spid="24"/>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9" grpId="0"/>
      <p:bldP spid="23" grpId="0" animBg="1"/>
      <p:bldP spid="2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8DD7DDB4-7213-4CE5-9D03-B77459E7F8AE}"/>
              </a:ext>
              <a:ext uri="{C183D7F6-B498-43B3-948B-1728B52AA6E4}">
                <adec:decorative xmlns:adec="http://schemas.microsoft.com/office/drawing/2017/decorative" val="1"/>
              </a:ext>
            </a:extLst>
          </p:cNvPr>
          <p:cNvGrpSpPr/>
          <p:nvPr/>
        </p:nvGrpSpPr>
        <p:grpSpPr>
          <a:xfrm>
            <a:off x="440695" y="-478972"/>
            <a:ext cx="11163042" cy="8374743"/>
            <a:chOff x="4990782" y="658579"/>
            <a:chExt cx="7016554" cy="5263963"/>
          </a:xfrm>
        </p:grpSpPr>
        <p:pic>
          <p:nvPicPr>
            <p:cNvPr id="8" name="Picture 7">
              <a:extLst>
                <a:ext uri="{FF2B5EF4-FFF2-40B4-BE49-F238E27FC236}">
                  <a16:creationId xmlns:a16="http://schemas.microsoft.com/office/drawing/2014/main" id="{1705C290-AF55-49DC-BB9F-B385736EAEFE}"/>
                </a:ext>
              </a:extLst>
            </p:cNvPr>
            <p:cNvPicPr>
              <a:picLocks noChangeAspect="1"/>
            </p:cNvPicPr>
            <p:nvPr/>
          </p:nvPicPr>
          <p:blipFill>
            <a:blip r:embed="rId3"/>
            <a:stretch>
              <a:fillRect/>
            </a:stretch>
          </p:blipFill>
          <p:spPr>
            <a:xfrm>
              <a:off x="4990782" y="658579"/>
              <a:ext cx="7016554" cy="5263963"/>
            </a:xfrm>
            <a:prstGeom prst="rect">
              <a:avLst/>
            </a:prstGeom>
          </p:spPr>
        </p:pic>
        <p:sp>
          <p:nvSpPr>
            <p:cNvPr id="12" name="Rectangle 11">
              <a:extLst>
                <a:ext uri="{FF2B5EF4-FFF2-40B4-BE49-F238E27FC236}">
                  <a16:creationId xmlns:a16="http://schemas.microsoft.com/office/drawing/2014/main" id="{17B0980B-8CC2-4996-B936-2B1EFD9F6226}"/>
                </a:ext>
              </a:extLst>
            </p:cNvPr>
            <p:cNvSpPr/>
            <p:nvPr/>
          </p:nvSpPr>
          <p:spPr bwMode="auto">
            <a:xfrm>
              <a:off x="7085675" y="2070819"/>
              <a:ext cx="3931988" cy="2455957"/>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pic>
        <p:nvPicPr>
          <p:cNvPr id="4" name="Picture 3">
            <a:extLst>
              <a:ext uri="{FF2B5EF4-FFF2-40B4-BE49-F238E27FC236}">
                <a16:creationId xmlns:a16="http://schemas.microsoft.com/office/drawing/2014/main" id="{68E9EE14-5790-48FA-8221-D6DA3BDEF103}"/>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3760494" y="1600327"/>
            <a:ext cx="6557581" cy="4098488"/>
          </a:xfrm>
          <a:prstGeom prst="rect">
            <a:avLst/>
          </a:prstGeom>
        </p:spPr>
      </p:pic>
      <p:sp>
        <p:nvSpPr>
          <p:cNvPr id="3" name="Title 2">
            <a:extLst>
              <a:ext uri="{FF2B5EF4-FFF2-40B4-BE49-F238E27FC236}">
                <a16:creationId xmlns:a16="http://schemas.microsoft.com/office/drawing/2014/main" id="{59CCED74-060A-4707-8BD4-114B99BD2594}"/>
              </a:ext>
            </a:extLst>
          </p:cNvPr>
          <p:cNvSpPr>
            <a:spLocks noGrp="1"/>
          </p:cNvSpPr>
          <p:nvPr>
            <p:ph type="title"/>
          </p:nvPr>
        </p:nvSpPr>
        <p:spPr>
          <a:xfrm>
            <a:off x="588263" y="498764"/>
            <a:ext cx="11018520" cy="430887"/>
          </a:xfrm>
        </p:spPr>
        <p:txBody>
          <a:bodyPr/>
          <a:lstStyle/>
          <a:p>
            <a:r>
              <a:rPr lang="en-GB"/>
              <a:t>Hotdesking – End of session</a:t>
            </a:r>
            <a:endParaRPr lang="en-US"/>
          </a:p>
        </p:txBody>
      </p:sp>
      <p:pic>
        <p:nvPicPr>
          <p:cNvPr id="21" name="Graphic 20">
            <a:extLst>
              <a:ext uri="{FF2B5EF4-FFF2-40B4-BE49-F238E27FC236}">
                <a16:creationId xmlns:a16="http://schemas.microsoft.com/office/drawing/2014/main" id="{5FE7AD3A-DBA3-468B-9EDE-E2DC609CEB0B}"/>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flipH="1">
            <a:off x="-457910" y="6374194"/>
            <a:ext cx="514176" cy="544766"/>
          </a:xfrm>
          <a:prstGeom prst="rect">
            <a:avLst/>
          </a:prstGeom>
        </p:spPr>
      </p:pic>
      <p:pic>
        <p:nvPicPr>
          <p:cNvPr id="7" name="Picture 6">
            <a:extLst>
              <a:ext uri="{FF2B5EF4-FFF2-40B4-BE49-F238E27FC236}">
                <a16:creationId xmlns:a16="http://schemas.microsoft.com/office/drawing/2014/main" id="{6D27E630-FFB7-45D0-9860-ABE9F350519A}"/>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3760494" y="1600327"/>
            <a:ext cx="6557581" cy="4098488"/>
          </a:xfrm>
          <a:prstGeom prst="rect">
            <a:avLst/>
          </a:prstGeom>
        </p:spPr>
      </p:pic>
      <p:pic>
        <p:nvPicPr>
          <p:cNvPr id="10" name="Picture 9">
            <a:extLst>
              <a:ext uri="{FF2B5EF4-FFF2-40B4-BE49-F238E27FC236}">
                <a16:creationId xmlns:a16="http://schemas.microsoft.com/office/drawing/2014/main" id="{05EBF5A2-281E-4432-9C55-CCECC9B1D31A}"/>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3760494" y="1600327"/>
            <a:ext cx="6557581" cy="4098488"/>
          </a:xfrm>
          <a:prstGeom prst="rect">
            <a:avLst/>
          </a:prstGeom>
        </p:spPr>
      </p:pic>
      <p:grpSp>
        <p:nvGrpSpPr>
          <p:cNvPr id="2" name="Group 1">
            <a:extLst>
              <a:ext uri="{FF2B5EF4-FFF2-40B4-BE49-F238E27FC236}">
                <a16:creationId xmlns:a16="http://schemas.microsoft.com/office/drawing/2014/main" id="{DD7BB36A-4521-A32D-1131-4093409BF5B4}"/>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5" name="Group 4">
              <a:extLst>
                <a:ext uri="{FF2B5EF4-FFF2-40B4-BE49-F238E27FC236}">
                  <a16:creationId xmlns:a16="http://schemas.microsoft.com/office/drawing/2014/main" id="{B122BF03-7876-905A-259E-D9B554C4F6FD}"/>
                </a:ext>
              </a:extLst>
            </p:cNvPr>
            <p:cNvGrpSpPr/>
            <p:nvPr/>
          </p:nvGrpSpPr>
          <p:grpSpPr>
            <a:xfrm>
              <a:off x="9419668" y="315165"/>
              <a:ext cx="519711" cy="519708"/>
              <a:chOff x="2643786" y="1841370"/>
              <a:chExt cx="842422" cy="842418"/>
            </a:xfrm>
          </p:grpSpPr>
          <p:sp>
            <p:nvSpPr>
              <p:cNvPr id="32" name="Oval 31">
                <a:extLst>
                  <a:ext uri="{FF2B5EF4-FFF2-40B4-BE49-F238E27FC236}">
                    <a16:creationId xmlns:a16="http://schemas.microsoft.com/office/drawing/2014/main" id="{8616EDC7-202C-83C0-DAC1-C132093BF42F}"/>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3" name="Group 32">
                <a:extLst>
                  <a:ext uri="{FF2B5EF4-FFF2-40B4-BE49-F238E27FC236}">
                    <a16:creationId xmlns:a16="http://schemas.microsoft.com/office/drawing/2014/main" id="{DFDD6DD7-990A-EC0E-F840-37CAC7A19FD0}"/>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4" name="Rectangle: Rounded Corners 33">
                  <a:extLst>
                    <a:ext uri="{FF2B5EF4-FFF2-40B4-BE49-F238E27FC236}">
                      <a16:creationId xmlns:a16="http://schemas.microsoft.com/office/drawing/2014/main" id="{9C666553-1103-CA20-CA48-ADA5654679E8}"/>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5" name="Rectangle: Rounded Corners 34">
                  <a:extLst>
                    <a:ext uri="{FF2B5EF4-FFF2-40B4-BE49-F238E27FC236}">
                      <a16:creationId xmlns:a16="http://schemas.microsoft.com/office/drawing/2014/main" id="{B66FC752-A1DA-EF2F-9299-B847085E4710}"/>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6" name="Group 35">
                  <a:extLst>
                    <a:ext uri="{FF2B5EF4-FFF2-40B4-BE49-F238E27FC236}">
                      <a16:creationId xmlns:a16="http://schemas.microsoft.com/office/drawing/2014/main" id="{C5EBB411-E4A8-0FE5-E0C7-95E1246445FA}"/>
                    </a:ext>
                  </a:extLst>
                </p:cNvPr>
                <p:cNvGrpSpPr/>
                <p:nvPr/>
              </p:nvGrpSpPr>
              <p:grpSpPr>
                <a:xfrm>
                  <a:off x="9549692" y="2525789"/>
                  <a:ext cx="155052" cy="148677"/>
                  <a:chOff x="4039410" y="4948360"/>
                  <a:chExt cx="155073" cy="148698"/>
                </a:xfrm>
                <a:solidFill>
                  <a:schemeClr val="bg1"/>
                </a:solidFill>
              </p:grpSpPr>
              <p:sp>
                <p:nvSpPr>
                  <p:cNvPr id="39" name="Rectangle: Rounded Corners 38">
                    <a:extLst>
                      <a:ext uri="{FF2B5EF4-FFF2-40B4-BE49-F238E27FC236}">
                        <a16:creationId xmlns:a16="http://schemas.microsoft.com/office/drawing/2014/main" id="{FBDFFFC3-BC65-523C-64B2-22A50CD39296}"/>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740A5020-04BB-1C7C-8A38-2DFDFC669E66}"/>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FBD3DAD6-6A60-AB47-0F9B-3E8FC0F332B0}"/>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71A371FE-3165-52E9-7B46-EC50D8863A22}"/>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35DDC920-F357-F4CC-1E3C-3682E4BF3002}"/>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4" name="Rectangle: Rounded Corners 43">
                    <a:extLst>
                      <a:ext uri="{FF2B5EF4-FFF2-40B4-BE49-F238E27FC236}">
                        <a16:creationId xmlns:a16="http://schemas.microsoft.com/office/drawing/2014/main" id="{582BD6D7-63EB-1EF2-B3F4-D650B6CE7A6B}"/>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51F3842A-2149-6922-44D0-42FD60695520}"/>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6" name="Rectangle: Rounded Corners 45">
                    <a:extLst>
                      <a:ext uri="{FF2B5EF4-FFF2-40B4-BE49-F238E27FC236}">
                        <a16:creationId xmlns:a16="http://schemas.microsoft.com/office/drawing/2014/main" id="{066CD417-5544-1FBF-A867-E36AAFAD607C}"/>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7" name="Rectangle: Rounded Corners 46">
                    <a:extLst>
                      <a:ext uri="{FF2B5EF4-FFF2-40B4-BE49-F238E27FC236}">
                        <a16:creationId xmlns:a16="http://schemas.microsoft.com/office/drawing/2014/main" id="{F1C35302-977E-AED9-732E-29634A970DA4}"/>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7" name="Rectangle: Rounded Corners 36">
                  <a:extLst>
                    <a:ext uri="{FF2B5EF4-FFF2-40B4-BE49-F238E27FC236}">
                      <a16:creationId xmlns:a16="http://schemas.microsoft.com/office/drawing/2014/main" id="{1EDABAF8-EDB8-5FF4-52AB-77AC35D5CEB4}"/>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8" name="Rectangle: Rounded Corners 37">
                  <a:extLst>
                    <a:ext uri="{FF2B5EF4-FFF2-40B4-BE49-F238E27FC236}">
                      <a16:creationId xmlns:a16="http://schemas.microsoft.com/office/drawing/2014/main" id="{EC27A573-3C09-2B6E-E402-3464415DD1C9}"/>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6" name="Group 5">
              <a:extLst>
                <a:ext uri="{FF2B5EF4-FFF2-40B4-BE49-F238E27FC236}">
                  <a16:creationId xmlns:a16="http://schemas.microsoft.com/office/drawing/2014/main" id="{B7F2642A-55D7-CA00-72E6-B2A704CF3628}"/>
                </a:ext>
              </a:extLst>
            </p:cNvPr>
            <p:cNvGrpSpPr/>
            <p:nvPr/>
          </p:nvGrpSpPr>
          <p:grpSpPr>
            <a:xfrm>
              <a:off x="10091937" y="314415"/>
              <a:ext cx="521208" cy="521208"/>
              <a:chOff x="2643786" y="3028562"/>
              <a:chExt cx="842422" cy="842418"/>
            </a:xfrm>
          </p:grpSpPr>
          <p:sp>
            <p:nvSpPr>
              <p:cNvPr id="27" name="Oval 26">
                <a:extLst>
                  <a:ext uri="{FF2B5EF4-FFF2-40B4-BE49-F238E27FC236}">
                    <a16:creationId xmlns:a16="http://schemas.microsoft.com/office/drawing/2014/main" id="{F9A7A0E2-B452-2AE2-F96A-D9E28C849471}"/>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8" name="Group 27">
                <a:extLst>
                  <a:ext uri="{FF2B5EF4-FFF2-40B4-BE49-F238E27FC236}">
                    <a16:creationId xmlns:a16="http://schemas.microsoft.com/office/drawing/2014/main" id="{8F36C8B7-777C-14DA-FACB-D36437A3954C}"/>
                  </a:ext>
                </a:extLst>
              </p:cNvPr>
              <p:cNvGrpSpPr/>
              <p:nvPr/>
            </p:nvGrpSpPr>
            <p:grpSpPr>
              <a:xfrm>
                <a:off x="2863714" y="3137652"/>
                <a:ext cx="402567" cy="624238"/>
                <a:chOff x="2905821" y="3132001"/>
                <a:chExt cx="339644" cy="655658"/>
              </a:xfrm>
            </p:grpSpPr>
            <p:pic>
              <p:nvPicPr>
                <p:cNvPr id="29" name="Picture 28">
                  <a:extLst>
                    <a:ext uri="{FF2B5EF4-FFF2-40B4-BE49-F238E27FC236}">
                      <a16:creationId xmlns:a16="http://schemas.microsoft.com/office/drawing/2014/main" id="{810A9659-AB9C-670E-CE0D-72ABD134297D}"/>
                    </a:ext>
                  </a:extLst>
                </p:cNvPr>
                <p:cNvPicPr>
                  <a:picLocks noChangeAspect="1"/>
                </p:cNvPicPr>
                <p:nvPr/>
              </p:nvPicPr>
              <p:blipFill>
                <a:blip r:embed="rId9"/>
                <a:stretch>
                  <a:fillRect/>
                </a:stretch>
              </p:blipFill>
              <p:spPr>
                <a:xfrm>
                  <a:off x="2905821" y="3132001"/>
                  <a:ext cx="339644" cy="655658"/>
                </a:xfrm>
                <a:prstGeom prst="rect">
                  <a:avLst/>
                </a:prstGeom>
              </p:spPr>
            </p:pic>
            <p:sp>
              <p:nvSpPr>
                <p:cNvPr id="30" name="Rectangle 29">
                  <a:extLst>
                    <a:ext uri="{FF2B5EF4-FFF2-40B4-BE49-F238E27FC236}">
                      <a16:creationId xmlns:a16="http://schemas.microsoft.com/office/drawing/2014/main" id="{A16E9D52-0B7B-DCDD-AC19-CAB578888CF8}"/>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1" name="Oval 30">
                  <a:extLst>
                    <a:ext uri="{FF2B5EF4-FFF2-40B4-BE49-F238E27FC236}">
                      <a16:creationId xmlns:a16="http://schemas.microsoft.com/office/drawing/2014/main" id="{8DF4FC3C-9248-8D78-D1B4-F336C22CE0A8}"/>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A5C07E47-4C5F-1262-795A-BAFC6B679BE1}"/>
                </a:ext>
              </a:extLst>
            </p:cNvPr>
            <p:cNvGrpSpPr/>
            <p:nvPr/>
          </p:nvGrpSpPr>
          <p:grpSpPr>
            <a:xfrm>
              <a:off x="11439470" y="314415"/>
              <a:ext cx="521208" cy="521208"/>
              <a:chOff x="5247775" y="5402947"/>
              <a:chExt cx="842422" cy="842418"/>
            </a:xfrm>
          </p:grpSpPr>
          <p:grpSp>
            <p:nvGrpSpPr>
              <p:cNvPr id="20" name="Group 19">
                <a:extLst>
                  <a:ext uri="{FF2B5EF4-FFF2-40B4-BE49-F238E27FC236}">
                    <a16:creationId xmlns:a16="http://schemas.microsoft.com/office/drawing/2014/main" id="{88464EAD-BB80-72C7-315F-5BE9749AE7AA}"/>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23" name="Oval 22">
                  <a:extLst>
                    <a:ext uri="{FF2B5EF4-FFF2-40B4-BE49-F238E27FC236}">
                      <a16:creationId xmlns:a16="http://schemas.microsoft.com/office/drawing/2014/main" id="{FD38CD6B-9A13-BB92-D6F5-914430870864}"/>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4" name="Group 23">
                  <a:extLst>
                    <a:ext uri="{FF2B5EF4-FFF2-40B4-BE49-F238E27FC236}">
                      <a16:creationId xmlns:a16="http://schemas.microsoft.com/office/drawing/2014/main" id="{2DABABBD-7160-B5BC-0B62-E47F9FDD4B54}"/>
                    </a:ext>
                  </a:extLst>
                </p:cNvPr>
                <p:cNvGrpSpPr/>
                <p:nvPr/>
              </p:nvGrpSpPr>
              <p:grpSpPr>
                <a:xfrm>
                  <a:off x="6837029" y="5667525"/>
                  <a:ext cx="516256" cy="374663"/>
                  <a:chOff x="9721214" y="3600212"/>
                  <a:chExt cx="516256" cy="374663"/>
                </a:xfrm>
              </p:grpSpPr>
              <p:sp>
                <p:nvSpPr>
                  <p:cNvPr id="25" name="Rectangle: Rounded Corners 24">
                    <a:extLst>
                      <a:ext uri="{FF2B5EF4-FFF2-40B4-BE49-F238E27FC236}">
                        <a16:creationId xmlns:a16="http://schemas.microsoft.com/office/drawing/2014/main" id="{F477CA0C-4BEA-EB01-67C0-15B3F159619A}"/>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6" name="Rectangle 25">
                    <a:extLst>
                      <a:ext uri="{FF2B5EF4-FFF2-40B4-BE49-F238E27FC236}">
                        <a16:creationId xmlns:a16="http://schemas.microsoft.com/office/drawing/2014/main" id="{44CD7B44-DB1B-97A1-9DCF-6C6172879565}"/>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22" name="Oval 21">
                <a:extLst>
                  <a:ext uri="{FF2B5EF4-FFF2-40B4-BE49-F238E27FC236}">
                    <a16:creationId xmlns:a16="http://schemas.microsoft.com/office/drawing/2014/main" id="{059EADF6-6DBE-5BF2-58AE-BDF083005906}"/>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11" name="Group 10">
              <a:extLst>
                <a:ext uri="{FF2B5EF4-FFF2-40B4-BE49-F238E27FC236}">
                  <a16:creationId xmlns:a16="http://schemas.microsoft.com/office/drawing/2014/main" id="{E33C501A-2BBD-1FC2-ECE3-62800F52738E}"/>
                </a:ext>
              </a:extLst>
            </p:cNvPr>
            <p:cNvGrpSpPr/>
            <p:nvPr/>
          </p:nvGrpSpPr>
          <p:grpSpPr>
            <a:xfrm>
              <a:off x="10765703" y="314415"/>
              <a:ext cx="521208" cy="521208"/>
              <a:chOff x="5247775" y="4215754"/>
              <a:chExt cx="842422" cy="842418"/>
            </a:xfrm>
          </p:grpSpPr>
          <p:sp>
            <p:nvSpPr>
              <p:cNvPr id="15" name="Oval 14">
                <a:extLst>
                  <a:ext uri="{FF2B5EF4-FFF2-40B4-BE49-F238E27FC236}">
                    <a16:creationId xmlns:a16="http://schemas.microsoft.com/office/drawing/2014/main" id="{2BDAB5AB-E345-5A21-CF9E-147C7D1BE453}"/>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6" name="Group 15">
                <a:extLst>
                  <a:ext uri="{FF2B5EF4-FFF2-40B4-BE49-F238E27FC236}">
                    <a16:creationId xmlns:a16="http://schemas.microsoft.com/office/drawing/2014/main" id="{134794DF-8D2F-00C0-5D65-D972A0F7151A}"/>
                  </a:ext>
                </a:extLst>
              </p:cNvPr>
              <p:cNvGrpSpPr/>
              <p:nvPr/>
            </p:nvGrpSpPr>
            <p:grpSpPr>
              <a:xfrm>
                <a:off x="5329023" y="4518060"/>
                <a:ext cx="679926" cy="237806"/>
                <a:chOff x="2739549" y="4545762"/>
                <a:chExt cx="679926" cy="237806"/>
              </a:xfrm>
            </p:grpSpPr>
            <p:sp>
              <p:nvSpPr>
                <p:cNvPr id="18" name="Rectangle 5">
                  <a:extLst>
                    <a:ext uri="{FF2B5EF4-FFF2-40B4-BE49-F238E27FC236}">
                      <a16:creationId xmlns:a16="http://schemas.microsoft.com/office/drawing/2014/main" id="{A26C17F1-7982-7C95-252D-2334C522DC47}"/>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9" name="Oval 18">
                  <a:extLst>
                    <a:ext uri="{FF2B5EF4-FFF2-40B4-BE49-F238E27FC236}">
                      <a16:creationId xmlns:a16="http://schemas.microsoft.com/office/drawing/2014/main" id="{A0C31FD2-C782-B50B-EF95-511B380B194E}"/>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7" name="Oval 16">
                <a:extLst>
                  <a:ext uri="{FF2B5EF4-FFF2-40B4-BE49-F238E27FC236}">
                    <a16:creationId xmlns:a16="http://schemas.microsoft.com/office/drawing/2014/main" id="{907F1FD2-FEF2-0442-BC46-4B4A9F226C50}"/>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4" name="Oval 13">
              <a:extLst>
                <a:ext uri="{FF2B5EF4-FFF2-40B4-BE49-F238E27FC236}">
                  <a16:creationId xmlns:a16="http://schemas.microsoft.com/office/drawing/2014/main" id="{311CE23C-E92E-0120-6578-EEDABE038210}"/>
                </a:ext>
                <a:ext uri="{C183D7F6-B498-43B3-948B-1728B52AA6E4}">
                  <adec:decorative xmlns:adec="http://schemas.microsoft.com/office/drawing/2017/decorative" val="1"/>
                </a:ext>
              </a:extLst>
            </p:cNvPr>
            <p:cNvSpPr/>
            <p:nvPr/>
          </p:nvSpPr>
          <p:spPr bwMode="auto">
            <a:xfrm rot="10800000">
              <a:off x="10120425" y="342903"/>
              <a:ext cx="464233" cy="46423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241412979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3.75E-6 -1.48148E-6 L 0.04219 0.00093 " pathEditMode="relative" rAng="0" ptsTypes="AA">
                                      <p:cBhvr>
                                        <p:cTn id="6" dur="500" fill="hold"/>
                                        <p:tgtEl>
                                          <p:spTgt spid="21"/>
                                        </p:tgtEl>
                                        <p:attrNameLst>
                                          <p:attrName>ppt_x</p:attrName>
                                          <p:attrName>ppt_y</p:attrName>
                                        </p:attrNameLst>
                                      </p:cBhvr>
                                      <p:rCtr x="2109" y="46"/>
                                    </p:animMotion>
                                  </p:childTnLst>
                                </p:cTn>
                              </p:par>
                            </p:childTnLst>
                          </p:cTn>
                        </p:par>
                        <p:par>
                          <p:cTn id="7" fill="hold">
                            <p:stCondLst>
                              <p:cond delay="500"/>
                            </p:stCondLst>
                            <p:childTnLst>
                              <p:par>
                                <p:cTn id="8" presetID="26" presetClass="emph" presetSubtype="0" repeatCount="3000" fill="hold" nodeType="afterEffect">
                                  <p:stCondLst>
                                    <p:cond delay="0"/>
                                  </p:stCondLst>
                                  <p:childTnLst>
                                    <p:animEffect transition="out" filter="fade">
                                      <p:cBhvr>
                                        <p:cTn id="9" dur="500" tmFilter="0, 0; .2, .5; .8, .5; 1, 0"/>
                                        <p:tgtEl>
                                          <p:spTgt spid="21"/>
                                        </p:tgtEl>
                                      </p:cBhvr>
                                    </p:animEffect>
                                    <p:animScale>
                                      <p:cBhvr>
                                        <p:cTn id="10" dur="250" autoRev="1" fill="hold"/>
                                        <p:tgtEl>
                                          <p:spTgt spid="21"/>
                                        </p:tgtEl>
                                      </p:cBhvr>
                                      <p:by x="105000" y="105000"/>
                                    </p:animScale>
                                  </p:childTnLst>
                                </p:cTn>
                              </p:par>
                            </p:childTnLst>
                          </p:cTn>
                        </p:par>
                        <p:par>
                          <p:cTn id="11" fill="hold">
                            <p:stCondLst>
                              <p:cond delay="2000"/>
                            </p:stCondLst>
                            <p:childTnLst>
                              <p:par>
                                <p:cTn id="12" presetID="10" presetClass="exit" presetSubtype="0" fill="hold" nodeType="afterEffect">
                                  <p:stCondLst>
                                    <p:cond delay="0"/>
                                  </p:stCondLst>
                                  <p:childTnLst>
                                    <p:animEffect transition="out" filter="fade">
                                      <p:cBhvr>
                                        <p:cTn id="13" dur="500"/>
                                        <p:tgtEl>
                                          <p:spTgt spid="21"/>
                                        </p:tgtEl>
                                      </p:cBhvr>
                                    </p:animEffect>
                                    <p:set>
                                      <p:cBhvr>
                                        <p:cTn id="14" dur="1" fill="hold">
                                          <p:stCondLst>
                                            <p:cond delay="499"/>
                                          </p:stCondLst>
                                        </p:cTn>
                                        <p:tgtEl>
                                          <p:spTgt spid="21"/>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801E2-BF3D-4B74-89A3-F7773142498C}"/>
              </a:ext>
            </a:extLst>
          </p:cNvPr>
          <p:cNvSpPr>
            <a:spLocks noGrp="1"/>
          </p:cNvSpPr>
          <p:nvPr>
            <p:ph type="title"/>
          </p:nvPr>
        </p:nvSpPr>
        <p:spPr/>
        <p:txBody>
          <a:bodyPr/>
          <a:lstStyle/>
          <a:p>
            <a:r>
              <a:rPr lang="en-GB"/>
              <a:t>Configure </a:t>
            </a:r>
            <a:r>
              <a:rPr lang="en-GB" err="1"/>
              <a:t>Hotdesk</a:t>
            </a:r>
            <a:r>
              <a:rPr lang="en-GB"/>
              <a:t> settings</a:t>
            </a:r>
          </a:p>
        </p:txBody>
      </p:sp>
      <p:sp>
        <p:nvSpPr>
          <p:cNvPr id="78" name="TextBox 77">
            <a:extLst>
              <a:ext uri="{FF2B5EF4-FFF2-40B4-BE49-F238E27FC236}">
                <a16:creationId xmlns:a16="http://schemas.microsoft.com/office/drawing/2014/main" id="{C50F801D-CE3A-43A8-8EB8-7D66D093D986}"/>
              </a:ext>
            </a:extLst>
          </p:cNvPr>
          <p:cNvSpPr txBox="1"/>
          <p:nvPr/>
        </p:nvSpPr>
        <p:spPr>
          <a:xfrm>
            <a:off x="585787" y="878692"/>
            <a:ext cx="2212465" cy="572464"/>
          </a:xfrm>
          <a:prstGeom prst="rect">
            <a:avLst/>
          </a:prstGeom>
          <a:noFill/>
        </p:spPr>
        <p:txBody>
          <a:bodyPr wrap="none" lIns="0" tIns="146304" rIns="182880" bIns="146304" rtlCol="0">
            <a:spAutoFit/>
          </a:bodyPr>
          <a:lstStyle/>
          <a:p>
            <a:pPr>
              <a:lnSpc>
                <a:spcPct val="90000"/>
              </a:lnSpc>
              <a:spcAft>
                <a:spcPts val="600"/>
              </a:spcAft>
            </a:pPr>
            <a:r>
              <a:rPr lang="en-US" sz="2000">
                <a:gradFill>
                  <a:gsLst>
                    <a:gs pos="2917">
                      <a:schemeClr val="tx1"/>
                    </a:gs>
                    <a:gs pos="30000">
                      <a:schemeClr val="tx1"/>
                    </a:gs>
                  </a:gsLst>
                  <a:lin ang="5400000" scaled="0"/>
                </a:gradFill>
              </a:rPr>
              <a:t>Enable and assign</a:t>
            </a:r>
          </a:p>
        </p:txBody>
      </p:sp>
      <p:sp>
        <p:nvSpPr>
          <p:cNvPr id="27" name="Text Placeholder 2">
            <a:extLst>
              <a:ext uri="{FF2B5EF4-FFF2-40B4-BE49-F238E27FC236}">
                <a16:creationId xmlns:a16="http://schemas.microsoft.com/office/drawing/2014/main" id="{015396C5-DA4E-4F7F-B78F-5D13E6972796}"/>
              </a:ext>
            </a:extLst>
          </p:cNvPr>
          <p:cNvSpPr>
            <a:spLocks noGrp="1"/>
          </p:cNvSpPr>
          <p:nvPr>
            <p:ph type="body" sz="quarter" idx="4294967295"/>
          </p:nvPr>
        </p:nvSpPr>
        <p:spPr>
          <a:xfrm>
            <a:off x="587945" y="1631950"/>
            <a:ext cx="11018838" cy="276225"/>
          </a:xfrm>
        </p:spPr>
        <p:txBody>
          <a:bodyPr/>
          <a:lstStyle/>
          <a:p>
            <a:pPr marL="0" indent="0">
              <a:buNone/>
            </a:pPr>
            <a:r>
              <a:rPr lang="en-US" sz="1800"/>
              <a:t>Create a </a:t>
            </a:r>
            <a:r>
              <a:rPr lang="en-US" sz="1800" err="1"/>
              <a:t>hotdesk</a:t>
            </a:r>
            <a:r>
              <a:rPr lang="en-US" sz="1800"/>
              <a:t> policy, define timeout, and assign to user</a:t>
            </a:r>
          </a:p>
        </p:txBody>
      </p:sp>
      <p:sp>
        <p:nvSpPr>
          <p:cNvPr id="6" name="Rectangle 5">
            <a:extLst>
              <a:ext uri="{FF2B5EF4-FFF2-40B4-BE49-F238E27FC236}">
                <a16:creationId xmlns:a16="http://schemas.microsoft.com/office/drawing/2014/main" id="{ED1329E9-84EC-4C57-A8F4-5B643CDF697C}"/>
              </a:ext>
              <a:ext uri="{C183D7F6-B498-43B3-948B-1728B52AA6E4}">
                <adec:decorative xmlns:adec="http://schemas.microsoft.com/office/drawing/2017/decorative" val="1"/>
              </a:ext>
            </a:extLst>
          </p:cNvPr>
          <p:cNvSpPr/>
          <p:nvPr/>
        </p:nvSpPr>
        <p:spPr bwMode="auto">
          <a:xfrm>
            <a:off x="0" y="2077096"/>
            <a:ext cx="12192000" cy="4780904"/>
          </a:xfrm>
          <a:prstGeom prst="rect">
            <a:avLst/>
          </a:prstGeom>
          <a:solidFill>
            <a:schemeClr val="tx1">
              <a:lumMod val="50000"/>
            </a:schemeClr>
          </a:solidFill>
          <a:ln w="9525" cap="flat" cmpd="sng" algn="ctr">
            <a:noFill/>
            <a:prstDash val="solid"/>
            <a:headEnd type="none" w="med" len="med"/>
            <a:tailEnd type="none" w="med" len="med"/>
          </a:ln>
          <a:effectLst/>
        </p:spPr>
        <p:style>
          <a:lnRef idx="0">
            <a:scrgbClr r="0" g="0" b="0"/>
          </a:lnRef>
          <a:fillRef idx="0">
            <a:scrgbClr r="0" g="0" b="0"/>
          </a:fillRef>
          <a:effectRef idx="0">
            <a:scrgbClr r="0" g="0" b="0"/>
          </a:effectRef>
          <a:fontRef idx="major"/>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 name="TextBox 6">
            <a:extLst>
              <a:ext uri="{FF2B5EF4-FFF2-40B4-BE49-F238E27FC236}">
                <a16:creationId xmlns:a16="http://schemas.microsoft.com/office/drawing/2014/main" id="{9216E7DC-34AA-4CC3-A158-D95E9401050D}"/>
              </a:ext>
            </a:extLst>
          </p:cNvPr>
          <p:cNvSpPr txBox="1"/>
          <p:nvPr/>
        </p:nvSpPr>
        <p:spPr>
          <a:xfrm>
            <a:off x="419548" y="2201743"/>
            <a:ext cx="11327803" cy="2788456"/>
          </a:xfrm>
          <a:prstGeom prst="rect">
            <a:avLst/>
          </a:prstGeom>
          <a:noFill/>
        </p:spPr>
        <p:txBody>
          <a:bodyPr wrap="square" lIns="182880" tIns="146304" rIns="182880" bIns="146304" rtlCol="0">
            <a:spAutoFit/>
          </a:bodyPr>
          <a:lstStyle/>
          <a:p>
            <a:r>
              <a:rPr lang="en-US">
                <a:solidFill>
                  <a:srgbClr val="F9F1A5"/>
                </a:solidFill>
                <a:effectLst/>
                <a:latin typeface="Consolas" panose="020B0609020204030204" pitchFamily="49" charset="0"/>
                <a:ea typeface="Calibri" panose="020F0502020204030204" pitchFamily="34" charset="0"/>
                <a:cs typeface="Times New Roman" panose="02020603050405020304" pitchFamily="18" charset="0"/>
              </a:rPr>
              <a:t>New-</a:t>
            </a:r>
            <a:r>
              <a:rPr lang="en-US" err="1">
                <a:solidFill>
                  <a:srgbClr val="F9F1A5"/>
                </a:solidFill>
                <a:effectLst/>
                <a:latin typeface="Consolas" panose="020B0609020204030204" pitchFamily="49" charset="0"/>
                <a:ea typeface="Calibri" panose="020F0502020204030204" pitchFamily="34" charset="0"/>
                <a:cs typeface="Times New Roman" panose="02020603050405020304" pitchFamily="18" charset="0"/>
              </a:rPr>
              <a:t>CsTeamsIpPhonePolicy</a:t>
            </a:r>
            <a:r>
              <a:rPr lang="en-US">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 –</a:t>
            </a:r>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Identity </a:t>
            </a:r>
            <a:r>
              <a:rPr lang="en-US">
                <a:solidFill>
                  <a:srgbClr val="3A96DD"/>
                </a:solidFill>
                <a:latin typeface="Consolas" panose="020B0609020204030204" pitchFamily="49" charset="0"/>
                <a:ea typeface="Calibri" panose="020F0502020204030204" pitchFamily="34" charset="0"/>
                <a:cs typeface="Times New Roman" panose="02020603050405020304" pitchFamily="18" charset="0"/>
              </a:rPr>
              <a:t>'Hotdesking' </a:t>
            </a:r>
            <a:r>
              <a:rPr lang="en-US">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a:t>
            </a:r>
            <a:r>
              <a:rPr lang="en-US" err="1">
                <a:solidFill>
                  <a:schemeClr val="bg1"/>
                </a:solidFill>
                <a:effectLst/>
                <a:latin typeface="Consolas" panose="020B0609020204030204" pitchFamily="49" charset="0"/>
                <a:ea typeface="Calibri" panose="020F0502020204030204" pitchFamily="34" charset="0"/>
                <a:cs typeface="Times New Roman" panose="02020603050405020304" pitchFamily="18" charset="0"/>
              </a:rPr>
              <a:t>AllowHotDesking</a:t>
            </a:r>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 </a:t>
            </a:r>
            <a:r>
              <a:rPr lang="en-US">
                <a:solidFill>
                  <a:srgbClr val="16C60C"/>
                </a:solidFill>
                <a:latin typeface="Consolas" panose="020B0609020204030204" pitchFamily="49" charset="0"/>
                <a:ea typeface="Calibri" panose="020F0502020204030204" pitchFamily="34" charset="0"/>
                <a:cs typeface="Times New Roman" panose="02020603050405020304" pitchFamily="18" charset="0"/>
              </a:rPr>
              <a:t>$True </a:t>
            </a:r>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a:t>
            </a:r>
            <a:r>
              <a:rPr lang="en-US" err="1">
                <a:solidFill>
                  <a:schemeClr val="bg1"/>
                </a:solidFill>
                <a:latin typeface="Consolas" panose="020B0609020204030204" pitchFamily="49" charset="0"/>
                <a:ea typeface="Calibri" panose="020F0502020204030204" pitchFamily="34" charset="0"/>
                <a:cs typeface="Times New Roman" panose="02020603050405020304" pitchFamily="18" charset="0"/>
              </a:rPr>
              <a:t>HotDeskingIdleTimeoutInMinutes</a:t>
            </a:r>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 </a:t>
            </a:r>
            <a:r>
              <a:rPr lang="en-US">
                <a:solidFill>
                  <a:srgbClr val="3A96DD"/>
                </a:solidFill>
                <a:latin typeface="Consolas" panose="020B0609020204030204" pitchFamily="49" charset="0"/>
                <a:ea typeface="Calibri" panose="020F0502020204030204" pitchFamily="34" charset="0"/>
                <a:cs typeface="Times New Roman" panose="02020603050405020304" pitchFamily="18" charset="0"/>
              </a:rPr>
              <a:t>'15'</a:t>
            </a:r>
          </a:p>
          <a:p>
            <a:endParaRPr lang="en-US">
              <a:solidFill>
                <a:srgbClr val="3A96DD"/>
              </a:solidFill>
              <a:latin typeface="Consolas" panose="020B0609020204030204" pitchFamily="49" charset="0"/>
              <a:ea typeface="Calibri" panose="020F0502020204030204" pitchFamily="34" charset="0"/>
              <a:cs typeface="Times New Roman" panose="02020603050405020304" pitchFamily="18" charset="0"/>
            </a:endParaRPr>
          </a:p>
          <a:p>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 </a:t>
            </a:r>
          </a:p>
          <a:p>
            <a:r>
              <a:rPr lang="en-US">
                <a:solidFill>
                  <a:srgbClr val="F9F1A5"/>
                </a:solidFill>
                <a:latin typeface="Consolas" panose="020B0609020204030204" pitchFamily="49" charset="0"/>
                <a:ea typeface="Calibri" panose="020F0502020204030204" pitchFamily="34" charset="0"/>
                <a:cs typeface="Times New Roman" panose="02020603050405020304" pitchFamily="18" charset="0"/>
              </a:rPr>
              <a:t>Grant-</a:t>
            </a:r>
            <a:r>
              <a:rPr lang="en-US" err="1">
                <a:solidFill>
                  <a:srgbClr val="F9F1A5"/>
                </a:solidFill>
                <a:latin typeface="Consolas" panose="020B0609020204030204" pitchFamily="49" charset="0"/>
                <a:ea typeface="Calibri" panose="020F0502020204030204" pitchFamily="34" charset="0"/>
                <a:cs typeface="Times New Roman" panose="02020603050405020304" pitchFamily="18" charset="0"/>
              </a:rPr>
              <a:t>CsTeamsIpPhonePolicy</a:t>
            </a:r>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 –Identity </a:t>
            </a:r>
            <a:r>
              <a:rPr lang="en-US">
                <a:solidFill>
                  <a:srgbClr val="3A96DD"/>
                </a:solidFill>
                <a:latin typeface="Consolas" panose="020B0609020204030204" pitchFamily="49" charset="0"/>
                <a:ea typeface="Calibri" panose="020F0502020204030204" pitchFamily="34" charset="0"/>
                <a:cs typeface="Times New Roman" panose="02020603050405020304" pitchFamily="18" charset="0"/>
              </a:rPr>
              <a:t>'Hotel9@teamsdeviceslab.com</a:t>
            </a:r>
            <a:r>
              <a:rPr lang="en-US">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r>
              <a:rPr lang="en-US">
                <a:solidFill>
                  <a:srgbClr val="3A96DD"/>
                </a:solidFill>
                <a:latin typeface="Consolas" panose="020B0609020204030204" pitchFamily="49" charset="0"/>
                <a:ea typeface="Calibri" panose="020F0502020204030204" pitchFamily="34" charset="0"/>
                <a:cs typeface="Times New Roman" panose="02020603050405020304" pitchFamily="18" charset="0"/>
              </a:rPr>
              <a:t> </a:t>
            </a:r>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a:t>
            </a:r>
            <a:r>
              <a:rPr lang="en-US" err="1">
                <a:solidFill>
                  <a:schemeClr val="bg1"/>
                </a:solidFill>
                <a:latin typeface="Consolas" panose="020B0609020204030204" pitchFamily="49" charset="0"/>
                <a:ea typeface="Calibri" panose="020F0502020204030204" pitchFamily="34" charset="0"/>
                <a:cs typeface="Times New Roman" panose="02020603050405020304" pitchFamily="18" charset="0"/>
              </a:rPr>
              <a:t>PolicyName</a:t>
            </a:r>
            <a:r>
              <a:rPr lang="en-US">
                <a:solidFill>
                  <a:schemeClr val="bg1"/>
                </a:solidFill>
                <a:latin typeface="Consolas" panose="020B0609020204030204" pitchFamily="49" charset="0"/>
                <a:ea typeface="Calibri" panose="020F0502020204030204" pitchFamily="34" charset="0"/>
                <a:cs typeface="Times New Roman" panose="02020603050405020304" pitchFamily="18" charset="0"/>
              </a:rPr>
              <a:t> </a:t>
            </a:r>
            <a:r>
              <a:rPr lang="en-US">
                <a:solidFill>
                  <a:srgbClr val="3A96DD"/>
                </a:solidFill>
                <a:latin typeface="Consolas" panose="020B0609020204030204" pitchFamily="49" charset="0"/>
                <a:ea typeface="Calibri" panose="020F0502020204030204" pitchFamily="34" charset="0"/>
                <a:cs typeface="Times New Roman" panose="02020603050405020304" pitchFamily="18" charset="0"/>
              </a:rPr>
              <a:t>'Hotdesking</a:t>
            </a:r>
            <a:r>
              <a:rPr lang="en-US">
                <a:solidFill>
                  <a:srgbClr val="3A96DD"/>
                </a:solidFill>
                <a:effectLst/>
                <a:latin typeface="Consolas" panose="020B0609020204030204" pitchFamily="49" charset="0"/>
                <a:ea typeface="Calibri" panose="020F0502020204030204" pitchFamily="34" charset="0"/>
                <a:cs typeface="Times New Roman" panose="02020603050405020304" pitchFamily="18" charset="0"/>
              </a:rPr>
              <a:t>'</a:t>
            </a:r>
            <a:endParaRPr lang="en-US">
              <a:solidFill>
                <a:srgbClr val="3A96DD"/>
              </a:solidFill>
              <a:latin typeface="Consolas" panose="020B0609020204030204" pitchFamily="49" charset="0"/>
              <a:ea typeface="Calibri" panose="020F0502020204030204" pitchFamily="34" charset="0"/>
              <a:cs typeface="Times New Roman" panose="02020603050405020304" pitchFamily="18" charset="0"/>
            </a:endParaRPr>
          </a:p>
          <a:p>
            <a:endParaRPr lang="en-US">
              <a:solidFill>
                <a:schemeClr val="bg1"/>
              </a:solidFill>
              <a:latin typeface="Consolas" panose="020B0609020204030204" pitchFamily="49" charset="0"/>
              <a:ea typeface="Calibri" panose="020F0502020204030204" pitchFamily="34" charset="0"/>
              <a:cs typeface="Times New Roman" panose="02020603050405020304" pitchFamily="18" charset="0"/>
            </a:endParaRPr>
          </a:p>
          <a:p>
            <a:endParaRPr lang="en-US">
              <a:solidFill>
                <a:schemeClr val="bg1"/>
              </a:solidFill>
              <a:effectLst/>
              <a:latin typeface="Consolas" panose="020B0609020204030204" pitchFamily="49" charset="0"/>
              <a:ea typeface="Calibri" panose="020F0502020204030204" pitchFamily="34" charset="0"/>
              <a:cs typeface="Times New Roman" panose="02020603050405020304" pitchFamily="18" charset="0"/>
            </a:endParaRPr>
          </a:p>
          <a:p>
            <a:pPr marL="0" marR="0">
              <a:spcBef>
                <a:spcPts val="0"/>
              </a:spcBef>
              <a:spcAft>
                <a:spcPts val="0"/>
              </a:spcAft>
            </a:pPr>
            <a:endParaRPr lang="en-US">
              <a:solidFill>
                <a:schemeClr val="bg1"/>
              </a:solidFill>
              <a:effectLst/>
              <a:latin typeface="Consolas" panose="020B0609020204030204" pitchFamily="49" charset="0"/>
              <a:ea typeface="Calibri" panose="020F0502020204030204" pitchFamily="34" charset="0"/>
              <a:cs typeface="Times New Roman" panose="02020603050405020304" pitchFamily="18" charset="0"/>
            </a:endParaRPr>
          </a:p>
        </p:txBody>
      </p:sp>
      <p:grpSp>
        <p:nvGrpSpPr>
          <p:cNvPr id="3" name="Group 2">
            <a:extLst>
              <a:ext uri="{FF2B5EF4-FFF2-40B4-BE49-F238E27FC236}">
                <a16:creationId xmlns:a16="http://schemas.microsoft.com/office/drawing/2014/main" id="{F974A2FE-1EB5-57EF-212A-04B5131FCEAE}"/>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4" name="Group 3">
              <a:extLst>
                <a:ext uri="{FF2B5EF4-FFF2-40B4-BE49-F238E27FC236}">
                  <a16:creationId xmlns:a16="http://schemas.microsoft.com/office/drawing/2014/main" id="{D4C0ED2E-C9BE-6A86-C389-2DF9E873D9EB}"/>
                </a:ext>
              </a:extLst>
            </p:cNvPr>
            <p:cNvGrpSpPr/>
            <p:nvPr/>
          </p:nvGrpSpPr>
          <p:grpSpPr>
            <a:xfrm>
              <a:off x="9419668" y="315165"/>
              <a:ext cx="519711" cy="519708"/>
              <a:chOff x="2643786" y="1841370"/>
              <a:chExt cx="842422" cy="842418"/>
            </a:xfrm>
          </p:grpSpPr>
          <p:sp>
            <p:nvSpPr>
              <p:cNvPr id="28" name="Oval 27">
                <a:extLst>
                  <a:ext uri="{FF2B5EF4-FFF2-40B4-BE49-F238E27FC236}">
                    <a16:creationId xmlns:a16="http://schemas.microsoft.com/office/drawing/2014/main" id="{6B5D3D0C-5D2C-8B78-8AC3-5CCD47925A50}"/>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9" name="Group 28">
                <a:extLst>
                  <a:ext uri="{FF2B5EF4-FFF2-40B4-BE49-F238E27FC236}">
                    <a16:creationId xmlns:a16="http://schemas.microsoft.com/office/drawing/2014/main" id="{BAD07B28-00A8-B819-AD4D-2A319FBB3082}"/>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0" name="Rectangle: Rounded Corners 29">
                  <a:extLst>
                    <a:ext uri="{FF2B5EF4-FFF2-40B4-BE49-F238E27FC236}">
                      <a16:creationId xmlns:a16="http://schemas.microsoft.com/office/drawing/2014/main" id="{851250B0-31D9-874B-D0F5-EF57AE2DCA09}"/>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1" name="Rectangle: Rounded Corners 30">
                  <a:extLst>
                    <a:ext uri="{FF2B5EF4-FFF2-40B4-BE49-F238E27FC236}">
                      <a16:creationId xmlns:a16="http://schemas.microsoft.com/office/drawing/2014/main" id="{318F1E69-4C41-5946-554C-38EB4037CED5}"/>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2" name="Group 31">
                  <a:extLst>
                    <a:ext uri="{FF2B5EF4-FFF2-40B4-BE49-F238E27FC236}">
                      <a16:creationId xmlns:a16="http://schemas.microsoft.com/office/drawing/2014/main" id="{6238579E-5C8F-3BAD-D203-2F0FF5C7E794}"/>
                    </a:ext>
                  </a:extLst>
                </p:cNvPr>
                <p:cNvGrpSpPr/>
                <p:nvPr/>
              </p:nvGrpSpPr>
              <p:grpSpPr>
                <a:xfrm>
                  <a:off x="9549692" y="2525789"/>
                  <a:ext cx="155052" cy="148677"/>
                  <a:chOff x="4039410" y="4948360"/>
                  <a:chExt cx="155073" cy="148698"/>
                </a:xfrm>
                <a:solidFill>
                  <a:schemeClr val="bg1"/>
                </a:solidFill>
              </p:grpSpPr>
              <p:sp>
                <p:nvSpPr>
                  <p:cNvPr id="35" name="Rectangle: Rounded Corners 34">
                    <a:extLst>
                      <a:ext uri="{FF2B5EF4-FFF2-40B4-BE49-F238E27FC236}">
                        <a16:creationId xmlns:a16="http://schemas.microsoft.com/office/drawing/2014/main" id="{FCEDF1D8-DF90-C16D-10D9-8A2AA5BCC198}"/>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AC7FD6F2-21C1-0CFB-D6E7-CF316B1E470F}"/>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4B4358D9-B0EE-BEA6-1C6D-84A503F19A59}"/>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8" name="Rectangle: Rounded Corners 37">
                    <a:extLst>
                      <a:ext uri="{FF2B5EF4-FFF2-40B4-BE49-F238E27FC236}">
                        <a16:creationId xmlns:a16="http://schemas.microsoft.com/office/drawing/2014/main" id="{EB951DEC-EECF-7B0B-73F5-01F44EB9B203}"/>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1B4E5AE5-856D-F34B-5BFF-4F40C3C38DDD}"/>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13DC3077-AC18-3AE4-651B-3E80298A4346}"/>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0E2C711D-19AE-0199-F8E8-1EBAFB0AC584}"/>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D1B3CB21-F3F2-7498-FF37-EC5449D59F6D}"/>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246D65A4-B225-2C23-E221-E18625C1DD06}"/>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3" name="Rectangle: Rounded Corners 32">
                  <a:extLst>
                    <a:ext uri="{FF2B5EF4-FFF2-40B4-BE49-F238E27FC236}">
                      <a16:creationId xmlns:a16="http://schemas.microsoft.com/office/drawing/2014/main" id="{89E7DCB2-8331-47A9-CB7C-D7118443CF63}"/>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4" name="Rectangle: Rounded Corners 33">
                  <a:extLst>
                    <a:ext uri="{FF2B5EF4-FFF2-40B4-BE49-F238E27FC236}">
                      <a16:creationId xmlns:a16="http://schemas.microsoft.com/office/drawing/2014/main" id="{8FA6FDCC-66A7-82C1-34E2-A78763589C70}"/>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5" name="Group 4">
              <a:extLst>
                <a:ext uri="{FF2B5EF4-FFF2-40B4-BE49-F238E27FC236}">
                  <a16:creationId xmlns:a16="http://schemas.microsoft.com/office/drawing/2014/main" id="{5A6E6014-FFDD-E34B-C10F-51F4A9CCECC8}"/>
                </a:ext>
              </a:extLst>
            </p:cNvPr>
            <p:cNvGrpSpPr/>
            <p:nvPr/>
          </p:nvGrpSpPr>
          <p:grpSpPr>
            <a:xfrm>
              <a:off x="10091937" y="314415"/>
              <a:ext cx="521208" cy="521208"/>
              <a:chOff x="2643786" y="3028562"/>
              <a:chExt cx="842422" cy="842418"/>
            </a:xfrm>
          </p:grpSpPr>
          <p:sp>
            <p:nvSpPr>
              <p:cNvPr id="22" name="Oval 21">
                <a:extLst>
                  <a:ext uri="{FF2B5EF4-FFF2-40B4-BE49-F238E27FC236}">
                    <a16:creationId xmlns:a16="http://schemas.microsoft.com/office/drawing/2014/main" id="{B5A7453E-F202-E45A-5070-80C3E07CDFB4}"/>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3" name="Group 22">
                <a:extLst>
                  <a:ext uri="{FF2B5EF4-FFF2-40B4-BE49-F238E27FC236}">
                    <a16:creationId xmlns:a16="http://schemas.microsoft.com/office/drawing/2014/main" id="{6C73161C-0BF8-46EC-5D9A-F07EC6606803}"/>
                  </a:ext>
                </a:extLst>
              </p:cNvPr>
              <p:cNvGrpSpPr/>
              <p:nvPr/>
            </p:nvGrpSpPr>
            <p:grpSpPr>
              <a:xfrm>
                <a:off x="2863714" y="3137652"/>
                <a:ext cx="402567" cy="624238"/>
                <a:chOff x="2905821" y="3132001"/>
                <a:chExt cx="339644" cy="655658"/>
              </a:xfrm>
            </p:grpSpPr>
            <p:pic>
              <p:nvPicPr>
                <p:cNvPr id="24" name="Picture 23">
                  <a:extLst>
                    <a:ext uri="{FF2B5EF4-FFF2-40B4-BE49-F238E27FC236}">
                      <a16:creationId xmlns:a16="http://schemas.microsoft.com/office/drawing/2014/main" id="{3779858F-9C7F-E4C7-E0AC-5B9F33CA1669}"/>
                    </a:ext>
                  </a:extLst>
                </p:cNvPr>
                <p:cNvPicPr>
                  <a:picLocks noChangeAspect="1"/>
                </p:cNvPicPr>
                <p:nvPr/>
              </p:nvPicPr>
              <p:blipFill>
                <a:blip r:embed="rId3"/>
                <a:stretch>
                  <a:fillRect/>
                </a:stretch>
              </p:blipFill>
              <p:spPr>
                <a:xfrm>
                  <a:off x="2905821" y="3132001"/>
                  <a:ext cx="339644" cy="655658"/>
                </a:xfrm>
                <a:prstGeom prst="rect">
                  <a:avLst/>
                </a:prstGeom>
              </p:spPr>
            </p:pic>
            <p:sp>
              <p:nvSpPr>
                <p:cNvPr id="25" name="Rectangle 24">
                  <a:extLst>
                    <a:ext uri="{FF2B5EF4-FFF2-40B4-BE49-F238E27FC236}">
                      <a16:creationId xmlns:a16="http://schemas.microsoft.com/office/drawing/2014/main" id="{35D8291F-6483-80A4-3506-3650E78B99B6}"/>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6" name="Oval 25">
                  <a:extLst>
                    <a:ext uri="{FF2B5EF4-FFF2-40B4-BE49-F238E27FC236}">
                      <a16:creationId xmlns:a16="http://schemas.microsoft.com/office/drawing/2014/main" id="{6AE3F54F-2228-1B2C-BD1C-4AE953419AE6}"/>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8" name="Group 7">
              <a:extLst>
                <a:ext uri="{FF2B5EF4-FFF2-40B4-BE49-F238E27FC236}">
                  <a16:creationId xmlns:a16="http://schemas.microsoft.com/office/drawing/2014/main" id="{B610DFFD-17B3-0C7A-6394-5550C30FF4F6}"/>
                </a:ext>
              </a:extLst>
            </p:cNvPr>
            <p:cNvGrpSpPr/>
            <p:nvPr/>
          </p:nvGrpSpPr>
          <p:grpSpPr>
            <a:xfrm>
              <a:off x="11439470" y="314415"/>
              <a:ext cx="521208" cy="521208"/>
              <a:chOff x="5247775" y="5402947"/>
              <a:chExt cx="842422" cy="842418"/>
            </a:xfrm>
          </p:grpSpPr>
          <p:grpSp>
            <p:nvGrpSpPr>
              <p:cNvPr id="16" name="Group 15">
                <a:extLst>
                  <a:ext uri="{FF2B5EF4-FFF2-40B4-BE49-F238E27FC236}">
                    <a16:creationId xmlns:a16="http://schemas.microsoft.com/office/drawing/2014/main" id="{E5951009-F502-3391-79F4-55A69977EB8E}"/>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18" name="Oval 17">
                  <a:extLst>
                    <a:ext uri="{FF2B5EF4-FFF2-40B4-BE49-F238E27FC236}">
                      <a16:creationId xmlns:a16="http://schemas.microsoft.com/office/drawing/2014/main" id="{8BAB0B87-8E53-6FA7-5D26-6053DEC16537}"/>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9" name="Group 18">
                  <a:extLst>
                    <a:ext uri="{FF2B5EF4-FFF2-40B4-BE49-F238E27FC236}">
                      <a16:creationId xmlns:a16="http://schemas.microsoft.com/office/drawing/2014/main" id="{3DEB3259-205A-7675-9360-7997A08064AD}"/>
                    </a:ext>
                  </a:extLst>
                </p:cNvPr>
                <p:cNvGrpSpPr/>
                <p:nvPr/>
              </p:nvGrpSpPr>
              <p:grpSpPr>
                <a:xfrm>
                  <a:off x="6837029" y="5667525"/>
                  <a:ext cx="516256" cy="374663"/>
                  <a:chOff x="9721214" y="3600212"/>
                  <a:chExt cx="516256" cy="374663"/>
                </a:xfrm>
              </p:grpSpPr>
              <p:sp>
                <p:nvSpPr>
                  <p:cNvPr id="20" name="Rectangle: Rounded Corners 19">
                    <a:extLst>
                      <a:ext uri="{FF2B5EF4-FFF2-40B4-BE49-F238E27FC236}">
                        <a16:creationId xmlns:a16="http://schemas.microsoft.com/office/drawing/2014/main" id="{82FC61FE-687A-2E7F-9E73-6C6DD75FEE30}"/>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1" name="Rectangle 20">
                    <a:extLst>
                      <a:ext uri="{FF2B5EF4-FFF2-40B4-BE49-F238E27FC236}">
                        <a16:creationId xmlns:a16="http://schemas.microsoft.com/office/drawing/2014/main" id="{C92F8A7B-A896-27AB-27C8-717F89697DE4}"/>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7" name="Oval 16">
                <a:extLst>
                  <a:ext uri="{FF2B5EF4-FFF2-40B4-BE49-F238E27FC236}">
                    <a16:creationId xmlns:a16="http://schemas.microsoft.com/office/drawing/2014/main" id="{80432D1F-DD66-78E1-A8E8-10AF58CA6B40}"/>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9" name="Group 8">
              <a:extLst>
                <a:ext uri="{FF2B5EF4-FFF2-40B4-BE49-F238E27FC236}">
                  <a16:creationId xmlns:a16="http://schemas.microsoft.com/office/drawing/2014/main" id="{B1E17C48-BED8-6B1D-394E-6E1C034BDA9B}"/>
                </a:ext>
              </a:extLst>
            </p:cNvPr>
            <p:cNvGrpSpPr/>
            <p:nvPr/>
          </p:nvGrpSpPr>
          <p:grpSpPr>
            <a:xfrm>
              <a:off x="10765703" y="314415"/>
              <a:ext cx="521208" cy="521208"/>
              <a:chOff x="5247775" y="4215754"/>
              <a:chExt cx="842422" cy="842418"/>
            </a:xfrm>
          </p:grpSpPr>
          <p:sp>
            <p:nvSpPr>
              <p:cNvPr id="11" name="Oval 10">
                <a:extLst>
                  <a:ext uri="{FF2B5EF4-FFF2-40B4-BE49-F238E27FC236}">
                    <a16:creationId xmlns:a16="http://schemas.microsoft.com/office/drawing/2014/main" id="{12BCF856-D48F-0AB3-524D-829705C66EE5}"/>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2" name="Group 11">
                <a:extLst>
                  <a:ext uri="{FF2B5EF4-FFF2-40B4-BE49-F238E27FC236}">
                    <a16:creationId xmlns:a16="http://schemas.microsoft.com/office/drawing/2014/main" id="{FB5B4469-3F28-396C-6A3C-1938D4ABFFD9}"/>
                  </a:ext>
                </a:extLst>
              </p:cNvPr>
              <p:cNvGrpSpPr/>
              <p:nvPr/>
            </p:nvGrpSpPr>
            <p:grpSpPr>
              <a:xfrm>
                <a:off x="5329023" y="4518060"/>
                <a:ext cx="679926" cy="237806"/>
                <a:chOff x="2739549" y="4545762"/>
                <a:chExt cx="679926" cy="237806"/>
              </a:xfrm>
            </p:grpSpPr>
            <p:sp>
              <p:nvSpPr>
                <p:cNvPr id="14" name="Rectangle 5">
                  <a:extLst>
                    <a:ext uri="{FF2B5EF4-FFF2-40B4-BE49-F238E27FC236}">
                      <a16:creationId xmlns:a16="http://schemas.microsoft.com/office/drawing/2014/main" id="{DE127F29-E37C-B1E4-1852-BD75C68EDAA6}"/>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5" name="Oval 14">
                  <a:extLst>
                    <a:ext uri="{FF2B5EF4-FFF2-40B4-BE49-F238E27FC236}">
                      <a16:creationId xmlns:a16="http://schemas.microsoft.com/office/drawing/2014/main" id="{FD3B8E5E-DB99-5144-3004-6D29BDCF4E2F}"/>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3" name="Oval 12">
                <a:extLst>
                  <a:ext uri="{FF2B5EF4-FFF2-40B4-BE49-F238E27FC236}">
                    <a16:creationId xmlns:a16="http://schemas.microsoft.com/office/drawing/2014/main" id="{5F4B1E26-8B6E-76DE-593F-58945C6160C0}"/>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0" name="Oval 9">
              <a:extLst>
                <a:ext uri="{FF2B5EF4-FFF2-40B4-BE49-F238E27FC236}">
                  <a16:creationId xmlns:a16="http://schemas.microsoft.com/office/drawing/2014/main" id="{57A99B65-FEE1-882C-F057-807B7829FF0D}"/>
                </a:ext>
                <a:ext uri="{C183D7F6-B498-43B3-948B-1728B52AA6E4}">
                  <adec:decorative xmlns:adec="http://schemas.microsoft.com/office/drawing/2017/decorative" val="1"/>
                </a:ext>
              </a:extLst>
            </p:cNvPr>
            <p:cNvSpPr/>
            <p:nvPr/>
          </p:nvSpPr>
          <p:spPr bwMode="auto">
            <a:xfrm rot="10800000">
              <a:off x="10120425" y="342903"/>
              <a:ext cx="464233" cy="46423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138471801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0"/>
                                  </p:stCondLst>
                                  <p:iterate type="lt">
                                    <p:tmAbs val="20"/>
                                  </p:iterate>
                                  <p:childTnLst>
                                    <p:set>
                                      <p:cBhvr>
                                        <p:cTn id="11" dur="1" fill="hold">
                                          <p:stCondLst>
                                            <p:cond delay="0"/>
                                          </p:stCondLst>
                                        </p:cTn>
                                        <p:tgtEl>
                                          <p:spTgt spid="7">
                                            <p:txEl>
                                              <p:pRg st="0" end="0"/>
                                            </p:txEl>
                                          </p:spTgt>
                                        </p:tgtEl>
                                        <p:attrNameLst>
                                          <p:attrName>style.visibility</p:attrName>
                                        </p:attrNameLst>
                                      </p:cBhvr>
                                      <p:to>
                                        <p:strVal val="visible"/>
                                      </p:to>
                                    </p:set>
                                  </p:childTnLst>
                                </p:cTn>
                              </p:par>
                            </p:childTnLst>
                          </p:cTn>
                        </p:par>
                        <p:par>
                          <p:cTn id="12" fill="hold">
                            <p:stCondLst>
                              <p:cond delay="2501"/>
                            </p:stCondLst>
                            <p:childTnLst>
                              <p:par>
                                <p:cTn id="13" presetID="1" presetClass="entr" presetSubtype="0" fill="hold" nodeType="afterEffect">
                                  <p:stCondLst>
                                    <p:cond delay="0"/>
                                  </p:stCondLst>
                                  <p:iterate type="lt">
                                    <p:tmAbs val="20"/>
                                  </p:iterate>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par>
                          <p:cTn id="15" fill="hold">
                            <p:stCondLst>
                              <p:cond delay="2501"/>
                            </p:stCondLst>
                            <p:childTnLst>
                              <p:par>
                                <p:cTn id="16" presetID="1" presetClass="entr" presetSubtype="0" fill="hold" nodeType="afterEffect">
                                  <p:stCondLst>
                                    <p:cond delay="0"/>
                                  </p:stCondLst>
                                  <p:iterate type="lt">
                                    <p:tmAbs val="20"/>
                                  </p:iterate>
                                  <p:childTnLst>
                                    <p:set>
                                      <p:cBhvr>
                                        <p:cTn id="17"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3804D55-C3A4-4FE8-9DFB-B08FBD3F85EF}"/>
              </a:ext>
              <a:ext uri="{C183D7F6-B498-43B3-948B-1728B52AA6E4}">
                <adec:decorative xmlns:adec="http://schemas.microsoft.com/office/drawing/2017/decorative" val="1"/>
              </a:ext>
            </a:extLst>
          </p:cNvPr>
          <p:cNvSpPr/>
          <p:nvPr/>
        </p:nvSpPr>
        <p:spPr bwMode="auto">
          <a:xfrm>
            <a:off x="8808334" y="0"/>
            <a:ext cx="3383666" cy="685800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grpSp>
        <p:nvGrpSpPr>
          <p:cNvPr id="21" name="Group 20">
            <a:extLst>
              <a:ext uri="{FF2B5EF4-FFF2-40B4-BE49-F238E27FC236}">
                <a16:creationId xmlns:a16="http://schemas.microsoft.com/office/drawing/2014/main" id="{CDF3BA6C-0154-46FB-A7F8-9E781BCDEAB5}"/>
              </a:ext>
              <a:ext uri="{C183D7F6-B498-43B3-948B-1728B52AA6E4}">
                <adec:decorative xmlns:adec="http://schemas.microsoft.com/office/drawing/2017/decorative" val="1"/>
              </a:ext>
            </a:extLst>
          </p:cNvPr>
          <p:cNvGrpSpPr/>
          <p:nvPr/>
        </p:nvGrpSpPr>
        <p:grpSpPr>
          <a:xfrm>
            <a:off x="4976207" y="0"/>
            <a:ext cx="7016554" cy="5263963"/>
            <a:chOff x="4990782" y="658579"/>
            <a:chExt cx="7016554" cy="5263963"/>
          </a:xfrm>
        </p:grpSpPr>
        <p:grpSp>
          <p:nvGrpSpPr>
            <p:cNvPr id="22" name="Group 21">
              <a:extLst>
                <a:ext uri="{FF2B5EF4-FFF2-40B4-BE49-F238E27FC236}">
                  <a16:creationId xmlns:a16="http://schemas.microsoft.com/office/drawing/2014/main" id="{F6D1C93F-AADA-461B-AE96-9149BDBD5C4A}"/>
                </a:ext>
                <a:ext uri="{C183D7F6-B498-43B3-948B-1728B52AA6E4}">
                  <adec:decorative xmlns:adec="http://schemas.microsoft.com/office/drawing/2017/decorative" val="1"/>
                </a:ext>
              </a:extLst>
            </p:cNvPr>
            <p:cNvGrpSpPr/>
            <p:nvPr/>
          </p:nvGrpSpPr>
          <p:grpSpPr>
            <a:xfrm>
              <a:off x="4990782" y="658579"/>
              <a:ext cx="7016554" cy="5263963"/>
              <a:chOff x="4990782" y="658579"/>
              <a:chExt cx="7016554" cy="5263963"/>
            </a:xfrm>
          </p:grpSpPr>
          <p:pic>
            <p:nvPicPr>
              <p:cNvPr id="26" name="Picture 25">
                <a:extLst>
                  <a:ext uri="{FF2B5EF4-FFF2-40B4-BE49-F238E27FC236}">
                    <a16:creationId xmlns:a16="http://schemas.microsoft.com/office/drawing/2014/main" id="{6E5340FC-5003-45B5-AC39-E325D3142168}"/>
                  </a:ext>
                </a:extLst>
              </p:cNvPr>
              <p:cNvPicPr>
                <a:picLocks noChangeAspect="1"/>
              </p:cNvPicPr>
              <p:nvPr/>
            </p:nvPicPr>
            <p:blipFill>
              <a:blip r:embed="rId3"/>
              <a:stretch>
                <a:fillRect/>
              </a:stretch>
            </p:blipFill>
            <p:spPr>
              <a:xfrm>
                <a:off x="4990782" y="658579"/>
                <a:ext cx="7016554" cy="5263963"/>
              </a:xfrm>
              <a:prstGeom prst="rect">
                <a:avLst/>
              </a:prstGeom>
            </p:spPr>
          </p:pic>
          <p:sp>
            <p:nvSpPr>
              <p:cNvPr id="27" name="Rectangle 26">
                <a:extLst>
                  <a:ext uri="{FF2B5EF4-FFF2-40B4-BE49-F238E27FC236}">
                    <a16:creationId xmlns:a16="http://schemas.microsoft.com/office/drawing/2014/main" id="{418B8FC9-3A78-4106-B0D7-24133E91A488}"/>
                  </a:ext>
                </a:extLst>
              </p:cNvPr>
              <p:cNvSpPr/>
              <p:nvPr/>
            </p:nvSpPr>
            <p:spPr bwMode="auto">
              <a:xfrm>
                <a:off x="7085675" y="2070819"/>
                <a:ext cx="3931988" cy="2455957"/>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pic>
          <p:nvPicPr>
            <p:cNvPr id="25" name="Picture 24">
              <a:extLst>
                <a:ext uri="{FF2B5EF4-FFF2-40B4-BE49-F238E27FC236}">
                  <a16:creationId xmlns:a16="http://schemas.microsoft.com/office/drawing/2014/main" id="{018C378A-E662-49CD-BB4E-27A741E1D9E5}"/>
                </a:ext>
              </a:extLst>
            </p:cNvPr>
            <p:cNvPicPr>
              <a:picLocks noChangeAspect="1"/>
            </p:cNvPicPr>
            <p:nvPr/>
          </p:nvPicPr>
          <p:blipFill>
            <a:blip r:embed="rId4"/>
            <a:stretch>
              <a:fillRect/>
            </a:stretch>
          </p:blipFill>
          <p:spPr>
            <a:xfrm>
              <a:off x="7085675" y="2070819"/>
              <a:ext cx="3931988" cy="2457492"/>
            </a:xfrm>
            <a:prstGeom prst="rect">
              <a:avLst/>
            </a:prstGeom>
          </p:spPr>
        </p:pic>
      </p:grpSp>
      <p:sp>
        <p:nvSpPr>
          <p:cNvPr id="3" name="Title 2">
            <a:extLst>
              <a:ext uri="{FF2B5EF4-FFF2-40B4-BE49-F238E27FC236}">
                <a16:creationId xmlns:a16="http://schemas.microsoft.com/office/drawing/2014/main" id="{9A29EF73-F525-46AF-9A02-90258606D7BE}"/>
              </a:ext>
            </a:extLst>
          </p:cNvPr>
          <p:cNvSpPr>
            <a:spLocks noGrp="1"/>
          </p:cNvSpPr>
          <p:nvPr>
            <p:ph type="title"/>
          </p:nvPr>
        </p:nvSpPr>
        <p:spPr/>
        <p:txBody>
          <a:bodyPr/>
          <a:lstStyle/>
          <a:p>
            <a:r>
              <a:rPr lang="en-US"/>
              <a:t>Cortana</a:t>
            </a:r>
          </a:p>
        </p:txBody>
      </p:sp>
      <p:sp>
        <p:nvSpPr>
          <p:cNvPr id="15" name="TextBox 14">
            <a:extLst>
              <a:ext uri="{FF2B5EF4-FFF2-40B4-BE49-F238E27FC236}">
                <a16:creationId xmlns:a16="http://schemas.microsoft.com/office/drawing/2014/main" id="{3AD17933-80DE-452D-9EEB-491E565515AB}"/>
              </a:ext>
            </a:extLst>
          </p:cNvPr>
          <p:cNvSpPr txBox="1"/>
          <p:nvPr/>
        </p:nvSpPr>
        <p:spPr>
          <a:xfrm>
            <a:off x="588963" y="2180423"/>
            <a:ext cx="4859337" cy="1923604"/>
          </a:xfrm>
          <a:prstGeom prst="rect">
            <a:avLst/>
          </a:prstGeom>
          <a:noFill/>
        </p:spPr>
        <p:txBody>
          <a:bodyPr wrap="square" lIns="0">
            <a:spAutoFit/>
          </a:bodyPr>
          <a:lstStyle/>
          <a:p>
            <a:pPr>
              <a:spcAft>
                <a:spcPts val="600"/>
              </a:spcAft>
            </a:pPr>
            <a:r>
              <a:rPr lang="en-US" sz="1600"/>
              <a:t>Tell Cortana what to do. You can say things like:</a:t>
            </a:r>
          </a:p>
          <a:p>
            <a:pPr marL="285750" indent="-285750">
              <a:buFont typeface="Arial" panose="020B0604020202020204" pitchFamily="34" charset="0"/>
              <a:buChar char="•"/>
            </a:pPr>
            <a:r>
              <a:rPr lang="en-US" sz="1400"/>
              <a:t>Go home</a:t>
            </a:r>
          </a:p>
          <a:p>
            <a:pPr marL="285750" indent="-285750">
              <a:buFont typeface="Arial" panose="020B0604020202020204" pitchFamily="34" charset="0"/>
              <a:buChar char="•"/>
            </a:pPr>
            <a:r>
              <a:rPr lang="en-US" sz="1400"/>
              <a:t>Go to Calls</a:t>
            </a:r>
          </a:p>
          <a:p>
            <a:pPr marL="285750" indent="-285750">
              <a:buFont typeface="Arial" panose="020B0604020202020204" pitchFamily="34" charset="0"/>
              <a:buChar char="•"/>
            </a:pPr>
            <a:r>
              <a:rPr lang="en-US" sz="1400"/>
              <a:t>Call Adrian King</a:t>
            </a:r>
          </a:p>
          <a:p>
            <a:pPr marL="285750" indent="-285750">
              <a:buFont typeface="Arial" panose="020B0604020202020204" pitchFamily="34" charset="0"/>
              <a:buChar char="•"/>
            </a:pPr>
            <a:r>
              <a:rPr lang="en-US" sz="1400"/>
              <a:t>Add Ajay to the call</a:t>
            </a:r>
          </a:p>
          <a:p>
            <a:pPr marL="285750" indent="-285750">
              <a:buFont typeface="Arial" panose="020B0604020202020204" pitchFamily="34" charset="0"/>
              <a:buChar char="•"/>
            </a:pPr>
            <a:r>
              <a:rPr lang="en-US" sz="1400"/>
              <a:t>Send a message to Tom</a:t>
            </a:r>
          </a:p>
          <a:p>
            <a:pPr marL="285750" indent="-285750">
              <a:buFont typeface="Arial" panose="020B0604020202020204" pitchFamily="34" charset="0"/>
              <a:buChar char="•"/>
            </a:pPr>
            <a:r>
              <a:rPr lang="en-US" sz="1400"/>
              <a:t>Join my meeting</a:t>
            </a:r>
          </a:p>
          <a:p>
            <a:pPr marL="285750" indent="-285750">
              <a:buFont typeface="Arial" panose="020B0604020202020204" pitchFamily="34" charset="0"/>
              <a:buChar char="•"/>
            </a:pPr>
            <a:r>
              <a:rPr lang="en-US" sz="1400"/>
              <a:t>What is the weather?</a:t>
            </a:r>
          </a:p>
        </p:txBody>
      </p:sp>
      <p:sp>
        <p:nvSpPr>
          <p:cNvPr id="17" name="TextBox 16">
            <a:extLst>
              <a:ext uri="{FF2B5EF4-FFF2-40B4-BE49-F238E27FC236}">
                <a16:creationId xmlns:a16="http://schemas.microsoft.com/office/drawing/2014/main" id="{C8AF8608-3572-4926-8CEE-E26C2B24EDF6}"/>
              </a:ext>
            </a:extLst>
          </p:cNvPr>
          <p:cNvSpPr txBox="1"/>
          <p:nvPr/>
        </p:nvSpPr>
        <p:spPr>
          <a:xfrm>
            <a:off x="588963" y="1345287"/>
            <a:ext cx="4711094" cy="584775"/>
          </a:xfrm>
          <a:prstGeom prst="rect">
            <a:avLst/>
          </a:prstGeom>
          <a:noFill/>
        </p:spPr>
        <p:txBody>
          <a:bodyPr wrap="square" lIns="0">
            <a:spAutoFit/>
          </a:bodyPr>
          <a:lstStyle/>
          <a:p>
            <a:r>
              <a:rPr lang="en-US" sz="1600"/>
              <a:t>To begin, either select  Cortana microphone icon; say "</a:t>
            </a:r>
            <a:r>
              <a:rPr lang="en-US" sz="1600">
                <a:solidFill>
                  <a:schemeClr val="accent1"/>
                </a:solidFill>
                <a:latin typeface="+mj-lt"/>
              </a:rPr>
              <a:t>Cortana</a:t>
            </a:r>
            <a:r>
              <a:rPr lang="en-US" sz="1600"/>
              <a:t>" or "</a:t>
            </a:r>
            <a:r>
              <a:rPr lang="en-US" sz="1600">
                <a:solidFill>
                  <a:schemeClr val="accent1"/>
                </a:solidFill>
                <a:latin typeface="+mj-lt"/>
              </a:rPr>
              <a:t>Hey Cortana</a:t>
            </a:r>
            <a:r>
              <a:rPr lang="en-US" sz="1600"/>
              <a:t>".</a:t>
            </a:r>
          </a:p>
        </p:txBody>
      </p:sp>
      <p:pic>
        <p:nvPicPr>
          <p:cNvPr id="11" name="Picture 10">
            <a:extLst>
              <a:ext uri="{FF2B5EF4-FFF2-40B4-BE49-F238E27FC236}">
                <a16:creationId xmlns:a16="http://schemas.microsoft.com/office/drawing/2014/main" id="{2071DC5B-4A60-4232-A9BC-F67FFD16A894}"/>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71100" y="1410705"/>
            <a:ext cx="3931988" cy="2430687"/>
          </a:xfrm>
          <a:prstGeom prst="rect">
            <a:avLst/>
          </a:prstGeom>
        </p:spPr>
      </p:pic>
      <p:grpSp>
        <p:nvGrpSpPr>
          <p:cNvPr id="2" name="Group 1">
            <a:extLst>
              <a:ext uri="{FF2B5EF4-FFF2-40B4-BE49-F238E27FC236}">
                <a16:creationId xmlns:a16="http://schemas.microsoft.com/office/drawing/2014/main" id="{757C6EFB-1718-638D-8D24-BD4AF975853E}"/>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4" name="Group 3">
              <a:extLst>
                <a:ext uri="{FF2B5EF4-FFF2-40B4-BE49-F238E27FC236}">
                  <a16:creationId xmlns:a16="http://schemas.microsoft.com/office/drawing/2014/main" id="{F5067D73-00B2-AB45-EA25-015940DFFC9A}"/>
                </a:ext>
              </a:extLst>
            </p:cNvPr>
            <p:cNvGrpSpPr/>
            <p:nvPr/>
          </p:nvGrpSpPr>
          <p:grpSpPr>
            <a:xfrm>
              <a:off x="9419668" y="315165"/>
              <a:ext cx="519711" cy="519708"/>
              <a:chOff x="2643786" y="1841370"/>
              <a:chExt cx="842422" cy="842418"/>
            </a:xfrm>
          </p:grpSpPr>
          <p:sp>
            <p:nvSpPr>
              <p:cNvPr id="34" name="Oval 33">
                <a:extLst>
                  <a:ext uri="{FF2B5EF4-FFF2-40B4-BE49-F238E27FC236}">
                    <a16:creationId xmlns:a16="http://schemas.microsoft.com/office/drawing/2014/main" id="{5DFAAA6F-4E4A-FDEB-22FE-3C1A7E30CDBA}"/>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5" name="Group 34">
                <a:extLst>
                  <a:ext uri="{FF2B5EF4-FFF2-40B4-BE49-F238E27FC236}">
                    <a16:creationId xmlns:a16="http://schemas.microsoft.com/office/drawing/2014/main" id="{B295A657-F61E-AC12-9405-050699E940A9}"/>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6" name="Rectangle: Rounded Corners 35">
                  <a:extLst>
                    <a:ext uri="{FF2B5EF4-FFF2-40B4-BE49-F238E27FC236}">
                      <a16:creationId xmlns:a16="http://schemas.microsoft.com/office/drawing/2014/main" id="{95469B61-8F36-23C6-5756-5ED4F6ADC20B}"/>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7" name="Rectangle: Rounded Corners 36">
                  <a:extLst>
                    <a:ext uri="{FF2B5EF4-FFF2-40B4-BE49-F238E27FC236}">
                      <a16:creationId xmlns:a16="http://schemas.microsoft.com/office/drawing/2014/main" id="{80A63DB4-76C6-CB12-6818-81573C9FE608}"/>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8" name="Group 37">
                  <a:extLst>
                    <a:ext uri="{FF2B5EF4-FFF2-40B4-BE49-F238E27FC236}">
                      <a16:creationId xmlns:a16="http://schemas.microsoft.com/office/drawing/2014/main" id="{43121168-8A05-37D8-2429-04344D2A4F89}"/>
                    </a:ext>
                  </a:extLst>
                </p:cNvPr>
                <p:cNvGrpSpPr/>
                <p:nvPr/>
              </p:nvGrpSpPr>
              <p:grpSpPr>
                <a:xfrm>
                  <a:off x="9549692" y="2525789"/>
                  <a:ext cx="155052" cy="148677"/>
                  <a:chOff x="4039410" y="4948360"/>
                  <a:chExt cx="155073" cy="148698"/>
                </a:xfrm>
                <a:solidFill>
                  <a:schemeClr val="bg1"/>
                </a:solidFill>
              </p:grpSpPr>
              <p:sp>
                <p:nvSpPr>
                  <p:cNvPr id="41" name="Rectangle: Rounded Corners 40">
                    <a:extLst>
                      <a:ext uri="{FF2B5EF4-FFF2-40B4-BE49-F238E27FC236}">
                        <a16:creationId xmlns:a16="http://schemas.microsoft.com/office/drawing/2014/main" id="{DC379D41-D1DE-60E4-F6DF-62F8EB091DEA}"/>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9EE909F6-DCBB-4F14-D9AE-2168A308DB15}"/>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B4E1D271-6A20-ED42-3EAF-70CA2FD7C13D}"/>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4" name="Rectangle: Rounded Corners 43">
                    <a:extLst>
                      <a:ext uri="{FF2B5EF4-FFF2-40B4-BE49-F238E27FC236}">
                        <a16:creationId xmlns:a16="http://schemas.microsoft.com/office/drawing/2014/main" id="{2C77596F-2B32-7666-4E23-91CC05D3389E}"/>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91A54A8D-ED51-4828-7835-C3B875524348}"/>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6" name="Rectangle: Rounded Corners 45">
                    <a:extLst>
                      <a:ext uri="{FF2B5EF4-FFF2-40B4-BE49-F238E27FC236}">
                        <a16:creationId xmlns:a16="http://schemas.microsoft.com/office/drawing/2014/main" id="{7F9A31CA-6717-FE26-C476-6C30D66D9091}"/>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7" name="Rectangle: Rounded Corners 46">
                    <a:extLst>
                      <a:ext uri="{FF2B5EF4-FFF2-40B4-BE49-F238E27FC236}">
                        <a16:creationId xmlns:a16="http://schemas.microsoft.com/office/drawing/2014/main" id="{94F110C9-F453-99DA-8086-AC215780F08B}"/>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8" name="Rectangle: Rounded Corners 47">
                    <a:extLst>
                      <a:ext uri="{FF2B5EF4-FFF2-40B4-BE49-F238E27FC236}">
                        <a16:creationId xmlns:a16="http://schemas.microsoft.com/office/drawing/2014/main" id="{C48F1CA1-03C9-6770-4343-55132CCE724E}"/>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9" name="Rectangle: Rounded Corners 48">
                    <a:extLst>
                      <a:ext uri="{FF2B5EF4-FFF2-40B4-BE49-F238E27FC236}">
                        <a16:creationId xmlns:a16="http://schemas.microsoft.com/office/drawing/2014/main" id="{3C3FCB40-378B-1B0B-F184-D22194A26776}"/>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9" name="Rectangle: Rounded Corners 38">
                  <a:extLst>
                    <a:ext uri="{FF2B5EF4-FFF2-40B4-BE49-F238E27FC236}">
                      <a16:creationId xmlns:a16="http://schemas.microsoft.com/office/drawing/2014/main" id="{CD154387-C12E-B74E-AC38-A00AB73C3385}"/>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0" name="Rectangle: Rounded Corners 39">
                  <a:extLst>
                    <a:ext uri="{FF2B5EF4-FFF2-40B4-BE49-F238E27FC236}">
                      <a16:creationId xmlns:a16="http://schemas.microsoft.com/office/drawing/2014/main" id="{2580CA12-0ED6-0B18-AF94-CB78EB44E0AE}"/>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5" name="Group 4">
              <a:extLst>
                <a:ext uri="{FF2B5EF4-FFF2-40B4-BE49-F238E27FC236}">
                  <a16:creationId xmlns:a16="http://schemas.microsoft.com/office/drawing/2014/main" id="{6ED443A7-58E3-B34E-0E81-1BAE6A9DBF95}"/>
                </a:ext>
              </a:extLst>
            </p:cNvPr>
            <p:cNvGrpSpPr/>
            <p:nvPr/>
          </p:nvGrpSpPr>
          <p:grpSpPr>
            <a:xfrm>
              <a:off x="10091937" y="314415"/>
              <a:ext cx="521208" cy="521208"/>
              <a:chOff x="2643786" y="3028562"/>
              <a:chExt cx="842422" cy="842418"/>
            </a:xfrm>
          </p:grpSpPr>
          <p:sp>
            <p:nvSpPr>
              <p:cNvPr id="29" name="Oval 28">
                <a:extLst>
                  <a:ext uri="{FF2B5EF4-FFF2-40B4-BE49-F238E27FC236}">
                    <a16:creationId xmlns:a16="http://schemas.microsoft.com/office/drawing/2014/main" id="{9BB55363-D69E-6AEB-1651-3E195B1530DC}"/>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0" name="Group 29">
                <a:extLst>
                  <a:ext uri="{FF2B5EF4-FFF2-40B4-BE49-F238E27FC236}">
                    <a16:creationId xmlns:a16="http://schemas.microsoft.com/office/drawing/2014/main" id="{FAF7E592-4F37-6B7C-2BEF-DE20646627D6}"/>
                  </a:ext>
                </a:extLst>
              </p:cNvPr>
              <p:cNvGrpSpPr/>
              <p:nvPr/>
            </p:nvGrpSpPr>
            <p:grpSpPr>
              <a:xfrm>
                <a:off x="2863714" y="3137652"/>
                <a:ext cx="402567" cy="624238"/>
                <a:chOff x="2905821" y="3132001"/>
                <a:chExt cx="339644" cy="655658"/>
              </a:xfrm>
            </p:grpSpPr>
            <p:pic>
              <p:nvPicPr>
                <p:cNvPr id="31" name="Picture 30">
                  <a:extLst>
                    <a:ext uri="{FF2B5EF4-FFF2-40B4-BE49-F238E27FC236}">
                      <a16:creationId xmlns:a16="http://schemas.microsoft.com/office/drawing/2014/main" id="{9ABC83DD-7E03-3248-F0C9-40EBEA126E99}"/>
                    </a:ext>
                  </a:extLst>
                </p:cNvPr>
                <p:cNvPicPr>
                  <a:picLocks noChangeAspect="1"/>
                </p:cNvPicPr>
                <p:nvPr/>
              </p:nvPicPr>
              <p:blipFill>
                <a:blip r:embed="rId6"/>
                <a:stretch>
                  <a:fillRect/>
                </a:stretch>
              </p:blipFill>
              <p:spPr>
                <a:xfrm>
                  <a:off x="2905821" y="3132001"/>
                  <a:ext cx="339644" cy="655658"/>
                </a:xfrm>
                <a:prstGeom prst="rect">
                  <a:avLst/>
                </a:prstGeom>
              </p:spPr>
            </p:pic>
            <p:sp>
              <p:nvSpPr>
                <p:cNvPr id="32" name="Rectangle 31">
                  <a:extLst>
                    <a:ext uri="{FF2B5EF4-FFF2-40B4-BE49-F238E27FC236}">
                      <a16:creationId xmlns:a16="http://schemas.microsoft.com/office/drawing/2014/main" id="{993F33EA-336E-9DA4-233E-C3180C23AAC1}"/>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3" name="Oval 32">
                  <a:extLst>
                    <a:ext uri="{FF2B5EF4-FFF2-40B4-BE49-F238E27FC236}">
                      <a16:creationId xmlns:a16="http://schemas.microsoft.com/office/drawing/2014/main" id="{C9BFB652-9AB2-88ED-EE29-3EFB24E92097}"/>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6" name="Group 5">
              <a:extLst>
                <a:ext uri="{FF2B5EF4-FFF2-40B4-BE49-F238E27FC236}">
                  <a16:creationId xmlns:a16="http://schemas.microsoft.com/office/drawing/2014/main" id="{2E137F8D-64DC-2360-360B-9E072D958D1D}"/>
                </a:ext>
              </a:extLst>
            </p:cNvPr>
            <p:cNvGrpSpPr/>
            <p:nvPr/>
          </p:nvGrpSpPr>
          <p:grpSpPr>
            <a:xfrm>
              <a:off x="11439470" y="314415"/>
              <a:ext cx="521208" cy="521208"/>
              <a:chOff x="5247775" y="5402947"/>
              <a:chExt cx="842422" cy="842418"/>
            </a:xfrm>
          </p:grpSpPr>
          <p:grpSp>
            <p:nvGrpSpPr>
              <p:cNvPr id="18" name="Group 17">
                <a:extLst>
                  <a:ext uri="{FF2B5EF4-FFF2-40B4-BE49-F238E27FC236}">
                    <a16:creationId xmlns:a16="http://schemas.microsoft.com/office/drawing/2014/main" id="{CB3577A5-4966-92F7-379D-2BF6BA03E212}"/>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20" name="Oval 19">
                  <a:extLst>
                    <a:ext uri="{FF2B5EF4-FFF2-40B4-BE49-F238E27FC236}">
                      <a16:creationId xmlns:a16="http://schemas.microsoft.com/office/drawing/2014/main" id="{5358C949-5761-A233-5552-5C4EE0E69F12}"/>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3" name="Group 22">
                  <a:extLst>
                    <a:ext uri="{FF2B5EF4-FFF2-40B4-BE49-F238E27FC236}">
                      <a16:creationId xmlns:a16="http://schemas.microsoft.com/office/drawing/2014/main" id="{B9A4828F-2A39-EC05-ED50-1F9AB588DEF5}"/>
                    </a:ext>
                  </a:extLst>
                </p:cNvPr>
                <p:cNvGrpSpPr/>
                <p:nvPr/>
              </p:nvGrpSpPr>
              <p:grpSpPr>
                <a:xfrm>
                  <a:off x="6837029" y="5667525"/>
                  <a:ext cx="516256" cy="374663"/>
                  <a:chOff x="9721214" y="3600212"/>
                  <a:chExt cx="516256" cy="374663"/>
                </a:xfrm>
              </p:grpSpPr>
              <p:sp>
                <p:nvSpPr>
                  <p:cNvPr id="24" name="Rectangle: Rounded Corners 23">
                    <a:extLst>
                      <a:ext uri="{FF2B5EF4-FFF2-40B4-BE49-F238E27FC236}">
                        <a16:creationId xmlns:a16="http://schemas.microsoft.com/office/drawing/2014/main" id="{05590A2A-419C-90A0-992E-418A88EFF44E}"/>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8" name="Rectangle 27">
                    <a:extLst>
                      <a:ext uri="{FF2B5EF4-FFF2-40B4-BE49-F238E27FC236}">
                        <a16:creationId xmlns:a16="http://schemas.microsoft.com/office/drawing/2014/main" id="{26632FF2-2CA4-4E53-3F1C-AC76F884B048}"/>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9" name="Oval 18">
                <a:extLst>
                  <a:ext uri="{FF2B5EF4-FFF2-40B4-BE49-F238E27FC236}">
                    <a16:creationId xmlns:a16="http://schemas.microsoft.com/office/drawing/2014/main" id="{EC5F9F31-A502-889F-82A1-1A23411AB099}"/>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7" name="Group 6">
              <a:extLst>
                <a:ext uri="{FF2B5EF4-FFF2-40B4-BE49-F238E27FC236}">
                  <a16:creationId xmlns:a16="http://schemas.microsoft.com/office/drawing/2014/main" id="{4E1D93DE-CB3A-B667-0F4E-53565CF9C305}"/>
                </a:ext>
              </a:extLst>
            </p:cNvPr>
            <p:cNvGrpSpPr/>
            <p:nvPr/>
          </p:nvGrpSpPr>
          <p:grpSpPr>
            <a:xfrm>
              <a:off x="10765703" y="314415"/>
              <a:ext cx="521208" cy="521208"/>
              <a:chOff x="5247775" y="4215754"/>
              <a:chExt cx="842422" cy="842418"/>
            </a:xfrm>
          </p:grpSpPr>
          <p:sp>
            <p:nvSpPr>
              <p:cNvPr id="9" name="Oval 8">
                <a:extLst>
                  <a:ext uri="{FF2B5EF4-FFF2-40B4-BE49-F238E27FC236}">
                    <a16:creationId xmlns:a16="http://schemas.microsoft.com/office/drawing/2014/main" id="{4FE76F20-4EF1-7E44-33CD-CA3E7A2B673B}"/>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0" name="Group 9">
                <a:extLst>
                  <a:ext uri="{FF2B5EF4-FFF2-40B4-BE49-F238E27FC236}">
                    <a16:creationId xmlns:a16="http://schemas.microsoft.com/office/drawing/2014/main" id="{B8BC0742-2BC0-E803-E9D7-079C50DCCEAD}"/>
                  </a:ext>
                </a:extLst>
              </p:cNvPr>
              <p:cNvGrpSpPr/>
              <p:nvPr/>
            </p:nvGrpSpPr>
            <p:grpSpPr>
              <a:xfrm>
                <a:off x="5329023" y="4518060"/>
                <a:ext cx="679926" cy="237806"/>
                <a:chOff x="2739549" y="4545762"/>
                <a:chExt cx="679926" cy="237806"/>
              </a:xfrm>
            </p:grpSpPr>
            <p:sp>
              <p:nvSpPr>
                <p:cNvPr id="14" name="Rectangle 5">
                  <a:extLst>
                    <a:ext uri="{FF2B5EF4-FFF2-40B4-BE49-F238E27FC236}">
                      <a16:creationId xmlns:a16="http://schemas.microsoft.com/office/drawing/2014/main" id="{DD61A7D0-292E-D56F-9647-F6C1CCBAC1AC}"/>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6" name="Oval 15">
                  <a:extLst>
                    <a:ext uri="{FF2B5EF4-FFF2-40B4-BE49-F238E27FC236}">
                      <a16:creationId xmlns:a16="http://schemas.microsoft.com/office/drawing/2014/main" id="{0ECF7EBB-149D-7C69-181C-36D457D74738}"/>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3" name="Oval 12">
                <a:extLst>
                  <a:ext uri="{FF2B5EF4-FFF2-40B4-BE49-F238E27FC236}">
                    <a16:creationId xmlns:a16="http://schemas.microsoft.com/office/drawing/2014/main" id="{036B6EAE-3707-193D-3643-7AA0F718C4AA}"/>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8" name="Oval 7">
              <a:extLst>
                <a:ext uri="{FF2B5EF4-FFF2-40B4-BE49-F238E27FC236}">
                  <a16:creationId xmlns:a16="http://schemas.microsoft.com/office/drawing/2014/main" id="{E62CA401-A64F-9F7E-A566-05F0D5AC1C31}"/>
                </a:ext>
                <a:ext uri="{C183D7F6-B498-43B3-948B-1728B52AA6E4}">
                  <adec:decorative xmlns:adec="http://schemas.microsoft.com/office/drawing/2017/decorative" val="1"/>
                </a:ext>
              </a:extLst>
            </p:cNvPr>
            <p:cNvSpPr/>
            <p:nvPr/>
          </p:nvSpPr>
          <p:spPr bwMode="auto">
            <a:xfrm rot="10800000">
              <a:off x="10120425" y="342903"/>
              <a:ext cx="464233" cy="46423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234100475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42" presetClass="path" presetSubtype="0" decel="100000" fill="hold" grpId="1" nodeType="withEffect">
                                  <p:stCondLst>
                                    <p:cond delay="0"/>
                                  </p:stCondLst>
                                  <p:childTnLst>
                                    <p:animMotion origin="layout" path="M 2.08333E-7 -4.07407E-6 L 2.08333E-7 0.04167 " pathEditMode="relative" rAng="0" ptsTypes="AA">
                                      <p:cBhvr>
                                        <p:cTn id="9" dur="750" spd="-100000" fill="hold"/>
                                        <p:tgtEl>
                                          <p:spTgt spid="17"/>
                                        </p:tgtEl>
                                        <p:attrNameLst>
                                          <p:attrName>ppt_x</p:attrName>
                                          <p:attrName>ppt_y</p:attrName>
                                        </p:attrNameLst>
                                      </p:cBhvr>
                                      <p:rCtr x="0" y="2083"/>
                                    </p:animMotion>
                                  </p:childTnLst>
                                </p:cTn>
                              </p:par>
                              <p:par>
                                <p:cTn id="10" presetID="10" presetClass="entr" presetSubtype="0"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par>
                                <p:cTn id="13" presetID="42" presetClass="path" presetSubtype="0" decel="100000" fill="hold" grpId="1" nodeType="withEffect">
                                  <p:stCondLst>
                                    <p:cond delay="0"/>
                                  </p:stCondLst>
                                  <p:childTnLst>
                                    <p:animMotion origin="layout" path="M 2.08333E-7 -4.07407E-6 L 2.08333E-7 0.04167 " pathEditMode="relative" rAng="0" ptsTypes="AA">
                                      <p:cBhvr>
                                        <p:cTn id="14" dur="750" spd="-100000" fill="hold"/>
                                        <p:tgtEl>
                                          <p:spTgt spid="15"/>
                                        </p:tgtEl>
                                        <p:attrNameLst>
                                          <p:attrName>ppt_x</p:attrName>
                                          <p:attrName>ppt_y</p:attrName>
                                        </p:attrNameLst>
                                      </p:cBhvr>
                                      <p:rCtr x="0" y="2083"/>
                                    </p:animMotion>
                                  </p:childTnLst>
                                </p:cTn>
                              </p:par>
                              <p:par>
                                <p:cTn id="15" presetID="10" presetClass="entr" presetSubtype="0" fill="hold" nodeType="withEffect">
                                  <p:stCondLst>
                                    <p:cond delay="50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7" grpId="0"/>
      <p:bldP spid="17" grpId="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BCA1E8EB-1831-4CC2-B50F-04EECF3D738A}"/>
              </a:ex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bwMode="auto">
          <a:xfrm>
            <a:off x="8808334" y="0"/>
            <a:ext cx="3383666" cy="685800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sp>
        <p:nvSpPr>
          <p:cNvPr id="25" name="Rectangle 24">
            <a:extLst>
              <a:ext uri="{FF2B5EF4-FFF2-40B4-BE49-F238E27FC236}">
                <a16:creationId xmlns:a16="http://schemas.microsoft.com/office/drawing/2014/main" id="{97D0C14D-568D-4C8F-BD7A-724527583091}"/>
              </a:ext>
              <a:ext uri="{C183D7F6-B498-43B3-948B-1728B52AA6E4}">
                <adec:decorative xmlns:adec="http://schemas.microsoft.com/office/drawing/2017/decorative" val="1"/>
              </a:ext>
            </a:extLst>
          </p:cNvPr>
          <p:cNvSpPr/>
          <p:nvPr/>
        </p:nvSpPr>
        <p:spPr bwMode="auto">
          <a:xfrm>
            <a:off x="7071100" y="1421705"/>
            <a:ext cx="3931988" cy="2455957"/>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pic>
        <p:nvPicPr>
          <p:cNvPr id="4" name="Picture 3">
            <a:extLst>
              <a:ext uri="{FF2B5EF4-FFF2-40B4-BE49-F238E27FC236}">
                <a16:creationId xmlns:a16="http://schemas.microsoft.com/office/drawing/2014/main" id="{C5765681-12B7-443B-9F9D-AA704BF18135}"/>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71608" y="1409567"/>
            <a:ext cx="3931988" cy="2455958"/>
          </a:xfrm>
          <a:prstGeom prst="rect">
            <a:avLst/>
          </a:prstGeom>
        </p:spPr>
      </p:pic>
      <p:grpSp>
        <p:nvGrpSpPr>
          <p:cNvPr id="27" name="Group 26">
            <a:extLst>
              <a:ext uri="{FF2B5EF4-FFF2-40B4-BE49-F238E27FC236}">
                <a16:creationId xmlns:a16="http://schemas.microsoft.com/office/drawing/2014/main" id="{D2AD6A1B-0A47-4669-AD26-28DD7E837231}"/>
              </a:ext>
              <a:ext uri="{C183D7F6-B498-43B3-948B-1728B52AA6E4}">
                <adec:decorative xmlns:adec="http://schemas.microsoft.com/office/drawing/2017/decorative" val="1"/>
              </a:ext>
            </a:extLst>
          </p:cNvPr>
          <p:cNvGrpSpPr/>
          <p:nvPr/>
        </p:nvGrpSpPr>
        <p:grpSpPr>
          <a:xfrm>
            <a:off x="4976207" y="0"/>
            <a:ext cx="7016554" cy="5263963"/>
            <a:chOff x="4990782" y="658579"/>
            <a:chExt cx="7016554" cy="5263963"/>
          </a:xfrm>
        </p:grpSpPr>
        <p:grpSp>
          <p:nvGrpSpPr>
            <p:cNvPr id="28" name="Group 27">
              <a:extLst>
                <a:ext uri="{FF2B5EF4-FFF2-40B4-BE49-F238E27FC236}">
                  <a16:creationId xmlns:a16="http://schemas.microsoft.com/office/drawing/2014/main" id="{57BA0677-A7AE-4282-A78A-E155E399EBB3}"/>
                </a:ext>
                <a:ext uri="{C183D7F6-B498-43B3-948B-1728B52AA6E4}">
                  <adec:decorative xmlns:adec="http://schemas.microsoft.com/office/drawing/2017/decorative" val="1"/>
                </a:ext>
              </a:extLst>
            </p:cNvPr>
            <p:cNvGrpSpPr/>
            <p:nvPr/>
          </p:nvGrpSpPr>
          <p:grpSpPr>
            <a:xfrm>
              <a:off x="4990782" y="658579"/>
              <a:ext cx="7016554" cy="5263963"/>
              <a:chOff x="4990782" y="658579"/>
              <a:chExt cx="7016554" cy="5263963"/>
            </a:xfrm>
          </p:grpSpPr>
          <p:pic>
            <p:nvPicPr>
              <p:cNvPr id="30" name="Picture 29">
                <a:extLst>
                  <a:ext uri="{FF2B5EF4-FFF2-40B4-BE49-F238E27FC236}">
                    <a16:creationId xmlns:a16="http://schemas.microsoft.com/office/drawing/2014/main" id="{751761FD-DBCA-42F8-8BE3-74E4BEF78011}"/>
                  </a:ext>
                </a:extLst>
              </p:cNvPr>
              <p:cNvPicPr>
                <a:picLocks noChangeAspect="1"/>
              </p:cNvPicPr>
              <p:nvPr/>
            </p:nvPicPr>
            <p:blipFill>
              <a:blip r:embed="rId4"/>
              <a:stretch>
                <a:fillRect/>
              </a:stretch>
            </p:blipFill>
            <p:spPr>
              <a:xfrm>
                <a:off x="4990782" y="658579"/>
                <a:ext cx="7016554" cy="5263963"/>
              </a:xfrm>
              <a:prstGeom prst="rect">
                <a:avLst/>
              </a:prstGeom>
            </p:spPr>
          </p:pic>
          <p:sp>
            <p:nvSpPr>
              <p:cNvPr id="31" name="Rectangle 30">
                <a:extLst>
                  <a:ext uri="{FF2B5EF4-FFF2-40B4-BE49-F238E27FC236}">
                    <a16:creationId xmlns:a16="http://schemas.microsoft.com/office/drawing/2014/main" id="{267B45BA-6628-4662-8649-2DF975DB5642}"/>
                  </a:ext>
                </a:extLst>
              </p:cNvPr>
              <p:cNvSpPr/>
              <p:nvPr/>
            </p:nvSpPr>
            <p:spPr bwMode="auto">
              <a:xfrm>
                <a:off x="7085675" y="2070819"/>
                <a:ext cx="3931988" cy="2455957"/>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pic>
          <p:nvPicPr>
            <p:cNvPr id="29" name="Picture 28">
              <a:extLst>
                <a:ext uri="{FF2B5EF4-FFF2-40B4-BE49-F238E27FC236}">
                  <a16:creationId xmlns:a16="http://schemas.microsoft.com/office/drawing/2014/main" id="{6E9508B0-6F25-4B54-9D53-EAA4287812DE}"/>
                </a:ext>
              </a:extLst>
            </p:cNvPr>
            <p:cNvPicPr>
              <a:picLocks noChangeAspect="1"/>
            </p:cNvPicPr>
            <p:nvPr/>
          </p:nvPicPr>
          <p:blipFill>
            <a:blip r:embed="rId5"/>
            <a:stretch>
              <a:fillRect/>
            </a:stretch>
          </p:blipFill>
          <p:spPr>
            <a:xfrm>
              <a:off x="7085675" y="2070819"/>
              <a:ext cx="3931988" cy="2457492"/>
            </a:xfrm>
            <a:prstGeom prst="rect">
              <a:avLst/>
            </a:prstGeom>
          </p:spPr>
        </p:pic>
      </p:grpSp>
      <p:sp>
        <p:nvSpPr>
          <p:cNvPr id="3" name="Title 2">
            <a:extLst>
              <a:ext uri="{FF2B5EF4-FFF2-40B4-BE49-F238E27FC236}">
                <a16:creationId xmlns:a16="http://schemas.microsoft.com/office/drawing/2014/main" id="{9A29EF73-F525-46AF-9A02-90258606D7BE}"/>
              </a:ext>
            </a:extLst>
          </p:cNvPr>
          <p:cNvSpPr>
            <a:spLocks noGrp="1"/>
          </p:cNvSpPr>
          <p:nvPr>
            <p:ph type="title"/>
          </p:nvPr>
        </p:nvSpPr>
        <p:spPr/>
        <p:txBody>
          <a:bodyPr/>
          <a:lstStyle/>
          <a:p>
            <a:r>
              <a:rPr lang="en-US"/>
              <a:t>Cortana </a:t>
            </a:r>
          </a:p>
        </p:txBody>
      </p:sp>
      <p:sp>
        <p:nvSpPr>
          <p:cNvPr id="17" name="TextBox 16">
            <a:extLst>
              <a:ext uri="{FF2B5EF4-FFF2-40B4-BE49-F238E27FC236}">
                <a16:creationId xmlns:a16="http://schemas.microsoft.com/office/drawing/2014/main" id="{C8AF8608-3572-4926-8CEE-E26C2B24EDF6}"/>
              </a:ext>
            </a:extLst>
          </p:cNvPr>
          <p:cNvSpPr txBox="1"/>
          <p:nvPr/>
        </p:nvSpPr>
        <p:spPr>
          <a:xfrm>
            <a:off x="588963" y="1344586"/>
            <a:ext cx="4230687" cy="1015663"/>
          </a:xfrm>
          <a:prstGeom prst="rect">
            <a:avLst/>
          </a:prstGeom>
          <a:noFill/>
        </p:spPr>
        <p:txBody>
          <a:bodyPr wrap="square" lIns="0">
            <a:spAutoFit/>
          </a:bodyPr>
          <a:lstStyle/>
          <a:p>
            <a:pPr>
              <a:spcAft>
                <a:spcPts val="1200"/>
              </a:spcAft>
            </a:pPr>
            <a:r>
              <a:rPr lang="en-US" sz="1600"/>
              <a:t>Tenant admins can control who in their tenant can use Cortana voice assistance</a:t>
            </a:r>
          </a:p>
          <a:p>
            <a:pPr>
              <a:spcAft>
                <a:spcPts val="1200"/>
              </a:spcAft>
            </a:pPr>
            <a:r>
              <a:rPr lang="en-US" sz="1600"/>
              <a:t>Cortana is enabled by default</a:t>
            </a:r>
          </a:p>
        </p:txBody>
      </p:sp>
      <p:sp>
        <p:nvSpPr>
          <p:cNvPr id="15" name="TextBox 14">
            <a:extLst>
              <a:ext uri="{FF2B5EF4-FFF2-40B4-BE49-F238E27FC236}">
                <a16:creationId xmlns:a16="http://schemas.microsoft.com/office/drawing/2014/main" id="{3AD17933-80DE-452D-9EEB-491E565515AB}"/>
              </a:ext>
            </a:extLst>
          </p:cNvPr>
          <p:cNvSpPr txBox="1"/>
          <p:nvPr/>
        </p:nvSpPr>
        <p:spPr>
          <a:xfrm>
            <a:off x="588963" y="2628295"/>
            <a:ext cx="4835705" cy="1015663"/>
          </a:xfrm>
          <a:prstGeom prst="rect">
            <a:avLst/>
          </a:prstGeom>
          <a:noFill/>
        </p:spPr>
        <p:txBody>
          <a:bodyPr wrap="square" lIns="0">
            <a:spAutoFit/>
          </a:bodyPr>
          <a:lstStyle/>
          <a:p>
            <a:pPr>
              <a:spcAft>
                <a:spcPts val="1200"/>
              </a:spcAft>
            </a:pPr>
            <a:r>
              <a:rPr lang="en-US" sz="1600"/>
              <a:t>Disable or edit Cortana tenant-wide settings via PowerShell</a:t>
            </a:r>
          </a:p>
          <a:p>
            <a:pPr>
              <a:spcAft>
                <a:spcPts val="1200"/>
              </a:spcAft>
            </a:pPr>
            <a:r>
              <a:rPr lang="en-US" sz="1600"/>
              <a:t>Users can enable/disable Cortana via Settings</a:t>
            </a:r>
          </a:p>
        </p:txBody>
      </p:sp>
      <p:sp>
        <p:nvSpPr>
          <p:cNvPr id="13" name="TextBox 12">
            <a:extLst>
              <a:ext uri="{FF2B5EF4-FFF2-40B4-BE49-F238E27FC236}">
                <a16:creationId xmlns:a16="http://schemas.microsoft.com/office/drawing/2014/main" id="{BD279BF2-2BCA-451D-B190-FD065BE44211}"/>
              </a:ext>
            </a:extLst>
          </p:cNvPr>
          <p:cNvSpPr txBox="1"/>
          <p:nvPr/>
        </p:nvSpPr>
        <p:spPr>
          <a:xfrm>
            <a:off x="588963" y="3917561"/>
            <a:ext cx="4584921" cy="1354217"/>
          </a:xfrm>
          <a:prstGeom prst="rect">
            <a:avLst/>
          </a:prstGeom>
          <a:noFill/>
        </p:spPr>
        <p:txBody>
          <a:bodyPr wrap="square" lIns="0">
            <a:spAutoFit/>
          </a:bodyPr>
          <a:lstStyle>
            <a:defPPr>
              <a:defRPr lang="en-US"/>
            </a:defPPr>
          </a:lstStyle>
          <a:p>
            <a:r>
              <a:rPr lang="en-US" sz="1600">
                <a:latin typeface="Consolas" panose="020B0609020204030204" pitchFamily="49" charset="0"/>
              </a:rPr>
              <a:t>New-</a:t>
            </a:r>
            <a:r>
              <a:rPr lang="en-US" sz="1600" err="1">
                <a:latin typeface="Consolas" panose="020B0609020204030204" pitchFamily="49" charset="0"/>
              </a:rPr>
              <a:t>CsTeamsCortanaPolicy</a:t>
            </a:r>
            <a:endParaRPr lang="en-US" sz="1600">
              <a:latin typeface="Consolas" panose="020B0609020204030204" pitchFamily="49" charset="0"/>
            </a:endParaRPr>
          </a:p>
          <a:p>
            <a:r>
              <a:rPr lang="en-US" sz="1600">
                <a:latin typeface="Consolas" panose="020B0609020204030204" pitchFamily="49" charset="0"/>
              </a:rPr>
              <a:t>Get-</a:t>
            </a:r>
            <a:r>
              <a:rPr lang="en-US" sz="1600" err="1">
                <a:latin typeface="Consolas" panose="020B0609020204030204" pitchFamily="49" charset="0"/>
              </a:rPr>
              <a:t>CsTeamsCortanaPolicy</a:t>
            </a:r>
            <a:endParaRPr lang="en-US" sz="1600">
              <a:latin typeface="Consolas" panose="020B0609020204030204" pitchFamily="49" charset="0"/>
            </a:endParaRPr>
          </a:p>
          <a:p>
            <a:r>
              <a:rPr lang="en-US" sz="1600">
                <a:latin typeface="Consolas" panose="020B0609020204030204" pitchFamily="49" charset="0"/>
              </a:rPr>
              <a:t>Grant-</a:t>
            </a:r>
            <a:r>
              <a:rPr lang="en-US" sz="1600" err="1">
                <a:latin typeface="Consolas" panose="020B0609020204030204" pitchFamily="49" charset="0"/>
              </a:rPr>
              <a:t>CsTeamsCortanaPolicy</a:t>
            </a:r>
            <a:endParaRPr lang="en-US" sz="1600">
              <a:latin typeface="Consolas" panose="020B0609020204030204" pitchFamily="49" charset="0"/>
            </a:endParaRPr>
          </a:p>
          <a:p>
            <a:r>
              <a:rPr lang="en-US" sz="1600">
                <a:latin typeface="Consolas" panose="020B0609020204030204" pitchFamily="49" charset="0"/>
              </a:rPr>
              <a:t>Set-</a:t>
            </a:r>
            <a:r>
              <a:rPr lang="en-US" sz="1600" err="1">
                <a:latin typeface="Consolas" panose="020B0609020204030204" pitchFamily="49" charset="0"/>
              </a:rPr>
              <a:t>CsTeamsCortanaPolicy</a:t>
            </a:r>
            <a:endParaRPr lang="en-US" sz="1600">
              <a:latin typeface="Consolas" panose="020B0609020204030204" pitchFamily="49" charset="0"/>
            </a:endParaRPr>
          </a:p>
          <a:p>
            <a:r>
              <a:rPr lang="en-US" sz="1600">
                <a:latin typeface="Consolas" panose="020B0609020204030204" pitchFamily="49" charset="0"/>
              </a:rPr>
              <a:t>Remove-</a:t>
            </a:r>
            <a:r>
              <a:rPr lang="en-US" sz="1600" err="1">
                <a:latin typeface="Consolas" panose="020B0609020204030204" pitchFamily="49" charset="0"/>
              </a:rPr>
              <a:t>CsTeamsCortanaPolicy</a:t>
            </a:r>
            <a:endParaRPr lang="en-US" sz="1600">
              <a:latin typeface="Consolas" panose="020B0609020204030204" pitchFamily="49" charset="0"/>
            </a:endParaRPr>
          </a:p>
        </p:txBody>
      </p:sp>
      <p:grpSp>
        <p:nvGrpSpPr>
          <p:cNvPr id="2" name="Group 1">
            <a:extLst>
              <a:ext uri="{FF2B5EF4-FFF2-40B4-BE49-F238E27FC236}">
                <a16:creationId xmlns:a16="http://schemas.microsoft.com/office/drawing/2014/main" id="{F887B90E-69E7-5543-1FFA-1A56D24A9EFF}"/>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5" name="Group 4">
              <a:extLst>
                <a:ext uri="{FF2B5EF4-FFF2-40B4-BE49-F238E27FC236}">
                  <a16:creationId xmlns:a16="http://schemas.microsoft.com/office/drawing/2014/main" id="{AC652A9D-14E2-2EBD-3D14-3C1501D2DE31}"/>
                </a:ext>
              </a:extLst>
            </p:cNvPr>
            <p:cNvGrpSpPr/>
            <p:nvPr/>
          </p:nvGrpSpPr>
          <p:grpSpPr>
            <a:xfrm>
              <a:off x="9419668" y="315165"/>
              <a:ext cx="519711" cy="519708"/>
              <a:chOff x="2643786" y="1841370"/>
              <a:chExt cx="842422" cy="842418"/>
            </a:xfrm>
          </p:grpSpPr>
          <p:sp>
            <p:nvSpPr>
              <p:cNvPr id="36" name="Oval 35">
                <a:extLst>
                  <a:ext uri="{FF2B5EF4-FFF2-40B4-BE49-F238E27FC236}">
                    <a16:creationId xmlns:a16="http://schemas.microsoft.com/office/drawing/2014/main" id="{25AA6526-8BA4-56B8-D256-2362128800D4}"/>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7" name="Group 36">
                <a:extLst>
                  <a:ext uri="{FF2B5EF4-FFF2-40B4-BE49-F238E27FC236}">
                    <a16:creationId xmlns:a16="http://schemas.microsoft.com/office/drawing/2014/main" id="{109BF16A-A837-338A-C5BB-DA554E716458}"/>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8" name="Rectangle: Rounded Corners 37">
                  <a:extLst>
                    <a:ext uri="{FF2B5EF4-FFF2-40B4-BE49-F238E27FC236}">
                      <a16:creationId xmlns:a16="http://schemas.microsoft.com/office/drawing/2014/main" id="{261775EC-EBDD-63C5-316A-04DF74BDAC16}"/>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BB4AF813-5F4F-92CC-4145-0760D569127B}"/>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40" name="Group 39">
                  <a:extLst>
                    <a:ext uri="{FF2B5EF4-FFF2-40B4-BE49-F238E27FC236}">
                      <a16:creationId xmlns:a16="http://schemas.microsoft.com/office/drawing/2014/main" id="{6E9221F8-17EA-B342-8FE6-29313560FB38}"/>
                    </a:ext>
                  </a:extLst>
                </p:cNvPr>
                <p:cNvGrpSpPr/>
                <p:nvPr/>
              </p:nvGrpSpPr>
              <p:grpSpPr>
                <a:xfrm>
                  <a:off x="9549692" y="2525789"/>
                  <a:ext cx="155052" cy="148677"/>
                  <a:chOff x="4039410" y="4948360"/>
                  <a:chExt cx="155073" cy="148698"/>
                </a:xfrm>
                <a:solidFill>
                  <a:schemeClr val="bg1"/>
                </a:solidFill>
              </p:grpSpPr>
              <p:sp>
                <p:nvSpPr>
                  <p:cNvPr id="43" name="Rectangle: Rounded Corners 42">
                    <a:extLst>
                      <a:ext uri="{FF2B5EF4-FFF2-40B4-BE49-F238E27FC236}">
                        <a16:creationId xmlns:a16="http://schemas.microsoft.com/office/drawing/2014/main" id="{FB66687A-674C-258E-B5E6-657FD1969D7D}"/>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4" name="Rectangle: Rounded Corners 43">
                    <a:extLst>
                      <a:ext uri="{FF2B5EF4-FFF2-40B4-BE49-F238E27FC236}">
                        <a16:creationId xmlns:a16="http://schemas.microsoft.com/office/drawing/2014/main" id="{E9307AB7-E04E-8D89-5B2B-110FEFD25067}"/>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2DEACAEE-DFCC-DBE4-7C3A-B991998E8523}"/>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6" name="Rectangle: Rounded Corners 45">
                    <a:extLst>
                      <a:ext uri="{FF2B5EF4-FFF2-40B4-BE49-F238E27FC236}">
                        <a16:creationId xmlns:a16="http://schemas.microsoft.com/office/drawing/2014/main" id="{2FFEB35F-D328-8013-29ED-DEB5CCB37BB7}"/>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7" name="Rectangle: Rounded Corners 46">
                    <a:extLst>
                      <a:ext uri="{FF2B5EF4-FFF2-40B4-BE49-F238E27FC236}">
                        <a16:creationId xmlns:a16="http://schemas.microsoft.com/office/drawing/2014/main" id="{4145860C-1725-6660-914C-A7C4B06F9162}"/>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8" name="Rectangle: Rounded Corners 47">
                    <a:extLst>
                      <a:ext uri="{FF2B5EF4-FFF2-40B4-BE49-F238E27FC236}">
                        <a16:creationId xmlns:a16="http://schemas.microsoft.com/office/drawing/2014/main" id="{34BCDBF9-3DBA-78BF-09ED-3E6E4419505E}"/>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9" name="Rectangle: Rounded Corners 48">
                    <a:extLst>
                      <a:ext uri="{FF2B5EF4-FFF2-40B4-BE49-F238E27FC236}">
                        <a16:creationId xmlns:a16="http://schemas.microsoft.com/office/drawing/2014/main" id="{7DEA361F-ECB6-5E9C-B018-175B7F496C25}"/>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0" name="Rectangle: Rounded Corners 49">
                    <a:extLst>
                      <a:ext uri="{FF2B5EF4-FFF2-40B4-BE49-F238E27FC236}">
                        <a16:creationId xmlns:a16="http://schemas.microsoft.com/office/drawing/2014/main" id="{5B933CC8-2A50-570D-CB4F-EBCD6444EFC2}"/>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51" name="Rectangle: Rounded Corners 50">
                    <a:extLst>
                      <a:ext uri="{FF2B5EF4-FFF2-40B4-BE49-F238E27FC236}">
                        <a16:creationId xmlns:a16="http://schemas.microsoft.com/office/drawing/2014/main" id="{11F9E935-6B25-380B-7A3F-49425ABE0427}"/>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41" name="Rectangle: Rounded Corners 40">
                  <a:extLst>
                    <a:ext uri="{FF2B5EF4-FFF2-40B4-BE49-F238E27FC236}">
                      <a16:creationId xmlns:a16="http://schemas.microsoft.com/office/drawing/2014/main" id="{33406C7B-D402-5DB4-4F5B-F7F664D2F3E4}"/>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15FA2CC7-8CF3-BECD-504E-1B93638EE17E}"/>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6" name="Group 5">
              <a:extLst>
                <a:ext uri="{FF2B5EF4-FFF2-40B4-BE49-F238E27FC236}">
                  <a16:creationId xmlns:a16="http://schemas.microsoft.com/office/drawing/2014/main" id="{2D15FADB-9A8E-B8AA-A49B-6B00AE38B59F}"/>
                </a:ext>
              </a:extLst>
            </p:cNvPr>
            <p:cNvGrpSpPr/>
            <p:nvPr/>
          </p:nvGrpSpPr>
          <p:grpSpPr>
            <a:xfrm>
              <a:off x="10091937" y="314415"/>
              <a:ext cx="521208" cy="521208"/>
              <a:chOff x="2643786" y="3028562"/>
              <a:chExt cx="842422" cy="842418"/>
            </a:xfrm>
          </p:grpSpPr>
          <p:sp>
            <p:nvSpPr>
              <p:cNvPr id="26" name="Oval 25">
                <a:extLst>
                  <a:ext uri="{FF2B5EF4-FFF2-40B4-BE49-F238E27FC236}">
                    <a16:creationId xmlns:a16="http://schemas.microsoft.com/office/drawing/2014/main" id="{DEAE0CD4-1138-4BB1-AD6D-A8A9AD7B0651}"/>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2" name="Group 31">
                <a:extLst>
                  <a:ext uri="{FF2B5EF4-FFF2-40B4-BE49-F238E27FC236}">
                    <a16:creationId xmlns:a16="http://schemas.microsoft.com/office/drawing/2014/main" id="{A2D09945-26DC-6B29-9A5B-A4DDD606E9C2}"/>
                  </a:ext>
                </a:extLst>
              </p:cNvPr>
              <p:cNvGrpSpPr/>
              <p:nvPr/>
            </p:nvGrpSpPr>
            <p:grpSpPr>
              <a:xfrm>
                <a:off x="2863714" y="3137652"/>
                <a:ext cx="402567" cy="624238"/>
                <a:chOff x="2905821" y="3132001"/>
                <a:chExt cx="339644" cy="655658"/>
              </a:xfrm>
            </p:grpSpPr>
            <p:pic>
              <p:nvPicPr>
                <p:cNvPr id="33" name="Picture 32">
                  <a:extLst>
                    <a:ext uri="{FF2B5EF4-FFF2-40B4-BE49-F238E27FC236}">
                      <a16:creationId xmlns:a16="http://schemas.microsoft.com/office/drawing/2014/main" id="{8A166BFF-4358-07AE-2A73-214BDFD94FA7}"/>
                    </a:ext>
                  </a:extLst>
                </p:cNvPr>
                <p:cNvPicPr>
                  <a:picLocks noChangeAspect="1"/>
                </p:cNvPicPr>
                <p:nvPr/>
              </p:nvPicPr>
              <p:blipFill>
                <a:blip r:embed="rId6"/>
                <a:stretch>
                  <a:fillRect/>
                </a:stretch>
              </p:blipFill>
              <p:spPr>
                <a:xfrm>
                  <a:off x="2905821" y="3132001"/>
                  <a:ext cx="339644" cy="655658"/>
                </a:xfrm>
                <a:prstGeom prst="rect">
                  <a:avLst/>
                </a:prstGeom>
              </p:spPr>
            </p:pic>
            <p:sp>
              <p:nvSpPr>
                <p:cNvPr id="34" name="Rectangle 33">
                  <a:extLst>
                    <a:ext uri="{FF2B5EF4-FFF2-40B4-BE49-F238E27FC236}">
                      <a16:creationId xmlns:a16="http://schemas.microsoft.com/office/drawing/2014/main" id="{7832722A-1C9B-BFB8-38AD-2C06E1DD7BEE}"/>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 name="Oval 34">
                  <a:extLst>
                    <a:ext uri="{FF2B5EF4-FFF2-40B4-BE49-F238E27FC236}">
                      <a16:creationId xmlns:a16="http://schemas.microsoft.com/office/drawing/2014/main" id="{FDD9243D-E1E4-1A05-700E-B9809E9B13AF}"/>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7" name="Group 6">
              <a:extLst>
                <a:ext uri="{FF2B5EF4-FFF2-40B4-BE49-F238E27FC236}">
                  <a16:creationId xmlns:a16="http://schemas.microsoft.com/office/drawing/2014/main" id="{D20E5B76-4F02-A1A1-5541-B219B98151EC}"/>
                </a:ext>
              </a:extLst>
            </p:cNvPr>
            <p:cNvGrpSpPr/>
            <p:nvPr/>
          </p:nvGrpSpPr>
          <p:grpSpPr>
            <a:xfrm>
              <a:off x="11439470" y="314415"/>
              <a:ext cx="521208" cy="521208"/>
              <a:chOff x="5247775" y="5402947"/>
              <a:chExt cx="842422" cy="842418"/>
            </a:xfrm>
          </p:grpSpPr>
          <p:grpSp>
            <p:nvGrpSpPr>
              <p:cNvPr id="18" name="Group 17">
                <a:extLst>
                  <a:ext uri="{FF2B5EF4-FFF2-40B4-BE49-F238E27FC236}">
                    <a16:creationId xmlns:a16="http://schemas.microsoft.com/office/drawing/2014/main" id="{5935E490-A282-3E15-47A3-9B7F9587ED91}"/>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20" name="Oval 19">
                  <a:extLst>
                    <a:ext uri="{FF2B5EF4-FFF2-40B4-BE49-F238E27FC236}">
                      <a16:creationId xmlns:a16="http://schemas.microsoft.com/office/drawing/2014/main" id="{CB462AAD-9517-5D56-3CC7-FADBA37EB34D}"/>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1" name="Group 20">
                  <a:extLst>
                    <a:ext uri="{FF2B5EF4-FFF2-40B4-BE49-F238E27FC236}">
                      <a16:creationId xmlns:a16="http://schemas.microsoft.com/office/drawing/2014/main" id="{AD9FFA6A-42E3-0B11-2F9B-1BEF913D1974}"/>
                    </a:ext>
                  </a:extLst>
                </p:cNvPr>
                <p:cNvGrpSpPr/>
                <p:nvPr/>
              </p:nvGrpSpPr>
              <p:grpSpPr>
                <a:xfrm>
                  <a:off x="6837029" y="5667525"/>
                  <a:ext cx="516256" cy="374663"/>
                  <a:chOff x="9721214" y="3600212"/>
                  <a:chExt cx="516256" cy="374663"/>
                </a:xfrm>
              </p:grpSpPr>
              <p:sp>
                <p:nvSpPr>
                  <p:cNvPr id="22" name="Rectangle: Rounded Corners 21">
                    <a:extLst>
                      <a:ext uri="{FF2B5EF4-FFF2-40B4-BE49-F238E27FC236}">
                        <a16:creationId xmlns:a16="http://schemas.microsoft.com/office/drawing/2014/main" id="{3CD85EEE-AF1F-811A-926D-284901251C74}"/>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4" name="Rectangle 23">
                    <a:extLst>
                      <a:ext uri="{FF2B5EF4-FFF2-40B4-BE49-F238E27FC236}">
                        <a16:creationId xmlns:a16="http://schemas.microsoft.com/office/drawing/2014/main" id="{2E999996-4ACA-3E2A-5EAC-F9E490B37C82}"/>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19" name="Oval 18">
                <a:extLst>
                  <a:ext uri="{FF2B5EF4-FFF2-40B4-BE49-F238E27FC236}">
                    <a16:creationId xmlns:a16="http://schemas.microsoft.com/office/drawing/2014/main" id="{F5306CDC-BBD0-1C75-457F-D44830E10FA7}"/>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8" name="Group 7">
              <a:extLst>
                <a:ext uri="{FF2B5EF4-FFF2-40B4-BE49-F238E27FC236}">
                  <a16:creationId xmlns:a16="http://schemas.microsoft.com/office/drawing/2014/main" id="{00118548-6ADC-4114-7FB5-E76EB94F7F52}"/>
                </a:ext>
              </a:extLst>
            </p:cNvPr>
            <p:cNvGrpSpPr/>
            <p:nvPr/>
          </p:nvGrpSpPr>
          <p:grpSpPr>
            <a:xfrm>
              <a:off x="10765703" y="314415"/>
              <a:ext cx="521208" cy="521208"/>
              <a:chOff x="5247775" y="4215754"/>
              <a:chExt cx="842422" cy="842418"/>
            </a:xfrm>
          </p:grpSpPr>
          <p:sp>
            <p:nvSpPr>
              <p:cNvPr id="10" name="Oval 9">
                <a:extLst>
                  <a:ext uri="{FF2B5EF4-FFF2-40B4-BE49-F238E27FC236}">
                    <a16:creationId xmlns:a16="http://schemas.microsoft.com/office/drawing/2014/main" id="{E81AF731-112D-1657-C0AE-CB7176CF9EC0}"/>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1" name="Group 10">
                <a:extLst>
                  <a:ext uri="{FF2B5EF4-FFF2-40B4-BE49-F238E27FC236}">
                    <a16:creationId xmlns:a16="http://schemas.microsoft.com/office/drawing/2014/main" id="{F8F4D1C3-FEBD-B0C9-25D0-0B7C8C7F15F6}"/>
                  </a:ext>
                </a:extLst>
              </p:cNvPr>
              <p:cNvGrpSpPr/>
              <p:nvPr/>
            </p:nvGrpSpPr>
            <p:grpSpPr>
              <a:xfrm>
                <a:off x="5329023" y="4518060"/>
                <a:ext cx="679926" cy="237806"/>
                <a:chOff x="2739549" y="4545762"/>
                <a:chExt cx="679926" cy="237806"/>
              </a:xfrm>
            </p:grpSpPr>
            <p:sp>
              <p:nvSpPr>
                <p:cNvPr id="14" name="Rectangle 5">
                  <a:extLst>
                    <a:ext uri="{FF2B5EF4-FFF2-40B4-BE49-F238E27FC236}">
                      <a16:creationId xmlns:a16="http://schemas.microsoft.com/office/drawing/2014/main" id="{D12C6ACA-9D6E-6735-7DE0-4901EBCC5626}"/>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6" name="Oval 15">
                  <a:extLst>
                    <a:ext uri="{FF2B5EF4-FFF2-40B4-BE49-F238E27FC236}">
                      <a16:creationId xmlns:a16="http://schemas.microsoft.com/office/drawing/2014/main" id="{060CB8F0-5F92-5412-872B-460DDECA7DC8}"/>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2" name="Oval 11">
                <a:extLst>
                  <a:ext uri="{FF2B5EF4-FFF2-40B4-BE49-F238E27FC236}">
                    <a16:creationId xmlns:a16="http://schemas.microsoft.com/office/drawing/2014/main" id="{521F1A56-BC5B-8D74-3F44-7BE11EFB4FE2}"/>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9" name="Oval 8">
              <a:extLst>
                <a:ext uri="{FF2B5EF4-FFF2-40B4-BE49-F238E27FC236}">
                  <a16:creationId xmlns:a16="http://schemas.microsoft.com/office/drawing/2014/main" id="{B8731859-9A56-F56A-4F19-AD8C33A20F43}"/>
                </a:ext>
                <a:ext uri="{C183D7F6-B498-43B3-948B-1728B52AA6E4}">
                  <adec:decorative xmlns:adec="http://schemas.microsoft.com/office/drawing/2017/decorative" val="1"/>
                </a:ext>
              </a:extLst>
            </p:cNvPr>
            <p:cNvSpPr/>
            <p:nvPr/>
          </p:nvSpPr>
          <p:spPr bwMode="auto">
            <a:xfrm rot="10800000">
              <a:off x="10120425" y="342903"/>
              <a:ext cx="464233" cy="46423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81912081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42" presetClass="path" presetSubtype="0" decel="100000" fill="hold" grpId="1" nodeType="withEffect">
                                  <p:stCondLst>
                                    <p:cond delay="0"/>
                                  </p:stCondLst>
                                  <p:childTnLst>
                                    <p:animMotion origin="layout" path="M 2.08333E-6 1.48148E-6 L 2.08333E-6 0.04167 " pathEditMode="relative" rAng="0" ptsTypes="AA">
                                      <p:cBhvr>
                                        <p:cTn id="9" dur="750" spd="-100000" fill="hold"/>
                                        <p:tgtEl>
                                          <p:spTgt spid="17"/>
                                        </p:tgtEl>
                                        <p:attrNameLst>
                                          <p:attrName>ppt_x</p:attrName>
                                          <p:attrName>ppt_y</p:attrName>
                                        </p:attrNameLst>
                                      </p:cBhvr>
                                      <p:rCtr x="0" y="2083"/>
                                    </p:animMotion>
                                  </p:childTnLst>
                                </p:cTn>
                              </p:par>
                              <p:par>
                                <p:cTn id="10" presetID="10" presetClass="entr" presetSubtype="0"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par>
                                <p:cTn id="13" presetID="42" presetClass="path" presetSubtype="0" decel="100000" fill="hold" grpId="1" nodeType="withEffect">
                                  <p:stCondLst>
                                    <p:cond delay="0"/>
                                  </p:stCondLst>
                                  <p:childTnLst>
                                    <p:animMotion origin="layout" path="M 2.08333E-6 1.48148E-6 L 2.08333E-6 0.04167 " pathEditMode="relative" rAng="0" ptsTypes="AA">
                                      <p:cBhvr>
                                        <p:cTn id="14" dur="750" spd="-100000" fill="hold"/>
                                        <p:tgtEl>
                                          <p:spTgt spid="15"/>
                                        </p:tgtEl>
                                        <p:attrNameLst>
                                          <p:attrName>ppt_x</p:attrName>
                                          <p:attrName>ppt_y</p:attrName>
                                        </p:attrNameLst>
                                      </p:cBhvr>
                                      <p:rCtr x="0" y="2083"/>
                                    </p:animMotion>
                                  </p:childTnLst>
                                </p:cTn>
                              </p:par>
                              <p:par>
                                <p:cTn id="15" presetID="10"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par>
                                <p:cTn id="18" presetID="42" presetClass="path" presetSubtype="0" decel="100000" fill="hold" grpId="1" nodeType="withEffect">
                                  <p:stCondLst>
                                    <p:cond delay="0"/>
                                  </p:stCondLst>
                                  <p:childTnLst>
                                    <p:animMotion origin="layout" path="M 2.08333E-6 1.48148E-6 L 2.08333E-6 0.04167 " pathEditMode="relative" rAng="0" ptsTypes="AA">
                                      <p:cBhvr>
                                        <p:cTn id="19" dur="750" spd="-100000" fill="hold"/>
                                        <p:tgtEl>
                                          <p:spTgt spid="13"/>
                                        </p:tgtEl>
                                        <p:attrNameLst>
                                          <p:attrName>ppt_x</p:attrName>
                                          <p:attrName>ppt_y</p:attrName>
                                        </p:attrNameLst>
                                      </p:cBhvr>
                                      <p:rCtr x="0" y="2083"/>
                                    </p:animMotion>
                                  </p:childTnLst>
                                </p:cTn>
                              </p:par>
                              <p:par>
                                <p:cTn id="20" presetID="10" presetClass="entr" presetSubtype="0" fill="hold" nodeType="withEffect">
                                  <p:stCondLst>
                                    <p:cond delay="75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7" grpId="1"/>
      <p:bldP spid="15" grpId="0"/>
      <p:bldP spid="15" grpId="1"/>
      <p:bldP spid="13" grpId="0"/>
      <p:bldP spid="13" grpId="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62906FAA-78EC-4819-B847-F31822E3B965}"/>
              </a:ext>
              <a:ext uri="{C183D7F6-B498-43B3-948B-1728B52AA6E4}">
                <adec:decorative xmlns:adec="http://schemas.microsoft.com/office/drawing/2017/decorative" val="1"/>
              </a:ext>
            </a:extLst>
          </p:cNvPr>
          <p:cNvSpPr/>
          <p:nvPr/>
        </p:nvSpPr>
        <p:spPr bwMode="auto">
          <a:xfrm>
            <a:off x="8808334" y="0"/>
            <a:ext cx="3383666" cy="685800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a:gradFill>
                <a:gsLst>
                  <a:gs pos="0">
                    <a:srgbClr val="FFFFFF"/>
                  </a:gs>
                  <a:gs pos="100000">
                    <a:srgbClr val="FFFFFF"/>
                  </a:gs>
                </a:gsLst>
                <a:lin ang="5400000" scaled="0"/>
              </a:gradFill>
              <a:ea typeface="Segoe UI" pitchFamily="34" charset="0"/>
              <a:cs typeface="Segoe UI" pitchFamily="34" charset="0"/>
            </a:endParaRPr>
          </a:p>
        </p:txBody>
      </p:sp>
      <p:grpSp>
        <p:nvGrpSpPr>
          <p:cNvPr id="17" name="Group 16">
            <a:extLst>
              <a:ext uri="{FF2B5EF4-FFF2-40B4-BE49-F238E27FC236}">
                <a16:creationId xmlns:a16="http://schemas.microsoft.com/office/drawing/2014/main" id="{B6003C2F-9FDF-4C8A-AB33-203961E92E56}"/>
              </a:ext>
              <a:ext uri="{C183D7F6-B498-43B3-948B-1728B52AA6E4}">
                <adec:decorative xmlns:adec="http://schemas.microsoft.com/office/drawing/2017/decorative" val="1"/>
              </a:ext>
            </a:extLst>
          </p:cNvPr>
          <p:cNvGrpSpPr/>
          <p:nvPr/>
        </p:nvGrpSpPr>
        <p:grpSpPr>
          <a:xfrm>
            <a:off x="4976207" y="0"/>
            <a:ext cx="7016554" cy="5263963"/>
            <a:chOff x="4990782" y="658579"/>
            <a:chExt cx="7016554" cy="5263963"/>
          </a:xfrm>
        </p:grpSpPr>
        <p:grpSp>
          <p:nvGrpSpPr>
            <p:cNvPr id="18" name="Group 17">
              <a:extLst>
                <a:ext uri="{FF2B5EF4-FFF2-40B4-BE49-F238E27FC236}">
                  <a16:creationId xmlns:a16="http://schemas.microsoft.com/office/drawing/2014/main" id="{FA4BFC72-B114-4F3C-A72F-4454AABFAD96}"/>
                </a:ext>
                <a:ext uri="{C183D7F6-B498-43B3-948B-1728B52AA6E4}">
                  <adec:decorative xmlns:adec="http://schemas.microsoft.com/office/drawing/2017/decorative" val="1"/>
                </a:ext>
              </a:extLst>
            </p:cNvPr>
            <p:cNvGrpSpPr/>
            <p:nvPr/>
          </p:nvGrpSpPr>
          <p:grpSpPr>
            <a:xfrm>
              <a:off x="4990782" y="658579"/>
              <a:ext cx="7016554" cy="5263963"/>
              <a:chOff x="4990782" y="658579"/>
              <a:chExt cx="7016554" cy="5263963"/>
            </a:xfrm>
          </p:grpSpPr>
          <p:pic>
            <p:nvPicPr>
              <p:cNvPr id="20" name="Picture 19">
                <a:extLst>
                  <a:ext uri="{FF2B5EF4-FFF2-40B4-BE49-F238E27FC236}">
                    <a16:creationId xmlns:a16="http://schemas.microsoft.com/office/drawing/2014/main" id="{B493CC76-7EA2-4A90-B98A-2DB63DA363C3}"/>
                  </a:ext>
                </a:extLst>
              </p:cNvPr>
              <p:cNvPicPr>
                <a:picLocks noChangeAspect="1"/>
              </p:cNvPicPr>
              <p:nvPr/>
            </p:nvPicPr>
            <p:blipFill>
              <a:blip r:embed="rId3"/>
              <a:stretch>
                <a:fillRect/>
              </a:stretch>
            </p:blipFill>
            <p:spPr>
              <a:xfrm>
                <a:off x="4990782" y="658579"/>
                <a:ext cx="7016554" cy="5263963"/>
              </a:xfrm>
              <a:prstGeom prst="rect">
                <a:avLst/>
              </a:prstGeom>
            </p:spPr>
          </p:pic>
          <p:sp>
            <p:nvSpPr>
              <p:cNvPr id="21" name="Rectangle 20">
                <a:extLst>
                  <a:ext uri="{FF2B5EF4-FFF2-40B4-BE49-F238E27FC236}">
                    <a16:creationId xmlns:a16="http://schemas.microsoft.com/office/drawing/2014/main" id="{194DC0B3-8B5F-47AF-8314-D9EADE12FB3C}"/>
                  </a:ext>
                </a:extLst>
              </p:cNvPr>
              <p:cNvSpPr/>
              <p:nvPr/>
            </p:nvSpPr>
            <p:spPr bwMode="auto">
              <a:xfrm>
                <a:off x="7085675" y="2070819"/>
                <a:ext cx="3931988" cy="2455957"/>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pic>
          <p:nvPicPr>
            <p:cNvPr id="19" name="Picture 18">
              <a:extLst>
                <a:ext uri="{FF2B5EF4-FFF2-40B4-BE49-F238E27FC236}">
                  <a16:creationId xmlns:a16="http://schemas.microsoft.com/office/drawing/2014/main" id="{A92AEDB1-E429-4BD7-B630-D157DFAF91A5}"/>
                </a:ext>
              </a:extLst>
            </p:cNvPr>
            <p:cNvPicPr>
              <a:picLocks noChangeAspect="1"/>
            </p:cNvPicPr>
            <p:nvPr/>
          </p:nvPicPr>
          <p:blipFill>
            <a:blip r:embed="rId4"/>
            <a:stretch>
              <a:fillRect/>
            </a:stretch>
          </p:blipFill>
          <p:spPr>
            <a:xfrm>
              <a:off x="7085675" y="2070819"/>
              <a:ext cx="3931988" cy="2457492"/>
            </a:xfrm>
            <a:prstGeom prst="rect">
              <a:avLst/>
            </a:prstGeom>
          </p:spPr>
        </p:pic>
      </p:grpSp>
      <p:pic>
        <p:nvPicPr>
          <p:cNvPr id="14" name="Picture 13">
            <a:extLst>
              <a:ext uri="{FF2B5EF4-FFF2-40B4-BE49-F238E27FC236}">
                <a16:creationId xmlns:a16="http://schemas.microsoft.com/office/drawing/2014/main" id="{A6488678-6797-49E2-A23F-49F0CDF42801}"/>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7071100" y="1420592"/>
            <a:ext cx="3931988" cy="2455957"/>
          </a:xfrm>
          <a:prstGeom prst="rect">
            <a:avLst/>
          </a:prstGeom>
        </p:spPr>
      </p:pic>
      <p:sp>
        <p:nvSpPr>
          <p:cNvPr id="3" name="Title 2">
            <a:extLst>
              <a:ext uri="{FF2B5EF4-FFF2-40B4-BE49-F238E27FC236}">
                <a16:creationId xmlns:a16="http://schemas.microsoft.com/office/drawing/2014/main" id="{59CCED74-060A-4707-8BD4-114B99BD2594}"/>
              </a:ext>
            </a:extLst>
          </p:cNvPr>
          <p:cNvSpPr>
            <a:spLocks noGrp="1"/>
          </p:cNvSpPr>
          <p:nvPr>
            <p:ph type="title"/>
          </p:nvPr>
        </p:nvSpPr>
        <p:spPr/>
        <p:txBody>
          <a:bodyPr/>
          <a:lstStyle/>
          <a:p>
            <a:r>
              <a:rPr lang="en-GB"/>
              <a:t>Things to know…</a:t>
            </a:r>
            <a:endParaRPr lang="en-US"/>
          </a:p>
        </p:txBody>
      </p:sp>
      <p:sp>
        <p:nvSpPr>
          <p:cNvPr id="7" name="Text Placeholder 6">
            <a:extLst>
              <a:ext uri="{FF2B5EF4-FFF2-40B4-BE49-F238E27FC236}">
                <a16:creationId xmlns:a16="http://schemas.microsoft.com/office/drawing/2014/main" id="{E07ADE81-5F5B-4762-9CBC-F3DD1AA72CAC}"/>
              </a:ext>
            </a:extLst>
          </p:cNvPr>
          <p:cNvSpPr>
            <a:spLocks noGrp="1"/>
          </p:cNvSpPr>
          <p:nvPr>
            <p:ph type="body" sz="quarter" idx="4294967295"/>
          </p:nvPr>
        </p:nvSpPr>
        <p:spPr>
          <a:xfrm>
            <a:off x="588263" y="2047205"/>
            <a:ext cx="4217855" cy="1169551"/>
          </a:xfrm>
        </p:spPr>
        <p:txBody>
          <a:bodyPr vert="horz" wrap="square" lIns="0" tIns="0" rIns="0" bIns="0" rtlCol="0">
            <a:spAutoFit/>
          </a:bodyPr>
          <a:lstStyle/>
          <a:p>
            <a:pPr marL="0" indent="0">
              <a:spcBef>
                <a:spcPts val="2400"/>
              </a:spcBef>
              <a:buNone/>
            </a:pPr>
            <a:r>
              <a:rPr lang="en-US" sz="1400"/>
              <a:t>Lenovo </a:t>
            </a:r>
            <a:r>
              <a:rPr lang="en-US" sz="1400" err="1"/>
              <a:t>ThinkSmart</a:t>
            </a:r>
            <a:r>
              <a:rPr lang="en-US" sz="1400"/>
              <a:t> View might ship in Teams phone mode. Strongly encouraged to </a:t>
            </a:r>
            <a:r>
              <a:rPr lang="en-US" sz="1400">
                <a:solidFill>
                  <a:schemeClr val="accent1"/>
                </a:solidFill>
                <a:latin typeface="+mj-lt"/>
                <a:hlinkClick r:id="rId6">
                  <a:extLst>
                    <a:ext uri="{A12FA001-AC4F-418D-AE19-62706E023703}">
                      <ahyp:hlinkClr xmlns:ahyp="http://schemas.microsoft.com/office/drawing/2018/hyperlinkcolor" val="tx"/>
                    </a:ext>
                  </a:extLst>
                </a:hlinkClick>
              </a:rPr>
              <a:t>upgrade to Teams display mode</a:t>
            </a:r>
            <a:r>
              <a:rPr lang="en-US" sz="1400">
                <a:solidFill>
                  <a:schemeClr val="accent1"/>
                </a:solidFill>
              </a:rPr>
              <a:t>.</a:t>
            </a:r>
          </a:p>
          <a:p>
            <a:pPr marL="0" indent="0">
              <a:spcBef>
                <a:spcPts val="2400"/>
              </a:spcBef>
              <a:buNone/>
            </a:pPr>
            <a:r>
              <a:rPr lang="en-US" sz="1400"/>
              <a:t>Lenovo </a:t>
            </a:r>
            <a:r>
              <a:rPr lang="en-US" sz="1400" err="1"/>
              <a:t>ThinkSmart</a:t>
            </a:r>
            <a:r>
              <a:rPr lang="en-US" sz="1400"/>
              <a:t> View only supports Wi-Fi.</a:t>
            </a:r>
          </a:p>
        </p:txBody>
      </p:sp>
      <p:grpSp>
        <p:nvGrpSpPr>
          <p:cNvPr id="2" name="Group 1">
            <a:extLst>
              <a:ext uri="{FF2B5EF4-FFF2-40B4-BE49-F238E27FC236}">
                <a16:creationId xmlns:a16="http://schemas.microsoft.com/office/drawing/2014/main" id="{88E44EDD-018E-4542-6399-57524800FEE4}"/>
              </a:ext>
              <a:ext uri="{C183D7F6-B498-43B3-948B-1728B52AA6E4}">
                <adec:decorative xmlns:adec="http://schemas.microsoft.com/office/drawing/2017/decorative" val="1"/>
              </a:ext>
            </a:extLst>
          </p:cNvPr>
          <p:cNvGrpSpPr/>
          <p:nvPr/>
        </p:nvGrpSpPr>
        <p:grpSpPr>
          <a:xfrm>
            <a:off x="9419668" y="314415"/>
            <a:ext cx="2541010" cy="521208"/>
            <a:chOff x="9419668" y="314415"/>
            <a:chExt cx="2541010" cy="521208"/>
          </a:xfrm>
        </p:grpSpPr>
        <p:grpSp>
          <p:nvGrpSpPr>
            <p:cNvPr id="4" name="Group 3">
              <a:extLst>
                <a:ext uri="{FF2B5EF4-FFF2-40B4-BE49-F238E27FC236}">
                  <a16:creationId xmlns:a16="http://schemas.microsoft.com/office/drawing/2014/main" id="{E2D12E62-01D9-2C9C-F754-AB4DD964A16F}"/>
                </a:ext>
              </a:extLst>
            </p:cNvPr>
            <p:cNvGrpSpPr/>
            <p:nvPr/>
          </p:nvGrpSpPr>
          <p:grpSpPr>
            <a:xfrm>
              <a:off x="9419668" y="315165"/>
              <a:ext cx="519711" cy="519708"/>
              <a:chOff x="2643786" y="1841370"/>
              <a:chExt cx="842422" cy="842418"/>
            </a:xfrm>
          </p:grpSpPr>
          <p:sp>
            <p:nvSpPr>
              <p:cNvPr id="33" name="Oval 32">
                <a:extLst>
                  <a:ext uri="{FF2B5EF4-FFF2-40B4-BE49-F238E27FC236}">
                    <a16:creationId xmlns:a16="http://schemas.microsoft.com/office/drawing/2014/main" id="{6D6D0936-18A6-CEDA-7B36-6F291EAD3522}"/>
                  </a:ext>
                  <a:ext uri="{C183D7F6-B498-43B3-948B-1728B52AA6E4}">
                    <adec:decorative xmlns:adec="http://schemas.microsoft.com/office/drawing/2017/decorative" val="1"/>
                  </a:ext>
                </a:extLst>
              </p:cNvPr>
              <p:cNvSpPr/>
              <p:nvPr/>
            </p:nvSpPr>
            <p:spPr bwMode="auto">
              <a:xfrm>
                <a:off x="2643786" y="1841370"/>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4" name="Group 33">
                <a:extLst>
                  <a:ext uri="{FF2B5EF4-FFF2-40B4-BE49-F238E27FC236}">
                    <a16:creationId xmlns:a16="http://schemas.microsoft.com/office/drawing/2014/main" id="{77E5E1DC-04F5-2C96-3343-AD610D5A7097}"/>
                  </a:ext>
                  <a:ext uri="{C183D7F6-B498-43B3-948B-1728B52AA6E4}">
                    <adec:decorative xmlns:adec="http://schemas.microsoft.com/office/drawing/2017/decorative" val="1"/>
                  </a:ext>
                </a:extLst>
              </p:cNvPr>
              <p:cNvGrpSpPr/>
              <p:nvPr/>
            </p:nvGrpSpPr>
            <p:grpSpPr>
              <a:xfrm>
                <a:off x="2835015" y="2020694"/>
                <a:ext cx="459964" cy="483771"/>
                <a:chOff x="9328524" y="2214820"/>
                <a:chExt cx="459964" cy="483771"/>
              </a:xfrm>
            </p:grpSpPr>
            <p:sp>
              <p:nvSpPr>
                <p:cNvPr id="35" name="Rectangle: Rounded Corners 34">
                  <a:extLst>
                    <a:ext uri="{FF2B5EF4-FFF2-40B4-BE49-F238E27FC236}">
                      <a16:creationId xmlns:a16="http://schemas.microsoft.com/office/drawing/2014/main" id="{1009745F-61C0-7C28-E59B-EBD0D2BC15CE}"/>
                    </a:ext>
                  </a:extLst>
                </p:cNvPr>
                <p:cNvSpPr/>
                <p:nvPr/>
              </p:nvSpPr>
              <p:spPr bwMode="auto">
                <a:xfrm>
                  <a:off x="9465925" y="2498147"/>
                  <a:ext cx="322563" cy="200444"/>
                </a:xfrm>
                <a:prstGeom prst="roundRect">
                  <a:avLst>
                    <a:gd name="adj" fmla="val 1075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6" name="Rectangle: Rounded Corners 35">
                  <a:extLst>
                    <a:ext uri="{FF2B5EF4-FFF2-40B4-BE49-F238E27FC236}">
                      <a16:creationId xmlns:a16="http://schemas.microsoft.com/office/drawing/2014/main" id="{32D07728-80A2-0FF0-994D-6CE9164309AC}"/>
                    </a:ext>
                  </a:extLst>
                </p:cNvPr>
                <p:cNvSpPr/>
                <p:nvPr/>
              </p:nvSpPr>
              <p:spPr bwMode="auto">
                <a:xfrm>
                  <a:off x="9328524" y="2320820"/>
                  <a:ext cx="110330" cy="377771"/>
                </a:xfrm>
                <a:prstGeom prst="roundRect">
                  <a:avLst>
                    <a:gd name="adj" fmla="val 19124"/>
                  </a:avLst>
                </a:prstGeom>
                <a:solidFill>
                  <a:schemeClr val="accent1"/>
                </a:solidFill>
                <a:ln w="9525"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nvGrpSpPr>
                <p:cNvPr id="37" name="Group 36">
                  <a:extLst>
                    <a:ext uri="{FF2B5EF4-FFF2-40B4-BE49-F238E27FC236}">
                      <a16:creationId xmlns:a16="http://schemas.microsoft.com/office/drawing/2014/main" id="{23962752-66BD-6016-61CC-9C2480A21E94}"/>
                    </a:ext>
                  </a:extLst>
                </p:cNvPr>
                <p:cNvGrpSpPr/>
                <p:nvPr/>
              </p:nvGrpSpPr>
              <p:grpSpPr>
                <a:xfrm>
                  <a:off x="9549692" y="2525789"/>
                  <a:ext cx="155052" cy="148677"/>
                  <a:chOff x="4039410" y="4948360"/>
                  <a:chExt cx="155073" cy="148698"/>
                </a:xfrm>
                <a:solidFill>
                  <a:schemeClr val="bg1"/>
                </a:solidFill>
              </p:grpSpPr>
              <p:sp>
                <p:nvSpPr>
                  <p:cNvPr id="40" name="Rectangle: Rounded Corners 39">
                    <a:extLst>
                      <a:ext uri="{FF2B5EF4-FFF2-40B4-BE49-F238E27FC236}">
                        <a16:creationId xmlns:a16="http://schemas.microsoft.com/office/drawing/2014/main" id="{D7E3AD31-A732-30EE-4332-45D567F17D9D}"/>
                      </a:ext>
                    </a:extLst>
                  </p:cNvPr>
                  <p:cNvSpPr/>
                  <p:nvPr/>
                </p:nvSpPr>
                <p:spPr bwMode="auto">
                  <a:xfrm>
                    <a:off x="4039410"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1" name="Rectangle: Rounded Corners 40">
                    <a:extLst>
                      <a:ext uri="{FF2B5EF4-FFF2-40B4-BE49-F238E27FC236}">
                        <a16:creationId xmlns:a16="http://schemas.microsoft.com/office/drawing/2014/main" id="{3B9EB688-EFB3-2112-0427-1F1ECA08EBFD}"/>
                      </a:ext>
                    </a:extLst>
                  </p:cNvPr>
                  <p:cNvSpPr/>
                  <p:nvPr/>
                </p:nvSpPr>
                <p:spPr bwMode="auto">
                  <a:xfrm>
                    <a:off x="4099835" y="4948375"/>
                    <a:ext cx="36576"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2" name="Rectangle: Rounded Corners 41">
                    <a:extLst>
                      <a:ext uri="{FF2B5EF4-FFF2-40B4-BE49-F238E27FC236}">
                        <a16:creationId xmlns:a16="http://schemas.microsoft.com/office/drawing/2014/main" id="{C7B29328-6EE2-055D-C916-29BCE3BE1C55}"/>
                      </a:ext>
                    </a:extLst>
                  </p:cNvPr>
                  <p:cNvSpPr/>
                  <p:nvPr/>
                </p:nvSpPr>
                <p:spPr bwMode="auto">
                  <a:xfrm>
                    <a:off x="4157879" y="4948360"/>
                    <a:ext cx="36575" cy="36575"/>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3" name="Rectangle: Rounded Corners 42">
                    <a:extLst>
                      <a:ext uri="{FF2B5EF4-FFF2-40B4-BE49-F238E27FC236}">
                        <a16:creationId xmlns:a16="http://schemas.microsoft.com/office/drawing/2014/main" id="{5C2BFC76-A5AB-B255-8B65-DE7D1B42F6FB}"/>
                      </a:ext>
                    </a:extLst>
                  </p:cNvPr>
                  <p:cNvSpPr/>
                  <p:nvPr/>
                </p:nvSpPr>
                <p:spPr bwMode="auto">
                  <a:xfrm>
                    <a:off x="4039412"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4" name="Rectangle: Rounded Corners 43">
                    <a:extLst>
                      <a:ext uri="{FF2B5EF4-FFF2-40B4-BE49-F238E27FC236}">
                        <a16:creationId xmlns:a16="http://schemas.microsoft.com/office/drawing/2014/main" id="{9866F8C4-DAEB-B935-ABBD-FE1F8102ADE8}"/>
                      </a:ext>
                    </a:extLst>
                  </p:cNvPr>
                  <p:cNvSpPr/>
                  <p:nvPr/>
                </p:nvSpPr>
                <p:spPr bwMode="auto">
                  <a:xfrm>
                    <a:off x="4099838" y="5003222"/>
                    <a:ext cx="36575"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5" name="Rectangle: Rounded Corners 44">
                    <a:extLst>
                      <a:ext uri="{FF2B5EF4-FFF2-40B4-BE49-F238E27FC236}">
                        <a16:creationId xmlns:a16="http://schemas.microsoft.com/office/drawing/2014/main" id="{87E24845-6FE7-EA3B-38A2-B7E66193D38B}"/>
                      </a:ext>
                    </a:extLst>
                  </p:cNvPr>
                  <p:cNvSpPr/>
                  <p:nvPr/>
                </p:nvSpPr>
                <p:spPr bwMode="auto">
                  <a:xfrm>
                    <a:off x="4157883" y="500321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6" name="Rectangle: Rounded Corners 45">
                    <a:extLst>
                      <a:ext uri="{FF2B5EF4-FFF2-40B4-BE49-F238E27FC236}">
                        <a16:creationId xmlns:a16="http://schemas.microsoft.com/office/drawing/2014/main" id="{4266833B-1C69-D525-F808-B291D932BF01}"/>
                      </a:ext>
                    </a:extLst>
                  </p:cNvPr>
                  <p:cNvSpPr/>
                  <p:nvPr/>
                </p:nvSpPr>
                <p:spPr bwMode="auto">
                  <a:xfrm>
                    <a:off x="4039419"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7" name="Rectangle: Rounded Corners 46">
                    <a:extLst>
                      <a:ext uri="{FF2B5EF4-FFF2-40B4-BE49-F238E27FC236}">
                        <a16:creationId xmlns:a16="http://schemas.microsoft.com/office/drawing/2014/main" id="{7712A4D5-7D2E-476B-E517-72EA97B6161A}"/>
                      </a:ext>
                    </a:extLst>
                  </p:cNvPr>
                  <p:cNvSpPr/>
                  <p:nvPr/>
                </p:nvSpPr>
                <p:spPr bwMode="auto">
                  <a:xfrm>
                    <a:off x="4099841" y="5060459"/>
                    <a:ext cx="36577"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48" name="Rectangle: Rounded Corners 47">
                    <a:extLst>
                      <a:ext uri="{FF2B5EF4-FFF2-40B4-BE49-F238E27FC236}">
                        <a16:creationId xmlns:a16="http://schemas.microsoft.com/office/drawing/2014/main" id="{D4AA0679-CA0F-5931-FB12-6F902BB56F58}"/>
                      </a:ext>
                    </a:extLst>
                  </p:cNvPr>
                  <p:cNvSpPr/>
                  <p:nvPr/>
                </p:nvSpPr>
                <p:spPr bwMode="auto">
                  <a:xfrm>
                    <a:off x="4157907" y="5060482"/>
                    <a:ext cx="36576" cy="36576"/>
                  </a:xfrm>
                  <a:prstGeom prst="roundRect">
                    <a:avLst>
                      <a:gd name="adj" fmla="val 50000"/>
                    </a:avLst>
                  </a:prstGeom>
                  <a:grp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sp>
              <p:nvSpPr>
                <p:cNvPr id="38" name="Rectangle: Rounded Corners 37">
                  <a:extLst>
                    <a:ext uri="{FF2B5EF4-FFF2-40B4-BE49-F238E27FC236}">
                      <a16:creationId xmlns:a16="http://schemas.microsoft.com/office/drawing/2014/main" id="{1EA85185-4EE4-01E2-8E25-132788583B49}"/>
                    </a:ext>
                  </a:extLst>
                </p:cNvPr>
                <p:cNvSpPr/>
                <p:nvPr/>
              </p:nvSpPr>
              <p:spPr bwMode="auto">
                <a:xfrm>
                  <a:off x="9465925" y="2260534"/>
                  <a:ext cx="322563" cy="220228"/>
                </a:xfrm>
                <a:prstGeom prst="roundRect">
                  <a:avLst>
                    <a:gd name="adj" fmla="val 7141"/>
                  </a:avLst>
                </a:prstGeom>
                <a:solidFill>
                  <a:schemeClr val="bg1">
                    <a:lumMod val="75000"/>
                  </a:schemeClr>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sp>
              <p:nvSpPr>
                <p:cNvPr id="39" name="Rectangle: Rounded Corners 38">
                  <a:extLst>
                    <a:ext uri="{FF2B5EF4-FFF2-40B4-BE49-F238E27FC236}">
                      <a16:creationId xmlns:a16="http://schemas.microsoft.com/office/drawing/2014/main" id="{C28504D1-9735-2226-E4C9-BB9F319F5DEE}"/>
                    </a:ext>
                  </a:extLst>
                </p:cNvPr>
                <p:cNvSpPr/>
                <p:nvPr/>
              </p:nvSpPr>
              <p:spPr bwMode="auto">
                <a:xfrm>
                  <a:off x="9566474" y="2214820"/>
                  <a:ext cx="121464" cy="45713"/>
                </a:xfrm>
                <a:prstGeom prst="roundRect">
                  <a:avLst>
                    <a:gd name="adj" fmla="val 815"/>
                  </a:avLst>
                </a:prstGeom>
                <a:solidFill>
                  <a:schemeClr val="accent1"/>
                </a:solidFill>
                <a:ln w="12700" cap="rnd">
                  <a:noFill/>
                  <a:prstDash val="solid"/>
                  <a:round/>
                  <a:headEnd/>
                  <a:tailEnd/>
                </a:ln>
              </p:spPr>
              <p:txBody>
                <a:bodyPr vert="horz" wrap="square" lIns="91379" tIns="45690" rIns="91379" bIns="45690" numCol="1" anchor="t" anchorCtr="0" compatLnSpc="1">
                  <a:prstTxWarp prst="textNoShape">
                    <a:avLst/>
                  </a:prstTxWarp>
                </a:bodyPr>
                <a:lstStyle/>
                <a:p>
                  <a:pPr defTabSz="913677">
                    <a:defRPr/>
                  </a:pPr>
                  <a:endParaRPr lang="en-US" sz="1798">
                    <a:solidFill>
                      <a:srgbClr val="000000"/>
                    </a:solidFill>
                    <a:latin typeface="Segoe UI"/>
                  </a:endParaRPr>
                </a:p>
              </p:txBody>
            </p:sp>
          </p:grpSp>
        </p:grpSp>
        <p:grpSp>
          <p:nvGrpSpPr>
            <p:cNvPr id="5" name="Group 4">
              <a:extLst>
                <a:ext uri="{FF2B5EF4-FFF2-40B4-BE49-F238E27FC236}">
                  <a16:creationId xmlns:a16="http://schemas.microsoft.com/office/drawing/2014/main" id="{E3119E5E-FFFD-E0FA-0965-660798D38879}"/>
                </a:ext>
              </a:extLst>
            </p:cNvPr>
            <p:cNvGrpSpPr/>
            <p:nvPr/>
          </p:nvGrpSpPr>
          <p:grpSpPr>
            <a:xfrm>
              <a:off x="10091937" y="314415"/>
              <a:ext cx="521208" cy="521208"/>
              <a:chOff x="2643786" y="3028562"/>
              <a:chExt cx="842422" cy="842418"/>
            </a:xfrm>
          </p:grpSpPr>
          <p:sp>
            <p:nvSpPr>
              <p:cNvPr id="28" name="Oval 27">
                <a:extLst>
                  <a:ext uri="{FF2B5EF4-FFF2-40B4-BE49-F238E27FC236}">
                    <a16:creationId xmlns:a16="http://schemas.microsoft.com/office/drawing/2014/main" id="{7FD2461D-08E8-9957-1DBD-F6397E42A662}"/>
                  </a:ext>
                  <a:ext uri="{C183D7F6-B498-43B3-948B-1728B52AA6E4}">
                    <adec:decorative xmlns:adec="http://schemas.microsoft.com/office/drawing/2017/decorative" val="1"/>
                  </a:ext>
                </a:extLst>
              </p:cNvPr>
              <p:cNvSpPr/>
              <p:nvPr/>
            </p:nvSpPr>
            <p:spPr bwMode="auto">
              <a:xfrm>
                <a:off x="2643786" y="3028562"/>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marL="0" marR="0" lvl="0" indent="0" algn="ctr" defTabSz="1118752" rtl="0" eaLnBrk="1" fontAlgn="base" latinLnBrk="0" hangingPunct="1">
                  <a:lnSpc>
                    <a:spcPct val="90000"/>
                  </a:lnSpc>
                  <a:spcBef>
                    <a:spcPct val="0"/>
                  </a:spcBef>
                  <a:spcAft>
                    <a:spcPct val="0"/>
                  </a:spcAft>
                  <a:buClrTx/>
                  <a:buSzTx/>
                  <a:buFontTx/>
                  <a:buNone/>
                  <a:tabLst/>
                  <a:defRPr/>
                </a:pPr>
                <a:endParaRPr kumimoji="0" lang="en-US" sz="1882" b="0" i="0" u="none" strike="noStrike" kern="1200" cap="none" spc="-176"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9" name="Group 28">
                <a:extLst>
                  <a:ext uri="{FF2B5EF4-FFF2-40B4-BE49-F238E27FC236}">
                    <a16:creationId xmlns:a16="http://schemas.microsoft.com/office/drawing/2014/main" id="{E552EACA-6F29-BD64-9171-28110982DDBA}"/>
                  </a:ext>
                </a:extLst>
              </p:cNvPr>
              <p:cNvGrpSpPr/>
              <p:nvPr/>
            </p:nvGrpSpPr>
            <p:grpSpPr>
              <a:xfrm>
                <a:off x="2863714" y="3137652"/>
                <a:ext cx="402567" cy="624238"/>
                <a:chOff x="2905821" y="3132001"/>
                <a:chExt cx="339644" cy="655658"/>
              </a:xfrm>
            </p:grpSpPr>
            <p:pic>
              <p:nvPicPr>
                <p:cNvPr id="30" name="Picture 29">
                  <a:extLst>
                    <a:ext uri="{FF2B5EF4-FFF2-40B4-BE49-F238E27FC236}">
                      <a16:creationId xmlns:a16="http://schemas.microsoft.com/office/drawing/2014/main" id="{A86DBA20-E621-CF14-340A-990CE62E4021}"/>
                    </a:ext>
                  </a:extLst>
                </p:cNvPr>
                <p:cNvPicPr>
                  <a:picLocks noChangeAspect="1"/>
                </p:cNvPicPr>
                <p:nvPr/>
              </p:nvPicPr>
              <p:blipFill>
                <a:blip r:embed="rId7"/>
                <a:stretch>
                  <a:fillRect/>
                </a:stretch>
              </p:blipFill>
              <p:spPr>
                <a:xfrm>
                  <a:off x="2905821" y="3132001"/>
                  <a:ext cx="339644" cy="655658"/>
                </a:xfrm>
                <a:prstGeom prst="rect">
                  <a:avLst/>
                </a:prstGeom>
              </p:spPr>
            </p:pic>
            <p:sp>
              <p:nvSpPr>
                <p:cNvPr id="31" name="Rectangle 30">
                  <a:extLst>
                    <a:ext uri="{FF2B5EF4-FFF2-40B4-BE49-F238E27FC236}">
                      <a16:creationId xmlns:a16="http://schemas.microsoft.com/office/drawing/2014/main" id="{83FBEA4A-7BFF-DC75-EDC6-08ADD0D2D37C}"/>
                    </a:ext>
                  </a:extLst>
                </p:cNvPr>
                <p:cNvSpPr/>
                <p:nvPr/>
              </p:nvSpPr>
              <p:spPr bwMode="auto">
                <a:xfrm>
                  <a:off x="2942713" y="3186184"/>
                  <a:ext cx="265861" cy="513286"/>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2" name="Oval 31">
                  <a:extLst>
                    <a:ext uri="{FF2B5EF4-FFF2-40B4-BE49-F238E27FC236}">
                      <a16:creationId xmlns:a16="http://schemas.microsoft.com/office/drawing/2014/main" id="{5B633581-B3FE-633C-6A96-721AE885FF74}"/>
                    </a:ext>
                  </a:extLst>
                </p:cNvPr>
                <p:cNvSpPr/>
                <p:nvPr/>
              </p:nvSpPr>
              <p:spPr bwMode="auto">
                <a:xfrm>
                  <a:off x="3033038" y="3136349"/>
                  <a:ext cx="85210" cy="49836"/>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6" name="Group 5">
              <a:extLst>
                <a:ext uri="{FF2B5EF4-FFF2-40B4-BE49-F238E27FC236}">
                  <a16:creationId xmlns:a16="http://schemas.microsoft.com/office/drawing/2014/main" id="{E97620C9-AD40-E682-126E-B792F8371662}"/>
                </a:ext>
              </a:extLst>
            </p:cNvPr>
            <p:cNvGrpSpPr/>
            <p:nvPr/>
          </p:nvGrpSpPr>
          <p:grpSpPr>
            <a:xfrm>
              <a:off x="11439470" y="314415"/>
              <a:ext cx="521208" cy="521208"/>
              <a:chOff x="5247775" y="5402947"/>
              <a:chExt cx="842422" cy="842418"/>
            </a:xfrm>
          </p:grpSpPr>
          <p:grpSp>
            <p:nvGrpSpPr>
              <p:cNvPr id="22" name="Group 21">
                <a:extLst>
                  <a:ext uri="{FF2B5EF4-FFF2-40B4-BE49-F238E27FC236}">
                    <a16:creationId xmlns:a16="http://schemas.microsoft.com/office/drawing/2014/main" id="{05EE8D34-254A-01A2-56DF-448AB4DA6666}"/>
                  </a:ext>
                  <a:ext uri="{C183D7F6-B498-43B3-948B-1728B52AA6E4}">
                    <adec:decorative xmlns:adec="http://schemas.microsoft.com/office/drawing/2017/decorative" val="1"/>
                  </a:ext>
                </a:extLst>
              </p:cNvPr>
              <p:cNvGrpSpPr/>
              <p:nvPr/>
            </p:nvGrpSpPr>
            <p:grpSpPr>
              <a:xfrm>
                <a:off x="5247775" y="5402947"/>
                <a:ext cx="842422" cy="842418"/>
                <a:chOff x="6673946" y="5433647"/>
                <a:chExt cx="842422" cy="842418"/>
              </a:xfrm>
            </p:grpSpPr>
            <p:sp>
              <p:nvSpPr>
                <p:cNvPr id="24" name="Oval 23">
                  <a:extLst>
                    <a:ext uri="{FF2B5EF4-FFF2-40B4-BE49-F238E27FC236}">
                      <a16:creationId xmlns:a16="http://schemas.microsoft.com/office/drawing/2014/main" id="{F0F50D7F-CE7D-4A2E-1306-BA3C15989B8D}"/>
                    </a:ext>
                  </a:extLst>
                </p:cNvPr>
                <p:cNvSpPr/>
                <p:nvPr/>
              </p:nvSpPr>
              <p:spPr bwMode="auto">
                <a:xfrm>
                  <a:off x="6673946" y="5433647"/>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5" name="Group 24">
                  <a:extLst>
                    <a:ext uri="{FF2B5EF4-FFF2-40B4-BE49-F238E27FC236}">
                      <a16:creationId xmlns:a16="http://schemas.microsoft.com/office/drawing/2014/main" id="{37DD249F-014C-D11C-7053-708B7EC0BFE6}"/>
                    </a:ext>
                  </a:extLst>
                </p:cNvPr>
                <p:cNvGrpSpPr/>
                <p:nvPr/>
              </p:nvGrpSpPr>
              <p:grpSpPr>
                <a:xfrm>
                  <a:off x="6837029" y="5667525"/>
                  <a:ext cx="516256" cy="374663"/>
                  <a:chOff x="9721214" y="3600212"/>
                  <a:chExt cx="516256" cy="374663"/>
                </a:xfrm>
              </p:grpSpPr>
              <p:sp>
                <p:nvSpPr>
                  <p:cNvPr id="26" name="Rectangle: Rounded Corners 25">
                    <a:extLst>
                      <a:ext uri="{FF2B5EF4-FFF2-40B4-BE49-F238E27FC236}">
                        <a16:creationId xmlns:a16="http://schemas.microsoft.com/office/drawing/2014/main" id="{9221C902-A01A-5412-0AF8-A2113147ABFB}"/>
                      </a:ext>
                    </a:extLst>
                  </p:cNvPr>
                  <p:cNvSpPr/>
                  <p:nvPr/>
                </p:nvSpPr>
                <p:spPr bwMode="auto">
                  <a:xfrm>
                    <a:off x="9721214" y="3600212"/>
                    <a:ext cx="516256" cy="374663"/>
                  </a:xfrm>
                  <a:prstGeom prst="roundRect">
                    <a:avLst>
                      <a:gd name="adj" fmla="val 8130"/>
                    </a:avLst>
                  </a:prstGeom>
                  <a:solidFill>
                    <a:srgbClr val="C1C1C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sp>
                <p:nvSpPr>
                  <p:cNvPr id="27" name="Rectangle 26">
                    <a:extLst>
                      <a:ext uri="{FF2B5EF4-FFF2-40B4-BE49-F238E27FC236}">
                        <a16:creationId xmlns:a16="http://schemas.microsoft.com/office/drawing/2014/main" id="{4356A870-228D-A35F-EC8A-71246166337A}"/>
                      </a:ext>
                    </a:extLst>
                  </p:cNvPr>
                  <p:cNvSpPr/>
                  <p:nvPr/>
                </p:nvSpPr>
                <p:spPr bwMode="auto">
                  <a:xfrm>
                    <a:off x="9768757" y="3654646"/>
                    <a:ext cx="421171" cy="265795"/>
                  </a:xfrm>
                  <a:prstGeom prst="rect">
                    <a:avLst/>
                  </a:prstGeom>
                  <a:solidFill>
                    <a:schemeClr val="accent1"/>
                  </a:solidFill>
                  <a:ln w="19050" cap="sq">
                    <a:solidFill>
                      <a:schemeClr val="bg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err="1">
                      <a:gradFill>
                        <a:gsLst>
                          <a:gs pos="0">
                            <a:srgbClr val="FFFFFF"/>
                          </a:gs>
                          <a:gs pos="100000">
                            <a:srgbClr val="FFFFFF"/>
                          </a:gs>
                        </a:gsLst>
                        <a:lin ang="5400000" scaled="0"/>
                      </a:gradFill>
                      <a:ea typeface="Segoe UI" pitchFamily="34" charset="0"/>
                      <a:cs typeface="Segoe UI" pitchFamily="34" charset="0"/>
                    </a:endParaRPr>
                  </a:p>
                </p:txBody>
              </p:sp>
            </p:grpSp>
          </p:grpSp>
          <p:sp>
            <p:nvSpPr>
              <p:cNvPr id="23" name="Oval 22">
                <a:extLst>
                  <a:ext uri="{FF2B5EF4-FFF2-40B4-BE49-F238E27FC236}">
                    <a16:creationId xmlns:a16="http://schemas.microsoft.com/office/drawing/2014/main" id="{D1746863-032E-924B-D920-85D0305B567F}"/>
                  </a:ext>
                  <a:ext uri="{C183D7F6-B498-43B3-948B-1728B52AA6E4}">
                    <adec:decorative xmlns:adec="http://schemas.microsoft.com/office/drawing/2017/decorative" val="1"/>
                  </a:ext>
                </a:extLst>
              </p:cNvPr>
              <p:cNvSpPr/>
              <p:nvPr/>
            </p:nvSpPr>
            <p:spPr bwMode="auto">
              <a:xfrm rot="10800000">
                <a:off x="5297554" y="5448990"/>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8" name="Group 7">
              <a:extLst>
                <a:ext uri="{FF2B5EF4-FFF2-40B4-BE49-F238E27FC236}">
                  <a16:creationId xmlns:a16="http://schemas.microsoft.com/office/drawing/2014/main" id="{D8C64789-B45C-732B-03B5-3AF26B20AAC7}"/>
                </a:ext>
              </a:extLst>
            </p:cNvPr>
            <p:cNvGrpSpPr/>
            <p:nvPr/>
          </p:nvGrpSpPr>
          <p:grpSpPr>
            <a:xfrm>
              <a:off x="10765703" y="314415"/>
              <a:ext cx="521208" cy="521208"/>
              <a:chOff x="5247775" y="4215754"/>
              <a:chExt cx="842422" cy="842418"/>
            </a:xfrm>
          </p:grpSpPr>
          <p:sp>
            <p:nvSpPr>
              <p:cNvPr id="10" name="Oval 9">
                <a:extLst>
                  <a:ext uri="{FF2B5EF4-FFF2-40B4-BE49-F238E27FC236}">
                    <a16:creationId xmlns:a16="http://schemas.microsoft.com/office/drawing/2014/main" id="{6098BF16-F92B-C7D0-439C-A2A28ABDD41A}"/>
                  </a:ext>
                </a:extLst>
              </p:cNvPr>
              <p:cNvSpPr/>
              <p:nvPr/>
            </p:nvSpPr>
            <p:spPr bwMode="auto">
              <a:xfrm>
                <a:off x="5247775" y="4215754"/>
                <a:ext cx="842422" cy="842418"/>
              </a:xfrm>
              <a:prstGeom prst="ellipse">
                <a:avLst/>
              </a:prstGeom>
              <a:solidFill>
                <a:schemeClr val="bg1"/>
              </a:solidFill>
              <a:ln w="1905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19425" tIns="175541" rIns="219425" bIns="175541" numCol="1" spcCol="0" rtlCol="0" fromWordArt="0" anchor="t" anchorCtr="0" forceAA="0" compatLnSpc="1">
                <a:prstTxWarp prst="textNoShape">
                  <a:avLst/>
                </a:prstTxWarp>
                <a:noAutofit/>
              </a:bodyPr>
              <a:lstStyle/>
              <a:p>
                <a:pPr algn="ctr" defTabSz="1118752" fontAlgn="base">
                  <a:lnSpc>
                    <a:spcPct val="90000"/>
                  </a:lnSpc>
                  <a:spcBef>
                    <a:spcPct val="0"/>
                  </a:spcBef>
                  <a:spcAft>
                    <a:spcPct val="0"/>
                  </a:spcAft>
                  <a:defRPr/>
                </a:pPr>
                <a:endParaRPr lang="en-US" sz="1882" spc="-176">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11" name="Group 10">
                <a:extLst>
                  <a:ext uri="{FF2B5EF4-FFF2-40B4-BE49-F238E27FC236}">
                    <a16:creationId xmlns:a16="http://schemas.microsoft.com/office/drawing/2014/main" id="{BE2F8C4C-B8A7-E283-1E48-62F5BF30F163}"/>
                  </a:ext>
                </a:extLst>
              </p:cNvPr>
              <p:cNvGrpSpPr/>
              <p:nvPr/>
            </p:nvGrpSpPr>
            <p:grpSpPr>
              <a:xfrm>
                <a:off x="5329023" y="4518060"/>
                <a:ext cx="679926" cy="237806"/>
                <a:chOff x="2739549" y="4545762"/>
                <a:chExt cx="679926" cy="237806"/>
              </a:xfrm>
            </p:grpSpPr>
            <p:sp>
              <p:nvSpPr>
                <p:cNvPr id="13" name="Rectangle 5">
                  <a:extLst>
                    <a:ext uri="{FF2B5EF4-FFF2-40B4-BE49-F238E27FC236}">
                      <a16:creationId xmlns:a16="http://schemas.microsoft.com/office/drawing/2014/main" id="{3B8EB940-46B8-17A8-27A9-CC8741D1683A}"/>
                    </a:ext>
                  </a:extLst>
                </p:cNvPr>
                <p:cNvSpPr>
                  <a:spLocks noChangeArrowheads="1"/>
                </p:cNvSpPr>
                <p:nvPr/>
              </p:nvSpPr>
              <p:spPr bwMode="auto">
                <a:xfrm rot="5400000">
                  <a:off x="2960609" y="4324702"/>
                  <a:ext cx="237806" cy="679926"/>
                </a:xfrm>
                <a:prstGeom prst="rect">
                  <a:avLst/>
                </a:prstGeom>
                <a:solidFill>
                  <a:srgbClr val="C1C1C1"/>
                </a:solidFill>
                <a:ln w="12700" cap="flat">
                  <a:noFill/>
                  <a:prstDash val="solid"/>
                  <a:miter lim="800000"/>
                  <a:headEnd/>
                  <a:tailEnd/>
                </a:ln>
              </p:spPr>
              <p:txBody>
                <a:bodyPr vert="horz" wrap="square" lIns="91392" tIns="45696" rIns="91392" bIns="45696" numCol="1" anchor="t" anchorCtr="0" compatLnSpc="1">
                  <a:prstTxWarp prst="textNoShape">
                    <a:avLst/>
                  </a:prstTxWarp>
                </a:bodyPr>
                <a:lstStyle/>
                <a:p>
                  <a:pPr marL="0" marR="0" lvl="0" indent="0" algn="l" defTabSz="913852" rtl="0" eaLnBrk="1" fontAlgn="auto" latinLnBrk="0" hangingPunct="1">
                    <a:lnSpc>
                      <a:spcPct val="100000"/>
                    </a:lnSpc>
                    <a:spcBef>
                      <a:spcPts val="0"/>
                    </a:spcBef>
                    <a:spcAft>
                      <a:spcPts val="0"/>
                    </a:spcAft>
                    <a:buClrTx/>
                    <a:buSzTx/>
                    <a:buFontTx/>
                    <a:buNone/>
                    <a:tabLst/>
                    <a:defRPr/>
                  </a:pPr>
                  <a:endParaRPr kumimoji="0" lang="en-US" sz="1798" b="0" i="0" u="none" strike="noStrike" kern="1200" cap="none" spc="0" normalizeH="0" baseline="0" noProof="0" dirty="0">
                    <a:ln>
                      <a:noFill/>
                    </a:ln>
                    <a:solidFill>
                      <a:srgbClr val="000000"/>
                    </a:solidFill>
                    <a:effectLst/>
                    <a:uLnTx/>
                    <a:uFillTx/>
                    <a:latin typeface="Segoe UI"/>
                    <a:ea typeface="+mn-ea"/>
                    <a:cs typeface="+mn-cs"/>
                  </a:endParaRPr>
                </a:p>
              </p:txBody>
            </p:sp>
            <p:sp>
              <p:nvSpPr>
                <p:cNvPr id="15" name="Oval 14">
                  <a:extLst>
                    <a:ext uri="{FF2B5EF4-FFF2-40B4-BE49-F238E27FC236}">
                      <a16:creationId xmlns:a16="http://schemas.microsoft.com/office/drawing/2014/main" id="{06550A14-2469-5118-319C-6AA5337E6EFE}"/>
                    </a:ext>
                  </a:extLst>
                </p:cNvPr>
                <p:cNvSpPr/>
                <p:nvPr/>
              </p:nvSpPr>
              <p:spPr bwMode="auto">
                <a:xfrm>
                  <a:off x="3019058" y="4608263"/>
                  <a:ext cx="120908" cy="120908"/>
                </a:xfrm>
                <a:prstGeom prst="ellipse">
                  <a:avLst/>
                </a:prstGeom>
                <a:solidFill>
                  <a:schemeClr val="accent1"/>
                </a:solidFill>
                <a:ln w="19050">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12" name="Oval 11">
                <a:extLst>
                  <a:ext uri="{FF2B5EF4-FFF2-40B4-BE49-F238E27FC236}">
                    <a16:creationId xmlns:a16="http://schemas.microsoft.com/office/drawing/2014/main" id="{B3EC1C89-2142-158F-4761-3A5A9137FCC3}"/>
                  </a:ext>
                  <a:ext uri="{C183D7F6-B498-43B3-948B-1728B52AA6E4}">
                    <adec:decorative xmlns:adec="http://schemas.microsoft.com/office/drawing/2017/decorative" val="1"/>
                  </a:ext>
                </a:extLst>
              </p:cNvPr>
              <p:cNvSpPr/>
              <p:nvPr/>
            </p:nvSpPr>
            <p:spPr bwMode="auto">
              <a:xfrm rot="10800000">
                <a:off x="5293820" y="4261797"/>
                <a:ext cx="750334" cy="750332"/>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
          <p:nvSpPr>
            <p:cNvPr id="9" name="Oval 8">
              <a:extLst>
                <a:ext uri="{FF2B5EF4-FFF2-40B4-BE49-F238E27FC236}">
                  <a16:creationId xmlns:a16="http://schemas.microsoft.com/office/drawing/2014/main" id="{CB5FA98C-3D50-B92C-5A9B-E1DD660E911D}"/>
                </a:ext>
                <a:ext uri="{C183D7F6-B498-43B3-948B-1728B52AA6E4}">
                  <adec:decorative xmlns:adec="http://schemas.microsoft.com/office/drawing/2017/decorative" val="1"/>
                </a:ext>
              </a:extLst>
            </p:cNvPr>
            <p:cNvSpPr/>
            <p:nvPr/>
          </p:nvSpPr>
          <p:spPr bwMode="auto">
            <a:xfrm rot="10800000">
              <a:off x="10120425" y="342903"/>
              <a:ext cx="464233" cy="464234"/>
            </a:xfrm>
            <a:prstGeom prst="ellipse">
              <a:avLst/>
            </a:prstGeom>
            <a:solidFill>
              <a:schemeClr val="tx2">
                <a:alpha val="60000"/>
              </a:schemeClr>
            </a:solid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279543632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42" presetClass="path" presetSubtype="0" decel="100000" fill="hold" grpId="1" nodeType="withEffect">
                                  <p:stCondLst>
                                    <p:cond delay="0"/>
                                  </p:stCondLst>
                                  <p:childTnLst>
                                    <p:animMotion origin="layout" path="M 2.08333E-7 -1.85185E-6 L 2.08333E-7 0.04167 " pathEditMode="relative" rAng="0" ptsTypes="AA">
                                      <p:cBhvr>
                                        <p:cTn id="12" dur="750" spd="-100000" fill="hold"/>
                                        <p:tgtEl>
                                          <p:spTgt spid="7"/>
                                        </p:tgtEl>
                                        <p:attrNameLst>
                                          <p:attrName>ppt_x</p:attrName>
                                          <p:attrName>ppt_y</p:attrName>
                                        </p:attrNameLst>
                                      </p:cBhvr>
                                      <p:rCtr x="0" y="208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Summary</a:t>
            </a:r>
          </a:p>
        </p:txBody>
      </p:sp>
    </p:spTree>
    <p:extLst>
      <p:ext uri="{BB962C8B-B14F-4D97-AF65-F5344CB8AC3E}">
        <p14:creationId xmlns:p14="http://schemas.microsoft.com/office/powerpoint/2010/main" val="305288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067D995-8C21-4DA8-B827-3C3B6FB86C54}"/>
              </a:ext>
              <a:ext uri="{C183D7F6-B498-43B3-948B-1728B52AA6E4}">
                <adec:decorative xmlns:adec="http://schemas.microsoft.com/office/drawing/2017/decorative" val="1"/>
              </a:ext>
            </a:extLst>
          </p:cNvPr>
          <p:cNvSpPr/>
          <p:nvPr/>
        </p:nvSpPr>
        <p:spPr bwMode="auto">
          <a:xfrm>
            <a:off x="0" y="0"/>
            <a:ext cx="6413500" cy="685800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17" name="Title 16">
            <a:extLst>
              <a:ext uri="{FF2B5EF4-FFF2-40B4-BE49-F238E27FC236}">
                <a16:creationId xmlns:a16="http://schemas.microsoft.com/office/drawing/2014/main" id="{01BC26BC-782D-4F53-A403-C1CA2217C5DD}"/>
              </a:ext>
            </a:extLst>
          </p:cNvPr>
          <p:cNvSpPr txBox="1">
            <a:spLocks noGrp="1"/>
          </p:cNvSpPr>
          <p:nvPr>
            <p:ph type="title"/>
          </p:nvPr>
        </p:nvSpPr>
        <p:spPr/>
        <p:txBody>
          <a:bodyPr/>
          <a:lstStyle/>
          <a:p>
            <a:pPr lvl="0"/>
            <a:r>
              <a:rPr lang="en-US" dirty="0"/>
              <a:t>Summary </a:t>
            </a:r>
          </a:p>
        </p:txBody>
      </p:sp>
      <p:sp>
        <p:nvSpPr>
          <p:cNvPr id="18" name="TextBox 17">
            <a:extLst>
              <a:ext uri="{FF2B5EF4-FFF2-40B4-BE49-F238E27FC236}">
                <a16:creationId xmlns:a16="http://schemas.microsoft.com/office/drawing/2014/main" id="{9ECEF494-6D84-41FC-8324-46C6C3471622}"/>
              </a:ext>
            </a:extLst>
          </p:cNvPr>
          <p:cNvSpPr txBox="1"/>
          <p:nvPr/>
        </p:nvSpPr>
        <p:spPr>
          <a:xfrm>
            <a:off x="586772" y="2272358"/>
            <a:ext cx="3603584" cy="1148007"/>
          </a:xfrm>
          <a:prstGeom prst="rect">
            <a:avLst/>
          </a:prstGeom>
          <a:noFill/>
        </p:spPr>
        <p:txBody>
          <a:bodyPr wrap="square" lIns="0">
            <a:spAutoFit/>
          </a:bodyPr>
          <a:lstStyle/>
          <a:p>
            <a:pPr>
              <a:lnSpc>
                <a:spcPct val="90000"/>
              </a:lnSpc>
              <a:spcAft>
                <a:spcPts val="2400"/>
              </a:spcAft>
            </a:pPr>
            <a:r>
              <a:rPr lang="en-US" dirty="0"/>
              <a:t>Be aware of key features </a:t>
            </a:r>
          </a:p>
          <a:p>
            <a:pPr>
              <a:lnSpc>
                <a:spcPct val="90000"/>
              </a:lnSpc>
              <a:spcAft>
                <a:spcPts val="2400"/>
              </a:spcAft>
            </a:pPr>
            <a:r>
              <a:rPr lang="en-US" dirty="0"/>
              <a:t>Understand how to implement these features</a:t>
            </a:r>
          </a:p>
        </p:txBody>
      </p:sp>
      <p:pic>
        <p:nvPicPr>
          <p:cNvPr id="12" name="Picture 2">
            <a:extLst>
              <a:ext uri="{FF2B5EF4-FFF2-40B4-BE49-F238E27FC236}">
                <a16:creationId xmlns:a16="http://schemas.microsoft.com/office/drawing/2014/main" id="{E7857615-E703-40BE-9B1B-86ACB42DA80F}"/>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54515" y="888087"/>
            <a:ext cx="7666299" cy="4312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111786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42" presetClass="path" presetSubtype="0" decel="100000" fill="hold" grpId="1" nodeType="withEffect">
                                  <p:stCondLst>
                                    <p:cond delay="0"/>
                                  </p:stCondLst>
                                  <p:childTnLst>
                                    <p:animMotion origin="layout" path="M -2.08333E-7 3.33333E-6 L -2.08333E-7 0.04166 " pathEditMode="relative" rAng="0" ptsTypes="AA">
                                      <p:cBhvr>
                                        <p:cTn id="9" dur="750" spd="-100000" fill="hold"/>
                                        <p:tgtEl>
                                          <p:spTgt spid="17"/>
                                        </p:tgtEl>
                                        <p:attrNameLst>
                                          <p:attrName>ppt_x</p:attrName>
                                          <p:attrName>ppt_y</p:attrName>
                                        </p:attrNameLst>
                                      </p:cBhvr>
                                      <p:rCtr x="0" y="2083"/>
                                    </p:animMotion>
                                  </p:childTnLst>
                                </p:cTn>
                              </p:par>
                              <p:par>
                                <p:cTn id="10" presetID="10" presetClass="entr" presetSubtype="0" fill="hold" grpId="0" nodeType="withEffect">
                                  <p:stCondLst>
                                    <p:cond delay="20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42" presetClass="path" presetSubtype="0" decel="100000" fill="hold" grpId="1" nodeType="withEffect">
                                  <p:stCondLst>
                                    <p:cond delay="200"/>
                                  </p:stCondLst>
                                  <p:childTnLst>
                                    <p:animMotion origin="layout" path="M -3.54167E-6 3.7037E-6 L -3.54167E-6 0.04166 " pathEditMode="relative" rAng="0" ptsTypes="AA">
                                      <p:cBhvr>
                                        <p:cTn id="14" dur="750" spd="-100000" fill="hold"/>
                                        <p:tgtEl>
                                          <p:spTgt spid="18"/>
                                        </p:tgtEl>
                                        <p:attrNameLst>
                                          <p:attrName>ppt_x</p:attrName>
                                          <p:attrName>ppt_y</p:attrName>
                                        </p:attrNameLst>
                                      </p:cBhvr>
                                      <p:rCtr x="0" y="2083"/>
                                    </p:animMotion>
                                  </p:childTnLst>
                                </p:cTn>
                              </p:par>
                            </p:childTnLst>
                          </p:cTn>
                        </p:par>
                        <p:par>
                          <p:cTn id="15" fill="hold">
                            <p:stCondLst>
                              <p:cond delay="950"/>
                            </p:stCondLst>
                            <p:childTnLst>
                              <p:par>
                                <p:cTn id="16" presetID="10" presetClass="entr" presetSubtype="0"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7" grpId="1"/>
      <p:bldP spid="18" grpId="0"/>
      <p:bldP spid="18" grpId="1"/>
    </p:bld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Questions?</a:t>
            </a:r>
          </a:p>
        </p:txBody>
      </p:sp>
    </p:spTree>
    <p:extLst>
      <p:ext uri="{BB962C8B-B14F-4D97-AF65-F5344CB8AC3E}">
        <p14:creationId xmlns:p14="http://schemas.microsoft.com/office/powerpoint/2010/main" val="1770129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2F32A-671A-47FE-A937-AFADC7E982C2}"/>
              </a:ext>
            </a:extLst>
          </p:cNvPr>
          <p:cNvSpPr>
            <a:spLocks noGrp="1"/>
          </p:cNvSpPr>
          <p:nvPr>
            <p:ph type="title"/>
          </p:nvPr>
        </p:nvSpPr>
        <p:spPr/>
        <p:txBody>
          <a:bodyPr/>
          <a:lstStyle/>
          <a:p>
            <a:r>
              <a:rPr lang="en-US" dirty="0"/>
              <a:t>Thank you.</a:t>
            </a:r>
          </a:p>
        </p:txBody>
      </p:sp>
    </p:spTree>
    <p:extLst>
      <p:ext uri="{BB962C8B-B14F-4D97-AF65-F5344CB8AC3E}">
        <p14:creationId xmlns:p14="http://schemas.microsoft.com/office/powerpoint/2010/main" val="4135045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LIGHT GRAY TEMPLATE">
  <a:themeElements>
    <a:clrScheme name="Custom 5">
      <a:dk1>
        <a:srgbClr val="000000"/>
      </a:dk1>
      <a:lt1>
        <a:srgbClr val="FFFFFF"/>
      </a:lt1>
      <a:dk2>
        <a:srgbClr val="4B53BC"/>
      </a:dk2>
      <a:lt2>
        <a:srgbClr val="E6E6E6"/>
      </a:lt2>
      <a:accent1>
        <a:srgbClr val="0078D4"/>
      </a:accent1>
      <a:accent2>
        <a:srgbClr val="243A5E"/>
      </a:accent2>
      <a:accent3>
        <a:srgbClr val="50E6FF"/>
      </a:accent3>
      <a:accent4>
        <a:srgbClr val="505050"/>
      </a:accent4>
      <a:accent5>
        <a:srgbClr val="737373"/>
      </a:accent5>
      <a:accent6>
        <a:srgbClr val="D2D2D2"/>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Microrosft365_PowerPoint_template_Feb2020_BC" id="{8B530116-1539-874A-951A-1C404D843E07}" vid="{E4596DA4-6C73-3D44-BAD3-1699CE9C9022}"/>
    </a:ext>
  </a:extLst>
</a:theme>
</file>

<file path=ppt/theme/theme2.xml><?xml version="1.0" encoding="utf-8"?>
<a:theme xmlns:a="http://schemas.openxmlformats.org/drawingml/2006/main" name="Teams Workshop 2022 - Stand Out Presenter Mode">
  <a:themeElements>
    <a:clrScheme name="Custom 7">
      <a:dk1>
        <a:srgbClr val="000000"/>
      </a:dk1>
      <a:lt1>
        <a:srgbClr val="FFFFFF"/>
      </a:lt1>
      <a:dk2>
        <a:srgbClr val="34258E"/>
      </a:dk2>
      <a:lt2>
        <a:srgbClr val="F1F2F1"/>
      </a:lt2>
      <a:accent1>
        <a:srgbClr val="5C5AD4"/>
      </a:accent1>
      <a:accent2>
        <a:srgbClr val="34258E"/>
      </a:accent2>
      <a:accent3>
        <a:srgbClr val="9EA1FC"/>
      </a:accent3>
      <a:accent4>
        <a:srgbClr val="D1D2D1"/>
      </a:accent4>
      <a:accent5>
        <a:srgbClr val="727372"/>
      </a:accent5>
      <a:accent6>
        <a:srgbClr val="000000"/>
      </a:accent6>
      <a:hlink>
        <a:srgbClr val="5C5AD4"/>
      </a:hlink>
      <a:folHlink>
        <a:srgbClr val="5C5AD4"/>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FFFFFF"/>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defPPr>
      </a:lstStyle>
    </a:txDef>
  </a:objectDefaults>
  <a:extraClrSchemeLst/>
  <a:custClrLst>
    <a:custClr name="Light Orange">
      <a:srgbClr val="FF9349"/>
    </a:custClr>
    <a:custClr name="Light Yellow">
      <a:srgbClr val="FEF000"/>
    </a:custClr>
    <a:custClr name="Light Green">
      <a:srgbClr val="9BF00B"/>
    </a:custClr>
    <a:custClr name="Light Teal">
      <a:srgbClr val="30E5D0"/>
    </a:custClr>
    <a:custClr name="Light Blue">
      <a:srgbClr val="50E6FF"/>
    </a:custClr>
    <a:custClr name="Light Purple">
      <a:srgbClr val="D59DFF"/>
    </a:custClr>
    <a:custClr name="White">
      <a:srgbClr val="FFFFFF"/>
    </a:custClr>
    <a:custClr name="Extra Light Gray">
      <a:srgbClr val="F2F2F2"/>
    </a:custClr>
    <a:custClr name="Light Gray">
      <a:srgbClr val="E6E6E6"/>
    </a:custClr>
    <a:custClr name="Gray">
      <a:srgbClr val="D2D2D2"/>
    </a:custClr>
    <a:custClr name="Orange">
      <a:srgbClr val="D83B01"/>
    </a:custClr>
    <a:custClr name="Yellow">
      <a:srgbClr val="FFB900"/>
    </a:custClr>
    <a:custClr name="Green">
      <a:srgbClr val="107C10"/>
    </a:custClr>
    <a:custClr name="Teal">
      <a:srgbClr val="008575"/>
    </a:custClr>
    <a:custClr name="Blue">
      <a:srgbClr val="0078D4"/>
    </a:custClr>
    <a:custClr name="Purple">
      <a:srgbClr val="8661C5"/>
    </a:custClr>
    <a:custClr name="Mid Gray">
      <a:srgbClr val="737373"/>
    </a:custClr>
    <a:custClr name="Dark Gray">
      <a:srgbClr val="505050"/>
    </a:custClr>
    <a:custClr name="Extra Dark Gray">
      <a:srgbClr val="2F2F2F"/>
    </a:custClr>
    <a:custClr name="Rick Black">
      <a:srgbClr val="000000"/>
    </a:custClr>
    <a:custClr name="Dark Orange">
      <a:srgbClr val="6B2929"/>
    </a:custClr>
    <a:custClr name="Dark Yellow">
      <a:srgbClr val="6A4B16"/>
    </a:custClr>
    <a:custClr name="Dark Green">
      <a:srgbClr val="054B16"/>
    </a:custClr>
    <a:custClr name="Dark Teal">
      <a:srgbClr val="274B47"/>
    </a:custClr>
    <a:custClr name="Dark Blue">
      <a:srgbClr val="243A5E"/>
    </a:custClr>
    <a:custClr name="Dark Purple">
      <a:srgbClr val="3B2E58"/>
    </a:custClr>
  </a:custClrLst>
  <a:extLst>
    <a:ext uri="{05A4C25C-085E-4340-85A3-A5531E510DB2}">
      <thm15:themeFamily xmlns:thm15="http://schemas.microsoft.com/office/thememl/2012/main" name="Microsoft_Teams_Template_v04.potx" id="{B5F62A66-05CE-4446-94FC-3762AE71D75B}" vid="{37E6A9CF-A013-467B-BD2C-FDFF29AB731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D6103D478F59A418314044D209180AB" ma:contentTypeVersion="20" ma:contentTypeDescription="Create a new document." ma:contentTypeScope="" ma:versionID="681adac9b3f5594500872f9956f21361">
  <xsd:schema xmlns:xsd="http://www.w3.org/2001/XMLSchema" xmlns:xs="http://www.w3.org/2001/XMLSchema" xmlns:p="http://schemas.microsoft.com/office/2006/metadata/properties" xmlns:ns1="http://schemas.microsoft.com/sharepoint/v3" xmlns:ns2="71f1f120-f20f-4439-80f5-0c00e87e45e5" xmlns:ns3="230e9df3-be65-4c73-a93b-d1236ebd677e" xmlns:ns4="debb5864-8a30-424d-86a9-594811468b06" targetNamespace="http://schemas.microsoft.com/office/2006/metadata/properties" ma:root="true" ma:fieldsID="dc17600029b581bbcecfbac482fc2786" ns1:_="" ns2:_="" ns3:_="" ns4:_="">
    <xsd:import namespace="http://schemas.microsoft.com/sharepoint/v3"/>
    <xsd:import namespace="71f1f120-f20f-4439-80f5-0c00e87e45e5"/>
    <xsd:import namespace="230e9df3-be65-4c73-a93b-d1236ebd677e"/>
    <xsd:import namespace="debb5864-8a30-424d-86a9-594811468b06"/>
    <xsd:element name="properties">
      <xsd:complexType>
        <xsd:sequence>
          <xsd:element name="documentManagement">
            <xsd:complexType>
              <xsd:all>
                <xsd:element ref="ns2:MediaServiceMetadata" minOccurs="0"/>
                <xsd:element ref="ns2:MediaServiceFastMetadata" minOccurs="0"/>
                <xsd:element ref="ns2:ImageTagsTaxHTField" minOccurs="0"/>
                <xsd:element ref="ns3:TaxCatchAll" minOccurs="0"/>
                <xsd:element ref="ns2:MediaServiceAutoKeyPoints" minOccurs="0"/>
                <xsd:element ref="ns2:MediaServiceKeyPoints" minOccurs="0"/>
                <xsd:element ref="ns4:SharedWithUsers" minOccurs="0"/>
                <xsd:element ref="ns4:SharedWithDetails" minOccurs="0"/>
                <xsd:element ref="ns2:MediaServiceGenerationTime" minOccurs="0"/>
                <xsd:element ref="ns2:MediaServiceEventHashCode" minOccurs="0"/>
                <xsd:element ref="ns2:MediaServiceOCR" minOccurs="0"/>
                <xsd:element ref="ns2:MediaServiceDateTaken" minOccurs="0"/>
                <xsd:element ref="ns2:MediaLengthInSeconds" minOccurs="0"/>
                <xsd:element ref="ns2:Notes" minOccurs="0"/>
                <xsd:element ref="ns1:_ip_UnifiedCompliancePolicyProperties" minOccurs="0"/>
                <xsd:element ref="ns1:_ip_UnifiedCompliancePolicyUIAction" minOccurs="0"/>
                <xsd:element ref="ns2:MediaServiceSearchProperties" minOccurs="0"/>
                <xsd:element ref="ns2:MediaServiceDoc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3" nillable="true" ma:displayName="Unified Compliance Policy Properties" ma:hidden="true" ma:internalName="_ip_UnifiedCompliancePolicyProperties">
      <xsd:simpleType>
        <xsd:restriction base="dms:Note"/>
      </xsd:simpleType>
    </xsd:element>
    <xsd:element name="_ip_UnifiedCompliancePolicyUIAction" ma:index="2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f1f120-f20f-4439-80f5-0c00e87e45e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ImageTagsTaxHTField" ma:index="11"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Notes" ma:index="22" nillable="true" ma:displayName="Notes" ma:format="Dropdown" ma:internalName="Notes">
      <xsd:simpleType>
        <xsd:restriction base="dms:Note">
          <xsd:maxLength value="255"/>
        </xsd:restriction>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DocTags" ma:index="26" nillable="true" ma:displayName="MediaServiceDocTags" ma:hidden="true" ma:internalName="MediaServiceDoc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892f0aa1-b272-4bdc-b151-be65ae5f0c8f}" ma:internalName="TaxCatchAll" ma:showField="CatchAllData" ma:web="debb5864-8a30-424d-86a9-594811468b06">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ebb5864-8a30-424d-86a9-594811468b06"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MediaServiceAutoKeyPoints xmlns="71f1f120-f20f-4439-80f5-0c00e87e45e5" xsi:nil="true"/>
    <MediaServiceKeyPoints xmlns="71f1f120-f20f-4439-80f5-0c00e87e45e5" xsi:nil="true"/>
    <Notes xmlns="71f1f120-f20f-4439-80f5-0c00e87e45e5" xsi:nil="true"/>
    <ImageTagsTaxHTField xmlns="71f1f120-f20f-4439-80f5-0c00e87e45e5">
      <Terms xmlns="http://schemas.microsoft.com/office/infopath/2007/PartnerControls"/>
    </ImageTagsTaxHTField>
    <TaxCatchAll xmlns="230e9df3-be65-4c73-a93b-d1236ebd677e" xsi:nil="true"/>
    <MediaLengthInSeconds xmlns="71f1f120-f20f-4439-80f5-0c00e87e45e5" xsi:nil="true"/>
  </documentManagement>
</p:properties>
</file>

<file path=customXml/itemProps1.xml><?xml version="1.0" encoding="utf-8"?>
<ds:datastoreItem xmlns:ds="http://schemas.openxmlformats.org/officeDocument/2006/customXml" ds:itemID="{623C723E-B382-4866-BA7A-7D493E87B275}"/>
</file>

<file path=customXml/itemProps2.xml><?xml version="1.0" encoding="utf-8"?>
<ds:datastoreItem xmlns:ds="http://schemas.openxmlformats.org/officeDocument/2006/customXml" ds:itemID="{B52BF1F0-783A-46FA-BE11-4787A7B871EF}">
  <ds:schemaRefs>
    <ds:schemaRef ds:uri="http://schemas.microsoft.com/sharepoint/v3/contenttype/forms"/>
  </ds:schemaRefs>
</ds:datastoreItem>
</file>

<file path=customXml/itemProps3.xml><?xml version="1.0" encoding="utf-8"?>
<ds:datastoreItem xmlns:ds="http://schemas.openxmlformats.org/officeDocument/2006/customXml" ds:itemID="{FF05251E-F76B-4C93-9EE8-2D5E66D1F233}">
  <ds:schemaRefs>
    <ds:schemaRef ds:uri="http://www.w3.org/XML/1998/namespace"/>
    <ds:schemaRef ds:uri="http://purl.org/dc/terms/"/>
    <ds:schemaRef ds:uri="http://purl.org/dc/elements/1.1/"/>
    <ds:schemaRef ds:uri="http://schemas.microsoft.com/office/2006/documentManagement/types"/>
    <ds:schemaRef ds:uri="debb5864-8a30-424d-86a9-594811468b06"/>
    <ds:schemaRef ds:uri="71f1f120-f20f-4439-80f5-0c00e87e45e5"/>
    <ds:schemaRef ds:uri="http://purl.org/dc/dcmitype/"/>
    <ds:schemaRef ds:uri="http://schemas.microsoft.com/office/2006/metadata/properties"/>
    <ds:schemaRef ds:uri="http://schemas.microsoft.com/office/infopath/2007/PartnerControls"/>
    <ds:schemaRef ds:uri="http://schemas.openxmlformats.org/package/2006/metadata/core-properties"/>
    <ds:schemaRef ds:uri="230e9df3-be65-4c73-a93b-d1236ebd677e"/>
    <ds:schemaRef ds:uri="http://schemas.microsoft.com/sharepoint/v3"/>
  </ds:schemaRefs>
</ds:datastoreItem>
</file>

<file path=docMetadata/LabelInfo.xml><?xml version="1.0" encoding="utf-8"?>
<clbl:labelList xmlns:clbl="http://schemas.microsoft.com/office/2020/mipLabelMetadata">
  <clbl:label id="{1a19d03a-48bc-4359-8038-5b5f6d5847c3}"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otalTime>0</TotalTime>
  <Words>3155</Words>
  <Application>Microsoft Office PowerPoint</Application>
  <PresentationFormat>Widescreen</PresentationFormat>
  <Paragraphs>391</Paragraphs>
  <Slides>48</Slides>
  <Notes>43</Notes>
  <HiddenSlides>3</HiddenSlides>
  <MMClips>2</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48</vt:i4>
      </vt:variant>
    </vt:vector>
  </HeadingPairs>
  <TitlesOfParts>
    <vt:vector size="58" baseType="lpstr">
      <vt:lpstr>Arial</vt:lpstr>
      <vt:lpstr>Calibri</vt:lpstr>
      <vt:lpstr>Consolas</vt:lpstr>
      <vt:lpstr>Segoe UI</vt:lpstr>
      <vt:lpstr>Segoe UI Semibold</vt:lpstr>
      <vt:lpstr>SegoeUI</vt:lpstr>
      <vt:lpstr>SFMono-Regular</vt:lpstr>
      <vt:lpstr>Wingdings</vt:lpstr>
      <vt:lpstr>LIGHT GRAY TEMPLATE</vt:lpstr>
      <vt:lpstr>Teams Workshop 2022 - Stand Out Presenter Mode</vt:lpstr>
      <vt:lpstr>Module 4 Features of Microsoft Teams Android Devices</vt:lpstr>
      <vt:lpstr>Version history</vt:lpstr>
      <vt:lpstr>Objective</vt:lpstr>
      <vt:lpstr>Feature availability icons</vt:lpstr>
      <vt:lpstr>Features of Teams phones and Team displays</vt:lpstr>
      <vt:lpstr>Group call pickup</vt:lpstr>
      <vt:lpstr>Group call pickup  </vt:lpstr>
      <vt:lpstr>Group call pickup    </vt:lpstr>
      <vt:lpstr>Group call pickup   </vt:lpstr>
      <vt:lpstr>Shared line appearance (Delegation)</vt:lpstr>
      <vt:lpstr>Shared line appearance</vt:lpstr>
      <vt:lpstr>Shared line appearance </vt:lpstr>
      <vt:lpstr>Shared line appearance  </vt:lpstr>
      <vt:lpstr>Hotdesking Mode</vt:lpstr>
      <vt:lpstr>Hotdesking mode </vt:lpstr>
      <vt:lpstr>Common area search</vt:lpstr>
      <vt:lpstr>Common area search </vt:lpstr>
      <vt:lpstr>Better together</vt:lpstr>
      <vt:lpstr>Better together    </vt:lpstr>
      <vt:lpstr>Better together   </vt:lpstr>
      <vt:lpstr>Better together  </vt:lpstr>
      <vt:lpstr>Better together </vt:lpstr>
      <vt:lpstr>Call queues</vt:lpstr>
      <vt:lpstr>Call queues </vt:lpstr>
      <vt:lpstr>Call queues  </vt:lpstr>
      <vt:lpstr>Speed Dial on Common Area Phones</vt:lpstr>
      <vt:lpstr>Common area search  </vt:lpstr>
      <vt:lpstr>Sidecar</vt:lpstr>
      <vt:lpstr>Home screen </vt:lpstr>
      <vt:lpstr>Content sharing on phones</vt:lpstr>
      <vt:lpstr>Home screen  </vt:lpstr>
      <vt:lpstr>Auto Answer</vt:lpstr>
      <vt:lpstr>Auto Answer </vt:lpstr>
      <vt:lpstr>Auto Answer  </vt:lpstr>
      <vt:lpstr>Proximity join</vt:lpstr>
      <vt:lpstr>E911 Support</vt:lpstr>
      <vt:lpstr>Hotdesking</vt:lpstr>
      <vt:lpstr>Hotdesking – On device reservation</vt:lpstr>
      <vt:lpstr>Hotdesking – Sign-in</vt:lpstr>
      <vt:lpstr>Hotdesking – End of session</vt:lpstr>
      <vt:lpstr>Configure Hotdesk settings</vt:lpstr>
      <vt:lpstr>Cortana</vt:lpstr>
      <vt:lpstr>Cortana </vt:lpstr>
      <vt:lpstr>Things to know…</vt:lpstr>
      <vt:lpstr>Summary</vt:lpstr>
      <vt:lpstr>Summary </vt:lpstr>
      <vt:lpstr>Questions?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Planning and Deploying Microsoft Teams on Android Devices</dc:title>
  <dc:creator/>
  <cp:lastModifiedBy/>
  <cp:revision>8</cp:revision>
  <dcterms:created xsi:type="dcterms:W3CDTF">2021-05-12T18:21:40Z</dcterms:created>
  <dcterms:modified xsi:type="dcterms:W3CDTF">2022-11-30T15:21:37Z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0x0101009D6103D478F59A418314044D209180AB</vt:lpwstr>
  </property>
  <property fmtid="{D5CDD505-2E9C-101B-9397-08002B2CF9AE}" pid="3" name="Order">
    <vt:lpwstr>18725700.0000000</vt:lpwstr>
  </property>
  <property fmtid="{D5CDD505-2E9C-101B-9397-08002B2CF9AE}" pid="4" name="xd_Signature">
    <vt:lpwstr/>
  </property>
  <property fmtid="{D5CDD505-2E9C-101B-9397-08002B2CF9AE}" pid="5" name="xd_ProgID">
    <vt:lpwstr/>
  </property>
  <property fmtid="{D5CDD505-2E9C-101B-9397-08002B2CF9AE}" pid="6" name="MediaServiceImageTags">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ies>
</file>