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theme/theme2.xml" ContentType="application/vnd.openxmlformats-officedocument.theme+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5401" r:id="rId4"/>
    <p:sldMasterId id="2147484229" r:id="rId5"/>
    <p:sldMasterId id="2147485480" r:id="rId6"/>
  </p:sldMasterIdLst>
  <p:notesMasterIdLst>
    <p:notesMasterId r:id="rId56"/>
  </p:notesMasterIdLst>
  <p:handoutMasterIdLst>
    <p:handoutMasterId r:id="rId57"/>
  </p:handoutMasterIdLst>
  <p:sldIdLst>
    <p:sldId id="2076138457" r:id="rId7"/>
    <p:sldId id="2147471218" r:id="rId8"/>
    <p:sldId id="2147469654" r:id="rId9"/>
    <p:sldId id="2076137067" r:id="rId10"/>
    <p:sldId id="2076137068" r:id="rId11"/>
    <p:sldId id="2076137173" r:id="rId12"/>
    <p:sldId id="2147471229" r:id="rId13"/>
    <p:sldId id="2147471231" r:id="rId14"/>
    <p:sldId id="2147471246" r:id="rId15"/>
    <p:sldId id="2147471222" r:id="rId16"/>
    <p:sldId id="2147470392" r:id="rId17"/>
    <p:sldId id="2147471217" r:id="rId18"/>
    <p:sldId id="2147471219" r:id="rId19"/>
    <p:sldId id="2147471220" r:id="rId20"/>
    <p:sldId id="2147471221" r:id="rId21"/>
    <p:sldId id="2147471223" r:id="rId22"/>
    <p:sldId id="2147471225" r:id="rId23"/>
    <p:sldId id="2147471226" r:id="rId24"/>
    <p:sldId id="2147471224" r:id="rId25"/>
    <p:sldId id="2147471215" r:id="rId26"/>
    <p:sldId id="2147471233" r:id="rId27"/>
    <p:sldId id="2076137178" r:id="rId28"/>
    <p:sldId id="2147471236" r:id="rId29"/>
    <p:sldId id="2147471247" r:id="rId30"/>
    <p:sldId id="2147471235" r:id="rId31"/>
    <p:sldId id="2147471250" r:id="rId32"/>
    <p:sldId id="2147471249" r:id="rId33"/>
    <p:sldId id="2147471251" r:id="rId34"/>
    <p:sldId id="2147471252" r:id="rId35"/>
    <p:sldId id="2147471237" r:id="rId36"/>
    <p:sldId id="2147471212" r:id="rId37"/>
    <p:sldId id="2147469655" r:id="rId38"/>
    <p:sldId id="2147471248" r:id="rId39"/>
    <p:sldId id="2147471240" r:id="rId40"/>
    <p:sldId id="2147471239" r:id="rId41"/>
    <p:sldId id="2147471242" r:id="rId42"/>
    <p:sldId id="2147470630" r:id="rId43"/>
    <p:sldId id="2147471206" r:id="rId44"/>
    <p:sldId id="2147471205" r:id="rId45"/>
    <p:sldId id="2147471204" r:id="rId46"/>
    <p:sldId id="2147471208" r:id="rId47"/>
    <p:sldId id="2147471243" r:id="rId48"/>
    <p:sldId id="2147471210" r:id="rId49"/>
    <p:sldId id="2147471244" r:id="rId50"/>
    <p:sldId id="2147471209" r:id="rId51"/>
    <p:sldId id="2147471211" r:id="rId52"/>
    <p:sldId id="2147471207" r:id="rId53"/>
    <p:sldId id="2147479079" r:id="rId54"/>
    <p:sldId id="2134804530" r:id="rId55"/>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s" id="{FB6EE416-AF16-AF40-804B-633D4962DAEE}">
          <p14:sldIdLst>
            <p14:sldId id="2076138457"/>
            <p14:sldId id="2147471218"/>
            <p14:sldId id="2147469654"/>
          </p14:sldIdLst>
        </p14:section>
        <p14:section name="Types of Teams Apps" id="{C4CF1AB1-E803-4753-A9EB-207D128280E1}">
          <p14:sldIdLst>
            <p14:sldId id="2076137067"/>
            <p14:sldId id="2076137068"/>
            <p14:sldId id="2076137173"/>
          </p14:sldIdLst>
        </p14:section>
        <p14:section name="The Teams App Lifecycle" id="{2E088488-07B2-4912-AE23-86A969CAC130}">
          <p14:sldIdLst>
            <p14:sldId id="2147471229"/>
            <p14:sldId id="2147471231"/>
          </p14:sldIdLst>
        </p14:section>
        <p14:section name="Evaluating an app for use in your organization" id="{04869AE9-DF37-4AF2-B128-8D8B330E5887}">
          <p14:sldIdLst>
            <p14:sldId id="2147471246"/>
            <p14:sldId id="2147471222"/>
            <p14:sldId id="2147470392"/>
            <p14:sldId id="2147471217"/>
            <p14:sldId id="2147471219"/>
            <p14:sldId id="2147471220"/>
            <p14:sldId id="2147471221"/>
            <p14:sldId id="2147471223"/>
            <p14:sldId id="2147471225"/>
            <p14:sldId id="2147471226"/>
            <p14:sldId id="2147471224"/>
            <p14:sldId id="2147471215"/>
            <p14:sldId id="2147471233"/>
            <p14:sldId id="2076137178"/>
            <p14:sldId id="2147471236"/>
          </p14:sldIdLst>
        </p14:section>
        <p14:section name="App Deployment" id="{1BBB9A09-B794-4102-8A14-C4F9EB9BE022}">
          <p14:sldIdLst>
            <p14:sldId id="2147471247"/>
            <p14:sldId id="2147471235"/>
            <p14:sldId id="2147471250"/>
            <p14:sldId id="2147471249"/>
            <p14:sldId id="2147471251"/>
            <p14:sldId id="2147471252"/>
            <p14:sldId id="2147471237"/>
            <p14:sldId id="2147471212"/>
          </p14:sldIdLst>
        </p14:section>
        <p14:section name="End of life" id="{4BE25F37-07DD-44D3-9F87-51D176C65AFE}">
          <p14:sldIdLst>
            <p14:sldId id="2147469655"/>
            <p14:sldId id="2147471248"/>
            <p14:sldId id="2147471240"/>
          </p14:sldIdLst>
        </p14:section>
        <p14:section name="How Microsoft does it" id="{4DECEF12-FF15-4AA1-A8D9-3E832A3AEB09}">
          <p14:sldIdLst>
            <p14:sldId id="2147471239"/>
            <p14:sldId id="2147471242"/>
            <p14:sldId id="2147470630"/>
            <p14:sldId id="2147471206"/>
            <p14:sldId id="2147471205"/>
            <p14:sldId id="2147471204"/>
            <p14:sldId id="2147471208"/>
            <p14:sldId id="2147471243"/>
            <p14:sldId id="2147471210"/>
            <p14:sldId id="2147471244"/>
            <p14:sldId id="2147471209"/>
            <p14:sldId id="2147471211"/>
            <p14:sldId id="2147471207"/>
            <p14:sldId id="2147479079"/>
            <p14:sldId id="2134804530"/>
          </p14:sldIdLst>
        </p14:section>
      </p14:sectionLst>
    </p:ext>
    <p:ext uri="{EFAFB233-063F-42B5-8137-9DF3F51BA10A}">
      <p15:sldGuideLst xmlns:p15="http://schemas.microsoft.com/office/powerpoint/2012/main">
        <p15:guide id="2" orient="horz" pos="640" userDrawn="1">
          <p15:clr>
            <a:srgbClr val="A4A3A4"/>
          </p15:clr>
        </p15:guide>
        <p15:guide id="3"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5" name="Author" initials="A" lastIdx="0"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3B01"/>
    <a:srgbClr val="3B2E58"/>
    <a:srgbClr val="D59DFF"/>
    <a:srgbClr val="8661C5"/>
    <a:srgbClr val="FFFFFF"/>
    <a:srgbClr val="30E5D0"/>
    <a:srgbClr val="50E6FF"/>
    <a:srgbClr val="2F2F2F"/>
    <a:srgbClr val="66666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22" autoAdjust="0"/>
    <p:restoredTop sz="83391" autoAdjust="0"/>
  </p:normalViewPr>
  <p:slideViewPr>
    <p:cSldViewPr snapToGrid="0">
      <p:cViewPr varScale="1">
        <p:scale>
          <a:sx n="127" d="100"/>
          <a:sy n="127" d="100"/>
        </p:scale>
        <p:origin x="308" y="84"/>
      </p:cViewPr>
      <p:guideLst>
        <p:guide orient="horz" pos="640"/>
        <p:guide pos="3840"/>
      </p:guideLst>
    </p:cSldViewPr>
  </p:slideViewPr>
  <p:outlineViewPr>
    <p:cViewPr>
      <p:scale>
        <a:sx n="33" d="100"/>
        <a:sy n="33" d="100"/>
      </p:scale>
      <p:origin x="0" y="-30180"/>
    </p:cViewPr>
  </p:outlineViewPr>
  <p:notesTextViewPr>
    <p:cViewPr>
      <p:scale>
        <a:sx n="125" d="100"/>
        <a:sy n="125" d="100"/>
      </p:scale>
      <p:origin x="0" y="0"/>
    </p:cViewPr>
  </p:notesTextViewPr>
  <p:sorterViewPr>
    <p:cViewPr varScale="1">
      <p:scale>
        <a:sx n="1" d="1"/>
        <a:sy n="1" d="1"/>
      </p:scale>
      <p:origin x="0" y="-20925"/>
    </p:cViewPr>
  </p:sorterViewPr>
  <p:notesViewPr>
    <p:cSldViewPr snapToGrid="0" showGuides="1">
      <p:cViewPr varScale="1">
        <p:scale>
          <a:sx n="169" d="100"/>
          <a:sy n="169" d="100"/>
        </p:scale>
        <p:origin x="5232" y="1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microsoft.com/office/2018/10/relationships/authors" Targe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commentAuthors" Target="commentAuthors.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handoutMaster" Target="handoutMasters/handoutMaster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s>
</file>

<file path=ppt/diagrams/_rels/data1.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image" Target="../media/image108.jpeg"/><Relationship Id="rId6" Type="http://schemas.openxmlformats.org/officeDocument/2006/relationships/image" Target="../media/image113.jpeg"/><Relationship Id="rId5" Type="http://schemas.openxmlformats.org/officeDocument/2006/relationships/image" Target="../media/image112.jpg"/><Relationship Id="rId4" Type="http://schemas.openxmlformats.org/officeDocument/2006/relationships/image" Target="../media/image111.jpg"/></Relationships>
</file>

<file path=ppt/diagrams/_rels/drawing1.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image" Target="../media/image108.jpeg"/><Relationship Id="rId6" Type="http://schemas.openxmlformats.org/officeDocument/2006/relationships/image" Target="../media/image113.jpeg"/><Relationship Id="rId5" Type="http://schemas.openxmlformats.org/officeDocument/2006/relationships/image" Target="../media/image112.jpg"/><Relationship Id="rId4" Type="http://schemas.openxmlformats.org/officeDocument/2006/relationships/image" Target="../media/image111.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206C77-1BBF-46B9-9A76-EF2379E44BAD}"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US"/>
        </a:p>
      </dgm:t>
    </dgm:pt>
    <dgm:pt modelId="{CFDCC772-1009-4EFD-9567-D14E5FC088CE}">
      <dgm:prSet phldrT="[Text]"/>
      <dgm:spPr/>
      <dgm:t>
        <a:bodyPr/>
        <a:lstStyle/>
        <a:p>
          <a:r>
            <a:rPr lang="en-US" dirty="0"/>
            <a:t>User needs an app</a:t>
          </a:r>
        </a:p>
      </dgm:t>
    </dgm:pt>
    <dgm:pt modelId="{EDD8C90C-F3B4-44A1-9617-A46D2CF901A2}" type="parTrans" cxnId="{0832E58F-F73C-43EE-954C-D843CC78ED57}">
      <dgm:prSet/>
      <dgm:spPr/>
      <dgm:t>
        <a:bodyPr/>
        <a:lstStyle/>
        <a:p>
          <a:endParaRPr lang="en-US"/>
        </a:p>
      </dgm:t>
    </dgm:pt>
    <dgm:pt modelId="{900D79EA-EC89-4653-93FA-EA93368AB203}" type="sibTrans" cxnId="{0832E58F-F73C-43EE-954C-D843CC78ED57}">
      <dgm:prSet/>
      <dgm:spPr/>
      <dgm:t>
        <a:bodyPr/>
        <a:lstStyle/>
        <a:p>
          <a:endParaRPr lang="en-US"/>
        </a:p>
      </dgm:t>
    </dgm:pt>
    <dgm:pt modelId="{E65E2A92-A74A-4FA2-89D6-4EA4F4B3C65E}">
      <dgm:prSet phldrT="[Text]"/>
      <dgm:spPr/>
      <dgm:t>
        <a:bodyPr/>
        <a:lstStyle/>
        <a:p>
          <a:r>
            <a:rPr lang="en-US" dirty="0"/>
            <a:t>Do you have an internal catalog?</a:t>
          </a:r>
        </a:p>
      </dgm:t>
    </dgm:pt>
    <dgm:pt modelId="{F4876D46-80EA-4E3D-BBCF-3A0F8FF68B7E}" type="parTrans" cxnId="{0665FECB-1913-4D1C-9FC6-A6B21EC034A3}">
      <dgm:prSet/>
      <dgm:spPr/>
      <dgm:t>
        <a:bodyPr/>
        <a:lstStyle/>
        <a:p>
          <a:endParaRPr lang="en-US"/>
        </a:p>
      </dgm:t>
    </dgm:pt>
    <dgm:pt modelId="{24B17CDB-63D8-4505-BCB1-AD3FF01C6914}" type="sibTrans" cxnId="{0665FECB-1913-4D1C-9FC6-A6B21EC034A3}">
      <dgm:prSet/>
      <dgm:spPr/>
      <dgm:t>
        <a:bodyPr/>
        <a:lstStyle/>
        <a:p>
          <a:endParaRPr lang="en-US"/>
        </a:p>
      </dgm:t>
    </dgm:pt>
    <dgm:pt modelId="{1793C822-3177-40F1-BC60-7315FE17D519}">
      <dgm:prSet phldrT="[Text]"/>
      <dgm:spPr/>
      <dgm:t>
        <a:bodyPr/>
        <a:lstStyle/>
        <a:p>
          <a:r>
            <a:rPr lang="en-US" dirty="0"/>
            <a:t>Can the user request an app?</a:t>
          </a:r>
        </a:p>
      </dgm:t>
    </dgm:pt>
    <dgm:pt modelId="{D7C49C1B-359F-4045-853F-BD6D660D9B1A}" type="parTrans" cxnId="{087E2DD6-300D-4EFE-9D7D-2E250FADE124}">
      <dgm:prSet/>
      <dgm:spPr/>
      <dgm:t>
        <a:bodyPr/>
        <a:lstStyle/>
        <a:p>
          <a:endParaRPr lang="en-US"/>
        </a:p>
      </dgm:t>
    </dgm:pt>
    <dgm:pt modelId="{52B9B466-61A9-4142-9F9A-2F750D35CC06}" type="sibTrans" cxnId="{087E2DD6-300D-4EFE-9D7D-2E250FADE124}">
      <dgm:prSet/>
      <dgm:spPr/>
      <dgm:t>
        <a:bodyPr/>
        <a:lstStyle/>
        <a:p>
          <a:endParaRPr lang="en-US"/>
        </a:p>
      </dgm:t>
    </dgm:pt>
    <dgm:pt modelId="{EFCDB27F-0A96-44CC-8BB1-6C787B78B871}">
      <dgm:prSet phldrT="[Text]"/>
      <dgm:spPr/>
      <dgm:t>
        <a:bodyPr/>
        <a:lstStyle/>
        <a:p>
          <a:r>
            <a:rPr lang="en-US" dirty="0"/>
            <a:t>App is requested</a:t>
          </a:r>
        </a:p>
      </dgm:t>
    </dgm:pt>
    <dgm:pt modelId="{712A6D87-E03B-4E79-9259-E95F76878D1E}" type="parTrans" cxnId="{1618D629-9F26-4918-BEE2-E4185E9FF16A}">
      <dgm:prSet/>
      <dgm:spPr/>
      <dgm:t>
        <a:bodyPr/>
        <a:lstStyle/>
        <a:p>
          <a:endParaRPr lang="en-US"/>
        </a:p>
      </dgm:t>
    </dgm:pt>
    <dgm:pt modelId="{C9D69003-2BFF-4511-9509-BC9EF49B0E84}" type="sibTrans" cxnId="{1618D629-9F26-4918-BEE2-E4185E9FF16A}">
      <dgm:prSet/>
      <dgm:spPr/>
      <dgm:t>
        <a:bodyPr/>
        <a:lstStyle/>
        <a:p>
          <a:endParaRPr lang="en-US"/>
        </a:p>
      </dgm:t>
    </dgm:pt>
    <dgm:pt modelId="{81EFB136-1B9D-4431-8314-87F392E7A389}">
      <dgm:prSet phldrT="[Text]"/>
      <dgm:spPr/>
      <dgm:t>
        <a:bodyPr/>
        <a:lstStyle/>
        <a:p>
          <a:r>
            <a:rPr lang="en-US" dirty="0"/>
            <a:t>Who approves?</a:t>
          </a:r>
        </a:p>
      </dgm:t>
    </dgm:pt>
    <dgm:pt modelId="{0007934B-9A47-4690-9C79-F008FFA2A44E}" type="parTrans" cxnId="{9F7E6C24-B6CC-4E0B-9E10-DE5E81598573}">
      <dgm:prSet/>
      <dgm:spPr/>
      <dgm:t>
        <a:bodyPr/>
        <a:lstStyle/>
        <a:p>
          <a:endParaRPr lang="en-US"/>
        </a:p>
      </dgm:t>
    </dgm:pt>
    <dgm:pt modelId="{43682D83-29FF-4A73-84BB-003F386622F6}" type="sibTrans" cxnId="{9F7E6C24-B6CC-4E0B-9E10-DE5E81598573}">
      <dgm:prSet/>
      <dgm:spPr/>
      <dgm:t>
        <a:bodyPr/>
        <a:lstStyle/>
        <a:p>
          <a:endParaRPr lang="en-US"/>
        </a:p>
      </dgm:t>
    </dgm:pt>
    <dgm:pt modelId="{3C855846-1A81-43B9-B363-85D84EE0D4DE}">
      <dgm:prSet phldrT="[Text]"/>
      <dgm:spPr/>
      <dgm:t>
        <a:bodyPr/>
        <a:lstStyle/>
        <a:p>
          <a:r>
            <a:rPr lang="en-US" dirty="0"/>
            <a:t>App evaluation</a:t>
          </a:r>
        </a:p>
      </dgm:t>
    </dgm:pt>
    <dgm:pt modelId="{E941A41C-A0AE-42CE-8D81-F00729736E45}" type="parTrans" cxnId="{F4B75521-9D64-4643-908E-90D998A0AE15}">
      <dgm:prSet/>
      <dgm:spPr/>
      <dgm:t>
        <a:bodyPr/>
        <a:lstStyle/>
        <a:p>
          <a:endParaRPr lang="en-US"/>
        </a:p>
      </dgm:t>
    </dgm:pt>
    <dgm:pt modelId="{96AAF988-805C-4F8A-8B09-2716E99BC35A}" type="sibTrans" cxnId="{F4B75521-9D64-4643-908E-90D998A0AE15}">
      <dgm:prSet/>
      <dgm:spPr/>
      <dgm:t>
        <a:bodyPr/>
        <a:lstStyle/>
        <a:p>
          <a:endParaRPr lang="en-US"/>
        </a:p>
      </dgm:t>
    </dgm:pt>
    <dgm:pt modelId="{E8728E83-5008-4E6E-A995-17889F54F4FF}">
      <dgm:prSet phldrT="[Text]"/>
      <dgm:spPr/>
      <dgm:t>
        <a:bodyPr/>
        <a:lstStyle/>
        <a:p>
          <a:r>
            <a:rPr lang="en-US" dirty="0"/>
            <a:t>Security, privacy and legal review</a:t>
          </a:r>
        </a:p>
      </dgm:t>
    </dgm:pt>
    <dgm:pt modelId="{FBA814D9-409E-42C7-8E41-263576B5A28A}" type="parTrans" cxnId="{A08E80E5-3B04-4510-9A3C-31F251D215F4}">
      <dgm:prSet/>
      <dgm:spPr/>
      <dgm:t>
        <a:bodyPr/>
        <a:lstStyle/>
        <a:p>
          <a:endParaRPr lang="en-US"/>
        </a:p>
      </dgm:t>
    </dgm:pt>
    <dgm:pt modelId="{F7B069CD-700E-4DF3-AD7B-54612FE728BF}" type="sibTrans" cxnId="{A08E80E5-3B04-4510-9A3C-31F251D215F4}">
      <dgm:prSet/>
      <dgm:spPr/>
      <dgm:t>
        <a:bodyPr/>
        <a:lstStyle/>
        <a:p>
          <a:endParaRPr lang="en-US"/>
        </a:p>
      </dgm:t>
    </dgm:pt>
    <dgm:pt modelId="{B5AFE324-BB49-42F7-99DC-0F645694BD5D}">
      <dgm:prSet phldrT="[Text]"/>
      <dgm:spPr/>
      <dgm:t>
        <a:bodyPr/>
        <a:lstStyle/>
        <a:p>
          <a:r>
            <a:rPr lang="en-US" dirty="0"/>
            <a:t>App deployment</a:t>
          </a:r>
          <a:br>
            <a:rPr lang="en-US" dirty="0"/>
          </a:br>
          <a:endParaRPr lang="en-US" dirty="0"/>
        </a:p>
      </dgm:t>
    </dgm:pt>
    <dgm:pt modelId="{AE33ECAA-BD98-4F96-9363-BCD28B40CE39}" type="parTrans" cxnId="{F0D86053-39EF-4E9B-8EB1-B861EA322DDA}">
      <dgm:prSet/>
      <dgm:spPr/>
      <dgm:t>
        <a:bodyPr/>
        <a:lstStyle/>
        <a:p>
          <a:endParaRPr lang="en-US"/>
        </a:p>
      </dgm:t>
    </dgm:pt>
    <dgm:pt modelId="{A1718D97-9185-48C9-B649-30F318760247}" type="sibTrans" cxnId="{F0D86053-39EF-4E9B-8EB1-B861EA322DDA}">
      <dgm:prSet/>
      <dgm:spPr/>
      <dgm:t>
        <a:bodyPr/>
        <a:lstStyle/>
        <a:p>
          <a:endParaRPr lang="en-US"/>
        </a:p>
      </dgm:t>
    </dgm:pt>
    <dgm:pt modelId="{184CA293-4B56-4A22-8599-3E7E89CC8267}">
      <dgm:prSet phldrT="[Text]"/>
      <dgm:spPr/>
      <dgm:t>
        <a:bodyPr/>
        <a:lstStyle/>
        <a:p>
          <a:r>
            <a:rPr lang="en-US" dirty="0"/>
            <a:t>Managing and monitoring</a:t>
          </a:r>
        </a:p>
      </dgm:t>
    </dgm:pt>
    <dgm:pt modelId="{6B4F7FAB-2BA2-4A4C-B8B4-6670C2CA02B6}" type="parTrans" cxnId="{60FDE40C-A957-4593-BB05-867384864922}">
      <dgm:prSet/>
      <dgm:spPr/>
      <dgm:t>
        <a:bodyPr/>
        <a:lstStyle/>
        <a:p>
          <a:endParaRPr lang="en-US"/>
        </a:p>
      </dgm:t>
    </dgm:pt>
    <dgm:pt modelId="{78BC731B-EB0C-495B-B052-B0EE0EA03BB1}" type="sibTrans" cxnId="{60FDE40C-A957-4593-BB05-867384864922}">
      <dgm:prSet/>
      <dgm:spPr/>
      <dgm:t>
        <a:bodyPr/>
        <a:lstStyle/>
        <a:p>
          <a:endParaRPr lang="en-US"/>
        </a:p>
      </dgm:t>
    </dgm:pt>
    <dgm:pt modelId="{81587B06-8B2D-4605-9ED3-C0F4AF29A39A}">
      <dgm:prSet phldrT="[Text]"/>
      <dgm:spPr/>
      <dgm:t>
        <a:bodyPr/>
        <a:lstStyle/>
        <a:p>
          <a:r>
            <a:rPr lang="en-US" dirty="0"/>
            <a:t>End of Life</a:t>
          </a:r>
        </a:p>
      </dgm:t>
    </dgm:pt>
    <dgm:pt modelId="{000C290F-3557-416A-B0C8-1BCC7C428688}" type="parTrans" cxnId="{95239D94-E8F9-4048-81BB-7784585ACAFA}">
      <dgm:prSet/>
      <dgm:spPr/>
      <dgm:t>
        <a:bodyPr/>
        <a:lstStyle/>
        <a:p>
          <a:endParaRPr lang="en-US"/>
        </a:p>
      </dgm:t>
    </dgm:pt>
    <dgm:pt modelId="{1715E1E5-D471-449E-B6BF-60D55974D47F}" type="sibTrans" cxnId="{95239D94-E8F9-4048-81BB-7784585ACAFA}">
      <dgm:prSet/>
      <dgm:spPr/>
      <dgm:t>
        <a:bodyPr/>
        <a:lstStyle/>
        <a:p>
          <a:endParaRPr lang="en-US"/>
        </a:p>
      </dgm:t>
    </dgm:pt>
    <dgm:pt modelId="{D7B5A1A4-E76F-4D9A-8305-1C1FDD631635}">
      <dgm:prSet phldrT="[Text]"/>
      <dgm:spPr/>
      <dgm:t>
        <a:bodyPr/>
        <a:lstStyle/>
        <a:p>
          <a:r>
            <a:rPr lang="en-US" dirty="0"/>
            <a:t>User self service installs</a:t>
          </a:r>
        </a:p>
      </dgm:t>
    </dgm:pt>
    <dgm:pt modelId="{D5BF9CA0-C59C-4AB4-B93E-C843D7212317}" type="parTrans" cxnId="{88CAD13A-DEBA-4233-A103-F1C9AB46651D}">
      <dgm:prSet/>
      <dgm:spPr/>
      <dgm:t>
        <a:bodyPr/>
        <a:lstStyle/>
        <a:p>
          <a:endParaRPr lang="en-US"/>
        </a:p>
      </dgm:t>
    </dgm:pt>
    <dgm:pt modelId="{6D93DC80-7549-45F8-A8D8-6440F9A22B0B}" type="sibTrans" cxnId="{88CAD13A-DEBA-4233-A103-F1C9AB46651D}">
      <dgm:prSet/>
      <dgm:spPr/>
      <dgm:t>
        <a:bodyPr/>
        <a:lstStyle/>
        <a:p>
          <a:endParaRPr lang="en-US"/>
        </a:p>
      </dgm:t>
    </dgm:pt>
    <dgm:pt modelId="{D91B00D4-1A96-411E-B9BD-8E9284D2A094}">
      <dgm:prSet phldrT="[Text]"/>
      <dgm:spPr/>
      <dgm:t>
        <a:bodyPr/>
        <a:lstStyle/>
        <a:p>
          <a:r>
            <a:rPr lang="en-US" dirty="0"/>
            <a:t>Admin initiated installs</a:t>
          </a:r>
        </a:p>
      </dgm:t>
    </dgm:pt>
    <dgm:pt modelId="{F7055FAB-31C0-4BA3-A538-061B45AF7C11}" type="parTrans" cxnId="{62FE4475-E720-4689-AB67-347C8B3A35BD}">
      <dgm:prSet/>
      <dgm:spPr/>
      <dgm:t>
        <a:bodyPr/>
        <a:lstStyle/>
        <a:p>
          <a:endParaRPr lang="en-US"/>
        </a:p>
      </dgm:t>
    </dgm:pt>
    <dgm:pt modelId="{236C9C3B-18EC-48DA-9496-1E1C8A57D4E2}" type="sibTrans" cxnId="{62FE4475-E720-4689-AB67-347C8B3A35BD}">
      <dgm:prSet/>
      <dgm:spPr/>
      <dgm:t>
        <a:bodyPr/>
        <a:lstStyle/>
        <a:p>
          <a:endParaRPr lang="en-US"/>
        </a:p>
      </dgm:t>
    </dgm:pt>
    <dgm:pt modelId="{213296CE-9382-4591-BC19-DA1A1013E569}">
      <dgm:prSet phldrT="[Text]"/>
      <dgm:spPr/>
      <dgm:t>
        <a:bodyPr/>
        <a:lstStyle/>
        <a:p>
          <a:r>
            <a:rPr lang="en-US" dirty="0"/>
            <a:t>Monitoring and managing Teams apps</a:t>
          </a:r>
        </a:p>
      </dgm:t>
    </dgm:pt>
    <dgm:pt modelId="{0EADAA9C-7EB7-40F3-97B8-D060293CFC65}" type="parTrans" cxnId="{B182B2D8-B46F-4B8D-B370-615F516D2507}">
      <dgm:prSet/>
      <dgm:spPr/>
      <dgm:t>
        <a:bodyPr/>
        <a:lstStyle/>
        <a:p>
          <a:endParaRPr lang="en-US"/>
        </a:p>
      </dgm:t>
    </dgm:pt>
    <dgm:pt modelId="{AB10590A-F88F-4156-A63A-D9F5312048AC}" type="sibTrans" cxnId="{B182B2D8-B46F-4B8D-B370-615F516D2507}">
      <dgm:prSet/>
      <dgm:spPr/>
      <dgm:t>
        <a:bodyPr/>
        <a:lstStyle/>
        <a:p>
          <a:endParaRPr lang="en-US"/>
        </a:p>
      </dgm:t>
    </dgm:pt>
    <dgm:pt modelId="{CFE35B1D-63A7-4F7D-AC69-6547EC160FE3}">
      <dgm:prSet phldrT="[Text]"/>
      <dgm:spPr/>
      <dgm:t>
        <a:bodyPr/>
        <a:lstStyle/>
        <a:p>
          <a:r>
            <a:rPr lang="en-US" dirty="0"/>
            <a:t>Removing access to an app</a:t>
          </a:r>
        </a:p>
      </dgm:t>
    </dgm:pt>
    <dgm:pt modelId="{80667875-C26D-466C-B8D7-5D52F842EE06}" type="parTrans" cxnId="{8F473CC4-D183-4BDF-8AE6-8CBE324E0B2A}">
      <dgm:prSet/>
      <dgm:spPr/>
      <dgm:t>
        <a:bodyPr/>
        <a:lstStyle/>
        <a:p>
          <a:endParaRPr lang="en-US"/>
        </a:p>
      </dgm:t>
    </dgm:pt>
    <dgm:pt modelId="{4EC09147-1FBE-4CD8-9C28-A619C3569996}" type="sibTrans" cxnId="{8F473CC4-D183-4BDF-8AE6-8CBE324E0B2A}">
      <dgm:prSet/>
      <dgm:spPr/>
      <dgm:t>
        <a:bodyPr/>
        <a:lstStyle/>
        <a:p>
          <a:endParaRPr lang="en-US"/>
        </a:p>
      </dgm:t>
    </dgm:pt>
    <dgm:pt modelId="{AD2546DD-4B15-4852-8492-5CB817524F70}">
      <dgm:prSet phldrT="[Text]"/>
      <dgm:spPr/>
      <dgm:t>
        <a:bodyPr/>
        <a:lstStyle/>
        <a:p>
          <a:r>
            <a:rPr lang="en-US" dirty="0"/>
            <a:t>Upgrades</a:t>
          </a:r>
        </a:p>
      </dgm:t>
    </dgm:pt>
    <dgm:pt modelId="{31F10399-FC47-4C0B-9BC9-2E8CE6211813}" type="parTrans" cxnId="{3598E68F-F621-4C92-838F-B8EA25A00AD5}">
      <dgm:prSet/>
      <dgm:spPr/>
      <dgm:t>
        <a:bodyPr/>
        <a:lstStyle/>
        <a:p>
          <a:endParaRPr lang="en-US"/>
        </a:p>
      </dgm:t>
    </dgm:pt>
    <dgm:pt modelId="{C197E1EA-F815-4F90-A0A1-E0058225C4D1}" type="sibTrans" cxnId="{3598E68F-F621-4C92-838F-B8EA25A00AD5}">
      <dgm:prSet/>
      <dgm:spPr/>
      <dgm:t>
        <a:bodyPr/>
        <a:lstStyle/>
        <a:p>
          <a:endParaRPr lang="en-US"/>
        </a:p>
      </dgm:t>
    </dgm:pt>
    <dgm:pt modelId="{B0393163-0BDA-4C82-810F-192CABC4B37A}">
      <dgm:prSet phldrT="[Text]"/>
      <dgm:spPr/>
      <dgm:t>
        <a:bodyPr/>
        <a:lstStyle/>
        <a:p>
          <a:endParaRPr lang="en-US" dirty="0"/>
        </a:p>
      </dgm:t>
    </dgm:pt>
    <dgm:pt modelId="{1FF7B681-0E8D-489B-9D7D-6DCA39EEDA51}" type="parTrans" cxnId="{67C52BCC-A160-40C1-8ECC-1DFD8B3457AE}">
      <dgm:prSet/>
      <dgm:spPr/>
      <dgm:t>
        <a:bodyPr/>
        <a:lstStyle/>
        <a:p>
          <a:endParaRPr lang="en-US"/>
        </a:p>
      </dgm:t>
    </dgm:pt>
    <dgm:pt modelId="{6C8BA76C-A33E-4FEF-AD2E-2A9198F452F7}" type="sibTrans" cxnId="{67C52BCC-A160-40C1-8ECC-1DFD8B3457AE}">
      <dgm:prSet/>
      <dgm:spPr/>
      <dgm:t>
        <a:bodyPr/>
        <a:lstStyle/>
        <a:p>
          <a:endParaRPr lang="en-US"/>
        </a:p>
      </dgm:t>
    </dgm:pt>
    <dgm:pt modelId="{821D6F05-FCEE-4CAF-A732-C3A23D7527C2}">
      <dgm:prSet phldrT="[Text]"/>
      <dgm:spPr/>
      <dgm:t>
        <a:bodyPr/>
        <a:lstStyle/>
        <a:p>
          <a:r>
            <a:rPr lang="en-US" dirty="0"/>
            <a:t>M365 certification</a:t>
          </a:r>
        </a:p>
      </dgm:t>
    </dgm:pt>
    <dgm:pt modelId="{0EE7D06C-2F73-4956-9DBF-A5F84FEBB49D}" type="parTrans" cxnId="{F932C1EB-F634-4F58-ADBF-CFC40FFEF9B9}">
      <dgm:prSet/>
      <dgm:spPr/>
      <dgm:t>
        <a:bodyPr/>
        <a:lstStyle/>
        <a:p>
          <a:endParaRPr lang="en-US"/>
        </a:p>
      </dgm:t>
    </dgm:pt>
    <dgm:pt modelId="{BDAF7192-9E32-49D7-8043-27D3147B410E}" type="sibTrans" cxnId="{F932C1EB-F634-4F58-ADBF-CFC40FFEF9B9}">
      <dgm:prSet/>
      <dgm:spPr/>
      <dgm:t>
        <a:bodyPr/>
        <a:lstStyle/>
        <a:p>
          <a:endParaRPr lang="en-US"/>
        </a:p>
      </dgm:t>
    </dgm:pt>
    <dgm:pt modelId="{192E2991-C2CA-47BC-A82D-95F04A80466C}">
      <dgm:prSet phldrT="[Text]"/>
      <dgm:spPr/>
      <dgm:t>
        <a:bodyPr/>
        <a:lstStyle/>
        <a:p>
          <a:r>
            <a:rPr lang="en-US" dirty="0"/>
            <a:t>Are there approved alternatives?</a:t>
          </a:r>
        </a:p>
      </dgm:t>
    </dgm:pt>
    <dgm:pt modelId="{480AFB0A-C1D1-4EBE-8C5B-75E41BBEF9D6}" type="parTrans" cxnId="{FB899712-DFC6-4851-8DB3-0B7B1F282DF2}">
      <dgm:prSet/>
      <dgm:spPr/>
      <dgm:t>
        <a:bodyPr/>
        <a:lstStyle/>
        <a:p>
          <a:endParaRPr lang="en-US"/>
        </a:p>
      </dgm:t>
    </dgm:pt>
    <dgm:pt modelId="{2538FB48-9405-46F4-BC22-B9CCB33E884E}" type="sibTrans" cxnId="{FB899712-DFC6-4851-8DB3-0B7B1F282DF2}">
      <dgm:prSet/>
      <dgm:spPr/>
      <dgm:t>
        <a:bodyPr/>
        <a:lstStyle/>
        <a:p>
          <a:endParaRPr lang="en-US"/>
        </a:p>
      </dgm:t>
    </dgm:pt>
    <dgm:pt modelId="{8AEFBC2D-D296-4601-A2E1-DD152CAC304D}">
      <dgm:prSet/>
      <dgm:spPr/>
      <dgm:t>
        <a:bodyPr/>
        <a:lstStyle/>
        <a:p>
          <a:r>
            <a:rPr lang="en-US" dirty="0"/>
            <a:t>Is licensing needed?</a:t>
          </a:r>
        </a:p>
      </dgm:t>
    </dgm:pt>
    <dgm:pt modelId="{11930263-DE55-46A7-B7B6-19C0C3841273}" type="parTrans" cxnId="{D7262C91-AEA9-44EE-84F6-671D8C8C5CB1}">
      <dgm:prSet/>
      <dgm:spPr/>
      <dgm:t>
        <a:bodyPr/>
        <a:lstStyle/>
        <a:p>
          <a:endParaRPr lang="en-US"/>
        </a:p>
      </dgm:t>
    </dgm:pt>
    <dgm:pt modelId="{FFBBB48F-5F6E-4AD3-93D9-404B007F1370}" type="sibTrans" cxnId="{D7262C91-AEA9-44EE-84F6-671D8C8C5CB1}">
      <dgm:prSet/>
      <dgm:spPr/>
      <dgm:t>
        <a:bodyPr/>
        <a:lstStyle/>
        <a:p>
          <a:endParaRPr lang="en-US"/>
        </a:p>
      </dgm:t>
    </dgm:pt>
    <dgm:pt modelId="{B4A0925F-3423-4C3A-813C-E646A41B3628}">
      <dgm:prSet phldrT="[Text]"/>
      <dgm:spPr/>
      <dgm:t>
        <a:bodyPr/>
        <a:lstStyle/>
        <a:p>
          <a:r>
            <a:rPr lang="en-US" dirty="0"/>
            <a:t>Internal, Microsoft, 3</a:t>
          </a:r>
          <a:r>
            <a:rPr lang="en-US" baseline="30000" dirty="0"/>
            <a:t>rd</a:t>
          </a:r>
          <a:r>
            <a:rPr lang="en-US" dirty="0"/>
            <a:t> party or custom?</a:t>
          </a:r>
        </a:p>
      </dgm:t>
    </dgm:pt>
    <dgm:pt modelId="{A76D7E54-FFB5-4A15-8F83-3E2E139CC1F0}" type="parTrans" cxnId="{24E6E9F1-E436-4CA0-8620-4D43E0968BED}">
      <dgm:prSet/>
      <dgm:spPr/>
      <dgm:t>
        <a:bodyPr/>
        <a:lstStyle/>
        <a:p>
          <a:endParaRPr lang="en-US"/>
        </a:p>
      </dgm:t>
    </dgm:pt>
    <dgm:pt modelId="{3364989D-8A9F-4477-B420-4B6068B8A0F7}" type="sibTrans" cxnId="{24E6E9F1-E436-4CA0-8620-4D43E0968BED}">
      <dgm:prSet/>
      <dgm:spPr/>
      <dgm:t>
        <a:bodyPr/>
        <a:lstStyle/>
        <a:p>
          <a:endParaRPr lang="en-US"/>
        </a:p>
      </dgm:t>
    </dgm:pt>
    <dgm:pt modelId="{188AF052-20A9-4B73-990B-32192336B781}" type="pres">
      <dgm:prSet presAssocID="{46206C77-1BBF-46B9-9A76-EF2379E44BAD}" presName="Name0" presStyleCnt="0">
        <dgm:presLayoutVars>
          <dgm:dir/>
          <dgm:resizeHandles val="exact"/>
        </dgm:presLayoutVars>
      </dgm:prSet>
      <dgm:spPr/>
    </dgm:pt>
    <dgm:pt modelId="{E9E6FB62-7D8D-4EF7-A49A-4D20767308DE}" type="pres">
      <dgm:prSet presAssocID="{CFDCC772-1009-4EFD-9567-D14E5FC088CE}" presName="composite" presStyleCnt="0"/>
      <dgm:spPr/>
    </dgm:pt>
    <dgm:pt modelId="{199412E6-13D9-426D-B230-77677E99C588}" type="pres">
      <dgm:prSet presAssocID="{CFDCC772-1009-4EFD-9567-D14E5FC088CE}" presName="imagSh" presStyleLbl="bgImgPlace1" presStyleIdx="0" presStyleCnt="6"/>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Young woman thinking"/>
        </a:ext>
      </dgm:extLst>
    </dgm:pt>
    <dgm:pt modelId="{31631B1E-19A6-433C-8636-8E4D1F21FE3D}" type="pres">
      <dgm:prSet presAssocID="{CFDCC772-1009-4EFD-9567-D14E5FC088CE}" presName="txNode" presStyleLbl="node1" presStyleIdx="0" presStyleCnt="6">
        <dgm:presLayoutVars>
          <dgm:bulletEnabled val="1"/>
        </dgm:presLayoutVars>
      </dgm:prSet>
      <dgm:spPr/>
    </dgm:pt>
    <dgm:pt modelId="{832FF23D-8253-4B79-A1C7-E0C30C45FABB}" type="pres">
      <dgm:prSet presAssocID="{900D79EA-EC89-4653-93FA-EA93368AB203}" presName="sibTrans" presStyleLbl="sibTrans2D1" presStyleIdx="0" presStyleCnt="5"/>
      <dgm:spPr/>
    </dgm:pt>
    <dgm:pt modelId="{DC603F16-3B00-4F38-8588-BC72AA1EDF2F}" type="pres">
      <dgm:prSet presAssocID="{900D79EA-EC89-4653-93FA-EA93368AB203}" presName="connTx" presStyleLbl="sibTrans2D1" presStyleIdx="0" presStyleCnt="5"/>
      <dgm:spPr/>
    </dgm:pt>
    <dgm:pt modelId="{1BF3F3AA-5004-40EB-8C2B-40C161D583B3}" type="pres">
      <dgm:prSet presAssocID="{EFCDB27F-0A96-44CC-8BB1-6C787B78B871}" presName="composite" presStyleCnt="0"/>
      <dgm:spPr/>
    </dgm:pt>
    <dgm:pt modelId="{10DE85C5-BC17-424E-BE34-6742E0408C56}" type="pres">
      <dgm:prSet presAssocID="{EFCDB27F-0A96-44CC-8BB1-6C787B78B871}" presName="imagSh" presStyleLbl="bgImgPlace1" presStyleIdx="1" presStyleCnt="6"/>
      <dgm:spPr>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dgm:spPr>
      <dgm:extLst>
        <a:ext uri="{E40237B7-FDA0-4F09-8148-C483321AD2D9}">
          <dgm14:cNvPr xmlns:dgm14="http://schemas.microsoft.com/office/drawing/2010/diagram" id="0" name="" descr="Yellow question mark"/>
        </a:ext>
      </dgm:extLst>
    </dgm:pt>
    <dgm:pt modelId="{BDFE4137-F619-4963-B5B6-671FE84A93D6}" type="pres">
      <dgm:prSet presAssocID="{EFCDB27F-0A96-44CC-8BB1-6C787B78B871}" presName="txNode" presStyleLbl="node1" presStyleIdx="1" presStyleCnt="6">
        <dgm:presLayoutVars>
          <dgm:bulletEnabled val="1"/>
        </dgm:presLayoutVars>
      </dgm:prSet>
      <dgm:spPr/>
    </dgm:pt>
    <dgm:pt modelId="{AFA71FDC-786D-4B24-872B-6F30326D807F}" type="pres">
      <dgm:prSet presAssocID="{C9D69003-2BFF-4511-9509-BC9EF49B0E84}" presName="sibTrans" presStyleLbl="sibTrans2D1" presStyleIdx="1" presStyleCnt="5"/>
      <dgm:spPr/>
    </dgm:pt>
    <dgm:pt modelId="{E829D2F3-DA57-4075-8B23-75B276348D9E}" type="pres">
      <dgm:prSet presAssocID="{C9D69003-2BFF-4511-9509-BC9EF49B0E84}" presName="connTx" presStyleLbl="sibTrans2D1" presStyleIdx="1" presStyleCnt="5"/>
      <dgm:spPr/>
    </dgm:pt>
    <dgm:pt modelId="{7D651ECC-FE14-41F5-9A34-DCF215FB8B18}" type="pres">
      <dgm:prSet presAssocID="{3C855846-1A81-43B9-B363-85D84EE0D4DE}" presName="composite" presStyleCnt="0"/>
      <dgm:spPr/>
    </dgm:pt>
    <dgm:pt modelId="{C3D8A449-2894-4955-8BD4-8FD4AE7C7A98}" type="pres">
      <dgm:prSet presAssocID="{3C855846-1A81-43B9-B363-85D84EE0D4DE}" presName="imagSh" presStyleLbl="bgImgPlace1" presStyleIdx="2" presStyleCnt="6"/>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Patient and doctor looking at tablet"/>
        </a:ext>
      </dgm:extLst>
    </dgm:pt>
    <dgm:pt modelId="{2CD0AFDE-8340-408B-90D8-D3FAAA7B0822}" type="pres">
      <dgm:prSet presAssocID="{3C855846-1A81-43B9-B363-85D84EE0D4DE}" presName="txNode" presStyleLbl="node1" presStyleIdx="2" presStyleCnt="6">
        <dgm:presLayoutVars>
          <dgm:bulletEnabled val="1"/>
        </dgm:presLayoutVars>
      </dgm:prSet>
      <dgm:spPr/>
    </dgm:pt>
    <dgm:pt modelId="{5BE63AEC-2563-4F87-9726-83292134B90D}" type="pres">
      <dgm:prSet presAssocID="{96AAF988-805C-4F8A-8B09-2716E99BC35A}" presName="sibTrans" presStyleLbl="sibTrans2D1" presStyleIdx="2" presStyleCnt="5"/>
      <dgm:spPr/>
    </dgm:pt>
    <dgm:pt modelId="{62FBBE06-AEB2-462E-A7E4-6BA9903EB9F8}" type="pres">
      <dgm:prSet presAssocID="{96AAF988-805C-4F8A-8B09-2716E99BC35A}" presName="connTx" presStyleLbl="sibTrans2D1" presStyleIdx="2" presStyleCnt="5"/>
      <dgm:spPr/>
    </dgm:pt>
    <dgm:pt modelId="{0DF922AE-B30E-45B6-807C-CE1B22B16A59}" type="pres">
      <dgm:prSet presAssocID="{B5AFE324-BB49-42F7-99DC-0F645694BD5D}" presName="composite" presStyleCnt="0"/>
      <dgm:spPr/>
    </dgm:pt>
    <dgm:pt modelId="{C283AEE0-6B73-41C9-A874-815832362510}" type="pres">
      <dgm:prSet presAssocID="{B5AFE324-BB49-42F7-99DC-0F645694BD5D}" presName="imagSh" presStyleLbl="bgImgPlace1" presStyleIdx="3" presStyleCnt="6"/>
      <dgm:spPr>
        <a:blipFill>
          <a:blip xmlns:r="http://schemas.openxmlformats.org/officeDocument/2006/relationships" r:embed="rId4"/>
          <a:srcRect/>
          <a:stretch>
            <a:fillRect l="-39000" r="-39000"/>
          </a:stretch>
        </a:blipFill>
      </dgm:spPr>
      <dgm:extLst>
        <a:ext uri="{E40237B7-FDA0-4F09-8148-C483321AD2D9}">
          <dgm14:cNvPr xmlns:dgm14="http://schemas.microsoft.com/office/drawing/2010/diagram" id="0" name="" descr="Aerial top view container ship"/>
        </a:ext>
      </dgm:extLst>
    </dgm:pt>
    <dgm:pt modelId="{B6F98534-AC2B-4947-AF36-140F7CBAE5D0}" type="pres">
      <dgm:prSet presAssocID="{B5AFE324-BB49-42F7-99DC-0F645694BD5D}" presName="txNode" presStyleLbl="node1" presStyleIdx="3" presStyleCnt="6">
        <dgm:presLayoutVars>
          <dgm:bulletEnabled val="1"/>
        </dgm:presLayoutVars>
      </dgm:prSet>
      <dgm:spPr/>
    </dgm:pt>
    <dgm:pt modelId="{13E38F23-91D1-4FA4-930B-6882915A69E9}" type="pres">
      <dgm:prSet presAssocID="{A1718D97-9185-48C9-B649-30F318760247}" presName="sibTrans" presStyleLbl="sibTrans2D1" presStyleIdx="3" presStyleCnt="5"/>
      <dgm:spPr/>
    </dgm:pt>
    <dgm:pt modelId="{44014553-5F28-43A2-828A-8BA551693F95}" type="pres">
      <dgm:prSet presAssocID="{A1718D97-9185-48C9-B649-30F318760247}" presName="connTx" presStyleLbl="sibTrans2D1" presStyleIdx="3" presStyleCnt="5"/>
      <dgm:spPr/>
    </dgm:pt>
    <dgm:pt modelId="{16A1B05C-8AED-495E-81B7-64832C84C3CD}" type="pres">
      <dgm:prSet presAssocID="{184CA293-4B56-4A22-8599-3E7E89CC8267}" presName="composite" presStyleCnt="0"/>
      <dgm:spPr/>
    </dgm:pt>
    <dgm:pt modelId="{C4857305-D1D4-436B-B79F-54E06546B4C3}" type="pres">
      <dgm:prSet presAssocID="{184CA293-4B56-4A22-8599-3E7E89CC8267}" presName="imagSh" presStyleLbl="bgImgPlace1" presStyleIdx="4" presStyleCnt="6"/>
      <dgm:spPr>
        <a:blipFill>
          <a:blip xmlns:r="http://schemas.openxmlformats.org/officeDocument/2006/relationships" r:embed="rId5">
            <a:extLst>
              <a:ext uri="{28A0092B-C50C-407E-A947-70E740481C1C}">
                <a14:useLocalDpi xmlns:a14="http://schemas.microsoft.com/office/drawing/2010/main" val="0"/>
              </a:ext>
            </a:extLst>
          </a:blip>
          <a:srcRect/>
          <a:stretch>
            <a:fillRect l="-39000" r="-39000"/>
          </a:stretch>
        </a:blipFill>
      </dgm:spPr>
      <dgm:extLst>
        <a:ext uri="{E40237B7-FDA0-4F09-8148-C483321AD2D9}">
          <dgm14:cNvPr xmlns:dgm14="http://schemas.microsoft.com/office/drawing/2010/diagram" id="0" name="" descr="Businessperson on a computer"/>
        </a:ext>
      </dgm:extLst>
    </dgm:pt>
    <dgm:pt modelId="{BCCD7891-3888-4533-8E08-A6643A12A48A}" type="pres">
      <dgm:prSet presAssocID="{184CA293-4B56-4A22-8599-3E7E89CC8267}" presName="txNode" presStyleLbl="node1" presStyleIdx="4" presStyleCnt="6">
        <dgm:presLayoutVars>
          <dgm:bulletEnabled val="1"/>
        </dgm:presLayoutVars>
      </dgm:prSet>
      <dgm:spPr/>
    </dgm:pt>
    <dgm:pt modelId="{AB5F9694-D09B-4AF0-A84F-EF58DD99C926}" type="pres">
      <dgm:prSet presAssocID="{78BC731B-EB0C-495B-B052-B0EE0EA03BB1}" presName="sibTrans" presStyleLbl="sibTrans2D1" presStyleIdx="4" presStyleCnt="5"/>
      <dgm:spPr/>
    </dgm:pt>
    <dgm:pt modelId="{48DE6A5D-1A20-4621-8F33-14F1EBBDEB31}" type="pres">
      <dgm:prSet presAssocID="{78BC731B-EB0C-495B-B052-B0EE0EA03BB1}" presName="connTx" presStyleLbl="sibTrans2D1" presStyleIdx="4" presStyleCnt="5"/>
      <dgm:spPr/>
    </dgm:pt>
    <dgm:pt modelId="{D68D2607-A51F-4F7B-8166-127994CF6C18}" type="pres">
      <dgm:prSet presAssocID="{81587B06-8B2D-4605-9ED3-C0F4AF29A39A}" presName="composite" presStyleCnt="0"/>
      <dgm:spPr/>
    </dgm:pt>
    <dgm:pt modelId="{6D3BE6BF-A7B1-4AB0-ADA7-A827AC4FD2D3}" type="pres">
      <dgm:prSet presAssocID="{81587B06-8B2D-4605-9ED3-C0F4AF29A39A}" presName="imagSh" presStyleLbl="bgImgPlace1" presStyleIdx="5" presStyleCnt="6"/>
      <dgm:spPr>
        <a:blipFill>
          <a:blip xmlns:r="http://schemas.openxmlformats.org/officeDocument/2006/relationships" r:embed="rId6">
            <a:extLst>
              <a:ext uri="{28A0092B-C50C-407E-A947-70E740481C1C}">
                <a14:useLocalDpi xmlns:a14="http://schemas.microsoft.com/office/drawing/2010/main" val="0"/>
              </a:ext>
            </a:extLst>
          </a:blip>
          <a:srcRect/>
          <a:stretch>
            <a:fillRect l="-14000" r="-14000"/>
          </a:stretch>
        </a:blipFill>
      </dgm:spPr>
      <dgm:extLst>
        <a:ext uri="{E40237B7-FDA0-4F09-8148-C483321AD2D9}">
          <dgm14:cNvPr xmlns:dgm14="http://schemas.microsoft.com/office/drawing/2010/diagram" id="0" name="" descr="Vintage movie ending frame"/>
        </a:ext>
      </dgm:extLst>
    </dgm:pt>
    <dgm:pt modelId="{5AFB3676-562B-4138-8A69-48B6224A0AAE}" type="pres">
      <dgm:prSet presAssocID="{81587B06-8B2D-4605-9ED3-C0F4AF29A39A}" presName="txNode" presStyleLbl="node1" presStyleIdx="5" presStyleCnt="6">
        <dgm:presLayoutVars>
          <dgm:bulletEnabled val="1"/>
        </dgm:presLayoutVars>
      </dgm:prSet>
      <dgm:spPr/>
    </dgm:pt>
  </dgm:ptLst>
  <dgm:cxnLst>
    <dgm:cxn modelId="{1CABD903-F30D-4FC2-8EA2-CDB830022469}" type="presOf" srcId="{AD2546DD-4B15-4852-8492-5CB817524F70}" destId="{BCCD7891-3888-4533-8E08-A6643A12A48A}" srcOrd="0" destOrd="2" presId="urn:microsoft.com/office/officeart/2005/8/layout/hProcess10"/>
    <dgm:cxn modelId="{CBC8E507-1B6C-4414-B786-7053575F444F}" type="presOf" srcId="{D91B00D4-1A96-411E-B9BD-8E9284D2A094}" destId="{B6F98534-AC2B-4947-AF36-140F7CBAE5D0}" srcOrd="0" destOrd="2" presId="urn:microsoft.com/office/officeart/2005/8/layout/hProcess10"/>
    <dgm:cxn modelId="{60FDE40C-A957-4593-BB05-867384864922}" srcId="{46206C77-1BBF-46B9-9A76-EF2379E44BAD}" destId="{184CA293-4B56-4A22-8599-3E7E89CC8267}" srcOrd="4" destOrd="0" parTransId="{6B4F7FAB-2BA2-4A4C-B8B4-6670C2CA02B6}" sibTransId="{78BC731B-EB0C-495B-B052-B0EE0EA03BB1}"/>
    <dgm:cxn modelId="{0D6B5C11-01C8-4395-BC3A-D183DFD93CE0}" type="presOf" srcId="{B4A0925F-3423-4C3A-813C-E646A41B3628}" destId="{2CD0AFDE-8340-408B-90D8-D3FAAA7B0822}" srcOrd="0" destOrd="3" presId="urn:microsoft.com/office/officeart/2005/8/layout/hProcess10"/>
    <dgm:cxn modelId="{FB899712-DFC6-4851-8DB3-0B7B1F282DF2}" srcId="{EFCDB27F-0A96-44CC-8BB1-6C787B78B871}" destId="{192E2991-C2CA-47BC-A82D-95F04A80466C}" srcOrd="1" destOrd="0" parTransId="{480AFB0A-C1D1-4EBE-8C5B-75E41BBEF9D6}" sibTransId="{2538FB48-9405-46F4-BC22-B9CCB33E884E}"/>
    <dgm:cxn modelId="{3D312213-0755-4A94-8032-025133ED3E6B}" type="presOf" srcId="{46206C77-1BBF-46B9-9A76-EF2379E44BAD}" destId="{188AF052-20A9-4B73-990B-32192336B781}" srcOrd="0" destOrd="0" presId="urn:microsoft.com/office/officeart/2005/8/layout/hProcess10"/>
    <dgm:cxn modelId="{D322311A-7436-4410-8686-8BB260B52EEA}" type="presOf" srcId="{E8728E83-5008-4E6E-A995-17889F54F4FF}" destId="{2CD0AFDE-8340-408B-90D8-D3FAAA7B0822}" srcOrd="0" destOrd="1" presId="urn:microsoft.com/office/officeart/2005/8/layout/hProcess10"/>
    <dgm:cxn modelId="{F4B75521-9D64-4643-908E-90D998A0AE15}" srcId="{46206C77-1BBF-46B9-9A76-EF2379E44BAD}" destId="{3C855846-1A81-43B9-B363-85D84EE0D4DE}" srcOrd="2" destOrd="0" parTransId="{E941A41C-A0AE-42CE-8D81-F00729736E45}" sibTransId="{96AAF988-805C-4F8A-8B09-2716E99BC35A}"/>
    <dgm:cxn modelId="{9F7E6C24-B6CC-4E0B-9E10-DE5E81598573}" srcId="{EFCDB27F-0A96-44CC-8BB1-6C787B78B871}" destId="{81EFB136-1B9D-4431-8314-87F392E7A389}" srcOrd="0" destOrd="0" parTransId="{0007934B-9A47-4690-9C79-F008FFA2A44E}" sibTransId="{43682D83-29FF-4A73-84BB-003F386622F6}"/>
    <dgm:cxn modelId="{0C6BDB24-8A9E-4E65-AAC7-D8C36462EF51}" type="presOf" srcId="{78BC731B-EB0C-495B-B052-B0EE0EA03BB1}" destId="{AB5F9694-D09B-4AF0-A84F-EF58DD99C926}" srcOrd="0" destOrd="0" presId="urn:microsoft.com/office/officeart/2005/8/layout/hProcess10"/>
    <dgm:cxn modelId="{1618D629-9F26-4918-BEE2-E4185E9FF16A}" srcId="{46206C77-1BBF-46B9-9A76-EF2379E44BAD}" destId="{EFCDB27F-0A96-44CC-8BB1-6C787B78B871}" srcOrd="1" destOrd="0" parTransId="{712A6D87-E03B-4E79-9259-E95F76878D1E}" sibTransId="{C9D69003-2BFF-4511-9509-BC9EF49B0E84}"/>
    <dgm:cxn modelId="{7BBD462E-8A3B-4FC0-8373-94A2A8EDAAD3}" type="presOf" srcId="{81587B06-8B2D-4605-9ED3-C0F4AF29A39A}" destId="{5AFB3676-562B-4138-8A69-48B6224A0AAE}" srcOrd="0" destOrd="0" presId="urn:microsoft.com/office/officeart/2005/8/layout/hProcess10"/>
    <dgm:cxn modelId="{10AD2B30-80EF-48C6-B7A5-DFF141B6D41C}" type="presOf" srcId="{E65E2A92-A74A-4FA2-89D6-4EA4F4B3C65E}" destId="{31631B1E-19A6-433C-8636-8E4D1F21FE3D}" srcOrd="0" destOrd="1" presId="urn:microsoft.com/office/officeart/2005/8/layout/hProcess10"/>
    <dgm:cxn modelId="{727F2D33-6E0C-41B8-93FC-DCEE720BAC25}" type="presOf" srcId="{B0393163-0BDA-4C82-810F-192CABC4B37A}" destId="{BDFE4137-F619-4963-B5B6-671FE84A93D6}" srcOrd="0" destOrd="4" presId="urn:microsoft.com/office/officeart/2005/8/layout/hProcess10"/>
    <dgm:cxn modelId="{A159E238-31E5-41EF-B69A-A492AA424B61}" type="presOf" srcId="{213296CE-9382-4591-BC19-DA1A1013E569}" destId="{BCCD7891-3888-4533-8E08-A6643A12A48A}" srcOrd="0" destOrd="1" presId="urn:microsoft.com/office/officeart/2005/8/layout/hProcess10"/>
    <dgm:cxn modelId="{88CAD13A-DEBA-4233-A103-F1C9AB46651D}" srcId="{B5AFE324-BB49-42F7-99DC-0F645694BD5D}" destId="{D7B5A1A4-E76F-4D9A-8305-1C1FDD631635}" srcOrd="0" destOrd="0" parTransId="{D5BF9CA0-C59C-4AB4-B93E-C843D7212317}" sibTransId="{6D93DC80-7549-45F8-A8D8-6440F9A22B0B}"/>
    <dgm:cxn modelId="{D4692B40-9F3A-419F-AA84-1519F9D12490}" type="presOf" srcId="{900D79EA-EC89-4653-93FA-EA93368AB203}" destId="{832FF23D-8253-4B79-A1C7-E0C30C45FABB}" srcOrd="0" destOrd="0" presId="urn:microsoft.com/office/officeart/2005/8/layout/hProcess10"/>
    <dgm:cxn modelId="{98B4D143-D355-4C34-9197-1B993862118B}" type="presOf" srcId="{B5AFE324-BB49-42F7-99DC-0F645694BD5D}" destId="{B6F98534-AC2B-4947-AF36-140F7CBAE5D0}" srcOrd="0" destOrd="0" presId="urn:microsoft.com/office/officeart/2005/8/layout/hProcess10"/>
    <dgm:cxn modelId="{F5A0274E-1C14-43D1-A73F-F4CA979AEA5F}" type="presOf" srcId="{78BC731B-EB0C-495B-B052-B0EE0EA03BB1}" destId="{48DE6A5D-1A20-4621-8F33-14F1EBBDEB31}" srcOrd="1" destOrd="0" presId="urn:microsoft.com/office/officeart/2005/8/layout/hProcess10"/>
    <dgm:cxn modelId="{98EB636E-BC12-4C44-9A6A-9DB8A5C0BA84}" type="presOf" srcId="{821D6F05-FCEE-4CAF-A732-C3A23D7527C2}" destId="{2CD0AFDE-8340-408B-90D8-D3FAAA7B0822}" srcOrd="0" destOrd="2" presId="urn:microsoft.com/office/officeart/2005/8/layout/hProcess10"/>
    <dgm:cxn modelId="{694ACE52-4411-4172-BDAB-B49781C3C4BC}" type="presOf" srcId="{C9D69003-2BFF-4511-9509-BC9EF49B0E84}" destId="{AFA71FDC-786D-4B24-872B-6F30326D807F}" srcOrd="0" destOrd="0" presId="urn:microsoft.com/office/officeart/2005/8/layout/hProcess10"/>
    <dgm:cxn modelId="{F0D86053-39EF-4E9B-8EB1-B861EA322DDA}" srcId="{46206C77-1BBF-46B9-9A76-EF2379E44BAD}" destId="{B5AFE324-BB49-42F7-99DC-0F645694BD5D}" srcOrd="3" destOrd="0" parTransId="{AE33ECAA-BD98-4F96-9363-BCD28B40CE39}" sibTransId="{A1718D97-9185-48C9-B649-30F318760247}"/>
    <dgm:cxn modelId="{BEB7AD54-0A13-47DA-A22B-0A8B5F61E0E7}" type="presOf" srcId="{96AAF988-805C-4F8A-8B09-2716E99BC35A}" destId="{5BE63AEC-2563-4F87-9726-83292134B90D}" srcOrd="0" destOrd="0" presId="urn:microsoft.com/office/officeart/2005/8/layout/hProcess10"/>
    <dgm:cxn modelId="{62FE4475-E720-4689-AB67-347C8B3A35BD}" srcId="{B5AFE324-BB49-42F7-99DC-0F645694BD5D}" destId="{D91B00D4-1A96-411E-B9BD-8E9284D2A094}" srcOrd="1" destOrd="0" parTransId="{F7055FAB-31C0-4BA3-A538-061B45AF7C11}" sibTransId="{236C9C3B-18EC-48DA-9496-1E1C8A57D4E2}"/>
    <dgm:cxn modelId="{8371DB77-9128-4B14-84C3-9BDD91E77BB9}" type="presOf" srcId="{A1718D97-9185-48C9-B649-30F318760247}" destId="{13E38F23-91D1-4FA4-930B-6882915A69E9}" srcOrd="0" destOrd="0" presId="urn:microsoft.com/office/officeart/2005/8/layout/hProcess10"/>
    <dgm:cxn modelId="{161CC279-5D0A-439A-A0A0-839199573C3A}" type="presOf" srcId="{900D79EA-EC89-4653-93FA-EA93368AB203}" destId="{DC603F16-3B00-4F38-8588-BC72AA1EDF2F}" srcOrd="1" destOrd="0" presId="urn:microsoft.com/office/officeart/2005/8/layout/hProcess10"/>
    <dgm:cxn modelId="{7FF7047B-E5D0-49A7-9667-71C1F15CEFE1}" type="presOf" srcId="{A1718D97-9185-48C9-B649-30F318760247}" destId="{44014553-5F28-43A2-828A-8BA551693F95}" srcOrd="1" destOrd="0" presId="urn:microsoft.com/office/officeart/2005/8/layout/hProcess10"/>
    <dgm:cxn modelId="{0F07F583-A286-45F4-82CC-C05CA5D5BFE2}" type="presOf" srcId="{192E2991-C2CA-47BC-A82D-95F04A80466C}" destId="{BDFE4137-F619-4963-B5B6-671FE84A93D6}" srcOrd="0" destOrd="2" presId="urn:microsoft.com/office/officeart/2005/8/layout/hProcess10"/>
    <dgm:cxn modelId="{52654884-6839-43D0-A0FA-CE92135029F5}" type="presOf" srcId="{CFE35B1D-63A7-4F7D-AC69-6547EC160FE3}" destId="{5AFB3676-562B-4138-8A69-48B6224A0AAE}" srcOrd="0" destOrd="1" presId="urn:microsoft.com/office/officeart/2005/8/layout/hProcess10"/>
    <dgm:cxn modelId="{25758987-AC6A-4D62-9B01-9912BC0ECD02}" type="presOf" srcId="{8AEFBC2D-D296-4601-A2E1-DD152CAC304D}" destId="{BDFE4137-F619-4963-B5B6-671FE84A93D6}" srcOrd="0" destOrd="3" presId="urn:microsoft.com/office/officeart/2005/8/layout/hProcess10"/>
    <dgm:cxn modelId="{5EF3448A-6B49-43FD-AA3E-84C91D4020FE}" type="presOf" srcId="{CFDCC772-1009-4EFD-9567-D14E5FC088CE}" destId="{31631B1E-19A6-433C-8636-8E4D1F21FE3D}" srcOrd="0" destOrd="0" presId="urn:microsoft.com/office/officeart/2005/8/layout/hProcess10"/>
    <dgm:cxn modelId="{0832E58F-F73C-43EE-954C-D843CC78ED57}" srcId="{46206C77-1BBF-46B9-9A76-EF2379E44BAD}" destId="{CFDCC772-1009-4EFD-9567-D14E5FC088CE}" srcOrd="0" destOrd="0" parTransId="{EDD8C90C-F3B4-44A1-9617-A46D2CF901A2}" sibTransId="{900D79EA-EC89-4653-93FA-EA93368AB203}"/>
    <dgm:cxn modelId="{3598E68F-F621-4C92-838F-B8EA25A00AD5}" srcId="{184CA293-4B56-4A22-8599-3E7E89CC8267}" destId="{AD2546DD-4B15-4852-8492-5CB817524F70}" srcOrd="1" destOrd="0" parTransId="{31F10399-FC47-4C0B-9BC9-2E8CE6211813}" sibTransId="{C197E1EA-F815-4F90-A0A1-E0058225C4D1}"/>
    <dgm:cxn modelId="{D7262C91-AEA9-44EE-84F6-671D8C8C5CB1}" srcId="{EFCDB27F-0A96-44CC-8BB1-6C787B78B871}" destId="{8AEFBC2D-D296-4601-A2E1-DD152CAC304D}" srcOrd="2" destOrd="0" parTransId="{11930263-DE55-46A7-B7B6-19C0C3841273}" sibTransId="{FFBBB48F-5F6E-4AD3-93D9-404B007F1370}"/>
    <dgm:cxn modelId="{3B141994-627F-41DB-830E-1E7E31803257}" type="presOf" srcId="{96AAF988-805C-4F8A-8B09-2716E99BC35A}" destId="{62FBBE06-AEB2-462E-A7E4-6BA9903EB9F8}" srcOrd="1" destOrd="0" presId="urn:microsoft.com/office/officeart/2005/8/layout/hProcess10"/>
    <dgm:cxn modelId="{95239D94-E8F9-4048-81BB-7784585ACAFA}" srcId="{46206C77-1BBF-46B9-9A76-EF2379E44BAD}" destId="{81587B06-8B2D-4605-9ED3-C0F4AF29A39A}" srcOrd="5" destOrd="0" parTransId="{000C290F-3557-416A-B0C8-1BCC7C428688}" sibTransId="{1715E1E5-D471-449E-B6BF-60D55974D47F}"/>
    <dgm:cxn modelId="{5B81AC9F-E223-436A-9100-06598FFC0923}" type="presOf" srcId="{3C855846-1A81-43B9-B363-85D84EE0D4DE}" destId="{2CD0AFDE-8340-408B-90D8-D3FAAA7B0822}" srcOrd="0" destOrd="0" presId="urn:microsoft.com/office/officeart/2005/8/layout/hProcess10"/>
    <dgm:cxn modelId="{8F473CC4-D183-4BDF-8AE6-8CBE324E0B2A}" srcId="{81587B06-8B2D-4605-9ED3-C0F4AF29A39A}" destId="{CFE35B1D-63A7-4F7D-AC69-6547EC160FE3}" srcOrd="0" destOrd="0" parTransId="{80667875-C26D-466C-B8D7-5D52F842EE06}" sibTransId="{4EC09147-1FBE-4CD8-9C28-A619C3569996}"/>
    <dgm:cxn modelId="{D0C22CC7-9F98-455F-9C54-FDE08116CE29}" type="presOf" srcId="{D7B5A1A4-E76F-4D9A-8305-1C1FDD631635}" destId="{B6F98534-AC2B-4947-AF36-140F7CBAE5D0}" srcOrd="0" destOrd="1" presId="urn:microsoft.com/office/officeart/2005/8/layout/hProcess10"/>
    <dgm:cxn modelId="{0665FECB-1913-4D1C-9FC6-A6B21EC034A3}" srcId="{CFDCC772-1009-4EFD-9567-D14E5FC088CE}" destId="{E65E2A92-A74A-4FA2-89D6-4EA4F4B3C65E}" srcOrd="0" destOrd="0" parTransId="{F4876D46-80EA-4E3D-BBCF-3A0F8FF68B7E}" sibTransId="{24B17CDB-63D8-4505-BCB1-AD3FF01C6914}"/>
    <dgm:cxn modelId="{67C52BCC-A160-40C1-8ECC-1DFD8B3457AE}" srcId="{EFCDB27F-0A96-44CC-8BB1-6C787B78B871}" destId="{B0393163-0BDA-4C82-810F-192CABC4B37A}" srcOrd="3" destOrd="0" parTransId="{1FF7B681-0E8D-489B-9D7D-6DCA39EEDA51}" sibTransId="{6C8BA76C-A33E-4FEF-AD2E-2A9198F452F7}"/>
    <dgm:cxn modelId="{428CD5D4-5DEA-4A26-A11D-D900CA4DF4A0}" type="presOf" srcId="{81EFB136-1B9D-4431-8314-87F392E7A389}" destId="{BDFE4137-F619-4963-B5B6-671FE84A93D6}" srcOrd="0" destOrd="1" presId="urn:microsoft.com/office/officeart/2005/8/layout/hProcess10"/>
    <dgm:cxn modelId="{087E2DD6-300D-4EFE-9D7D-2E250FADE124}" srcId="{CFDCC772-1009-4EFD-9567-D14E5FC088CE}" destId="{1793C822-3177-40F1-BC60-7315FE17D519}" srcOrd="1" destOrd="0" parTransId="{D7C49C1B-359F-4045-853F-BD6D660D9B1A}" sibTransId="{52B9B466-61A9-4142-9F9A-2F750D35CC06}"/>
    <dgm:cxn modelId="{B182B2D8-B46F-4B8D-B370-615F516D2507}" srcId="{184CA293-4B56-4A22-8599-3E7E89CC8267}" destId="{213296CE-9382-4591-BC19-DA1A1013E569}" srcOrd="0" destOrd="0" parTransId="{0EADAA9C-7EB7-40F3-97B8-D060293CFC65}" sibTransId="{AB10590A-F88F-4156-A63A-D9F5312048AC}"/>
    <dgm:cxn modelId="{702247DA-E04A-44E9-AEFC-83220D914EA1}" type="presOf" srcId="{EFCDB27F-0A96-44CC-8BB1-6C787B78B871}" destId="{BDFE4137-F619-4963-B5B6-671FE84A93D6}" srcOrd="0" destOrd="0" presId="urn:microsoft.com/office/officeart/2005/8/layout/hProcess10"/>
    <dgm:cxn modelId="{78C772E5-9411-4B78-9541-903C3EA8697D}" type="presOf" srcId="{1793C822-3177-40F1-BC60-7315FE17D519}" destId="{31631B1E-19A6-433C-8636-8E4D1F21FE3D}" srcOrd="0" destOrd="2" presId="urn:microsoft.com/office/officeart/2005/8/layout/hProcess10"/>
    <dgm:cxn modelId="{A08E80E5-3B04-4510-9A3C-31F251D215F4}" srcId="{3C855846-1A81-43B9-B363-85D84EE0D4DE}" destId="{E8728E83-5008-4E6E-A995-17889F54F4FF}" srcOrd="0" destOrd="0" parTransId="{FBA814D9-409E-42C7-8E41-263576B5A28A}" sibTransId="{F7B069CD-700E-4DF3-AD7B-54612FE728BF}"/>
    <dgm:cxn modelId="{F932C1EB-F634-4F58-ADBF-CFC40FFEF9B9}" srcId="{3C855846-1A81-43B9-B363-85D84EE0D4DE}" destId="{821D6F05-FCEE-4CAF-A732-C3A23D7527C2}" srcOrd="1" destOrd="0" parTransId="{0EE7D06C-2F73-4956-9DBF-A5F84FEBB49D}" sibTransId="{BDAF7192-9E32-49D7-8043-27D3147B410E}"/>
    <dgm:cxn modelId="{985795EF-D7A1-4C6F-8534-C7CFB4E6E74E}" type="presOf" srcId="{184CA293-4B56-4A22-8599-3E7E89CC8267}" destId="{BCCD7891-3888-4533-8E08-A6643A12A48A}" srcOrd="0" destOrd="0" presId="urn:microsoft.com/office/officeart/2005/8/layout/hProcess10"/>
    <dgm:cxn modelId="{24E6E9F1-E436-4CA0-8620-4D43E0968BED}" srcId="{3C855846-1A81-43B9-B363-85D84EE0D4DE}" destId="{B4A0925F-3423-4C3A-813C-E646A41B3628}" srcOrd="2" destOrd="0" parTransId="{A76D7E54-FFB5-4A15-8F83-3E2E139CC1F0}" sibTransId="{3364989D-8A9F-4477-B420-4B6068B8A0F7}"/>
    <dgm:cxn modelId="{1296E1FB-5958-473E-A99F-B909BA4A83CA}" type="presOf" srcId="{C9D69003-2BFF-4511-9509-BC9EF49B0E84}" destId="{E829D2F3-DA57-4075-8B23-75B276348D9E}" srcOrd="1" destOrd="0" presId="urn:microsoft.com/office/officeart/2005/8/layout/hProcess10"/>
    <dgm:cxn modelId="{72CB78DA-D7AD-4A2A-AA8B-8E0132D0B009}" type="presParOf" srcId="{188AF052-20A9-4B73-990B-32192336B781}" destId="{E9E6FB62-7D8D-4EF7-A49A-4D20767308DE}" srcOrd="0" destOrd="0" presId="urn:microsoft.com/office/officeart/2005/8/layout/hProcess10"/>
    <dgm:cxn modelId="{C4CE61BF-7000-47B9-B52C-AE98356F0931}" type="presParOf" srcId="{E9E6FB62-7D8D-4EF7-A49A-4D20767308DE}" destId="{199412E6-13D9-426D-B230-77677E99C588}" srcOrd="0" destOrd="0" presId="urn:microsoft.com/office/officeart/2005/8/layout/hProcess10"/>
    <dgm:cxn modelId="{9DC24F88-0E14-489C-8629-94FADF27C947}" type="presParOf" srcId="{E9E6FB62-7D8D-4EF7-A49A-4D20767308DE}" destId="{31631B1E-19A6-433C-8636-8E4D1F21FE3D}" srcOrd="1" destOrd="0" presId="urn:microsoft.com/office/officeart/2005/8/layout/hProcess10"/>
    <dgm:cxn modelId="{71437DE3-8B3E-4CC9-A37B-88F7A2B67CE3}" type="presParOf" srcId="{188AF052-20A9-4B73-990B-32192336B781}" destId="{832FF23D-8253-4B79-A1C7-E0C30C45FABB}" srcOrd="1" destOrd="0" presId="urn:microsoft.com/office/officeart/2005/8/layout/hProcess10"/>
    <dgm:cxn modelId="{80F62C6E-1715-4195-B088-EDA48842D6F5}" type="presParOf" srcId="{832FF23D-8253-4B79-A1C7-E0C30C45FABB}" destId="{DC603F16-3B00-4F38-8588-BC72AA1EDF2F}" srcOrd="0" destOrd="0" presId="urn:microsoft.com/office/officeart/2005/8/layout/hProcess10"/>
    <dgm:cxn modelId="{8BB47BD7-ECBB-41F1-90E2-39C5FEFBA349}" type="presParOf" srcId="{188AF052-20A9-4B73-990B-32192336B781}" destId="{1BF3F3AA-5004-40EB-8C2B-40C161D583B3}" srcOrd="2" destOrd="0" presId="urn:microsoft.com/office/officeart/2005/8/layout/hProcess10"/>
    <dgm:cxn modelId="{8CB71A80-59CD-468A-B625-DA1F25190D1B}" type="presParOf" srcId="{1BF3F3AA-5004-40EB-8C2B-40C161D583B3}" destId="{10DE85C5-BC17-424E-BE34-6742E0408C56}" srcOrd="0" destOrd="0" presId="urn:microsoft.com/office/officeart/2005/8/layout/hProcess10"/>
    <dgm:cxn modelId="{6BF6FC20-8FCB-41D1-AF72-2CCB81B818E0}" type="presParOf" srcId="{1BF3F3AA-5004-40EB-8C2B-40C161D583B3}" destId="{BDFE4137-F619-4963-B5B6-671FE84A93D6}" srcOrd="1" destOrd="0" presId="urn:microsoft.com/office/officeart/2005/8/layout/hProcess10"/>
    <dgm:cxn modelId="{07F2D3A8-9BB1-492E-BEFA-047A5C1364CF}" type="presParOf" srcId="{188AF052-20A9-4B73-990B-32192336B781}" destId="{AFA71FDC-786D-4B24-872B-6F30326D807F}" srcOrd="3" destOrd="0" presId="urn:microsoft.com/office/officeart/2005/8/layout/hProcess10"/>
    <dgm:cxn modelId="{220248E4-4843-4DAE-9459-A03919BFC72A}" type="presParOf" srcId="{AFA71FDC-786D-4B24-872B-6F30326D807F}" destId="{E829D2F3-DA57-4075-8B23-75B276348D9E}" srcOrd="0" destOrd="0" presId="urn:microsoft.com/office/officeart/2005/8/layout/hProcess10"/>
    <dgm:cxn modelId="{4159C2AA-E9B4-41E8-B555-5DAD83CAD23B}" type="presParOf" srcId="{188AF052-20A9-4B73-990B-32192336B781}" destId="{7D651ECC-FE14-41F5-9A34-DCF215FB8B18}" srcOrd="4" destOrd="0" presId="urn:microsoft.com/office/officeart/2005/8/layout/hProcess10"/>
    <dgm:cxn modelId="{E8FCA766-737B-445F-BA63-3707620998BA}" type="presParOf" srcId="{7D651ECC-FE14-41F5-9A34-DCF215FB8B18}" destId="{C3D8A449-2894-4955-8BD4-8FD4AE7C7A98}" srcOrd="0" destOrd="0" presId="urn:microsoft.com/office/officeart/2005/8/layout/hProcess10"/>
    <dgm:cxn modelId="{58EB41BD-F18A-4D4E-8815-3B753B273D62}" type="presParOf" srcId="{7D651ECC-FE14-41F5-9A34-DCF215FB8B18}" destId="{2CD0AFDE-8340-408B-90D8-D3FAAA7B0822}" srcOrd="1" destOrd="0" presId="urn:microsoft.com/office/officeart/2005/8/layout/hProcess10"/>
    <dgm:cxn modelId="{D27DDD0A-22A7-4EFF-B0EB-9F3E582C201D}" type="presParOf" srcId="{188AF052-20A9-4B73-990B-32192336B781}" destId="{5BE63AEC-2563-4F87-9726-83292134B90D}" srcOrd="5" destOrd="0" presId="urn:microsoft.com/office/officeart/2005/8/layout/hProcess10"/>
    <dgm:cxn modelId="{6F6BFEAC-E3A0-4F50-8323-273BDF2B177F}" type="presParOf" srcId="{5BE63AEC-2563-4F87-9726-83292134B90D}" destId="{62FBBE06-AEB2-462E-A7E4-6BA9903EB9F8}" srcOrd="0" destOrd="0" presId="urn:microsoft.com/office/officeart/2005/8/layout/hProcess10"/>
    <dgm:cxn modelId="{BAD0EA76-46AE-4BA9-80BD-58720B2B975F}" type="presParOf" srcId="{188AF052-20A9-4B73-990B-32192336B781}" destId="{0DF922AE-B30E-45B6-807C-CE1B22B16A59}" srcOrd="6" destOrd="0" presId="urn:microsoft.com/office/officeart/2005/8/layout/hProcess10"/>
    <dgm:cxn modelId="{D75BE95F-2D28-4ABD-920F-2B3CEC8D8EA5}" type="presParOf" srcId="{0DF922AE-B30E-45B6-807C-CE1B22B16A59}" destId="{C283AEE0-6B73-41C9-A874-815832362510}" srcOrd="0" destOrd="0" presId="urn:microsoft.com/office/officeart/2005/8/layout/hProcess10"/>
    <dgm:cxn modelId="{1F506386-13C9-4B55-AEE6-AA7D6F61CF42}" type="presParOf" srcId="{0DF922AE-B30E-45B6-807C-CE1B22B16A59}" destId="{B6F98534-AC2B-4947-AF36-140F7CBAE5D0}" srcOrd="1" destOrd="0" presId="urn:microsoft.com/office/officeart/2005/8/layout/hProcess10"/>
    <dgm:cxn modelId="{481A0A01-E0F6-4717-ACFA-773A9C731C07}" type="presParOf" srcId="{188AF052-20A9-4B73-990B-32192336B781}" destId="{13E38F23-91D1-4FA4-930B-6882915A69E9}" srcOrd="7" destOrd="0" presId="urn:microsoft.com/office/officeart/2005/8/layout/hProcess10"/>
    <dgm:cxn modelId="{5289A50B-379D-4DFB-8029-02E1FCF2BE06}" type="presParOf" srcId="{13E38F23-91D1-4FA4-930B-6882915A69E9}" destId="{44014553-5F28-43A2-828A-8BA551693F95}" srcOrd="0" destOrd="0" presId="urn:microsoft.com/office/officeart/2005/8/layout/hProcess10"/>
    <dgm:cxn modelId="{0682687E-B380-45C2-B066-C83BF712F29F}" type="presParOf" srcId="{188AF052-20A9-4B73-990B-32192336B781}" destId="{16A1B05C-8AED-495E-81B7-64832C84C3CD}" srcOrd="8" destOrd="0" presId="urn:microsoft.com/office/officeart/2005/8/layout/hProcess10"/>
    <dgm:cxn modelId="{75C297C4-7F0E-4AB7-A403-20A052A18E27}" type="presParOf" srcId="{16A1B05C-8AED-495E-81B7-64832C84C3CD}" destId="{C4857305-D1D4-436B-B79F-54E06546B4C3}" srcOrd="0" destOrd="0" presId="urn:microsoft.com/office/officeart/2005/8/layout/hProcess10"/>
    <dgm:cxn modelId="{4BA5B15A-66EE-4C3D-9A23-D194848A193A}" type="presParOf" srcId="{16A1B05C-8AED-495E-81B7-64832C84C3CD}" destId="{BCCD7891-3888-4533-8E08-A6643A12A48A}" srcOrd="1" destOrd="0" presId="urn:microsoft.com/office/officeart/2005/8/layout/hProcess10"/>
    <dgm:cxn modelId="{4F29223A-9E6B-44FE-8397-482FADFEF31F}" type="presParOf" srcId="{188AF052-20A9-4B73-990B-32192336B781}" destId="{AB5F9694-D09B-4AF0-A84F-EF58DD99C926}" srcOrd="9" destOrd="0" presId="urn:microsoft.com/office/officeart/2005/8/layout/hProcess10"/>
    <dgm:cxn modelId="{4A4F5F3A-3352-497E-8C81-28343CEA7F7B}" type="presParOf" srcId="{AB5F9694-D09B-4AF0-A84F-EF58DD99C926}" destId="{48DE6A5D-1A20-4621-8F33-14F1EBBDEB31}" srcOrd="0" destOrd="0" presId="urn:microsoft.com/office/officeart/2005/8/layout/hProcess10"/>
    <dgm:cxn modelId="{E375E0F1-8D7A-4601-A647-02A8C0F66415}" type="presParOf" srcId="{188AF052-20A9-4B73-990B-32192336B781}" destId="{D68D2607-A51F-4F7B-8166-127994CF6C18}" srcOrd="10" destOrd="0" presId="urn:microsoft.com/office/officeart/2005/8/layout/hProcess10"/>
    <dgm:cxn modelId="{899ADD60-35A7-45AE-AE95-33AF44AB48E1}" type="presParOf" srcId="{D68D2607-A51F-4F7B-8166-127994CF6C18}" destId="{6D3BE6BF-A7B1-4AB0-ADA7-A827AC4FD2D3}" srcOrd="0" destOrd="0" presId="urn:microsoft.com/office/officeart/2005/8/layout/hProcess10"/>
    <dgm:cxn modelId="{DD978A56-9A7D-4AFF-A0A8-B271ECC5877F}" type="presParOf" srcId="{D68D2607-A51F-4F7B-8166-127994CF6C18}" destId="{5AFB3676-562B-4138-8A69-48B6224A0AAE}" srcOrd="1" destOrd="0" presId="urn:microsoft.com/office/officeart/2005/8/layout/hProcess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412E6-13D9-426D-B230-77677E99C588}">
      <dsp:nvSpPr>
        <dsp:cNvPr id="0" name=""/>
        <dsp:cNvSpPr/>
      </dsp:nvSpPr>
      <dsp:spPr>
        <a:xfrm>
          <a:off x="2809" y="912869"/>
          <a:ext cx="1235422" cy="1235422"/>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631B1E-19A6-433C-8636-8E4D1F21FE3D}">
      <dsp:nvSpPr>
        <dsp:cNvPr id="0" name=""/>
        <dsp:cNvSpPr/>
      </dsp:nvSpPr>
      <dsp:spPr>
        <a:xfrm>
          <a:off x="203925" y="1654123"/>
          <a:ext cx="1235422" cy="123542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User needs an app</a:t>
          </a:r>
        </a:p>
        <a:p>
          <a:pPr marL="57150" lvl="1" indent="-57150" algn="l" defTabSz="400050">
            <a:lnSpc>
              <a:spcPct val="90000"/>
            </a:lnSpc>
            <a:spcBef>
              <a:spcPct val="0"/>
            </a:spcBef>
            <a:spcAft>
              <a:spcPct val="15000"/>
            </a:spcAft>
            <a:buChar char="•"/>
          </a:pPr>
          <a:r>
            <a:rPr lang="en-US" sz="900" kern="1200" dirty="0"/>
            <a:t>Do you have an internal catalog?</a:t>
          </a:r>
        </a:p>
        <a:p>
          <a:pPr marL="57150" lvl="1" indent="-57150" algn="l" defTabSz="400050">
            <a:lnSpc>
              <a:spcPct val="90000"/>
            </a:lnSpc>
            <a:spcBef>
              <a:spcPct val="0"/>
            </a:spcBef>
            <a:spcAft>
              <a:spcPct val="15000"/>
            </a:spcAft>
            <a:buChar char="•"/>
          </a:pPr>
          <a:r>
            <a:rPr lang="en-US" sz="900" kern="1200" dirty="0"/>
            <a:t>Can the user request an app?</a:t>
          </a:r>
        </a:p>
      </dsp:txBody>
      <dsp:txXfrm>
        <a:off x="240109" y="1690307"/>
        <a:ext cx="1163054" cy="1163054"/>
      </dsp:txXfrm>
    </dsp:sp>
    <dsp:sp modelId="{832FF23D-8253-4B79-A1C7-E0C30C45FABB}">
      <dsp:nvSpPr>
        <dsp:cNvPr id="0" name=""/>
        <dsp:cNvSpPr/>
      </dsp:nvSpPr>
      <dsp:spPr>
        <a:xfrm>
          <a:off x="1476202" y="1382153"/>
          <a:ext cx="237969" cy="29685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476202" y="1441524"/>
        <a:ext cx="166578" cy="178112"/>
      </dsp:txXfrm>
    </dsp:sp>
    <dsp:sp modelId="{10DE85C5-BC17-424E-BE34-6742E0408C56}">
      <dsp:nvSpPr>
        <dsp:cNvPr id="0" name=""/>
        <dsp:cNvSpPr/>
      </dsp:nvSpPr>
      <dsp:spPr>
        <a:xfrm>
          <a:off x="1918145" y="912869"/>
          <a:ext cx="1235422" cy="1235422"/>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FE4137-F619-4963-B5B6-671FE84A93D6}">
      <dsp:nvSpPr>
        <dsp:cNvPr id="0" name=""/>
        <dsp:cNvSpPr/>
      </dsp:nvSpPr>
      <dsp:spPr>
        <a:xfrm>
          <a:off x="2119261" y="1654123"/>
          <a:ext cx="1235422" cy="123542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App is requested</a:t>
          </a:r>
        </a:p>
        <a:p>
          <a:pPr marL="57150" lvl="1" indent="-57150" algn="l" defTabSz="400050">
            <a:lnSpc>
              <a:spcPct val="90000"/>
            </a:lnSpc>
            <a:spcBef>
              <a:spcPct val="0"/>
            </a:spcBef>
            <a:spcAft>
              <a:spcPct val="15000"/>
            </a:spcAft>
            <a:buChar char="•"/>
          </a:pPr>
          <a:r>
            <a:rPr lang="en-US" sz="900" kern="1200" dirty="0"/>
            <a:t>Who approves?</a:t>
          </a:r>
        </a:p>
        <a:p>
          <a:pPr marL="57150" lvl="1" indent="-57150" algn="l" defTabSz="400050">
            <a:lnSpc>
              <a:spcPct val="90000"/>
            </a:lnSpc>
            <a:spcBef>
              <a:spcPct val="0"/>
            </a:spcBef>
            <a:spcAft>
              <a:spcPct val="15000"/>
            </a:spcAft>
            <a:buChar char="•"/>
          </a:pPr>
          <a:r>
            <a:rPr lang="en-US" sz="900" kern="1200" dirty="0"/>
            <a:t>Are there approved alternatives?</a:t>
          </a:r>
        </a:p>
        <a:p>
          <a:pPr marL="57150" lvl="1" indent="-57150" algn="l" defTabSz="400050">
            <a:lnSpc>
              <a:spcPct val="90000"/>
            </a:lnSpc>
            <a:spcBef>
              <a:spcPct val="0"/>
            </a:spcBef>
            <a:spcAft>
              <a:spcPct val="15000"/>
            </a:spcAft>
            <a:buChar char="•"/>
          </a:pPr>
          <a:r>
            <a:rPr lang="en-US" sz="900" kern="1200" dirty="0"/>
            <a:t>Is licensing needed?</a:t>
          </a:r>
        </a:p>
        <a:p>
          <a:pPr marL="57150" lvl="1" indent="-57150" algn="l" defTabSz="400050">
            <a:lnSpc>
              <a:spcPct val="90000"/>
            </a:lnSpc>
            <a:spcBef>
              <a:spcPct val="0"/>
            </a:spcBef>
            <a:spcAft>
              <a:spcPct val="15000"/>
            </a:spcAft>
            <a:buChar char="•"/>
          </a:pPr>
          <a:endParaRPr lang="en-US" sz="900" kern="1200" dirty="0"/>
        </a:p>
      </dsp:txBody>
      <dsp:txXfrm>
        <a:off x="2155445" y="1690307"/>
        <a:ext cx="1163054" cy="1163054"/>
      </dsp:txXfrm>
    </dsp:sp>
    <dsp:sp modelId="{AFA71FDC-786D-4B24-872B-6F30326D807F}">
      <dsp:nvSpPr>
        <dsp:cNvPr id="0" name=""/>
        <dsp:cNvSpPr/>
      </dsp:nvSpPr>
      <dsp:spPr>
        <a:xfrm>
          <a:off x="3391538" y="1382153"/>
          <a:ext cx="237969" cy="29685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3391538" y="1441524"/>
        <a:ext cx="166578" cy="178112"/>
      </dsp:txXfrm>
    </dsp:sp>
    <dsp:sp modelId="{C3D8A449-2894-4955-8BD4-8FD4AE7C7A98}">
      <dsp:nvSpPr>
        <dsp:cNvPr id="0" name=""/>
        <dsp:cNvSpPr/>
      </dsp:nvSpPr>
      <dsp:spPr>
        <a:xfrm>
          <a:off x="3833481" y="912869"/>
          <a:ext cx="1235422" cy="1235422"/>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D0AFDE-8340-408B-90D8-D3FAAA7B0822}">
      <dsp:nvSpPr>
        <dsp:cNvPr id="0" name=""/>
        <dsp:cNvSpPr/>
      </dsp:nvSpPr>
      <dsp:spPr>
        <a:xfrm>
          <a:off x="4034597" y="1654123"/>
          <a:ext cx="1235422" cy="123542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App evaluation</a:t>
          </a:r>
        </a:p>
        <a:p>
          <a:pPr marL="57150" lvl="1" indent="-57150" algn="l" defTabSz="400050">
            <a:lnSpc>
              <a:spcPct val="90000"/>
            </a:lnSpc>
            <a:spcBef>
              <a:spcPct val="0"/>
            </a:spcBef>
            <a:spcAft>
              <a:spcPct val="15000"/>
            </a:spcAft>
            <a:buChar char="•"/>
          </a:pPr>
          <a:r>
            <a:rPr lang="en-US" sz="900" kern="1200" dirty="0"/>
            <a:t>Security, privacy and legal review</a:t>
          </a:r>
        </a:p>
        <a:p>
          <a:pPr marL="57150" lvl="1" indent="-57150" algn="l" defTabSz="400050">
            <a:lnSpc>
              <a:spcPct val="90000"/>
            </a:lnSpc>
            <a:spcBef>
              <a:spcPct val="0"/>
            </a:spcBef>
            <a:spcAft>
              <a:spcPct val="15000"/>
            </a:spcAft>
            <a:buChar char="•"/>
          </a:pPr>
          <a:r>
            <a:rPr lang="en-US" sz="900" kern="1200" dirty="0"/>
            <a:t>M365 certification</a:t>
          </a:r>
        </a:p>
        <a:p>
          <a:pPr marL="57150" lvl="1" indent="-57150" algn="l" defTabSz="400050">
            <a:lnSpc>
              <a:spcPct val="90000"/>
            </a:lnSpc>
            <a:spcBef>
              <a:spcPct val="0"/>
            </a:spcBef>
            <a:spcAft>
              <a:spcPct val="15000"/>
            </a:spcAft>
            <a:buChar char="•"/>
          </a:pPr>
          <a:r>
            <a:rPr lang="en-US" sz="900" kern="1200" dirty="0"/>
            <a:t>Internal, Microsoft, 3</a:t>
          </a:r>
          <a:r>
            <a:rPr lang="en-US" sz="900" kern="1200" baseline="30000" dirty="0"/>
            <a:t>rd</a:t>
          </a:r>
          <a:r>
            <a:rPr lang="en-US" sz="900" kern="1200" dirty="0"/>
            <a:t> party or custom?</a:t>
          </a:r>
        </a:p>
      </dsp:txBody>
      <dsp:txXfrm>
        <a:off x="4070781" y="1690307"/>
        <a:ext cx="1163054" cy="1163054"/>
      </dsp:txXfrm>
    </dsp:sp>
    <dsp:sp modelId="{5BE63AEC-2563-4F87-9726-83292134B90D}">
      <dsp:nvSpPr>
        <dsp:cNvPr id="0" name=""/>
        <dsp:cNvSpPr/>
      </dsp:nvSpPr>
      <dsp:spPr>
        <a:xfrm>
          <a:off x="5306874" y="1382153"/>
          <a:ext cx="237969" cy="29685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5306874" y="1441524"/>
        <a:ext cx="166578" cy="178112"/>
      </dsp:txXfrm>
    </dsp:sp>
    <dsp:sp modelId="{C283AEE0-6B73-41C9-A874-815832362510}">
      <dsp:nvSpPr>
        <dsp:cNvPr id="0" name=""/>
        <dsp:cNvSpPr/>
      </dsp:nvSpPr>
      <dsp:spPr>
        <a:xfrm>
          <a:off x="5748818" y="912869"/>
          <a:ext cx="1235422" cy="1235422"/>
        </a:xfrm>
        <a:prstGeom prst="roundRect">
          <a:avLst>
            <a:gd name="adj" fmla="val 10000"/>
          </a:avLst>
        </a:prstGeom>
        <a:blipFill>
          <a:blip xmlns:r="http://schemas.openxmlformats.org/officeDocument/2006/relationships" r:embed="rId4"/>
          <a:srcRect/>
          <a:stretch>
            <a:fillRect l="-39000" r="-39000"/>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F98534-AC2B-4947-AF36-140F7CBAE5D0}">
      <dsp:nvSpPr>
        <dsp:cNvPr id="0" name=""/>
        <dsp:cNvSpPr/>
      </dsp:nvSpPr>
      <dsp:spPr>
        <a:xfrm>
          <a:off x="5949933" y="1654123"/>
          <a:ext cx="1235422" cy="123542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App deployment</a:t>
          </a:r>
          <a:br>
            <a:rPr lang="en-US" sz="1100" kern="1200" dirty="0"/>
          </a:br>
          <a:endParaRPr lang="en-US" sz="1100" kern="1200" dirty="0"/>
        </a:p>
        <a:p>
          <a:pPr marL="57150" lvl="1" indent="-57150" algn="l" defTabSz="400050">
            <a:lnSpc>
              <a:spcPct val="90000"/>
            </a:lnSpc>
            <a:spcBef>
              <a:spcPct val="0"/>
            </a:spcBef>
            <a:spcAft>
              <a:spcPct val="15000"/>
            </a:spcAft>
            <a:buChar char="•"/>
          </a:pPr>
          <a:r>
            <a:rPr lang="en-US" sz="900" kern="1200" dirty="0"/>
            <a:t>User self service installs</a:t>
          </a:r>
        </a:p>
        <a:p>
          <a:pPr marL="57150" lvl="1" indent="-57150" algn="l" defTabSz="400050">
            <a:lnSpc>
              <a:spcPct val="90000"/>
            </a:lnSpc>
            <a:spcBef>
              <a:spcPct val="0"/>
            </a:spcBef>
            <a:spcAft>
              <a:spcPct val="15000"/>
            </a:spcAft>
            <a:buChar char="•"/>
          </a:pPr>
          <a:r>
            <a:rPr lang="en-US" sz="900" kern="1200" dirty="0"/>
            <a:t>Admin initiated installs</a:t>
          </a:r>
        </a:p>
      </dsp:txBody>
      <dsp:txXfrm>
        <a:off x="5986117" y="1690307"/>
        <a:ext cx="1163054" cy="1163054"/>
      </dsp:txXfrm>
    </dsp:sp>
    <dsp:sp modelId="{13E38F23-91D1-4FA4-930B-6882915A69E9}">
      <dsp:nvSpPr>
        <dsp:cNvPr id="0" name=""/>
        <dsp:cNvSpPr/>
      </dsp:nvSpPr>
      <dsp:spPr>
        <a:xfrm>
          <a:off x="7222210" y="1382153"/>
          <a:ext cx="237969" cy="29685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7222210" y="1441524"/>
        <a:ext cx="166578" cy="178112"/>
      </dsp:txXfrm>
    </dsp:sp>
    <dsp:sp modelId="{C4857305-D1D4-436B-B79F-54E06546B4C3}">
      <dsp:nvSpPr>
        <dsp:cNvPr id="0" name=""/>
        <dsp:cNvSpPr/>
      </dsp:nvSpPr>
      <dsp:spPr>
        <a:xfrm>
          <a:off x="7664154" y="912869"/>
          <a:ext cx="1235422" cy="1235422"/>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39000" r="-39000"/>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CD7891-3888-4533-8E08-A6643A12A48A}">
      <dsp:nvSpPr>
        <dsp:cNvPr id="0" name=""/>
        <dsp:cNvSpPr/>
      </dsp:nvSpPr>
      <dsp:spPr>
        <a:xfrm>
          <a:off x="7865269" y="1654123"/>
          <a:ext cx="1235422" cy="123542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Managing and monitoring</a:t>
          </a:r>
        </a:p>
        <a:p>
          <a:pPr marL="57150" lvl="1" indent="-57150" algn="l" defTabSz="400050">
            <a:lnSpc>
              <a:spcPct val="90000"/>
            </a:lnSpc>
            <a:spcBef>
              <a:spcPct val="0"/>
            </a:spcBef>
            <a:spcAft>
              <a:spcPct val="15000"/>
            </a:spcAft>
            <a:buChar char="•"/>
          </a:pPr>
          <a:r>
            <a:rPr lang="en-US" sz="900" kern="1200" dirty="0"/>
            <a:t>Monitoring and managing Teams apps</a:t>
          </a:r>
        </a:p>
        <a:p>
          <a:pPr marL="57150" lvl="1" indent="-57150" algn="l" defTabSz="400050">
            <a:lnSpc>
              <a:spcPct val="90000"/>
            </a:lnSpc>
            <a:spcBef>
              <a:spcPct val="0"/>
            </a:spcBef>
            <a:spcAft>
              <a:spcPct val="15000"/>
            </a:spcAft>
            <a:buChar char="•"/>
          </a:pPr>
          <a:r>
            <a:rPr lang="en-US" sz="900" kern="1200" dirty="0"/>
            <a:t>Upgrades</a:t>
          </a:r>
        </a:p>
      </dsp:txBody>
      <dsp:txXfrm>
        <a:off x="7901453" y="1690307"/>
        <a:ext cx="1163054" cy="1163054"/>
      </dsp:txXfrm>
    </dsp:sp>
    <dsp:sp modelId="{AB5F9694-D09B-4AF0-A84F-EF58DD99C926}">
      <dsp:nvSpPr>
        <dsp:cNvPr id="0" name=""/>
        <dsp:cNvSpPr/>
      </dsp:nvSpPr>
      <dsp:spPr>
        <a:xfrm>
          <a:off x="9137546" y="1382153"/>
          <a:ext cx="237969" cy="29685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9137546" y="1441524"/>
        <a:ext cx="166578" cy="178112"/>
      </dsp:txXfrm>
    </dsp:sp>
    <dsp:sp modelId="{6D3BE6BF-A7B1-4AB0-ADA7-A827AC4FD2D3}">
      <dsp:nvSpPr>
        <dsp:cNvPr id="0" name=""/>
        <dsp:cNvSpPr/>
      </dsp:nvSpPr>
      <dsp:spPr>
        <a:xfrm>
          <a:off x="9579490" y="912869"/>
          <a:ext cx="1235422" cy="1235422"/>
        </a:xfrm>
        <a:prstGeom prst="roundRect">
          <a:avLst>
            <a:gd name="adj" fmla="val 10000"/>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l="-14000" r="-14000"/>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AFB3676-562B-4138-8A69-48B6224A0AAE}">
      <dsp:nvSpPr>
        <dsp:cNvPr id="0" name=""/>
        <dsp:cNvSpPr/>
      </dsp:nvSpPr>
      <dsp:spPr>
        <a:xfrm>
          <a:off x="9780605" y="1654123"/>
          <a:ext cx="1235422" cy="123542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dirty="0"/>
            <a:t>End of Life</a:t>
          </a:r>
        </a:p>
        <a:p>
          <a:pPr marL="57150" lvl="1" indent="-57150" algn="l" defTabSz="400050">
            <a:lnSpc>
              <a:spcPct val="90000"/>
            </a:lnSpc>
            <a:spcBef>
              <a:spcPct val="0"/>
            </a:spcBef>
            <a:spcAft>
              <a:spcPct val="15000"/>
            </a:spcAft>
            <a:buChar char="•"/>
          </a:pPr>
          <a:r>
            <a:rPr lang="en-US" sz="900" kern="1200" dirty="0"/>
            <a:t>Removing access to an app</a:t>
          </a:r>
        </a:p>
      </dsp:txBody>
      <dsp:txXfrm>
        <a:off x="9816789" y="1690307"/>
        <a:ext cx="1163054" cy="116305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3/1/2023 1:28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3/1/2023 1:28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panose="020B0502040204020203"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790585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Segoe UI" panose="020B0502040204020203" pitchFamily="34" charset="0"/>
              </a:rPr>
              <a:t>Often we hear of Teams in light of its core workloads: </a:t>
            </a:r>
            <a:r>
              <a:rPr lang="en-US" b="1" i="0" dirty="0">
                <a:effectLst/>
                <a:latin typeface="Segoe UI" panose="020B0502040204020203" pitchFamily="34" charset="0"/>
              </a:rPr>
              <a:t>Communicate</a:t>
            </a:r>
            <a:r>
              <a:rPr lang="en-US" b="0" i="0" dirty="0">
                <a:effectLst/>
                <a:latin typeface="Segoe UI" panose="020B0502040204020203" pitchFamily="34" charset="0"/>
              </a:rPr>
              <a:t> through chat/meetings/calling and </a:t>
            </a:r>
            <a:r>
              <a:rPr lang="en-US" b="1" i="0" dirty="0">
                <a:effectLst/>
                <a:latin typeface="Segoe UI" panose="020B0502040204020203" pitchFamily="34" charset="0"/>
              </a:rPr>
              <a:t>Collaborate</a:t>
            </a:r>
            <a:r>
              <a:rPr lang="en-US" b="0" i="0" dirty="0">
                <a:effectLst/>
                <a:latin typeface="Segoe UI" panose="020B0502040204020203" pitchFamily="34" charset="0"/>
              </a:rPr>
              <a:t> around O365 tools.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effectLst/>
              <a:latin typeface="Segoe UI" panose="020B0502040204020203"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CAA553-72DF-46D5-B5C0-AC08784C07A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4509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is an extensible platform that allows people to get more work done, from core capabilities, to collaborative apps, to an organizing layer that presents information from your 3p ecosystem.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CAA553-72DF-46D5-B5C0-AC08784C07A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2504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apps are available from multiple sources to meet all needs- Microsoft first party apps, 3</a:t>
            </a:r>
            <a:r>
              <a:rPr lang="en-US" baseline="30000" dirty="0"/>
              <a:t>rd</a:t>
            </a:r>
            <a:r>
              <a:rPr lang="en-US" dirty="0"/>
              <a:t> party apps, and custom apps built by and for internal and citizen developers using low/no-code or pro code methods.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87E43D-6A93-4426-8D1A-AAA29ABC03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917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we deploy and manage apps, there are additional considerations for how apps are discovered and requested as well as the end of an app lifecycle when it should be retired. </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81236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Users can discover applications via their Teams client. The default commercial experience allows users to see all apps available in the Teams and install them on demand. </a:t>
            </a:r>
            <a:br>
              <a:rPr lang="en-US" dirty="0"/>
            </a:br>
            <a:r>
              <a:rPr lang="en-US" dirty="0"/>
              <a:t>Default experiences vary for GOV and EDU clouds. </a:t>
            </a:r>
            <a:br>
              <a:rPr lang="en-US" dirty="0"/>
            </a:br>
            <a:br>
              <a:rPr lang="en-US" dirty="0"/>
            </a:br>
            <a:r>
              <a:rPr lang="en-US" dirty="0"/>
              <a:t>Note: </a:t>
            </a:r>
            <a:r>
              <a:rPr lang="en-US" b="0" i="0" dirty="0">
                <a:solidFill>
                  <a:srgbClr val="FFFFFF"/>
                </a:solidFill>
                <a:effectLst/>
                <a:latin typeface="Segoe UI" panose="020B0502040204020203" pitchFamily="34" charset="0"/>
              </a:rPr>
              <a:t>A logomark is an image or symbol that represents your organization's brand and doesn't include the name of your organization.</a:t>
            </a: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3758724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891360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dirty="0"/>
              <a:t>The App features section referenced in the app description refers to these components or experiences included in an app. </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249806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https://learn.microsoft.com/azure/active-directory/manage-apps/view-applications-portal</a:t>
            </a:r>
            <a:br>
              <a:rPr lang="en-US" dirty="0"/>
            </a:br>
            <a:endParaRPr lang="en-US" dirty="0"/>
          </a:p>
          <a:p>
            <a:r>
              <a:rPr lang="en-US" sz="1800" dirty="0">
                <a:effectLst/>
                <a:latin typeface="Segoe UI" panose="020B0502040204020203" pitchFamily="34" charset="0"/>
              </a:rPr>
              <a:t>Azure Active Directory -&gt; App registration -&gt; All Applications -&gt; Choose a specific application</a:t>
            </a: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2794052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906756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As a Teams Admin, navigate to Teams Admin Center (TAC). Open Teams apps &gt; Manage apps in the left navigation.</a:t>
            </a:r>
          </a:p>
          <a:p>
            <a:r>
              <a:rPr lang="en-US" dirty="0"/>
              <a:t> </a:t>
            </a:r>
          </a:p>
          <a:p>
            <a:r>
              <a:rPr lang="en-US" dirty="0"/>
              <a:t>2.	Select the app that you want to validate. You can search by app name if needed. For example, let’s search for ‘adobe’. Then select ‘Adobe Acrobat Sign’.</a:t>
            </a:r>
          </a:p>
          <a:p>
            <a:r>
              <a:rPr lang="en-US" dirty="0"/>
              <a:t> </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430482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Navigate to ‘Permissions’ tab. Click the ‘Review </a:t>
            </a:r>
            <a:r>
              <a:rPr lang="en-US" dirty="0" err="1"/>
              <a:t>permissi</a:t>
            </a:r>
            <a:r>
              <a:rPr lang="en-US" dirty="0"/>
              <a:t>…’ button. </a:t>
            </a:r>
          </a:p>
          <a:p>
            <a:endParaRPr lang="en-US" dirty="0"/>
          </a:p>
          <a:p>
            <a:r>
              <a:rPr lang="en-US" dirty="0"/>
              <a:t>4.	That will open a popup asking you to ‘Pick an account’. Select your account.</a:t>
            </a:r>
          </a:p>
          <a:p>
            <a:r>
              <a:rPr lang="en-US" dirty="0"/>
              <a:t> </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119023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You will not see the list of permissions this app is requesting. Take note of the permissions.</a:t>
            </a:r>
          </a:p>
          <a:p>
            <a:r>
              <a:rPr lang="en-US" dirty="0"/>
              <a:t> </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25258005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	Please go ahead and cancel it. If you accept, this app will get access to the specified resources for all users in your organization.</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36859171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As a Teams Admin, navigate to Teams Admin Center (TAC). Open Teams apps &gt; Manage apps in the left navigation.</a:t>
            </a:r>
          </a:p>
          <a:p>
            <a:r>
              <a:rPr lang="en-US" dirty="0"/>
              <a:t> </a:t>
            </a:r>
          </a:p>
          <a:p>
            <a:r>
              <a:rPr lang="en-US" dirty="0"/>
              <a:t>2.	Select the app that you want to validate. You can search by app name if needed. For example, let’s search for ‘adobe’. Then select ‘Adobe Acrobat Sign’.</a:t>
            </a:r>
          </a:p>
          <a:p>
            <a:r>
              <a:rPr lang="en-US" dirty="0"/>
              <a:t> </a:t>
            </a:r>
          </a:p>
          <a:p>
            <a:r>
              <a:rPr lang="en-US" dirty="0"/>
              <a:t>3.	Navigate to ‘Permissions’ tab. Click the ‘Review </a:t>
            </a:r>
            <a:r>
              <a:rPr lang="en-US" dirty="0" err="1"/>
              <a:t>permissi</a:t>
            </a:r>
            <a:r>
              <a:rPr lang="en-US" dirty="0"/>
              <a:t>…’ button. </a:t>
            </a:r>
          </a:p>
          <a:p>
            <a:endParaRPr lang="en-US" dirty="0"/>
          </a:p>
          <a:p>
            <a:r>
              <a:rPr lang="en-US" dirty="0"/>
              <a:t>4.	That will open a popup asking you to ‘Pick an account’. Select your account.</a:t>
            </a:r>
          </a:p>
          <a:p>
            <a:r>
              <a:rPr lang="en-US" dirty="0"/>
              <a:t> </a:t>
            </a:r>
          </a:p>
          <a:p>
            <a:r>
              <a:rPr lang="en-US" dirty="0"/>
              <a:t>5.	You will not see the list of permissions this app is requesting. Take note of the permissions.</a:t>
            </a:r>
          </a:p>
          <a:p>
            <a:r>
              <a:rPr lang="en-US" dirty="0"/>
              <a:t> </a:t>
            </a:r>
          </a:p>
          <a:p>
            <a:r>
              <a:rPr lang="en-US" dirty="0"/>
              <a:t>6.	Please go ahead and cancel it. If you accept, this app will get access to the specified resources for all users in your organization.</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959524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As a Teams Admin, navigate to Teams Admin Center (TAC). Open Teams apps &gt; Manage apps in the left navigation.</a:t>
            </a:r>
          </a:p>
          <a:p>
            <a:r>
              <a:rPr lang="en-US" dirty="0"/>
              <a:t> </a:t>
            </a:r>
          </a:p>
          <a:p>
            <a:r>
              <a:rPr lang="en-US" dirty="0"/>
              <a:t>2.	Select the app that you want to validate. You can search by app name if needed. For example, let’s search for ‘adobe’. Then select ‘Adobe Acrobat Sign’.</a:t>
            </a:r>
          </a:p>
          <a:p>
            <a:r>
              <a:rPr lang="en-US" dirty="0"/>
              <a:t> </a:t>
            </a:r>
          </a:p>
          <a:p>
            <a:r>
              <a:rPr lang="en-US" dirty="0"/>
              <a:t>3.	Navigate to ‘Permissions’ tab. Click the ‘Review </a:t>
            </a:r>
            <a:r>
              <a:rPr lang="en-US" dirty="0" err="1"/>
              <a:t>permissi</a:t>
            </a:r>
            <a:r>
              <a:rPr lang="en-US" dirty="0"/>
              <a:t>…’ button. </a:t>
            </a:r>
          </a:p>
          <a:p>
            <a:endParaRPr lang="en-US" dirty="0"/>
          </a:p>
          <a:p>
            <a:r>
              <a:rPr lang="en-US" dirty="0"/>
              <a:t>4.	That will open a popup asking you to ‘Pick an account’. Select your account.</a:t>
            </a:r>
          </a:p>
          <a:p>
            <a:r>
              <a:rPr lang="en-US" dirty="0"/>
              <a:t> </a:t>
            </a:r>
          </a:p>
          <a:p>
            <a:r>
              <a:rPr lang="en-US" dirty="0"/>
              <a:t>5.	You will not see the list of permissions this app is requesting. Take note of the permissions.</a:t>
            </a:r>
          </a:p>
          <a:p>
            <a:r>
              <a:rPr lang="en-US" dirty="0"/>
              <a:t> </a:t>
            </a:r>
          </a:p>
          <a:p>
            <a:r>
              <a:rPr lang="en-US" dirty="0"/>
              <a:t>6.	Please go ahead and cancel it. If you accept, this app will get access to the specified resources for all users in your organization.</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1050152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https://learn.microsoft.com/microsoft-365-app-certification/overview</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10878337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https://learn.microsoft.com/microsoft-365-app-certification/overview</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35663616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dirty="0"/>
              <a:t>Publisher attestation lists information provided by and attested to by the app publisher. </a:t>
            </a:r>
            <a:br>
              <a:rPr lang="en-US" dirty="0"/>
            </a:br>
            <a:br>
              <a:rPr lang="en-US" dirty="0"/>
            </a:br>
            <a:r>
              <a:rPr lang="en-US" dirty="0"/>
              <a:t>Microsoft 365 certified Teams apps are tested against specific requirements such as malware scanning by the Microsoft M365 certification team.</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5AB579B-8043-4EB0-850A-A2A1ADDA08E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3402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https://learn.microsoft.com/microsoft-365-app-certification/overview</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1885414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https://www.microsoft.com/security/business/security-101/what-is-a-cloud-access-security-broker-casb</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438273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19387523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https://learn.microsoft.com/microsoftteams/platform/concepts/build-and-test/teams-developer-portal</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3034676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https://learn.microsoft.com/microsoftteams/platform/concepts/build-and-test/teams-developer-portal</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8734064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https://learn.microsoft.com/microsoftteams/platform/concepts/build-and-test/teams-developer-portal</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38723911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a:t>
            </a:r>
          </a:p>
          <a:p>
            <a:r>
              <a:rPr lang="en-US" dirty="0"/>
              <a:t>https://learn.microsoft.com/microsoftteams/manage-third-party-teams-apps</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2355063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15320544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10804478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33970654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36</a:t>
            </a:fld>
            <a:endParaRPr lang="en-US" dirty="0"/>
          </a:p>
        </p:txBody>
      </p:sp>
    </p:spTree>
    <p:extLst>
      <p:ext uri="{BB962C8B-B14F-4D97-AF65-F5344CB8AC3E}">
        <p14:creationId xmlns:p14="http://schemas.microsoft.com/office/powerpoint/2010/main" val="38643331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br>
              <a:rPr lang="en-US" dirty="0"/>
            </a:br>
            <a:br>
              <a:rPr lang="en-US" dirty="0"/>
            </a:br>
            <a:r>
              <a:rPr lang="en-US" dirty="0"/>
              <a:t>Microsoft apps may cross compliance boundaries between different service offerings such as Microsoft 365 and Azure.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39E5B73-0F17-477A-ABEB-57F99E0D4E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83799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31DB03-6C78-489D-ABD3-3BD5B01B49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10584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31DB03-6C78-489D-ABD3-3BD5B01B49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71797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31DB03-6C78-489D-ABD3-3BD5B01B49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27380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3/1/2023 1:28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41</a:t>
            </a:fld>
            <a:endParaRPr lang="en-US" dirty="0"/>
          </a:p>
        </p:txBody>
      </p:sp>
    </p:spTree>
    <p:extLst>
      <p:ext uri="{BB962C8B-B14F-4D97-AF65-F5344CB8AC3E}">
        <p14:creationId xmlns:p14="http://schemas.microsoft.com/office/powerpoint/2010/main" val="18838592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endParaRPr lang="en-US" b="1" dirty="0"/>
          </a:p>
        </p:txBody>
      </p:sp>
      <p:sp>
        <p:nvSpPr>
          <p:cNvPr id="4" name="Slide Number Placeholder 3"/>
          <p:cNvSpPr>
            <a:spLocks noGrp="1"/>
          </p:cNvSpPr>
          <p:nvPr>
            <p:ph type="sldNum" sz="quarter" idx="5"/>
          </p:nvPr>
        </p:nvSpPr>
        <p:spPr/>
        <p:txBody>
          <a:bodyPr/>
          <a:lstStyle/>
          <a:p>
            <a:pPr marL="0" marR="0" lvl="0" indent="0" algn="r" defTabSz="939321" rtl="0" eaLnBrk="1" fontAlgn="auto" latinLnBrk="0" hangingPunct="1">
              <a:lnSpc>
                <a:spcPct val="100000"/>
              </a:lnSpc>
              <a:spcBef>
                <a:spcPts val="0"/>
              </a:spcBef>
              <a:spcAft>
                <a:spcPts val="0"/>
              </a:spcAft>
              <a:buClrTx/>
              <a:buSzTx/>
              <a:buFontTx/>
              <a:buNone/>
              <a:tabLst/>
              <a:defRPr/>
            </a:pPr>
            <a:fld id="{34117FEF-AA70-49CA-BDEE-E7D1CFDC0906}"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9321"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35950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10.jp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1.xml"/><Relationship Id="rId5" Type="http://schemas.openxmlformats.org/officeDocument/2006/relationships/image" Target="../media/image16.jpg"/><Relationship Id="rId4" Type="http://schemas.openxmlformats.org/officeDocument/2006/relationships/image" Target="../media/image10.jp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Master" Target="../slideMasters/slideMaster1.xml"/><Relationship Id="rId4" Type="http://schemas.openxmlformats.org/officeDocument/2006/relationships/image" Target="../media/image21.jp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Master" Target="../slideMasters/slideMaster1.xml"/><Relationship Id="rId5" Type="http://schemas.openxmlformats.org/officeDocument/2006/relationships/image" Target="../media/image25.jpg"/><Relationship Id="rId4" Type="http://schemas.openxmlformats.org/officeDocument/2006/relationships/image" Target="../media/image24.jp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26.jpg"/><Relationship Id="rId5" Type="http://schemas.openxmlformats.org/officeDocument/2006/relationships/image" Target="../media/image16.jpg"/><Relationship Id="rId4" Type="http://schemas.openxmlformats.org/officeDocument/2006/relationships/image" Target="../media/image10.jp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10.jp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1.xml"/><Relationship Id="rId5" Type="http://schemas.openxmlformats.org/officeDocument/2006/relationships/image" Target="../media/image16.jpg"/><Relationship Id="rId4" Type="http://schemas.openxmlformats.org/officeDocument/2006/relationships/image" Target="../media/image10.jp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26.jpg"/><Relationship Id="rId5" Type="http://schemas.openxmlformats.org/officeDocument/2006/relationships/image" Target="../media/image16.jpg"/><Relationship Id="rId4" Type="http://schemas.openxmlformats.org/officeDocument/2006/relationships/image" Target="../media/image10.jp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4" Type="http://schemas.openxmlformats.org/officeDocument/2006/relationships/image" Target="../media/image10.jp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5" Type="http://schemas.openxmlformats.org/officeDocument/2006/relationships/image" Target="../media/image16.jpg"/><Relationship Id="rId4" Type="http://schemas.openxmlformats.org/officeDocument/2006/relationships/image" Target="../media/image10.jp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Master" Target="../slideMasters/slideMaster2.xml"/><Relationship Id="rId4" Type="http://schemas.openxmlformats.org/officeDocument/2006/relationships/image" Target="../media/image21.jpg"/></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Master" Target="../slideMasters/slideMaster2.xml"/><Relationship Id="rId5" Type="http://schemas.openxmlformats.org/officeDocument/2006/relationships/image" Target="../media/image25.jpg"/><Relationship Id="rId4" Type="http://schemas.openxmlformats.org/officeDocument/2006/relationships/image" Target="../media/image24.jpg"/></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6" Type="http://schemas.openxmlformats.org/officeDocument/2006/relationships/image" Target="../media/image26.jpg"/><Relationship Id="rId5" Type="http://schemas.openxmlformats.org/officeDocument/2006/relationships/image" Target="../media/image16.jpg"/><Relationship Id="rId4" Type="http://schemas.openxmlformats.org/officeDocument/2006/relationships/image" Target="../media/image10.jp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4" Type="http://schemas.openxmlformats.org/officeDocument/2006/relationships/image" Target="../media/image10.jp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5" Type="http://schemas.openxmlformats.org/officeDocument/2006/relationships/image" Target="../media/image16.jpg"/><Relationship Id="rId4" Type="http://schemas.openxmlformats.org/officeDocument/2006/relationships/image" Target="../media/image10.jp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6" Type="http://schemas.openxmlformats.org/officeDocument/2006/relationships/image" Target="../media/image26.jpg"/><Relationship Id="rId5" Type="http://schemas.openxmlformats.org/officeDocument/2006/relationships/image" Target="../media/image16.jpg"/><Relationship Id="rId4" Type="http://schemas.openxmlformats.org/officeDocument/2006/relationships/image" Target="../media/image10.jpg"/></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8.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Master" Target="../slideMasters/slideMaster3.xml"/><Relationship Id="rId4" Type="http://schemas.openxmlformats.org/officeDocument/2006/relationships/image" Target="../media/image29.emf"/></Relationships>
</file>

<file path=ppt/slideLayouts/_rels/slideLayout174.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3.xml"/></Relationships>
</file>

<file path=ppt/slideLayouts/_rels/slideLayout18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3.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3.xml"/></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3.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3.xml"/></Relationships>
</file>

<file path=ppt/slideLayouts/_rels/slideLayout18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3.xml"/></Relationships>
</file>

<file path=ppt/slideLayouts/_rels/slideLayout18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3.xml"/></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3.xml"/></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3.xml"/></Relationships>
</file>

<file path=ppt/slideLayouts/_rels/slideLayout19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3.xml"/></Relationships>
</file>

<file path=ppt/slideLayouts/_rels/slideLayout19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3.xml"/></Relationships>
</file>

<file path=ppt/slideLayouts/_rels/slideLayout20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3.xml"/></Relationships>
</file>

<file path=ppt/slideLayouts/_rels/slideLayout20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3.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3.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userDrawn="1"/>
        </p:nvPicPr>
        <p:blipFill rotWithShape="1">
          <a:blip r:embed="rId2"/>
          <a:srcRect l="6337" t="25330" r="28897" b="26790"/>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userDrawn="1"/>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41501573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graphic 2">
    <p:bg>
      <p:bgRef idx="1001">
        <a:schemeClr val="bg1"/>
      </p:bgRef>
    </p:bg>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F133469D-E90F-E540-9968-62AC2F966256}"/>
              </a:ext>
            </a:extLst>
          </p:cNvPr>
          <p:cNvPicPr>
            <a:picLocks noChangeAspect="1"/>
          </p:cNvPicPr>
          <p:nvPr userDrawn="1"/>
        </p:nvPicPr>
        <p:blipFill rotWithShape="1">
          <a:blip r:embed="rId2"/>
          <a:srcRect l="-28165" t="25330" r="28898" b="26790"/>
          <a:stretch/>
        </p:blipFill>
        <p:spPr>
          <a:xfrm>
            <a:off x="1" y="0"/>
            <a:ext cx="12204810" cy="6858001"/>
          </a:xfrm>
          <a:prstGeom prst="rect">
            <a:avLst/>
          </a:prstGeom>
        </p:spPr>
      </p:pic>
      <p:sp>
        <p:nvSpPr>
          <p:cNvPr id="7" name="Title 1">
            <a:extLst>
              <a:ext uri="{FF2B5EF4-FFF2-40B4-BE49-F238E27FC236}">
                <a16:creationId xmlns:a16="http://schemas.microsoft.com/office/drawing/2014/main" id="{03E1D4B8-39EA-5843-8010-44FC46466856}"/>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11" name="Text Placeholder 4">
            <a:extLst>
              <a:ext uri="{FF2B5EF4-FFF2-40B4-BE49-F238E27FC236}">
                <a16:creationId xmlns:a16="http://schemas.microsoft.com/office/drawing/2014/main" id="{C5E4DEFC-649C-864E-8426-F392138CA531}"/>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3" name="Picture 12" descr="Microsoft Teams Logo">
            <a:extLst>
              <a:ext uri="{FF2B5EF4-FFF2-40B4-BE49-F238E27FC236}">
                <a16:creationId xmlns:a16="http://schemas.microsoft.com/office/drawing/2014/main" id="{A23E166E-3E01-A243-A988-BEDF63ABC783}"/>
              </a:ext>
            </a:extLst>
          </p:cNvPr>
          <p:cNvPicPr>
            <a:picLocks noChangeAspect="1"/>
          </p:cNvPicPr>
          <p:nvPr userDrawn="1"/>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40416309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quare photo_purp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70DBA528-2FF8-B548-95B6-184962C4AF1F}"/>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0ED29BB-504B-4391-81BE-66683AD91287}"/>
              </a:ext>
            </a:extLst>
          </p:cNvPr>
          <p:cNvPicPr>
            <a:picLocks noChangeAspect="1"/>
          </p:cNvPicPr>
          <p:nvPr userDrawn="1"/>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41227084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2BB9A068-51D7-8F44-9B3D-FC646154DAC8}"/>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75582F2-DFDD-4CC4-AC2E-BA5BF1E4CAB7}"/>
              </a:ext>
            </a:extLst>
          </p:cNvPr>
          <p:cNvPicPr>
            <a:picLocks noChangeAspect="1"/>
          </p:cNvPicPr>
          <p:nvPr userDrawn="1"/>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807601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userDrawn="1"/>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7358626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Picture 5" descr="Microsoft Teams Logo">
            <a:extLst>
              <a:ext uri="{FF2B5EF4-FFF2-40B4-BE49-F238E27FC236}">
                <a16:creationId xmlns:a16="http://schemas.microsoft.com/office/drawing/2014/main" id="{EFFF51FB-E117-42D5-B29F-49F07B330650}"/>
              </a:ext>
            </a:extLst>
          </p:cNvPr>
          <p:cNvPicPr>
            <a:picLocks noChangeAspect="1"/>
          </p:cNvPicPr>
          <p:nvPr userDrawn="1"/>
        </p:nvPicPr>
        <p:blipFill>
          <a:blip r:embed="rId2"/>
          <a:stretch>
            <a:fillRect/>
          </a:stretch>
        </p:blipFill>
        <p:spPr>
          <a:xfrm>
            <a:off x="298039" y="305420"/>
            <a:ext cx="2659872" cy="866473"/>
          </a:xfrm>
          <a:prstGeom prst="rect">
            <a:avLst/>
          </a:prstGeom>
        </p:spPr>
      </p:pic>
    </p:spTree>
    <p:extLst>
      <p:ext uri="{BB962C8B-B14F-4D97-AF65-F5344CB8AC3E}">
        <p14:creationId xmlns:p14="http://schemas.microsoft.com/office/powerpoint/2010/main" val="10848850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Agenda 2">
    <p:spTree>
      <p:nvGrpSpPr>
        <p:cNvPr id="1" name=""/>
        <p:cNvGrpSpPr/>
        <p:nvPr/>
      </p:nvGrpSpPr>
      <p:grpSpPr>
        <a:xfrm>
          <a:off x="0" y="0"/>
          <a:ext cx="0" cy="0"/>
          <a:chOff x="0" y="0"/>
          <a:chExt cx="0" cy="0"/>
        </a:xfrm>
      </p:grpSpPr>
      <p:sp>
        <p:nvSpPr>
          <p:cNvPr id="14" name="Text Placeholder 11">
            <a:extLst>
              <a:ext uri="{FF2B5EF4-FFF2-40B4-BE49-F238E27FC236}">
                <a16:creationId xmlns:a16="http://schemas.microsoft.com/office/drawing/2014/main" id="{5A33786E-BA2A-7946-B8B0-AFD7EB6632A0}"/>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5" name="Text Placeholder 7">
            <a:extLst>
              <a:ext uri="{FF2B5EF4-FFF2-40B4-BE49-F238E27FC236}">
                <a16:creationId xmlns:a16="http://schemas.microsoft.com/office/drawing/2014/main" id="{B9228C5F-84CB-BF4A-8982-6BBE1AE9B203}"/>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0AC708B6-8E29-B54E-B5BC-22D3F3A79D35}"/>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7" name="Text Placeholder 9">
            <a:extLst>
              <a:ext uri="{FF2B5EF4-FFF2-40B4-BE49-F238E27FC236}">
                <a16:creationId xmlns:a16="http://schemas.microsoft.com/office/drawing/2014/main" id="{6B6DD043-AF71-E04E-90DA-432FF63F1E38}"/>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1">
            <a:extLst>
              <a:ext uri="{FF2B5EF4-FFF2-40B4-BE49-F238E27FC236}">
                <a16:creationId xmlns:a16="http://schemas.microsoft.com/office/drawing/2014/main" id="{D2F0C722-74E8-854E-ABB2-95FEA2574037}"/>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9" name="Text Placeholder 7">
            <a:extLst>
              <a:ext uri="{FF2B5EF4-FFF2-40B4-BE49-F238E27FC236}">
                <a16:creationId xmlns:a16="http://schemas.microsoft.com/office/drawing/2014/main" id="{780F7ACC-145B-CF45-AAB9-7961394820DB}"/>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1">
            <a:extLst>
              <a:ext uri="{FF2B5EF4-FFF2-40B4-BE49-F238E27FC236}">
                <a16:creationId xmlns:a16="http://schemas.microsoft.com/office/drawing/2014/main" id="{8F66FABA-8AB7-CD44-B776-784790DE760C}"/>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21" name="Text Placeholder 9">
            <a:extLst>
              <a:ext uri="{FF2B5EF4-FFF2-40B4-BE49-F238E27FC236}">
                <a16:creationId xmlns:a16="http://schemas.microsoft.com/office/drawing/2014/main" id="{169B9E47-D4A7-8F4B-933F-AECD3FED40FA}"/>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16876D24-870A-4C04-9294-3311C48026DE}"/>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990780942"/>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Agenda 3">
    <p:spTree>
      <p:nvGrpSpPr>
        <p:cNvPr id="1" name=""/>
        <p:cNvGrpSpPr/>
        <p:nvPr/>
      </p:nvGrpSpPr>
      <p:grpSpPr>
        <a:xfrm>
          <a:off x="0" y="0"/>
          <a:ext cx="0" cy="0"/>
          <a:chOff x="0" y="0"/>
          <a:chExt cx="0" cy="0"/>
        </a:xfrm>
      </p:grpSpPr>
      <p:sp>
        <p:nvSpPr>
          <p:cNvPr id="11" name="Text Placeholder 11">
            <a:extLst>
              <a:ext uri="{FF2B5EF4-FFF2-40B4-BE49-F238E27FC236}">
                <a16:creationId xmlns:a16="http://schemas.microsoft.com/office/drawing/2014/main" id="{E8E2107F-D756-284E-A18C-EC19015DFDD3}"/>
              </a:ext>
            </a:extLst>
          </p:cNvPr>
          <p:cNvSpPr>
            <a:spLocks noGrp="1"/>
          </p:cNvSpPr>
          <p:nvPr>
            <p:ph type="body" sz="quarter" idx="16" hasCustomPrompt="1"/>
          </p:nvPr>
        </p:nvSpPr>
        <p:spPr>
          <a:xfrm>
            <a:off x="584201" y="166618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12" name="Text Placeholder 7">
            <a:extLst>
              <a:ext uri="{FF2B5EF4-FFF2-40B4-BE49-F238E27FC236}">
                <a16:creationId xmlns:a16="http://schemas.microsoft.com/office/drawing/2014/main" id="{EEDCCC92-5800-7840-A07F-7142E9682A16}"/>
              </a:ext>
            </a:extLst>
          </p:cNvPr>
          <p:cNvSpPr>
            <a:spLocks noGrp="1"/>
          </p:cNvSpPr>
          <p:nvPr>
            <p:ph type="body" sz="quarter" idx="14" hasCustomPrompt="1"/>
          </p:nvPr>
        </p:nvSpPr>
        <p:spPr>
          <a:xfrm>
            <a:off x="1052948" y="166618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3" name="Text Placeholder 11">
            <a:extLst>
              <a:ext uri="{FF2B5EF4-FFF2-40B4-BE49-F238E27FC236}">
                <a16:creationId xmlns:a16="http://schemas.microsoft.com/office/drawing/2014/main" id="{B59C73EE-192A-DC41-998B-295E17CA6792}"/>
              </a:ext>
            </a:extLst>
          </p:cNvPr>
          <p:cNvSpPr>
            <a:spLocks noGrp="1"/>
          </p:cNvSpPr>
          <p:nvPr>
            <p:ph type="body" sz="quarter" idx="17" hasCustomPrompt="1"/>
          </p:nvPr>
        </p:nvSpPr>
        <p:spPr>
          <a:xfrm>
            <a:off x="584201" y="204196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2" name="Text Placeholder 7">
            <a:extLst>
              <a:ext uri="{FF2B5EF4-FFF2-40B4-BE49-F238E27FC236}">
                <a16:creationId xmlns:a16="http://schemas.microsoft.com/office/drawing/2014/main" id="{78C925AD-00CE-2349-8207-C79406FC49D5}"/>
              </a:ext>
            </a:extLst>
          </p:cNvPr>
          <p:cNvSpPr>
            <a:spLocks noGrp="1"/>
          </p:cNvSpPr>
          <p:nvPr>
            <p:ph type="body" sz="quarter" idx="18" hasCustomPrompt="1"/>
          </p:nvPr>
        </p:nvSpPr>
        <p:spPr>
          <a:xfrm>
            <a:off x="1052948" y="204196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3" name="Text Placeholder 11">
            <a:extLst>
              <a:ext uri="{FF2B5EF4-FFF2-40B4-BE49-F238E27FC236}">
                <a16:creationId xmlns:a16="http://schemas.microsoft.com/office/drawing/2014/main" id="{31D50A13-4F84-9246-AAE0-27B2B8351740}"/>
              </a:ext>
            </a:extLst>
          </p:cNvPr>
          <p:cNvSpPr>
            <a:spLocks noGrp="1"/>
          </p:cNvSpPr>
          <p:nvPr>
            <p:ph type="body" sz="quarter" idx="19" hasCustomPrompt="1"/>
          </p:nvPr>
        </p:nvSpPr>
        <p:spPr>
          <a:xfrm>
            <a:off x="584201" y="241774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4" name="Text Placeholder 7">
            <a:extLst>
              <a:ext uri="{FF2B5EF4-FFF2-40B4-BE49-F238E27FC236}">
                <a16:creationId xmlns:a16="http://schemas.microsoft.com/office/drawing/2014/main" id="{804F4C3E-9FC0-DB4D-8D21-6D56432FE1C2}"/>
              </a:ext>
            </a:extLst>
          </p:cNvPr>
          <p:cNvSpPr>
            <a:spLocks noGrp="1"/>
          </p:cNvSpPr>
          <p:nvPr>
            <p:ph type="body" sz="quarter" idx="20" hasCustomPrompt="1"/>
          </p:nvPr>
        </p:nvSpPr>
        <p:spPr>
          <a:xfrm>
            <a:off x="1052948" y="2417749"/>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5" name="Text Placeholder 11">
            <a:extLst>
              <a:ext uri="{FF2B5EF4-FFF2-40B4-BE49-F238E27FC236}">
                <a16:creationId xmlns:a16="http://schemas.microsoft.com/office/drawing/2014/main" id="{63B61F84-ABD5-8648-B558-796006AA0455}"/>
              </a:ext>
            </a:extLst>
          </p:cNvPr>
          <p:cNvSpPr>
            <a:spLocks noGrp="1"/>
          </p:cNvSpPr>
          <p:nvPr>
            <p:ph type="body" sz="quarter" idx="21" hasCustomPrompt="1"/>
          </p:nvPr>
        </p:nvSpPr>
        <p:spPr>
          <a:xfrm>
            <a:off x="584201" y="280605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6" name="Text Placeholder 7">
            <a:extLst>
              <a:ext uri="{FF2B5EF4-FFF2-40B4-BE49-F238E27FC236}">
                <a16:creationId xmlns:a16="http://schemas.microsoft.com/office/drawing/2014/main" id="{26D69D38-758C-7B49-B3A5-187966E71965}"/>
              </a:ext>
            </a:extLst>
          </p:cNvPr>
          <p:cNvSpPr>
            <a:spLocks noGrp="1"/>
          </p:cNvSpPr>
          <p:nvPr>
            <p:ph type="body" sz="quarter" idx="22" hasCustomPrompt="1"/>
          </p:nvPr>
        </p:nvSpPr>
        <p:spPr>
          <a:xfrm>
            <a:off x="1052948" y="280605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7" name="Text Placeholder 11">
            <a:extLst>
              <a:ext uri="{FF2B5EF4-FFF2-40B4-BE49-F238E27FC236}">
                <a16:creationId xmlns:a16="http://schemas.microsoft.com/office/drawing/2014/main" id="{384E171F-B0E2-AA4E-9E98-C2FBBB1E35DF}"/>
              </a:ext>
            </a:extLst>
          </p:cNvPr>
          <p:cNvSpPr>
            <a:spLocks noGrp="1"/>
          </p:cNvSpPr>
          <p:nvPr>
            <p:ph type="body" sz="quarter" idx="23" hasCustomPrompt="1"/>
          </p:nvPr>
        </p:nvSpPr>
        <p:spPr>
          <a:xfrm>
            <a:off x="584201" y="318183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8" name="Text Placeholder 7">
            <a:extLst>
              <a:ext uri="{FF2B5EF4-FFF2-40B4-BE49-F238E27FC236}">
                <a16:creationId xmlns:a16="http://schemas.microsoft.com/office/drawing/2014/main" id="{EB5D655A-3EEA-3F46-8DF9-C02C9731BC5F}"/>
              </a:ext>
            </a:extLst>
          </p:cNvPr>
          <p:cNvSpPr>
            <a:spLocks noGrp="1"/>
          </p:cNvSpPr>
          <p:nvPr>
            <p:ph type="body" sz="quarter" idx="24" hasCustomPrompt="1"/>
          </p:nvPr>
        </p:nvSpPr>
        <p:spPr>
          <a:xfrm>
            <a:off x="1052948" y="318183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9" name="Text Placeholder 11">
            <a:extLst>
              <a:ext uri="{FF2B5EF4-FFF2-40B4-BE49-F238E27FC236}">
                <a16:creationId xmlns:a16="http://schemas.microsoft.com/office/drawing/2014/main" id="{6D3E8F46-A884-8546-8FB0-7E986E7FF094}"/>
              </a:ext>
            </a:extLst>
          </p:cNvPr>
          <p:cNvSpPr>
            <a:spLocks noGrp="1"/>
          </p:cNvSpPr>
          <p:nvPr>
            <p:ph type="body" sz="quarter" idx="25" hasCustomPrompt="1"/>
          </p:nvPr>
        </p:nvSpPr>
        <p:spPr>
          <a:xfrm>
            <a:off x="584201" y="355761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30" name="Text Placeholder 7">
            <a:extLst>
              <a:ext uri="{FF2B5EF4-FFF2-40B4-BE49-F238E27FC236}">
                <a16:creationId xmlns:a16="http://schemas.microsoft.com/office/drawing/2014/main" id="{2DC88330-CF4F-8042-AC6A-DE435746CEEF}"/>
              </a:ext>
            </a:extLst>
          </p:cNvPr>
          <p:cNvSpPr>
            <a:spLocks noGrp="1"/>
          </p:cNvSpPr>
          <p:nvPr>
            <p:ph type="body" sz="quarter" idx="26" hasCustomPrompt="1"/>
          </p:nvPr>
        </p:nvSpPr>
        <p:spPr>
          <a:xfrm>
            <a:off x="1052948" y="355761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5" name="Title 1">
            <a:extLst>
              <a:ext uri="{FF2B5EF4-FFF2-40B4-BE49-F238E27FC236}">
                <a16:creationId xmlns:a16="http://schemas.microsoft.com/office/drawing/2014/main" id="{E7F93F86-C8E9-4C2B-8A89-9651C91CBE8A}"/>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2675878127"/>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Quote slide">
    <p:bg>
      <p:bgPr>
        <a:solidFill>
          <a:schemeClr val="accent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3582416" y="585788"/>
            <a:ext cx="8025384"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3582416" y="3977319"/>
            <a:ext cx="8025384"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3582416" y="4383719"/>
            <a:ext cx="8025384"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7B9D4545-0309-F242-9ECB-265B5CCA5DD2}"/>
              </a:ext>
            </a:extLst>
          </p:cNvPr>
          <p:cNvPicPr>
            <a:picLocks noChangeAspect="1"/>
          </p:cNvPicPr>
          <p:nvPr userDrawn="1"/>
        </p:nvPicPr>
        <p:blipFill>
          <a:blip r:embed="rId2"/>
          <a:stretch>
            <a:fillRect/>
          </a:stretch>
        </p:blipFill>
        <p:spPr bwMode="black">
          <a:xfrm>
            <a:off x="549201" y="1177602"/>
            <a:ext cx="2514666" cy="2251398"/>
          </a:xfrm>
          <a:prstGeom prst="rect">
            <a:avLst/>
          </a:prstGeom>
        </p:spPr>
      </p:pic>
    </p:spTree>
    <p:extLst>
      <p:ext uri="{BB962C8B-B14F-4D97-AF65-F5344CB8AC3E}">
        <p14:creationId xmlns:p14="http://schemas.microsoft.com/office/powerpoint/2010/main" val="256020494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Quote slide 2">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3582416" y="585788"/>
            <a:ext cx="8025384"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3582416" y="3977319"/>
            <a:ext cx="8025384"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3582416" y="4383719"/>
            <a:ext cx="8025384"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Company or position</a:t>
            </a:r>
          </a:p>
        </p:txBody>
      </p:sp>
      <p:pic>
        <p:nvPicPr>
          <p:cNvPr id="7" name="Picture 6">
            <a:extLst>
              <a:ext uri="{FF2B5EF4-FFF2-40B4-BE49-F238E27FC236}">
                <a16:creationId xmlns:a16="http://schemas.microsoft.com/office/drawing/2014/main" id="{B4C7BAD5-DFFC-8E4E-8AAD-1F5CA2CEC252}"/>
              </a:ext>
              <a:ext uri="{C183D7F6-B498-43B3-948B-1728B52AA6E4}">
                <adec:decorative xmlns:adec="http://schemas.microsoft.com/office/drawing/2017/decorative" val="1"/>
              </a:ext>
            </a:extLst>
          </p:cNvPr>
          <p:cNvPicPr>
            <a:picLocks noChangeAspect="1"/>
          </p:cNvPicPr>
          <p:nvPr userDrawn="1"/>
        </p:nvPicPr>
        <p:blipFill>
          <a:blip r:embed="rId2">
            <a:duotone>
              <a:schemeClr val="accent2">
                <a:shade val="45000"/>
                <a:satMod val="135000"/>
              </a:schemeClr>
              <a:prstClr val="white"/>
            </a:duotone>
          </a:blip>
          <a:srcRect/>
          <a:stretch/>
        </p:blipFill>
        <p:spPr>
          <a:xfrm>
            <a:off x="584200" y="1201415"/>
            <a:ext cx="2062492" cy="1842493"/>
          </a:xfrm>
          <a:prstGeom prst="rect">
            <a:avLst/>
          </a:prstGeom>
          <a:ln>
            <a:noFill/>
          </a:ln>
        </p:spPr>
      </p:pic>
    </p:spTree>
    <p:extLst>
      <p:ext uri="{BB962C8B-B14F-4D97-AF65-F5344CB8AC3E}">
        <p14:creationId xmlns:p14="http://schemas.microsoft.com/office/powerpoint/2010/main" val="2053214926"/>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974791441"/>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523612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27629510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585488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0343405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59589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58711738"/>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4739413"/>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12067762"/>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4933520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355555359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eams photo">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30907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Content Placeholder 4">
            <a:extLst>
              <a:ext uri="{FF2B5EF4-FFF2-40B4-BE49-F238E27FC236}">
                <a16:creationId xmlns:a16="http://schemas.microsoft.com/office/drawing/2014/main" id="{32C4CD77-6F12-0D4B-9249-0CA3D240592B}"/>
              </a:ext>
            </a:extLst>
          </p:cNvPr>
          <p:cNvSpPr>
            <a:spLocks noGrp="1"/>
          </p:cNvSpPr>
          <p:nvPr>
            <p:ph sz="quarter" idx="12" hasCustomPrompt="1"/>
          </p:nvPr>
        </p:nvSpPr>
        <p:spPr>
          <a:xfrm>
            <a:off x="5081314" y="1588081"/>
            <a:ext cx="6553634" cy="3681838"/>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65176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Tree>
    <p:extLst>
      <p:ext uri="{BB962C8B-B14F-4D97-AF65-F5344CB8AC3E}">
        <p14:creationId xmlns:p14="http://schemas.microsoft.com/office/powerpoint/2010/main" val="181560218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eams photo + phon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023637"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
        <p:nvSpPr>
          <p:cNvPr id="11" name="Content Placeholder 4">
            <a:extLst>
              <a:ext uri="{FF2B5EF4-FFF2-40B4-BE49-F238E27FC236}">
                <a16:creationId xmlns:a16="http://schemas.microsoft.com/office/drawing/2014/main" id="{38A04320-DCC6-0B47-8DBD-C5AD49DFC65B}"/>
              </a:ext>
            </a:extLst>
          </p:cNvPr>
          <p:cNvSpPr>
            <a:spLocks noGrp="1"/>
          </p:cNvSpPr>
          <p:nvPr>
            <p:ph sz="quarter" idx="12" hasCustomPrompt="1"/>
          </p:nvPr>
        </p:nvSpPr>
        <p:spPr>
          <a:xfrm>
            <a:off x="4906862" y="1371691"/>
            <a:ext cx="6343444" cy="3568707"/>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46888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2" name="Content Placeholder 4">
            <a:extLst>
              <a:ext uri="{FF2B5EF4-FFF2-40B4-BE49-F238E27FC236}">
                <a16:creationId xmlns:a16="http://schemas.microsoft.com/office/drawing/2014/main" id="{A3E8EFB4-9443-754C-827B-DB6C17DCE940}"/>
              </a:ext>
            </a:extLst>
          </p:cNvPr>
          <p:cNvSpPr>
            <a:spLocks noGrp="1"/>
          </p:cNvSpPr>
          <p:nvPr>
            <p:ph sz="quarter" idx="13" hasCustomPrompt="1"/>
          </p:nvPr>
        </p:nvSpPr>
        <p:spPr>
          <a:xfrm>
            <a:off x="10124563" y="1936793"/>
            <a:ext cx="1739891" cy="3768420"/>
          </a:xfrm>
          <a:prstGeom prst="roundRect">
            <a:avLst>
              <a:gd name="adj" fmla="val 8222"/>
            </a:avLst>
          </a:prstGeom>
          <a:blipFill>
            <a:blip r:embed="rId3"/>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920240" bIns="0" anchor="ctr" anchorCtr="0">
            <a:noAutofit/>
          </a:bodyPr>
          <a:lstStyle>
            <a:lvl1pPr marL="0" indent="0" algn="l">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a:t>
            </a:r>
            <a:br>
              <a:rPr lang="en-US"/>
            </a:br>
            <a:r>
              <a:rPr lang="en-US"/>
              <a:t>photo here </a:t>
            </a:r>
            <a:br>
              <a:rPr lang="en-US"/>
            </a:br>
            <a:r>
              <a:rPr lang="en-US"/>
              <a:t>or click or tap icon below 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54748202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eams photo 2">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031693"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031693"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5906A360-8D81-A641-AC84-67059C28AFB3}"/>
              </a:ext>
            </a:extLst>
          </p:cNvPr>
          <p:cNvSpPr>
            <a:spLocks noGrp="1"/>
          </p:cNvSpPr>
          <p:nvPr>
            <p:ph sz="quarter" idx="12" hasCustomPrompt="1"/>
          </p:nvPr>
        </p:nvSpPr>
        <p:spPr>
          <a:xfrm>
            <a:off x="6584236" y="345044"/>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8" name="Content Placeholder 4">
            <a:extLst>
              <a:ext uri="{FF2B5EF4-FFF2-40B4-BE49-F238E27FC236}">
                <a16:creationId xmlns:a16="http://schemas.microsoft.com/office/drawing/2014/main" id="{349BC391-BBA0-004E-B574-CD332AEA5D8B}"/>
              </a:ext>
            </a:extLst>
          </p:cNvPr>
          <p:cNvSpPr>
            <a:spLocks noGrp="1"/>
          </p:cNvSpPr>
          <p:nvPr>
            <p:ph sz="quarter" idx="13" hasCustomPrompt="1"/>
          </p:nvPr>
        </p:nvSpPr>
        <p:spPr>
          <a:xfrm>
            <a:off x="6584235" y="3601522"/>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2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a:t>
            </a:r>
            <a:br>
              <a:rPr lang="en-US"/>
            </a:br>
            <a:r>
              <a:rPr lang="en-US"/>
              <a:t>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27204821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eams photo 3">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16861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168619" cy="950108"/>
          </a:xfrm>
          <a:prstGeom prst="rect">
            <a:avLst/>
          </a:prstGeom>
        </p:spPr>
        <p:txBody>
          <a:bodyPr/>
          <a:lstStyle>
            <a:lvl1pPr>
              <a:defRPr sz="2600"/>
            </a:lvl1pPr>
          </a:lstStyle>
          <a:p>
            <a:r>
              <a:rPr lang="en-US"/>
              <a:t>Click to edit Master title style</a:t>
            </a:r>
          </a:p>
        </p:txBody>
      </p:sp>
      <p:sp>
        <p:nvSpPr>
          <p:cNvPr id="9" name="Content Placeholder 4">
            <a:extLst>
              <a:ext uri="{FF2B5EF4-FFF2-40B4-BE49-F238E27FC236}">
                <a16:creationId xmlns:a16="http://schemas.microsoft.com/office/drawing/2014/main" id="{3DBECAC5-9647-EB45-BA62-C1EF56A17D71}"/>
              </a:ext>
            </a:extLst>
          </p:cNvPr>
          <p:cNvSpPr>
            <a:spLocks noGrp="1"/>
          </p:cNvSpPr>
          <p:nvPr>
            <p:ph sz="quarter" idx="13" hasCustomPrompt="1"/>
          </p:nvPr>
        </p:nvSpPr>
        <p:spPr>
          <a:xfrm>
            <a:off x="8584442" y="605499"/>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0" name="Content Placeholder 4">
            <a:extLst>
              <a:ext uri="{FF2B5EF4-FFF2-40B4-BE49-F238E27FC236}">
                <a16:creationId xmlns:a16="http://schemas.microsoft.com/office/drawing/2014/main" id="{F096AFB9-2030-0440-8E5B-E188CD4A2700}"/>
              </a:ext>
            </a:extLst>
          </p:cNvPr>
          <p:cNvSpPr>
            <a:spLocks noGrp="1"/>
          </p:cNvSpPr>
          <p:nvPr>
            <p:ph sz="quarter" idx="14" hasCustomPrompt="1"/>
          </p:nvPr>
        </p:nvSpPr>
        <p:spPr>
          <a:xfrm>
            <a:off x="8584442" y="2558346"/>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1" name="Content Placeholder 4">
            <a:extLst>
              <a:ext uri="{FF2B5EF4-FFF2-40B4-BE49-F238E27FC236}">
                <a16:creationId xmlns:a16="http://schemas.microsoft.com/office/drawing/2014/main" id="{97BB1C31-06A6-AB4D-A7EC-63EFA068AE37}"/>
              </a:ext>
            </a:extLst>
          </p:cNvPr>
          <p:cNvSpPr>
            <a:spLocks noGrp="1"/>
          </p:cNvSpPr>
          <p:nvPr>
            <p:ph sz="quarter" idx="15" hasCustomPrompt="1"/>
          </p:nvPr>
        </p:nvSpPr>
        <p:spPr>
          <a:xfrm>
            <a:off x="8584442" y="4511193"/>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75844993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10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445710"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445710"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FBCB2226-D1CC-534A-8F34-ED05335F143C}"/>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80743394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11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198616"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198616" cy="950108"/>
          </a:xfrm>
          <a:prstGeom prst="rect">
            <a:avLst/>
          </a:prstGeom>
        </p:spPr>
        <p:txBody>
          <a:bodyPr/>
          <a:lstStyle>
            <a:lvl1pPr>
              <a:defRPr sz="2600"/>
            </a:lvl1pPr>
          </a:lstStyle>
          <a:p>
            <a:r>
              <a:rPr lang="en-US"/>
              <a:t>Click to edit Master title style</a:t>
            </a:r>
          </a:p>
        </p:txBody>
      </p:sp>
      <p:sp>
        <p:nvSpPr>
          <p:cNvPr id="5" name="Content Placeholder 4">
            <a:extLst>
              <a:ext uri="{FF2B5EF4-FFF2-40B4-BE49-F238E27FC236}">
                <a16:creationId xmlns:a16="http://schemas.microsoft.com/office/drawing/2014/main" id="{20089D16-8111-6D4B-A9F1-35AF1D1AF2B3}"/>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
        <p:nvSpPr>
          <p:cNvPr id="8" name="Content Placeholder 4">
            <a:extLst>
              <a:ext uri="{FF2B5EF4-FFF2-40B4-BE49-F238E27FC236}">
                <a16:creationId xmlns:a16="http://schemas.microsoft.com/office/drawing/2014/main" id="{FDB2F18D-8957-1947-A3FC-E12746E7FFC7}"/>
              </a:ext>
            </a:extLst>
          </p:cNvPr>
          <p:cNvSpPr>
            <a:spLocks noGrp="1"/>
          </p:cNvSpPr>
          <p:nvPr>
            <p:ph sz="quarter" idx="13" hasCustomPrompt="1"/>
          </p:nvPr>
        </p:nvSpPr>
        <p:spPr>
          <a:xfrm>
            <a:off x="606934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381308348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63144833"/>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44635090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87411563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45188681"/>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275857576"/>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587955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98563776"/>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6857902"/>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326413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51272193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227887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11996413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21022690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77800466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942342573"/>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2254148"/>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175059484"/>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1601579180"/>
      </p:ext>
    </p:extLst>
  </p:cSld>
  <p:clrMapOvr>
    <a:masterClrMapping/>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156714774"/>
      </p:ext>
    </p:extLst>
  </p:cSld>
  <p:clrMapOvr>
    <a:masterClrMapping/>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78759455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60731497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userDrawn="1"/>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418287417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userDrawn="1"/>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336496686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lumMod val="40000"/>
                    <a:lumOff val="60000"/>
                  </a:schemeClr>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7278793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Section Title graphic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
        <p:nvSpPr>
          <p:cNvPr id="5" name="Rectangle 4">
            <a:extLst>
              <a:ext uri="{FF2B5EF4-FFF2-40B4-BE49-F238E27FC236}">
                <a16:creationId xmlns:a16="http://schemas.microsoft.com/office/drawing/2014/main" id="{7F1925CC-BA9D-4D40-B695-B957CD033741}"/>
              </a:ext>
            </a:extLst>
          </p:cNvPr>
          <p:cNvSpPr/>
          <p:nvPr userDrawn="1"/>
        </p:nvSpPr>
        <p:spPr bwMode="auto">
          <a:xfrm>
            <a:off x="6395722" y="0"/>
            <a:ext cx="5796278" cy="685800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95AE0640-138F-254C-8405-5BB88675B5E9}"/>
              </a:ext>
            </a:extLst>
          </p:cNvPr>
          <p:cNvPicPr>
            <a:picLocks noChangeAspect="1"/>
          </p:cNvPicPr>
          <p:nvPr userDrawn="1"/>
        </p:nvPicPr>
        <p:blipFill rotWithShape="1">
          <a:blip r:embed="rId2"/>
          <a:srcRect l="29496" t="732" r="19816" b="24421"/>
          <a:stretch/>
        </p:blipFill>
        <p:spPr>
          <a:xfrm>
            <a:off x="6395722" y="-1"/>
            <a:ext cx="5796278" cy="6858001"/>
          </a:xfrm>
          <a:prstGeom prst="rect">
            <a:avLst/>
          </a:prstGeom>
        </p:spPr>
      </p:pic>
    </p:spTree>
    <p:extLst>
      <p:ext uri="{BB962C8B-B14F-4D97-AF65-F5344CB8AC3E}">
        <p14:creationId xmlns:p14="http://schemas.microsoft.com/office/powerpoint/2010/main" val="422291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722592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716322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406829473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AAA57-3FF8-45DC-AAAC-4C714D286F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5F0FDAC-DDDD-49F5-8D9B-3DA731F5C5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BB60EC-BD58-44D1-A40D-166442235D1D}"/>
              </a:ext>
            </a:extLst>
          </p:cNvPr>
          <p:cNvSpPr>
            <a:spLocks noGrp="1"/>
          </p:cNvSpPr>
          <p:nvPr>
            <p:ph type="dt" sz="half" idx="10"/>
          </p:nvPr>
        </p:nvSpPr>
        <p:spPr/>
        <p:txBody>
          <a:bodyPr/>
          <a:lstStyle/>
          <a:p>
            <a:fld id="{FAA7BB67-45B1-4BE0-AFA7-6D5092684828}" type="datetimeFigureOut">
              <a:rPr lang="en-US" smtClean="0"/>
              <a:t>3/1/2023</a:t>
            </a:fld>
            <a:endParaRPr lang="en-US"/>
          </a:p>
        </p:txBody>
      </p:sp>
      <p:sp>
        <p:nvSpPr>
          <p:cNvPr id="5" name="Footer Placeholder 4">
            <a:extLst>
              <a:ext uri="{FF2B5EF4-FFF2-40B4-BE49-F238E27FC236}">
                <a16:creationId xmlns:a16="http://schemas.microsoft.com/office/drawing/2014/main" id="{2554DA15-8376-40F2-96C3-FD3D001BFF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7EB225-6029-4625-AB84-906BFD4E8B3E}"/>
              </a:ext>
            </a:extLst>
          </p:cNvPr>
          <p:cNvSpPr>
            <a:spLocks noGrp="1"/>
          </p:cNvSpPr>
          <p:nvPr>
            <p:ph type="sldNum" sz="quarter" idx="12"/>
          </p:nvPr>
        </p:nvSpPr>
        <p:spPr/>
        <p:txBody>
          <a:bodyPr/>
          <a:lstStyle/>
          <a:p>
            <a:fld id="{43CE056F-DF76-4E1D-B54A-F57744B69915}" type="slidenum">
              <a:rPr lang="en-US" smtClean="0"/>
              <a:t>‹#›</a:t>
            </a:fld>
            <a:endParaRPr lang="en-US"/>
          </a:p>
        </p:txBody>
      </p:sp>
    </p:spTree>
    <p:extLst>
      <p:ext uri="{BB962C8B-B14F-4D97-AF65-F5344CB8AC3E}">
        <p14:creationId xmlns:p14="http://schemas.microsoft.com/office/powerpoint/2010/main" val="20515640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Title square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accent3"/>
                </a:solidFill>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a:t>
            </a:r>
          </a:p>
        </p:txBody>
      </p:sp>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4" name="Picture Placeholder 3">
            <a:extLst>
              <a:ext uri="{FF2B5EF4-FFF2-40B4-BE49-F238E27FC236}">
                <a16:creationId xmlns:a16="http://schemas.microsoft.com/office/drawing/2014/main" id="{40BC5B99-509C-464A-99BC-BB61027E6D1A}"/>
              </a:ext>
            </a:extLst>
          </p:cNvPr>
          <p:cNvSpPr>
            <a:spLocks noGrp="1"/>
          </p:cNvSpPr>
          <p:nvPr>
            <p:ph type="pic" sz="quarter" idx="13"/>
          </p:nvPr>
        </p:nvSpPr>
        <p:spPr>
          <a:xfrm>
            <a:off x="5326063" y="0"/>
            <a:ext cx="6865937" cy="6858000"/>
          </a:xfrm>
        </p:spPr>
        <p:txBody>
          <a:bodyPr/>
          <a:lstStyle/>
          <a:p>
            <a:r>
              <a:rPr lang="en-US"/>
              <a:t>Click icon to add picture</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5ACBF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Title squar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a:t>
            </a:r>
          </a:p>
        </p:txBody>
      </p:sp>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4" name="Picture Placeholder 3">
            <a:extLst>
              <a:ext uri="{FF2B5EF4-FFF2-40B4-BE49-F238E27FC236}">
                <a16:creationId xmlns:a16="http://schemas.microsoft.com/office/drawing/2014/main" id="{1D16804B-3245-9A4C-A340-6FF89CF57D54}"/>
              </a:ext>
            </a:extLst>
          </p:cNvPr>
          <p:cNvSpPr>
            <a:spLocks noGrp="1"/>
          </p:cNvSpPr>
          <p:nvPr>
            <p:ph type="pic" sz="quarter" idx="13"/>
          </p:nvPr>
        </p:nvSpPr>
        <p:spPr>
          <a:xfrm>
            <a:off x="5334000" y="0"/>
            <a:ext cx="6858000" cy="6858000"/>
          </a:xfrm>
        </p:spPr>
        <p:txBody>
          <a:bodyPr/>
          <a:lstStyle/>
          <a:p>
            <a:r>
              <a:rPr lang="en-US"/>
              <a:t>Click icon to add picture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accent3"/>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Title Slide Left Title Black Bkg">
    <p:bg>
      <p:bgPr>
        <a:solidFill>
          <a:schemeClr val="bg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425780"/>
            <a:ext cx="5511800" cy="1107996"/>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55118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40899690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3840" userDrawn="1">
          <p15:clr>
            <a:srgbClr val="5ACBF0"/>
          </p15:clr>
        </p15:guide>
        <p15:guide id="4" orient="horz" pos="2160"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Title Slide Left Title White Bkg">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425780"/>
            <a:ext cx="5511800" cy="1107996"/>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55118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EC770E93-46FB-B04C-AFC6-A97F7105D84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39369899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3840" userDrawn="1">
          <p15:clr>
            <a:srgbClr val="5ACBF0"/>
          </p15:clr>
        </p15:guide>
        <p15:guide id="4" orient="horz" pos="2160"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Title Slide Square Border Photo">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425780"/>
            <a:ext cx="4756150" cy="1107996"/>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475615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4" name="Picture Placeholder 3">
            <a:extLst>
              <a:ext uri="{FF2B5EF4-FFF2-40B4-BE49-F238E27FC236}">
                <a16:creationId xmlns:a16="http://schemas.microsoft.com/office/drawing/2014/main" id="{F20930C2-FF47-3F44-BA93-EEDCB40578EB}"/>
              </a:ext>
            </a:extLst>
          </p:cNvPr>
          <p:cNvSpPr>
            <a:spLocks noGrp="1"/>
          </p:cNvSpPr>
          <p:nvPr>
            <p:ph type="pic" sz="quarter" idx="13"/>
          </p:nvPr>
        </p:nvSpPr>
        <p:spPr>
          <a:xfrm>
            <a:off x="5627688" y="292100"/>
            <a:ext cx="6270625" cy="6272213"/>
          </a:xfrm>
        </p:spPr>
        <p:txBody>
          <a:bodyPr/>
          <a:lstStyle/>
          <a:p>
            <a:r>
              <a:rPr lang="en-US"/>
              <a:t>Click icon to add picture</a:t>
            </a:r>
          </a:p>
        </p:txBody>
      </p:sp>
    </p:spTree>
    <p:extLst>
      <p:ext uri="{BB962C8B-B14F-4D97-AF65-F5344CB8AC3E}">
        <p14:creationId xmlns:p14="http://schemas.microsoft.com/office/powerpoint/2010/main" val="8673704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guide id="5" pos="3545" userDrawn="1">
          <p15:clr>
            <a:srgbClr val="FBAE40"/>
          </p15:clr>
        </p15:guide>
        <p15:guide id="6" pos="3364"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End Slide Color Bkg">
    <p:bg>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5715040"/>
            <a:ext cx="9144000" cy="553998"/>
          </a:xfrm>
          <a:noFill/>
        </p:spPr>
        <p:txBody>
          <a:bodyPr lIns="0" tIns="0" rIns="0" bIns="0" anchor="b" anchorCtr="0">
            <a:spAutoFit/>
          </a:bodyPr>
          <a:lstStyle>
            <a:lvl1pPr>
              <a:defRPr sz="3600" spc="-50" baseline="0">
                <a:solidFill>
                  <a:schemeClr val="accent3"/>
                </a:solidFill>
                <a:latin typeface="+mj-lt"/>
                <a:cs typeface="Segoe UI" panose="020B0502040204020203" pitchFamily="34" charset="0"/>
              </a:defRPr>
            </a:lvl1pPr>
          </a:lstStyle>
          <a:p>
            <a:r>
              <a:rPr lang="en-US" dirty="0"/>
              <a:t>Thank you</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25999618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3" pos="6132" userDrawn="1">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End Slide Black Bkg">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5715040"/>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Thank you</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3694579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3" pos="6132" userDrawn="1">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3367971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endParaRPr lang="en-US" dirty="0"/>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8857019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userDrawn="1">
          <p15:clr>
            <a:srgbClr val="5ACBF0"/>
          </p15:clr>
        </p15:guide>
        <p15:guide id="4" pos="3656">
          <p15:clr>
            <a:srgbClr val="5ACBF0"/>
          </p15:clr>
        </p15:guide>
        <p15:guide id="5" pos="4024">
          <p15:clr>
            <a:srgbClr val="5ACBF0"/>
          </p15:clr>
        </p15:guide>
        <p15:guide id="7" orient="horz" pos="905" userDrawn="1">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endParaRPr lang="en-US" dirty="0"/>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1070883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userDrawn="1">
          <p15:clr>
            <a:srgbClr val="5ACBF0"/>
          </p15:clr>
        </p15:guide>
        <p15:guide id="4" pos="3656">
          <p15:clr>
            <a:srgbClr val="5ACBF0"/>
          </p15:clr>
        </p15:guide>
        <p15:guide id="5" pos="4024">
          <p15:clr>
            <a:srgbClr val="5ACBF0"/>
          </p15:clr>
        </p15:guide>
        <p15:guide id="7" orient="horz" pos="905" userDrawn="1">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endParaRPr lang="en-US" dirty="0"/>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9691834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endParaRPr lang="en-US" dirty="0"/>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3881619"/>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endParaRPr lang="en-US" dirty="0"/>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dirty="0"/>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dirty="0"/>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dirty="0"/>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dirty="0"/>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dirty="0"/>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65518951"/>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userDrawn="1">
          <p15:clr>
            <a:srgbClr val="5ACBF0"/>
          </p15:clr>
        </p15:guide>
        <p15:guide id="7" pos="1795" userDrawn="1">
          <p15:clr>
            <a:srgbClr val="5ACBF0"/>
          </p15:clr>
        </p15:guide>
        <p15:guide id="8" pos="3035" userDrawn="1">
          <p15:clr>
            <a:srgbClr val="5ACBF0"/>
          </p15:clr>
        </p15:guide>
        <p15:guide id="9" pos="3221" userDrawn="1">
          <p15:clr>
            <a:srgbClr val="5ACBF0"/>
          </p15:clr>
        </p15:guide>
        <p15:guide id="10" pos="4461" userDrawn="1">
          <p15:clr>
            <a:srgbClr val="5ACBF0"/>
          </p15:clr>
        </p15:guide>
        <p15:guide id="11" pos="5890" userDrawn="1">
          <p15:clr>
            <a:srgbClr val="5ACBF0"/>
          </p15:clr>
        </p15:guide>
        <p15:guide id="12" orient="horz" pos="1436">
          <p15:clr>
            <a:srgbClr val="5ACBF0"/>
          </p15:clr>
        </p15:guide>
        <p15:guide id="13" pos="4646" userDrawn="1">
          <p15:clr>
            <a:srgbClr val="5ACBF0"/>
          </p15:clr>
        </p15:guide>
        <p15:guide id="14" pos="6072" userDrawn="1">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endParaRPr lang="en-US" dirty="0"/>
          </a:p>
        </p:txBody>
      </p:sp>
    </p:spTree>
    <p:extLst>
      <p:ext uri="{BB962C8B-B14F-4D97-AF65-F5344CB8AC3E}">
        <p14:creationId xmlns:p14="http://schemas.microsoft.com/office/powerpoint/2010/main" val="6133845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userDrawn="1">
          <p15:clr>
            <a:srgbClr val="5ACBF0"/>
          </p15:clr>
        </p15:guide>
        <p15:guide id="34" pos="3336" userDrawn="1">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userDrawn="1">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guide id="31" pos="3840" userDrawn="1">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Header Background 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1109616-29F5-2A48-AD26-C036688E660A}"/>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a:xfrm>
            <a:off x="588263" y="457200"/>
            <a:ext cx="11018520" cy="553998"/>
          </a:xfrm>
        </p:spPr>
        <p:txBody>
          <a:bodyPr anchor="ctr"/>
          <a:lstStyle>
            <a:lvl1pPr>
              <a:defRPr>
                <a:solidFill>
                  <a:schemeClr val="accent3"/>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844675"/>
            <a:ext cx="11018838" cy="4424363"/>
          </a:xfrm>
        </p:spPr>
        <p:txBody>
          <a:bodyPr/>
          <a:lstStyle>
            <a:lvl1pPr marL="0" indent="0">
              <a:buNone/>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589192910"/>
      </p:ext>
    </p:extLst>
  </p:cSld>
  <p:clrMapOvr>
    <a:masterClrMapping/>
  </p:clrMapOvr>
  <p:transition>
    <p:fade/>
  </p:transition>
  <p:extLst>
    <p:ext uri="{DCECCB84-F9BA-43D5-87BE-67443E8EF086}">
      <p15:sldGuideLst xmlns:p15="http://schemas.microsoft.com/office/powerpoint/2012/main">
        <p15:guide id="2" orient="horz" pos="1162" userDrawn="1">
          <p15:clr>
            <a:srgbClr val="5ACBF0"/>
          </p15:clr>
        </p15:guide>
        <p15:guide id="3" orient="horz" pos="288">
          <p15:clr>
            <a:srgbClr val="5ACBF0"/>
          </p15:clr>
        </p15:guide>
        <p15:guide id="5" orient="horz" pos="904">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Header Background Two Column Bullet tex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D3A5130-10A1-954A-B139-8F920AB6EC86}"/>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nchor="ctr"/>
          <a:lstStyle>
            <a:lvl1pPr>
              <a:defRPr>
                <a:solidFill>
                  <a:schemeClr val="accent3"/>
                </a:solidFill>
              </a:defRPr>
            </a:lvl1pPr>
          </a:lstStyle>
          <a:p>
            <a:r>
              <a:rPr lang="en-US"/>
              <a:t>Click to edit Master title style</a:t>
            </a:r>
            <a:endParaRPr lang="en-US" dirty="0"/>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844674"/>
            <a:ext cx="5211763" cy="4424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844674"/>
            <a:ext cx="5219700" cy="4424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82870302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162" userDrawn="1">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Header Background Two Column Non-bulleted tex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6D08175-261D-A74C-8918-CB97ADB19271}"/>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nchor="ctr"/>
          <a:lstStyle>
            <a:lvl1pPr>
              <a:defRPr>
                <a:solidFill>
                  <a:schemeClr val="accent3"/>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853052"/>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844675"/>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586935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162" userDrawn="1">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Header Background Two Column Content with Subhead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7941E1A-46FF-9B43-8237-B9FAC6645B8E}"/>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nchor="ctr">
            <a:spAutoFit/>
          </a:bodyPr>
          <a:lstStyle>
            <a:lvl1pPr>
              <a:defRPr>
                <a:solidFill>
                  <a:schemeClr val="accent3"/>
                </a:solidFill>
              </a:defRPr>
            </a:lvl1pPr>
          </a:lstStyle>
          <a:p>
            <a:r>
              <a:rPr lang="en-US"/>
              <a:t>Click to edit Master title style</a:t>
            </a:r>
            <a:endParaRPr lang="en-US" dirty="0"/>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851161"/>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495686"/>
            <a:ext cx="5214937" cy="3773352"/>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844675"/>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489200"/>
            <a:ext cx="5214937" cy="3779838"/>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3330693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162" userDrawn="1">
          <p15:clr>
            <a:srgbClr val="5ACBF0"/>
          </p15:clr>
        </p15:guide>
        <p15:guide id="4" pos="3656">
          <p15:clr>
            <a:srgbClr val="5ACBF0"/>
          </p15:clr>
        </p15:guide>
        <p15:guide id="5" pos="4024">
          <p15:clr>
            <a:srgbClr val="5ACBF0"/>
          </p15:clr>
        </p15:guide>
        <p15:guide id="7" orient="horz" pos="905" userDrawn="1">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Header Background Three Column Bullet with Subtitles">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B0B838-FFE7-3848-8346-94C828955739}"/>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nchor="ctr">
            <a:spAutoFit/>
          </a:bodyPr>
          <a:lstStyle>
            <a:lvl1pPr>
              <a:defRPr>
                <a:solidFill>
                  <a:schemeClr val="accent3"/>
                </a:solidFill>
              </a:defRPr>
            </a:lvl1pPr>
          </a:lstStyle>
          <a:p>
            <a:r>
              <a:rPr lang="en-US"/>
              <a:t>Click to edit Master title style</a:t>
            </a:r>
            <a:endParaRPr lang="en-US" dirty="0"/>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8446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7971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8446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7905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8446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7971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22089322"/>
      </p:ext>
    </p:extLst>
  </p:cSld>
  <p:clrMapOvr>
    <a:masterClrMapping/>
  </p:clrMapOvr>
  <p:transition>
    <p:fade/>
  </p:transition>
  <p:extLst>
    <p:ext uri="{DCECCB84-F9BA-43D5-87BE-67443E8EF086}">
      <p15:sldGuideLst xmlns:p15="http://schemas.microsoft.com/office/powerpoint/2012/main">
        <p15:guide id="3" orient="horz" pos="1162" userDrawn="1">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Header Background Four Column Bullet with Subtitles">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7D56507-64E9-FD49-A968-94669A530F35}"/>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nchor="ctr">
            <a:spAutoFit/>
          </a:bodyPr>
          <a:lstStyle>
            <a:lvl1pPr>
              <a:defRPr>
                <a:solidFill>
                  <a:schemeClr val="accent3"/>
                </a:solidFill>
              </a:defRPr>
            </a:lvl1pPr>
          </a:lstStyle>
          <a:p>
            <a:r>
              <a:rPr lang="en-US"/>
              <a:t>Click to edit Master title style</a:t>
            </a:r>
            <a:endParaRPr lang="en-US" dirty="0"/>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8446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6895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8446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6828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8446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6895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8446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6828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5996806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162" userDrawn="1">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Header Line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nchor="ctr"/>
          <a:lstStyle>
            <a:lvl1pPr>
              <a:defRPr>
                <a:solidFill>
                  <a:schemeClr val="tx1"/>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cxnSp>
        <p:nvCxnSpPr>
          <p:cNvPr id="7" name="Straight Connector 6">
            <a:extLst>
              <a:ext uri="{FF2B5EF4-FFF2-40B4-BE49-F238E27FC236}">
                <a16:creationId xmlns:a16="http://schemas.microsoft.com/office/drawing/2014/main" id="{8EDAE969-6DFB-AD4B-A4BB-4C9D04F1489D}"/>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1251049"/>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Header Line 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nchor="ctr"/>
          <a:lstStyle>
            <a:lvl1pPr>
              <a:defRPr>
                <a:solidFill>
                  <a:schemeClr val="tx1"/>
                </a:solidFill>
              </a:defRPr>
            </a:lvl1pPr>
          </a:lstStyle>
          <a:p>
            <a:r>
              <a:rPr lang="en-US"/>
              <a:t>Click to edit Master title style</a:t>
            </a:r>
            <a:endParaRPr lang="en-US" dirty="0"/>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cxnSp>
        <p:nvCxnSpPr>
          <p:cNvPr id="8" name="Straight Connector 7">
            <a:extLst>
              <a:ext uri="{FF2B5EF4-FFF2-40B4-BE49-F238E27FC236}">
                <a16:creationId xmlns:a16="http://schemas.microsoft.com/office/drawing/2014/main" id="{AE9361ED-1B01-E94D-9CDA-29127BEC918D}"/>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522741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Header Line 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nchor="ctr"/>
          <a:lstStyle>
            <a:lvl1pPr>
              <a:defRPr>
                <a:solidFill>
                  <a:schemeClr val="tx1"/>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a:extLst>
              <a:ext uri="{FF2B5EF4-FFF2-40B4-BE49-F238E27FC236}">
                <a16:creationId xmlns:a16="http://schemas.microsoft.com/office/drawing/2014/main" id="{6161C8D7-A314-D146-8B0F-88DAD8C243A2}"/>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331805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1_Header Background 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nchor="ctr">
            <a:spAutoFit/>
          </a:bodyPr>
          <a:lstStyle>
            <a:lvl1pPr>
              <a:defRPr>
                <a:solidFill>
                  <a:schemeClr val="tx1"/>
                </a:solidFill>
              </a:defRPr>
            </a:lvl1pPr>
          </a:lstStyle>
          <a:p>
            <a:r>
              <a:rPr lang="en-US"/>
              <a:t>Click to edit Master title style</a:t>
            </a:r>
            <a:endParaRPr lang="en-US" dirty="0"/>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43174"/>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7699"/>
            <a:ext cx="5214937" cy="3773352"/>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3"/>
            <a:ext cx="5214937" cy="3779838"/>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a:extLst>
              <a:ext uri="{FF2B5EF4-FFF2-40B4-BE49-F238E27FC236}">
                <a16:creationId xmlns:a16="http://schemas.microsoft.com/office/drawing/2014/main" id="{B52B4BDF-7433-F544-8549-B08FCF3FD2A9}"/>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757613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162" userDrawn="1">
          <p15:clr>
            <a:srgbClr val="5ACBF0"/>
          </p15:clr>
        </p15:guide>
        <p15:guide id="4" pos="3656">
          <p15:clr>
            <a:srgbClr val="5ACBF0"/>
          </p15:clr>
        </p15:guide>
        <p15:guide id="5" pos="4024">
          <p15:clr>
            <a:srgbClr val="5ACBF0"/>
          </p15:clr>
        </p15:guide>
        <p15:guide id="7" orient="horz" pos="905" userDrawn="1">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Header Line 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nchor="ctr">
            <a:spAutoFit/>
          </a:bodyPr>
          <a:lstStyle>
            <a:lvl1pPr>
              <a:defRPr>
                <a:solidFill>
                  <a:schemeClr val="tx1"/>
                </a:solidFill>
              </a:defRPr>
            </a:lvl1pPr>
          </a:lstStyle>
          <a:p>
            <a:r>
              <a:rPr lang="en-US"/>
              <a:t>Click to edit Master title style</a:t>
            </a:r>
            <a:endParaRPr lang="en-US" dirty="0"/>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CF841732-6515-3E42-A4B2-E3983B953B2A}"/>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168791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Header Line 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nchor="ctr">
            <a:spAutoFit/>
          </a:bodyPr>
          <a:lstStyle>
            <a:lvl1pPr>
              <a:defRPr>
                <a:solidFill>
                  <a:schemeClr val="tx1"/>
                </a:solidFill>
              </a:defRPr>
            </a:lvl1pPr>
          </a:lstStyle>
          <a:p>
            <a:r>
              <a:rPr lang="en-US"/>
              <a:t>Click to edit Master title style</a:t>
            </a:r>
            <a:endParaRPr lang="en-US" dirty="0"/>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F6A269D7-BC15-0043-AAC1-8EE9E66292B3}"/>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4675876"/>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Header Line Four Column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nchor="ctr">
            <a:spAutoFit/>
          </a:bodyPr>
          <a:lstStyle>
            <a:lvl1pPr>
              <a:defRPr>
                <a:solidFill>
                  <a:schemeClr val="tx1"/>
                </a:solidFill>
              </a:defRPr>
            </a:lvl1pPr>
          </a:lstStyle>
          <a:p>
            <a:r>
              <a:rPr lang="en-US"/>
              <a:t>Click to edit Master title style</a:t>
            </a:r>
            <a:endParaRPr lang="en-US" dirty="0"/>
          </a:p>
        </p:txBody>
      </p:sp>
      <p:cxnSp>
        <p:nvCxnSpPr>
          <p:cNvPr id="12" name="Straight Connector 11">
            <a:extLst>
              <a:ext uri="{FF2B5EF4-FFF2-40B4-BE49-F238E27FC236}">
                <a16:creationId xmlns:a16="http://schemas.microsoft.com/office/drawing/2014/main" id="{F6A269D7-BC15-0043-AAC1-8EE9E66292B3}"/>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870829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Header Line Blank">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11018520" cy="553998"/>
          </a:xfrm>
        </p:spPr>
        <p:txBody>
          <a:bodyPr anchor="ctr">
            <a:spAutoFit/>
          </a:bodyPr>
          <a:lstStyle>
            <a:lvl1pPr>
              <a:defRPr>
                <a:solidFill>
                  <a:schemeClr val="tx1"/>
                </a:solidFill>
              </a:defRPr>
            </a:lvl1pPr>
          </a:lstStyle>
          <a:p>
            <a:r>
              <a:rPr lang="en-US"/>
              <a:t>Click to edit Master title style</a:t>
            </a:r>
            <a:endParaRPr lang="en-US" dirty="0"/>
          </a:p>
        </p:txBody>
      </p:sp>
      <p:cxnSp>
        <p:nvCxnSpPr>
          <p:cNvPr id="3" name="Straight Connector 2">
            <a:extLst>
              <a:ext uri="{FF2B5EF4-FFF2-40B4-BE49-F238E27FC236}">
                <a16:creationId xmlns:a16="http://schemas.microsoft.com/office/drawing/2014/main" id="{2502F9BD-EF25-7144-AB08-9EDFAA5C2CEA}"/>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38904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6_Header Line 12 Months">
    <p:bg>
      <p:bgPr>
        <a:solidFill>
          <a:schemeClr val="bg1"/>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11018520" cy="553998"/>
          </a:xfrm>
        </p:spPr>
        <p:txBody>
          <a:bodyPr anchor="ctr">
            <a:spAutoFit/>
          </a:bodyPr>
          <a:lstStyle>
            <a:lvl1pPr>
              <a:defRPr>
                <a:solidFill>
                  <a:schemeClr val="tx1"/>
                </a:solidFill>
              </a:defRPr>
            </a:lvl1pPr>
          </a:lstStyle>
          <a:p>
            <a:r>
              <a:rPr lang="en-US"/>
              <a:t>Click to edit Master title style</a:t>
            </a:r>
            <a:endParaRPr lang="en-US" dirty="0"/>
          </a:p>
        </p:txBody>
      </p:sp>
      <p:sp>
        <p:nvSpPr>
          <p:cNvPr id="4" name="TextBox 3">
            <a:extLst>
              <a:ext uri="{FF2B5EF4-FFF2-40B4-BE49-F238E27FC236}">
                <a16:creationId xmlns:a16="http://schemas.microsoft.com/office/drawing/2014/main" id="{B18F2C41-5A30-1248-BC80-9A37B665EECC}"/>
              </a:ext>
            </a:extLst>
          </p:cNvPr>
          <p:cNvSpPr txBox="1"/>
          <p:nvPr userDrawn="1"/>
        </p:nvSpPr>
        <p:spPr>
          <a:xfrm flipH="1">
            <a:off x="584200" y="1436688"/>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1</a:t>
            </a:r>
          </a:p>
        </p:txBody>
      </p:sp>
      <p:sp>
        <p:nvSpPr>
          <p:cNvPr id="5" name="TextBox 4">
            <a:extLst>
              <a:ext uri="{FF2B5EF4-FFF2-40B4-BE49-F238E27FC236}">
                <a16:creationId xmlns:a16="http://schemas.microsoft.com/office/drawing/2014/main" id="{4D68F0A3-9593-8B46-BA55-A0F722402788}"/>
              </a:ext>
            </a:extLst>
          </p:cNvPr>
          <p:cNvSpPr txBox="1"/>
          <p:nvPr userDrawn="1"/>
        </p:nvSpPr>
        <p:spPr>
          <a:xfrm flipH="1">
            <a:off x="2470150" y="1436688"/>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2</a:t>
            </a:r>
          </a:p>
        </p:txBody>
      </p:sp>
      <p:sp>
        <p:nvSpPr>
          <p:cNvPr id="6" name="TextBox 5">
            <a:extLst>
              <a:ext uri="{FF2B5EF4-FFF2-40B4-BE49-F238E27FC236}">
                <a16:creationId xmlns:a16="http://schemas.microsoft.com/office/drawing/2014/main" id="{E5945E50-A071-0142-989D-F328676D8802}"/>
              </a:ext>
            </a:extLst>
          </p:cNvPr>
          <p:cNvSpPr txBox="1"/>
          <p:nvPr userDrawn="1"/>
        </p:nvSpPr>
        <p:spPr>
          <a:xfrm flipH="1">
            <a:off x="4367808" y="1436688"/>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3</a:t>
            </a:r>
          </a:p>
        </p:txBody>
      </p:sp>
      <p:sp>
        <p:nvSpPr>
          <p:cNvPr id="7" name="TextBox 6">
            <a:extLst>
              <a:ext uri="{FF2B5EF4-FFF2-40B4-BE49-F238E27FC236}">
                <a16:creationId xmlns:a16="http://schemas.microsoft.com/office/drawing/2014/main" id="{2F614F22-4D74-7342-860E-4B18A66D7E4D}"/>
              </a:ext>
            </a:extLst>
          </p:cNvPr>
          <p:cNvSpPr txBox="1"/>
          <p:nvPr userDrawn="1"/>
        </p:nvSpPr>
        <p:spPr>
          <a:xfrm flipH="1">
            <a:off x="6240016" y="1436688"/>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4</a:t>
            </a:r>
          </a:p>
        </p:txBody>
      </p:sp>
      <p:sp>
        <p:nvSpPr>
          <p:cNvPr id="8" name="TextBox 7">
            <a:extLst>
              <a:ext uri="{FF2B5EF4-FFF2-40B4-BE49-F238E27FC236}">
                <a16:creationId xmlns:a16="http://schemas.microsoft.com/office/drawing/2014/main" id="{9CFA38B9-D596-324E-B56C-86272052ED71}"/>
              </a:ext>
            </a:extLst>
          </p:cNvPr>
          <p:cNvSpPr txBox="1"/>
          <p:nvPr userDrawn="1"/>
        </p:nvSpPr>
        <p:spPr>
          <a:xfrm flipH="1">
            <a:off x="8127999" y="1436688"/>
            <a:ext cx="1592262" cy="581025"/>
          </a:xfrm>
          <a:prstGeom prst="rect">
            <a:avLst/>
          </a:prstGeom>
          <a:noFill/>
        </p:spPr>
        <p:txBody>
          <a:bodyPr wrap="square" lIns="90000" tIns="0" rIns="0" bIns="0" rtlCol="0">
            <a:noAutofit/>
          </a:bodyPr>
          <a:lstStyle/>
          <a:p>
            <a:pPr algn="l"/>
            <a:r>
              <a:rPr lang="en-US" sz="3600" dirty="0">
                <a:solidFill>
                  <a:schemeClr val="tx2"/>
                </a:solidFill>
                <a:latin typeface="+mj-lt"/>
              </a:rPr>
              <a:t>5</a:t>
            </a:r>
          </a:p>
        </p:txBody>
      </p:sp>
      <p:sp>
        <p:nvSpPr>
          <p:cNvPr id="9" name="TextBox 8">
            <a:extLst>
              <a:ext uri="{FF2B5EF4-FFF2-40B4-BE49-F238E27FC236}">
                <a16:creationId xmlns:a16="http://schemas.microsoft.com/office/drawing/2014/main" id="{389AA766-019D-D747-8BF8-A6BB5F9B0D2A}"/>
              </a:ext>
            </a:extLst>
          </p:cNvPr>
          <p:cNvSpPr txBox="1"/>
          <p:nvPr userDrawn="1"/>
        </p:nvSpPr>
        <p:spPr>
          <a:xfrm flipH="1">
            <a:off x="10013950" y="1436688"/>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6</a:t>
            </a:r>
          </a:p>
        </p:txBody>
      </p:sp>
      <p:sp>
        <p:nvSpPr>
          <p:cNvPr id="10" name="TextBox 9">
            <a:extLst>
              <a:ext uri="{FF2B5EF4-FFF2-40B4-BE49-F238E27FC236}">
                <a16:creationId xmlns:a16="http://schemas.microsoft.com/office/drawing/2014/main" id="{FC53D296-5303-4A40-AC03-A80B718ABEE0}"/>
              </a:ext>
            </a:extLst>
          </p:cNvPr>
          <p:cNvSpPr txBox="1"/>
          <p:nvPr userDrawn="1"/>
        </p:nvSpPr>
        <p:spPr>
          <a:xfrm flipH="1">
            <a:off x="584200" y="3789363"/>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7</a:t>
            </a:r>
          </a:p>
        </p:txBody>
      </p:sp>
      <p:sp>
        <p:nvSpPr>
          <p:cNvPr id="11" name="TextBox 10">
            <a:extLst>
              <a:ext uri="{FF2B5EF4-FFF2-40B4-BE49-F238E27FC236}">
                <a16:creationId xmlns:a16="http://schemas.microsoft.com/office/drawing/2014/main" id="{28091C67-5938-734E-B7A2-BD95A68B67E6}"/>
              </a:ext>
            </a:extLst>
          </p:cNvPr>
          <p:cNvSpPr txBox="1"/>
          <p:nvPr userDrawn="1"/>
        </p:nvSpPr>
        <p:spPr>
          <a:xfrm flipH="1">
            <a:off x="2470150" y="3789363"/>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8</a:t>
            </a:r>
          </a:p>
        </p:txBody>
      </p:sp>
      <p:sp>
        <p:nvSpPr>
          <p:cNvPr id="12" name="TextBox 11">
            <a:extLst>
              <a:ext uri="{FF2B5EF4-FFF2-40B4-BE49-F238E27FC236}">
                <a16:creationId xmlns:a16="http://schemas.microsoft.com/office/drawing/2014/main" id="{F6E67942-3EF0-2141-89C0-47BA2F77054B}"/>
              </a:ext>
            </a:extLst>
          </p:cNvPr>
          <p:cNvSpPr txBox="1"/>
          <p:nvPr userDrawn="1"/>
        </p:nvSpPr>
        <p:spPr>
          <a:xfrm flipH="1">
            <a:off x="4367808" y="3789363"/>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9</a:t>
            </a:r>
          </a:p>
        </p:txBody>
      </p:sp>
      <p:sp>
        <p:nvSpPr>
          <p:cNvPr id="13" name="TextBox 12">
            <a:extLst>
              <a:ext uri="{FF2B5EF4-FFF2-40B4-BE49-F238E27FC236}">
                <a16:creationId xmlns:a16="http://schemas.microsoft.com/office/drawing/2014/main" id="{76066549-A02E-E44F-96D7-F0B171B059E3}"/>
              </a:ext>
            </a:extLst>
          </p:cNvPr>
          <p:cNvSpPr txBox="1"/>
          <p:nvPr userDrawn="1"/>
        </p:nvSpPr>
        <p:spPr>
          <a:xfrm flipH="1">
            <a:off x="6240016" y="3789363"/>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10</a:t>
            </a:r>
          </a:p>
        </p:txBody>
      </p:sp>
      <p:sp>
        <p:nvSpPr>
          <p:cNvPr id="14" name="TextBox 13">
            <a:extLst>
              <a:ext uri="{FF2B5EF4-FFF2-40B4-BE49-F238E27FC236}">
                <a16:creationId xmlns:a16="http://schemas.microsoft.com/office/drawing/2014/main" id="{898C6871-7F8D-4545-9CE1-97DF89587969}"/>
              </a:ext>
            </a:extLst>
          </p:cNvPr>
          <p:cNvSpPr txBox="1"/>
          <p:nvPr userDrawn="1"/>
        </p:nvSpPr>
        <p:spPr>
          <a:xfrm flipH="1">
            <a:off x="8127999" y="3789363"/>
            <a:ext cx="1592262" cy="581025"/>
          </a:xfrm>
          <a:prstGeom prst="rect">
            <a:avLst/>
          </a:prstGeom>
          <a:noFill/>
        </p:spPr>
        <p:txBody>
          <a:bodyPr wrap="square" lIns="90000" tIns="0" rIns="0" bIns="0" rtlCol="0">
            <a:noAutofit/>
          </a:bodyPr>
          <a:lstStyle/>
          <a:p>
            <a:pPr algn="l"/>
            <a:r>
              <a:rPr lang="en-US" sz="3600" dirty="0">
                <a:solidFill>
                  <a:schemeClr val="tx2"/>
                </a:solidFill>
                <a:latin typeface="+mj-lt"/>
              </a:rPr>
              <a:t>11</a:t>
            </a:r>
          </a:p>
        </p:txBody>
      </p:sp>
      <p:sp>
        <p:nvSpPr>
          <p:cNvPr id="15" name="TextBox 14">
            <a:extLst>
              <a:ext uri="{FF2B5EF4-FFF2-40B4-BE49-F238E27FC236}">
                <a16:creationId xmlns:a16="http://schemas.microsoft.com/office/drawing/2014/main" id="{0BCD1BBA-EDFD-9E48-8219-788B491881B6}"/>
              </a:ext>
            </a:extLst>
          </p:cNvPr>
          <p:cNvSpPr txBox="1"/>
          <p:nvPr userDrawn="1"/>
        </p:nvSpPr>
        <p:spPr>
          <a:xfrm flipH="1">
            <a:off x="10013950" y="3789363"/>
            <a:ext cx="1595438" cy="581025"/>
          </a:xfrm>
          <a:prstGeom prst="rect">
            <a:avLst/>
          </a:prstGeom>
          <a:noFill/>
        </p:spPr>
        <p:txBody>
          <a:bodyPr wrap="square" lIns="90000" tIns="0" rIns="0" bIns="0" rtlCol="0">
            <a:noAutofit/>
          </a:bodyPr>
          <a:lstStyle/>
          <a:p>
            <a:pPr algn="l"/>
            <a:r>
              <a:rPr lang="en-US" sz="3600" dirty="0">
                <a:solidFill>
                  <a:schemeClr val="tx2"/>
                </a:solidFill>
                <a:latin typeface="+mj-lt"/>
              </a:rPr>
              <a:t>12</a:t>
            </a:r>
          </a:p>
        </p:txBody>
      </p:sp>
      <p:sp>
        <p:nvSpPr>
          <p:cNvPr id="17" name="Text Placeholder 16">
            <a:extLst>
              <a:ext uri="{FF2B5EF4-FFF2-40B4-BE49-F238E27FC236}">
                <a16:creationId xmlns:a16="http://schemas.microsoft.com/office/drawing/2014/main" id="{3B0B9755-980E-B04E-95D6-C276F382D087}"/>
              </a:ext>
            </a:extLst>
          </p:cNvPr>
          <p:cNvSpPr>
            <a:spLocks noGrp="1"/>
          </p:cNvSpPr>
          <p:nvPr>
            <p:ph type="body" sz="quarter" idx="10"/>
          </p:nvPr>
        </p:nvSpPr>
        <p:spPr>
          <a:xfrm>
            <a:off x="58420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8" name="Text Placeholder 16">
            <a:extLst>
              <a:ext uri="{FF2B5EF4-FFF2-40B4-BE49-F238E27FC236}">
                <a16:creationId xmlns:a16="http://schemas.microsoft.com/office/drawing/2014/main" id="{E14B2888-1E67-E04C-894E-926FC1FD801D}"/>
              </a:ext>
            </a:extLst>
          </p:cNvPr>
          <p:cNvSpPr>
            <a:spLocks noGrp="1"/>
          </p:cNvSpPr>
          <p:nvPr>
            <p:ph type="body" sz="quarter" idx="11"/>
          </p:nvPr>
        </p:nvSpPr>
        <p:spPr>
          <a:xfrm>
            <a:off x="24701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9" name="Text Placeholder 16">
            <a:extLst>
              <a:ext uri="{FF2B5EF4-FFF2-40B4-BE49-F238E27FC236}">
                <a16:creationId xmlns:a16="http://schemas.microsoft.com/office/drawing/2014/main" id="{333BC1A1-9771-5646-BEE1-9E5EEAED2699}"/>
              </a:ext>
            </a:extLst>
          </p:cNvPr>
          <p:cNvSpPr>
            <a:spLocks noGrp="1"/>
          </p:cNvSpPr>
          <p:nvPr>
            <p:ph type="body" sz="quarter" idx="12"/>
          </p:nvPr>
        </p:nvSpPr>
        <p:spPr>
          <a:xfrm>
            <a:off x="4356100" y="2137143"/>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0" name="Text Placeholder 16">
            <a:extLst>
              <a:ext uri="{FF2B5EF4-FFF2-40B4-BE49-F238E27FC236}">
                <a16:creationId xmlns:a16="http://schemas.microsoft.com/office/drawing/2014/main" id="{6B558C13-2A32-8A4B-856B-2AB00C47770F}"/>
              </a:ext>
            </a:extLst>
          </p:cNvPr>
          <p:cNvSpPr>
            <a:spLocks noGrp="1"/>
          </p:cNvSpPr>
          <p:nvPr>
            <p:ph type="body" sz="quarter" idx="13"/>
          </p:nvPr>
        </p:nvSpPr>
        <p:spPr>
          <a:xfrm>
            <a:off x="6240463" y="2137143"/>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1" name="Text Placeholder 16">
            <a:extLst>
              <a:ext uri="{FF2B5EF4-FFF2-40B4-BE49-F238E27FC236}">
                <a16:creationId xmlns:a16="http://schemas.microsoft.com/office/drawing/2014/main" id="{DFF8B5E8-017D-9448-B30F-CD659C221073}"/>
              </a:ext>
            </a:extLst>
          </p:cNvPr>
          <p:cNvSpPr>
            <a:spLocks noGrp="1"/>
          </p:cNvSpPr>
          <p:nvPr>
            <p:ph type="body" sz="quarter" idx="14"/>
          </p:nvPr>
        </p:nvSpPr>
        <p:spPr>
          <a:xfrm>
            <a:off x="8128000" y="2137143"/>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2" name="Text Placeholder 16">
            <a:extLst>
              <a:ext uri="{FF2B5EF4-FFF2-40B4-BE49-F238E27FC236}">
                <a16:creationId xmlns:a16="http://schemas.microsoft.com/office/drawing/2014/main" id="{23243079-7E64-8247-A7DE-8C677FA6F54F}"/>
              </a:ext>
            </a:extLst>
          </p:cNvPr>
          <p:cNvSpPr>
            <a:spLocks noGrp="1"/>
          </p:cNvSpPr>
          <p:nvPr>
            <p:ph type="body" sz="quarter" idx="15"/>
          </p:nvPr>
        </p:nvSpPr>
        <p:spPr>
          <a:xfrm>
            <a:off x="100139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3" name="Text Placeholder 16">
            <a:extLst>
              <a:ext uri="{FF2B5EF4-FFF2-40B4-BE49-F238E27FC236}">
                <a16:creationId xmlns:a16="http://schemas.microsoft.com/office/drawing/2014/main" id="{15EF34EC-5A49-5E44-8FF1-785ECE15E3B9}"/>
              </a:ext>
            </a:extLst>
          </p:cNvPr>
          <p:cNvSpPr>
            <a:spLocks noGrp="1"/>
          </p:cNvSpPr>
          <p:nvPr>
            <p:ph type="body" sz="quarter" idx="16"/>
          </p:nvPr>
        </p:nvSpPr>
        <p:spPr>
          <a:xfrm>
            <a:off x="58420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4" name="Text Placeholder 16">
            <a:extLst>
              <a:ext uri="{FF2B5EF4-FFF2-40B4-BE49-F238E27FC236}">
                <a16:creationId xmlns:a16="http://schemas.microsoft.com/office/drawing/2014/main" id="{1815091A-D110-584B-AB6E-643B6462EE03}"/>
              </a:ext>
            </a:extLst>
          </p:cNvPr>
          <p:cNvSpPr>
            <a:spLocks noGrp="1"/>
          </p:cNvSpPr>
          <p:nvPr>
            <p:ph type="body" sz="quarter" idx="17"/>
          </p:nvPr>
        </p:nvSpPr>
        <p:spPr>
          <a:xfrm>
            <a:off x="24701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5" name="Text Placeholder 16">
            <a:extLst>
              <a:ext uri="{FF2B5EF4-FFF2-40B4-BE49-F238E27FC236}">
                <a16:creationId xmlns:a16="http://schemas.microsoft.com/office/drawing/2014/main" id="{DBBF8BC8-BC7B-004B-A427-B1F9D8D9199A}"/>
              </a:ext>
            </a:extLst>
          </p:cNvPr>
          <p:cNvSpPr>
            <a:spLocks noGrp="1"/>
          </p:cNvSpPr>
          <p:nvPr>
            <p:ph type="body" sz="quarter" idx="18"/>
          </p:nvPr>
        </p:nvSpPr>
        <p:spPr>
          <a:xfrm>
            <a:off x="4356100" y="4509120"/>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6" name="Text Placeholder 16">
            <a:extLst>
              <a:ext uri="{FF2B5EF4-FFF2-40B4-BE49-F238E27FC236}">
                <a16:creationId xmlns:a16="http://schemas.microsoft.com/office/drawing/2014/main" id="{844592AA-1A9A-8E46-B40A-8739500A22C9}"/>
              </a:ext>
            </a:extLst>
          </p:cNvPr>
          <p:cNvSpPr>
            <a:spLocks noGrp="1"/>
          </p:cNvSpPr>
          <p:nvPr>
            <p:ph type="body" sz="quarter" idx="19"/>
          </p:nvPr>
        </p:nvSpPr>
        <p:spPr>
          <a:xfrm>
            <a:off x="6240463" y="4509120"/>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7" name="Text Placeholder 16">
            <a:extLst>
              <a:ext uri="{FF2B5EF4-FFF2-40B4-BE49-F238E27FC236}">
                <a16:creationId xmlns:a16="http://schemas.microsoft.com/office/drawing/2014/main" id="{6E747F9F-4D5A-1E4C-92B5-549F887E8726}"/>
              </a:ext>
            </a:extLst>
          </p:cNvPr>
          <p:cNvSpPr>
            <a:spLocks noGrp="1"/>
          </p:cNvSpPr>
          <p:nvPr>
            <p:ph type="body" sz="quarter" idx="20"/>
          </p:nvPr>
        </p:nvSpPr>
        <p:spPr>
          <a:xfrm>
            <a:off x="8128000" y="4509120"/>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8" name="Text Placeholder 16">
            <a:extLst>
              <a:ext uri="{FF2B5EF4-FFF2-40B4-BE49-F238E27FC236}">
                <a16:creationId xmlns:a16="http://schemas.microsoft.com/office/drawing/2014/main" id="{F878EC20-6567-6B45-AE19-F3465093EEC8}"/>
              </a:ext>
            </a:extLst>
          </p:cNvPr>
          <p:cNvSpPr>
            <a:spLocks noGrp="1"/>
          </p:cNvSpPr>
          <p:nvPr>
            <p:ph type="body" sz="quarter" idx="21"/>
          </p:nvPr>
        </p:nvSpPr>
        <p:spPr>
          <a:xfrm>
            <a:off x="100139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cxnSp>
        <p:nvCxnSpPr>
          <p:cNvPr id="16" name="Straight Connector 15">
            <a:extLst>
              <a:ext uri="{FF2B5EF4-FFF2-40B4-BE49-F238E27FC236}">
                <a16:creationId xmlns:a16="http://schemas.microsoft.com/office/drawing/2014/main" id="{1EA3253A-CBC3-A644-9057-A616EFD62183}"/>
              </a:ext>
            </a:extLst>
          </p:cNvPr>
          <p:cNvCxnSpPr>
            <a:cxnSpLocks/>
          </p:cNvCxnSpPr>
          <p:nvPr userDrawn="1"/>
        </p:nvCxnSpPr>
        <p:spPr>
          <a:xfrm>
            <a:off x="5842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3FA9607-273B-BF42-A068-8D930E44C050}"/>
              </a:ext>
            </a:extLst>
          </p:cNvPr>
          <p:cNvCxnSpPr>
            <a:cxnSpLocks/>
          </p:cNvCxnSpPr>
          <p:nvPr userDrawn="1"/>
        </p:nvCxnSpPr>
        <p:spPr>
          <a:xfrm>
            <a:off x="24956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5FB5306-5527-0B40-80C7-DB5C8423B952}"/>
              </a:ext>
            </a:extLst>
          </p:cNvPr>
          <p:cNvCxnSpPr>
            <a:cxnSpLocks/>
          </p:cNvCxnSpPr>
          <p:nvPr userDrawn="1"/>
        </p:nvCxnSpPr>
        <p:spPr>
          <a:xfrm>
            <a:off x="4364037" y="2015240"/>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3971A8C-E65D-6B49-ADA2-293469DDD7BC}"/>
              </a:ext>
            </a:extLst>
          </p:cNvPr>
          <p:cNvCxnSpPr>
            <a:cxnSpLocks/>
          </p:cNvCxnSpPr>
          <p:nvPr userDrawn="1"/>
        </p:nvCxnSpPr>
        <p:spPr>
          <a:xfrm>
            <a:off x="6240463"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91A700F-7F45-F94C-A435-F7EE30C70A7E}"/>
              </a:ext>
            </a:extLst>
          </p:cNvPr>
          <p:cNvCxnSpPr>
            <a:cxnSpLocks/>
          </p:cNvCxnSpPr>
          <p:nvPr userDrawn="1"/>
        </p:nvCxnSpPr>
        <p:spPr>
          <a:xfrm>
            <a:off x="8124825"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8EA0204-C4C9-6644-861D-6EB50FE04062}"/>
              </a:ext>
            </a:extLst>
          </p:cNvPr>
          <p:cNvCxnSpPr>
            <a:cxnSpLocks/>
          </p:cNvCxnSpPr>
          <p:nvPr userDrawn="1"/>
        </p:nvCxnSpPr>
        <p:spPr>
          <a:xfrm>
            <a:off x="1001395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21346A5-A33F-5946-9543-99C299D786AC}"/>
              </a:ext>
            </a:extLst>
          </p:cNvPr>
          <p:cNvCxnSpPr>
            <a:cxnSpLocks/>
          </p:cNvCxnSpPr>
          <p:nvPr userDrawn="1"/>
        </p:nvCxnSpPr>
        <p:spPr>
          <a:xfrm>
            <a:off x="5842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4EA3CD-0BD7-E747-A4EB-45424A3C1987}"/>
              </a:ext>
            </a:extLst>
          </p:cNvPr>
          <p:cNvCxnSpPr>
            <a:cxnSpLocks/>
          </p:cNvCxnSpPr>
          <p:nvPr userDrawn="1"/>
        </p:nvCxnSpPr>
        <p:spPr>
          <a:xfrm>
            <a:off x="24956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66C269-8DE0-714D-AB7A-BA133A81E3C7}"/>
              </a:ext>
            </a:extLst>
          </p:cNvPr>
          <p:cNvCxnSpPr>
            <a:cxnSpLocks/>
          </p:cNvCxnSpPr>
          <p:nvPr userDrawn="1"/>
        </p:nvCxnSpPr>
        <p:spPr>
          <a:xfrm>
            <a:off x="4364037" y="4362631"/>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3539B16-CE2C-3A4D-B528-4C530EFD148D}"/>
              </a:ext>
            </a:extLst>
          </p:cNvPr>
          <p:cNvCxnSpPr>
            <a:cxnSpLocks/>
          </p:cNvCxnSpPr>
          <p:nvPr userDrawn="1"/>
        </p:nvCxnSpPr>
        <p:spPr>
          <a:xfrm>
            <a:off x="6240463"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683FC3-D470-6642-8CD2-833A816B7C06}"/>
              </a:ext>
            </a:extLst>
          </p:cNvPr>
          <p:cNvCxnSpPr>
            <a:cxnSpLocks/>
          </p:cNvCxnSpPr>
          <p:nvPr userDrawn="1"/>
        </p:nvCxnSpPr>
        <p:spPr>
          <a:xfrm>
            <a:off x="8124825"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3A02AF-593E-A740-8AA5-3E98EC7712B3}"/>
              </a:ext>
            </a:extLst>
          </p:cNvPr>
          <p:cNvCxnSpPr>
            <a:cxnSpLocks/>
          </p:cNvCxnSpPr>
          <p:nvPr userDrawn="1"/>
        </p:nvCxnSpPr>
        <p:spPr>
          <a:xfrm>
            <a:off x="1001395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688861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2387" userDrawn="1">
          <p15:clr>
            <a:srgbClr val="FBAE40"/>
          </p15:clr>
        </p15:guide>
        <p15:guide id="32" orient="horz" pos="2750" userDrawn="1">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userDrawn="1">
  <p:cSld name="9_Header Line 12 Months">
    <p:bg>
      <p:bgPr>
        <a:solidFill>
          <a:schemeClr val="bg1"/>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11018520" cy="553998"/>
          </a:xfrm>
        </p:spPr>
        <p:txBody>
          <a:bodyPr>
            <a:spAutoFit/>
          </a:bodyPr>
          <a:lstStyle>
            <a:lvl1pPr>
              <a:defRPr>
                <a:solidFill>
                  <a:schemeClr val="tx1"/>
                </a:solidFill>
              </a:defRPr>
            </a:lvl1pPr>
          </a:lstStyle>
          <a:p>
            <a:r>
              <a:rPr lang="en-US"/>
              <a:t>Click to edit Master title style</a:t>
            </a:r>
            <a:endParaRPr lang="en-US" dirty="0"/>
          </a:p>
        </p:txBody>
      </p:sp>
      <p:sp>
        <p:nvSpPr>
          <p:cNvPr id="4" name="TextBox 3">
            <a:extLst>
              <a:ext uri="{FF2B5EF4-FFF2-40B4-BE49-F238E27FC236}">
                <a16:creationId xmlns:a16="http://schemas.microsoft.com/office/drawing/2014/main" id="{B18F2C41-5A30-1248-BC80-9A37B665EECC}"/>
              </a:ext>
            </a:extLst>
          </p:cNvPr>
          <p:cNvSpPr txBox="1"/>
          <p:nvPr userDrawn="1"/>
        </p:nvSpPr>
        <p:spPr>
          <a:xfrm flipH="1">
            <a:off x="584200" y="1436688"/>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Jan</a:t>
            </a:r>
          </a:p>
        </p:txBody>
      </p:sp>
      <p:sp>
        <p:nvSpPr>
          <p:cNvPr id="5" name="TextBox 4">
            <a:extLst>
              <a:ext uri="{FF2B5EF4-FFF2-40B4-BE49-F238E27FC236}">
                <a16:creationId xmlns:a16="http://schemas.microsoft.com/office/drawing/2014/main" id="{4D68F0A3-9593-8B46-BA55-A0F722402788}"/>
              </a:ext>
            </a:extLst>
          </p:cNvPr>
          <p:cNvSpPr txBox="1"/>
          <p:nvPr userDrawn="1"/>
        </p:nvSpPr>
        <p:spPr>
          <a:xfrm flipH="1">
            <a:off x="2470150" y="1436688"/>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Feb</a:t>
            </a:r>
          </a:p>
        </p:txBody>
      </p:sp>
      <p:sp>
        <p:nvSpPr>
          <p:cNvPr id="6" name="TextBox 5">
            <a:extLst>
              <a:ext uri="{FF2B5EF4-FFF2-40B4-BE49-F238E27FC236}">
                <a16:creationId xmlns:a16="http://schemas.microsoft.com/office/drawing/2014/main" id="{E5945E50-A071-0142-989D-F328676D8802}"/>
              </a:ext>
            </a:extLst>
          </p:cNvPr>
          <p:cNvSpPr txBox="1"/>
          <p:nvPr userDrawn="1"/>
        </p:nvSpPr>
        <p:spPr>
          <a:xfrm flipH="1">
            <a:off x="4367808" y="1436688"/>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Mar</a:t>
            </a:r>
          </a:p>
        </p:txBody>
      </p:sp>
      <p:sp>
        <p:nvSpPr>
          <p:cNvPr id="7" name="TextBox 6">
            <a:extLst>
              <a:ext uri="{FF2B5EF4-FFF2-40B4-BE49-F238E27FC236}">
                <a16:creationId xmlns:a16="http://schemas.microsoft.com/office/drawing/2014/main" id="{2F614F22-4D74-7342-860E-4B18A66D7E4D}"/>
              </a:ext>
            </a:extLst>
          </p:cNvPr>
          <p:cNvSpPr txBox="1"/>
          <p:nvPr userDrawn="1"/>
        </p:nvSpPr>
        <p:spPr>
          <a:xfrm flipH="1">
            <a:off x="6240016" y="1436688"/>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Apr</a:t>
            </a:r>
          </a:p>
        </p:txBody>
      </p:sp>
      <p:sp>
        <p:nvSpPr>
          <p:cNvPr id="8" name="TextBox 7">
            <a:extLst>
              <a:ext uri="{FF2B5EF4-FFF2-40B4-BE49-F238E27FC236}">
                <a16:creationId xmlns:a16="http://schemas.microsoft.com/office/drawing/2014/main" id="{9CFA38B9-D596-324E-B56C-86272052ED71}"/>
              </a:ext>
            </a:extLst>
          </p:cNvPr>
          <p:cNvSpPr txBox="1"/>
          <p:nvPr userDrawn="1"/>
        </p:nvSpPr>
        <p:spPr>
          <a:xfrm flipH="1">
            <a:off x="8127999" y="1436688"/>
            <a:ext cx="1592262"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May</a:t>
            </a:r>
          </a:p>
        </p:txBody>
      </p:sp>
      <p:sp>
        <p:nvSpPr>
          <p:cNvPr id="9" name="TextBox 8">
            <a:extLst>
              <a:ext uri="{FF2B5EF4-FFF2-40B4-BE49-F238E27FC236}">
                <a16:creationId xmlns:a16="http://schemas.microsoft.com/office/drawing/2014/main" id="{389AA766-019D-D747-8BF8-A6BB5F9B0D2A}"/>
              </a:ext>
            </a:extLst>
          </p:cNvPr>
          <p:cNvSpPr txBox="1"/>
          <p:nvPr userDrawn="1"/>
        </p:nvSpPr>
        <p:spPr>
          <a:xfrm flipH="1">
            <a:off x="10013950" y="1436688"/>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Jun</a:t>
            </a:r>
          </a:p>
        </p:txBody>
      </p:sp>
      <p:sp>
        <p:nvSpPr>
          <p:cNvPr id="10" name="TextBox 9">
            <a:extLst>
              <a:ext uri="{FF2B5EF4-FFF2-40B4-BE49-F238E27FC236}">
                <a16:creationId xmlns:a16="http://schemas.microsoft.com/office/drawing/2014/main" id="{FC53D296-5303-4A40-AC03-A80B718ABEE0}"/>
              </a:ext>
            </a:extLst>
          </p:cNvPr>
          <p:cNvSpPr txBox="1"/>
          <p:nvPr userDrawn="1"/>
        </p:nvSpPr>
        <p:spPr>
          <a:xfrm flipH="1">
            <a:off x="584200" y="3789363"/>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Jul</a:t>
            </a:r>
          </a:p>
        </p:txBody>
      </p:sp>
      <p:sp>
        <p:nvSpPr>
          <p:cNvPr id="11" name="TextBox 10">
            <a:extLst>
              <a:ext uri="{FF2B5EF4-FFF2-40B4-BE49-F238E27FC236}">
                <a16:creationId xmlns:a16="http://schemas.microsoft.com/office/drawing/2014/main" id="{28091C67-5938-734E-B7A2-BD95A68B67E6}"/>
              </a:ext>
            </a:extLst>
          </p:cNvPr>
          <p:cNvSpPr txBox="1"/>
          <p:nvPr userDrawn="1"/>
        </p:nvSpPr>
        <p:spPr>
          <a:xfrm flipH="1">
            <a:off x="2470150" y="3789363"/>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Aug</a:t>
            </a:r>
          </a:p>
        </p:txBody>
      </p:sp>
      <p:sp>
        <p:nvSpPr>
          <p:cNvPr id="12" name="TextBox 11">
            <a:extLst>
              <a:ext uri="{FF2B5EF4-FFF2-40B4-BE49-F238E27FC236}">
                <a16:creationId xmlns:a16="http://schemas.microsoft.com/office/drawing/2014/main" id="{F6E67942-3EF0-2141-89C0-47BA2F77054B}"/>
              </a:ext>
            </a:extLst>
          </p:cNvPr>
          <p:cNvSpPr txBox="1"/>
          <p:nvPr userDrawn="1"/>
        </p:nvSpPr>
        <p:spPr>
          <a:xfrm flipH="1">
            <a:off x="4367808" y="3789363"/>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Sep</a:t>
            </a:r>
          </a:p>
        </p:txBody>
      </p:sp>
      <p:sp>
        <p:nvSpPr>
          <p:cNvPr id="13" name="TextBox 12">
            <a:extLst>
              <a:ext uri="{FF2B5EF4-FFF2-40B4-BE49-F238E27FC236}">
                <a16:creationId xmlns:a16="http://schemas.microsoft.com/office/drawing/2014/main" id="{76066549-A02E-E44F-96D7-F0B171B059E3}"/>
              </a:ext>
            </a:extLst>
          </p:cNvPr>
          <p:cNvSpPr txBox="1"/>
          <p:nvPr userDrawn="1"/>
        </p:nvSpPr>
        <p:spPr>
          <a:xfrm flipH="1">
            <a:off x="6240016" y="3789363"/>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Oct</a:t>
            </a:r>
          </a:p>
        </p:txBody>
      </p:sp>
      <p:sp>
        <p:nvSpPr>
          <p:cNvPr id="14" name="TextBox 13">
            <a:extLst>
              <a:ext uri="{FF2B5EF4-FFF2-40B4-BE49-F238E27FC236}">
                <a16:creationId xmlns:a16="http://schemas.microsoft.com/office/drawing/2014/main" id="{898C6871-7F8D-4545-9CE1-97DF89587969}"/>
              </a:ext>
            </a:extLst>
          </p:cNvPr>
          <p:cNvSpPr txBox="1"/>
          <p:nvPr userDrawn="1"/>
        </p:nvSpPr>
        <p:spPr>
          <a:xfrm flipH="1">
            <a:off x="8127999" y="3789363"/>
            <a:ext cx="1592262"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Nov</a:t>
            </a:r>
          </a:p>
        </p:txBody>
      </p:sp>
      <p:sp>
        <p:nvSpPr>
          <p:cNvPr id="15" name="TextBox 14">
            <a:extLst>
              <a:ext uri="{FF2B5EF4-FFF2-40B4-BE49-F238E27FC236}">
                <a16:creationId xmlns:a16="http://schemas.microsoft.com/office/drawing/2014/main" id="{0BCD1BBA-EDFD-9E48-8219-788B491881B6}"/>
              </a:ext>
            </a:extLst>
          </p:cNvPr>
          <p:cNvSpPr txBox="1"/>
          <p:nvPr userDrawn="1"/>
        </p:nvSpPr>
        <p:spPr>
          <a:xfrm flipH="1">
            <a:off x="10013950" y="3789363"/>
            <a:ext cx="1595438" cy="581025"/>
          </a:xfrm>
          <a:prstGeom prst="rect">
            <a:avLst/>
          </a:prstGeom>
          <a:noFill/>
        </p:spPr>
        <p:txBody>
          <a:bodyPr wrap="square" lIns="90000" tIns="0" rIns="0" bIns="0" rtlCol="0" anchor="ctr">
            <a:noAutofit/>
          </a:bodyPr>
          <a:lstStyle/>
          <a:p>
            <a:pPr algn="l"/>
            <a:r>
              <a:rPr lang="en-US" sz="2800" dirty="0">
                <a:solidFill>
                  <a:schemeClr val="tx2"/>
                </a:solidFill>
                <a:latin typeface="+mj-lt"/>
              </a:rPr>
              <a:t>Dec</a:t>
            </a:r>
          </a:p>
        </p:txBody>
      </p:sp>
      <p:sp>
        <p:nvSpPr>
          <p:cNvPr id="17" name="Text Placeholder 16">
            <a:extLst>
              <a:ext uri="{FF2B5EF4-FFF2-40B4-BE49-F238E27FC236}">
                <a16:creationId xmlns:a16="http://schemas.microsoft.com/office/drawing/2014/main" id="{3B0B9755-980E-B04E-95D6-C276F382D087}"/>
              </a:ext>
            </a:extLst>
          </p:cNvPr>
          <p:cNvSpPr>
            <a:spLocks noGrp="1"/>
          </p:cNvSpPr>
          <p:nvPr>
            <p:ph type="body" sz="quarter" idx="10"/>
          </p:nvPr>
        </p:nvSpPr>
        <p:spPr>
          <a:xfrm>
            <a:off x="58420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8" name="Text Placeholder 16">
            <a:extLst>
              <a:ext uri="{FF2B5EF4-FFF2-40B4-BE49-F238E27FC236}">
                <a16:creationId xmlns:a16="http://schemas.microsoft.com/office/drawing/2014/main" id="{E14B2888-1E67-E04C-894E-926FC1FD801D}"/>
              </a:ext>
            </a:extLst>
          </p:cNvPr>
          <p:cNvSpPr>
            <a:spLocks noGrp="1"/>
          </p:cNvSpPr>
          <p:nvPr>
            <p:ph type="body" sz="quarter" idx="11"/>
          </p:nvPr>
        </p:nvSpPr>
        <p:spPr>
          <a:xfrm>
            <a:off x="24701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9" name="Text Placeholder 16">
            <a:extLst>
              <a:ext uri="{FF2B5EF4-FFF2-40B4-BE49-F238E27FC236}">
                <a16:creationId xmlns:a16="http://schemas.microsoft.com/office/drawing/2014/main" id="{333BC1A1-9771-5646-BEE1-9E5EEAED2699}"/>
              </a:ext>
            </a:extLst>
          </p:cNvPr>
          <p:cNvSpPr>
            <a:spLocks noGrp="1"/>
          </p:cNvSpPr>
          <p:nvPr>
            <p:ph type="body" sz="quarter" idx="12"/>
          </p:nvPr>
        </p:nvSpPr>
        <p:spPr>
          <a:xfrm>
            <a:off x="4356100" y="2137143"/>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0" name="Text Placeholder 16">
            <a:extLst>
              <a:ext uri="{FF2B5EF4-FFF2-40B4-BE49-F238E27FC236}">
                <a16:creationId xmlns:a16="http://schemas.microsoft.com/office/drawing/2014/main" id="{6B558C13-2A32-8A4B-856B-2AB00C47770F}"/>
              </a:ext>
            </a:extLst>
          </p:cNvPr>
          <p:cNvSpPr>
            <a:spLocks noGrp="1"/>
          </p:cNvSpPr>
          <p:nvPr>
            <p:ph type="body" sz="quarter" idx="13"/>
          </p:nvPr>
        </p:nvSpPr>
        <p:spPr>
          <a:xfrm>
            <a:off x="6240463" y="2137143"/>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1" name="Text Placeholder 16">
            <a:extLst>
              <a:ext uri="{FF2B5EF4-FFF2-40B4-BE49-F238E27FC236}">
                <a16:creationId xmlns:a16="http://schemas.microsoft.com/office/drawing/2014/main" id="{DFF8B5E8-017D-9448-B30F-CD659C221073}"/>
              </a:ext>
            </a:extLst>
          </p:cNvPr>
          <p:cNvSpPr>
            <a:spLocks noGrp="1"/>
          </p:cNvSpPr>
          <p:nvPr>
            <p:ph type="body" sz="quarter" idx="14"/>
          </p:nvPr>
        </p:nvSpPr>
        <p:spPr>
          <a:xfrm>
            <a:off x="8128000" y="2137143"/>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2" name="Text Placeholder 16">
            <a:extLst>
              <a:ext uri="{FF2B5EF4-FFF2-40B4-BE49-F238E27FC236}">
                <a16:creationId xmlns:a16="http://schemas.microsoft.com/office/drawing/2014/main" id="{23243079-7E64-8247-A7DE-8C677FA6F54F}"/>
              </a:ext>
            </a:extLst>
          </p:cNvPr>
          <p:cNvSpPr>
            <a:spLocks noGrp="1"/>
          </p:cNvSpPr>
          <p:nvPr>
            <p:ph type="body" sz="quarter" idx="15"/>
          </p:nvPr>
        </p:nvSpPr>
        <p:spPr>
          <a:xfrm>
            <a:off x="100139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3" name="Text Placeholder 16">
            <a:extLst>
              <a:ext uri="{FF2B5EF4-FFF2-40B4-BE49-F238E27FC236}">
                <a16:creationId xmlns:a16="http://schemas.microsoft.com/office/drawing/2014/main" id="{15EF34EC-5A49-5E44-8FF1-785ECE15E3B9}"/>
              </a:ext>
            </a:extLst>
          </p:cNvPr>
          <p:cNvSpPr>
            <a:spLocks noGrp="1"/>
          </p:cNvSpPr>
          <p:nvPr>
            <p:ph type="body" sz="quarter" idx="16"/>
          </p:nvPr>
        </p:nvSpPr>
        <p:spPr>
          <a:xfrm>
            <a:off x="58420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4" name="Text Placeholder 16">
            <a:extLst>
              <a:ext uri="{FF2B5EF4-FFF2-40B4-BE49-F238E27FC236}">
                <a16:creationId xmlns:a16="http://schemas.microsoft.com/office/drawing/2014/main" id="{1815091A-D110-584B-AB6E-643B6462EE03}"/>
              </a:ext>
            </a:extLst>
          </p:cNvPr>
          <p:cNvSpPr>
            <a:spLocks noGrp="1"/>
          </p:cNvSpPr>
          <p:nvPr>
            <p:ph type="body" sz="quarter" idx="17"/>
          </p:nvPr>
        </p:nvSpPr>
        <p:spPr>
          <a:xfrm>
            <a:off x="24701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5" name="Text Placeholder 16">
            <a:extLst>
              <a:ext uri="{FF2B5EF4-FFF2-40B4-BE49-F238E27FC236}">
                <a16:creationId xmlns:a16="http://schemas.microsoft.com/office/drawing/2014/main" id="{DBBF8BC8-BC7B-004B-A427-B1F9D8D9199A}"/>
              </a:ext>
            </a:extLst>
          </p:cNvPr>
          <p:cNvSpPr>
            <a:spLocks noGrp="1"/>
          </p:cNvSpPr>
          <p:nvPr>
            <p:ph type="body" sz="quarter" idx="18"/>
          </p:nvPr>
        </p:nvSpPr>
        <p:spPr>
          <a:xfrm>
            <a:off x="4356100" y="4509120"/>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6" name="Text Placeholder 16">
            <a:extLst>
              <a:ext uri="{FF2B5EF4-FFF2-40B4-BE49-F238E27FC236}">
                <a16:creationId xmlns:a16="http://schemas.microsoft.com/office/drawing/2014/main" id="{844592AA-1A9A-8E46-B40A-8739500A22C9}"/>
              </a:ext>
            </a:extLst>
          </p:cNvPr>
          <p:cNvSpPr>
            <a:spLocks noGrp="1"/>
          </p:cNvSpPr>
          <p:nvPr>
            <p:ph type="body" sz="quarter" idx="19"/>
          </p:nvPr>
        </p:nvSpPr>
        <p:spPr>
          <a:xfrm>
            <a:off x="6240463" y="4509120"/>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7" name="Text Placeholder 16">
            <a:extLst>
              <a:ext uri="{FF2B5EF4-FFF2-40B4-BE49-F238E27FC236}">
                <a16:creationId xmlns:a16="http://schemas.microsoft.com/office/drawing/2014/main" id="{6E747F9F-4D5A-1E4C-92B5-549F887E8726}"/>
              </a:ext>
            </a:extLst>
          </p:cNvPr>
          <p:cNvSpPr>
            <a:spLocks noGrp="1"/>
          </p:cNvSpPr>
          <p:nvPr>
            <p:ph type="body" sz="quarter" idx="20"/>
          </p:nvPr>
        </p:nvSpPr>
        <p:spPr>
          <a:xfrm>
            <a:off x="8128000" y="4509120"/>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8" name="Text Placeholder 16">
            <a:extLst>
              <a:ext uri="{FF2B5EF4-FFF2-40B4-BE49-F238E27FC236}">
                <a16:creationId xmlns:a16="http://schemas.microsoft.com/office/drawing/2014/main" id="{F878EC20-6567-6B45-AE19-F3465093EEC8}"/>
              </a:ext>
            </a:extLst>
          </p:cNvPr>
          <p:cNvSpPr>
            <a:spLocks noGrp="1"/>
          </p:cNvSpPr>
          <p:nvPr>
            <p:ph type="body" sz="quarter" idx="21"/>
          </p:nvPr>
        </p:nvSpPr>
        <p:spPr>
          <a:xfrm>
            <a:off x="100139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cxnSp>
        <p:nvCxnSpPr>
          <p:cNvPr id="16" name="Straight Connector 15">
            <a:extLst>
              <a:ext uri="{FF2B5EF4-FFF2-40B4-BE49-F238E27FC236}">
                <a16:creationId xmlns:a16="http://schemas.microsoft.com/office/drawing/2014/main" id="{1EA3253A-CBC3-A644-9057-A616EFD62183}"/>
              </a:ext>
            </a:extLst>
          </p:cNvPr>
          <p:cNvCxnSpPr>
            <a:cxnSpLocks/>
          </p:cNvCxnSpPr>
          <p:nvPr userDrawn="1"/>
        </p:nvCxnSpPr>
        <p:spPr>
          <a:xfrm>
            <a:off x="5842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3FA9607-273B-BF42-A068-8D930E44C050}"/>
              </a:ext>
            </a:extLst>
          </p:cNvPr>
          <p:cNvCxnSpPr>
            <a:cxnSpLocks/>
          </p:cNvCxnSpPr>
          <p:nvPr userDrawn="1"/>
        </p:nvCxnSpPr>
        <p:spPr>
          <a:xfrm>
            <a:off x="24956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5FB5306-5527-0B40-80C7-DB5C8423B952}"/>
              </a:ext>
            </a:extLst>
          </p:cNvPr>
          <p:cNvCxnSpPr>
            <a:cxnSpLocks/>
          </p:cNvCxnSpPr>
          <p:nvPr userDrawn="1"/>
        </p:nvCxnSpPr>
        <p:spPr>
          <a:xfrm>
            <a:off x="4364037" y="2015240"/>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3971A8C-E65D-6B49-ADA2-293469DDD7BC}"/>
              </a:ext>
            </a:extLst>
          </p:cNvPr>
          <p:cNvCxnSpPr>
            <a:cxnSpLocks/>
          </p:cNvCxnSpPr>
          <p:nvPr userDrawn="1"/>
        </p:nvCxnSpPr>
        <p:spPr>
          <a:xfrm>
            <a:off x="6240463"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91A700F-7F45-F94C-A435-F7EE30C70A7E}"/>
              </a:ext>
            </a:extLst>
          </p:cNvPr>
          <p:cNvCxnSpPr>
            <a:cxnSpLocks/>
          </p:cNvCxnSpPr>
          <p:nvPr userDrawn="1"/>
        </p:nvCxnSpPr>
        <p:spPr>
          <a:xfrm>
            <a:off x="8124825"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8EA0204-C4C9-6644-861D-6EB50FE04062}"/>
              </a:ext>
            </a:extLst>
          </p:cNvPr>
          <p:cNvCxnSpPr>
            <a:cxnSpLocks/>
          </p:cNvCxnSpPr>
          <p:nvPr userDrawn="1"/>
        </p:nvCxnSpPr>
        <p:spPr>
          <a:xfrm>
            <a:off x="1001395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21346A5-A33F-5946-9543-99C299D786AC}"/>
              </a:ext>
            </a:extLst>
          </p:cNvPr>
          <p:cNvCxnSpPr>
            <a:cxnSpLocks/>
          </p:cNvCxnSpPr>
          <p:nvPr userDrawn="1"/>
        </p:nvCxnSpPr>
        <p:spPr>
          <a:xfrm>
            <a:off x="5842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4EA3CD-0BD7-E747-A4EB-45424A3C1987}"/>
              </a:ext>
            </a:extLst>
          </p:cNvPr>
          <p:cNvCxnSpPr>
            <a:cxnSpLocks/>
          </p:cNvCxnSpPr>
          <p:nvPr userDrawn="1"/>
        </p:nvCxnSpPr>
        <p:spPr>
          <a:xfrm>
            <a:off x="24956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66C269-8DE0-714D-AB7A-BA133A81E3C7}"/>
              </a:ext>
            </a:extLst>
          </p:cNvPr>
          <p:cNvCxnSpPr>
            <a:cxnSpLocks/>
          </p:cNvCxnSpPr>
          <p:nvPr userDrawn="1"/>
        </p:nvCxnSpPr>
        <p:spPr>
          <a:xfrm>
            <a:off x="4364037" y="4362631"/>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3539B16-CE2C-3A4D-B528-4C530EFD148D}"/>
              </a:ext>
            </a:extLst>
          </p:cNvPr>
          <p:cNvCxnSpPr>
            <a:cxnSpLocks/>
          </p:cNvCxnSpPr>
          <p:nvPr userDrawn="1"/>
        </p:nvCxnSpPr>
        <p:spPr>
          <a:xfrm>
            <a:off x="6240463"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683FC3-D470-6642-8CD2-833A816B7C06}"/>
              </a:ext>
            </a:extLst>
          </p:cNvPr>
          <p:cNvCxnSpPr>
            <a:cxnSpLocks/>
          </p:cNvCxnSpPr>
          <p:nvPr userDrawn="1"/>
        </p:nvCxnSpPr>
        <p:spPr>
          <a:xfrm>
            <a:off x="8124825"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3A02AF-593E-A740-8AA5-3E98EC7712B3}"/>
              </a:ext>
            </a:extLst>
          </p:cNvPr>
          <p:cNvCxnSpPr>
            <a:cxnSpLocks/>
          </p:cNvCxnSpPr>
          <p:nvPr userDrawn="1"/>
        </p:nvCxnSpPr>
        <p:spPr>
          <a:xfrm>
            <a:off x="1001395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78384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2387" userDrawn="1">
          <p15:clr>
            <a:srgbClr val="FBAE40"/>
          </p15:clr>
        </p15:guide>
        <p15:guide id="32" orient="horz" pos="2750" userDrawn="1">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userDrawn="1">
  <p:cSld name="11_Header Line 12 Months">
    <p:bg>
      <p:bgPr>
        <a:solidFill>
          <a:schemeClr val="bg1"/>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11018520" cy="553998"/>
          </a:xfrm>
        </p:spPr>
        <p:txBody>
          <a:bodyPr>
            <a:spAutoFit/>
          </a:bodyPr>
          <a:lstStyle>
            <a:lvl1pPr>
              <a:defRPr>
                <a:solidFill>
                  <a:schemeClr val="tx1"/>
                </a:solidFill>
              </a:defRPr>
            </a:lvl1pPr>
          </a:lstStyle>
          <a:p>
            <a:r>
              <a:rPr lang="en-US"/>
              <a:t>Click to edit Master title style</a:t>
            </a:r>
            <a:endParaRPr lang="en-US" dirty="0"/>
          </a:p>
        </p:txBody>
      </p:sp>
      <p:sp>
        <p:nvSpPr>
          <p:cNvPr id="4" name="TextBox 3">
            <a:extLst>
              <a:ext uri="{FF2B5EF4-FFF2-40B4-BE49-F238E27FC236}">
                <a16:creationId xmlns:a16="http://schemas.microsoft.com/office/drawing/2014/main" id="{B18F2C41-5A30-1248-BC80-9A37B665EECC}"/>
              </a:ext>
            </a:extLst>
          </p:cNvPr>
          <p:cNvSpPr txBox="1"/>
          <p:nvPr userDrawn="1"/>
        </p:nvSpPr>
        <p:spPr>
          <a:xfrm flipH="1">
            <a:off x="584200" y="1436688"/>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1</a:t>
            </a:r>
          </a:p>
        </p:txBody>
      </p:sp>
      <p:sp>
        <p:nvSpPr>
          <p:cNvPr id="5" name="TextBox 4">
            <a:extLst>
              <a:ext uri="{FF2B5EF4-FFF2-40B4-BE49-F238E27FC236}">
                <a16:creationId xmlns:a16="http://schemas.microsoft.com/office/drawing/2014/main" id="{4D68F0A3-9593-8B46-BA55-A0F722402788}"/>
              </a:ext>
            </a:extLst>
          </p:cNvPr>
          <p:cNvSpPr txBox="1"/>
          <p:nvPr userDrawn="1"/>
        </p:nvSpPr>
        <p:spPr>
          <a:xfrm flipH="1">
            <a:off x="2470150" y="1436688"/>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2</a:t>
            </a:r>
          </a:p>
        </p:txBody>
      </p:sp>
      <p:sp>
        <p:nvSpPr>
          <p:cNvPr id="6" name="TextBox 5">
            <a:extLst>
              <a:ext uri="{FF2B5EF4-FFF2-40B4-BE49-F238E27FC236}">
                <a16:creationId xmlns:a16="http://schemas.microsoft.com/office/drawing/2014/main" id="{E5945E50-A071-0142-989D-F328676D8802}"/>
              </a:ext>
            </a:extLst>
          </p:cNvPr>
          <p:cNvSpPr txBox="1"/>
          <p:nvPr userDrawn="1"/>
        </p:nvSpPr>
        <p:spPr>
          <a:xfrm flipH="1">
            <a:off x="4367808" y="1436688"/>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3</a:t>
            </a:r>
          </a:p>
        </p:txBody>
      </p:sp>
      <p:sp>
        <p:nvSpPr>
          <p:cNvPr id="7" name="TextBox 6">
            <a:extLst>
              <a:ext uri="{FF2B5EF4-FFF2-40B4-BE49-F238E27FC236}">
                <a16:creationId xmlns:a16="http://schemas.microsoft.com/office/drawing/2014/main" id="{2F614F22-4D74-7342-860E-4B18A66D7E4D}"/>
              </a:ext>
            </a:extLst>
          </p:cNvPr>
          <p:cNvSpPr txBox="1"/>
          <p:nvPr userDrawn="1"/>
        </p:nvSpPr>
        <p:spPr>
          <a:xfrm flipH="1">
            <a:off x="6240016" y="1436688"/>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4</a:t>
            </a:r>
          </a:p>
        </p:txBody>
      </p:sp>
      <p:sp>
        <p:nvSpPr>
          <p:cNvPr id="8" name="TextBox 7">
            <a:extLst>
              <a:ext uri="{FF2B5EF4-FFF2-40B4-BE49-F238E27FC236}">
                <a16:creationId xmlns:a16="http://schemas.microsoft.com/office/drawing/2014/main" id="{9CFA38B9-D596-324E-B56C-86272052ED71}"/>
              </a:ext>
            </a:extLst>
          </p:cNvPr>
          <p:cNvSpPr txBox="1"/>
          <p:nvPr userDrawn="1"/>
        </p:nvSpPr>
        <p:spPr>
          <a:xfrm flipH="1">
            <a:off x="8127999" y="1436688"/>
            <a:ext cx="1592262"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5</a:t>
            </a:r>
          </a:p>
        </p:txBody>
      </p:sp>
      <p:sp>
        <p:nvSpPr>
          <p:cNvPr id="9" name="TextBox 8">
            <a:extLst>
              <a:ext uri="{FF2B5EF4-FFF2-40B4-BE49-F238E27FC236}">
                <a16:creationId xmlns:a16="http://schemas.microsoft.com/office/drawing/2014/main" id="{389AA766-019D-D747-8BF8-A6BB5F9B0D2A}"/>
              </a:ext>
            </a:extLst>
          </p:cNvPr>
          <p:cNvSpPr txBox="1"/>
          <p:nvPr userDrawn="1"/>
        </p:nvSpPr>
        <p:spPr>
          <a:xfrm flipH="1">
            <a:off x="10013950" y="1436688"/>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6</a:t>
            </a:r>
          </a:p>
        </p:txBody>
      </p:sp>
      <p:sp>
        <p:nvSpPr>
          <p:cNvPr id="10" name="TextBox 9">
            <a:extLst>
              <a:ext uri="{FF2B5EF4-FFF2-40B4-BE49-F238E27FC236}">
                <a16:creationId xmlns:a16="http://schemas.microsoft.com/office/drawing/2014/main" id="{FC53D296-5303-4A40-AC03-A80B718ABEE0}"/>
              </a:ext>
            </a:extLst>
          </p:cNvPr>
          <p:cNvSpPr txBox="1"/>
          <p:nvPr userDrawn="1"/>
        </p:nvSpPr>
        <p:spPr>
          <a:xfrm flipH="1">
            <a:off x="584200" y="3789363"/>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7</a:t>
            </a:r>
          </a:p>
        </p:txBody>
      </p:sp>
      <p:sp>
        <p:nvSpPr>
          <p:cNvPr id="11" name="TextBox 10">
            <a:extLst>
              <a:ext uri="{FF2B5EF4-FFF2-40B4-BE49-F238E27FC236}">
                <a16:creationId xmlns:a16="http://schemas.microsoft.com/office/drawing/2014/main" id="{28091C67-5938-734E-B7A2-BD95A68B67E6}"/>
              </a:ext>
            </a:extLst>
          </p:cNvPr>
          <p:cNvSpPr txBox="1"/>
          <p:nvPr userDrawn="1"/>
        </p:nvSpPr>
        <p:spPr>
          <a:xfrm flipH="1">
            <a:off x="2470150" y="3789363"/>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8</a:t>
            </a:r>
          </a:p>
        </p:txBody>
      </p:sp>
      <p:sp>
        <p:nvSpPr>
          <p:cNvPr id="12" name="TextBox 11">
            <a:extLst>
              <a:ext uri="{FF2B5EF4-FFF2-40B4-BE49-F238E27FC236}">
                <a16:creationId xmlns:a16="http://schemas.microsoft.com/office/drawing/2014/main" id="{F6E67942-3EF0-2141-89C0-47BA2F77054B}"/>
              </a:ext>
            </a:extLst>
          </p:cNvPr>
          <p:cNvSpPr txBox="1"/>
          <p:nvPr userDrawn="1"/>
        </p:nvSpPr>
        <p:spPr>
          <a:xfrm flipH="1">
            <a:off x="4367808" y="3789363"/>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9</a:t>
            </a:r>
          </a:p>
        </p:txBody>
      </p:sp>
      <p:sp>
        <p:nvSpPr>
          <p:cNvPr id="13" name="TextBox 12">
            <a:extLst>
              <a:ext uri="{FF2B5EF4-FFF2-40B4-BE49-F238E27FC236}">
                <a16:creationId xmlns:a16="http://schemas.microsoft.com/office/drawing/2014/main" id="{76066549-A02E-E44F-96D7-F0B171B059E3}"/>
              </a:ext>
            </a:extLst>
          </p:cNvPr>
          <p:cNvSpPr txBox="1"/>
          <p:nvPr userDrawn="1"/>
        </p:nvSpPr>
        <p:spPr>
          <a:xfrm flipH="1">
            <a:off x="6240016" y="3789363"/>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10</a:t>
            </a:r>
          </a:p>
        </p:txBody>
      </p:sp>
      <p:sp>
        <p:nvSpPr>
          <p:cNvPr id="14" name="TextBox 13">
            <a:extLst>
              <a:ext uri="{FF2B5EF4-FFF2-40B4-BE49-F238E27FC236}">
                <a16:creationId xmlns:a16="http://schemas.microsoft.com/office/drawing/2014/main" id="{898C6871-7F8D-4545-9CE1-97DF89587969}"/>
              </a:ext>
            </a:extLst>
          </p:cNvPr>
          <p:cNvSpPr txBox="1"/>
          <p:nvPr userDrawn="1"/>
        </p:nvSpPr>
        <p:spPr>
          <a:xfrm flipH="1">
            <a:off x="8127999" y="3789363"/>
            <a:ext cx="1592262"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11</a:t>
            </a:r>
          </a:p>
        </p:txBody>
      </p:sp>
      <p:sp>
        <p:nvSpPr>
          <p:cNvPr id="15" name="TextBox 14">
            <a:extLst>
              <a:ext uri="{FF2B5EF4-FFF2-40B4-BE49-F238E27FC236}">
                <a16:creationId xmlns:a16="http://schemas.microsoft.com/office/drawing/2014/main" id="{0BCD1BBA-EDFD-9E48-8219-788B491881B6}"/>
              </a:ext>
            </a:extLst>
          </p:cNvPr>
          <p:cNvSpPr txBox="1"/>
          <p:nvPr userDrawn="1"/>
        </p:nvSpPr>
        <p:spPr>
          <a:xfrm flipH="1">
            <a:off x="10013950" y="3789363"/>
            <a:ext cx="1595438" cy="581025"/>
          </a:xfrm>
          <a:prstGeom prst="rect">
            <a:avLst/>
          </a:prstGeom>
          <a:noFill/>
        </p:spPr>
        <p:txBody>
          <a:bodyPr wrap="square" lIns="90000" tIns="0" rIns="0" bIns="0" rtlCol="0" anchor="ctr">
            <a:noAutofit/>
          </a:bodyPr>
          <a:lstStyle/>
          <a:p>
            <a:pPr algn="l"/>
            <a:r>
              <a:rPr lang="en-US" sz="2000" dirty="0">
                <a:solidFill>
                  <a:schemeClr val="tx2"/>
                </a:solidFill>
                <a:latin typeface="+mj-lt"/>
              </a:rPr>
              <a:t>Week 12</a:t>
            </a:r>
          </a:p>
        </p:txBody>
      </p:sp>
      <p:sp>
        <p:nvSpPr>
          <p:cNvPr id="17" name="Text Placeholder 16">
            <a:extLst>
              <a:ext uri="{FF2B5EF4-FFF2-40B4-BE49-F238E27FC236}">
                <a16:creationId xmlns:a16="http://schemas.microsoft.com/office/drawing/2014/main" id="{3B0B9755-980E-B04E-95D6-C276F382D087}"/>
              </a:ext>
            </a:extLst>
          </p:cNvPr>
          <p:cNvSpPr>
            <a:spLocks noGrp="1"/>
          </p:cNvSpPr>
          <p:nvPr>
            <p:ph type="body" sz="quarter" idx="10"/>
          </p:nvPr>
        </p:nvSpPr>
        <p:spPr>
          <a:xfrm>
            <a:off x="58420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8" name="Text Placeholder 16">
            <a:extLst>
              <a:ext uri="{FF2B5EF4-FFF2-40B4-BE49-F238E27FC236}">
                <a16:creationId xmlns:a16="http://schemas.microsoft.com/office/drawing/2014/main" id="{E14B2888-1E67-E04C-894E-926FC1FD801D}"/>
              </a:ext>
            </a:extLst>
          </p:cNvPr>
          <p:cNvSpPr>
            <a:spLocks noGrp="1"/>
          </p:cNvSpPr>
          <p:nvPr>
            <p:ph type="body" sz="quarter" idx="11"/>
          </p:nvPr>
        </p:nvSpPr>
        <p:spPr>
          <a:xfrm>
            <a:off x="24701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9" name="Text Placeholder 16">
            <a:extLst>
              <a:ext uri="{FF2B5EF4-FFF2-40B4-BE49-F238E27FC236}">
                <a16:creationId xmlns:a16="http://schemas.microsoft.com/office/drawing/2014/main" id="{333BC1A1-9771-5646-BEE1-9E5EEAED2699}"/>
              </a:ext>
            </a:extLst>
          </p:cNvPr>
          <p:cNvSpPr>
            <a:spLocks noGrp="1"/>
          </p:cNvSpPr>
          <p:nvPr>
            <p:ph type="body" sz="quarter" idx="12"/>
          </p:nvPr>
        </p:nvSpPr>
        <p:spPr>
          <a:xfrm>
            <a:off x="4356100" y="2137143"/>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0" name="Text Placeholder 16">
            <a:extLst>
              <a:ext uri="{FF2B5EF4-FFF2-40B4-BE49-F238E27FC236}">
                <a16:creationId xmlns:a16="http://schemas.microsoft.com/office/drawing/2014/main" id="{6B558C13-2A32-8A4B-856B-2AB00C47770F}"/>
              </a:ext>
            </a:extLst>
          </p:cNvPr>
          <p:cNvSpPr>
            <a:spLocks noGrp="1"/>
          </p:cNvSpPr>
          <p:nvPr>
            <p:ph type="body" sz="quarter" idx="13"/>
          </p:nvPr>
        </p:nvSpPr>
        <p:spPr>
          <a:xfrm>
            <a:off x="6240463" y="2137143"/>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1" name="Text Placeholder 16">
            <a:extLst>
              <a:ext uri="{FF2B5EF4-FFF2-40B4-BE49-F238E27FC236}">
                <a16:creationId xmlns:a16="http://schemas.microsoft.com/office/drawing/2014/main" id="{DFF8B5E8-017D-9448-B30F-CD659C221073}"/>
              </a:ext>
            </a:extLst>
          </p:cNvPr>
          <p:cNvSpPr>
            <a:spLocks noGrp="1"/>
          </p:cNvSpPr>
          <p:nvPr>
            <p:ph type="body" sz="quarter" idx="14"/>
          </p:nvPr>
        </p:nvSpPr>
        <p:spPr>
          <a:xfrm>
            <a:off x="8128000" y="2137143"/>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2" name="Text Placeholder 16">
            <a:extLst>
              <a:ext uri="{FF2B5EF4-FFF2-40B4-BE49-F238E27FC236}">
                <a16:creationId xmlns:a16="http://schemas.microsoft.com/office/drawing/2014/main" id="{23243079-7E64-8247-A7DE-8C677FA6F54F}"/>
              </a:ext>
            </a:extLst>
          </p:cNvPr>
          <p:cNvSpPr>
            <a:spLocks noGrp="1"/>
          </p:cNvSpPr>
          <p:nvPr>
            <p:ph type="body" sz="quarter" idx="15"/>
          </p:nvPr>
        </p:nvSpPr>
        <p:spPr>
          <a:xfrm>
            <a:off x="100139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3" name="Text Placeholder 16">
            <a:extLst>
              <a:ext uri="{FF2B5EF4-FFF2-40B4-BE49-F238E27FC236}">
                <a16:creationId xmlns:a16="http://schemas.microsoft.com/office/drawing/2014/main" id="{15EF34EC-5A49-5E44-8FF1-785ECE15E3B9}"/>
              </a:ext>
            </a:extLst>
          </p:cNvPr>
          <p:cNvSpPr>
            <a:spLocks noGrp="1"/>
          </p:cNvSpPr>
          <p:nvPr>
            <p:ph type="body" sz="quarter" idx="16"/>
          </p:nvPr>
        </p:nvSpPr>
        <p:spPr>
          <a:xfrm>
            <a:off x="58420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4" name="Text Placeholder 16">
            <a:extLst>
              <a:ext uri="{FF2B5EF4-FFF2-40B4-BE49-F238E27FC236}">
                <a16:creationId xmlns:a16="http://schemas.microsoft.com/office/drawing/2014/main" id="{1815091A-D110-584B-AB6E-643B6462EE03}"/>
              </a:ext>
            </a:extLst>
          </p:cNvPr>
          <p:cNvSpPr>
            <a:spLocks noGrp="1"/>
          </p:cNvSpPr>
          <p:nvPr>
            <p:ph type="body" sz="quarter" idx="17"/>
          </p:nvPr>
        </p:nvSpPr>
        <p:spPr>
          <a:xfrm>
            <a:off x="24701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5" name="Text Placeholder 16">
            <a:extLst>
              <a:ext uri="{FF2B5EF4-FFF2-40B4-BE49-F238E27FC236}">
                <a16:creationId xmlns:a16="http://schemas.microsoft.com/office/drawing/2014/main" id="{DBBF8BC8-BC7B-004B-A427-B1F9D8D9199A}"/>
              </a:ext>
            </a:extLst>
          </p:cNvPr>
          <p:cNvSpPr>
            <a:spLocks noGrp="1"/>
          </p:cNvSpPr>
          <p:nvPr>
            <p:ph type="body" sz="quarter" idx="18"/>
          </p:nvPr>
        </p:nvSpPr>
        <p:spPr>
          <a:xfrm>
            <a:off x="4356100" y="4509120"/>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6" name="Text Placeholder 16">
            <a:extLst>
              <a:ext uri="{FF2B5EF4-FFF2-40B4-BE49-F238E27FC236}">
                <a16:creationId xmlns:a16="http://schemas.microsoft.com/office/drawing/2014/main" id="{844592AA-1A9A-8E46-B40A-8739500A22C9}"/>
              </a:ext>
            </a:extLst>
          </p:cNvPr>
          <p:cNvSpPr>
            <a:spLocks noGrp="1"/>
          </p:cNvSpPr>
          <p:nvPr>
            <p:ph type="body" sz="quarter" idx="19"/>
          </p:nvPr>
        </p:nvSpPr>
        <p:spPr>
          <a:xfrm>
            <a:off x="6240463" y="4509120"/>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7" name="Text Placeholder 16">
            <a:extLst>
              <a:ext uri="{FF2B5EF4-FFF2-40B4-BE49-F238E27FC236}">
                <a16:creationId xmlns:a16="http://schemas.microsoft.com/office/drawing/2014/main" id="{6E747F9F-4D5A-1E4C-92B5-549F887E8726}"/>
              </a:ext>
            </a:extLst>
          </p:cNvPr>
          <p:cNvSpPr>
            <a:spLocks noGrp="1"/>
          </p:cNvSpPr>
          <p:nvPr>
            <p:ph type="body" sz="quarter" idx="20"/>
          </p:nvPr>
        </p:nvSpPr>
        <p:spPr>
          <a:xfrm>
            <a:off x="8128000" y="4509120"/>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8" name="Text Placeholder 16">
            <a:extLst>
              <a:ext uri="{FF2B5EF4-FFF2-40B4-BE49-F238E27FC236}">
                <a16:creationId xmlns:a16="http://schemas.microsoft.com/office/drawing/2014/main" id="{F878EC20-6567-6B45-AE19-F3465093EEC8}"/>
              </a:ext>
            </a:extLst>
          </p:cNvPr>
          <p:cNvSpPr>
            <a:spLocks noGrp="1"/>
          </p:cNvSpPr>
          <p:nvPr>
            <p:ph type="body" sz="quarter" idx="21"/>
          </p:nvPr>
        </p:nvSpPr>
        <p:spPr>
          <a:xfrm>
            <a:off x="100139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cxnSp>
        <p:nvCxnSpPr>
          <p:cNvPr id="16" name="Straight Connector 15">
            <a:extLst>
              <a:ext uri="{FF2B5EF4-FFF2-40B4-BE49-F238E27FC236}">
                <a16:creationId xmlns:a16="http://schemas.microsoft.com/office/drawing/2014/main" id="{1EA3253A-CBC3-A644-9057-A616EFD62183}"/>
              </a:ext>
            </a:extLst>
          </p:cNvPr>
          <p:cNvCxnSpPr>
            <a:cxnSpLocks/>
          </p:cNvCxnSpPr>
          <p:nvPr userDrawn="1"/>
        </p:nvCxnSpPr>
        <p:spPr>
          <a:xfrm>
            <a:off x="5842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3FA9607-273B-BF42-A068-8D930E44C050}"/>
              </a:ext>
            </a:extLst>
          </p:cNvPr>
          <p:cNvCxnSpPr>
            <a:cxnSpLocks/>
          </p:cNvCxnSpPr>
          <p:nvPr userDrawn="1"/>
        </p:nvCxnSpPr>
        <p:spPr>
          <a:xfrm>
            <a:off x="24956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5FB5306-5527-0B40-80C7-DB5C8423B952}"/>
              </a:ext>
            </a:extLst>
          </p:cNvPr>
          <p:cNvCxnSpPr>
            <a:cxnSpLocks/>
          </p:cNvCxnSpPr>
          <p:nvPr userDrawn="1"/>
        </p:nvCxnSpPr>
        <p:spPr>
          <a:xfrm>
            <a:off x="4364037" y="2015240"/>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3971A8C-E65D-6B49-ADA2-293469DDD7BC}"/>
              </a:ext>
            </a:extLst>
          </p:cNvPr>
          <p:cNvCxnSpPr>
            <a:cxnSpLocks/>
          </p:cNvCxnSpPr>
          <p:nvPr userDrawn="1"/>
        </p:nvCxnSpPr>
        <p:spPr>
          <a:xfrm>
            <a:off x="6240463"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91A700F-7F45-F94C-A435-F7EE30C70A7E}"/>
              </a:ext>
            </a:extLst>
          </p:cNvPr>
          <p:cNvCxnSpPr>
            <a:cxnSpLocks/>
          </p:cNvCxnSpPr>
          <p:nvPr userDrawn="1"/>
        </p:nvCxnSpPr>
        <p:spPr>
          <a:xfrm>
            <a:off x="8124825"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8EA0204-C4C9-6644-861D-6EB50FE04062}"/>
              </a:ext>
            </a:extLst>
          </p:cNvPr>
          <p:cNvCxnSpPr>
            <a:cxnSpLocks/>
          </p:cNvCxnSpPr>
          <p:nvPr userDrawn="1"/>
        </p:nvCxnSpPr>
        <p:spPr>
          <a:xfrm>
            <a:off x="1001395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21346A5-A33F-5946-9543-99C299D786AC}"/>
              </a:ext>
            </a:extLst>
          </p:cNvPr>
          <p:cNvCxnSpPr>
            <a:cxnSpLocks/>
          </p:cNvCxnSpPr>
          <p:nvPr userDrawn="1"/>
        </p:nvCxnSpPr>
        <p:spPr>
          <a:xfrm>
            <a:off x="5842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4EA3CD-0BD7-E747-A4EB-45424A3C1987}"/>
              </a:ext>
            </a:extLst>
          </p:cNvPr>
          <p:cNvCxnSpPr>
            <a:cxnSpLocks/>
          </p:cNvCxnSpPr>
          <p:nvPr userDrawn="1"/>
        </p:nvCxnSpPr>
        <p:spPr>
          <a:xfrm>
            <a:off x="24956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66C269-8DE0-714D-AB7A-BA133A81E3C7}"/>
              </a:ext>
            </a:extLst>
          </p:cNvPr>
          <p:cNvCxnSpPr>
            <a:cxnSpLocks/>
          </p:cNvCxnSpPr>
          <p:nvPr userDrawn="1"/>
        </p:nvCxnSpPr>
        <p:spPr>
          <a:xfrm>
            <a:off x="4364037" y="4362631"/>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3539B16-CE2C-3A4D-B528-4C530EFD148D}"/>
              </a:ext>
            </a:extLst>
          </p:cNvPr>
          <p:cNvCxnSpPr>
            <a:cxnSpLocks/>
          </p:cNvCxnSpPr>
          <p:nvPr userDrawn="1"/>
        </p:nvCxnSpPr>
        <p:spPr>
          <a:xfrm>
            <a:off x="6240463"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683FC3-D470-6642-8CD2-833A816B7C06}"/>
              </a:ext>
            </a:extLst>
          </p:cNvPr>
          <p:cNvCxnSpPr>
            <a:cxnSpLocks/>
          </p:cNvCxnSpPr>
          <p:nvPr userDrawn="1"/>
        </p:nvCxnSpPr>
        <p:spPr>
          <a:xfrm>
            <a:off x="8124825"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3A02AF-593E-A740-8AA5-3E98EC7712B3}"/>
              </a:ext>
            </a:extLst>
          </p:cNvPr>
          <p:cNvCxnSpPr>
            <a:cxnSpLocks/>
          </p:cNvCxnSpPr>
          <p:nvPr userDrawn="1"/>
        </p:nvCxnSpPr>
        <p:spPr>
          <a:xfrm>
            <a:off x="1001395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2137864"/>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2387" userDrawn="1">
          <p15:clr>
            <a:srgbClr val="FBAE40"/>
          </p15:clr>
        </p15:guide>
        <p15:guide id="32" orient="horz" pos="2750" userDrawn="1">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13_Header Line 12 Months">
    <p:bg>
      <p:bgPr>
        <a:solidFill>
          <a:schemeClr val="bg1"/>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11018520" cy="553998"/>
          </a:xfrm>
        </p:spPr>
        <p:txBody>
          <a:bodyPr>
            <a:spAutoFit/>
          </a:bodyPr>
          <a:lstStyle>
            <a:lvl1pPr>
              <a:defRPr>
                <a:solidFill>
                  <a:schemeClr val="tx1"/>
                </a:solidFill>
              </a:defRPr>
            </a:lvl1pPr>
          </a:lstStyle>
          <a:p>
            <a:r>
              <a:rPr lang="en-US"/>
              <a:t>Click to edit Master title style</a:t>
            </a:r>
            <a:endParaRPr lang="en-US" dirty="0"/>
          </a:p>
        </p:txBody>
      </p:sp>
      <p:sp>
        <p:nvSpPr>
          <p:cNvPr id="17" name="Text Placeholder 16">
            <a:extLst>
              <a:ext uri="{FF2B5EF4-FFF2-40B4-BE49-F238E27FC236}">
                <a16:creationId xmlns:a16="http://schemas.microsoft.com/office/drawing/2014/main" id="{3B0B9755-980E-B04E-95D6-C276F382D087}"/>
              </a:ext>
            </a:extLst>
          </p:cNvPr>
          <p:cNvSpPr>
            <a:spLocks noGrp="1"/>
          </p:cNvSpPr>
          <p:nvPr>
            <p:ph type="body" sz="quarter" idx="10"/>
          </p:nvPr>
        </p:nvSpPr>
        <p:spPr>
          <a:xfrm>
            <a:off x="58420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8" name="Text Placeholder 16">
            <a:extLst>
              <a:ext uri="{FF2B5EF4-FFF2-40B4-BE49-F238E27FC236}">
                <a16:creationId xmlns:a16="http://schemas.microsoft.com/office/drawing/2014/main" id="{E14B2888-1E67-E04C-894E-926FC1FD801D}"/>
              </a:ext>
            </a:extLst>
          </p:cNvPr>
          <p:cNvSpPr>
            <a:spLocks noGrp="1"/>
          </p:cNvSpPr>
          <p:nvPr>
            <p:ph type="body" sz="quarter" idx="11"/>
          </p:nvPr>
        </p:nvSpPr>
        <p:spPr>
          <a:xfrm>
            <a:off x="24701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9" name="Text Placeholder 16">
            <a:extLst>
              <a:ext uri="{FF2B5EF4-FFF2-40B4-BE49-F238E27FC236}">
                <a16:creationId xmlns:a16="http://schemas.microsoft.com/office/drawing/2014/main" id="{333BC1A1-9771-5646-BEE1-9E5EEAED2699}"/>
              </a:ext>
            </a:extLst>
          </p:cNvPr>
          <p:cNvSpPr>
            <a:spLocks noGrp="1"/>
          </p:cNvSpPr>
          <p:nvPr>
            <p:ph type="body" sz="quarter" idx="12"/>
          </p:nvPr>
        </p:nvSpPr>
        <p:spPr>
          <a:xfrm>
            <a:off x="4356100" y="2137143"/>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0" name="Text Placeholder 16">
            <a:extLst>
              <a:ext uri="{FF2B5EF4-FFF2-40B4-BE49-F238E27FC236}">
                <a16:creationId xmlns:a16="http://schemas.microsoft.com/office/drawing/2014/main" id="{6B558C13-2A32-8A4B-856B-2AB00C47770F}"/>
              </a:ext>
            </a:extLst>
          </p:cNvPr>
          <p:cNvSpPr>
            <a:spLocks noGrp="1"/>
          </p:cNvSpPr>
          <p:nvPr>
            <p:ph type="body" sz="quarter" idx="13"/>
          </p:nvPr>
        </p:nvSpPr>
        <p:spPr>
          <a:xfrm>
            <a:off x="6240463" y="2137143"/>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1" name="Text Placeholder 16">
            <a:extLst>
              <a:ext uri="{FF2B5EF4-FFF2-40B4-BE49-F238E27FC236}">
                <a16:creationId xmlns:a16="http://schemas.microsoft.com/office/drawing/2014/main" id="{DFF8B5E8-017D-9448-B30F-CD659C221073}"/>
              </a:ext>
            </a:extLst>
          </p:cNvPr>
          <p:cNvSpPr>
            <a:spLocks noGrp="1"/>
          </p:cNvSpPr>
          <p:nvPr>
            <p:ph type="body" sz="quarter" idx="14"/>
          </p:nvPr>
        </p:nvSpPr>
        <p:spPr>
          <a:xfrm>
            <a:off x="8128000" y="2137143"/>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2" name="Text Placeholder 16">
            <a:extLst>
              <a:ext uri="{FF2B5EF4-FFF2-40B4-BE49-F238E27FC236}">
                <a16:creationId xmlns:a16="http://schemas.microsoft.com/office/drawing/2014/main" id="{23243079-7E64-8247-A7DE-8C677FA6F54F}"/>
              </a:ext>
            </a:extLst>
          </p:cNvPr>
          <p:cNvSpPr>
            <a:spLocks noGrp="1"/>
          </p:cNvSpPr>
          <p:nvPr>
            <p:ph type="body" sz="quarter" idx="15"/>
          </p:nvPr>
        </p:nvSpPr>
        <p:spPr>
          <a:xfrm>
            <a:off x="100139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3" name="Text Placeholder 16">
            <a:extLst>
              <a:ext uri="{FF2B5EF4-FFF2-40B4-BE49-F238E27FC236}">
                <a16:creationId xmlns:a16="http://schemas.microsoft.com/office/drawing/2014/main" id="{15EF34EC-5A49-5E44-8FF1-785ECE15E3B9}"/>
              </a:ext>
            </a:extLst>
          </p:cNvPr>
          <p:cNvSpPr>
            <a:spLocks noGrp="1"/>
          </p:cNvSpPr>
          <p:nvPr>
            <p:ph type="body" sz="quarter" idx="16"/>
          </p:nvPr>
        </p:nvSpPr>
        <p:spPr>
          <a:xfrm>
            <a:off x="58420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4" name="Text Placeholder 16">
            <a:extLst>
              <a:ext uri="{FF2B5EF4-FFF2-40B4-BE49-F238E27FC236}">
                <a16:creationId xmlns:a16="http://schemas.microsoft.com/office/drawing/2014/main" id="{1815091A-D110-584B-AB6E-643B6462EE03}"/>
              </a:ext>
            </a:extLst>
          </p:cNvPr>
          <p:cNvSpPr>
            <a:spLocks noGrp="1"/>
          </p:cNvSpPr>
          <p:nvPr>
            <p:ph type="body" sz="quarter" idx="17"/>
          </p:nvPr>
        </p:nvSpPr>
        <p:spPr>
          <a:xfrm>
            <a:off x="24701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5" name="Text Placeholder 16">
            <a:extLst>
              <a:ext uri="{FF2B5EF4-FFF2-40B4-BE49-F238E27FC236}">
                <a16:creationId xmlns:a16="http://schemas.microsoft.com/office/drawing/2014/main" id="{DBBF8BC8-BC7B-004B-A427-B1F9D8D9199A}"/>
              </a:ext>
            </a:extLst>
          </p:cNvPr>
          <p:cNvSpPr>
            <a:spLocks noGrp="1"/>
          </p:cNvSpPr>
          <p:nvPr>
            <p:ph type="body" sz="quarter" idx="18"/>
          </p:nvPr>
        </p:nvSpPr>
        <p:spPr>
          <a:xfrm>
            <a:off x="4356100" y="4509120"/>
            <a:ext cx="160337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6" name="Text Placeholder 16">
            <a:extLst>
              <a:ext uri="{FF2B5EF4-FFF2-40B4-BE49-F238E27FC236}">
                <a16:creationId xmlns:a16="http://schemas.microsoft.com/office/drawing/2014/main" id="{844592AA-1A9A-8E46-B40A-8739500A22C9}"/>
              </a:ext>
            </a:extLst>
          </p:cNvPr>
          <p:cNvSpPr>
            <a:spLocks noGrp="1"/>
          </p:cNvSpPr>
          <p:nvPr>
            <p:ph type="body" sz="quarter" idx="19"/>
          </p:nvPr>
        </p:nvSpPr>
        <p:spPr>
          <a:xfrm>
            <a:off x="6240463" y="4509120"/>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7" name="Text Placeholder 16">
            <a:extLst>
              <a:ext uri="{FF2B5EF4-FFF2-40B4-BE49-F238E27FC236}">
                <a16:creationId xmlns:a16="http://schemas.microsoft.com/office/drawing/2014/main" id="{6E747F9F-4D5A-1E4C-92B5-549F887E8726}"/>
              </a:ext>
            </a:extLst>
          </p:cNvPr>
          <p:cNvSpPr>
            <a:spLocks noGrp="1"/>
          </p:cNvSpPr>
          <p:nvPr>
            <p:ph type="body" sz="quarter" idx="20"/>
          </p:nvPr>
        </p:nvSpPr>
        <p:spPr>
          <a:xfrm>
            <a:off x="8128000" y="4509120"/>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8" name="Text Placeholder 16">
            <a:extLst>
              <a:ext uri="{FF2B5EF4-FFF2-40B4-BE49-F238E27FC236}">
                <a16:creationId xmlns:a16="http://schemas.microsoft.com/office/drawing/2014/main" id="{F878EC20-6567-6B45-AE19-F3465093EEC8}"/>
              </a:ext>
            </a:extLst>
          </p:cNvPr>
          <p:cNvSpPr>
            <a:spLocks noGrp="1"/>
          </p:cNvSpPr>
          <p:nvPr>
            <p:ph type="body" sz="quarter" idx="21"/>
          </p:nvPr>
        </p:nvSpPr>
        <p:spPr>
          <a:xfrm>
            <a:off x="100139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cxnSp>
        <p:nvCxnSpPr>
          <p:cNvPr id="16" name="Straight Connector 15">
            <a:extLst>
              <a:ext uri="{FF2B5EF4-FFF2-40B4-BE49-F238E27FC236}">
                <a16:creationId xmlns:a16="http://schemas.microsoft.com/office/drawing/2014/main" id="{1EA3253A-CBC3-A644-9057-A616EFD62183}"/>
              </a:ext>
            </a:extLst>
          </p:cNvPr>
          <p:cNvCxnSpPr>
            <a:cxnSpLocks/>
          </p:cNvCxnSpPr>
          <p:nvPr userDrawn="1"/>
        </p:nvCxnSpPr>
        <p:spPr>
          <a:xfrm>
            <a:off x="58420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3FA9607-273B-BF42-A068-8D930E44C050}"/>
              </a:ext>
            </a:extLst>
          </p:cNvPr>
          <p:cNvCxnSpPr>
            <a:cxnSpLocks/>
          </p:cNvCxnSpPr>
          <p:nvPr userDrawn="1"/>
        </p:nvCxnSpPr>
        <p:spPr>
          <a:xfrm>
            <a:off x="247015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5FB5306-5527-0B40-80C7-DB5C8423B952}"/>
              </a:ext>
            </a:extLst>
          </p:cNvPr>
          <p:cNvCxnSpPr>
            <a:cxnSpLocks/>
          </p:cNvCxnSpPr>
          <p:nvPr userDrawn="1"/>
        </p:nvCxnSpPr>
        <p:spPr>
          <a:xfrm>
            <a:off x="4364037" y="2015240"/>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3971A8C-E65D-6B49-ADA2-293469DDD7BC}"/>
              </a:ext>
            </a:extLst>
          </p:cNvPr>
          <p:cNvCxnSpPr>
            <a:cxnSpLocks/>
          </p:cNvCxnSpPr>
          <p:nvPr userDrawn="1"/>
        </p:nvCxnSpPr>
        <p:spPr>
          <a:xfrm>
            <a:off x="6240463"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91A700F-7F45-F94C-A435-F7EE30C70A7E}"/>
              </a:ext>
            </a:extLst>
          </p:cNvPr>
          <p:cNvCxnSpPr>
            <a:cxnSpLocks/>
          </p:cNvCxnSpPr>
          <p:nvPr userDrawn="1"/>
        </p:nvCxnSpPr>
        <p:spPr>
          <a:xfrm>
            <a:off x="8124825"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8EA0204-C4C9-6644-861D-6EB50FE04062}"/>
              </a:ext>
            </a:extLst>
          </p:cNvPr>
          <p:cNvCxnSpPr>
            <a:cxnSpLocks/>
          </p:cNvCxnSpPr>
          <p:nvPr userDrawn="1"/>
        </p:nvCxnSpPr>
        <p:spPr>
          <a:xfrm>
            <a:off x="1001395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21346A5-A33F-5946-9543-99C299D786AC}"/>
              </a:ext>
            </a:extLst>
          </p:cNvPr>
          <p:cNvCxnSpPr>
            <a:cxnSpLocks/>
          </p:cNvCxnSpPr>
          <p:nvPr userDrawn="1"/>
        </p:nvCxnSpPr>
        <p:spPr>
          <a:xfrm>
            <a:off x="5842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4EA3CD-0BD7-E747-A4EB-45424A3C1987}"/>
              </a:ext>
            </a:extLst>
          </p:cNvPr>
          <p:cNvCxnSpPr>
            <a:cxnSpLocks/>
          </p:cNvCxnSpPr>
          <p:nvPr userDrawn="1"/>
        </p:nvCxnSpPr>
        <p:spPr>
          <a:xfrm>
            <a:off x="249560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66C269-8DE0-714D-AB7A-BA133A81E3C7}"/>
              </a:ext>
            </a:extLst>
          </p:cNvPr>
          <p:cNvCxnSpPr>
            <a:cxnSpLocks/>
          </p:cNvCxnSpPr>
          <p:nvPr userDrawn="1"/>
        </p:nvCxnSpPr>
        <p:spPr>
          <a:xfrm>
            <a:off x="4364037" y="4362631"/>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3539B16-CE2C-3A4D-B528-4C530EFD148D}"/>
              </a:ext>
            </a:extLst>
          </p:cNvPr>
          <p:cNvCxnSpPr>
            <a:cxnSpLocks/>
          </p:cNvCxnSpPr>
          <p:nvPr userDrawn="1"/>
        </p:nvCxnSpPr>
        <p:spPr>
          <a:xfrm>
            <a:off x="6240463"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683FC3-D470-6642-8CD2-833A816B7C06}"/>
              </a:ext>
            </a:extLst>
          </p:cNvPr>
          <p:cNvCxnSpPr>
            <a:cxnSpLocks/>
          </p:cNvCxnSpPr>
          <p:nvPr userDrawn="1"/>
        </p:nvCxnSpPr>
        <p:spPr>
          <a:xfrm>
            <a:off x="8124825"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3A02AF-593E-A740-8AA5-3E98EC7712B3}"/>
              </a:ext>
            </a:extLst>
          </p:cNvPr>
          <p:cNvCxnSpPr>
            <a:cxnSpLocks/>
          </p:cNvCxnSpPr>
          <p:nvPr userDrawn="1"/>
        </p:nvCxnSpPr>
        <p:spPr>
          <a:xfrm>
            <a:off x="1001395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2B32F430-ED23-B440-BB46-25EFAA521E1A}"/>
              </a:ext>
            </a:extLst>
          </p:cNvPr>
          <p:cNvSpPr>
            <a:spLocks noGrp="1"/>
          </p:cNvSpPr>
          <p:nvPr>
            <p:ph type="body" sz="quarter" idx="22" hasCustomPrompt="1"/>
          </p:nvPr>
        </p:nvSpPr>
        <p:spPr>
          <a:xfrm>
            <a:off x="584200" y="1436688"/>
            <a:ext cx="1595439"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1" name="Text Placeholder 28">
            <a:extLst>
              <a:ext uri="{FF2B5EF4-FFF2-40B4-BE49-F238E27FC236}">
                <a16:creationId xmlns:a16="http://schemas.microsoft.com/office/drawing/2014/main" id="{7BE96FEE-E6DA-2941-AEAC-A1C8FC164091}"/>
              </a:ext>
            </a:extLst>
          </p:cNvPr>
          <p:cNvSpPr>
            <a:spLocks noGrp="1"/>
          </p:cNvSpPr>
          <p:nvPr>
            <p:ph type="body" sz="quarter" idx="23" hasCustomPrompt="1"/>
          </p:nvPr>
        </p:nvSpPr>
        <p:spPr>
          <a:xfrm>
            <a:off x="2470150"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2" name="Text Placeholder 28">
            <a:extLst>
              <a:ext uri="{FF2B5EF4-FFF2-40B4-BE49-F238E27FC236}">
                <a16:creationId xmlns:a16="http://schemas.microsoft.com/office/drawing/2014/main" id="{8732B004-72E3-4E45-A749-459DEFBC1733}"/>
              </a:ext>
            </a:extLst>
          </p:cNvPr>
          <p:cNvSpPr>
            <a:spLocks noGrp="1"/>
          </p:cNvSpPr>
          <p:nvPr>
            <p:ph type="body" sz="quarter" idx="24" hasCustomPrompt="1"/>
          </p:nvPr>
        </p:nvSpPr>
        <p:spPr>
          <a:xfrm>
            <a:off x="4367808"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3" name="Text Placeholder 28">
            <a:extLst>
              <a:ext uri="{FF2B5EF4-FFF2-40B4-BE49-F238E27FC236}">
                <a16:creationId xmlns:a16="http://schemas.microsoft.com/office/drawing/2014/main" id="{E66FAAC7-8AEC-104A-A5DD-4AEB7AA585A9}"/>
              </a:ext>
            </a:extLst>
          </p:cNvPr>
          <p:cNvSpPr>
            <a:spLocks noGrp="1"/>
          </p:cNvSpPr>
          <p:nvPr>
            <p:ph type="body" sz="quarter" idx="25" hasCustomPrompt="1"/>
          </p:nvPr>
        </p:nvSpPr>
        <p:spPr>
          <a:xfrm>
            <a:off x="6240016"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4" name="Text Placeholder 28">
            <a:extLst>
              <a:ext uri="{FF2B5EF4-FFF2-40B4-BE49-F238E27FC236}">
                <a16:creationId xmlns:a16="http://schemas.microsoft.com/office/drawing/2014/main" id="{5E1D2D98-23BB-FF4A-95AC-2A429CDF840F}"/>
              </a:ext>
            </a:extLst>
          </p:cNvPr>
          <p:cNvSpPr>
            <a:spLocks noGrp="1"/>
          </p:cNvSpPr>
          <p:nvPr>
            <p:ph type="body" sz="quarter" idx="26" hasCustomPrompt="1"/>
          </p:nvPr>
        </p:nvSpPr>
        <p:spPr>
          <a:xfrm>
            <a:off x="8128000"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5" name="Text Placeholder 28">
            <a:extLst>
              <a:ext uri="{FF2B5EF4-FFF2-40B4-BE49-F238E27FC236}">
                <a16:creationId xmlns:a16="http://schemas.microsoft.com/office/drawing/2014/main" id="{527C7347-F791-F945-A658-6E2EC13C6393}"/>
              </a:ext>
            </a:extLst>
          </p:cNvPr>
          <p:cNvSpPr>
            <a:spLocks noGrp="1"/>
          </p:cNvSpPr>
          <p:nvPr>
            <p:ph type="body" sz="quarter" idx="27" hasCustomPrompt="1"/>
          </p:nvPr>
        </p:nvSpPr>
        <p:spPr>
          <a:xfrm>
            <a:off x="10013950"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6" name="Text Placeholder 28">
            <a:extLst>
              <a:ext uri="{FF2B5EF4-FFF2-40B4-BE49-F238E27FC236}">
                <a16:creationId xmlns:a16="http://schemas.microsoft.com/office/drawing/2014/main" id="{8172C080-65E1-3C46-99C0-978870D28AF8}"/>
              </a:ext>
            </a:extLst>
          </p:cNvPr>
          <p:cNvSpPr>
            <a:spLocks noGrp="1"/>
          </p:cNvSpPr>
          <p:nvPr>
            <p:ph type="body" sz="quarter" idx="28" hasCustomPrompt="1"/>
          </p:nvPr>
        </p:nvSpPr>
        <p:spPr>
          <a:xfrm>
            <a:off x="584200" y="3789040"/>
            <a:ext cx="1595439"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7" name="Text Placeholder 28">
            <a:extLst>
              <a:ext uri="{FF2B5EF4-FFF2-40B4-BE49-F238E27FC236}">
                <a16:creationId xmlns:a16="http://schemas.microsoft.com/office/drawing/2014/main" id="{4928442B-3D98-0B48-9333-273D8587E0E3}"/>
              </a:ext>
            </a:extLst>
          </p:cNvPr>
          <p:cNvSpPr>
            <a:spLocks noGrp="1"/>
          </p:cNvSpPr>
          <p:nvPr>
            <p:ph type="body" sz="quarter" idx="29" hasCustomPrompt="1"/>
          </p:nvPr>
        </p:nvSpPr>
        <p:spPr>
          <a:xfrm>
            <a:off x="2470150"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8" name="Text Placeholder 28">
            <a:extLst>
              <a:ext uri="{FF2B5EF4-FFF2-40B4-BE49-F238E27FC236}">
                <a16:creationId xmlns:a16="http://schemas.microsoft.com/office/drawing/2014/main" id="{2961F7B7-1EDB-2C43-951E-B36532A1E791}"/>
              </a:ext>
            </a:extLst>
          </p:cNvPr>
          <p:cNvSpPr>
            <a:spLocks noGrp="1"/>
          </p:cNvSpPr>
          <p:nvPr>
            <p:ph type="body" sz="quarter" idx="30" hasCustomPrompt="1"/>
          </p:nvPr>
        </p:nvSpPr>
        <p:spPr>
          <a:xfrm>
            <a:off x="4367808"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9" name="Text Placeholder 28">
            <a:extLst>
              <a:ext uri="{FF2B5EF4-FFF2-40B4-BE49-F238E27FC236}">
                <a16:creationId xmlns:a16="http://schemas.microsoft.com/office/drawing/2014/main" id="{6345ABD8-4C05-A749-91A9-2D1F286CB735}"/>
              </a:ext>
            </a:extLst>
          </p:cNvPr>
          <p:cNvSpPr>
            <a:spLocks noGrp="1"/>
          </p:cNvSpPr>
          <p:nvPr>
            <p:ph type="body" sz="quarter" idx="31" hasCustomPrompt="1"/>
          </p:nvPr>
        </p:nvSpPr>
        <p:spPr>
          <a:xfrm>
            <a:off x="6240016"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50" name="Text Placeholder 28">
            <a:extLst>
              <a:ext uri="{FF2B5EF4-FFF2-40B4-BE49-F238E27FC236}">
                <a16:creationId xmlns:a16="http://schemas.microsoft.com/office/drawing/2014/main" id="{40D75468-C5B7-204E-BE74-7892BA35FF75}"/>
              </a:ext>
            </a:extLst>
          </p:cNvPr>
          <p:cNvSpPr>
            <a:spLocks noGrp="1"/>
          </p:cNvSpPr>
          <p:nvPr>
            <p:ph type="body" sz="quarter" idx="32" hasCustomPrompt="1"/>
          </p:nvPr>
        </p:nvSpPr>
        <p:spPr>
          <a:xfrm>
            <a:off x="8128000"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51" name="Text Placeholder 28">
            <a:extLst>
              <a:ext uri="{FF2B5EF4-FFF2-40B4-BE49-F238E27FC236}">
                <a16:creationId xmlns:a16="http://schemas.microsoft.com/office/drawing/2014/main" id="{C0D28E3D-12EC-FE42-A86A-CE63CE12A178}"/>
              </a:ext>
            </a:extLst>
          </p:cNvPr>
          <p:cNvSpPr>
            <a:spLocks noGrp="1"/>
          </p:cNvSpPr>
          <p:nvPr>
            <p:ph type="body" sz="quarter" idx="33" hasCustomPrompt="1"/>
          </p:nvPr>
        </p:nvSpPr>
        <p:spPr>
          <a:xfrm>
            <a:off x="10013950"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Tree>
    <p:extLst>
      <p:ext uri="{BB962C8B-B14F-4D97-AF65-F5344CB8AC3E}">
        <p14:creationId xmlns:p14="http://schemas.microsoft.com/office/powerpoint/2010/main" val="1185091634"/>
      </p:ext>
    </p:extLst>
  </p:cSld>
  <p:clrMapOvr>
    <a:masterClrMapping/>
  </p:clrMapOvr>
  <p:transition>
    <p:fade/>
  </p:transition>
  <p:extLst>
    <p:ext uri="{DCECCB84-F9BA-43D5-87BE-67443E8EF086}">
      <p15:sldGuideLst xmlns:p15="http://schemas.microsoft.com/office/powerpoint/2012/main">
        <p15:guide id="8" pos="1373">
          <p15:clr>
            <a:srgbClr val="A4A3A4"/>
          </p15:clr>
        </p15:guide>
        <p15:guide id="9" pos="1556">
          <p15:clr>
            <a:srgbClr val="A4A3A4"/>
          </p15:clr>
        </p15:guide>
        <p15:guide id="12" pos="2561">
          <p15:clr>
            <a:srgbClr val="A4A3A4"/>
          </p15:clr>
        </p15:guide>
        <p15:guide id="13" pos="2744">
          <p15:clr>
            <a:srgbClr val="A4A3A4"/>
          </p15:clr>
        </p15:guide>
        <p15:guide id="16" pos="3754" userDrawn="1">
          <p15:clr>
            <a:srgbClr val="A4A3A4"/>
          </p15:clr>
        </p15:guide>
        <p15:guide id="17" pos="3931" userDrawn="1">
          <p15:clr>
            <a:srgbClr val="A4A3A4"/>
          </p15:clr>
        </p15:guide>
        <p15:guide id="20" pos="4937">
          <p15:clr>
            <a:srgbClr val="A4A3A4"/>
          </p15:clr>
        </p15:guide>
        <p15:guide id="21" pos="5120">
          <p15:clr>
            <a:srgbClr val="A4A3A4"/>
          </p15:clr>
        </p15:guide>
        <p15:guide id="24" pos="6123">
          <p15:clr>
            <a:srgbClr val="A4A3A4"/>
          </p15:clr>
        </p15:guide>
        <p15:guide id="25" pos="6308">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2387" userDrawn="1">
          <p15:clr>
            <a:srgbClr val="FBAE40"/>
          </p15:clr>
        </p15:guide>
        <p15:guide id="32" orient="horz" pos="2750" userDrawn="1">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12_Header Line 12 Months">
    <p:bg>
      <p:bgPr>
        <a:solidFill>
          <a:schemeClr val="tx2"/>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11018520" cy="553998"/>
          </a:xfrm>
        </p:spPr>
        <p:txBody>
          <a:bodyPr>
            <a:spAutoFit/>
          </a:bodyPr>
          <a:lstStyle>
            <a:lvl1pPr>
              <a:defRPr>
                <a:solidFill>
                  <a:schemeClr val="accent3"/>
                </a:solidFill>
              </a:defRPr>
            </a:lvl1pPr>
          </a:lstStyle>
          <a:p>
            <a:r>
              <a:rPr lang="en-US"/>
              <a:t>Click to edit Master title style</a:t>
            </a:r>
            <a:endParaRPr lang="en-US" dirty="0"/>
          </a:p>
        </p:txBody>
      </p:sp>
      <p:sp>
        <p:nvSpPr>
          <p:cNvPr id="17" name="Text Placeholder 16">
            <a:extLst>
              <a:ext uri="{FF2B5EF4-FFF2-40B4-BE49-F238E27FC236}">
                <a16:creationId xmlns:a16="http://schemas.microsoft.com/office/drawing/2014/main" id="{3B0B9755-980E-B04E-95D6-C276F382D087}"/>
              </a:ext>
            </a:extLst>
          </p:cNvPr>
          <p:cNvSpPr>
            <a:spLocks noGrp="1"/>
          </p:cNvSpPr>
          <p:nvPr>
            <p:ph type="body" sz="quarter" idx="10"/>
          </p:nvPr>
        </p:nvSpPr>
        <p:spPr>
          <a:xfrm>
            <a:off x="584200" y="2137143"/>
            <a:ext cx="1595438"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8" name="Text Placeholder 16">
            <a:extLst>
              <a:ext uri="{FF2B5EF4-FFF2-40B4-BE49-F238E27FC236}">
                <a16:creationId xmlns:a16="http://schemas.microsoft.com/office/drawing/2014/main" id="{E14B2888-1E67-E04C-894E-926FC1FD801D}"/>
              </a:ext>
            </a:extLst>
          </p:cNvPr>
          <p:cNvSpPr>
            <a:spLocks noGrp="1"/>
          </p:cNvSpPr>
          <p:nvPr>
            <p:ph type="body" sz="quarter" idx="11"/>
          </p:nvPr>
        </p:nvSpPr>
        <p:spPr>
          <a:xfrm>
            <a:off x="2470150" y="2137143"/>
            <a:ext cx="1595438"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19" name="Text Placeholder 16">
            <a:extLst>
              <a:ext uri="{FF2B5EF4-FFF2-40B4-BE49-F238E27FC236}">
                <a16:creationId xmlns:a16="http://schemas.microsoft.com/office/drawing/2014/main" id="{333BC1A1-9771-5646-BEE1-9E5EEAED2699}"/>
              </a:ext>
            </a:extLst>
          </p:cNvPr>
          <p:cNvSpPr>
            <a:spLocks noGrp="1"/>
          </p:cNvSpPr>
          <p:nvPr>
            <p:ph type="body" sz="quarter" idx="12"/>
          </p:nvPr>
        </p:nvSpPr>
        <p:spPr>
          <a:xfrm>
            <a:off x="4356100" y="2137143"/>
            <a:ext cx="1603375"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0" name="Text Placeholder 16">
            <a:extLst>
              <a:ext uri="{FF2B5EF4-FFF2-40B4-BE49-F238E27FC236}">
                <a16:creationId xmlns:a16="http://schemas.microsoft.com/office/drawing/2014/main" id="{6B558C13-2A32-8A4B-856B-2AB00C47770F}"/>
              </a:ext>
            </a:extLst>
          </p:cNvPr>
          <p:cNvSpPr>
            <a:spLocks noGrp="1"/>
          </p:cNvSpPr>
          <p:nvPr>
            <p:ph type="body" sz="quarter" idx="13"/>
          </p:nvPr>
        </p:nvSpPr>
        <p:spPr>
          <a:xfrm>
            <a:off x="6240463" y="2137143"/>
            <a:ext cx="1597025"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1" name="Text Placeholder 16">
            <a:extLst>
              <a:ext uri="{FF2B5EF4-FFF2-40B4-BE49-F238E27FC236}">
                <a16:creationId xmlns:a16="http://schemas.microsoft.com/office/drawing/2014/main" id="{DFF8B5E8-017D-9448-B30F-CD659C221073}"/>
              </a:ext>
            </a:extLst>
          </p:cNvPr>
          <p:cNvSpPr>
            <a:spLocks noGrp="1"/>
          </p:cNvSpPr>
          <p:nvPr>
            <p:ph type="body" sz="quarter" idx="14"/>
          </p:nvPr>
        </p:nvSpPr>
        <p:spPr>
          <a:xfrm>
            <a:off x="8128000" y="2137143"/>
            <a:ext cx="1592263"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2" name="Text Placeholder 16">
            <a:extLst>
              <a:ext uri="{FF2B5EF4-FFF2-40B4-BE49-F238E27FC236}">
                <a16:creationId xmlns:a16="http://schemas.microsoft.com/office/drawing/2014/main" id="{23243079-7E64-8247-A7DE-8C677FA6F54F}"/>
              </a:ext>
            </a:extLst>
          </p:cNvPr>
          <p:cNvSpPr>
            <a:spLocks noGrp="1"/>
          </p:cNvSpPr>
          <p:nvPr>
            <p:ph type="body" sz="quarter" idx="15"/>
          </p:nvPr>
        </p:nvSpPr>
        <p:spPr>
          <a:xfrm>
            <a:off x="10013950" y="2137143"/>
            <a:ext cx="1595438"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3" name="Text Placeholder 16">
            <a:extLst>
              <a:ext uri="{FF2B5EF4-FFF2-40B4-BE49-F238E27FC236}">
                <a16:creationId xmlns:a16="http://schemas.microsoft.com/office/drawing/2014/main" id="{15EF34EC-5A49-5E44-8FF1-785ECE15E3B9}"/>
              </a:ext>
            </a:extLst>
          </p:cNvPr>
          <p:cNvSpPr>
            <a:spLocks noGrp="1"/>
          </p:cNvSpPr>
          <p:nvPr>
            <p:ph type="body" sz="quarter" idx="16"/>
          </p:nvPr>
        </p:nvSpPr>
        <p:spPr>
          <a:xfrm>
            <a:off x="584200" y="4509120"/>
            <a:ext cx="1595438"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4" name="Text Placeholder 16">
            <a:extLst>
              <a:ext uri="{FF2B5EF4-FFF2-40B4-BE49-F238E27FC236}">
                <a16:creationId xmlns:a16="http://schemas.microsoft.com/office/drawing/2014/main" id="{1815091A-D110-584B-AB6E-643B6462EE03}"/>
              </a:ext>
            </a:extLst>
          </p:cNvPr>
          <p:cNvSpPr>
            <a:spLocks noGrp="1"/>
          </p:cNvSpPr>
          <p:nvPr>
            <p:ph type="body" sz="quarter" idx="17"/>
          </p:nvPr>
        </p:nvSpPr>
        <p:spPr>
          <a:xfrm>
            <a:off x="2470150" y="4509120"/>
            <a:ext cx="1595438"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5" name="Text Placeholder 16">
            <a:extLst>
              <a:ext uri="{FF2B5EF4-FFF2-40B4-BE49-F238E27FC236}">
                <a16:creationId xmlns:a16="http://schemas.microsoft.com/office/drawing/2014/main" id="{DBBF8BC8-BC7B-004B-A427-B1F9D8D9199A}"/>
              </a:ext>
            </a:extLst>
          </p:cNvPr>
          <p:cNvSpPr>
            <a:spLocks noGrp="1"/>
          </p:cNvSpPr>
          <p:nvPr>
            <p:ph type="body" sz="quarter" idx="18"/>
          </p:nvPr>
        </p:nvSpPr>
        <p:spPr>
          <a:xfrm>
            <a:off x="4356100" y="4509120"/>
            <a:ext cx="1603375"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6" name="Text Placeholder 16">
            <a:extLst>
              <a:ext uri="{FF2B5EF4-FFF2-40B4-BE49-F238E27FC236}">
                <a16:creationId xmlns:a16="http://schemas.microsoft.com/office/drawing/2014/main" id="{844592AA-1A9A-8E46-B40A-8739500A22C9}"/>
              </a:ext>
            </a:extLst>
          </p:cNvPr>
          <p:cNvSpPr>
            <a:spLocks noGrp="1"/>
          </p:cNvSpPr>
          <p:nvPr>
            <p:ph type="body" sz="quarter" idx="19"/>
          </p:nvPr>
        </p:nvSpPr>
        <p:spPr>
          <a:xfrm>
            <a:off x="6240463" y="4509120"/>
            <a:ext cx="1597025"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7" name="Text Placeholder 16">
            <a:extLst>
              <a:ext uri="{FF2B5EF4-FFF2-40B4-BE49-F238E27FC236}">
                <a16:creationId xmlns:a16="http://schemas.microsoft.com/office/drawing/2014/main" id="{6E747F9F-4D5A-1E4C-92B5-549F887E8726}"/>
              </a:ext>
            </a:extLst>
          </p:cNvPr>
          <p:cNvSpPr>
            <a:spLocks noGrp="1"/>
          </p:cNvSpPr>
          <p:nvPr>
            <p:ph type="body" sz="quarter" idx="20"/>
          </p:nvPr>
        </p:nvSpPr>
        <p:spPr>
          <a:xfrm>
            <a:off x="8128000" y="4509120"/>
            <a:ext cx="1592263"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8" name="Text Placeholder 16">
            <a:extLst>
              <a:ext uri="{FF2B5EF4-FFF2-40B4-BE49-F238E27FC236}">
                <a16:creationId xmlns:a16="http://schemas.microsoft.com/office/drawing/2014/main" id="{F878EC20-6567-6B45-AE19-F3465093EEC8}"/>
              </a:ext>
            </a:extLst>
          </p:cNvPr>
          <p:cNvSpPr>
            <a:spLocks noGrp="1"/>
          </p:cNvSpPr>
          <p:nvPr>
            <p:ph type="body" sz="quarter" idx="21"/>
          </p:nvPr>
        </p:nvSpPr>
        <p:spPr>
          <a:xfrm>
            <a:off x="10013950" y="4509120"/>
            <a:ext cx="1595438" cy="646331"/>
          </a:xfrm>
        </p:spPr>
        <p:txBody>
          <a:bodyPr lIns="90000" anchor="t"/>
          <a:lstStyle>
            <a:lvl1pPr marL="179388" indent="-179388">
              <a:buSzPct val="90000"/>
              <a:buFont typeface="Wingdings" pitchFamily="2" charset="2"/>
              <a:buChar char=""/>
              <a:tabLst/>
              <a:defRPr sz="1400">
                <a:solidFill>
                  <a:schemeClr val="bg2"/>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cxnSp>
        <p:nvCxnSpPr>
          <p:cNvPr id="16" name="Straight Connector 15">
            <a:extLst>
              <a:ext uri="{FF2B5EF4-FFF2-40B4-BE49-F238E27FC236}">
                <a16:creationId xmlns:a16="http://schemas.microsoft.com/office/drawing/2014/main" id="{1EA3253A-CBC3-A644-9057-A616EFD62183}"/>
              </a:ext>
            </a:extLst>
          </p:cNvPr>
          <p:cNvCxnSpPr>
            <a:cxnSpLocks/>
          </p:cNvCxnSpPr>
          <p:nvPr userDrawn="1"/>
        </p:nvCxnSpPr>
        <p:spPr>
          <a:xfrm>
            <a:off x="584200" y="2017713"/>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3FA9607-273B-BF42-A068-8D930E44C050}"/>
              </a:ext>
            </a:extLst>
          </p:cNvPr>
          <p:cNvCxnSpPr>
            <a:cxnSpLocks/>
          </p:cNvCxnSpPr>
          <p:nvPr userDrawn="1"/>
        </p:nvCxnSpPr>
        <p:spPr>
          <a:xfrm>
            <a:off x="2470150" y="2017713"/>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5FB5306-5527-0B40-80C7-DB5C8423B952}"/>
              </a:ext>
            </a:extLst>
          </p:cNvPr>
          <p:cNvCxnSpPr>
            <a:cxnSpLocks/>
          </p:cNvCxnSpPr>
          <p:nvPr userDrawn="1"/>
        </p:nvCxnSpPr>
        <p:spPr>
          <a:xfrm>
            <a:off x="4364037" y="2015240"/>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3971A8C-E65D-6B49-ADA2-293469DDD7BC}"/>
              </a:ext>
            </a:extLst>
          </p:cNvPr>
          <p:cNvCxnSpPr>
            <a:cxnSpLocks/>
          </p:cNvCxnSpPr>
          <p:nvPr userDrawn="1"/>
        </p:nvCxnSpPr>
        <p:spPr>
          <a:xfrm>
            <a:off x="6240463" y="2017713"/>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91A700F-7F45-F94C-A435-F7EE30C70A7E}"/>
              </a:ext>
            </a:extLst>
          </p:cNvPr>
          <p:cNvCxnSpPr>
            <a:cxnSpLocks/>
          </p:cNvCxnSpPr>
          <p:nvPr userDrawn="1"/>
        </p:nvCxnSpPr>
        <p:spPr>
          <a:xfrm>
            <a:off x="8124825" y="2017713"/>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8EA0204-C4C9-6644-861D-6EB50FE04062}"/>
              </a:ext>
            </a:extLst>
          </p:cNvPr>
          <p:cNvCxnSpPr>
            <a:cxnSpLocks/>
          </p:cNvCxnSpPr>
          <p:nvPr userDrawn="1"/>
        </p:nvCxnSpPr>
        <p:spPr>
          <a:xfrm>
            <a:off x="10013950" y="2017713"/>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21346A5-A33F-5946-9543-99C299D786AC}"/>
              </a:ext>
            </a:extLst>
          </p:cNvPr>
          <p:cNvCxnSpPr>
            <a:cxnSpLocks/>
          </p:cNvCxnSpPr>
          <p:nvPr userDrawn="1"/>
        </p:nvCxnSpPr>
        <p:spPr>
          <a:xfrm>
            <a:off x="584200" y="4365104"/>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4EA3CD-0BD7-E747-A4EB-45424A3C1987}"/>
              </a:ext>
            </a:extLst>
          </p:cNvPr>
          <p:cNvCxnSpPr>
            <a:cxnSpLocks/>
          </p:cNvCxnSpPr>
          <p:nvPr userDrawn="1"/>
        </p:nvCxnSpPr>
        <p:spPr>
          <a:xfrm>
            <a:off x="2495600" y="4365104"/>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66C269-8DE0-714D-AB7A-BA133A81E3C7}"/>
              </a:ext>
            </a:extLst>
          </p:cNvPr>
          <p:cNvCxnSpPr>
            <a:cxnSpLocks/>
          </p:cNvCxnSpPr>
          <p:nvPr userDrawn="1"/>
        </p:nvCxnSpPr>
        <p:spPr>
          <a:xfrm>
            <a:off x="4364037" y="4362631"/>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3539B16-CE2C-3A4D-B528-4C530EFD148D}"/>
              </a:ext>
            </a:extLst>
          </p:cNvPr>
          <p:cNvCxnSpPr>
            <a:cxnSpLocks/>
          </p:cNvCxnSpPr>
          <p:nvPr userDrawn="1"/>
        </p:nvCxnSpPr>
        <p:spPr>
          <a:xfrm>
            <a:off x="6240463" y="4365104"/>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683FC3-D470-6642-8CD2-833A816B7C06}"/>
              </a:ext>
            </a:extLst>
          </p:cNvPr>
          <p:cNvCxnSpPr>
            <a:cxnSpLocks/>
          </p:cNvCxnSpPr>
          <p:nvPr userDrawn="1"/>
        </p:nvCxnSpPr>
        <p:spPr>
          <a:xfrm>
            <a:off x="8124825" y="4365104"/>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3A02AF-593E-A740-8AA5-3E98EC7712B3}"/>
              </a:ext>
            </a:extLst>
          </p:cNvPr>
          <p:cNvCxnSpPr>
            <a:cxnSpLocks/>
          </p:cNvCxnSpPr>
          <p:nvPr userDrawn="1"/>
        </p:nvCxnSpPr>
        <p:spPr>
          <a:xfrm>
            <a:off x="10013950" y="4365104"/>
            <a:ext cx="1595438" cy="0"/>
          </a:xfrm>
          <a:prstGeom prst="line">
            <a:avLst/>
          </a:prstGeom>
          <a:ln w="25400">
            <a:solidFill>
              <a:schemeClr val="bg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9" name="Text Placeholder 28">
            <a:extLst>
              <a:ext uri="{FF2B5EF4-FFF2-40B4-BE49-F238E27FC236}">
                <a16:creationId xmlns:a16="http://schemas.microsoft.com/office/drawing/2014/main" id="{2B32F430-ED23-B440-BB46-25EFAA521E1A}"/>
              </a:ext>
            </a:extLst>
          </p:cNvPr>
          <p:cNvSpPr>
            <a:spLocks noGrp="1"/>
          </p:cNvSpPr>
          <p:nvPr>
            <p:ph type="body" sz="quarter" idx="22" hasCustomPrompt="1"/>
          </p:nvPr>
        </p:nvSpPr>
        <p:spPr>
          <a:xfrm>
            <a:off x="584200" y="1436688"/>
            <a:ext cx="1595439"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1" name="Text Placeholder 28">
            <a:extLst>
              <a:ext uri="{FF2B5EF4-FFF2-40B4-BE49-F238E27FC236}">
                <a16:creationId xmlns:a16="http://schemas.microsoft.com/office/drawing/2014/main" id="{7BE96FEE-E6DA-2941-AEAC-A1C8FC164091}"/>
              </a:ext>
            </a:extLst>
          </p:cNvPr>
          <p:cNvSpPr>
            <a:spLocks noGrp="1"/>
          </p:cNvSpPr>
          <p:nvPr>
            <p:ph type="body" sz="quarter" idx="23" hasCustomPrompt="1"/>
          </p:nvPr>
        </p:nvSpPr>
        <p:spPr>
          <a:xfrm>
            <a:off x="2470150" y="1436688"/>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2" name="Text Placeholder 28">
            <a:extLst>
              <a:ext uri="{FF2B5EF4-FFF2-40B4-BE49-F238E27FC236}">
                <a16:creationId xmlns:a16="http://schemas.microsoft.com/office/drawing/2014/main" id="{8732B004-72E3-4E45-A749-459DEFBC1733}"/>
              </a:ext>
            </a:extLst>
          </p:cNvPr>
          <p:cNvSpPr>
            <a:spLocks noGrp="1"/>
          </p:cNvSpPr>
          <p:nvPr>
            <p:ph type="body" sz="quarter" idx="24" hasCustomPrompt="1"/>
          </p:nvPr>
        </p:nvSpPr>
        <p:spPr>
          <a:xfrm>
            <a:off x="4367808" y="1436688"/>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3" name="Text Placeholder 28">
            <a:extLst>
              <a:ext uri="{FF2B5EF4-FFF2-40B4-BE49-F238E27FC236}">
                <a16:creationId xmlns:a16="http://schemas.microsoft.com/office/drawing/2014/main" id="{E66FAAC7-8AEC-104A-A5DD-4AEB7AA585A9}"/>
              </a:ext>
            </a:extLst>
          </p:cNvPr>
          <p:cNvSpPr>
            <a:spLocks noGrp="1"/>
          </p:cNvSpPr>
          <p:nvPr>
            <p:ph type="body" sz="quarter" idx="25" hasCustomPrompt="1"/>
          </p:nvPr>
        </p:nvSpPr>
        <p:spPr>
          <a:xfrm>
            <a:off x="6240016" y="1436688"/>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4" name="Text Placeholder 28">
            <a:extLst>
              <a:ext uri="{FF2B5EF4-FFF2-40B4-BE49-F238E27FC236}">
                <a16:creationId xmlns:a16="http://schemas.microsoft.com/office/drawing/2014/main" id="{5E1D2D98-23BB-FF4A-95AC-2A429CDF840F}"/>
              </a:ext>
            </a:extLst>
          </p:cNvPr>
          <p:cNvSpPr>
            <a:spLocks noGrp="1"/>
          </p:cNvSpPr>
          <p:nvPr>
            <p:ph type="body" sz="quarter" idx="26" hasCustomPrompt="1"/>
          </p:nvPr>
        </p:nvSpPr>
        <p:spPr>
          <a:xfrm>
            <a:off x="8128000" y="1436688"/>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5" name="Text Placeholder 28">
            <a:extLst>
              <a:ext uri="{FF2B5EF4-FFF2-40B4-BE49-F238E27FC236}">
                <a16:creationId xmlns:a16="http://schemas.microsoft.com/office/drawing/2014/main" id="{527C7347-F791-F945-A658-6E2EC13C6393}"/>
              </a:ext>
            </a:extLst>
          </p:cNvPr>
          <p:cNvSpPr>
            <a:spLocks noGrp="1"/>
          </p:cNvSpPr>
          <p:nvPr>
            <p:ph type="body" sz="quarter" idx="27" hasCustomPrompt="1"/>
          </p:nvPr>
        </p:nvSpPr>
        <p:spPr>
          <a:xfrm>
            <a:off x="10013950" y="1436688"/>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6" name="Text Placeholder 28">
            <a:extLst>
              <a:ext uri="{FF2B5EF4-FFF2-40B4-BE49-F238E27FC236}">
                <a16:creationId xmlns:a16="http://schemas.microsoft.com/office/drawing/2014/main" id="{8172C080-65E1-3C46-99C0-978870D28AF8}"/>
              </a:ext>
            </a:extLst>
          </p:cNvPr>
          <p:cNvSpPr>
            <a:spLocks noGrp="1"/>
          </p:cNvSpPr>
          <p:nvPr>
            <p:ph type="body" sz="quarter" idx="28" hasCustomPrompt="1"/>
          </p:nvPr>
        </p:nvSpPr>
        <p:spPr>
          <a:xfrm>
            <a:off x="584200" y="3789040"/>
            <a:ext cx="1595439"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7" name="Text Placeholder 28">
            <a:extLst>
              <a:ext uri="{FF2B5EF4-FFF2-40B4-BE49-F238E27FC236}">
                <a16:creationId xmlns:a16="http://schemas.microsoft.com/office/drawing/2014/main" id="{4928442B-3D98-0B48-9333-273D8587E0E3}"/>
              </a:ext>
            </a:extLst>
          </p:cNvPr>
          <p:cNvSpPr>
            <a:spLocks noGrp="1"/>
          </p:cNvSpPr>
          <p:nvPr>
            <p:ph type="body" sz="quarter" idx="29" hasCustomPrompt="1"/>
          </p:nvPr>
        </p:nvSpPr>
        <p:spPr>
          <a:xfrm>
            <a:off x="2470150" y="3789040"/>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8" name="Text Placeholder 28">
            <a:extLst>
              <a:ext uri="{FF2B5EF4-FFF2-40B4-BE49-F238E27FC236}">
                <a16:creationId xmlns:a16="http://schemas.microsoft.com/office/drawing/2014/main" id="{2961F7B7-1EDB-2C43-951E-B36532A1E791}"/>
              </a:ext>
            </a:extLst>
          </p:cNvPr>
          <p:cNvSpPr>
            <a:spLocks noGrp="1"/>
          </p:cNvSpPr>
          <p:nvPr>
            <p:ph type="body" sz="quarter" idx="30" hasCustomPrompt="1"/>
          </p:nvPr>
        </p:nvSpPr>
        <p:spPr>
          <a:xfrm>
            <a:off x="4367808" y="3789040"/>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49" name="Text Placeholder 28">
            <a:extLst>
              <a:ext uri="{FF2B5EF4-FFF2-40B4-BE49-F238E27FC236}">
                <a16:creationId xmlns:a16="http://schemas.microsoft.com/office/drawing/2014/main" id="{6345ABD8-4C05-A749-91A9-2D1F286CB735}"/>
              </a:ext>
            </a:extLst>
          </p:cNvPr>
          <p:cNvSpPr>
            <a:spLocks noGrp="1"/>
          </p:cNvSpPr>
          <p:nvPr>
            <p:ph type="body" sz="quarter" idx="31" hasCustomPrompt="1"/>
          </p:nvPr>
        </p:nvSpPr>
        <p:spPr>
          <a:xfrm>
            <a:off x="6240016" y="3789040"/>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50" name="Text Placeholder 28">
            <a:extLst>
              <a:ext uri="{FF2B5EF4-FFF2-40B4-BE49-F238E27FC236}">
                <a16:creationId xmlns:a16="http://schemas.microsoft.com/office/drawing/2014/main" id="{40D75468-C5B7-204E-BE74-7892BA35FF75}"/>
              </a:ext>
            </a:extLst>
          </p:cNvPr>
          <p:cNvSpPr>
            <a:spLocks noGrp="1"/>
          </p:cNvSpPr>
          <p:nvPr>
            <p:ph type="body" sz="quarter" idx="32" hasCustomPrompt="1"/>
          </p:nvPr>
        </p:nvSpPr>
        <p:spPr>
          <a:xfrm>
            <a:off x="8128000" y="3789040"/>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
        <p:nvSpPr>
          <p:cNvPr id="51" name="Text Placeholder 28">
            <a:extLst>
              <a:ext uri="{FF2B5EF4-FFF2-40B4-BE49-F238E27FC236}">
                <a16:creationId xmlns:a16="http://schemas.microsoft.com/office/drawing/2014/main" id="{C0D28E3D-12EC-FE42-A86A-CE63CE12A178}"/>
              </a:ext>
            </a:extLst>
          </p:cNvPr>
          <p:cNvSpPr>
            <a:spLocks noGrp="1"/>
          </p:cNvSpPr>
          <p:nvPr>
            <p:ph type="body" sz="quarter" idx="33" hasCustomPrompt="1"/>
          </p:nvPr>
        </p:nvSpPr>
        <p:spPr>
          <a:xfrm>
            <a:off x="10013950" y="3789040"/>
            <a:ext cx="1595438" cy="581025"/>
          </a:xfrm>
        </p:spPr>
        <p:txBody>
          <a:bodyPr lIns="90000" tIns="46800" rIns="90000" bIns="46800" anchor="ctr">
            <a:noAutofit/>
          </a:bodyPr>
          <a:lstStyle>
            <a:lvl1pPr marL="0" indent="0">
              <a:buNone/>
              <a:defRPr sz="2000">
                <a:solidFill>
                  <a:schemeClr val="bg1"/>
                </a:solidFill>
                <a:latin typeface="+mj-lt"/>
              </a:defRPr>
            </a:lvl1pPr>
            <a:lvl2pPr marL="228600" indent="0" algn="ctr">
              <a:buNone/>
              <a:defRPr>
                <a:solidFill>
                  <a:schemeClr val="bg1"/>
                </a:solidFill>
                <a:latin typeface="+mj-lt"/>
              </a:defRPr>
            </a:lvl2pPr>
          </a:lstStyle>
          <a:p>
            <a:pPr lvl="0"/>
            <a:r>
              <a:rPr lang="en-US" dirty="0"/>
              <a:t>Label</a:t>
            </a:r>
          </a:p>
        </p:txBody>
      </p:sp>
    </p:spTree>
    <p:extLst>
      <p:ext uri="{BB962C8B-B14F-4D97-AF65-F5344CB8AC3E}">
        <p14:creationId xmlns:p14="http://schemas.microsoft.com/office/powerpoint/2010/main" val="1598530170"/>
      </p:ext>
    </p:extLst>
  </p:cSld>
  <p:clrMapOvr>
    <a:masterClrMapping/>
  </p:clrMapOvr>
  <p:transition>
    <p:fade/>
  </p:transition>
  <p:extLst>
    <p:ext uri="{DCECCB84-F9BA-43D5-87BE-67443E8EF086}">
      <p15:sldGuideLst xmlns:p15="http://schemas.microsoft.com/office/powerpoint/2012/main">
        <p15:guide id="8" pos="1373">
          <p15:clr>
            <a:srgbClr val="A4A3A4"/>
          </p15:clr>
        </p15:guide>
        <p15:guide id="9" pos="1556">
          <p15:clr>
            <a:srgbClr val="A4A3A4"/>
          </p15:clr>
        </p15:guide>
        <p15:guide id="12" pos="2561">
          <p15:clr>
            <a:srgbClr val="A4A3A4"/>
          </p15:clr>
        </p15:guide>
        <p15:guide id="13" pos="2744">
          <p15:clr>
            <a:srgbClr val="A4A3A4"/>
          </p15:clr>
        </p15:guide>
        <p15:guide id="16" pos="3754" userDrawn="1">
          <p15:clr>
            <a:srgbClr val="A4A3A4"/>
          </p15:clr>
        </p15:guide>
        <p15:guide id="17" pos="3931" userDrawn="1">
          <p15:clr>
            <a:srgbClr val="A4A3A4"/>
          </p15:clr>
        </p15:guide>
        <p15:guide id="20" pos="4937">
          <p15:clr>
            <a:srgbClr val="A4A3A4"/>
          </p15:clr>
        </p15:guide>
        <p15:guide id="21" pos="5120">
          <p15:clr>
            <a:srgbClr val="A4A3A4"/>
          </p15:clr>
        </p15:guide>
        <p15:guide id="24" pos="6123">
          <p15:clr>
            <a:srgbClr val="A4A3A4"/>
          </p15:clr>
        </p15:guide>
        <p15:guide id="25" pos="6308">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2387" userDrawn="1">
          <p15:clr>
            <a:srgbClr val="FBAE40"/>
          </p15:clr>
        </p15:guide>
        <p15:guide id="32" orient="horz" pos="2750" userDrawn="1">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14_Header Line 12 Months">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E9C8D47-3F89-2440-BD17-30886A5B991A}"/>
              </a:ext>
            </a:extLst>
          </p:cNvPr>
          <p:cNvSpPr/>
          <p:nvPr userDrawn="1"/>
        </p:nvSpPr>
        <p:spPr bwMode="auto">
          <a:xfrm>
            <a:off x="0" y="0"/>
            <a:ext cx="5959475"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2">
            <a:extLst>
              <a:ext uri="{FF2B5EF4-FFF2-40B4-BE49-F238E27FC236}">
                <a16:creationId xmlns:a16="http://schemas.microsoft.com/office/drawing/2014/main" id="{BB973DD2-1476-E74C-99DF-240F2E508778}"/>
              </a:ext>
            </a:extLst>
          </p:cNvPr>
          <p:cNvSpPr>
            <a:spLocks noGrp="1"/>
          </p:cNvSpPr>
          <p:nvPr>
            <p:ph type="title"/>
          </p:nvPr>
        </p:nvSpPr>
        <p:spPr>
          <a:xfrm>
            <a:off x="588263" y="457200"/>
            <a:ext cx="3477325" cy="1107996"/>
          </a:xfrm>
        </p:spPr>
        <p:txBody>
          <a:bodyPr wrap="square">
            <a:spAutoFit/>
          </a:bodyPr>
          <a:lstStyle>
            <a:lvl1pPr>
              <a:defRPr>
                <a:solidFill>
                  <a:schemeClr val="accent3"/>
                </a:solidFill>
              </a:defRPr>
            </a:lvl1pPr>
          </a:lstStyle>
          <a:p>
            <a:r>
              <a:rPr lang="en-US"/>
              <a:t>Click to edit Master title style</a:t>
            </a:r>
            <a:endParaRPr lang="en-US" dirty="0"/>
          </a:p>
        </p:txBody>
      </p:sp>
      <p:sp>
        <p:nvSpPr>
          <p:cNvPr id="20" name="Text Placeholder 16">
            <a:extLst>
              <a:ext uri="{FF2B5EF4-FFF2-40B4-BE49-F238E27FC236}">
                <a16:creationId xmlns:a16="http://schemas.microsoft.com/office/drawing/2014/main" id="{6B558C13-2A32-8A4B-856B-2AB00C47770F}"/>
              </a:ext>
            </a:extLst>
          </p:cNvPr>
          <p:cNvSpPr>
            <a:spLocks noGrp="1"/>
          </p:cNvSpPr>
          <p:nvPr>
            <p:ph type="body" sz="quarter" idx="13"/>
          </p:nvPr>
        </p:nvSpPr>
        <p:spPr>
          <a:xfrm>
            <a:off x="6240463" y="2137143"/>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1" name="Text Placeholder 16">
            <a:extLst>
              <a:ext uri="{FF2B5EF4-FFF2-40B4-BE49-F238E27FC236}">
                <a16:creationId xmlns:a16="http://schemas.microsoft.com/office/drawing/2014/main" id="{DFF8B5E8-017D-9448-B30F-CD659C221073}"/>
              </a:ext>
            </a:extLst>
          </p:cNvPr>
          <p:cNvSpPr>
            <a:spLocks noGrp="1"/>
          </p:cNvSpPr>
          <p:nvPr>
            <p:ph type="body" sz="quarter" idx="14"/>
          </p:nvPr>
        </p:nvSpPr>
        <p:spPr>
          <a:xfrm>
            <a:off x="8128000" y="2137143"/>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2" name="Text Placeholder 16">
            <a:extLst>
              <a:ext uri="{FF2B5EF4-FFF2-40B4-BE49-F238E27FC236}">
                <a16:creationId xmlns:a16="http://schemas.microsoft.com/office/drawing/2014/main" id="{23243079-7E64-8247-A7DE-8C677FA6F54F}"/>
              </a:ext>
            </a:extLst>
          </p:cNvPr>
          <p:cNvSpPr>
            <a:spLocks noGrp="1"/>
          </p:cNvSpPr>
          <p:nvPr>
            <p:ph type="body" sz="quarter" idx="15"/>
          </p:nvPr>
        </p:nvSpPr>
        <p:spPr>
          <a:xfrm>
            <a:off x="10013950" y="2137143"/>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6" name="Text Placeholder 16">
            <a:extLst>
              <a:ext uri="{FF2B5EF4-FFF2-40B4-BE49-F238E27FC236}">
                <a16:creationId xmlns:a16="http://schemas.microsoft.com/office/drawing/2014/main" id="{844592AA-1A9A-8E46-B40A-8739500A22C9}"/>
              </a:ext>
            </a:extLst>
          </p:cNvPr>
          <p:cNvSpPr>
            <a:spLocks noGrp="1"/>
          </p:cNvSpPr>
          <p:nvPr>
            <p:ph type="body" sz="quarter" idx="19"/>
          </p:nvPr>
        </p:nvSpPr>
        <p:spPr>
          <a:xfrm>
            <a:off x="6240463" y="4509120"/>
            <a:ext cx="1597025"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7" name="Text Placeholder 16">
            <a:extLst>
              <a:ext uri="{FF2B5EF4-FFF2-40B4-BE49-F238E27FC236}">
                <a16:creationId xmlns:a16="http://schemas.microsoft.com/office/drawing/2014/main" id="{6E747F9F-4D5A-1E4C-92B5-549F887E8726}"/>
              </a:ext>
            </a:extLst>
          </p:cNvPr>
          <p:cNvSpPr>
            <a:spLocks noGrp="1"/>
          </p:cNvSpPr>
          <p:nvPr>
            <p:ph type="body" sz="quarter" idx="20"/>
          </p:nvPr>
        </p:nvSpPr>
        <p:spPr>
          <a:xfrm>
            <a:off x="8128000" y="4509120"/>
            <a:ext cx="1592263"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sp>
        <p:nvSpPr>
          <p:cNvPr id="28" name="Text Placeholder 16">
            <a:extLst>
              <a:ext uri="{FF2B5EF4-FFF2-40B4-BE49-F238E27FC236}">
                <a16:creationId xmlns:a16="http://schemas.microsoft.com/office/drawing/2014/main" id="{F878EC20-6567-6B45-AE19-F3465093EEC8}"/>
              </a:ext>
            </a:extLst>
          </p:cNvPr>
          <p:cNvSpPr>
            <a:spLocks noGrp="1"/>
          </p:cNvSpPr>
          <p:nvPr>
            <p:ph type="body" sz="quarter" idx="21"/>
          </p:nvPr>
        </p:nvSpPr>
        <p:spPr>
          <a:xfrm>
            <a:off x="10013950" y="4509120"/>
            <a:ext cx="1595438" cy="646331"/>
          </a:xfrm>
        </p:spPr>
        <p:txBody>
          <a:bodyPr lIns="90000" anchor="t"/>
          <a:lstStyle>
            <a:lvl1pPr marL="179388" indent="-179388">
              <a:buSzPct val="90000"/>
              <a:buFont typeface="Wingdings" pitchFamily="2" charset="2"/>
              <a:buChar char=""/>
              <a:tabLst/>
              <a:defRPr sz="1400">
                <a:solidFill>
                  <a:schemeClr val="tx1"/>
                </a:solidFill>
              </a:defRPr>
            </a:lvl1pPr>
            <a:lvl2pPr>
              <a:defRPr sz="18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p:txBody>
      </p:sp>
      <p:cxnSp>
        <p:nvCxnSpPr>
          <p:cNvPr id="32" name="Straight Connector 31">
            <a:extLst>
              <a:ext uri="{FF2B5EF4-FFF2-40B4-BE49-F238E27FC236}">
                <a16:creationId xmlns:a16="http://schemas.microsoft.com/office/drawing/2014/main" id="{93971A8C-E65D-6B49-ADA2-293469DDD7BC}"/>
              </a:ext>
            </a:extLst>
          </p:cNvPr>
          <p:cNvCxnSpPr>
            <a:cxnSpLocks/>
          </p:cNvCxnSpPr>
          <p:nvPr userDrawn="1"/>
        </p:nvCxnSpPr>
        <p:spPr>
          <a:xfrm>
            <a:off x="6240463"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91A700F-7F45-F94C-A435-F7EE30C70A7E}"/>
              </a:ext>
            </a:extLst>
          </p:cNvPr>
          <p:cNvCxnSpPr>
            <a:cxnSpLocks/>
          </p:cNvCxnSpPr>
          <p:nvPr userDrawn="1"/>
        </p:nvCxnSpPr>
        <p:spPr>
          <a:xfrm>
            <a:off x="8124825"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8EA0204-C4C9-6644-861D-6EB50FE04062}"/>
              </a:ext>
            </a:extLst>
          </p:cNvPr>
          <p:cNvCxnSpPr>
            <a:cxnSpLocks/>
          </p:cNvCxnSpPr>
          <p:nvPr userDrawn="1"/>
        </p:nvCxnSpPr>
        <p:spPr>
          <a:xfrm>
            <a:off x="10013950" y="2017713"/>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3539B16-CE2C-3A4D-B528-4C530EFD148D}"/>
              </a:ext>
            </a:extLst>
          </p:cNvPr>
          <p:cNvCxnSpPr>
            <a:cxnSpLocks/>
          </p:cNvCxnSpPr>
          <p:nvPr userDrawn="1"/>
        </p:nvCxnSpPr>
        <p:spPr>
          <a:xfrm>
            <a:off x="6240463"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683FC3-D470-6642-8CD2-833A816B7C06}"/>
              </a:ext>
            </a:extLst>
          </p:cNvPr>
          <p:cNvCxnSpPr>
            <a:cxnSpLocks/>
          </p:cNvCxnSpPr>
          <p:nvPr userDrawn="1"/>
        </p:nvCxnSpPr>
        <p:spPr>
          <a:xfrm>
            <a:off x="8124825"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3A02AF-593E-A740-8AA5-3E98EC7712B3}"/>
              </a:ext>
            </a:extLst>
          </p:cNvPr>
          <p:cNvCxnSpPr>
            <a:cxnSpLocks/>
          </p:cNvCxnSpPr>
          <p:nvPr userDrawn="1"/>
        </p:nvCxnSpPr>
        <p:spPr>
          <a:xfrm>
            <a:off x="10013950" y="4365104"/>
            <a:ext cx="159543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43" name="Text Placeholder 28">
            <a:extLst>
              <a:ext uri="{FF2B5EF4-FFF2-40B4-BE49-F238E27FC236}">
                <a16:creationId xmlns:a16="http://schemas.microsoft.com/office/drawing/2014/main" id="{E66FAAC7-8AEC-104A-A5DD-4AEB7AA585A9}"/>
              </a:ext>
            </a:extLst>
          </p:cNvPr>
          <p:cNvSpPr>
            <a:spLocks noGrp="1"/>
          </p:cNvSpPr>
          <p:nvPr>
            <p:ph type="body" sz="quarter" idx="25" hasCustomPrompt="1"/>
          </p:nvPr>
        </p:nvSpPr>
        <p:spPr>
          <a:xfrm>
            <a:off x="6240016"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4" name="Text Placeholder 28">
            <a:extLst>
              <a:ext uri="{FF2B5EF4-FFF2-40B4-BE49-F238E27FC236}">
                <a16:creationId xmlns:a16="http://schemas.microsoft.com/office/drawing/2014/main" id="{5E1D2D98-23BB-FF4A-95AC-2A429CDF840F}"/>
              </a:ext>
            </a:extLst>
          </p:cNvPr>
          <p:cNvSpPr>
            <a:spLocks noGrp="1"/>
          </p:cNvSpPr>
          <p:nvPr>
            <p:ph type="body" sz="quarter" idx="26" hasCustomPrompt="1"/>
          </p:nvPr>
        </p:nvSpPr>
        <p:spPr>
          <a:xfrm>
            <a:off x="8128000"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5" name="Text Placeholder 28">
            <a:extLst>
              <a:ext uri="{FF2B5EF4-FFF2-40B4-BE49-F238E27FC236}">
                <a16:creationId xmlns:a16="http://schemas.microsoft.com/office/drawing/2014/main" id="{527C7347-F791-F945-A658-6E2EC13C6393}"/>
              </a:ext>
            </a:extLst>
          </p:cNvPr>
          <p:cNvSpPr>
            <a:spLocks noGrp="1"/>
          </p:cNvSpPr>
          <p:nvPr>
            <p:ph type="body" sz="quarter" idx="27" hasCustomPrompt="1"/>
          </p:nvPr>
        </p:nvSpPr>
        <p:spPr>
          <a:xfrm>
            <a:off x="10013950" y="1436688"/>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49" name="Text Placeholder 28">
            <a:extLst>
              <a:ext uri="{FF2B5EF4-FFF2-40B4-BE49-F238E27FC236}">
                <a16:creationId xmlns:a16="http://schemas.microsoft.com/office/drawing/2014/main" id="{6345ABD8-4C05-A749-91A9-2D1F286CB735}"/>
              </a:ext>
            </a:extLst>
          </p:cNvPr>
          <p:cNvSpPr>
            <a:spLocks noGrp="1"/>
          </p:cNvSpPr>
          <p:nvPr>
            <p:ph type="body" sz="quarter" idx="31" hasCustomPrompt="1"/>
          </p:nvPr>
        </p:nvSpPr>
        <p:spPr>
          <a:xfrm>
            <a:off x="6240016"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50" name="Text Placeholder 28">
            <a:extLst>
              <a:ext uri="{FF2B5EF4-FFF2-40B4-BE49-F238E27FC236}">
                <a16:creationId xmlns:a16="http://schemas.microsoft.com/office/drawing/2014/main" id="{40D75468-C5B7-204E-BE74-7892BA35FF75}"/>
              </a:ext>
            </a:extLst>
          </p:cNvPr>
          <p:cNvSpPr>
            <a:spLocks noGrp="1"/>
          </p:cNvSpPr>
          <p:nvPr>
            <p:ph type="body" sz="quarter" idx="32" hasCustomPrompt="1"/>
          </p:nvPr>
        </p:nvSpPr>
        <p:spPr>
          <a:xfrm>
            <a:off x="8128000"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51" name="Text Placeholder 28">
            <a:extLst>
              <a:ext uri="{FF2B5EF4-FFF2-40B4-BE49-F238E27FC236}">
                <a16:creationId xmlns:a16="http://schemas.microsoft.com/office/drawing/2014/main" id="{C0D28E3D-12EC-FE42-A86A-CE63CE12A178}"/>
              </a:ext>
            </a:extLst>
          </p:cNvPr>
          <p:cNvSpPr>
            <a:spLocks noGrp="1"/>
          </p:cNvSpPr>
          <p:nvPr>
            <p:ph type="body" sz="quarter" idx="33" hasCustomPrompt="1"/>
          </p:nvPr>
        </p:nvSpPr>
        <p:spPr>
          <a:xfrm>
            <a:off x="10013950" y="3789040"/>
            <a:ext cx="1595438" cy="581025"/>
          </a:xfrm>
        </p:spPr>
        <p:txBody>
          <a:bodyPr lIns="90000" tIns="46800" rIns="90000" bIns="46800" anchor="ctr">
            <a:noAutofit/>
          </a:bodyPr>
          <a:lstStyle>
            <a:lvl1pPr marL="0" indent="0">
              <a:buNone/>
              <a:defRPr sz="2000">
                <a:solidFill>
                  <a:schemeClr val="tx2"/>
                </a:solidFill>
                <a:latin typeface="+mj-lt"/>
              </a:defRPr>
            </a:lvl1pPr>
            <a:lvl2pPr marL="228600" indent="0" algn="ctr">
              <a:buNone/>
              <a:defRPr>
                <a:solidFill>
                  <a:schemeClr val="bg1"/>
                </a:solidFill>
                <a:latin typeface="+mj-lt"/>
              </a:defRPr>
            </a:lvl2pPr>
          </a:lstStyle>
          <a:p>
            <a:pPr lvl="0"/>
            <a:r>
              <a:rPr lang="en-US" dirty="0"/>
              <a:t>Label</a:t>
            </a:r>
          </a:p>
        </p:txBody>
      </p:sp>
      <p:sp>
        <p:nvSpPr>
          <p:cNvPr id="5" name="Text Placeholder 4">
            <a:extLst>
              <a:ext uri="{FF2B5EF4-FFF2-40B4-BE49-F238E27FC236}">
                <a16:creationId xmlns:a16="http://schemas.microsoft.com/office/drawing/2014/main" id="{C0CD7CCE-7A0A-2445-87E0-A18FB3B723C6}"/>
              </a:ext>
            </a:extLst>
          </p:cNvPr>
          <p:cNvSpPr>
            <a:spLocks noGrp="1"/>
          </p:cNvSpPr>
          <p:nvPr>
            <p:ph type="body" sz="quarter" idx="34"/>
          </p:nvPr>
        </p:nvSpPr>
        <p:spPr>
          <a:xfrm>
            <a:off x="584200" y="2017713"/>
            <a:ext cx="3481388" cy="430887"/>
          </a:xfrm>
        </p:spPr>
        <p:txBody>
          <a:bodyPr/>
          <a:lstStyle>
            <a:lvl1pPr marL="0" indent="0">
              <a:buNone/>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212407088"/>
      </p:ext>
    </p:extLst>
  </p:cSld>
  <p:clrMapOvr>
    <a:masterClrMapping/>
  </p:clrMapOvr>
  <p:transition>
    <p:fade/>
  </p:transition>
  <p:extLst>
    <p:ext uri="{DCECCB84-F9BA-43D5-87BE-67443E8EF086}">
      <p15:sldGuideLst xmlns:p15="http://schemas.microsoft.com/office/powerpoint/2012/main">
        <p15:guide id="8" pos="1373">
          <p15:clr>
            <a:srgbClr val="A4A3A4"/>
          </p15:clr>
        </p15:guide>
        <p15:guide id="9" pos="1556">
          <p15:clr>
            <a:srgbClr val="A4A3A4"/>
          </p15:clr>
        </p15:guide>
        <p15:guide id="12" pos="2561">
          <p15:clr>
            <a:srgbClr val="A4A3A4"/>
          </p15:clr>
        </p15:guide>
        <p15:guide id="13" pos="2744">
          <p15:clr>
            <a:srgbClr val="A4A3A4"/>
          </p15:clr>
        </p15:guide>
        <p15:guide id="16" pos="3754" userDrawn="1">
          <p15:clr>
            <a:srgbClr val="A4A3A4"/>
          </p15:clr>
        </p15:guide>
        <p15:guide id="17" pos="3931" userDrawn="1">
          <p15:clr>
            <a:srgbClr val="A4A3A4"/>
          </p15:clr>
        </p15:guide>
        <p15:guide id="20" pos="4937">
          <p15:clr>
            <a:srgbClr val="A4A3A4"/>
          </p15:clr>
        </p15:guide>
        <p15:guide id="21" pos="5120">
          <p15:clr>
            <a:srgbClr val="A4A3A4"/>
          </p15:clr>
        </p15:guide>
        <p15:guide id="24" pos="6123">
          <p15:clr>
            <a:srgbClr val="A4A3A4"/>
          </p15:clr>
        </p15:guide>
        <p15:guide id="25" pos="6308">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2387" userDrawn="1">
          <p15:clr>
            <a:srgbClr val="FBAE40"/>
          </p15:clr>
        </p15:guide>
        <p15:guide id="32" orient="horz" pos="2750" userDrawn="1">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dirty="0"/>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948112344"/>
      </p:ext>
    </p:extLst>
  </p:cSld>
  <p:clrMapOvr>
    <a:masterClrMapping/>
  </p:clrMapOvr>
  <p:transition>
    <p:fade/>
  </p:transition>
  <p:extLst>
    <p:ext uri="{DCECCB84-F9BA-43D5-87BE-67443E8EF086}">
      <p15:sldGuideLst xmlns:p15="http://schemas.microsoft.com/office/powerpoint/2012/main">
        <p15:guide id="2" pos="3360" userDrawn="1">
          <p15:clr>
            <a:srgbClr val="5ACBF0"/>
          </p15:clr>
        </p15:guide>
        <p15:guide id="7" orient="horz" pos="1968">
          <p15:clr>
            <a:srgbClr val="5ACBF0"/>
          </p15:clr>
        </p15:guide>
        <p15:guide id="8" orient="horz" pos="2226">
          <p15:clr>
            <a:srgbClr val="5ACBF0"/>
          </p15:clr>
        </p15:guide>
        <p15:guide id="10" pos="3729" userDrawn="1">
          <p15:clr>
            <a:srgbClr val="C35EA4"/>
          </p15:clr>
        </p15:guide>
        <p15:guide id="11" pos="2993">
          <p15:clr>
            <a:srgbClr val="5ACBF0"/>
          </p15:clr>
        </p15:guide>
        <p15:guide id="12" pos="3543">
          <p15:clr>
            <a:srgbClr val="A4A3A4"/>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userDrawn="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endParaRPr lang="en-US" dirty="0"/>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651151599"/>
      </p:ext>
    </p:extLst>
  </p:cSld>
  <p:clrMapOvr>
    <a:masterClrMapping/>
  </p:clrMapOvr>
  <p:transition>
    <p:fade/>
  </p:transition>
  <p:extLst>
    <p:ext uri="{DCECCB84-F9BA-43D5-87BE-67443E8EF086}">
      <p15:sldGuideLst xmlns:p15="http://schemas.microsoft.com/office/powerpoint/2012/main">
        <p15:guide id="2" pos="3360" userDrawn="1">
          <p15:clr>
            <a:srgbClr val="5ACBF0"/>
          </p15:clr>
        </p15:guide>
        <p15:guide id="5" orient="horz" pos="2160" userDrawn="1">
          <p15:clr>
            <a:srgbClr val="5ACBF0"/>
          </p15:clr>
        </p15:guide>
        <p15:guide id="6" pos="2991">
          <p15:clr>
            <a:srgbClr val="5ACBF0"/>
          </p15:clr>
        </p15:guide>
        <p15:guide id="7" pos="3728" userDrawn="1">
          <p15:clr>
            <a:srgbClr val="C35EA4"/>
          </p15:clr>
        </p15:guide>
        <p15:guide id="8" pos="3544">
          <p15:clr>
            <a:srgbClr val="A4A3A4"/>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dirty="0"/>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335627901"/>
      </p:ext>
    </p:extLst>
  </p:cSld>
  <p:clrMapOvr>
    <a:masterClrMapping/>
  </p:clrMapOvr>
  <p:transition>
    <p:fade/>
  </p:transition>
  <p:extLst>
    <p:ext uri="{DCECCB84-F9BA-43D5-87BE-67443E8EF086}">
      <p15:sldGuideLst xmlns:p15="http://schemas.microsoft.com/office/powerpoint/2012/main">
        <p15:guide id="2" pos="3360" userDrawn="1">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Title - Square Photo Left">
    <p:bg>
      <p:bgRef idx="1001">
        <a:schemeClr val="bg1"/>
      </p:bgRef>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50285C0-813F-A744-BFD3-CF358EAC839C}"/>
              </a:ext>
            </a:extLst>
          </p:cNvPr>
          <p:cNvSpPr>
            <a:spLocks noGrp="1"/>
          </p:cNvSpPr>
          <p:nvPr>
            <p:ph type="pic" sz="quarter" idx="10"/>
          </p:nvPr>
        </p:nvSpPr>
        <p:spPr>
          <a:xfrm>
            <a:off x="0" y="0"/>
            <a:ext cx="6892925" cy="6858000"/>
          </a:xfrm>
        </p:spPr>
        <p:txBody>
          <a:bodyPr/>
          <a:lstStyle/>
          <a:p>
            <a:r>
              <a:rPr lang="en-US"/>
              <a:t>Click icon to add picture</a:t>
            </a:r>
            <a:endParaRPr lang="en-US" dirty="0"/>
          </a:p>
        </p:txBody>
      </p:sp>
      <p:sp>
        <p:nvSpPr>
          <p:cNvPr id="6" name="Title 1">
            <a:extLst>
              <a:ext uri="{FF2B5EF4-FFF2-40B4-BE49-F238E27FC236}">
                <a16:creationId xmlns:a16="http://schemas.microsoft.com/office/drawing/2014/main" id="{44B1F25D-69F5-D649-BBA0-613396C764AC}"/>
              </a:ext>
            </a:extLst>
          </p:cNvPr>
          <p:cNvSpPr>
            <a:spLocks noGrp="1"/>
          </p:cNvSpPr>
          <p:nvPr>
            <p:ph type="title" idx="4294967295"/>
          </p:nvPr>
        </p:nvSpPr>
        <p:spPr>
          <a:xfrm>
            <a:off x="7192963" y="457200"/>
            <a:ext cx="4416425" cy="553998"/>
          </a:xfrm>
        </p:spPr>
        <p:txBody>
          <a:body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A8E421BE-E139-D243-8336-8A8C46F7F743}"/>
              </a:ext>
            </a:extLst>
          </p:cNvPr>
          <p:cNvSpPr>
            <a:spLocks noGrp="1"/>
          </p:cNvSpPr>
          <p:nvPr>
            <p:ph type="body" sz="quarter" idx="11"/>
          </p:nvPr>
        </p:nvSpPr>
        <p:spPr>
          <a:xfrm>
            <a:off x="7192963" y="1436688"/>
            <a:ext cx="3470275" cy="2043636"/>
          </a:xfrm>
        </p:spPr>
        <p:txBody>
          <a:bodyPr/>
          <a:lstStyle>
            <a:lvl1pPr marL="0" indent="0">
              <a:buFontTx/>
              <a:buNone/>
              <a:defRPr/>
            </a:lvl1pPr>
            <a:lvl2pPr marL="228600" indent="0">
              <a:buFontTx/>
              <a:buNone/>
              <a:defRPr/>
            </a:lvl2pPr>
            <a:lvl3pPr marL="457200" indent="0">
              <a:buFontTx/>
              <a:buNone/>
              <a:defRPr/>
            </a:lvl3pPr>
            <a:lvl4pPr marL="661988" indent="0">
              <a:buFontTx/>
              <a:buNone/>
              <a:defRPr/>
            </a:lvl4pPr>
            <a:lvl5pPr marL="855663" indent="0">
              <a:buFontTx/>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4352849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8" pos="4342" userDrawn="1">
          <p15:clr>
            <a:srgbClr val="A4A3A4"/>
          </p15:clr>
        </p15:guide>
        <p15:guide id="19" pos="4531" userDrawn="1">
          <p15:clr>
            <a:srgbClr val="A4A3A4"/>
          </p15:clr>
        </p15:guide>
        <p15:guide id="28" orient="horz" pos="905">
          <p15:clr>
            <a:srgbClr val="5ACBF0"/>
          </p15:clr>
        </p15:guide>
        <p15:guide id="30" orient="horz" pos="288">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Title - Square Photo Right">
    <p:bg>
      <p:bgRef idx="1001">
        <a:schemeClr val="bg1"/>
      </p:bgRef>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50285C0-813F-A744-BFD3-CF358EAC839C}"/>
              </a:ext>
            </a:extLst>
          </p:cNvPr>
          <p:cNvSpPr>
            <a:spLocks noGrp="1"/>
          </p:cNvSpPr>
          <p:nvPr>
            <p:ph type="pic" sz="quarter" idx="10"/>
          </p:nvPr>
        </p:nvSpPr>
        <p:spPr>
          <a:xfrm>
            <a:off x="5299075" y="0"/>
            <a:ext cx="6892925" cy="6858000"/>
          </a:xfrm>
        </p:spPr>
        <p:txBody>
          <a:bodyPr/>
          <a:lstStyle/>
          <a:p>
            <a:r>
              <a:rPr lang="en-US"/>
              <a:t>Click icon to add picture</a:t>
            </a:r>
            <a:endParaRPr lang="en-US" dirty="0"/>
          </a:p>
        </p:txBody>
      </p:sp>
      <p:sp>
        <p:nvSpPr>
          <p:cNvPr id="6" name="Title 1">
            <a:extLst>
              <a:ext uri="{FF2B5EF4-FFF2-40B4-BE49-F238E27FC236}">
                <a16:creationId xmlns:a16="http://schemas.microsoft.com/office/drawing/2014/main" id="{44B1F25D-69F5-D649-BBA0-613396C764AC}"/>
              </a:ext>
            </a:extLst>
          </p:cNvPr>
          <p:cNvSpPr>
            <a:spLocks noGrp="1"/>
          </p:cNvSpPr>
          <p:nvPr>
            <p:ph type="title" idx="4294967295"/>
          </p:nvPr>
        </p:nvSpPr>
        <p:spPr>
          <a:xfrm>
            <a:off x="584200" y="457200"/>
            <a:ext cx="4416425" cy="553998"/>
          </a:xfrm>
        </p:spPr>
        <p:txBody>
          <a:body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A8E421BE-E139-D243-8336-8A8C46F7F743}"/>
              </a:ext>
            </a:extLst>
          </p:cNvPr>
          <p:cNvSpPr>
            <a:spLocks noGrp="1"/>
          </p:cNvSpPr>
          <p:nvPr>
            <p:ph type="body" sz="quarter" idx="11"/>
          </p:nvPr>
        </p:nvSpPr>
        <p:spPr>
          <a:xfrm>
            <a:off x="584200" y="1436688"/>
            <a:ext cx="3470275" cy="2302169"/>
          </a:xfrm>
        </p:spPr>
        <p:txBody>
          <a:bodyPr/>
          <a:lstStyle>
            <a:lvl1pPr marL="0" indent="0">
              <a:buFontTx/>
              <a:buNone/>
              <a:defRPr sz="2200"/>
            </a:lvl1pPr>
            <a:lvl2pPr marL="228600" indent="0">
              <a:buFontTx/>
              <a:buNone/>
              <a:defRPr sz="2200"/>
            </a:lvl2pPr>
            <a:lvl3pPr marL="457200" indent="0">
              <a:buFontTx/>
              <a:buNone/>
              <a:defRPr sz="2200"/>
            </a:lvl3pPr>
            <a:lvl4pPr marL="661988" indent="0">
              <a:buFontTx/>
              <a:buNone/>
              <a:defRPr sz="2200"/>
            </a:lvl4pPr>
            <a:lvl5pPr marL="855663" indent="0">
              <a:buFontTx/>
              <a:buNone/>
              <a:defRPr sz="2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65167011"/>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8" pos="3160" userDrawn="1">
          <p15:clr>
            <a:srgbClr val="A4A3A4"/>
          </p15:clr>
        </p15:guide>
        <p15:guide id="19" pos="3341" userDrawn="1">
          <p15:clr>
            <a:srgbClr val="A4A3A4"/>
          </p15:clr>
        </p15:guide>
        <p15:guide id="28" orient="horz" pos="905">
          <p15:clr>
            <a:srgbClr val="5ACBF0"/>
          </p15:clr>
        </p15:guide>
        <p15:guide id="30" orient="horz" pos="288">
          <p15:clr>
            <a:srgbClr val="5ACBF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Photo full bleed upp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585789"/>
            <a:ext cx="12192000" cy="1362282"/>
          </a:xfrm>
          <a:noFill/>
        </p:spPr>
        <p:txBody>
          <a:bodyPr lIns="585216" tIns="0" rIns="585216" bIns="586800" anchor="t" anchorCtr="0">
            <a:noAutofit/>
          </a:bodyPr>
          <a:lstStyle>
            <a:lvl1pPr>
              <a:defRPr sz="3600" spc="0">
                <a:solidFill>
                  <a:srgbClr val="FFFFFF"/>
                </a:solidFill>
              </a:defRPr>
            </a:lvl1pPr>
          </a:lstStyle>
          <a:p>
            <a:r>
              <a:rPr lang="en-US"/>
              <a:t>Click to edit Master title style</a:t>
            </a:r>
            <a:endParaRPr lang="en-US" dirty="0"/>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4179627729"/>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endParaRPr lang="en-US" dirty="0"/>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861443602"/>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dirty="0"/>
              <a:t>Click to edit </a:t>
            </a:r>
            <a:br>
              <a:rPr lang="en-US" dirty="0"/>
            </a:br>
            <a:r>
              <a:rPr lang="en-US" dirty="0"/>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603402083"/>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1_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Master title style</a:t>
            </a:r>
            <a:endParaRPr lang="en-US" dirty="0"/>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5" name="Title 1">
            <a:extLst>
              <a:ext uri="{FF2B5EF4-FFF2-40B4-BE49-F238E27FC236}">
                <a16:creationId xmlns:a16="http://schemas.microsoft.com/office/drawing/2014/main" id="{04D80903-AB2F-EA47-B1B9-181A4D5084E7}"/>
              </a:ext>
            </a:extLst>
          </p:cNvPr>
          <p:cNvSpPr txBox="1">
            <a:spLocks/>
          </p:cNvSpPr>
          <p:nvPr userDrawn="1"/>
        </p:nvSpPr>
        <p:spPr>
          <a:xfrm>
            <a:off x="584200" y="2425780"/>
            <a:ext cx="5511800" cy="1107996"/>
          </a:xfrm>
          <a:prstGeom prst="rect">
            <a:avLst/>
          </a:prstGeom>
          <a:noFill/>
        </p:spPr>
        <p:txBody>
          <a:bodyPr vert="horz" wrap="square" lIns="0" tIns="0" rIns="0" bIns="0" rtlCol="0" anchor="b" anchorCtr="0">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anose="020B0502040204020203" pitchFamily="34" charset="0"/>
              </a:defRPr>
            </a:lvl1pPr>
          </a:lstStyle>
          <a:p>
            <a:r>
              <a:rPr lang="en-US"/>
              <a:t>Event name or presentation title </a:t>
            </a:r>
            <a:endParaRPr lang="en-US" dirty="0"/>
          </a:p>
        </p:txBody>
      </p:sp>
      <p:sp>
        <p:nvSpPr>
          <p:cNvPr id="7" name="Text Placeholder 4">
            <a:extLst>
              <a:ext uri="{FF2B5EF4-FFF2-40B4-BE49-F238E27FC236}">
                <a16:creationId xmlns:a16="http://schemas.microsoft.com/office/drawing/2014/main" id="{A200C02C-4314-EE45-A300-21710CAE4FE5}"/>
              </a:ext>
            </a:extLst>
          </p:cNvPr>
          <p:cNvSpPr>
            <a:spLocks noGrp="1"/>
          </p:cNvSpPr>
          <p:nvPr>
            <p:ph type="body" sz="quarter" idx="12" hasCustomPrompt="1"/>
          </p:nvPr>
        </p:nvSpPr>
        <p:spPr>
          <a:xfrm>
            <a:off x="584200" y="3962400"/>
            <a:ext cx="55118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dirty="0"/>
              <a:t>Speaker name or subtitle text</a:t>
            </a:r>
          </a:p>
        </p:txBody>
      </p:sp>
      <p:pic>
        <p:nvPicPr>
          <p:cNvPr id="9" name="MS logo white - EMF" descr="Microsoft logo white text version">
            <a:extLst>
              <a:ext uri="{FF2B5EF4-FFF2-40B4-BE49-F238E27FC236}">
                <a16:creationId xmlns:a16="http://schemas.microsoft.com/office/drawing/2014/main" id="{EDE56B65-3E69-6146-8830-D107DE1E3AE7}"/>
              </a:ext>
            </a:extLst>
          </p:cNvPr>
          <p:cNvPicPr>
            <a:picLocks noChangeAspect="1"/>
          </p:cNvPicPr>
          <p:nvPr userDrawn="1"/>
        </p:nvPicPr>
        <p:blipFill>
          <a:blip r:embed="rId3"/>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419094434"/>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dirty="0"/>
              <a:t>Click to edit </a:t>
            </a:r>
            <a:br>
              <a:rPr lang="en-US" dirty="0"/>
            </a:br>
            <a:r>
              <a:rPr lang="en-US" dirty="0"/>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096866871"/>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userDrawn="1">
          <p15:clr>
            <a:srgbClr val="5ACBF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endParaRPr lang="en-US" dirty="0"/>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390838193"/>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userDrawn="1">
          <p15:clr>
            <a:srgbClr val="5ACBF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endParaRPr lang="en-US" dirty="0"/>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725136582"/>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userDrawn="1">
          <p15:clr>
            <a:srgbClr val="5ACBF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preserve="1" userDrawn="1">
  <p:cSld name="Bottom horizontal photo and title 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866287"/>
            <a:ext cx="11018520" cy="553998"/>
          </a:xfrm>
        </p:spPr>
        <p:txBody>
          <a:bodyPr anchor="ctr"/>
          <a:lstStyle>
            <a:lvl1pPr algn="l">
              <a:defRPr/>
            </a:lvl1pPr>
          </a:lstStyle>
          <a:p>
            <a:r>
              <a:rPr lang="en-US"/>
              <a:t>Click to edit Master title style</a:t>
            </a:r>
            <a:endParaRPr lang="en-US" dirty="0"/>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4020587522"/>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userDrawn="1">
          <p15:clr>
            <a:srgbClr val="5ACBF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preserve="1" userDrawn="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64605948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userDrawn="1">
          <p15:clr>
            <a:srgbClr val="5ACBF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preserve="1" userDrawn="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842252135"/>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userDrawn="1">
          <p15:clr>
            <a:srgbClr val="5ACBF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preserve="1" userDrawn="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Dag &amp; drop your photo here </a:t>
            </a:r>
            <a:br>
              <a:rPr lang="en-US" dirty="0"/>
            </a:br>
            <a:r>
              <a:rPr lang="en-US" dirty="0"/>
              <a:t>or click or tap icon below </a:t>
            </a:r>
            <a:br>
              <a:rPr lang="en-US" dirty="0"/>
            </a:br>
            <a:r>
              <a:rPr lang="en-US" dirty="0"/>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474357050"/>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userDrawn="1">
          <p15:clr>
            <a:srgbClr val="5ACBF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preserve="1" userDrawn="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endParaRPr lang="en-US" dirty="0"/>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624772569"/>
      </p:ext>
    </p:extLst>
  </p:cSld>
  <p:clrMapOvr>
    <a:masterClrMapping/>
  </p:clrMapOvr>
  <p:transition>
    <p:fade/>
  </p:transition>
  <p:extLst>
    <p:ext uri="{DCECCB84-F9BA-43D5-87BE-67443E8EF086}">
      <p15:sldGuideLst xmlns:p15="http://schemas.microsoft.com/office/powerpoint/2012/main">
        <p15:guide id="1" orient="horz" pos="720" userDrawn="1">
          <p15:clr>
            <a:srgbClr val="5ACBF0"/>
          </p15:clr>
        </p15:guide>
        <p15:guide id="2" orient="horz" pos="1440">
          <p15:clr>
            <a:srgbClr val="5ACBF0"/>
          </p15:clr>
        </p15:guide>
        <p15:guide id="4" orient="horz" pos="3209" userDrawn="1">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userDrawn="1">
          <p15:clr>
            <a:srgbClr val="5ACBF0"/>
          </p15:clr>
        </p15:guide>
        <p15:guide id="15" pos="3451" userDrawn="1">
          <p15:clr>
            <a:srgbClr val="5ACBF0"/>
          </p15:clr>
        </p15:guide>
        <p15:guide id="16" pos="4229" userDrawn="1">
          <p15:clr>
            <a:srgbClr val="5ACBF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preserve="1" userDrawn="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endParaRPr lang="en-US" dirty="0"/>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982817732"/>
      </p:ext>
    </p:extLst>
  </p:cSld>
  <p:clrMapOvr>
    <a:masterClrMapping/>
  </p:clrMapOvr>
  <p:transition>
    <p:fade/>
  </p:transition>
  <p:extLst>
    <p:ext uri="{DCECCB84-F9BA-43D5-87BE-67443E8EF086}">
      <p15:sldGuideLst xmlns:p15="http://schemas.microsoft.com/office/powerpoint/2012/main">
        <p15:guide id="1" orient="horz" pos="720" userDrawn="1">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userDrawn="1">
          <p15:clr>
            <a:srgbClr val="5ACBF0"/>
          </p15:clr>
        </p15:guide>
        <p15:guide id="15" pos="2168" userDrawn="1">
          <p15:clr>
            <a:srgbClr val="5ACBF0"/>
          </p15:clr>
        </p15:guide>
        <p15:guide id="16" pos="2944" userDrawn="1">
          <p15:clr>
            <a:srgbClr val="5ACBF0"/>
          </p15:clr>
        </p15:guide>
        <p15:guide id="17" pos="4738" userDrawn="1">
          <p15:clr>
            <a:srgbClr val="5ACBF0"/>
          </p15:clr>
        </p15:guide>
        <p15:guide id="18" pos="5514" userDrawn="1">
          <p15:clr>
            <a:srgbClr val="5ACBF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endParaRPr lang="en-US" dirty="0"/>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45299928"/>
      </p:ext>
    </p:extLst>
  </p:cSld>
  <p:clrMapOvr>
    <a:masterClrMapping/>
  </p:clrMapOvr>
  <p:transition>
    <p:fade/>
  </p:transition>
  <p:extLst>
    <p:ext uri="{DCECCB84-F9BA-43D5-87BE-67443E8EF086}">
      <p15:sldGuideLst xmlns:p15="http://schemas.microsoft.com/office/powerpoint/2012/main">
        <p15:guide id="1" orient="horz" pos="720" userDrawn="1">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userDrawn="1">
          <p15:clr>
            <a:srgbClr val="5ACBF0"/>
          </p15:clr>
        </p15:guide>
        <p15:guide id="16" pos="1524" userDrawn="1">
          <p15:clr>
            <a:srgbClr val="5ACBF0"/>
          </p15:clr>
        </p15:guide>
        <p15:guide id="17" pos="2298" userDrawn="1">
          <p15:clr>
            <a:srgbClr val="5ACBF0"/>
          </p15:clr>
        </p15:guide>
        <p15:guide id="18" pos="3450" userDrawn="1">
          <p15:clr>
            <a:srgbClr val="5ACBF0"/>
          </p15:clr>
        </p15:guide>
        <p15:guide id="19" pos="4230" userDrawn="1">
          <p15:clr>
            <a:srgbClr val="5ACBF0"/>
          </p15:clr>
        </p15:guide>
        <p15:guide id="20" pos="5380" userDrawn="1">
          <p15:clr>
            <a:srgbClr val="5ACBF0"/>
          </p15:clr>
        </p15:guide>
        <p15:guide id="21" pos="6156" userDrawn="1">
          <p15:clr>
            <a:srgbClr val="5ACBF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reserve="1" userDrawn="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endParaRPr lang="en-US" dirty="0"/>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Dag &amp; drop your photo here </a:t>
            </a:r>
            <a:br>
              <a:rPr lang="en-US" dirty="0"/>
            </a:br>
            <a:r>
              <a:rPr lang="en-US" dirty="0"/>
              <a:t>or click or tap icon below </a:t>
            </a:r>
            <a:br>
              <a:rPr lang="en-US" dirty="0"/>
            </a:br>
            <a:r>
              <a:rPr lang="en-US" dirty="0"/>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60590399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preserve="1" userDrawn="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endParaRPr lang="en-US" dirty="0"/>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561602646"/>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userDrawn="1">
          <p15:clr>
            <a:srgbClr val="5ACBF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preserve="1" userDrawn="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endParaRPr lang="en-US" dirty="0"/>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66753169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userDrawn="1">
          <p15:clr>
            <a:srgbClr val="5ACBF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endParaRPr lang="en-US" dirty="0"/>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407464684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userDrawn="1">
          <p15:clr>
            <a:srgbClr val="5ACBF0"/>
          </p15:clr>
        </p15:guide>
        <p15:guide id="3" pos="6216" userDrawn="1">
          <p15:clr>
            <a:srgbClr val="5ACBF0"/>
          </p15:clr>
        </p15:guide>
        <p15:guide id="5" pos="5850" userDrawn="1">
          <p15:clr>
            <a:srgbClr val="5ACBF0"/>
          </p15:clr>
        </p15:guide>
        <p15:guide id="7" pos="4392" userDrawn="1">
          <p15:clr>
            <a:srgbClr val="5ACBF0"/>
          </p15:clr>
        </p15:guide>
        <p15:guide id="8" pos="3292" userDrawn="1">
          <p15:clr>
            <a:srgbClr val="5ACBF0"/>
          </p15:clr>
        </p15:guide>
        <p15:guide id="10" pos="2926">
          <p15:clr>
            <a:srgbClr val="5ACBF0"/>
          </p15:clr>
        </p15:guide>
        <p15:guide id="11" pos="4754" userDrawn="1">
          <p15:clr>
            <a:srgbClr val="5ACBF0"/>
          </p15:clr>
        </p15:guide>
        <p15:guide id="13" pos="1464" userDrawn="1">
          <p15:clr>
            <a:srgbClr val="5ACBF0"/>
          </p15:clr>
        </p15:guide>
        <p15:guide id="14" orient="horz" pos="1440">
          <p15:clr>
            <a:srgbClr val="5ACBF0"/>
          </p15:clr>
        </p15:guide>
        <p15:guide id="15" pos="1830" userDrawn="1">
          <p15:clr>
            <a:srgbClr val="5ACBF0"/>
          </p15:clr>
        </p15:guide>
        <p15:guide id="16" orient="horz" pos="2533" userDrawn="1">
          <p15:clr>
            <a:srgbClr val="5ACBF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Quote slide 1b">
    <p:bg>
      <p:bgRef idx="1001">
        <a:schemeClr val="bg2"/>
      </p:bgRef>
    </p:bg>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DD89A49A-58E0-6646-8574-0B0729961CFB}"/>
              </a:ext>
            </a:extLst>
          </p:cNvPr>
          <p:cNvSpPr>
            <a:spLocks noGrp="1"/>
          </p:cNvSpPr>
          <p:nvPr>
            <p:ph type="body" sz="quarter" idx="18" hasCustomPrompt="1"/>
          </p:nvPr>
        </p:nvSpPr>
        <p:spPr>
          <a:xfrm>
            <a:off x="1739900" y="3779493"/>
            <a:ext cx="5795963" cy="276999"/>
          </a:xfrm>
        </p:spPr>
        <p:txBody>
          <a:bodyPr/>
          <a:lstStyle>
            <a:lvl1pPr marL="0" indent="0" algn="l">
              <a:spcBef>
                <a:spcPts val="0"/>
              </a:spcBef>
              <a:buNone/>
              <a:defRPr sz="1800">
                <a:solidFill>
                  <a:schemeClr val="tx1"/>
                </a:solidFill>
                <a:latin typeface="+mj-lt"/>
              </a:defRPr>
            </a:lvl1pPr>
          </a:lstStyle>
          <a:p>
            <a:pPr lvl="0"/>
            <a:r>
              <a:rPr lang="en-US" dirty="0"/>
              <a:t>Name attribute</a:t>
            </a:r>
          </a:p>
        </p:txBody>
      </p:sp>
      <p:sp>
        <p:nvSpPr>
          <p:cNvPr id="9" name="Text Placeholder 3">
            <a:extLst>
              <a:ext uri="{FF2B5EF4-FFF2-40B4-BE49-F238E27FC236}">
                <a16:creationId xmlns:a16="http://schemas.microsoft.com/office/drawing/2014/main" id="{53C890AF-C449-E34D-86FC-4BE82A41ED0D}"/>
              </a:ext>
            </a:extLst>
          </p:cNvPr>
          <p:cNvSpPr>
            <a:spLocks noGrp="1"/>
          </p:cNvSpPr>
          <p:nvPr>
            <p:ph type="body" sz="quarter" idx="20" hasCustomPrompt="1"/>
          </p:nvPr>
        </p:nvSpPr>
        <p:spPr>
          <a:xfrm>
            <a:off x="1739900" y="4077072"/>
            <a:ext cx="5795963" cy="215444"/>
          </a:xfrm>
        </p:spPr>
        <p:txBody>
          <a:bodyPr/>
          <a:lstStyle>
            <a:lvl1pPr marL="0" indent="0" algn="l">
              <a:spcBef>
                <a:spcPts val="0"/>
              </a:spcBef>
              <a:buNone/>
              <a:defRPr sz="1400">
                <a:solidFill>
                  <a:schemeClr val="tx1"/>
                </a:solidFill>
                <a:latin typeface="+mn-lt"/>
              </a:defRPr>
            </a:lvl1pPr>
          </a:lstStyle>
          <a:p>
            <a:pPr lvl="0"/>
            <a:r>
              <a:rPr lang="en-US" dirty="0"/>
              <a:t>Job title or another attribute</a:t>
            </a:r>
          </a:p>
        </p:txBody>
      </p:sp>
      <p:sp>
        <p:nvSpPr>
          <p:cNvPr id="10" name="Title 1">
            <a:extLst>
              <a:ext uri="{FF2B5EF4-FFF2-40B4-BE49-F238E27FC236}">
                <a16:creationId xmlns:a16="http://schemas.microsoft.com/office/drawing/2014/main" id="{4B9A47D2-7C06-3E47-802E-BD98760204B1}"/>
              </a:ext>
            </a:extLst>
          </p:cNvPr>
          <p:cNvSpPr>
            <a:spLocks noGrp="1"/>
          </p:cNvSpPr>
          <p:nvPr>
            <p:ph type="title" hasCustomPrompt="1"/>
          </p:nvPr>
        </p:nvSpPr>
        <p:spPr>
          <a:xfrm>
            <a:off x="1739899" y="2025650"/>
            <a:ext cx="9866313" cy="1661993"/>
          </a:xfrm>
        </p:spPr>
        <p:txBody>
          <a:bodyPr anchor="b"/>
          <a:lstStyle>
            <a:lvl1pPr>
              <a:defRPr>
                <a:solidFill>
                  <a:schemeClr val="accent3"/>
                </a:solidFill>
              </a:defRPr>
            </a:lvl1pPr>
          </a:lstStyle>
          <a:p>
            <a:r>
              <a:rPr lang="en-US" dirty="0"/>
              <a:t>Add quote text here Add quote text here Add quote text here Add quote text here Add quote text here</a:t>
            </a:r>
          </a:p>
        </p:txBody>
      </p:sp>
    </p:spTree>
    <p:extLst>
      <p:ext uri="{BB962C8B-B14F-4D97-AF65-F5344CB8AC3E}">
        <p14:creationId xmlns:p14="http://schemas.microsoft.com/office/powerpoint/2010/main" val="327056325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pos="369">
          <p15:clr>
            <a:srgbClr val="F26B43"/>
          </p15:clr>
        </p15:guide>
        <p15:guide id="3" orient="horz" pos="366">
          <p15:clr>
            <a:srgbClr val="F26B43"/>
          </p15:clr>
        </p15:guide>
        <p15:guide id="4" pos="7311">
          <p15:clr>
            <a:srgbClr val="F26B43"/>
          </p15:clr>
        </p15:guide>
        <p15:guide id="5" orient="horz" pos="3951">
          <p15:clr>
            <a:srgbClr val="F26B43"/>
          </p15:clr>
        </p15:guide>
        <p15:guide id="12" pos="2561">
          <p15:clr>
            <a:srgbClr val="A4A3A4"/>
          </p15:clr>
        </p15:guide>
        <p15:guide id="13" pos="2744">
          <p15:clr>
            <a:srgbClr val="A4A3A4"/>
          </p15:clr>
        </p15:guide>
        <p15:guide id="20" pos="4937">
          <p15:clr>
            <a:srgbClr val="A4A3A4"/>
          </p15:clr>
        </p15:guide>
        <p15:guide id="21" pos="5120">
          <p15:clr>
            <a:srgbClr val="A4A3A4"/>
          </p15:clr>
        </p15:guide>
        <p15:guide id="22" pos="2682">
          <p15:clr>
            <a:srgbClr val="F26B43"/>
          </p15:clr>
        </p15:guide>
        <p15:guide id="23" pos="4998">
          <p15:clr>
            <a:srgbClr val="F26B43"/>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Quote slide 2b">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339D5D9-B234-7B4F-90F8-2A7ABA2E4ABF}"/>
              </a:ext>
            </a:extLst>
          </p:cNvPr>
          <p:cNvSpPr/>
          <p:nvPr userDrawn="1"/>
        </p:nvSpPr>
        <p:spPr bwMode="auto">
          <a:xfrm>
            <a:off x="0" y="0"/>
            <a:ext cx="8128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4" name="Text Placeholder 3">
            <a:extLst>
              <a:ext uri="{FF2B5EF4-FFF2-40B4-BE49-F238E27FC236}">
                <a16:creationId xmlns:a16="http://schemas.microsoft.com/office/drawing/2014/main" id="{549D697E-24D0-AB42-8E18-256C047E4063}"/>
              </a:ext>
            </a:extLst>
          </p:cNvPr>
          <p:cNvSpPr>
            <a:spLocks noGrp="1"/>
          </p:cNvSpPr>
          <p:nvPr>
            <p:ph type="body" sz="quarter" idx="18" hasCustomPrompt="1"/>
          </p:nvPr>
        </p:nvSpPr>
        <p:spPr>
          <a:xfrm>
            <a:off x="8420100" y="2044961"/>
            <a:ext cx="3478213" cy="276999"/>
          </a:xfrm>
        </p:spPr>
        <p:txBody>
          <a:bodyPr/>
          <a:lstStyle>
            <a:lvl1pPr marL="0" indent="0" algn="l">
              <a:spcBef>
                <a:spcPts val="0"/>
              </a:spcBef>
              <a:buNone/>
              <a:defRPr sz="1800">
                <a:latin typeface="+mj-lt"/>
              </a:defRPr>
            </a:lvl1pPr>
          </a:lstStyle>
          <a:p>
            <a:pPr lvl="0"/>
            <a:r>
              <a:rPr lang="en-US" dirty="0"/>
              <a:t>Name attribute</a:t>
            </a:r>
          </a:p>
        </p:txBody>
      </p:sp>
      <p:sp>
        <p:nvSpPr>
          <p:cNvPr id="6" name="Text Placeholder 3">
            <a:extLst>
              <a:ext uri="{FF2B5EF4-FFF2-40B4-BE49-F238E27FC236}">
                <a16:creationId xmlns:a16="http://schemas.microsoft.com/office/drawing/2014/main" id="{BA94D27E-F2D3-4E43-B280-E6CF5DAAF0EF}"/>
              </a:ext>
            </a:extLst>
          </p:cNvPr>
          <p:cNvSpPr>
            <a:spLocks noGrp="1"/>
          </p:cNvSpPr>
          <p:nvPr>
            <p:ph type="body" sz="quarter" idx="20" hasCustomPrompt="1"/>
          </p:nvPr>
        </p:nvSpPr>
        <p:spPr>
          <a:xfrm>
            <a:off x="8420100" y="2342540"/>
            <a:ext cx="3478213" cy="215444"/>
          </a:xfrm>
        </p:spPr>
        <p:txBody>
          <a:bodyPr/>
          <a:lstStyle>
            <a:lvl1pPr marL="0" indent="0" algn="l">
              <a:spcBef>
                <a:spcPts val="0"/>
              </a:spcBef>
              <a:buNone/>
              <a:defRPr sz="1400">
                <a:solidFill>
                  <a:schemeClr val="accent6"/>
                </a:solidFill>
                <a:latin typeface="+mn-lt"/>
              </a:defRPr>
            </a:lvl1pPr>
          </a:lstStyle>
          <a:p>
            <a:pPr lvl="0"/>
            <a:r>
              <a:rPr lang="en-US" dirty="0"/>
              <a:t>Job title or another attribute</a:t>
            </a:r>
          </a:p>
        </p:txBody>
      </p:sp>
      <p:sp>
        <p:nvSpPr>
          <p:cNvPr id="7" name="Title 1">
            <a:extLst>
              <a:ext uri="{FF2B5EF4-FFF2-40B4-BE49-F238E27FC236}">
                <a16:creationId xmlns:a16="http://schemas.microsoft.com/office/drawing/2014/main" id="{89F65E91-FAFD-244C-A86D-629BF5974C9C}"/>
              </a:ext>
            </a:extLst>
          </p:cNvPr>
          <p:cNvSpPr>
            <a:spLocks noGrp="1"/>
          </p:cNvSpPr>
          <p:nvPr>
            <p:ph type="title" hasCustomPrompt="1"/>
          </p:nvPr>
        </p:nvSpPr>
        <p:spPr>
          <a:xfrm>
            <a:off x="1163638" y="2025650"/>
            <a:ext cx="6372225" cy="553998"/>
          </a:xfrm>
        </p:spPr>
        <p:txBody>
          <a:bodyPr anchor="t"/>
          <a:lstStyle>
            <a:lvl1pPr>
              <a:defRPr>
                <a:solidFill>
                  <a:schemeClr val="accent3"/>
                </a:solidFill>
              </a:defRPr>
            </a:lvl1pPr>
          </a:lstStyle>
          <a:p>
            <a:r>
              <a:rPr lang="en-US" dirty="0"/>
              <a:t>Add quote text here</a:t>
            </a:r>
          </a:p>
        </p:txBody>
      </p:sp>
    </p:spTree>
    <p:extLst>
      <p:ext uri="{BB962C8B-B14F-4D97-AF65-F5344CB8AC3E}">
        <p14:creationId xmlns:p14="http://schemas.microsoft.com/office/powerpoint/2010/main" val="1606952312"/>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pos="369">
          <p15:clr>
            <a:srgbClr val="F26B43"/>
          </p15:clr>
        </p15:guide>
        <p15:guide id="3" orient="horz" pos="366">
          <p15:clr>
            <a:srgbClr val="F26B43"/>
          </p15:clr>
        </p15:guide>
        <p15:guide id="4" pos="7311">
          <p15:clr>
            <a:srgbClr val="F26B43"/>
          </p15:clr>
        </p15:guide>
        <p15:guide id="5" orient="horz" pos="3951">
          <p15:clr>
            <a:srgbClr val="F26B43"/>
          </p15:clr>
        </p15:guide>
        <p15:guide id="12" pos="2561">
          <p15:clr>
            <a:srgbClr val="A4A3A4"/>
          </p15:clr>
        </p15:guide>
        <p15:guide id="13" pos="2744">
          <p15:clr>
            <a:srgbClr val="A4A3A4"/>
          </p15:clr>
        </p15:guide>
        <p15:guide id="20" pos="4937">
          <p15:clr>
            <a:srgbClr val="A4A3A4"/>
          </p15:clr>
        </p15:guide>
        <p15:guide id="21" pos="5120">
          <p15:clr>
            <a:srgbClr val="A4A3A4"/>
          </p15:clr>
        </p15:guide>
        <p15:guide id="22" pos="2682">
          <p15:clr>
            <a:srgbClr val="F26B43"/>
          </p15:clr>
        </p15:guide>
        <p15:guide id="23" pos="4998">
          <p15:clr>
            <a:srgbClr val="F26B43"/>
          </p15:clr>
        </p15:guide>
        <p15:guide id="24" pos="733" userDrawn="1">
          <p15:clr>
            <a:srgbClr val="FBAE4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Quote slide with picture - alt">
    <p:spTree>
      <p:nvGrpSpPr>
        <p:cNvPr id="1" name=""/>
        <p:cNvGrpSpPr/>
        <p:nvPr/>
      </p:nvGrpSpPr>
      <p:grpSpPr>
        <a:xfrm>
          <a:off x="0" y="0"/>
          <a:ext cx="0" cy="0"/>
          <a:chOff x="0" y="0"/>
          <a:chExt cx="0" cy="0"/>
        </a:xfrm>
      </p:grpSpPr>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hasCustomPrompt="1"/>
          </p:nvPr>
        </p:nvSpPr>
        <p:spPr>
          <a:xfrm>
            <a:off x="1163638" y="3779493"/>
            <a:ext cx="6372225" cy="276999"/>
          </a:xfrm>
        </p:spPr>
        <p:txBody>
          <a:bodyPr/>
          <a:lstStyle>
            <a:lvl1pPr marL="0" indent="0" algn="l">
              <a:spcBef>
                <a:spcPts val="0"/>
              </a:spcBef>
              <a:buNone/>
              <a:defRPr sz="1800">
                <a:solidFill>
                  <a:schemeClr val="accent6"/>
                </a:solidFill>
                <a:latin typeface="+mj-lt"/>
              </a:defRPr>
            </a:lvl1pPr>
          </a:lstStyle>
          <a:p>
            <a:pPr lvl="0"/>
            <a:r>
              <a:rPr lang="en-US" dirty="0"/>
              <a:t>Name attribute</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25" name="Picture Placeholder 24">
            <a:extLst>
              <a:ext uri="{FF2B5EF4-FFF2-40B4-BE49-F238E27FC236}">
                <a16:creationId xmlns:a16="http://schemas.microsoft.com/office/drawing/2014/main" id="{DB4C8BDC-6825-414F-89F2-3D7A2187253C}"/>
              </a:ext>
            </a:extLst>
          </p:cNvPr>
          <p:cNvSpPr>
            <a:spLocks noGrp="1"/>
          </p:cNvSpPr>
          <p:nvPr>
            <p:ph type="pic" sz="quarter" idx="19"/>
          </p:nvPr>
        </p:nvSpPr>
        <p:spPr>
          <a:xfrm>
            <a:off x="7835900" y="0"/>
            <a:ext cx="4356100" cy="6858000"/>
          </a:xfrm>
        </p:spPr>
        <p:txBody>
          <a:bodyPr/>
          <a:lstStyle/>
          <a:p>
            <a:r>
              <a:rPr lang="en-US"/>
              <a:t>Click icon to add picture</a:t>
            </a:r>
            <a:endParaRPr lang="en-US" dirty="0"/>
          </a:p>
        </p:txBody>
      </p:sp>
      <p:sp>
        <p:nvSpPr>
          <p:cNvPr id="26" name="Text Placeholder 3">
            <a:extLst>
              <a:ext uri="{FF2B5EF4-FFF2-40B4-BE49-F238E27FC236}">
                <a16:creationId xmlns:a16="http://schemas.microsoft.com/office/drawing/2014/main" id="{90DE3A0D-12BA-BE4F-85C2-FCD13F863574}"/>
              </a:ext>
            </a:extLst>
          </p:cNvPr>
          <p:cNvSpPr>
            <a:spLocks noGrp="1"/>
          </p:cNvSpPr>
          <p:nvPr>
            <p:ph type="body" sz="quarter" idx="20" hasCustomPrompt="1"/>
          </p:nvPr>
        </p:nvSpPr>
        <p:spPr>
          <a:xfrm>
            <a:off x="1163638" y="4077072"/>
            <a:ext cx="6372225" cy="215444"/>
          </a:xfrm>
        </p:spPr>
        <p:txBody>
          <a:bodyPr/>
          <a:lstStyle>
            <a:lvl1pPr marL="0" indent="0" algn="l">
              <a:spcBef>
                <a:spcPts val="0"/>
              </a:spcBef>
              <a:buNone/>
              <a:defRPr sz="1400">
                <a:solidFill>
                  <a:schemeClr val="accent6"/>
                </a:solidFill>
                <a:latin typeface="+mn-lt"/>
              </a:defRPr>
            </a:lvl1pPr>
          </a:lstStyle>
          <a:p>
            <a:pPr lvl="0"/>
            <a:r>
              <a:rPr lang="en-US" dirty="0"/>
              <a:t>Job title or another attribute</a:t>
            </a:r>
          </a:p>
        </p:txBody>
      </p:sp>
      <p:sp>
        <p:nvSpPr>
          <p:cNvPr id="27" name="Title 1">
            <a:extLst>
              <a:ext uri="{FF2B5EF4-FFF2-40B4-BE49-F238E27FC236}">
                <a16:creationId xmlns:a16="http://schemas.microsoft.com/office/drawing/2014/main" id="{4AA6D598-4BC5-AF4E-B609-A7442E6DEBD3}"/>
              </a:ext>
            </a:extLst>
          </p:cNvPr>
          <p:cNvSpPr>
            <a:spLocks noGrp="1"/>
          </p:cNvSpPr>
          <p:nvPr>
            <p:ph type="title" hasCustomPrompt="1"/>
          </p:nvPr>
        </p:nvSpPr>
        <p:spPr>
          <a:xfrm>
            <a:off x="1163638" y="2025650"/>
            <a:ext cx="6372225" cy="553998"/>
          </a:xfrm>
        </p:spPr>
        <p:txBody>
          <a:bodyPr anchor="t"/>
          <a:lstStyle>
            <a:lvl1pPr>
              <a:defRPr>
                <a:solidFill>
                  <a:schemeClr val="tx1"/>
                </a:solidFill>
              </a:defRPr>
            </a:lvl1pPr>
          </a:lstStyle>
          <a:p>
            <a:r>
              <a:rPr lang="en-US" dirty="0"/>
              <a:t>Add quote text here</a:t>
            </a:r>
          </a:p>
        </p:txBody>
      </p:sp>
    </p:spTree>
    <p:extLst>
      <p:ext uri="{BB962C8B-B14F-4D97-AF65-F5344CB8AC3E}">
        <p14:creationId xmlns:p14="http://schemas.microsoft.com/office/powerpoint/2010/main" val="1038616751"/>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733" userDrawn="1">
          <p15:clr>
            <a:srgbClr val="5ACBF0"/>
          </p15:clr>
        </p15:guide>
        <p15:guide id="7" pos="4747" userDrawn="1">
          <p15:clr>
            <a:srgbClr val="5ACBF0"/>
          </p15:clr>
        </p15:guide>
        <p15:guide id="8" pos="4936">
          <p15:clr>
            <a:srgbClr val="5ACBF0"/>
          </p15:clr>
        </p15:guide>
        <p15:guide id="9" pos="5123">
          <p15:clr>
            <a:srgbClr val="5ACBF0"/>
          </p15:clr>
        </p15:guide>
        <p15:guide id="10" orient="horz" pos="3465" userDrawn="1">
          <p15:clr>
            <a:srgbClr val="5ACBF0"/>
          </p15:clr>
        </p15:guide>
        <p15:guide id="11" orient="horz" pos="1956" userDrawn="1">
          <p15:clr>
            <a:srgbClr val="FBAE40"/>
          </p15:clr>
        </p15:guide>
        <p15:guide id="12" pos="1096" userDrawn="1">
          <p15:clr>
            <a:srgbClr val="FBAE4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dirty="0"/>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69616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049640092"/>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preserve="1" userDrawn="1">
  <p:cSld name="3_Title and text side by sid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48745"/>
          </a:xfrm>
        </p:spPr>
        <p:txBody>
          <a:bodyPr anchor="t">
            <a:noAutofit/>
          </a:bodyPr>
          <a:lstStyle>
            <a:lvl1pPr>
              <a:defRPr>
                <a:solidFill>
                  <a:schemeClr val="tx2"/>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9"/>
            <a:ext cx="1873779"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783102025"/>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userDrawn="1">
  <p:cSld name="2_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68E03-1EA0-214F-BDD2-BA223F1D4550}"/>
              </a:ext>
            </a:extLst>
          </p:cNvPr>
          <p:cNvSpPr>
            <a:spLocks noGrp="1"/>
          </p:cNvSpPr>
          <p:nvPr>
            <p:ph type="title" hasCustomPrompt="1"/>
          </p:nvPr>
        </p:nvSpPr>
        <p:spPr>
          <a:xfrm>
            <a:off x="588264" y="585788"/>
            <a:ext cx="2534350" cy="548745"/>
          </a:xfrm>
        </p:spPr>
        <p:txBody>
          <a:bodyPr anchor="t">
            <a:noAutofit/>
          </a:bodyPr>
          <a:lstStyle>
            <a:lvl1pPr>
              <a:defRPr sz="2800">
                <a:solidFill>
                  <a:schemeClr val="tx2"/>
                </a:solidFill>
              </a:defRPr>
            </a:lvl1pPr>
          </a:lstStyle>
          <a:p>
            <a:r>
              <a:rPr lang="en-US" dirty="0"/>
              <a:t>Title</a:t>
            </a:r>
          </a:p>
        </p:txBody>
      </p:sp>
      <p:sp>
        <p:nvSpPr>
          <p:cNvPr id="3" name="Text Placeholder 2">
            <a:extLst>
              <a:ext uri="{FF2B5EF4-FFF2-40B4-BE49-F238E27FC236}">
                <a16:creationId xmlns:a16="http://schemas.microsoft.com/office/drawing/2014/main" id="{D826C194-5DF2-7441-B8B3-5C47E35F2F7D}"/>
              </a:ext>
            </a:extLst>
          </p:cNvPr>
          <p:cNvSpPr>
            <a:spLocks noGrp="1"/>
          </p:cNvSpPr>
          <p:nvPr>
            <p:ph type="body" sz="quarter" idx="11"/>
          </p:nvPr>
        </p:nvSpPr>
        <p:spPr>
          <a:xfrm>
            <a:off x="4370387" y="585789"/>
            <a:ext cx="1589088"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4" name="Text Placeholder 2">
            <a:extLst>
              <a:ext uri="{FF2B5EF4-FFF2-40B4-BE49-F238E27FC236}">
                <a16:creationId xmlns:a16="http://schemas.microsoft.com/office/drawing/2014/main" id="{2A8C8003-FE11-344B-91A7-BA3F99AD5E4D}"/>
              </a:ext>
            </a:extLst>
          </p:cNvPr>
          <p:cNvSpPr>
            <a:spLocks noGrp="1"/>
          </p:cNvSpPr>
          <p:nvPr>
            <p:ph type="body" sz="quarter" idx="12"/>
          </p:nvPr>
        </p:nvSpPr>
        <p:spPr>
          <a:xfrm>
            <a:off x="7192963" y="585789"/>
            <a:ext cx="1584325"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5" name="Text Placeholder 2">
            <a:extLst>
              <a:ext uri="{FF2B5EF4-FFF2-40B4-BE49-F238E27FC236}">
                <a16:creationId xmlns:a16="http://schemas.microsoft.com/office/drawing/2014/main" id="{BBB0E468-375A-A74A-AD5E-EDC93E485E78}"/>
              </a:ext>
            </a:extLst>
          </p:cNvPr>
          <p:cNvSpPr>
            <a:spLocks noGrp="1"/>
          </p:cNvSpPr>
          <p:nvPr>
            <p:ph type="body" sz="quarter" idx="13"/>
          </p:nvPr>
        </p:nvSpPr>
        <p:spPr>
          <a:xfrm>
            <a:off x="4370387" y="3429000"/>
            <a:ext cx="1589088"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6" name="Text Placeholder 2">
            <a:extLst>
              <a:ext uri="{FF2B5EF4-FFF2-40B4-BE49-F238E27FC236}">
                <a16:creationId xmlns:a16="http://schemas.microsoft.com/office/drawing/2014/main" id="{23306775-7E51-4F44-B99E-7E1D443B99E3}"/>
              </a:ext>
            </a:extLst>
          </p:cNvPr>
          <p:cNvSpPr>
            <a:spLocks noGrp="1"/>
          </p:cNvSpPr>
          <p:nvPr>
            <p:ph type="body" sz="quarter" idx="14"/>
          </p:nvPr>
        </p:nvSpPr>
        <p:spPr>
          <a:xfrm>
            <a:off x="7192963" y="3429000"/>
            <a:ext cx="1584325"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7" name="Text Placeholder 2">
            <a:extLst>
              <a:ext uri="{FF2B5EF4-FFF2-40B4-BE49-F238E27FC236}">
                <a16:creationId xmlns:a16="http://schemas.microsoft.com/office/drawing/2014/main" id="{F1E6FE8E-4450-8545-9451-92092591B45E}"/>
              </a:ext>
            </a:extLst>
          </p:cNvPr>
          <p:cNvSpPr>
            <a:spLocks noGrp="1"/>
          </p:cNvSpPr>
          <p:nvPr>
            <p:ph type="body" sz="quarter" idx="15"/>
          </p:nvPr>
        </p:nvSpPr>
        <p:spPr>
          <a:xfrm>
            <a:off x="10013950" y="585789"/>
            <a:ext cx="1595438"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8" name="Text Placeholder 2">
            <a:extLst>
              <a:ext uri="{FF2B5EF4-FFF2-40B4-BE49-F238E27FC236}">
                <a16:creationId xmlns:a16="http://schemas.microsoft.com/office/drawing/2014/main" id="{B006F60D-85D6-E049-BDFC-888F7E8E95E3}"/>
              </a:ext>
            </a:extLst>
          </p:cNvPr>
          <p:cNvSpPr>
            <a:spLocks noGrp="1"/>
          </p:cNvSpPr>
          <p:nvPr>
            <p:ph type="body" sz="quarter" idx="16"/>
          </p:nvPr>
        </p:nvSpPr>
        <p:spPr>
          <a:xfrm>
            <a:off x="10013950" y="3429000"/>
            <a:ext cx="1595438" cy="2843212"/>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Tree>
    <p:extLst>
      <p:ext uri="{BB962C8B-B14F-4D97-AF65-F5344CB8AC3E}">
        <p14:creationId xmlns:p14="http://schemas.microsoft.com/office/powerpoint/2010/main" val="81487467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userDrawn="1">
  <p:cSld name="Left Title 3 Column Righ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68E03-1EA0-214F-BDD2-BA223F1D4550}"/>
              </a:ext>
            </a:extLst>
          </p:cNvPr>
          <p:cNvSpPr>
            <a:spLocks noGrp="1"/>
          </p:cNvSpPr>
          <p:nvPr>
            <p:ph type="title" hasCustomPrompt="1"/>
          </p:nvPr>
        </p:nvSpPr>
        <p:spPr>
          <a:xfrm>
            <a:off x="588264" y="585788"/>
            <a:ext cx="2534350" cy="548745"/>
          </a:xfrm>
        </p:spPr>
        <p:txBody>
          <a:bodyPr anchor="t">
            <a:noAutofit/>
          </a:bodyPr>
          <a:lstStyle>
            <a:lvl1pPr>
              <a:defRPr sz="2800">
                <a:solidFill>
                  <a:schemeClr val="accent3"/>
                </a:solidFill>
              </a:defRPr>
            </a:lvl1pPr>
          </a:lstStyle>
          <a:p>
            <a:r>
              <a:rPr lang="en-US" dirty="0"/>
              <a:t>Title</a:t>
            </a:r>
          </a:p>
        </p:txBody>
      </p:sp>
      <p:sp>
        <p:nvSpPr>
          <p:cNvPr id="3" name="Text Placeholder 2">
            <a:extLst>
              <a:ext uri="{FF2B5EF4-FFF2-40B4-BE49-F238E27FC236}">
                <a16:creationId xmlns:a16="http://schemas.microsoft.com/office/drawing/2014/main" id="{D826C194-5DF2-7441-B8B3-5C47E35F2F7D}"/>
              </a:ext>
            </a:extLst>
          </p:cNvPr>
          <p:cNvSpPr>
            <a:spLocks noGrp="1"/>
          </p:cNvSpPr>
          <p:nvPr>
            <p:ph type="body" sz="quarter" idx="11"/>
          </p:nvPr>
        </p:nvSpPr>
        <p:spPr>
          <a:xfrm>
            <a:off x="4370387" y="961465"/>
            <a:ext cx="1589088" cy="2413747"/>
          </a:xfrm>
        </p:spPr>
        <p:txBody>
          <a:bodyPr anchor="t">
            <a:noAutofit/>
          </a:bodyPr>
          <a:lstStyle>
            <a:lvl1pPr marL="0" indent="0">
              <a:spcAft>
                <a:spcPts val="600"/>
              </a:spcAft>
              <a:buFont typeface="Wingdings" panose="05000000000000000000" pitchFamily="2" charset="2"/>
              <a:buNone/>
              <a:defRPr sz="1400"/>
            </a:lvl1pPr>
          </a:lstStyle>
          <a:p>
            <a:pPr lvl="0"/>
            <a:r>
              <a:rPr lang="en-US"/>
              <a:t>Click to edit Master text styles</a:t>
            </a:r>
          </a:p>
        </p:txBody>
      </p:sp>
      <p:sp>
        <p:nvSpPr>
          <p:cNvPr id="4" name="Text Placeholder 2">
            <a:extLst>
              <a:ext uri="{FF2B5EF4-FFF2-40B4-BE49-F238E27FC236}">
                <a16:creationId xmlns:a16="http://schemas.microsoft.com/office/drawing/2014/main" id="{2A8C8003-FE11-344B-91A7-BA3F99AD5E4D}"/>
              </a:ext>
            </a:extLst>
          </p:cNvPr>
          <p:cNvSpPr>
            <a:spLocks noGrp="1"/>
          </p:cNvSpPr>
          <p:nvPr>
            <p:ph type="body" sz="quarter" idx="12"/>
          </p:nvPr>
        </p:nvSpPr>
        <p:spPr>
          <a:xfrm>
            <a:off x="7192963" y="961465"/>
            <a:ext cx="1584325" cy="2413747"/>
          </a:xfrm>
        </p:spPr>
        <p:txBody>
          <a:bodyPr anchor="t">
            <a:noAutofit/>
          </a:bodyPr>
          <a:lstStyle>
            <a:lvl1pPr marL="0" indent="0">
              <a:spcAft>
                <a:spcPts val="600"/>
              </a:spcAft>
              <a:buFont typeface="Wingdings" panose="05000000000000000000" pitchFamily="2" charset="2"/>
              <a:buNone/>
              <a:defRPr sz="1400"/>
            </a:lvl1pPr>
          </a:lstStyle>
          <a:p>
            <a:pPr lvl="0"/>
            <a:r>
              <a:rPr lang="en-US"/>
              <a:t>Click to edit Master text styles</a:t>
            </a:r>
          </a:p>
        </p:txBody>
      </p:sp>
      <p:sp>
        <p:nvSpPr>
          <p:cNvPr id="5" name="Text Placeholder 2">
            <a:extLst>
              <a:ext uri="{FF2B5EF4-FFF2-40B4-BE49-F238E27FC236}">
                <a16:creationId xmlns:a16="http://schemas.microsoft.com/office/drawing/2014/main" id="{BBB0E468-375A-A74A-AD5E-EDC93E485E78}"/>
              </a:ext>
            </a:extLst>
          </p:cNvPr>
          <p:cNvSpPr>
            <a:spLocks noGrp="1"/>
          </p:cNvSpPr>
          <p:nvPr>
            <p:ph type="body" sz="quarter" idx="13"/>
          </p:nvPr>
        </p:nvSpPr>
        <p:spPr>
          <a:xfrm>
            <a:off x="4370387" y="3818966"/>
            <a:ext cx="1589088" cy="2453246"/>
          </a:xfrm>
        </p:spPr>
        <p:txBody>
          <a:bodyPr anchor="t">
            <a:noAutofit/>
          </a:bodyPr>
          <a:lstStyle>
            <a:lvl1pPr marL="0" indent="0">
              <a:spcAft>
                <a:spcPts val="600"/>
              </a:spcAft>
              <a:buFont typeface="Wingdings" panose="05000000000000000000" pitchFamily="2" charset="2"/>
              <a:buNone/>
              <a:defRPr sz="1400"/>
            </a:lvl1pPr>
          </a:lstStyle>
          <a:p>
            <a:pPr lvl="0"/>
            <a:r>
              <a:rPr lang="en-US"/>
              <a:t>Click to edit Master text styles</a:t>
            </a:r>
          </a:p>
        </p:txBody>
      </p:sp>
      <p:sp>
        <p:nvSpPr>
          <p:cNvPr id="6" name="Text Placeholder 2">
            <a:extLst>
              <a:ext uri="{FF2B5EF4-FFF2-40B4-BE49-F238E27FC236}">
                <a16:creationId xmlns:a16="http://schemas.microsoft.com/office/drawing/2014/main" id="{23306775-7E51-4F44-B99E-7E1D443B99E3}"/>
              </a:ext>
            </a:extLst>
          </p:cNvPr>
          <p:cNvSpPr>
            <a:spLocks noGrp="1"/>
          </p:cNvSpPr>
          <p:nvPr>
            <p:ph type="body" sz="quarter" idx="14"/>
          </p:nvPr>
        </p:nvSpPr>
        <p:spPr>
          <a:xfrm>
            <a:off x="7192963" y="3818965"/>
            <a:ext cx="1584325" cy="2453247"/>
          </a:xfrm>
        </p:spPr>
        <p:txBody>
          <a:bodyPr anchor="t">
            <a:noAutofit/>
          </a:bodyPr>
          <a:lstStyle>
            <a:lvl1pPr marL="0" indent="0">
              <a:spcAft>
                <a:spcPts val="600"/>
              </a:spcAft>
              <a:buFont typeface="Wingdings" panose="05000000000000000000" pitchFamily="2" charset="2"/>
              <a:buNone/>
              <a:defRPr sz="1400"/>
            </a:lvl1pPr>
          </a:lstStyle>
          <a:p>
            <a:pPr lvl="0"/>
            <a:r>
              <a:rPr lang="en-US"/>
              <a:t>Click to edit Master text styles</a:t>
            </a:r>
          </a:p>
        </p:txBody>
      </p:sp>
      <p:sp>
        <p:nvSpPr>
          <p:cNvPr id="7" name="Text Placeholder 2">
            <a:extLst>
              <a:ext uri="{FF2B5EF4-FFF2-40B4-BE49-F238E27FC236}">
                <a16:creationId xmlns:a16="http://schemas.microsoft.com/office/drawing/2014/main" id="{F1E6FE8E-4450-8545-9451-92092591B45E}"/>
              </a:ext>
            </a:extLst>
          </p:cNvPr>
          <p:cNvSpPr>
            <a:spLocks noGrp="1"/>
          </p:cNvSpPr>
          <p:nvPr>
            <p:ph type="body" sz="quarter" idx="15"/>
          </p:nvPr>
        </p:nvSpPr>
        <p:spPr>
          <a:xfrm>
            <a:off x="10013950" y="968188"/>
            <a:ext cx="1595438" cy="2413747"/>
          </a:xfrm>
        </p:spPr>
        <p:txBody>
          <a:bodyPr anchor="t">
            <a:noAutofit/>
          </a:bodyPr>
          <a:lstStyle>
            <a:lvl1pPr marL="0" indent="0">
              <a:spcAft>
                <a:spcPts val="600"/>
              </a:spcAft>
              <a:buFont typeface="Wingdings" panose="05000000000000000000" pitchFamily="2" charset="2"/>
              <a:buNone/>
              <a:defRPr sz="1400"/>
            </a:lvl1pPr>
          </a:lstStyle>
          <a:p>
            <a:pPr lvl="0"/>
            <a:r>
              <a:rPr lang="en-US"/>
              <a:t>Click to edit Master text styles</a:t>
            </a:r>
          </a:p>
        </p:txBody>
      </p:sp>
      <p:sp>
        <p:nvSpPr>
          <p:cNvPr id="8" name="Text Placeholder 2">
            <a:extLst>
              <a:ext uri="{FF2B5EF4-FFF2-40B4-BE49-F238E27FC236}">
                <a16:creationId xmlns:a16="http://schemas.microsoft.com/office/drawing/2014/main" id="{B006F60D-85D6-E049-BDFC-888F7E8E95E3}"/>
              </a:ext>
            </a:extLst>
          </p:cNvPr>
          <p:cNvSpPr>
            <a:spLocks noGrp="1"/>
          </p:cNvSpPr>
          <p:nvPr>
            <p:ph type="body" sz="quarter" idx="16"/>
          </p:nvPr>
        </p:nvSpPr>
        <p:spPr>
          <a:xfrm>
            <a:off x="10013950" y="3832412"/>
            <a:ext cx="1595438" cy="2439800"/>
          </a:xfrm>
        </p:spPr>
        <p:txBody>
          <a:bodyPr anchor="t">
            <a:noAutofit/>
          </a:bodyPr>
          <a:lstStyle>
            <a:lvl1pPr marL="0" indent="0">
              <a:spcAft>
                <a:spcPts val="600"/>
              </a:spcAft>
              <a:buFont typeface="Wingdings" panose="05000000000000000000" pitchFamily="2" charset="2"/>
              <a:buNone/>
              <a:defRPr sz="1400"/>
            </a:lvl1pPr>
          </a:lstStyle>
          <a:p>
            <a:pPr lvl="0"/>
            <a:r>
              <a:rPr lang="en-US"/>
              <a:t>Click to edit Master text styles</a:t>
            </a:r>
          </a:p>
        </p:txBody>
      </p:sp>
      <p:sp>
        <p:nvSpPr>
          <p:cNvPr id="9" name="Text Placeholder 2">
            <a:extLst>
              <a:ext uri="{FF2B5EF4-FFF2-40B4-BE49-F238E27FC236}">
                <a16:creationId xmlns:a16="http://schemas.microsoft.com/office/drawing/2014/main" id="{CC8AF00F-83DA-104D-A2BF-D2C439FE9BB3}"/>
              </a:ext>
            </a:extLst>
          </p:cNvPr>
          <p:cNvSpPr>
            <a:spLocks noGrp="1"/>
          </p:cNvSpPr>
          <p:nvPr>
            <p:ph type="body" sz="quarter" idx="17" hasCustomPrompt="1"/>
          </p:nvPr>
        </p:nvSpPr>
        <p:spPr>
          <a:xfrm>
            <a:off x="4370387" y="585789"/>
            <a:ext cx="1587600" cy="360000"/>
          </a:xfrm>
        </p:spPr>
        <p:txBody>
          <a:bodyPr anchor="b">
            <a:noAutofit/>
          </a:bodyPr>
          <a:lstStyle>
            <a:lvl1pPr marL="0" indent="0">
              <a:spcAft>
                <a:spcPts val="600"/>
              </a:spcAft>
              <a:buFont typeface="Wingdings" panose="05000000000000000000" pitchFamily="2" charset="2"/>
              <a:buNone/>
              <a:defRPr sz="2000">
                <a:solidFill>
                  <a:schemeClr val="accent3"/>
                </a:solidFill>
                <a:latin typeface="+mj-lt"/>
              </a:defRPr>
            </a:lvl1pPr>
          </a:lstStyle>
          <a:p>
            <a:pPr lvl="0"/>
            <a:r>
              <a:rPr lang="en-US" dirty="0"/>
              <a:t>1</a:t>
            </a:r>
          </a:p>
        </p:txBody>
      </p:sp>
      <p:sp>
        <p:nvSpPr>
          <p:cNvPr id="10" name="Text Placeholder 2">
            <a:extLst>
              <a:ext uri="{FF2B5EF4-FFF2-40B4-BE49-F238E27FC236}">
                <a16:creationId xmlns:a16="http://schemas.microsoft.com/office/drawing/2014/main" id="{24A44678-F325-7746-8C84-E6F44D505769}"/>
              </a:ext>
            </a:extLst>
          </p:cNvPr>
          <p:cNvSpPr>
            <a:spLocks noGrp="1"/>
          </p:cNvSpPr>
          <p:nvPr>
            <p:ph type="body" sz="quarter" idx="18" hasCustomPrompt="1"/>
          </p:nvPr>
        </p:nvSpPr>
        <p:spPr>
          <a:xfrm>
            <a:off x="7192962" y="585789"/>
            <a:ext cx="1584326" cy="360000"/>
          </a:xfrm>
        </p:spPr>
        <p:txBody>
          <a:bodyPr anchor="b">
            <a:noAutofit/>
          </a:bodyPr>
          <a:lstStyle>
            <a:lvl1pPr marL="0" indent="0">
              <a:spcAft>
                <a:spcPts val="600"/>
              </a:spcAft>
              <a:buFont typeface="Wingdings" panose="05000000000000000000" pitchFamily="2" charset="2"/>
              <a:buNone/>
              <a:defRPr sz="2000">
                <a:solidFill>
                  <a:schemeClr val="accent3"/>
                </a:solidFill>
                <a:latin typeface="+mj-lt"/>
              </a:defRPr>
            </a:lvl1pPr>
          </a:lstStyle>
          <a:p>
            <a:pPr lvl="0"/>
            <a:r>
              <a:rPr lang="en-US" dirty="0"/>
              <a:t>2</a:t>
            </a:r>
          </a:p>
        </p:txBody>
      </p:sp>
      <p:sp>
        <p:nvSpPr>
          <p:cNvPr id="12" name="Text Placeholder 2">
            <a:extLst>
              <a:ext uri="{FF2B5EF4-FFF2-40B4-BE49-F238E27FC236}">
                <a16:creationId xmlns:a16="http://schemas.microsoft.com/office/drawing/2014/main" id="{0EF3CCAA-003D-324C-9FAA-5B5DC19336A2}"/>
              </a:ext>
            </a:extLst>
          </p:cNvPr>
          <p:cNvSpPr>
            <a:spLocks noGrp="1"/>
          </p:cNvSpPr>
          <p:nvPr>
            <p:ph type="body" sz="quarter" idx="19" hasCustomPrompt="1"/>
          </p:nvPr>
        </p:nvSpPr>
        <p:spPr>
          <a:xfrm>
            <a:off x="10013950" y="585789"/>
            <a:ext cx="1595438" cy="360000"/>
          </a:xfrm>
        </p:spPr>
        <p:txBody>
          <a:bodyPr anchor="b">
            <a:noAutofit/>
          </a:bodyPr>
          <a:lstStyle>
            <a:lvl1pPr marL="0" indent="0">
              <a:spcAft>
                <a:spcPts val="600"/>
              </a:spcAft>
              <a:buFont typeface="Wingdings" panose="05000000000000000000" pitchFamily="2" charset="2"/>
              <a:buNone/>
              <a:defRPr sz="2000">
                <a:solidFill>
                  <a:schemeClr val="accent3"/>
                </a:solidFill>
                <a:latin typeface="+mj-lt"/>
              </a:defRPr>
            </a:lvl1pPr>
          </a:lstStyle>
          <a:p>
            <a:pPr lvl="0"/>
            <a:r>
              <a:rPr lang="en-US" dirty="0"/>
              <a:t>3</a:t>
            </a:r>
          </a:p>
        </p:txBody>
      </p:sp>
      <p:sp>
        <p:nvSpPr>
          <p:cNvPr id="13" name="Text Placeholder 2">
            <a:extLst>
              <a:ext uri="{FF2B5EF4-FFF2-40B4-BE49-F238E27FC236}">
                <a16:creationId xmlns:a16="http://schemas.microsoft.com/office/drawing/2014/main" id="{C2BCACD0-0017-9A49-9325-DCBC40CB2C2D}"/>
              </a:ext>
            </a:extLst>
          </p:cNvPr>
          <p:cNvSpPr>
            <a:spLocks noGrp="1"/>
          </p:cNvSpPr>
          <p:nvPr>
            <p:ph type="body" sz="quarter" idx="20" hasCustomPrompt="1"/>
          </p:nvPr>
        </p:nvSpPr>
        <p:spPr>
          <a:xfrm>
            <a:off x="4371875" y="3442448"/>
            <a:ext cx="1587600" cy="360000"/>
          </a:xfrm>
        </p:spPr>
        <p:txBody>
          <a:bodyPr anchor="b">
            <a:noAutofit/>
          </a:bodyPr>
          <a:lstStyle>
            <a:lvl1pPr marL="0" indent="0">
              <a:spcAft>
                <a:spcPts val="600"/>
              </a:spcAft>
              <a:buFont typeface="Wingdings" panose="05000000000000000000" pitchFamily="2" charset="2"/>
              <a:buNone/>
              <a:defRPr sz="2000">
                <a:solidFill>
                  <a:schemeClr val="accent3"/>
                </a:solidFill>
                <a:latin typeface="+mj-lt"/>
              </a:defRPr>
            </a:lvl1pPr>
          </a:lstStyle>
          <a:p>
            <a:pPr lvl="0"/>
            <a:r>
              <a:rPr lang="en-US" dirty="0"/>
              <a:t>4</a:t>
            </a:r>
          </a:p>
        </p:txBody>
      </p:sp>
      <p:sp>
        <p:nvSpPr>
          <p:cNvPr id="14" name="Text Placeholder 2">
            <a:extLst>
              <a:ext uri="{FF2B5EF4-FFF2-40B4-BE49-F238E27FC236}">
                <a16:creationId xmlns:a16="http://schemas.microsoft.com/office/drawing/2014/main" id="{E251C719-BC21-8C4B-9DBC-6E80CFA162A9}"/>
              </a:ext>
            </a:extLst>
          </p:cNvPr>
          <p:cNvSpPr>
            <a:spLocks noGrp="1"/>
          </p:cNvSpPr>
          <p:nvPr>
            <p:ph type="body" sz="quarter" idx="21" hasCustomPrompt="1"/>
          </p:nvPr>
        </p:nvSpPr>
        <p:spPr>
          <a:xfrm>
            <a:off x="7198939" y="3442447"/>
            <a:ext cx="1584326" cy="360000"/>
          </a:xfrm>
        </p:spPr>
        <p:txBody>
          <a:bodyPr anchor="b">
            <a:noAutofit/>
          </a:bodyPr>
          <a:lstStyle>
            <a:lvl1pPr marL="0" indent="0">
              <a:spcAft>
                <a:spcPts val="600"/>
              </a:spcAft>
              <a:buFont typeface="Wingdings" panose="05000000000000000000" pitchFamily="2" charset="2"/>
              <a:buNone/>
              <a:defRPr sz="2000">
                <a:solidFill>
                  <a:schemeClr val="accent3"/>
                </a:solidFill>
                <a:latin typeface="+mj-lt"/>
              </a:defRPr>
            </a:lvl1pPr>
          </a:lstStyle>
          <a:p>
            <a:pPr lvl="0"/>
            <a:r>
              <a:rPr lang="en-US" dirty="0"/>
              <a:t>5</a:t>
            </a:r>
          </a:p>
        </p:txBody>
      </p:sp>
      <p:sp>
        <p:nvSpPr>
          <p:cNvPr id="15" name="Text Placeholder 2">
            <a:extLst>
              <a:ext uri="{FF2B5EF4-FFF2-40B4-BE49-F238E27FC236}">
                <a16:creationId xmlns:a16="http://schemas.microsoft.com/office/drawing/2014/main" id="{F4273179-F1BC-0844-A024-D6A32BBE630E}"/>
              </a:ext>
            </a:extLst>
          </p:cNvPr>
          <p:cNvSpPr>
            <a:spLocks noGrp="1"/>
          </p:cNvSpPr>
          <p:nvPr>
            <p:ph type="body" sz="quarter" idx="22" hasCustomPrompt="1"/>
          </p:nvPr>
        </p:nvSpPr>
        <p:spPr>
          <a:xfrm>
            <a:off x="10013950" y="3453944"/>
            <a:ext cx="1595438" cy="360000"/>
          </a:xfrm>
        </p:spPr>
        <p:txBody>
          <a:bodyPr anchor="b">
            <a:noAutofit/>
          </a:bodyPr>
          <a:lstStyle>
            <a:lvl1pPr marL="0" indent="0">
              <a:spcAft>
                <a:spcPts val="600"/>
              </a:spcAft>
              <a:buFont typeface="Wingdings" panose="05000000000000000000" pitchFamily="2" charset="2"/>
              <a:buNone/>
              <a:defRPr sz="2000">
                <a:solidFill>
                  <a:schemeClr val="accent3"/>
                </a:solidFill>
                <a:latin typeface="+mj-lt"/>
              </a:defRPr>
            </a:lvl1pPr>
          </a:lstStyle>
          <a:p>
            <a:pPr lvl="0"/>
            <a:r>
              <a:rPr lang="en-US" dirty="0"/>
              <a:t>6</a:t>
            </a:r>
          </a:p>
        </p:txBody>
      </p:sp>
      <p:sp>
        <p:nvSpPr>
          <p:cNvPr id="17" name="Text Placeholder 16">
            <a:extLst>
              <a:ext uri="{FF2B5EF4-FFF2-40B4-BE49-F238E27FC236}">
                <a16:creationId xmlns:a16="http://schemas.microsoft.com/office/drawing/2014/main" id="{A6C6A35A-94DF-F144-AECD-CDD578CC4A7D}"/>
              </a:ext>
            </a:extLst>
          </p:cNvPr>
          <p:cNvSpPr>
            <a:spLocks noGrp="1"/>
          </p:cNvSpPr>
          <p:nvPr>
            <p:ph type="body" sz="quarter" idx="23"/>
          </p:nvPr>
        </p:nvSpPr>
        <p:spPr>
          <a:xfrm>
            <a:off x="584200" y="1436688"/>
            <a:ext cx="2538413" cy="1249573"/>
          </a:xfrm>
        </p:spPr>
        <p:txBody>
          <a:bodyPr/>
          <a:lstStyle>
            <a:lvl1pPr marL="0" indent="0">
              <a:buNone/>
              <a:defRPr sz="1400">
                <a:solidFill>
                  <a:schemeClr val="tx1"/>
                </a:solidFill>
              </a:defRPr>
            </a:lvl1pPr>
            <a:lvl2pPr marL="228600" indent="0">
              <a:buNone/>
              <a:defRPr sz="1400">
                <a:solidFill>
                  <a:schemeClr val="tx1"/>
                </a:solidFill>
              </a:defRPr>
            </a:lvl2pPr>
            <a:lvl3pPr marL="457200" indent="0">
              <a:buNone/>
              <a:defRPr sz="1400">
                <a:solidFill>
                  <a:schemeClr val="tx1"/>
                </a:solidFill>
              </a:defRPr>
            </a:lvl3pPr>
            <a:lvl4pPr marL="661988" indent="0">
              <a:buNone/>
              <a:defRPr sz="1400">
                <a:solidFill>
                  <a:schemeClr val="tx1"/>
                </a:solidFill>
              </a:defRPr>
            </a:lvl4pPr>
            <a:lvl5pPr marL="855663" indent="0">
              <a:buNone/>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51879971"/>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0" pos="1967">
          <p15:clr>
            <a:srgbClr val="A4A3A4"/>
          </p15:clr>
        </p15:guide>
        <p15:guide id="11" pos="2150">
          <p15:clr>
            <a:srgbClr val="A4A3A4"/>
          </p15:clr>
        </p15:guide>
        <p15:guide id="12" pos="2561">
          <p15:clr>
            <a:srgbClr val="A4A3A4"/>
          </p15:clr>
        </p15:guide>
        <p15:guide id="13" pos="2744">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8" orient="horz" pos="905">
          <p15:clr>
            <a:srgbClr val="5ACBF0"/>
          </p15:clr>
        </p15:guide>
        <p15:guide id="30" orient="horz" pos="288">
          <p15:clr>
            <a:srgbClr val="5ACBF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145D81-1C8C-4946-BE5C-32EF3FAA542B}"/>
              </a:ext>
            </a:extLst>
          </p:cNvPr>
          <p:cNvSpPr/>
          <p:nvPr userDrawn="1"/>
        </p:nvSpPr>
        <p:spPr bwMode="auto">
          <a:xfrm>
            <a:off x="0" y="0"/>
            <a:ext cx="43561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3118624"/>
          </a:xfrm>
        </p:spPr>
        <p:txBody>
          <a:bodyPr anchor="t">
            <a:noAutofit/>
          </a:bodyPr>
          <a:lstStyle>
            <a:lvl1pPr>
              <a:defRPr>
                <a:solidFill>
                  <a:schemeClr val="accent3"/>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477707390"/>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multi column">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145D81-1C8C-4946-BE5C-32EF3FAA542B}"/>
              </a:ext>
            </a:extLst>
          </p:cNvPr>
          <p:cNvSpPr/>
          <p:nvPr userDrawn="1"/>
        </p:nvSpPr>
        <p:spPr bwMode="auto">
          <a:xfrm>
            <a:off x="0" y="0"/>
            <a:ext cx="43561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3118624"/>
          </a:xfrm>
        </p:spPr>
        <p:txBody>
          <a:bodyPr anchor="t">
            <a:noAutofit/>
          </a:bodyPr>
          <a:lstStyle>
            <a:lvl1pPr>
              <a:defRPr>
                <a:solidFill>
                  <a:schemeClr val="accent3"/>
                </a:solidFill>
              </a:defRPr>
            </a:lvl1pPr>
          </a:lstStyle>
          <a:p>
            <a:r>
              <a:rPr lang="en-US" dirty="0"/>
              <a:t>Title</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13" name="Text Placeholder 12">
            <a:extLst>
              <a:ext uri="{FF2B5EF4-FFF2-40B4-BE49-F238E27FC236}">
                <a16:creationId xmlns:a16="http://schemas.microsoft.com/office/drawing/2014/main" id="{5A7F7DDB-BF21-0B40-8DBB-D5BC0B4C25FC}"/>
              </a:ext>
            </a:extLst>
          </p:cNvPr>
          <p:cNvSpPr>
            <a:spLocks noGrp="1"/>
          </p:cNvSpPr>
          <p:nvPr>
            <p:ph type="body" sz="quarter" idx="12" hasCustomPrompt="1"/>
          </p:nvPr>
        </p:nvSpPr>
        <p:spPr>
          <a:xfrm>
            <a:off x="4941888" y="1258018"/>
            <a:ext cx="2605087" cy="1323439"/>
          </a:xfrm>
        </p:spPr>
        <p:txBody>
          <a:bodyPr/>
          <a:lstStyle>
            <a:lvl1pPr marL="0" indent="0">
              <a:buNone/>
              <a:defRPr sz="1400">
                <a:latin typeface="+mj-lt"/>
              </a:defRPr>
            </a:lvl1pPr>
            <a:lvl2pPr marL="9525" indent="0">
              <a:buNone/>
              <a:tabLst/>
              <a:defRPr sz="1200">
                <a:solidFill>
                  <a:schemeClr val="accent6"/>
                </a:solidFill>
                <a:latin typeface="+mn-lt"/>
              </a:defRPr>
            </a:lvl2pPr>
            <a:lvl3pPr marL="457200" indent="0">
              <a:buNone/>
              <a:defRPr sz="1200">
                <a:latin typeface="+mn-lt"/>
              </a:defRPr>
            </a:lvl3pPr>
            <a:lvl4pPr marL="661988" indent="0">
              <a:buNone/>
              <a:defRPr sz="1200">
                <a:latin typeface="+mn-lt"/>
              </a:defRPr>
            </a:lvl4pPr>
            <a:lvl5pPr marL="855663" indent="0">
              <a:buNone/>
              <a:defRPr sz="1200">
                <a:latin typeface="+mn-lt"/>
              </a:defRPr>
            </a:lvl5pPr>
          </a:lstStyle>
          <a:p>
            <a:pPr lvl="0"/>
            <a:r>
              <a:rPr lang="en-US" dirty="0" err="1"/>
              <a:t>Firstname</a:t>
            </a:r>
            <a:r>
              <a:rPr lang="en-US" dirty="0"/>
              <a:t> </a:t>
            </a:r>
            <a:r>
              <a:rPr lang="en-US" dirty="0" err="1"/>
              <a:t>Lastname</a:t>
            </a:r>
            <a:endParaRPr lang="en-US" dirty="0"/>
          </a:p>
          <a:p>
            <a:pPr lvl="1"/>
            <a:r>
              <a:rPr lang="en-US" dirty="0"/>
              <a:t>Title</a:t>
            </a:r>
          </a:p>
          <a:p>
            <a:pPr lvl="1"/>
            <a:endParaRPr lang="en-US" dirty="0"/>
          </a:p>
          <a:p>
            <a:pPr lvl="1"/>
            <a:r>
              <a:rPr lang="en-US" dirty="0"/>
              <a:t>m: xxx-xxx-</a:t>
            </a:r>
            <a:r>
              <a:rPr lang="en-US" dirty="0" err="1"/>
              <a:t>xxxx</a:t>
            </a:r>
            <a:endParaRPr lang="en-US" dirty="0"/>
          </a:p>
          <a:p>
            <a:pPr lvl="1"/>
            <a:r>
              <a:rPr lang="en-US" dirty="0"/>
              <a:t>t: xxx-xxx-</a:t>
            </a:r>
            <a:r>
              <a:rPr lang="en-US" dirty="0" err="1"/>
              <a:t>xxxx</a:t>
            </a:r>
            <a:endParaRPr lang="en-US" dirty="0"/>
          </a:p>
          <a:p>
            <a:pPr lvl="1"/>
            <a:r>
              <a:rPr lang="en-US" dirty="0"/>
              <a:t>e: </a:t>
            </a:r>
            <a:r>
              <a:rPr lang="en-US" dirty="0" err="1"/>
              <a:t>xxxxxxxxxxxxxxxxx@microsoft.com</a:t>
            </a:r>
            <a:endParaRPr lang="en-US" dirty="0"/>
          </a:p>
        </p:txBody>
      </p:sp>
      <p:sp>
        <p:nvSpPr>
          <p:cNvPr id="14" name="Text Placeholder 12">
            <a:extLst>
              <a:ext uri="{FF2B5EF4-FFF2-40B4-BE49-F238E27FC236}">
                <a16:creationId xmlns:a16="http://schemas.microsoft.com/office/drawing/2014/main" id="{4BDDDD90-9BFD-D94C-A026-A013126F234B}"/>
              </a:ext>
            </a:extLst>
          </p:cNvPr>
          <p:cNvSpPr>
            <a:spLocks noGrp="1"/>
          </p:cNvSpPr>
          <p:nvPr>
            <p:ph type="body" sz="quarter" idx="13" hasCustomPrompt="1"/>
          </p:nvPr>
        </p:nvSpPr>
        <p:spPr>
          <a:xfrm>
            <a:off x="8688288" y="1258018"/>
            <a:ext cx="2605087" cy="1323439"/>
          </a:xfrm>
        </p:spPr>
        <p:txBody>
          <a:bodyPr/>
          <a:lstStyle>
            <a:lvl1pPr marL="0" indent="0">
              <a:buNone/>
              <a:defRPr sz="1400">
                <a:latin typeface="+mj-lt"/>
              </a:defRPr>
            </a:lvl1pPr>
            <a:lvl2pPr marL="9525" indent="0">
              <a:buNone/>
              <a:tabLst/>
              <a:defRPr sz="1200">
                <a:solidFill>
                  <a:schemeClr val="accent6"/>
                </a:solidFill>
                <a:latin typeface="+mn-lt"/>
              </a:defRPr>
            </a:lvl2pPr>
            <a:lvl3pPr marL="457200" indent="0">
              <a:buNone/>
              <a:defRPr sz="1200">
                <a:latin typeface="+mn-lt"/>
              </a:defRPr>
            </a:lvl3pPr>
            <a:lvl4pPr marL="661988" indent="0">
              <a:buNone/>
              <a:defRPr sz="1200">
                <a:latin typeface="+mn-lt"/>
              </a:defRPr>
            </a:lvl4pPr>
            <a:lvl5pPr marL="855663" indent="0">
              <a:buNone/>
              <a:defRPr sz="1200">
                <a:latin typeface="+mn-lt"/>
              </a:defRPr>
            </a:lvl5pPr>
          </a:lstStyle>
          <a:p>
            <a:pPr lvl="0"/>
            <a:r>
              <a:rPr lang="en-US" dirty="0" err="1"/>
              <a:t>Firstname</a:t>
            </a:r>
            <a:r>
              <a:rPr lang="en-US" dirty="0"/>
              <a:t> </a:t>
            </a:r>
            <a:r>
              <a:rPr lang="en-US" dirty="0" err="1"/>
              <a:t>Lastname</a:t>
            </a:r>
            <a:endParaRPr lang="en-US" dirty="0"/>
          </a:p>
          <a:p>
            <a:pPr lvl="1"/>
            <a:r>
              <a:rPr lang="en-US" dirty="0"/>
              <a:t>Title</a:t>
            </a:r>
          </a:p>
          <a:p>
            <a:pPr lvl="1"/>
            <a:endParaRPr lang="en-US" dirty="0"/>
          </a:p>
          <a:p>
            <a:pPr lvl="1"/>
            <a:r>
              <a:rPr lang="en-US" dirty="0"/>
              <a:t>m: xxx-xxx-</a:t>
            </a:r>
            <a:r>
              <a:rPr lang="en-US" dirty="0" err="1"/>
              <a:t>xxxx</a:t>
            </a:r>
            <a:endParaRPr lang="en-US" dirty="0"/>
          </a:p>
          <a:p>
            <a:pPr lvl="1"/>
            <a:r>
              <a:rPr lang="en-US" dirty="0"/>
              <a:t>t: xxx-xxx-</a:t>
            </a:r>
            <a:r>
              <a:rPr lang="en-US" dirty="0" err="1"/>
              <a:t>xxxx</a:t>
            </a:r>
            <a:endParaRPr lang="en-US" dirty="0"/>
          </a:p>
          <a:p>
            <a:pPr lvl="1"/>
            <a:r>
              <a:rPr lang="en-US" dirty="0"/>
              <a:t>e: </a:t>
            </a:r>
            <a:r>
              <a:rPr lang="en-US" dirty="0" err="1"/>
              <a:t>xxxxxxxxxxxxxxxxx@microsoft.com</a:t>
            </a:r>
            <a:endParaRPr lang="en-US" dirty="0"/>
          </a:p>
        </p:txBody>
      </p:sp>
      <p:sp>
        <p:nvSpPr>
          <p:cNvPr id="15" name="Text Placeholder 12">
            <a:extLst>
              <a:ext uri="{FF2B5EF4-FFF2-40B4-BE49-F238E27FC236}">
                <a16:creationId xmlns:a16="http://schemas.microsoft.com/office/drawing/2014/main" id="{232B6EB5-03C8-914E-9180-000AE9B40A6D}"/>
              </a:ext>
            </a:extLst>
          </p:cNvPr>
          <p:cNvSpPr>
            <a:spLocks noGrp="1"/>
          </p:cNvSpPr>
          <p:nvPr>
            <p:ph type="body" sz="quarter" idx="14" hasCustomPrompt="1"/>
          </p:nvPr>
        </p:nvSpPr>
        <p:spPr>
          <a:xfrm>
            <a:off x="4941988" y="2960688"/>
            <a:ext cx="2605087" cy="1323439"/>
          </a:xfrm>
        </p:spPr>
        <p:txBody>
          <a:bodyPr/>
          <a:lstStyle>
            <a:lvl1pPr marL="0" indent="0">
              <a:buNone/>
              <a:defRPr sz="1400">
                <a:latin typeface="+mj-lt"/>
              </a:defRPr>
            </a:lvl1pPr>
            <a:lvl2pPr marL="9525" indent="0">
              <a:buNone/>
              <a:tabLst/>
              <a:defRPr sz="1200">
                <a:solidFill>
                  <a:schemeClr val="accent6"/>
                </a:solidFill>
                <a:latin typeface="+mn-lt"/>
              </a:defRPr>
            </a:lvl2pPr>
            <a:lvl3pPr marL="457200" indent="0">
              <a:buNone/>
              <a:defRPr sz="1200">
                <a:latin typeface="+mn-lt"/>
              </a:defRPr>
            </a:lvl3pPr>
            <a:lvl4pPr marL="661988" indent="0">
              <a:buNone/>
              <a:defRPr sz="1200">
                <a:latin typeface="+mn-lt"/>
              </a:defRPr>
            </a:lvl4pPr>
            <a:lvl5pPr marL="855663" indent="0">
              <a:buNone/>
              <a:defRPr sz="1200">
                <a:latin typeface="+mn-lt"/>
              </a:defRPr>
            </a:lvl5pPr>
          </a:lstStyle>
          <a:p>
            <a:pPr lvl="0"/>
            <a:r>
              <a:rPr lang="en-US" dirty="0" err="1"/>
              <a:t>Firstname</a:t>
            </a:r>
            <a:r>
              <a:rPr lang="en-US" dirty="0"/>
              <a:t> </a:t>
            </a:r>
            <a:r>
              <a:rPr lang="en-US" dirty="0" err="1"/>
              <a:t>Lastname</a:t>
            </a:r>
            <a:endParaRPr lang="en-US" dirty="0"/>
          </a:p>
          <a:p>
            <a:pPr lvl="1"/>
            <a:r>
              <a:rPr lang="en-US" dirty="0"/>
              <a:t>Title</a:t>
            </a:r>
          </a:p>
          <a:p>
            <a:pPr lvl="1"/>
            <a:endParaRPr lang="en-US" dirty="0"/>
          </a:p>
          <a:p>
            <a:pPr lvl="1"/>
            <a:r>
              <a:rPr lang="en-US" dirty="0"/>
              <a:t>m: xxx-xxx-</a:t>
            </a:r>
            <a:r>
              <a:rPr lang="en-US" dirty="0" err="1"/>
              <a:t>xxxx</a:t>
            </a:r>
            <a:endParaRPr lang="en-US" dirty="0"/>
          </a:p>
          <a:p>
            <a:pPr lvl="1"/>
            <a:r>
              <a:rPr lang="en-US" dirty="0"/>
              <a:t>t: xxx-xxx-</a:t>
            </a:r>
            <a:r>
              <a:rPr lang="en-US" dirty="0" err="1"/>
              <a:t>xxxx</a:t>
            </a:r>
            <a:endParaRPr lang="en-US" dirty="0"/>
          </a:p>
          <a:p>
            <a:pPr lvl="1"/>
            <a:r>
              <a:rPr lang="en-US" dirty="0"/>
              <a:t>e: </a:t>
            </a:r>
            <a:r>
              <a:rPr lang="en-US" dirty="0" err="1"/>
              <a:t>xxxxxxxxxxxxxxxxx@microsoft.com</a:t>
            </a:r>
            <a:endParaRPr lang="en-US" dirty="0"/>
          </a:p>
        </p:txBody>
      </p:sp>
      <p:sp>
        <p:nvSpPr>
          <p:cNvPr id="16" name="Text Placeholder 12">
            <a:extLst>
              <a:ext uri="{FF2B5EF4-FFF2-40B4-BE49-F238E27FC236}">
                <a16:creationId xmlns:a16="http://schemas.microsoft.com/office/drawing/2014/main" id="{E05CAB66-4649-1E49-8948-4B95A4DA20C6}"/>
              </a:ext>
            </a:extLst>
          </p:cNvPr>
          <p:cNvSpPr>
            <a:spLocks noGrp="1"/>
          </p:cNvSpPr>
          <p:nvPr>
            <p:ph type="body" sz="quarter" idx="15" hasCustomPrompt="1"/>
          </p:nvPr>
        </p:nvSpPr>
        <p:spPr>
          <a:xfrm>
            <a:off x="8688388" y="2960688"/>
            <a:ext cx="2605087" cy="1323439"/>
          </a:xfrm>
        </p:spPr>
        <p:txBody>
          <a:bodyPr/>
          <a:lstStyle>
            <a:lvl1pPr marL="0" indent="0">
              <a:buNone/>
              <a:defRPr sz="1400">
                <a:latin typeface="+mj-lt"/>
              </a:defRPr>
            </a:lvl1pPr>
            <a:lvl2pPr marL="9525" indent="0">
              <a:buNone/>
              <a:tabLst/>
              <a:defRPr sz="1200">
                <a:solidFill>
                  <a:schemeClr val="accent6"/>
                </a:solidFill>
                <a:latin typeface="+mn-lt"/>
              </a:defRPr>
            </a:lvl2pPr>
            <a:lvl3pPr marL="457200" indent="0">
              <a:buNone/>
              <a:defRPr sz="1200">
                <a:latin typeface="+mn-lt"/>
              </a:defRPr>
            </a:lvl3pPr>
            <a:lvl4pPr marL="661988" indent="0">
              <a:buNone/>
              <a:defRPr sz="1200">
                <a:latin typeface="+mn-lt"/>
              </a:defRPr>
            </a:lvl4pPr>
            <a:lvl5pPr marL="855663" indent="0">
              <a:buNone/>
              <a:defRPr sz="1200">
                <a:latin typeface="+mn-lt"/>
              </a:defRPr>
            </a:lvl5pPr>
          </a:lstStyle>
          <a:p>
            <a:pPr lvl="0"/>
            <a:r>
              <a:rPr lang="en-US" dirty="0" err="1"/>
              <a:t>Firstname</a:t>
            </a:r>
            <a:r>
              <a:rPr lang="en-US" dirty="0"/>
              <a:t> </a:t>
            </a:r>
            <a:r>
              <a:rPr lang="en-US" dirty="0" err="1"/>
              <a:t>Lastname</a:t>
            </a:r>
            <a:endParaRPr lang="en-US" dirty="0"/>
          </a:p>
          <a:p>
            <a:pPr lvl="1"/>
            <a:r>
              <a:rPr lang="en-US" dirty="0"/>
              <a:t>Title</a:t>
            </a:r>
          </a:p>
          <a:p>
            <a:pPr lvl="1"/>
            <a:endParaRPr lang="en-US" dirty="0"/>
          </a:p>
          <a:p>
            <a:pPr lvl="1"/>
            <a:r>
              <a:rPr lang="en-US" dirty="0"/>
              <a:t>m: xxx-xxx-</a:t>
            </a:r>
            <a:r>
              <a:rPr lang="en-US" dirty="0" err="1"/>
              <a:t>xxxx</a:t>
            </a:r>
            <a:endParaRPr lang="en-US" dirty="0"/>
          </a:p>
          <a:p>
            <a:pPr lvl="1"/>
            <a:r>
              <a:rPr lang="en-US" dirty="0"/>
              <a:t>t: xxx-xxx-</a:t>
            </a:r>
            <a:r>
              <a:rPr lang="en-US" dirty="0" err="1"/>
              <a:t>xxxx</a:t>
            </a:r>
            <a:endParaRPr lang="en-US" dirty="0"/>
          </a:p>
          <a:p>
            <a:pPr lvl="1"/>
            <a:r>
              <a:rPr lang="en-US" dirty="0"/>
              <a:t>e: </a:t>
            </a:r>
            <a:r>
              <a:rPr lang="en-US" dirty="0" err="1"/>
              <a:t>xxxxxxxxxxxxxxxxx@microsoft.com</a:t>
            </a:r>
            <a:endParaRPr lang="en-US" dirty="0"/>
          </a:p>
        </p:txBody>
      </p:sp>
      <p:sp>
        <p:nvSpPr>
          <p:cNvPr id="17" name="Text Placeholder 12">
            <a:extLst>
              <a:ext uri="{FF2B5EF4-FFF2-40B4-BE49-F238E27FC236}">
                <a16:creationId xmlns:a16="http://schemas.microsoft.com/office/drawing/2014/main" id="{42F89A67-E82E-F843-9DEB-23D191BCA6DA}"/>
              </a:ext>
            </a:extLst>
          </p:cNvPr>
          <p:cNvSpPr>
            <a:spLocks noGrp="1"/>
          </p:cNvSpPr>
          <p:nvPr>
            <p:ph type="body" sz="quarter" idx="16" hasCustomPrompt="1"/>
          </p:nvPr>
        </p:nvSpPr>
        <p:spPr>
          <a:xfrm>
            <a:off x="4941988" y="4545013"/>
            <a:ext cx="2605087" cy="1323439"/>
          </a:xfrm>
        </p:spPr>
        <p:txBody>
          <a:bodyPr/>
          <a:lstStyle>
            <a:lvl1pPr marL="0" indent="0">
              <a:buNone/>
              <a:defRPr sz="1400">
                <a:latin typeface="+mj-lt"/>
              </a:defRPr>
            </a:lvl1pPr>
            <a:lvl2pPr marL="9525" indent="0">
              <a:buNone/>
              <a:tabLst/>
              <a:defRPr sz="1200">
                <a:solidFill>
                  <a:schemeClr val="accent6"/>
                </a:solidFill>
                <a:latin typeface="+mn-lt"/>
              </a:defRPr>
            </a:lvl2pPr>
            <a:lvl3pPr marL="457200" indent="0">
              <a:buNone/>
              <a:defRPr sz="1200">
                <a:latin typeface="+mn-lt"/>
              </a:defRPr>
            </a:lvl3pPr>
            <a:lvl4pPr marL="661988" indent="0">
              <a:buNone/>
              <a:defRPr sz="1200">
                <a:latin typeface="+mn-lt"/>
              </a:defRPr>
            </a:lvl4pPr>
            <a:lvl5pPr marL="855663" indent="0">
              <a:buNone/>
              <a:defRPr sz="1200">
                <a:latin typeface="+mn-lt"/>
              </a:defRPr>
            </a:lvl5pPr>
          </a:lstStyle>
          <a:p>
            <a:pPr lvl="0"/>
            <a:r>
              <a:rPr lang="en-US" dirty="0" err="1"/>
              <a:t>Firstname</a:t>
            </a:r>
            <a:r>
              <a:rPr lang="en-US" dirty="0"/>
              <a:t> </a:t>
            </a:r>
            <a:r>
              <a:rPr lang="en-US" dirty="0" err="1"/>
              <a:t>Lastname</a:t>
            </a:r>
            <a:endParaRPr lang="en-US" dirty="0"/>
          </a:p>
          <a:p>
            <a:pPr lvl="1"/>
            <a:r>
              <a:rPr lang="en-US" dirty="0"/>
              <a:t>Title</a:t>
            </a:r>
          </a:p>
          <a:p>
            <a:pPr lvl="1"/>
            <a:endParaRPr lang="en-US" dirty="0"/>
          </a:p>
          <a:p>
            <a:pPr lvl="1"/>
            <a:r>
              <a:rPr lang="en-US" dirty="0"/>
              <a:t>m: xxx-xxx-</a:t>
            </a:r>
            <a:r>
              <a:rPr lang="en-US" dirty="0" err="1"/>
              <a:t>xxxx</a:t>
            </a:r>
            <a:endParaRPr lang="en-US" dirty="0"/>
          </a:p>
          <a:p>
            <a:pPr lvl="1"/>
            <a:r>
              <a:rPr lang="en-US" dirty="0"/>
              <a:t>t: xxx-xxx-</a:t>
            </a:r>
            <a:r>
              <a:rPr lang="en-US" dirty="0" err="1"/>
              <a:t>xxxx</a:t>
            </a:r>
            <a:endParaRPr lang="en-US" dirty="0"/>
          </a:p>
          <a:p>
            <a:pPr lvl="1"/>
            <a:r>
              <a:rPr lang="en-US" dirty="0"/>
              <a:t>e: </a:t>
            </a:r>
            <a:r>
              <a:rPr lang="en-US" dirty="0" err="1"/>
              <a:t>xxxxxxxxxxxxxxxxx@microsoft.com</a:t>
            </a:r>
            <a:endParaRPr lang="en-US" dirty="0"/>
          </a:p>
        </p:txBody>
      </p:sp>
      <p:sp>
        <p:nvSpPr>
          <p:cNvPr id="18" name="Text Placeholder 12">
            <a:extLst>
              <a:ext uri="{FF2B5EF4-FFF2-40B4-BE49-F238E27FC236}">
                <a16:creationId xmlns:a16="http://schemas.microsoft.com/office/drawing/2014/main" id="{0B8598BC-5AC5-AD4D-A8E2-20CD9CD176BF}"/>
              </a:ext>
            </a:extLst>
          </p:cNvPr>
          <p:cNvSpPr>
            <a:spLocks noGrp="1"/>
          </p:cNvSpPr>
          <p:nvPr>
            <p:ph type="body" sz="quarter" idx="17" hasCustomPrompt="1"/>
          </p:nvPr>
        </p:nvSpPr>
        <p:spPr>
          <a:xfrm>
            <a:off x="8688388" y="4545013"/>
            <a:ext cx="2605087" cy="1323439"/>
          </a:xfrm>
        </p:spPr>
        <p:txBody>
          <a:bodyPr/>
          <a:lstStyle>
            <a:lvl1pPr marL="0" indent="0">
              <a:buNone/>
              <a:defRPr sz="1400">
                <a:latin typeface="+mj-lt"/>
              </a:defRPr>
            </a:lvl1pPr>
            <a:lvl2pPr marL="9525" indent="0">
              <a:buNone/>
              <a:tabLst/>
              <a:defRPr sz="1200">
                <a:solidFill>
                  <a:schemeClr val="accent6"/>
                </a:solidFill>
                <a:latin typeface="+mn-lt"/>
              </a:defRPr>
            </a:lvl2pPr>
            <a:lvl3pPr marL="457200" indent="0">
              <a:buNone/>
              <a:defRPr sz="1200">
                <a:latin typeface="+mn-lt"/>
              </a:defRPr>
            </a:lvl3pPr>
            <a:lvl4pPr marL="661988" indent="0">
              <a:buNone/>
              <a:defRPr sz="1200">
                <a:latin typeface="+mn-lt"/>
              </a:defRPr>
            </a:lvl4pPr>
            <a:lvl5pPr marL="855663" indent="0">
              <a:buNone/>
              <a:defRPr sz="1200">
                <a:latin typeface="+mn-lt"/>
              </a:defRPr>
            </a:lvl5pPr>
          </a:lstStyle>
          <a:p>
            <a:pPr lvl="0"/>
            <a:r>
              <a:rPr lang="en-US" dirty="0" err="1"/>
              <a:t>Firstname</a:t>
            </a:r>
            <a:r>
              <a:rPr lang="en-US" dirty="0"/>
              <a:t> </a:t>
            </a:r>
            <a:r>
              <a:rPr lang="en-US" dirty="0" err="1"/>
              <a:t>Lastname</a:t>
            </a:r>
            <a:endParaRPr lang="en-US" dirty="0"/>
          </a:p>
          <a:p>
            <a:pPr lvl="1"/>
            <a:r>
              <a:rPr lang="en-US" dirty="0"/>
              <a:t>Title</a:t>
            </a:r>
          </a:p>
          <a:p>
            <a:pPr lvl="1"/>
            <a:endParaRPr lang="en-US" dirty="0"/>
          </a:p>
          <a:p>
            <a:pPr lvl="1"/>
            <a:r>
              <a:rPr lang="en-US" dirty="0"/>
              <a:t>m: xxx-xxx-</a:t>
            </a:r>
            <a:r>
              <a:rPr lang="en-US" dirty="0" err="1"/>
              <a:t>xxxx</a:t>
            </a:r>
            <a:endParaRPr lang="en-US" dirty="0"/>
          </a:p>
          <a:p>
            <a:pPr lvl="1"/>
            <a:r>
              <a:rPr lang="en-US" dirty="0"/>
              <a:t>t: xxx-xxx-</a:t>
            </a:r>
            <a:r>
              <a:rPr lang="en-US" dirty="0" err="1"/>
              <a:t>xxxx</a:t>
            </a:r>
            <a:endParaRPr lang="en-US" dirty="0"/>
          </a:p>
          <a:p>
            <a:pPr lvl="1"/>
            <a:r>
              <a:rPr lang="en-US" dirty="0"/>
              <a:t>e: </a:t>
            </a:r>
            <a:r>
              <a:rPr lang="en-US" dirty="0" err="1"/>
              <a:t>xxxxxxxxxxxxxxxxx@microsoft.com</a:t>
            </a:r>
            <a:endParaRPr lang="en-US" dirty="0"/>
          </a:p>
        </p:txBody>
      </p:sp>
    </p:spTree>
    <p:extLst>
      <p:ext uri="{BB962C8B-B14F-4D97-AF65-F5344CB8AC3E}">
        <p14:creationId xmlns:p14="http://schemas.microsoft.com/office/powerpoint/2010/main" val="3678369299"/>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30" pos="2376">
          <p15:clr>
            <a:srgbClr val="5ACBF0"/>
          </p15:clr>
        </p15:guide>
        <p15:guide id="31" pos="3113">
          <p15:clr>
            <a:srgbClr val="5ACBF0"/>
          </p15:clr>
        </p15:guide>
        <p15:guide id="32" pos="5473" userDrawn="1">
          <p15:clr>
            <a:srgbClr val="FBAE4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multi column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145D81-1C8C-4946-BE5C-32EF3FAA542B}"/>
              </a:ext>
            </a:extLst>
          </p:cNvPr>
          <p:cNvSpPr/>
          <p:nvPr userDrawn="1"/>
        </p:nvSpPr>
        <p:spPr bwMode="auto">
          <a:xfrm>
            <a:off x="0" y="0"/>
            <a:ext cx="43561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3118624"/>
          </a:xfrm>
        </p:spPr>
        <p:txBody>
          <a:bodyPr anchor="t">
            <a:noAutofit/>
          </a:bodyPr>
          <a:lstStyle>
            <a:lvl1pPr>
              <a:defRPr>
                <a:solidFill>
                  <a:schemeClr val="accent3"/>
                </a:solidFill>
              </a:defRPr>
            </a:lvl1pPr>
          </a:lstStyle>
          <a:p>
            <a:r>
              <a:rPr lang="en-US" dirty="0"/>
              <a:t>Resources</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29" name="Text Placeholder 4">
            <a:extLst>
              <a:ext uri="{FF2B5EF4-FFF2-40B4-BE49-F238E27FC236}">
                <a16:creationId xmlns:a16="http://schemas.microsoft.com/office/drawing/2014/main" id="{8F144F22-0BD6-9648-A319-DDB697CF396B}"/>
              </a:ext>
            </a:extLst>
          </p:cNvPr>
          <p:cNvSpPr>
            <a:spLocks noGrp="1"/>
          </p:cNvSpPr>
          <p:nvPr>
            <p:ph type="body" sz="quarter" idx="12" hasCustomPrompt="1"/>
          </p:nvPr>
        </p:nvSpPr>
        <p:spPr>
          <a:xfrm>
            <a:off x="8688289" y="718472"/>
            <a:ext cx="2921100" cy="549890"/>
          </a:xfrm>
        </p:spPr>
        <p:txBody>
          <a:bodyPr/>
          <a:lstStyle>
            <a:lvl1pPr marL="0" indent="0">
              <a:buNone/>
              <a:defRPr sz="2400">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a:t>Resource type</a:t>
            </a:r>
          </a:p>
        </p:txBody>
      </p:sp>
      <p:sp>
        <p:nvSpPr>
          <p:cNvPr id="30" name="Text Placeholder 7">
            <a:extLst>
              <a:ext uri="{FF2B5EF4-FFF2-40B4-BE49-F238E27FC236}">
                <a16:creationId xmlns:a16="http://schemas.microsoft.com/office/drawing/2014/main" id="{5CF58F7B-2211-6646-985A-CAD949B1B5E7}"/>
              </a:ext>
            </a:extLst>
          </p:cNvPr>
          <p:cNvSpPr>
            <a:spLocks noGrp="1"/>
          </p:cNvSpPr>
          <p:nvPr>
            <p:ph type="body" sz="quarter" idx="13" hasCustomPrompt="1"/>
          </p:nvPr>
        </p:nvSpPr>
        <p:spPr>
          <a:xfrm>
            <a:off x="8688288" y="1346405"/>
            <a:ext cx="2921101" cy="473976"/>
          </a:xfrm>
        </p:spPr>
        <p:txBody>
          <a:bodyPr/>
          <a:lstStyle>
            <a:lvl1pPr>
              <a:defRPr sz="1400">
                <a:solidFill>
                  <a:schemeClr val="accent6"/>
                </a:solidFill>
              </a:defRPr>
            </a:lvl1pPr>
            <a:lvl2pPr marL="228600" indent="0">
              <a:buNone/>
              <a:defRPr sz="1400">
                <a:solidFill>
                  <a:schemeClr val="accent6"/>
                </a:solidFill>
              </a:defRPr>
            </a:lvl2pPr>
            <a:lvl3pPr>
              <a:defRPr sz="1400">
                <a:solidFill>
                  <a:schemeClr val="accent6"/>
                </a:solidFill>
              </a:defRPr>
            </a:lvl3pPr>
            <a:lvl4pPr>
              <a:defRPr sz="1400">
                <a:solidFill>
                  <a:schemeClr val="accent6"/>
                </a:solidFill>
              </a:defRPr>
            </a:lvl4pPr>
            <a:lvl5pPr>
              <a:defRPr sz="1400">
                <a:solidFill>
                  <a:schemeClr val="accent6"/>
                </a:solidFill>
              </a:defRPr>
            </a:lvl5pPr>
          </a:lstStyle>
          <a:p>
            <a:pPr lvl="0"/>
            <a:r>
              <a:rPr lang="en-US" dirty="0"/>
              <a:t>Resource name</a:t>
            </a:r>
          </a:p>
          <a:p>
            <a:pPr lvl="0"/>
            <a:r>
              <a:rPr lang="en-US" dirty="0"/>
              <a:t>Resource name</a:t>
            </a:r>
          </a:p>
        </p:txBody>
      </p:sp>
      <p:sp>
        <p:nvSpPr>
          <p:cNvPr id="31" name="Text Placeholder 4">
            <a:extLst>
              <a:ext uri="{FF2B5EF4-FFF2-40B4-BE49-F238E27FC236}">
                <a16:creationId xmlns:a16="http://schemas.microsoft.com/office/drawing/2014/main" id="{405EE505-078A-9D4D-AB44-E74DDB284FDF}"/>
              </a:ext>
            </a:extLst>
          </p:cNvPr>
          <p:cNvSpPr>
            <a:spLocks noGrp="1"/>
          </p:cNvSpPr>
          <p:nvPr>
            <p:ph type="body" sz="quarter" idx="14" hasCustomPrompt="1"/>
          </p:nvPr>
        </p:nvSpPr>
        <p:spPr>
          <a:xfrm>
            <a:off x="4943872" y="718472"/>
            <a:ext cx="2921100" cy="549890"/>
          </a:xfrm>
        </p:spPr>
        <p:txBody>
          <a:bodyPr/>
          <a:lstStyle>
            <a:lvl1pPr marL="0" indent="0">
              <a:buNone/>
              <a:defRPr sz="2400">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a:t>Resource type</a:t>
            </a:r>
          </a:p>
        </p:txBody>
      </p:sp>
      <p:sp>
        <p:nvSpPr>
          <p:cNvPr id="32" name="Text Placeholder 7">
            <a:extLst>
              <a:ext uri="{FF2B5EF4-FFF2-40B4-BE49-F238E27FC236}">
                <a16:creationId xmlns:a16="http://schemas.microsoft.com/office/drawing/2014/main" id="{C8C6E084-6AAE-1F47-A359-962769636923}"/>
              </a:ext>
            </a:extLst>
          </p:cNvPr>
          <p:cNvSpPr>
            <a:spLocks noGrp="1"/>
          </p:cNvSpPr>
          <p:nvPr>
            <p:ph type="body" sz="quarter" idx="15" hasCustomPrompt="1"/>
          </p:nvPr>
        </p:nvSpPr>
        <p:spPr>
          <a:xfrm>
            <a:off x="4943871" y="1346405"/>
            <a:ext cx="2921101" cy="473976"/>
          </a:xfrm>
        </p:spPr>
        <p:txBody>
          <a:bodyPr/>
          <a:lstStyle>
            <a:lvl1pPr>
              <a:defRPr sz="1400">
                <a:solidFill>
                  <a:schemeClr val="accent6"/>
                </a:solidFill>
              </a:defRPr>
            </a:lvl1pPr>
            <a:lvl2pPr marL="228600" indent="0">
              <a:buNone/>
              <a:defRPr sz="1400">
                <a:solidFill>
                  <a:schemeClr val="accent6"/>
                </a:solidFill>
              </a:defRPr>
            </a:lvl2pPr>
            <a:lvl3pPr>
              <a:defRPr sz="1400">
                <a:solidFill>
                  <a:schemeClr val="accent6"/>
                </a:solidFill>
              </a:defRPr>
            </a:lvl3pPr>
            <a:lvl4pPr>
              <a:defRPr sz="1400">
                <a:solidFill>
                  <a:schemeClr val="accent6"/>
                </a:solidFill>
              </a:defRPr>
            </a:lvl4pPr>
            <a:lvl5pPr>
              <a:defRPr sz="1400">
                <a:solidFill>
                  <a:schemeClr val="accent6"/>
                </a:solidFill>
              </a:defRPr>
            </a:lvl5pPr>
          </a:lstStyle>
          <a:p>
            <a:pPr lvl="0"/>
            <a:r>
              <a:rPr lang="en-US" dirty="0"/>
              <a:t>Resource name</a:t>
            </a:r>
          </a:p>
          <a:p>
            <a:pPr lvl="0"/>
            <a:r>
              <a:rPr lang="en-US" dirty="0"/>
              <a:t>Resource name</a:t>
            </a:r>
          </a:p>
        </p:txBody>
      </p:sp>
      <p:sp>
        <p:nvSpPr>
          <p:cNvPr id="33" name="Text Placeholder 4">
            <a:extLst>
              <a:ext uri="{FF2B5EF4-FFF2-40B4-BE49-F238E27FC236}">
                <a16:creationId xmlns:a16="http://schemas.microsoft.com/office/drawing/2014/main" id="{1028C337-4BBC-0847-9E7B-072AA5006B67}"/>
              </a:ext>
            </a:extLst>
          </p:cNvPr>
          <p:cNvSpPr>
            <a:spLocks noGrp="1"/>
          </p:cNvSpPr>
          <p:nvPr>
            <p:ph type="body" sz="quarter" idx="16" hasCustomPrompt="1"/>
          </p:nvPr>
        </p:nvSpPr>
        <p:spPr>
          <a:xfrm>
            <a:off x="8688388" y="2528888"/>
            <a:ext cx="2921100" cy="549890"/>
          </a:xfrm>
        </p:spPr>
        <p:txBody>
          <a:bodyPr/>
          <a:lstStyle>
            <a:lvl1pPr marL="0" indent="0">
              <a:buNone/>
              <a:defRPr sz="2400">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a:t>Resource type</a:t>
            </a:r>
          </a:p>
        </p:txBody>
      </p:sp>
      <p:sp>
        <p:nvSpPr>
          <p:cNvPr id="34" name="Text Placeholder 7">
            <a:extLst>
              <a:ext uri="{FF2B5EF4-FFF2-40B4-BE49-F238E27FC236}">
                <a16:creationId xmlns:a16="http://schemas.microsoft.com/office/drawing/2014/main" id="{3CA908C0-CC26-994C-BCBB-16677F403D53}"/>
              </a:ext>
            </a:extLst>
          </p:cNvPr>
          <p:cNvSpPr>
            <a:spLocks noGrp="1"/>
          </p:cNvSpPr>
          <p:nvPr>
            <p:ph type="body" sz="quarter" idx="17" hasCustomPrompt="1"/>
          </p:nvPr>
        </p:nvSpPr>
        <p:spPr>
          <a:xfrm>
            <a:off x="8688387" y="3156821"/>
            <a:ext cx="2921101" cy="473976"/>
          </a:xfrm>
        </p:spPr>
        <p:txBody>
          <a:bodyPr/>
          <a:lstStyle>
            <a:lvl1pPr>
              <a:defRPr sz="1400">
                <a:solidFill>
                  <a:schemeClr val="accent6"/>
                </a:solidFill>
              </a:defRPr>
            </a:lvl1pPr>
            <a:lvl2pPr marL="228600" indent="0">
              <a:buNone/>
              <a:defRPr sz="1400">
                <a:solidFill>
                  <a:schemeClr val="accent6"/>
                </a:solidFill>
              </a:defRPr>
            </a:lvl2pPr>
            <a:lvl3pPr>
              <a:defRPr sz="1400">
                <a:solidFill>
                  <a:schemeClr val="accent6"/>
                </a:solidFill>
              </a:defRPr>
            </a:lvl3pPr>
            <a:lvl4pPr>
              <a:defRPr sz="1400">
                <a:solidFill>
                  <a:schemeClr val="accent6"/>
                </a:solidFill>
              </a:defRPr>
            </a:lvl4pPr>
            <a:lvl5pPr>
              <a:defRPr sz="1400">
                <a:solidFill>
                  <a:schemeClr val="accent6"/>
                </a:solidFill>
              </a:defRPr>
            </a:lvl5pPr>
          </a:lstStyle>
          <a:p>
            <a:pPr lvl="0"/>
            <a:r>
              <a:rPr lang="en-US" dirty="0"/>
              <a:t>Resource name</a:t>
            </a:r>
          </a:p>
          <a:p>
            <a:pPr lvl="0"/>
            <a:r>
              <a:rPr lang="en-US" dirty="0"/>
              <a:t>Resource name</a:t>
            </a:r>
          </a:p>
        </p:txBody>
      </p:sp>
      <p:sp>
        <p:nvSpPr>
          <p:cNvPr id="35" name="Text Placeholder 4">
            <a:extLst>
              <a:ext uri="{FF2B5EF4-FFF2-40B4-BE49-F238E27FC236}">
                <a16:creationId xmlns:a16="http://schemas.microsoft.com/office/drawing/2014/main" id="{2DF3FE50-082A-0948-BD94-1E474F8B6650}"/>
              </a:ext>
            </a:extLst>
          </p:cNvPr>
          <p:cNvSpPr>
            <a:spLocks noGrp="1"/>
          </p:cNvSpPr>
          <p:nvPr>
            <p:ph type="body" sz="quarter" idx="18" hasCustomPrompt="1"/>
          </p:nvPr>
        </p:nvSpPr>
        <p:spPr>
          <a:xfrm>
            <a:off x="4943971" y="2528888"/>
            <a:ext cx="2921100" cy="549890"/>
          </a:xfrm>
        </p:spPr>
        <p:txBody>
          <a:bodyPr/>
          <a:lstStyle>
            <a:lvl1pPr marL="0" indent="0">
              <a:buNone/>
              <a:defRPr sz="2400">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a:t>Resource type</a:t>
            </a:r>
          </a:p>
        </p:txBody>
      </p:sp>
      <p:sp>
        <p:nvSpPr>
          <p:cNvPr id="36" name="Text Placeholder 7">
            <a:extLst>
              <a:ext uri="{FF2B5EF4-FFF2-40B4-BE49-F238E27FC236}">
                <a16:creationId xmlns:a16="http://schemas.microsoft.com/office/drawing/2014/main" id="{51B46850-7DCD-C045-8688-B3173EA7128A}"/>
              </a:ext>
            </a:extLst>
          </p:cNvPr>
          <p:cNvSpPr>
            <a:spLocks noGrp="1"/>
          </p:cNvSpPr>
          <p:nvPr>
            <p:ph type="body" sz="quarter" idx="19" hasCustomPrompt="1"/>
          </p:nvPr>
        </p:nvSpPr>
        <p:spPr>
          <a:xfrm>
            <a:off x="4943970" y="3156821"/>
            <a:ext cx="2921101" cy="473976"/>
          </a:xfrm>
        </p:spPr>
        <p:txBody>
          <a:bodyPr/>
          <a:lstStyle>
            <a:lvl1pPr>
              <a:defRPr sz="1400">
                <a:solidFill>
                  <a:schemeClr val="accent6"/>
                </a:solidFill>
              </a:defRPr>
            </a:lvl1pPr>
            <a:lvl2pPr marL="228600" indent="0">
              <a:buNone/>
              <a:defRPr sz="1400">
                <a:solidFill>
                  <a:schemeClr val="accent6"/>
                </a:solidFill>
              </a:defRPr>
            </a:lvl2pPr>
            <a:lvl3pPr>
              <a:defRPr sz="1400">
                <a:solidFill>
                  <a:schemeClr val="accent6"/>
                </a:solidFill>
              </a:defRPr>
            </a:lvl3pPr>
            <a:lvl4pPr>
              <a:defRPr sz="1400">
                <a:solidFill>
                  <a:schemeClr val="accent6"/>
                </a:solidFill>
              </a:defRPr>
            </a:lvl4pPr>
            <a:lvl5pPr>
              <a:defRPr sz="1400">
                <a:solidFill>
                  <a:schemeClr val="accent6"/>
                </a:solidFill>
              </a:defRPr>
            </a:lvl5pPr>
          </a:lstStyle>
          <a:p>
            <a:pPr lvl="0"/>
            <a:r>
              <a:rPr lang="en-US" dirty="0"/>
              <a:t>Resource name</a:t>
            </a:r>
          </a:p>
          <a:p>
            <a:pPr lvl="0"/>
            <a:r>
              <a:rPr lang="en-US" dirty="0"/>
              <a:t>Resource name</a:t>
            </a:r>
          </a:p>
        </p:txBody>
      </p:sp>
      <p:sp>
        <p:nvSpPr>
          <p:cNvPr id="37" name="Text Placeholder 4">
            <a:extLst>
              <a:ext uri="{FF2B5EF4-FFF2-40B4-BE49-F238E27FC236}">
                <a16:creationId xmlns:a16="http://schemas.microsoft.com/office/drawing/2014/main" id="{2281B86D-86C4-EF4D-8E51-FA06DC5C129C}"/>
              </a:ext>
            </a:extLst>
          </p:cNvPr>
          <p:cNvSpPr>
            <a:spLocks noGrp="1"/>
          </p:cNvSpPr>
          <p:nvPr>
            <p:ph type="body" sz="quarter" idx="20" hasCustomPrompt="1"/>
          </p:nvPr>
        </p:nvSpPr>
        <p:spPr>
          <a:xfrm>
            <a:off x="8688388" y="4508500"/>
            <a:ext cx="2921100" cy="549890"/>
          </a:xfrm>
        </p:spPr>
        <p:txBody>
          <a:bodyPr/>
          <a:lstStyle>
            <a:lvl1pPr marL="0" indent="0">
              <a:buNone/>
              <a:defRPr sz="2400">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a:t>Resource type</a:t>
            </a:r>
          </a:p>
        </p:txBody>
      </p:sp>
      <p:sp>
        <p:nvSpPr>
          <p:cNvPr id="38" name="Text Placeholder 7">
            <a:extLst>
              <a:ext uri="{FF2B5EF4-FFF2-40B4-BE49-F238E27FC236}">
                <a16:creationId xmlns:a16="http://schemas.microsoft.com/office/drawing/2014/main" id="{CD7C6A60-8B27-F941-BE59-3393319E04A8}"/>
              </a:ext>
            </a:extLst>
          </p:cNvPr>
          <p:cNvSpPr>
            <a:spLocks noGrp="1"/>
          </p:cNvSpPr>
          <p:nvPr>
            <p:ph type="body" sz="quarter" idx="21" hasCustomPrompt="1"/>
          </p:nvPr>
        </p:nvSpPr>
        <p:spPr>
          <a:xfrm>
            <a:off x="8688387" y="5136433"/>
            <a:ext cx="2921101" cy="473976"/>
          </a:xfrm>
        </p:spPr>
        <p:txBody>
          <a:bodyPr/>
          <a:lstStyle>
            <a:lvl1pPr>
              <a:defRPr sz="1400">
                <a:solidFill>
                  <a:schemeClr val="accent6"/>
                </a:solidFill>
              </a:defRPr>
            </a:lvl1pPr>
            <a:lvl2pPr marL="228600" indent="0">
              <a:buNone/>
              <a:defRPr sz="1400">
                <a:solidFill>
                  <a:schemeClr val="accent6"/>
                </a:solidFill>
              </a:defRPr>
            </a:lvl2pPr>
            <a:lvl3pPr>
              <a:defRPr sz="1400">
                <a:solidFill>
                  <a:schemeClr val="accent6"/>
                </a:solidFill>
              </a:defRPr>
            </a:lvl3pPr>
            <a:lvl4pPr>
              <a:defRPr sz="1400">
                <a:solidFill>
                  <a:schemeClr val="accent6"/>
                </a:solidFill>
              </a:defRPr>
            </a:lvl4pPr>
            <a:lvl5pPr>
              <a:defRPr sz="1400">
                <a:solidFill>
                  <a:schemeClr val="accent6"/>
                </a:solidFill>
              </a:defRPr>
            </a:lvl5pPr>
          </a:lstStyle>
          <a:p>
            <a:pPr lvl="0"/>
            <a:r>
              <a:rPr lang="en-US" dirty="0"/>
              <a:t>Resource name</a:t>
            </a:r>
          </a:p>
          <a:p>
            <a:pPr lvl="0"/>
            <a:r>
              <a:rPr lang="en-US" dirty="0"/>
              <a:t>Resource name</a:t>
            </a:r>
          </a:p>
        </p:txBody>
      </p:sp>
      <p:sp>
        <p:nvSpPr>
          <p:cNvPr id="39" name="Text Placeholder 4">
            <a:extLst>
              <a:ext uri="{FF2B5EF4-FFF2-40B4-BE49-F238E27FC236}">
                <a16:creationId xmlns:a16="http://schemas.microsoft.com/office/drawing/2014/main" id="{65525191-F6B4-544C-B681-5D4D7614A715}"/>
              </a:ext>
            </a:extLst>
          </p:cNvPr>
          <p:cNvSpPr>
            <a:spLocks noGrp="1"/>
          </p:cNvSpPr>
          <p:nvPr>
            <p:ph type="body" sz="quarter" idx="22" hasCustomPrompt="1"/>
          </p:nvPr>
        </p:nvSpPr>
        <p:spPr>
          <a:xfrm>
            <a:off x="4943971" y="4508500"/>
            <a:ext cx="2921100" cy="549890"/>
          </a:xfrm>
        </p:spPr>
        <p:txBody>
          <a:bodyPr/>
          <a:lstStyle>
            <a:lvl1pPr marL="0" indent="0">
              <a:buNone/>
              <a:defRPr sz="2400">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a:t>Resource type</a:t>
            </a:r>
          </a:p>
        </p:txBody>
      </p:sp>
      <p:sp>
        <p:nvSpPr>
          <p:cNvPr id="40" name="Text Placeholder 7">
            <a:extLst>
              <a:ext uri="{FF2B5EF4-FFF2-40B4-BE49-F238E27FC236}">
                <a16:creationId xmlns:a16="http://schemas.microsoft.com/office/drawing/2014/main" id="{382BF458-E658-2448-A63F-544B4E757619}"/>
              </a:ext>
            </a:extLst>
          </p:cNvPr>
          <p:cNvSpPr>
            <a:spLocks noGrp="1"/>
          </p:cNvSpPr>
          <p:nvPr>
            <p:ph type="body" sz="quarter" idx="23" hasCustomPrompt="1"/>
          </p:nvPr>
        </p:nvSpPr>
        <p:spPr>
          <a:xfrm>
            <a:off x="4943970" y="5136433"/>
            <a:ext cx="2921101" cy="473976"/>
          </a:xfrm>
        </p:spPr>
        <p:txBody>
          <a:bodyPr/>
          <a:lstStyle>
            <a:lvl1pPr>
              <a:defRPr sz="1400">
                <a:solidFill>
                  <a:schemeClr val="accent6"/>
                </a:solidFill>
              </a:defRPr>
            </a:lvl1pPr>
            <a:lvl2pPr marL="228600" indent="0">
              <a:buNone/>
              <a:defRPr sz="1400">
                <a:solidFill>
                  <a:schemeClr val="accent6"/>
                </a:solidFill>
              </a:defRPr>
            </a:lvl2pPr>
            <a:lvl3pPr>
              <a:defRPr sz="1400">
                <a:solidFill>
                  <a:schemeClr val="accent6"/>
                </a:solidFill>
              </a:defRPr>
            </a:lvl3pPr>
            <a:lvl4pPr>
              <a:defRPr sz="1400">
                <a:solidFill>
                  <a:schemeClr val="accent6"/>
                </a:solidFill>
              </a:defRPr>
            </a:lvl4pPr>
            <a:lvl5pPr>
              <a:defRPr sz="1400">
                <a:solidFill>
                  <a:schemeClr val="accent6"/>
                </a:solidFill>
              </a:defRPr>
            </a:lvl5pPr>
          </a:lstStyle>
          <a:p>
            <a:pPr lvl="0"/>
            <a:r>
              <a:rPr lang="en-US" dirty="0"/>
              <a:t>Resource name</a:t>
            </a:r>
          </a:p>
          <a:p>
            <a:pPr lvl="0"/>
            <a:r>
              <a:rPr lang="en-US" dirty="0"/>
              <a:t>Resource name</a:t>
            </a:r>
          </a:p>
        </p:txBody>
      </p:sp>
    </p:spTree>
    <p:extLst>
      <p:ext uri="{BB962C8B-B14F-4D97-AF65-F5344CB8AC3E}">
        <p14:creationId xmlns:p14="http://schemas.microsoft.com/office/powerpoint/2010/main" val="1523124432"/>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30" pos="2376">
          <p15:clr>
            <a:srgbClr val="5ACBF0"/>
          </p15:clr>
        </p15:guide>
        <p15:guide id="31" pos="3113">
          <p15:clr>
            <a:srgbClr val="5ACBF0"/>
          </p15:clr>
        </p15:guide>
        <p15:guide id="32" pos="5473" userDrawn="1">
          <p15:clr>
            <a:srgbClr val="FBAE4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2_Title and text side by sid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145D81-1C8C-4946-BE5C-32EF3FAA542B}"/>
              </a:ext>
            </a:extLst>
          </p:cNvPr>
          <p:cNvSpPr/>
          <p:nvPr userDrawn="1"/>
        </p:nvSpPr>
        <p:spPr bwMode="auto">
          <a:xfrm>
            <a:off x="0" y="0"/>
            <a:ext cx="43561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75747"/>
          </a:xfrm>
        </p:spPr>
        <p:txBody>
          <a:bodyPr anchor="t">
            <a:noAutofit/>
          </a:bodyPr>
          <a:lstStyle>
            <a:lvl1pPr>
              <a:defRPr>
                <a:solidFill>
                  <a:schemeClr val="accent3"/>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hasCustomPrompt="1"/>
          </p:nvPr>
        </p:nvSpPr>
        <p:spPr>
          <a:xfrm>
            <a:off x="584200" y="1286005"/>
            <a:ext cx="3187700" cy="4983033"/>
          </a:xfrm>
        </p:spPr>
        <p:txBody>
          <a:bodyPr anchor="t">
            <a:noAutofit/>
          </a:bodyPr>
          <a:lstStyle>
            <a:lvl1pPr marL="0" indent="0">
              <a:spcAft>
                <a:spcPts val="600"/>
              </a:spcAft>
              <a:buFont typeface="Wingdings" panose="05000000000000000000" pitchFamily="2" charset="2"/>
              <a:buNone/>
              <a:defRPr sz="2000">
                <a:solidFill>
                  <a:schemeClr val="bg1"/>
                </a:solidFill>
              </a:defRPr>
            </a:lvl1pPr>
          </a:lstStyle>
          <a:p>
            <a:pPr lvl="0"/>
            <a:r>
              <a:rPr lang="en-US" dirty="0"/>
              <a:t>Subtitle</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692486796"/>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1_Title and text side by sid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145D81-1C8C-4946-BE5C-32EF3FAA542B}"/>
              </a:ext>
            </a:extLst>
          </p:cNvPr>
          <p:cNvSpPr/>
          <p:nvPr userDrawn="1"/>
        </p:nvSpPr>
        <p:spPr bwMode="auto">
          <a:xfrm>
            <a:off x="7835900" y="0"/>
            <a:ext cx="43561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4200" y="585788"/>
            <a:ext cx="6088063" cy="608698"/>
          </a:xfrm>
        </p:spPr>
        <p:txBody>
          <a:bodyPr anchor="t">
            <a:noAutofit/>
          </a:bodyPr>
          <a:lstStyle>
            <a:lvl1pPr>
              <a:defRPr>
                <a:solidFill>
                  <a:schemeClr val="tx2"/>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8361404" y="585788"/>
            <a:ext cx="3247983" cy="5683249"/>
          </a:xfrm>
        </p:spPr>
        <p:txBody>
          <a:bodyPr anchor="t">
            <a:noAutofit/>
          </a:bodyPr>
          <a:lstStyle>
            <a:lvl1pPr marL="0" indent="0">
              <a:spcAft>
                <a:spcPts val="600"/>
              </a:spcAft>
              <a:buFont typeface="Wingdings" panose="05000000000000000000" pitchFamily="2" charset="2"/>
              <a:buNone/>
              <a:defRPr sz="2000">
                <a:solidFill>
                  <a:schemeClr val="bg1"/>
                </a:solidFill>
              </a:defRPr>
            </a:lvl1pPr>
          </a:lstStyle>
          <a:p>
            <a:pPr lvl="0"/>
            <a:r>
              <a:rPr lang="en-US"/>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7" name="Text Placeholder 2">
            <a:extLst>
              <a:ext uri="{FF2B5EF4-FFF2-40B4-BE49-F238E27FC236}">
                <a16:creationId xmlns:a16="http://schemas.microsoft.com/office/drawing/2014/main" id="{731C9FF9-0EE9-A946-8C26-107C9EB0E78C}"/>
              </a:ext>
            </a:extLst>
          </p:cNvPr>
          <p:cNvSpPr>
            <a:spLocks noGrp="1"/>
          </p:cNvSpPr>
          <p:nvPr>
            <p:ph type="body" sz="quarter" idx="12"/>
          </p:nvPr>
        </p:nvSpPr>
        <p:spPr>
          <a:xfrm>
            <a:off x="584200" y="1196752"/>
            <a:ext cx="6088063" cy="2232247"/>
          </a:xfrm>
        </p:spPr>
        <p:txBody>
          <a:bodyPr anchor="t">
            <a:noAutofit/>
          </a:bodyPr>
          <a:lstStyle>
            <a:lvl1pPr marL="0" indent="0">
              <a:spcAft>
                <a:spcPts val="600"/>
              </a:spcAft>
              <a:buFont typeface="Wingdings" panose="05000000000000000000" pitchFamily="2" charset="2"/>
              <a:buNone/>
              <a:defRPr sz="2000">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475047256"/>
      </p:ext>
    </p:extLst>
  </p:cSld>
  <p:clrMapOvr>
    <a:masterClrMapping/>
  </p:clrMapOvr>
  <p:transition>
    <p:fade/>
  </p:transition>
  <p:extLst>
    <p:ext uri="{DCECCB84-F9BA-43D5-87BE-67443E8EF086}">
      <p15:sldGuideLst xmlns:p15="http://schemas.microsoft.com/office/powerpoint/2012/main">
        <p15:guide id="13" pos="4929" userDrawn="1">
          <p15:clr>
            <a:srgbClr val="5ACBF0"/>
          </p15:clr>
        </p15:guide>
        <p15:guide id="29" orient="horz" pos="2160">
          <p15:clr>
            <a:srgbClr val="5ACBF0"/>
          </p15:clr>
        </p15:guide>
        <p15:guide id="30" pos="4566" userDrawn="1">
          <p15:clr>
            <a:srgbClr val="5ACBF0"/>
          </p15:clr>
        </p15:guide>
        <p15:guide id="31" pos="4203" userDrawn="1">
          <p15:clr>
            <a:srgbClr val="5ACBF0"/>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noAutofit/>
          </a:bodyPr>
          <a:lstStyle>
            <a:lvl1pPr>
              <a:defRPr>
                <a:solidFill>
                  <a:schemeClr val="tx1"/>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noAutofit/>
          </a:bodyPr>
          <a:lstStyle>
            <a:lvl1pPr marL="0" indent="0">
              <a:spcAft>
                <a:spcPts val="600"/>
              </a:spcAft>
              <a:buFont typeface="Wingdings" panose="05000000000000000000" pitchFamily="2" charset="2"/>
              <a:buNone/>
              <a:defRPr>
                <a:solidFill>
                  <a:schemeClr val="tx1"/>
                </a:solidFill>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4356100" y="2578100"/>
            <a:ext cx="0" cy="1701800"/>
          </a:xfrm>
          <a:prstGeom prst="line">
            <a:avLst/>
          </a:prstGeom>
          <a:ln w="285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886443854"/>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5">
    <p:bg>
      <p:bgRef idx="1001">
        <a:schemeClr val="bg2"/>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8DDDE60-CF92-3E47-B933-9AD563CFC823}"/>
              </a:ext>
              <a:ext uri="{C183D7F6-B498-43B3-948B-1728B52AA6E4}">
                <adec:decorative xmlns:adec="http://schemas.microsoft.com/office/drawing/2017/decorative" val="1"/>
              </a:ext>
            </a:extLst>
          </p:cNvPr>
          <p:cNvCxnSpPr>
            <a:cxnSpLocks/>
          </p:cNvCxnSpPr>
          <p:nvPr userDrawn="1"/>
        </p:nvCxnSpPr>
        <p:spPr>
          <a:xfrm>
            <a:off x="6096000" y="1989442"/>
            <a:ext cx="0" cy="2879117"/>
          </a:xfrm>
          <a:prstGeom prst="line">
            <a:avLst/>
          </a:prstGeom>
          <a:ln w="285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A9E8FB02-E25B-E14D-8924-32CC3949ADD1}"/>
              </a:ext>
            </a:extLst>
          </p:cNvPr>
          <p:cNvSpPr>
            <a:spLocks noGrp="1"/>
          </p:cNvSpPr>
          <p:nvPr>
            <p:ph type="title" hasCustomPrompt="1"/>
          </p:nvPr>
        </p:nvSpPr>
        <p:spPr>
          <a:xfrm>
            <a:off x="588263" y="585788"/>
            <a:ext cx="4894962" cy="5683250"/>
          </a:xfrm>
        </p:spPr>
        <p:txBody>
          <a:bodyPr anchor="ctr">
            <a:noAutofit/>
          </a:bodyPr>
          <a:lstStyle>
            <a:lvl1pPr>
              <a:defRPr>
                <a:solidFill>
                  <a:schemeClr val="accent3"/>
                </a:solidFill>
              </a:defRPr>
            </a:lvl1pPr>
          </a:lstStyle>
          <a:p>
            <a:r>
              <a:rPr lang="en-US" dirty="0"/>
              <a:t>Title</a:t>
            </a:r>
          </a:p>
        </p:txBody>
      </p:sp>
      <p:sp>
        <p:nvSpPr>
          <p:cNvPr id="6" name="Text Placeholder 2">
            <a:extLst>
              <a:ext uri="{FF2B5EF4-FFF2-40B4-BE49-F238E27FC236}">
                <a16:creationId xmlns:a16="http://schemas.microsoft.com/office/drawing/2014/main" id="{C74FD3CD-1AFC-E14A-A565-37F4D59C5377}"/>
              </a:ext>
            </a:extLst>
          </p:cNvPr>
          <p:cNvSpPr>
            <a:spLocks noGrp="1"/>
          </p:cNvSpPr>
          <p:nvPr>
            <p:ph type="body" sz="quarter" idx="11"/>
          </p:nvPr>
        </p:nvSpPr>
        <p:spPr>
          <a:xfrm>
            <a:off x="6672262" y="585788"/>
            <a:ext cx="4937125" cy="5683249"/>
          </a:xfrm>
        </p:spPr>
        <p:txBody>
          <a:bodyPr anchor="ctr">
            <a:noAutofit/>
          </a:bodyPr>
          <a:lstStyle>
            <a:lvl1pPr marL="0" indent="0">
              <a:spcAft>
                <a:spcPts val="600"/>
              </a:spcAft>
              <a:buFont typeface="Wingdings" panose="05000000000000000000" pitchFamily="2" charset="2"/>
              <a:buNone/>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405326340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pos="369">
          <p15:clr>
            <a:srgbClr val="F26B43"/>
          </p15:clr>
        </p15:guide>
        <p15:guide id="3" orient="horz" pos="366">
          <p15:clr>
            <a:srgbClr val="F26B43"/>
          </p15:clr>
        </p15:guide>
        <p15:guide id="4" pos="7311">
          <p15:clr>
            <a:srgbClr val="F26B43"/>
          </p15:clr>
        </p15:guide>
        <p15:guide id="5" orient="horz" pos="3951">
          <p15:clr>
            <a:srgbClr val="F26B43"/>
          </p15:clr>
        </p15:guide>
        <p15:guide id="16" pos="3749">
          <p15:clr>
            <a:srgbClr val="A4A3A4"/>
          </p15:clr>
        </p15:guide>
        <p15:guide id="17" pos="3931" userDrawn="1">
          <p15:clr>
            <a:srgbClr val="A4A3A4"/>
          </p15:clr>
        </p15:guide>
        <p15:guide id="28" pos="3840">
          <p15:clr>
            <a:srgbClr val="F26B43"/>
          </p15:clr>
        </p15:guide>
        <p15:guide id="29" pos="3454" userDrawn="1">
          <p15:clr>
            <a:srgbClr val="FBAE40"/>
          </p15:clr>
        </p15:guide>
        <p15:guide id="30" pos="4203" userDrawn="1">
          <p15:clr>
            <a:srgbClr val="FBAE40"/>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Project Profil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753517-0CF4-2145-AABB-8F14C26A09AD}"/>
              </a:ext>
            </a:extLst>
          </p:cNvPr>
          <p:cNvSpPr/>
          <p:nvPr userDrawn="1"/>
        </p:nvSpPr>
        <p:spPr bwMode="auto">
          <a:xfrm>
            <a:off x="-1" y="0"/>
            <a:ext cx="5959475"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3" name="Title 1">
            <a:extLst>
              <a:ext uri="{FF2B5EF4-FFF2-40B4-BE49-F238E27FC236}">
                <a16:creationId xmlns:a16="http://schemas.microsoft.com/office/drawing/2014/main" id="{62DDA6FD-CC5D-0345-82C4-633849427A60}"/>
              </a:ext>
            </a:extLst>
          </p:cNvPr>
          <p:cNvSpPr>
            <a:spLocks noGrp="1"/>
          </p:cNvSpPr>
          <p:nvPr>
            <p:ph type="title" hasCustomPrompt="1"/>
          </p:nvPr>
        </p:nvSpPr>
        <p:spPr>
          <a:xfrm>
            <a:off x="588263" y="585788"/>
            <a:ext cx="4726687" cy="850900"/>
          </a:xfrm>
        </p:spPr>
        <p:txBody>
          <a:bodyPr anchor="t">
            <a:noAutofit/>
          </a:bodyPr>
          <a:lstStyle>
            <a:lvl1pPr>
              <a:defRPr>
                <a:solidFill>
                  <a:schemeClr val="accent3"/>
                </a:solidFill>
              </a:defRPr>
            </a:lvl1pPr>
          </a:lstStyle>
          <a:p>
            <a:r>
              <a:rPr lang="en-US" dirty="0"/>
              <a:t>Project Name</a:t>
            </a:r>
          </a:p>
        </p:txBody>
      </p:sp>
      <p:cxnSp>
        <p:nvCxnSpPr>
          <p:cNvPr id="11" name="Straight Connector 10">
            <a:extLst>
              <a:ext uri="{FF2B5EF4-FFF2-40B4-BE49-F238E27FC236}">
                <a16:creationId xmlns:a16="http://schemas.microsoft.com/office/drawing/2014/main" id="{B2304FDD-17CA-A147-9CB2-F7A4E83816B0}"/>
              </a:ext>
            </a:extLst>
          </p:cNvPr>
          <p:cNvCxnSpPr/>
          <p:nvPr userDrawn="1"/>
        </p:nvCxnSpPr>
        <p:spPr>
          <a:xfrm>
            <a:off x="6240463" y="2028346"/>
            <a:ext cx="5368925"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3" name="Text Placeholder 22">
            <a:extLst>
              <a:ext uri="{FF2B5EF4-FFF2-40B4-BE49-F238E27FC236}">
                <a16:creationId xmlns:a16="http://schemas.microsoft.com/office/drawing/2014/main" id="{7E88AE75-9022-0C40-AABE-5A0B8F88A37D}"/>
              </a:ext>
            </a:extLst>
          </p:cNvPr>
          <p:cNvSpPr>
            <a:spLocks noGrp="1"/>
          </p:cNvSpPr>
          <p:nvPr>
            <p:ph type="body" sz="quarter" idx="10" hasCustomPrompt="1"/>
          </p:nvPr>
        </p:nvSpPr>
        <p:spPr>
          <a:xfrm>
            <a:off x="584201" y="2017713"/>
            <a:ext cx="3481387" cy="2326791"/>
          </a:xfrm>
        </p:spPr>
        <p:txBody>
          <a:bodyPr/>
          <a:lstStyle>
            <a:lvl1pPr marL="0" indent="0">
              <a:lnSpc>
                <a:spcPct val="100000"/>
              </a:lnSpc>
              <a:buNone/>
              <a:defRPr sz="1800">
                <a:solidFill>
                  <a:schemeClr val="bg1"/>
                </a:solidFill>
              </a:defRPr>
            </a:lvl1pPr>
            <a:lvl2pPr marL="228600" indent="0">
              <a:buNone/>
              <a:defRPr sz="1800">
                <a:solidFill>
                  <a:schemeClr val="bg1"/>
                </a:solidFill>
              </a:defRPr>
            </a:lvl2pPr>
            <a:lvl3pPr marL="457200" indent="0">
              <a:buNone/>
              <a:defRPr sz="1800">
                <a:solidFill>
                  <a:schemeClr val="bg1"/>
                </a:solidFill>
              </a:defRPr>
            </a:lvl3pPr>
            <a:lvl4pPr marL="661988" indent="0">
              <a:buNone/>
              <a:defRPr sz="1800">
                <a:solidFill>
                  <a:schemeClr val="bg1"/>
                </a:solidFill>
              </a:defRPr>
            </a:lvl4pPr>
            <a:lvl5pPr marL="855663" indent="0">
              <a:buNone/>
              <a:defRPr sz="1800">
                <a:solidFill>
                  <a:schemeClr val="bg1"/>
                </a:solidFill>
              </a:defRPr>
            </a:lvl5pPr>
          </a:lstStyle>
          <a:p>
            <a:pPr>
              <a:lnSpc>
                <a:spcPct val="100000"/>
              </a:lnSpc>
            </a:pPr>
            <a:r>
              <a:rPr lang="en-US" sz="1800" b="0" dirty="0">
                <a:solidFill>
                  <a:schemeClr val="bg1"/>
                </a:solidFill>
                <a:latin typeface="Segoe UI" panose="020B0502040204020203" pitchFamily="34" charset="0"/>
                <a:cs typeface="Segoe UI" panose="020B0502040204020203" pitchFamily="34" charset="0"/>
              </a:rPr>
              <a:t>Provide more context and a detailed overview of what the project goals are, what you have or hope to accomplish.</a:t>
            </a:r>
          </a:p>
          <a:p>
            <a:pPr>
              <a:lnSpc>
                <a:spcPct val="100000"/>
              </a:lnSpc>
            </a:pPr>
            <a:endParaRPr lang="en-US" sz="1800" b="0" dirty="0">
              <a:solidFill>
                <a:schemeClr val="bg1"/>
              </a:solidFill>
              <a:latin typeface="Segoe UI" panose="020B0502040204020203" pitchFamily="34" charset="0"/>
              <a:cs typeface="Segoe UI" panose="020B0502040204020203" pitchFamily="34" charset="0"/>
            </a:endParaRPr>
          </a:p>
          <a:p>
            <a:pPr>
              <a:lnSpc>
                <a:spcPct val="100000"/>
              </a:lnSpc>
            </a:pPr>
            <a:r>
              <a:rPr lang="en-US" sz="1800" b="0" dirty="0">
                <a:solidFill>
                  <a:schemeClr val="bg1"/>
                </a:solidFill>
                <a:latin typeface="Segoe UI" panose="020B0502040204020203" pitchFamily="34" charset="0"/>
                <a:cs typeface="Segoe UI" panose="020B0502040204020203" pitchFamily="34" charset="0"/>
              </a:rPr>
              <a:t>This space accommodates multiple lines of text so there is enough room to give details.</a:t>
            </a:r>
          </a:p>
        </p:txBody>
      </p:sp>
      <p:sp>
        <p:nvSpPr>
          <p:cNvPr id="32" name="Text Placeholder 31">
            <a:extLst>
              <a:ext uri="{FF2B5EF4-FFF2-40B4-BE49-F238E27FC236}">
                <a16:creationId xmlns:a16="http://schemas.microsoft.com/office/drawing/2014/main" id="{A0CD7186-AF1B-F240-9FA1-9EE24D7F044C}"/>
              </a:ext>
            </a:extLst>
          </p:cNvPr>
          <p:cNvSpPr>
            <a:spLocks noGrp="1"/>
          </p:cNvSpPr>
          <p:nvPr>
            <p:ph type="body" sz="quarter" idx="11" hasCustomPrompt="1"/>
          </p:nvPr>
        </p:nvSpPr>
        <p:spPr>
          <a:xfrm>
            <a:off x="6240463" y="585788"/>
            <a:ext cx="1597025" cy="647700"/>
          </a:xfrm>
        </p:spPr>
        <p:txBody>
          <a:bodyPr anchor="ctr">
            <a:noAutofit/>
          </a:bodyPr>
          <a:lstStyle>
            <a:lvl1pPr marL="0" indent="0" algn="ctr">
              <a:buNone/>
              <a:defRPr sz="3600">
                <a:latin typeface="+mj-lt"/>
              </a:defRPr>
            </a:lvl1pPr>
            <a:lvl2pPr>
              <a:defRPr sz="3600">
                <a:latin typeface="+mj-lt"/>
              </a:defRPr>
            </a:lvl2pPr>
            <a:lvl3pPr>
              <a:defRPr sz="3600">
                <a:latin typeface="+mj-lt"/>
              </a:defRPr>
            </a:lvl3pPr>
            <a:lvl4pPr>
              <a:defRPr sz="3600">
                <a:latin typeface="+mj-lt"/>
              </a:defRPr>
            </a:lvl4pPr>
            <a:lvl5pPr>
              <a:defRPr sz="3600">
                <a:latin typeface="+mj-lt"/>
              </a:defRPr>
            </a:lvl5pPr>
          </a:lstStyle>
          <a:p>
            <a:pPr lvl="0"/>
            <a:r>
              <a:rPr lang="en-US" dirty="0"/>
              <a:t>$2M</a:t>
            </a:r>
          </a:p>
        </p:txBody>
      </p:sp>
      <p:sp>
        <p:nvSpPr>
          <p:cNvPr id="33" name="Text Placeholder 31">
            <a:extLst>
              <a:ext uri="{FF2B5EF4-FFF2-40B4-BE49-F238E27FC236}">
                <a16:creationId xmlns:a16="http://schemas.microsoft.com/office/drawing/2014/main" id="{7587C738-B53A-F743-AF70-728C3FB00C7E}"/>
              </a:ext>
            </a:extLst>
          </p:cNvPr>
          <p:cNvSpPr>
            <a:spLocks noGrp="1"/>
          </p:cNvSpPr>
          <p:nvPr>
            <p:ph type="body" sz="quarter" idx="12" hasCustomPrompt="1"/>
          </p:nvPr>
        </p:nvSpPr>
        <p:spPr>
          <a:xfrm>
            <a:off x="8148638" y="585788"/>
            <a:ext cx="1560611" cy="647700"/>
          </a:xfrm>
        </p:spPr>
        <p:txBody>
          <a:bodyPr anchor="ctr">
            <a:noAutofit/>
          </a:bodyPr>
          <a:lstStyle>
            <a:lvl1pPr marL="0" indent="0" algn="ctr">
              <a:buNone/>
              <a:defRPr sz="3600">
                <a:latin typeface="+mj-lt"/>
              </a:defRPr>
            </a:lvl1pPr>
            <a:lvl2pPr>
              <a:defRPr sz="3600">
                <a:latin typeface="+mj-lt"/>
              </a:defRPr>
            </a:lvl2pPr>
            <a:lvl3pPr>
              <a:defRPr sz="3600">
                <a:latin typeface="+mj-lt"/>
              </a:defRPr>
            </a:lvl3pPr>
            <a:lvl4pPr>
              <a:defRPr sz="3600">
                <a:latin typeface="+mj-lt"/>
              </a:defRPr>
            </a:lvl4pPr>
            <a:lvl5pPr>
              <a:defRPr sz="3600">
                <a:latin typeface="+mj-lt"/>
              </a:defRPr>
            </a:lvl5pPr>
          </a:lstStyle>
          <a:p>
            <a:pPr lvl="0"/>
            <a:r>
              <a:rPr lang="en-US" dirty="0"/>
              <a:t>70%</a:t>
            </a:r>
          </a:p>
        </p:txBody>
      </p:sp>
      <p:sp>
        <p:nvSpPr>
          <p:cNvPr id="34" name="Text Placeholder 31">
            <a:extLst>
              <a:ext uri="{FF2B5EF4-FFF2-40B4-BE49-F238E27FC236}">
                <a16:creationId xmlns:a16="http://schemas.microsoft.com/office/drawing/2014/main" id="{51CBA738-F416-D541-8E97-0F3A7416055D}"/>
              </a:ext>
            </a:extLst>
          </p:cNvPr>
          <p:cNvSpPr>
            <a:spLocks noGrp="1"/>
          </p:cNvSpPr>
          <p:nvPr>
            <p:ph type="body" sz="quarter" idx="13" hasCustomPrompt="1"/>
          </p:nvPr>
        </p:nvSpPr>
        <p:spPr>
          <a:xfrm>
            <a:off x="10013951" y="585788"/>
            <a:ext cx="1595438" cy="647700"/>
          </a:xfrm>
        </p:spPr>
        <p:txBody>
          <a:bodyPr anchor="ctr">
            <a:noAutofit/>
          </a:bodyPr>
          <a:lstStyle>
            <a:lvl1pPr marL="0" indent="0" algn="ctr">
              <a:buNone/>
              <a:defRPr sz="3600">
                <a:latin typeface="+mj-lt"/>
              </a:defRPr>
            </a:lvl1pPr>
            <a:lvl2pPr>
              <a:defRPr sz="3600">
                <a:latin typeface="+mj-lt"/>
              </a:defRPr>
            </a:lvl2pPr>
            <a:lvl3pPr>
              <a:defRPr sz="3600">
                <a:latin typeface="+mj-lt"/>
              </a:defRPr>
            </a:lvl3pPr>
            <a:lvl4pPr>
              <a:defRPr sz="3600">
                <a:latin typeface="+mj-lt"/>
              </a:defRPr>
            </a:lvl4pPr>
            <a:lvl5pPr>
              <a:defRPr sz="3600">
                <a:latin typeface="+mj-lt"/>
              </a:defRPr>
            </a:lvl5pPr>
          </a:lstStyle>
          <a:p>
            <a:pPr lvl="0"/>
            <a:r>
              <a:rPr lang="en-US" dirty="0"/>
              <a:t>300</a:t>
            </a:r>
          </a:p>
        </p:txBody>
      </p:sp>
      <p:sp>
        <p:nvSpPr>
          <p:cNvPr id="36" name="Text Placeholder 35">
            <a:extLst>
              <a:ext uri="{FF2B5EF4-FFF2-40B4-BE49-F238E27FC236}">
                <a16:creationId xmlns:a16="http://schemas.microsoft.com/office/drawing/2014/main" id="{28B23554-69BF-764F-A44D-94C8151E6484}"/>
              </a:ext>
            </a:extLst>
          </p:cNvPr>
          <p:cNvSpPr>
            <a:spLocks noGrp="1"/>
          </p:cNvSpPr>
          <p:nvPr>
            <p:ph type="body" sz="quarter" idx="14" hasCustomPrompt="1"/>
          </p:nvPr>
        </p:nvSpPr>
        <p:spPr>
          <a:xfrm>
            <a:off x="6240463" y="1233489"/>
            <a:ext cx="1571625" cy="611186"/>
          </a:xfrm>
        </p:spPr>
        <p:txBody>
          <a:bodyPr anchor="ctr">
            <a:noAutofit/>
          </a:bodyPr>
          <a:lstStyle>
            <a:lvl1pPr marL="0" indent="0" algn="ctr">
              <a:buNone/>
              <a:defRPr sz="1400">
                <a:solidFill>
                  <a:schemeClr val="accent6"/>
                </a:solidFill>
              </a:defRPr>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Financial</a:t>
            </a:r>
          </a:p>
          <a:p>
            <a:pPr lvl="0"/>
            <a:r>
              <a:rPr lang="en-US" dirty="0"/>
              <a:t>Value</a:t>
            </a:r>
          </a:p>
        </p:txBody>
      </p:sp>
      <p:sp>
        <p:nvSpPr>
          <p:cNvPr id="37" name="Text Placeholder 35">
            <a:extLst>
              <a:ext uri="{FF2B5EF4-FFF2-40B4-BE49-F238E27FC236}">
                <a16:creationId xmlns:a16="http://schemas.microsoft.com/office/drawing/2014/main" id="{F959484E-ADD1-F94C-8470-0C113E2E167A}"/>
              </a:ext>
            </a:extLst>
          </p:cNvPr>
          <p:cNvSpPr>
            <a:spLocks noGrp="1"/>
          </p:cNvSpPr>
          <p:nvPr>
            <p:ph type="body" sz="quarter" idx="15" hasCustomPrompt="1"/>
          </p:nvPr>
        </p:nvSpPr>
        <p:spPr>
          <a:xfrm>
            <a:off x="8148638" y="1233489"/>
            <a:ext cx="1571625" cy="611186"/>
          </a:xfrm>
        </p:spPr>
        <p:txBody>
          <a:bodyPr anchor="ctr">
            <a:noAutofit/>
          </a:bodyPr>
          <a:lstStyle>
            <a:lvl1pPr marL="0" indent="0" algn="ctr">
              <a:buNone/>
              <a:defRPr sz="1400">
                <a:solidFill>
                  <a:schemeClr val="accent6"/>
                </a:solidFill>
              </a:defRPr>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Percentage</a:t>
            </a:r>
          </a:p>
          <a:p>
            <a:pPr lvl="0"/>
            <a:r>
              <a:rPr lang="en-US" dirty="0"/>
              <a:t>Value</a:t>
            </a:r>
          </a:p>
        </p:txBody>
      </p:sp>
      <p:sp>
        <p:nvSpPr>
          <p:cNvPr id="38" name="Text Placeholder 35">
            <a:extLst>
              <a:ext uri="{FF2B5EF4-FFF2-40B4-BE49-F238E27FC236}">
                <a16:creationId xmlns:a16="http://schemas.microsoft.com/office/drawing/2014/main" id="{3B6DEB9F-381E-D641-A8C9-29A7CC18D3E2}"/>
              </a:ext>
            </a:extLst>
          </p:cNvPr>
          <p:cNvSpPr>
            <a:spLocks noGrp="1"/>
          </p:cNvSpPr>
          <p:nvPr>
            <p:ph type="body" sz="quarter" idx="16" hasCustomPrompt="1"/>
          </p:nvPr>
        </p:nvSpPr>
        <p:spPr>
          <a:xfrm>
            <a:off x="10013950" y="1233489"/>
            <a:ext cx="1595438" cy="611186"/>
          </a:xfrm>
        </p:spPr>
        <p:txBody>
          <a:bodyPr anchor="ctr">
            <a:noAutofit/>
          </a:bodyPr>
          <a:lstStyle>
            <a:lvl1pPr marL="0" indent="0" algn="ctr">
              <a:buNone/>
              <a:defRPr sz="1400">
                <a:solidFill>
                  <a:schemeClr val="accent6"/>
                </a:solidFill>
              </a:defRPr>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Additional</a:t>
            </a:r>
          </a:p>
          <a:p>
            <a:pPr lvl="0"/>
            <a:r>
              <a:rPr lang="en-US" dirty="0"/>
              <a:t>Value</a:t>
            </a:r>
          </a:p>
        </p:txBody>
      </p:sp>
      <p:sp>
        <p:nvSpPr>
          <p:cNvPr id="40" name="Text Placeholder 39">
            <a:extLst>
              <a:ext uri="{FF2B5EF4-FFF2-40B4-BE49-F238E27FC236}">
                <a16:creationId xmlns:a16="http://schemas.microsoft.com/office/drawing/2014/main" id="{F5A202A1-4A1F-5843-BD54-EC098D909269}"/>
              </a:ext>
            </a:extLst>
          </p:cNvPr>
          <p:cNvSpPr>
            <a:spLocks noGrp="1"/>
          </p:cNvSpPr>
          <p:nvPr>
            <p:ph type="body" sz="quarter" idx="17" hasCustomPrompt="1"/>
          </p:nvPr>
        </p:nvSpPr>
        <p:spPr>
          <a:xfrm>
            <a:off x="6240463" y="2017713"/>
            <a:ext cx="4422775" cy="704222"/>
          </a:xfrm>
        </p:spPr>
        <p:txBody>
          <a:bodyPr lIns="90000" tIns="46800" rIns="90000" bIns="46800" anchor="b">
            <a:noAutofit/>
          </a:bodyPr>
          <a:lstStyle>
            <a:lvl1pPr marL="0" indent="0">
              <a:buNone/>
              <a:defRPr sz="2400">
                <a:latin typeface="+mj-lt"/>
              </a:defRPr>
            </a:lvl1pPr>
            <a:lvl2pPr marL="228600" indent="0">
              <a:buNone/>
              <a:defRPr>
                <a:latin typeface="+mj-lt"/>
              </a:defRPr>
            </a:lvl2pPr>
            <a:lvl3pPr marL="457200" indent="0">
              <a:buNone/>
              <a:defRPr>
                <a:latin typeface="+mj-lt"/>
              </a:defRPr>
            </a:lvl3pPr>
            <a:lvl4pPr marL="661988" indent="0">
              <a:buNone/>
              <a:defRPr>
                <a:latin typeface="+mj-lt"/>
              </a:defRPr>
            </a:lvl4pPr>
            <a:lvl5pPr marL="855663" indent="0">
              <a:buNone/>
              <a:defRPr>
                <a:latin typeface="+mj-lt"/>
              </a:defRPr>
            </a:lvl5pPr>
          </a:lstStyle>
          <a:p>
            <a:pPr lvl="0"/>
            <a:r>
              <a:rPr lang="en-US" dirty="0"/>
              <a:t>Project goals</a:t>
            </a:r>
          </a:p>
        </p:txBody>
      </p:sp>
      <p:sp>
        <p:nvSpPr>
          <p:cNvPr id="42" name="Text Placeholder 41">
            <a:extLst>
              <a:ext uri="{FF2B5EF4-FFF2-40B4-BE49-F238E27FC236}">
                <a16:creationId xmlns:a16="http://schemas.microsoft.com/office/drawing/2014/main" id="{9E4D6518-F39B-D540-BBC8-F615FE1B6AF1}"/>
              </a:ext>
            </a:extLst>
          </p:cNvPr>
          <p:cNvSpPr>
            <a:spLocks noGrp="1"/>
          </p:cNvSpPr>
          <p:nvPr>
            <p:ph type="body" sz="quarter" idx="18" hasCustomPrompt="1"/>
          </p:nvPr>
        </p:nvSpPr>
        <p:spPr>
          <a:xfrm>
            <a:off x="6240463" y="2977115"/>
            <a:ext cx="5368925" cy="1148317"/>
          </a:xfrm>
        </p:spPr>
        <p:txBody>
          <a:bodyPr lIns="90000" tIns="46800" rIns="90000" bIns="46800">
            <a:noAutofit/>
          </a:bodyPr>
          <a:lstStyle>
            <a:lvl1pPr marL="0" indent="0">
              <a:buNone/>
              <a:defRPr sz="1400">
                <a:solidFill>
                  <a:schemeClr val="accent6"/>
                </a:solidFill>
              </a:defRPr>
            </a:lvl1pPr>
            <a:lvl2pPr marL="228600" indent="0">
              <a:buNone/>
              <a:defRPr>
                <a:solidFill>
                  <a:schemeClr val="accent6"/>
                </a:solidFill>
              </a:defRPr>
            </a:lvl2pPr>
            <a:lvl3pPr marL="457200" indent="0">
              <a:buNone/>
              <a:defRPr>
                <a:solidFill>
                  <a:schemeClr val="accent6"/>
                </a:solidFill>
              </a:defRPr>
            </a:lvl3pPr>
            <a:lvl4pPr marL="661988" indent="0">
              <a:buNone/>
              <a:defRPr>
                <a:solidFill>
                  <a:schemeClr val="accent6"/>
                </a:solidFill>
              </a:defRPr>
            </a:lvl4pPr>
            <a:lvl5pPr marL="855663" indent="0">
              <a:buNone/>
              <a:defRPr>
                <a:solidFill>
                  <a:schemeClr val="accent6"/>
                </a:solidFill>
              </a:defRPr>
            </a:lvl5pPr>
          </a:lstStyle>
          <a:p>
            <a:pPr lvl="0"/>
            <a:r>
              <a:rPr lang="en-US" dirty="0"/>
              <a:t>Descriptive text</a:t>
            </a:r>
          </a:p>
        </p:txBody>
      </p:sp>
      <p:sp>
        <p:nvSpPr>
          <p:cNvPr id="43" name="Text Placeholder 39">
            <a:extLst>
              <a:ext uri="{FF2B5EF4-FFF2-40B4-BE49-F238E27FC236}">
                <a16:creationId xmlns:a16="http://schemas.microsoft.com/office/drawing/2014/main" id="{BFD70A96-999C-1A46-83A7-D06801F55DB7}"/>
              </a:ext>
            </a:extLst>
          </p:cNvPr>
          <p:cNvSpPr>
            <a:spLocks noGrp="1"/>
          </p:cNvSpPr>
          <p:nvPr>
            <p:ph type="body" sz="quarter" idx="19" hasCustomPrompt="1"/>
          </p:nvPr>
        </p:nvSpPr>
        <p:spPr>
          <a:xfrm>
            <a:off x="6240463" y="4161319"/>
            <a:ext cx="4422775" cy="704222"/>
          </a:xfrm>
        </p:spPr>
        <p:txBody>
          <a:bodyPr lIns="90000" tIns="46800" rIns="90000" bIns="46800" anchor="b">
            <a:noAutofit/>
          </a:bodyPr>
          <a:lstStyle>
            <a:lvl1pPr marL="0" indent="0">
              <a:buNone/>
              <a:defRPr sz="2400">
                <a:latin typeface="+mj-lt"/>
              </a:defRPr>
            </a:lvl1pPr>
            <a:lvl2pPr marL="228600" indent="0">
              <a:buNone/>
              <a:defRPr>
                <a:latin typeface="+mj-lt"/>
              </a:defRPr>
            </a:lvl2pPr>
            <a:lvl3pPr marL="457200" indent="0">
              <a:buNone/>
              <a:defRPr>
                <a:latin typeface="+mj-lt"/>
              </a:defRPr>
            </a:lvl3pPr>
            <a:lvl4pPr marL="661988" indent="0">
              <a:buNone/>
              <a:defRPr>
                <a:latin typeface="+mj-lt"/>
              </a:defRPr>
            </a:lvl4pPr>
            <a:lvl5pPr marL="855663" indent="0">
              <a:buNone/>
              <a:defRPr>
                <a:latin typeface="+mj-lt"/>
              </a:defRPr>
            </a:lvl5pPr>
          </a:lstStyle>
          <a:p>
            <a:pPr lvl="0"/>
            <a:r>
              <a:rPr lang="en-US" dirty="0"/>
              <a:t>Project goals</a:t>
            </a:r>
          </a:p>
        </p:txBody>
      </p:sp>
      <p:sp>
        <p:nvSpPr>
          <p:cNvPr id="44" name="Text Placeholder 41">
            <a:extLst>
              <a:ext uri="{FF2B5EF4-FFF2-40B4-BE49-F238E27FC236}">
                <a16:creationId xmlns:a16="http://schemas.microsoft.com/office/drawing/2014/main" id="{F57534EE-A31A-3942-81EF-7420176EDD7B}"/>
              </a:ext>
            </a:extLst>
          </p:cNvPr>
          <p:cNvSpPr>
            <a:spLocks noGrp="1"/>
          </p:cNvSpPr>
          <p:nvPr>
            <p:ph type="body" sz="quarter" idx="20" hasCustomPrompt="1"/>
          </p:nvPr>
        </p:nvSpPr>
        <p:spPr>
          <a:xfrm>
            <a:off x="6240463" y="5120721"/>
            <a:ext cx="5368925" cy="1148317"/>
          </a:xfrm>
        </p:spPr>
        <p:txBody>
          <a:bodyPr lIns="90000" tIns="46800" rIns="90000" bIns="46800">
            <a:noAutofit/>
          </a:bodyPr>
          <a:lstStyle>
            <a:lvl1pPr marL="0" indent="0">
              <a:buNone/>
              <a:defRPr sz="1400">
                <a:solidFill>
                  <a:schemeClr val="accent6"/>
                </a:solidFill>
              </a:defRPr>
            </a:lvl1pPr>
            <a:lvl2pPr marL="228600" indent="0">
              <a:buNone/>
              <a:defRPr>
                <a:solidFill>
                  <a:schemeClr val="accent6"/>
                </a:solidFill>
              </a:defRPr>
            </a:lvl2pPr>
            <a:lvl3pPr marL="457200" indent="0">
              <a:buNone/>
              <a:defRPr>
                <a:solidFill>
                  <a:schemeClr val="accent6"/>
                </a:solidFill>
              </a:defRPr>
            </a:lvl3pPr>
            <a:lvl4pPr marL="661988" indent="0">
              <a:buNone/>
              <a:defRPr>
                <a:solidFill>
                  <a:schemeClr val="accent6"/>
                </a:solidFill>
              </a:defRPr>
            </a:lvl4pPr>
            <a:lvl5pPr marL="855663" indent="0">
              <a:buNone/>
              <a:defRPr>
                <a:solidFill>
                  <a:schemeClr val="accent6"/>
                </a:solidFill>
              </a:defRPr>
            </a:lvl5pPr>
          </a:lstStyle>
          <a:p>
            <a:pPr lvl="0"/>
            <a:r>
              <a:rPr lang="en-US" dirty="0"/>
              <a:t>Descriptive text</a:t>
            </a:r>
          </a:p>
        </p:txBody>
      </p:sp>
    </p:spTree>
    <p:extLst>
      <p:ext uri="{BB962C8B-B14F-4D97-AF65-F5344CB8AC3E}">
        <p14:creationId xmlns:p14="http://schemas.microsoft.com/office/powerpoint/2010/main" val="3455035362"/>
      </p:ext>
    </p:extLst>
  </p:cSld>
  <p:clrMapOvr>
    <a:masterClrMapping/>
  </p:clrMapOvr>
  <p:transition>
    <p:fade/>
  </p:transition>
  <p:extLst>
    <p:ext uri="{DCECCB84-F9BA-43D5-87BE-67443E8EF086}">
      <p15:sldGuideLst xmlns:p15="http://schemas.microsoft.com/office/powerpoint/2012/main">
        <p15:guide id="16" pos="3754" userDrawn="1">
          <p15:clr>
            <a:srgbClr val="A4A3A4"/>
          </p15:clr>
        </p15:guide>
        <p15:guide id="17" pos="3931" userDrawn="1">
          <p15:clr>
            <a:srgbClr val="A4A3A4"/>
          </p15:clr>
        </p15:guide>
        <p15:guide id="20" pos="4937">
          <p15:clr>
            <a:srgbClr val="A4A3A4"/>
          </p15:clr>
        </p15:guide>
        <p15:guide id="21" pos="5133" userDrawn="1">
          <p15:clr>
            <a:srgbClr val="A4A3A4"/>
          </p15:clr>
        </p15:guide>
        <p15:guide id="24" pos="6123">
          <p15:clr>
            <a:srgbClr val="A4A3A4"/>
          </p15:clr>
        </p15:guide>
        <p15:guide id="25" pos="6308">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orient="horz" pos="777" userDrawn="1">
          <p15:clr>
            <a:srgbClr val="FBAE40"/>
          </p15:clr>
        </p15:guide>
        <p15:guide id="32" orient="horz" pos="1162" userDrawn="1">
          <p15:clr>
            <a:srgbClr val="FBAE40"/>
          </p15:clr>
        </p15:guide>
      </p15:sldGuideLst>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preserve="1" userDrawn="1">
  <p:cSld name="Team Slide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753517-0CF4-2145-AABB-8F14C26A09AD}"/>
              </a:ext>
            </a:extLst>
          </p:cNvPr>
          <p:cNvSpPr/>
          <p:nvPr userDrawn="1"/>
        </p:nvSpPr>
        <p:spPr bwMode="auto">
          <a:xfrm>
            <a:off x="-1" y="0"/>
            <a:ext cx="4065589"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3" name="Title 1">
            <a:extLst>
              <a:ext uri="{FF2B5EF4-FFF2-40B4-BE49-F238E27FC236}">
                <a16:creationId xmlns:a16="http://schemas.microsoft.com/office/drawing/2014/main" id="{62DDA6FD-CC5D-0345-82C4-633849427A60}"/>
              </a:ext>
            </a:extLst>
          </p:cNvPr>
          <p:cNvSpPr>
            <a:spLocks noGrp="1"/>
          </p:cNvSpPr>
          <p:nvPr>
            <p:ph type="title" hasCustomPrompt="1"/>
          </p:nvPr>
        </p:nvSpPr>
        <p:spPr>
          <a:xfrm>
            <a:off x="588264" y="585788"/>
            <a:ext cx="2824862" cy="850900"/>
          </a:xfrm>
        </p:spPr>
        <p:txBody>
          <a:bodyPr anchor="t">
            <a:noAutofit/>
          </a:bodyPr>
          <a:lstStyle>
            <a:lvl1pPr>
              <a:defRPr>
                <a:solidFill>
                  <a:schemeClr val="accent3"/>
                </a:solidFill>
              </a:defRPr>
            </a:lvl1pPr>
          </a:lstStyle>
          <a:p>
            <a:r>
              <a:rPr lang="en-US" dirty="0"/>
              <a:t>Hello</a:t>
            </a:r>
          </a:p>
        </p:txBody>
      </p:sp>
      <p:sp>
        <p:nvSpPr>
          <p:cNvPr id="25" name="Text Placeholder 24">
            <a:extLst>
              <a:ext uri="{FF2B5EF4-FFF2-40B4-BE49-F238E27FC236}">
                <a16:creationId xmlns:a16="http://schemas.microsoft.com/office/drawing/2014/main" id="{687B7084-FB17-304C-A2D7-1145E7FE9D5A}"/>
              </a:ext>
            </a:extLst>
          </p:cNvPr>
          <p:cNvSpPr>
            <a:spLocks noGrp="1"/>
          </p:cNvSpPr>
          <p:nvPr>
            <p:ph type="body" sz="quarter" idx="11" hasCustomPrompt="1"/>
          </p:nvPr>
        </p:nvSpPr>
        <p:spPr>
          <a:xfrm>
            <a:off x="7192963" y="1437685"/>
            <a:ext cx="3835400" cy="276999"/>
          </a:xfrm>
        </p:spPr>
        <p:txBody>
          <a:bodyPr/>
          <a:lstStyle>
            <a:lvl1pPr marL="0" indent="0">
              <a:buNone/>
              <a:defRPr sz="1800">
                <a:latin typeface="+mj-lt"/>
              </a:defRPr>
            </a:lvl1pPr>
            <a:lvl2pPr marL="228600" indent="0">
              <a:buNone/>
              <a:defRPr sz="1800">
                <a:latin typeface="+mj-lt"/>
              </a:defRPr>
            </a:lvl2pPr>
            <a:lvl3pPr marL="457200" indent="0">
              <a:buNone/>
              <a:defRPr sz="1800">
                <a:latin typeface="+mj-lt"/>
              </a:defRPr>
            </a:lvl3pPr>
            <a:lvl4pPr marL="661988" indent="0">
              <a:buNone/>
              <a:defRPr sz="1800">
                <a:latin typeface="+mj-lt"/>
              </a:defRPr>
            </a:lvl4pPr>
            <a:lvl5pPr marL="855663" indent="0">
              <a:buNone/>
              <a:defRPr sz="1800">
                <a:latin typeface="+mj-lt"/>
              </a:defRPr>
            </a:lvl5pPr>
          </a:lstStyle>
          <a:p>
            <a:pPr lvl="0"/>
            <a:r>
              <a:rPr lang="en-US" dirty="0" err="1"/>
              <a:t>Firstname</a:t>
            </a:r>
            <a:r>
              <a:rPr lang="en-US" dirty="0"/>
              <a:t> </a:t>
            </a:r>
            <a:r>
              <a:rPr lang="en-US" dirty="0" err="1"/>
              <a:t>Lastname</a:t>
            </a:r>
            <a:endParaRPr lang="en-US" dirty="0"/>
          </a:p>
        </p:txBody>
      </p:sp>
      <p:sp>
        <p:nvSpPr>
          <p:cNvPr id="27" name="Text Placeholder 26">
            <a:extLst>
              <a:ext uri="{FF2B5EF4-FFF2-40B4-BE49-F238E27FC236}">
                <a16:creationId xmlns:a16="http://schemas.microsoft.com/office/drawing/2014/main" id="{0B58D5F9-9ECC-AE4D-AEE6-08C911DE2503}"/>
              </a:ext>
            </a:extLst>
          </p:cNvPr>
          <p:cNvSpPr>
            <a:spLocks noGrp="1"/>
          </p:cNvSpPr>
          <p:nvPr>
            <p:ph type="body" sz="quarter" idx="12" hasCustomPrompt="1"/>
          </p:nvPr>
        </p:nvSpPr>
        <p:spPr>
          <a:xfrm>
            <a:off x="7192963" y="1802269"/>
            <a:ext cx="3835400" cy="215444"/>
          </a:xfrm>
        </p:spPr>
        <p:txBody>
          <a:bodyPr/>
          <a:lstStyle>
            <a:lvl1pPr marL="0" indent="0">
              <a:buNone/>
              <a:defRPr sz="1400"/>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Title</a:t>
            </a:r>
          </a:p>
        </p:txBody>
      </p:sp>
      <p:sp>
        <p:nvSpPr>
          <p:cNvPr id="29" name="Text Placeholder 28">
            <a:extLst>
              <a:ext uri="{FF2B5EF4-FFF2-40B4-BE49-F238E27FC236}">
                <a16:creationId xmlns:a16="http://schemas.microsoft.com/office/drawing/2014/main" id="{688E32A6-35BF-E143-8E34-3EF1E3F217EA}"/>
              </a:ext>
            </a:extLst>
          </p:cNvPr>
          <p:cNvSpPr>
            <a:spLocks noGrp="1"/>
          </p:cNvSpPr>
          <p:nvPr>
            <p:ph type="body" sz="quarter" idx="13" hasCustomPrompt="1"/>
          </p:nvPr>
        </p:nvSpPr>
        <p:spPr>
          <a:xfrm>
            <a:off x="7192963" y="2200939"/>
            <a:ext cx="3835399" cy="1150185"/>
          </a:xfrm>
        </p:spPr>
        <p:txBody>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a:solidFill>
                  <a:schemeClr val="accent6"/>
                </a:solidFill>
              </a:defRPr>
            </a:lvl1pPr>
            <a:lvl2pPr marL="228600" indent="0">
              <a:buNone/>
              <a:defRPr/>
            </a:lvl2pPr>
            <a:lvl3pPr marL="457200" indent="0">
              <a:buNone/>
              <a:defRPr/>
            </a:lvl3pPr>
            <a:lvl4pPr marL="661988" indent="0">
              <a:buNone/>
              <a:defRPr/>
            </a:lvl4pPr>
            <a:lvl5pPr marL="855663" indent="0">
              <a:buNone/>
              <a:defRPr/>
            </a:lvl5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sz="1200" b="0" dirty="0">
                <a:solidFill>
                  <a:srgbClr val="505050"/>
                </a:solidFill>
                <a:latin typeface="Segoe UI" panose="020B0502040204020203" pitchFamily="34" charset="0"/>
                <a:cs typeface="Segoe UI" panose="020B0502040204020203" pitchFamily="34" charset="0"/>
              </a:rPr>
              <a:t>About: Lorem ipsum dolor sit </a:t>
            </a:r>
            <a:r>
              <a:rPr lang="en-US" sz="1200" b="0" dirty="0" err="1">
                <a:solidFill>
                  <a:srgbClr val="505050"/>
                </a:solidFill>
                <a:latin typeface="Segoe UI" panose="020B0502040204020203" pitchFamily="34" charset="0"/>
                <a:cs typeface="Segoe UI" panose="020B0502040204020203" pitchFamily="34" charset="0"/>
              </a:rPr>
              <a:t>amet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consectetur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adipiscing</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elit</a:t>
            </a:r>
            <a:r>
              <a:rPr lang="en-US" sz="1200" b="0" dirty="0">
                <a:solidFill>
                  <a:srgbClr val="505050"/>
                </a:solidFill>
                <a:latin typeface="Segoe UI" panose="020B0502040204020203" pitchFamily="34" charset="0"/>
                <a:cs typeface="Segoe UI" panose="020B0502040204020203" pitchFamily="34" charset="0"/>
              </a:rPr>
              <a:t>, sed do </a:t>
            </a:r>
            <a:r>
              <a:rPr lang="en-US" sz="1200" b="0" dirty="0" err="1">
                <a:solidFill>
                  <a:srgbClr val="505050"/>
                </a:solidFill>
                <a:latin typeface="Segoe UI" panose="020B0502040204020203" pitchFamily="34" charset="0"/>
                <a:cs typeface="Segoe UI" panose="020B0502040204020203" pitchFamily="34" charset="0"/>
              </a:rPr>
              <a:t>eiusmod</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tempor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incididunt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labore</a:t>
            </a:r>
            <a:r>
              <a:rPr lang="en-US" sz="1200" b="0" dirty="0">
                <a:solidFill>
                  <a:srgbClr val="505050"/>
                </a:solidFill>
                <a:latin typeface="Segoe UI" panose="020B0502040204020203" pitchFamily="34" charset="0"/>
                <a:cs typeface="Segoe UI" panose="020B0502040204020203" pitchFamily="34" charset="0"/>
              </a:rPr>
              <a:t> et dolore magna </a:t>
            </a:r>
            <a:r>
              <a:rPr lang="en-US" sz="1200" b="0" dirty="0" err="1">
                <a:solidFill>
                  <a:srgbClr val="505050"/>
                </a:solidFill>
                <a:latin typeface="Segoe UI" panose="020B0502040204020203" pitchFamily="34" charset="0"/>
                <a:cs typeface="Segoe UI" panose="020B0502040204020203" pitchFamily="34" charset="0"/>
              </a:rPr>
              <a:t>aliqua</a:t>
            </a:r>
            <a:r>
              <a:rPr lang="en-US" sz="1200" b="0" dirty="0">
                <a:solidFill>
                  <a:srgbClr val="505050"/>
                </a:solidFill>
                <a:latin typeface="Segoe UI" panose="020B0502040204020203" pitchFamily="34" charset="0"/>
                <a:cs typeface="Segoe UI" panose="020B0502040204020203" pitchFamily="34" charset="0"/>
              </a:rPr>
              <a:t>. Ut </a:t>
            </a:r>
            <a:r>
              <a:rPr lang="en-US" sz="1200" b="0" dirty="0" err="1">
                <a:solidFill>
                  <a:srgbClr val="505050"/>
                </a:solidFill>
                <a:latin typeface="Segoe UI" panose="020B0502040204020203" pitchFamily="34" charset="0"/>
                <a:cs typeface="Segoe UI" panose="020B0502040204020203" pitchFamily="34" charset="0"/>
              </a:rPr>
              <a:t>enim</a:t>
            </a:r>
            <a:r>
              <a:rPr lang="en-US" sz="1200" b="0" dirty="0">
                <a:solidFill>
                  <a:srgbClr val="505050"/>
                </a:solidFill>
                <a:latin typeface="Segoe UI" panose="020B0502040204020203" pitchFamily="34" charset="0"/>
                <a:cs typeface="Segoe UI" panose="020B0502040204020203" pitchFamily="34" charset="0"/>
              </a:rPr>
              <a:t> ad minim </a:t>
            </a:r>
            <a:r>
              <a:rPr lang="en-US" sz="1200" b="0" dirty="0" err="1">
                <a:solidFill>
                  <a:srgbClr val="505050"/>
                </a:solidFill>
                <a:latin typeface="Segoe UI" panose="020B0502040204020203" pitchFamily="34" charset="0"/>
                <a:cs typeface="Segoe UI" panose="020B0502040204020203" pitchFamily="34" charset="0"/>
              </a:rPr>
              <a:t>veniam</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quis</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nostrud</a:t>
            </a:r>
            <a:r>
              <a:rPr lang="en-US" sz="1200" b="0" dirty="0">
                <a:solidFill>
                  <a:srgbClr val="505050"/>
                </a:solidFill>
                <a:latin typeface="Segoe UI" panose="020B0502040204020203" pitchFamily="34" charset="0"/>
                <a:cs typeface="Segoe UI" panose="020B0502040204020203" pitchFamily="34" charset="0"/>
              </a:rPr>
              <a:t> exercitation </a:t>
            </a:r>
            <a:r>
              <a:rPr lang="en-US" sz="1200" b="0" dirty="0" err="1">
                <a:solidFill>
                  <a:srgbClr val="505050"/>
                </a:solidFill>
                <a:latin typeface="Segoe UI" panose="020B0502040204020203" pitchFamily="34" charset="0"/>
                <a:cs typeface="Segoe UI" panose="020B0502040204020203" pitchFamily="34" charset="0"/>
              </a:rPr>
              <a:t>ullamco</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laboris</a:t>
            </a:r>
            <a:r>
              <a:rPr lang="en-US" sz="1200" b="0" dirty="0">
                <a:solidFill>
                  <a:srgbClr val="505050"/>
                </a:solidFill>
                <a:latin typeface="Segoe UI" panose="020B0502040204020203" pitchFamily="34" charset="0"/>
                <a:cs typeface="Segoe UI" panose="020B0502040204020203" pitchFamily="34" charset="0"/>
              </a:rPr>
              <a:t> nisi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aliquip</a:t>
            </a:r>
            <a:r>
              <a:rPr lang="en-US" sz="1200" b="0" dirty="0">
                <a:solidFill>
                  <a:srgbClr val="505050"/>
                </a:solidFill>
                <a:latin typeface="Segoe UI" panose="020B0502040204020203" pitchFamily="34" charset="0"/>
                <a:cs typeface="Segoe UI" panose="020B0502040204020203" pitchFamily="34" charset="0"/>
              </a:rPr>
              <a:t> ex </a:t>
            </a:r>
            <a:r>
              <a:rPr lang="en-US" sz="1200" b="0" dirty="0" err="1">
                <a:solidFill>
                  <a:srgbClr val="505050"/>
                </a:solidFill>
                <a:latin typeface="Segoe UI" panose="020B0502040204020203" pitchFamily="34" charset="0"/>
                <a:cs typeface="Segoe UI" panose="020B0502040204020203" pitchFamily="34" charset="0"/>
              </a:rPr>
              <a:t>ea</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commodo</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consequat</a:t>
            </a:r>
            <a:r>
              <a:rPr lang="en-US" sz="1200" b="0" dirty="0">
                <a:solidFill>
                  <a:srgbClr val="505050"/>
                </a:solidFill>
                <a:latin typeface="Segoe UI" panose="020B0502040204020203" pitchFamily="34" charset="0"/>
                <a:cs typeface="Segoe UI" panose="020B0502040204020203" pitchFamily="34" charset="0"/>
              </a:rPr>
              <a:t>. </a:t>
            </a:r>
          </a:p>
        </p:txBody>
      </p:sp>
      <p:sp>
        <p:nvSpPr>
          <p:cNvPr id="30" name="Text Placeholder 24">
            <a:extLst>
              <a:ext uri="{FF2B5EF4-FFF2-40B4-BE49-F238E27FC236}">
                <a16:creationId xmlns:a16="http://schemas.microsoft.com/office/drawing/2014/main" id="{0B57611E-E7C7-324D-8BF8-320980FF4F27}"/>
              </a:ext>
            </a:extLst>
          </p:cNvPr>
          <p:cNvSpPr>
            <a:spLocks noGrp="1"/>
          </p:cNvSpPr>
          <p:nvPr>
            <p:ph type="body" sz="quarter" idx="14" hasCustomPrompt="1"/>
          </p:nvPr>
        </p:nvSpPr>
        <p:spPr>
          <a:xfrm>
            <a:off x="7192963" y="4292600"/>
            <a:ext cx="3835400" cy="276999"/>
          </a:xfrm>
        </p:spPr>
        <p:txBody>
          <a:bodyPr/>
          <a:lstStyle>
            <a:lvl1pPr marL="0" indent="0">
              <a:buNone/>
              <a:defRPr sz="1800">
                <a:latin typeface="+mj-lt"/>
              </a:defRPr>
            </a:lvl1pPr>
            <a:lvl2pPr marL="228600" indent="0">
              <a:buNone/>
              <a:defRPr sz="1800">
                <a:latin typeface="+mj-lt"/>
              </a:defRPr>
            </a:lvl2pPr>
            <a:lvl3pPr marL="457200" indent="0">
              <a:buNone/>
              <a:defRPr sz="1800">
                <a:latin typeface="+mj-lt"/>
              </a:defRPr>
            </a:lvl3pPr>
            <a:lvl4pPr marL="661988" indent="0">
              <a:buNone/>
              <a:defRPr sz="1800">
                <a:latin typeface="+mj-lt"/>
              </a:defRPr>
            </a:lvl4pPr>
            <a:lvl5pPr marL="855663" indent="0">
              <a:buNone/>
              <a:defRPr sz="1800">
                <a:latin typeface="+mj-lt"/>
              </a:defRPr>
            </a:lvl5pPr>
          </a:lstStyle>
          <a:p>
            <a:pPr lvl="0"/>
            <a:r>
              <a:rPr lang="en-US" dirty="0" err="1"/>
              <a:t>Firstname</a:t>
            </a:r>
            <a:r>
              <a:rPr lang="en-US" dirty="0"/>
              <a:t> </a:t>
            </a:r>
            <a:r>
              <a:rPr lang="en-US" dirty="0" err="1"/>
              <a:t>Lastname</a:t>
            </a:r>
            <a:endParaRPr lang="en-US" dirty="0"/>
          </a:p>
        </p:txBody>
      </p:sp>
      <p:sp>
        <p:nvSpPr>
          <p:cNvPr id="31" name="Text Placeholder 26">
            <a:extLst>
              <a:ext uri="{FF2B5EF4-FFF2-40B4-BE49-F238E27FC236}">
                <a16:creationId xmlns:a16="http://schemas.microsoft.com/office/drawing/2014/main" id="{3340D410-0B5B-4B4B-AEA6-2655A1EB04FD}"/>
              </a:ext>
            </a:extLst>
          </p:cNvPr>
          <p:cNvSpPr>
            <a:spLocks noGrp="1"/>
          </p:cNvSpPr>
          <p:nvPr>
            <p:ph type="body" sz="quarter" idx="15" hasCustomPrompt="1"/>
          </p:nvPr>
        </p:nvSpPr>
        <p:spPr>
          <a:xfrm>
            <a:off x="7192963" y="4657184"/>
            <a:ext cx="3835400" cy="215444"/>
          </a:xfrm>
        </p:spPr>
        <p:txBody>
          <a:bodyPr/>
          <a:lstStyle>
            <a:lvl1pPr marL="0" indent="0">
              <a:buNone/>
              <a:defRPr sz="1400"/>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Title</a:t>
            </a:r>
          </a:p>
        </p:txBody>
      </p:sp>
      <p:sp>
        <p:nvSpPr>
          <p:cNvPr id="32" name="Text Placeholder 28">
            <a:extLst>
              <a:ext uri="{FF2B5EF4-FFF2-40B4-BE49-F238E27FC236}">
                <a16:creationId xmlns:a16="http://schemas.microsoft.com/office/drawing/2014/main" id="{BD35ACAE-2494-4842-AAF6-13BCA3369290}"/>
              </a:ext>
            </a:extLst>
          </p:cNvPr>
          <p:cNvSpPr>
            <a:spLocks noGrp="1"/>
          </p:cNvSpPr>
          <p:nvPr>
            <p:ph type="body" sz="quarter" idx="16" hasCustomPrompt="1"/>
          </p:nvPr>
        </p:nvSpPr>
        <p:spPr>
          <a:xfrm>
            <a:off x="7192963" y="5055854"/>
            <a:ext cx="3835400" cy="1213183"/>
          </a:xfrm>
        </p:spPr>
        <p:txBody>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a:solidFill>
                  <a:schemeClr val="accent6"/>
                </a:solidFill>
              </a:defRPr>
            </a:lvl1pPr>
            <a:lvl2pPr marL="228600" indent="0">
              <a:buNone/>
              <a:defRPr/>
            </a:lvl2pPr>
            <a:lvl3pPr marL="457200" indent="0">
              <a:buNone/>
              <a:defRPr/>
            </a:lvl3pPr>
            <a:lvl4pPr marL="661988" indent="0">
              <a:buNone/>
              <a:defRPr/>
            </a:lvl4pPr>
            <a:lvl5pPr marL="855663" indent="0">
              <a:buNone/>
              <a:defRPr/>
            </a:lvl5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sz="1200" b="0" dirty="0">
                <a:solidFill>
                  <a:srgbClr val="505050"/>
                </a:solidFill>
                <a:latin typeface="Segoe UI" panose="020B0502040204020203" pitchFamily="34" charset="0"/>
                <a:cs typeface="Segoe UI" panose="020B0502040204020203" pitchFamily="34" charset="0"/>
              </a:rPr>
              <a:t>About: Lorem ipsum dolor sit </a:t>
            </a:r>
            <a:r>
              <a:rPr lang="en-US" sz="1200" b="0" dirty="0" err="1">
                <a:solidFill>
                  <a:srgbClr val="505050"/>
                </a:solidFill>
                <a:latin typeface="Segoe UI" panose="020B0502040204020203" pitchFamily="34" charset="0"/>
                <a:cs typeface="Segoe UI" panose="020B0502040204020203" pitchFamily="34" charset="0"/>
              </a:rPr>
              <a:t>amet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consectetur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adipiscing</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elit</a:t>
            </a:r>
            <a:r>
              <a:rPr lang="en-US" sz="1200" b="0" dirty="0">
                <a:solidFill>
                  <a:srgbClr val="505050"/>
                </a:solidFill>
                <a:latin typeface="Segoe UI" panose="020B0502040204020203" pitchFamily="34" charset="0"/>
                <a:cs typeface="Segoe UI" panose="020B0502040204020203" pitchFamily="34" charset="0"/>
              </a:rPr>
              <a:t>, sed do </a:t>
            </a:r>
            <a:r>
              <a:rPr lang="en-US" sz="1200" b="0" dirty="0" err="1">
                <a:solidFill>
                  <a:srgbClr val="505050"/>
                </a:solidFill>
                <a:latin typeface="Segoe UI" panose="020B0502040204020203" pitchFamily="34" charset="0"/>
                <a:cs typeface="Segoe UI" panose="020B0502040204020203" pitchFamily="34" charset="0"/>
              </a:rPr>
              <a:t>eiusmod</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tempor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incididunt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labore</a:t>
            </a:r>
            <a:r>
              <a:rPr lang="en-US" sz="1200" b="0" dirty="0">
                <a:solidFill>
                  <a:srgbClr val="505050"/>
                </a:solidFill>
                <a:latin typeface="Segoe UI" panose="020B0502040204020203" pitchFamily="34" charset="0"/>
                <a:cs typeface="Segoe UI" panose="020B0502040204020203" pitchFamily="34" charset="0"/>
              </a:rPr>
              <a:t> et dolore magna </a:t>
            </a:r>
            <a:r>
              <a:rPr lang="en-US" sz="1200" b="0" dirty="0" err="1">
                <a:solidFill>
                  <a:srgbClr val="505050"/>
                </a:solidFill>
                <a:latin typeface="Segoe UI" panose="020B0502040204020203" pitchFamily="34" charset="0"/>
                <a:cs typeface="Segoe UI" panose="020B0502040204020203" pitchFamily="34" charset="0"/>
              </a:rPr>
              <a:t>aliqua</a:t>
            </a:r>
            <a:r>
              <a:rPr lang="en-US" sz="1200" b="0" dirty="0">
                <a:solidFill>
                  <a:srgbClr val="505050"/>
                </a:solidFill>
                <a:latin typeface="Segoe UI" panose="020B0502040204020203" pitchFamily="34" charset="0"/>
                <a:cs typeface="Segoe UI" panose="020B0502040204020203" pitchFamily="34" charset="0"/>
              </a:rPr>
              <a:t>. Ut </a:t>
            </a:r>
            <a:r>
              <a:rPr lang="en-US" sz="1200" b="0" dirty="0" err="1">
                <a:solidFill>
                  <a:srgbClr val="505050"/>
                </a:solidFill>
                <a:latin typeface="Segoe UI" panose="020B0502040204020203" pitchFamily="34" charset="0"/>
                <a:cs typeface="Segoe UI" panose="020B0502040204020203" pitchFamily="34" charset="0"/>
              </a:rPr>
              <a:t>enim</a:t>
            </a:r>
            <a:r>
              <a:rPr lang="en-US" sz="1200" b="0" dirty="0">
                <a:solidFill>
                  <a:srgbClr val="505050"/>
                </a:solidFill>
                <a:latin typeface="Segoe UI" panose="020B0502040204020203" pitchFamily="34" charset="0"/>
                <a:cs typeface="Segoe UI" panose="020B0502040204020203" pitchFamily="34" charset="0"/>
              </a:rPr>
              <a:t> ad minim </a:t>
            </a:r>
            <a:r>
              <a:rPr lang="en-US" sz="1200" b="0" dirty="0" err="1">
                <a:solidFill>
                  <a:srgbClr val="505050"/>
                </a:solidFill>
                <a:latin typeface="Segoe UI" panose="020B0502040204020203" pitchFamily="34" charset="0"/>
                <a:cs typeface="Segoe UI" panose="020B0502040204020203" pitchFamily="34" charset="0"/>
              </a:rPr>
              <a:t>veniam</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quis</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nostrud</a:t>
            </a:r>
            <a:r>
              <a:rPr lang="en-US" sz="1200" b="0" dirty="0">
                <a:solidFill>
                  <a:srgbClr val="505050"/>
                </a:solidFill>
                <a:latin typeface="Segoe UI" panose="020B0502040204020203" pitchFamily="34" charset="0"/>
                <a:cs typeface="Segoe UI" panose="020B0502040204020203" pitchFamily="34" charset="0"/>
              </a:rPr>
              <a:t> exercitation </a:t>
            </a:r>
            <a:r>
              <a:rPr lang="en-US" sz="1200" b="0" dirty="0" err="1">
                <a:solidFill>
                  <a:srgbClr val="505050"/>
                </a:solidFill>
                <a:latin typeface="Segoe UI" panose="020B0502040204020203" pitchFamily="34" charset="0"/>
                <a:cs typeface="Segoe UI" panose="020B0502040204020203" pitchFamily="34" charset="0"/>
              </a:rPr>
              <a:t>ullamco</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laboris</a:t>
            </a:r>
            <a:r>
              <a:rPr lang="en-US" sz="1200" b="0" dirty="0">
                <a:solidFill>
                  <a:srgbClr val="505050"/>
                </a:solidFill>
                <a:latin typeface="Segoe UI" panose="020B0502040204020203" pitchFamily="34" charset="0"/>
                <a:cs typeface="Segoe UI" panose="020B0502040204020203" pitchFamily="34" charset="0"/>
              </a:rPr>
              <a:t> nisi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aliquip</a:t>
            </a:r>
            <a:r>
              <a:rPr lang="en-US" sz="1200" b="0" dirty="0">
                <a:solidFill>
                  <a:srgbClr val="505050"/>
                </a:solidFill>
                <a:latin typeface="Segoe UI" panose="020B0502040204020203" pitchFamily="34" charset="0"/>
                <a:cs typeface="Segoe UI" panose="020B0502040204020203" pitchFamily="34" charset="0"/>
              </a:rPr>
              <a:t> ex </a:t>
            </a:r>
            <a:r>
              <a:rPr lang="en-US" sz="1200" b="0" dirty="0" err="1">
                <a:solidFill>
                  <a:srgbClr val="505050"/>
                </a:solidFill>
                <a:latin typeface="Segoe UI" panose="020B0502040204020203" pitchFamily="34" charset="0"/>
                <a:cs typeface="Segoe UI" panose="020B0502040204020203" pitchFamily="34" charset="0"/>
              </a:rPr>
              <a:t>ea</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commodo</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consequat</a:t>
            </a:r>
            <a:r>
              <a:rPr lang="en-US" sz="1200" b="0" dirty="0">
                <a:solidFill>
                  <a:srgbClr val="505050"/>
                </a:solidFill>
                <a:latin typeface="Segoe UI" panose="020B0502040204020203" pitchFamily="34" charset="0"/>
                <a:cs typeface="Segoe UI" panose="020B0502040204020203" pitchFamily="34" charset="0"/>
              </a:rPr>
              <a:t>. </a:t>
            </a:r>
          </a:p>
        </p:txBody>
      </p:sp>
      <p:sp>
        <p:nvSpPr>
          <p:cNvPr id="40" name="Picture Placeholder 39">
            <a:extLst>
              <a:ext uri="{FF2B5EF4-FFF2-40B4-BE49-F238E27FC236}">
                <a16:creationId xmlns:a16="http://schemas.microsoft.com/office/drawing/2014/main" id="{BA73218E-471B-984D-AF23-10EDB19E9A7F}"/>
              </a:ext>
            </a:extLst>
          </p:cNvPr>
          <p:cNvSpPr>
            <a:spLocks noGrp="1"/>
          </p:cNvSpPr>
          <p:nvPr>
            <p:ph type="pic" sz="quarter" idx="17"/>
          </p:nvPr>
        </p:nvSpPr>
        <p:spPr>
          <a:xfrm>
            <a:off x="5314950" y="1436687"/>
            <a:ext cx="1576800" cy="1576800"/>
          </a:xfrm>
          <a:prstGeom prst="ellipse">
            <a:avLst/>
          </a:prstGeom>
        </p:spPr>
        <p:txBody>
          <a:bodyPr/>
          <a:lstStyle>
            <a:lvl1pPr>
              <a:defRPr sz="1000"/>
            </a:lvl1pPr>
          </a:lstStyle>
          <a:p>
            <a:r>
              <a:rPr lang="en-US"/>
              <a:t>Click icon to add picture</a:t>
            </a:r>
            <a:endParaRPr lang="en-US" dirty="0"/>
          </a:p>
        </p:txBody>
      </p:sp>
      <p:sp>
        <p:nvSpPr>
          <p:cNvPr id="41" name="Picture Placeholder 39">
            <a:extLst>
              <a:ext uri="{FF2B5EF4-FFF2-40B4-BE49-F238E27FC236}">
                <a16:creationId xmlns:a16="http://schemas.microsoft.com/office/drawing/2014/main" id="{0DF309B0-7379-4C44-A541-B4343B549DC2}"/>
              </a:ext>
            </a:extLst>
          </p:cNvPr>
          <p:cNvSpPr>
            <a:spLocks noGrp="1"/>
          </p:cNvSpPr>
          <p:nvPr>
            <p:ph type="pic" sz="quarter" idx="18"/>
          </p:nvPr>
        </p:nvSpPr>
        <p:spPr>
          <a:xfrm>
            <a:off x="5314950" y="4293096"/>
            <a:ext cx="1576800" cy="1576800"/>
          </a:xfrm>
          <a:prstGeom prst="ellipse">
            <a:avLst/>
          </a:prstGeom>
        </p:spPr>
        <p:txBody>
          <a:bodyPr/>
          <a:lstStyle>
            <a:lvl1pPr>
              <a:defRPr sz="1000"/>
            </a:lvl1pPr>
          </a:lstStyle>
          <a:p>
            <a:r>
              <a:rPr lang="en-US"/>
              <a:t>Click icon to add picture</a:t>
            </a:r>
            <a:endParaRPr lang="en-US" dirty="0"/>
          </a:p>
        </p:txBody>
      </p:sp>
    </p:spTree>
    <p:extLst>
      <p:ext uri="{BB962C8B-B14F-4D97-AF65-F5344CB8AC3E}">
        <p14:creationId xmlns:p14="http://schemas.microsoft.com/office/powerpoint/2010/main" val="835566677"/>
      </p:ext>
    </p:extLst>
  </p:cSld>
  <p:clrMapOvr>
    <a:masterClrMapping/>
  </p:clrMapOvr>
  <p:transition>
    <p:fade/>
  </p:transition>
  <p:extLst>
    <p:ext uri="{DCECCB84-F9BA-43D5-87BE-67443E8EF086}">
      <p15:sldGuideLst xmlns:p15="http://schemas.microsoft.com/office/powerpoint/2012/main">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8" pos="4342" userDrawn="1">
          <p15:clr>
            <a:srgbClr val="A4A3A4"/>
          </p15:clr>
        </p15:guide>
        <p15:guide id="19" pos="4531" userDrawn="1">
          <p15:clr>
            <a:srgbClr val="A4A3A4"/>
          </p15:clr>
        </p15:guide>
        <p15:guide id="28" orient="horz" pos="905">
          <p15:clr>
            <a:srgbClr val="5ACBF0"/>
          </p15:clr>
        </p15:guide>
        <p15:guide id="30" orient="horz" pos="288">
          <p15:clr>
            <a:srgbClr val="5ACBF0"/>
          </p15:clr>
        </p15:guide>
        <p15:guide id="31" orient="horz" pos="2704" userDrawn="1">
          <p15:clr>
            <a:srgbClr val="5ACBF0"/>
          </p15:clr>
        </p15:guide>
        <p15:guide id="32" pos="6947" userDrawn="1">
          <p15:clr>
            <a:srgbClr val="FBAE4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3_4-colum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C7F020-426C-5E40-B5A3-0630A950B075}"/>
              </a:ext>
            </a:extLst>
          </p:cNvPr>
          <p:cNvSpPr/>
          <p:nvPr userDrawn="1"/>
        </p:nvSpPr>
        <p:spPr bwMode="auto">
          <a:xfrm>
            <a:off x="1" y="0"/>
            <a:ext cx="12192000" cy="1439693"/>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3" name="Title 1">
            <a:extLst>
              <a:ext uri="{FF2B5EF4-FFF2-40B4-BE49-F238E27FC236}">
                <a16:creationId xmlns:a16="http://schemas.microsoft.com/office/drawing/2014/main" id="{EFA85E99-F542-B24A-B446-DFECA22023E3}"/>
              </a:ext>
            </a:extLst>
          </p:cNvPr>
          <p:cNvSpPr>
            <a:spLocks noGrp="1"/>
          </p:cNvSpPr>
          <p:nvPr>
            <p:ph type="title" hasCustomPrompt="1"/>
          </p:nvPr>
        </p:nvSpPr>
        <p:spPr>
          <a:xfrm>
            <a:off x="588263" y="457200"/>
            <a:ext cx="11018520" cy="553998"/>
          </a:xfrm>
        </p:spPr>
        <p:txBody>
          <a:bodyPr>
            <a:spAutoFit/>
          </a:bodyPr>
          <a:lstStyle>
            <a:lvl1pPr>
              <a:defRPr>
                <a:solidFill>
                  <a:schemeClr val="accent3"/>
                </a:solidFill>
              </a:defRPr>
            </a:lvl1pPr>
          </a:lstStyle>
          <a:p>
            <a:r>
              <a:rPr lang="en-US" dirty="0"/>
              <a:t>The Team</a:t>
            </a:r>
          </a:p>
        </p:txBody>
      </p:sp>
      <p:sp>
        <p:nvSpPr>
          <p:cNvPr id="4" name="Text Placeholder 24">
            <a:extLst>
              <a:ext uri="{FF2B5EF4-FFF2-40B4-BE49-F238E27FC236}">
                <a16:creationId xmlns:a16="http://schemas.microsoft.com/office/drawing/2014/main" id="{DAB7DD0E-9CE8-8B49-86A4-00493B0A2C63}"/>
              </a:ext>
            </a:extLst>
          </p:cNvPr>
          <p:cNvSpPr>
            <a:spLocks noGrp="1"/>
          </p:cNvSpPr>
          <p:nvPr>
            <p:ph type="body" sz="quarter" idx="11" hasCustomPrompt="1"/>
          </p:nvPr>
        </p:nvSpPr>
        <p:spPr>
          <a:xfrm>
            <a:off x="601664" y="4408341"/>
            <a:ext cx="2520950" cy="276999"/>
          </a:xfrm>
        </p:spPr>
        <p:txBody>
          <a:bodyPr/>
          <a:lstStyle>
            <a:lvl1pPr marL="0" indent="0">
              <a:buNone/>
              <a:defRPr sz="1800">
                <a:latin typeface="+mj-lt"/>
              </a:defRPr>
            </a:lvl1pPr>
            <a:lvl2pPr marL="228600" indent="0">
              <a:buNone/>
              <a:defRPr sz="1800">
                <a:latin typeface="+mj-lt"/>
              </a:defRPr>
            </a:lvl2pPr>
            <a:lvl3pPr marL="457200" indent="0">
              <a:buNone/>
              <a:defRPr sz="1800">
                <a:latin typeface="+mj-lt"/>
              </a:defRPr>
            </a:lvl3pPr>
            <a:lvl4pPr marL="661988" indent="0">
              <a:buNone/>
              <a:defRPr sz="1800">
                <a:latin typeface="+mj-lt"/>
              </a:defRPr>
            </a:lvl4pPr>
            <a:lvl5pPr marL="855663" indent="0">
              <a:buNone/>
              <a:defRPr sz="1800">
                <a:latin typeface="+mj-lt"/>
              </a:defRPr>
            </a:lvl5pPr>
          </a:lstStyle>
          <a:p>
            <a:pPr lvl="0"/>
            <a:r>
              <a:rPr lang="en-US" dirty="0" err="1"/>
              <a:t>Firstname</a:t>
            </a:r>
            <a:r>
              <a:rPr lang="en-US" dirty="0"/>
              <a:t> </a:t>
            </a:r>
            <a:r>
              <a:rPr lang="en-US" dirty="0" err="1"/>
              <a:t>Lastname</a:t>
            </a:r>
            <a:endParaRPr lang="en-US" dirty="0"/>
          </a:p>
        </p:txBody>
      </p:sp>
      <p:sp>
        <p:nvSpPr>
          <p:cNvPr id="5" name="Text Placeholder 26">
            <a:extLst>
              <a:ext uri="{FF2B5EF4-FFF2-40B4-BE49-F238E27FC236}">
                <a16:creationId xmlns:a16="http://schemas.microsoft.com/office/drawing/2014/main" id="{5B9FC220-0063-D14C-BAC7-29C374D5E3B9}"/>
              </a:ext>
            </a:extLst>
          </p:cNvPr>
          <p:cNvSpPr>
            <a:spLocks noGrp="1"/>
          </p:cNvSpPr>
          <p:nvPr>
            <p:ph type="body" sz="quarter" idx="12" hasCustomPrompt="1"/>
          </p:nvPr>
        </p:nvSpPr>
        <p:spPr>
          <a:xfrm>
            <a:off x="601664" y="4772925"/>
            <a:ext cx="2520950" cy="215444"/>
          </a:xfrm>
        </p:spPr>
        <p:txBody>
          <a:bodyPr/>
          <a:lstStyle>
            <a:lvl1pPr marL="0" indent="0">
              <a:buNone/>
              <a:defRPr sz="1400"/>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Title</a:t>
            </a:r>
          </a:p>
        </p:txBody>
      </p:sp>
      <p:sp>
        <p:nvSpPr>
          <p:cNvPr id="6" name="Text Placeholder 28">
            <a:extLst>
              <a:ext uri="{FF2B5EF4-FFF2-40B4-BE49-F238E27FC236}">
                <a16:creationId xmlns:a16="http://schemas.microsoft.com/office/drawing/2014/main" id="{F06C21F1-452A-864F-9F3D-BF7065232F59}"/>
              </a:ext>
            </a:extLst>
          </p:cNvPr>
          <p:cNvSpPr>
            <a:spLocks noGrp="1"/>
          </p:cNvSpPr>
          <p:nvPr>
            <p:ph type="body" sz="quarter" idx="13" hasCustomPrompt="1"/>
          </p:nvPr>
        </p:nvSpPr>
        <p:spPr>
          <a:xfrm>
            <a:off x="601664" y="5171595"/>
            <a:ext cx="2520950" cy="923330"/>
          </a:xfrm>
        </p:spPr>
        <p:txBody>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a:solidFill>
                  <a:schemeClr val="accent6"/>
                </a:solidFill>
              </a:defRPr>
            </a:lvl1pPr>
            <a:lvl2pPr marL="228600" indent="0">
              <a:buNone/>
              <a:defRPr/>
            </a:lvl2pPr>
            <a:lvl3pPr marL="457200" indent="0">
              <a:buNone/>
              <a:defRPr/>
            </a:lvl3pPr>
            <a:lvl4pPr marL="661988" indent="0">
              <a:buNone/>
              <a:defRPr/>
            </a:lvl4pPr>
            <a:lvl5pPr marL="855663" indent="0">
              <a:buNone/>
              <a:defRPr/>
            </a:lvl5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sz="1200" b="0" dirty="0">
                <a:solidFill>
                  <a:srgbClr val="505050"/>
                </a:solidFill>
                <a:latin typeface="Segoe UI" panose="020B0502040204020203" pitchFamily="34" charset="0"/>
                <a:cs typeface="Segoe UI" panose="020B0502040204020203" pitchFamily="34" charset="0"/>
              </a:rPr>
              <a:t>About: Lorem ipsum dolor sit </a:t>
            </a:r>
            <a:r>
              <a:rPr lang="en-US" sz="1200" b="0" dirty="0" err="1">
                <a:solidFill>
                  <a:srgbClr val="505050"/>
                </a:solidFill>
                <a:latin typeface="Segoe UI" panose="020B0502040204020203" pitchFamily="34" charset="0"/>
                <a:cs typeface="Segoe UI" panose="020B0502040204020203" pitchFamily="34" charset="0"/>
              </a:rPr>
              <a:t>amet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consectetur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adipiscing</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elit</a:t>
            </a:r>
            <a:r>
              <a:rPr lang="en-US" sz="1200" b="0" dirty="0">
                <a:solidFill>
                  <a:srgbClr val="505050"/>
                </a:solidFill>
                <a:latin typeface="Segoe UI" panose="020B0502040204020203" pitchFamily="34" charset="0"/>
                <a:cs typeface="Segoe UI" panose="020B0502040204020203" pitchFamily="34" charset="0"/>
              </a:rPr>
              <a:t>, sed do </a:t>
            </a:r>
            <a:r>
              <a:rPr lang="en-US" sz="1200" b="0" dirty="0" err="1">
                <a:solidFill>
                  <a:srgbClr val="505050"/>
                </a:solidFill>
                <a:latin typeface="Segoe UI" panose="020B0502040204020203" pitchFamily="34" charset="0"/>
                <a:cs typeface="Segoe UI" panose="020B0502040204020203" pitchFamily="34" charset="0"/>
              </a:rPr>
              <a:t>eiusmod</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tempor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incididunt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labore</a:t>
            </a:r>
            <a:r>
              <a:rPr lang="en-US" sz="1200" b="0" dirty="0">
                <a:solidFill>
                  <a:srgbClr val="505050"/>
                </a:solidFill>
                <a:latin typeface="Segoe UI" panose="020B0502040204020203" pitchFamily="34" charset="0"/>
                <a:cs typeface="Segoe UI" panose="020B0502040204020203" pitchFamily="34" charset="0"/>
              </a:rPr>
              <a:t> et dolore magna </a:t>
            </a:r>
            <a:r>
              <a:rPr lang="en-US" sz="1200" b="0" dirty="0" err="1">
                <a:solidFill>
                  <a:srgbClr val="505050"/>
                </a:solidFill>
                <a:latin typeface="Segoe UI" panose="020B0502040204020203" pitchFamily="34" charset="0"/>
                <a:cs typeface="Segoe UI" panose="020B0502040204020203" pitchFamily="34" charset="0"/>
              </a:rPr>
              <a:t>aliqua</a:t>
            </a:r>
            <a:r>
              <a:rPr lang="en-US" sz="1200" b="0" dirty="0">
                <a:solidFill>
                  <a:srgbClr val="505050"/>
                </a:solidFill>
                <a:latin typeface="Segoe UI" panose="020B0502040204020203" pitchFamily="34" charset="0"/>
                <a:cs typeface="Segoe UI" panose="020B0502040204020203" pitchFamily="34" charset="0"/>
              </a:rPr>
              <a:t>. Ut </a:t>
            </a:r>
            <a:r>
              <a:rPr lang="en-US" sz="1200" b="0" dirty="0" err="1">
                <a:solidFill>
                  <a:srgbClr val="505050"/>
                </a:solidFill>
                <a:latin typeface="Segoe UI" panose="020B0502040204020203" pitchFamily="34" charset="0"/>
                <a:cs typeface="Segoe UI" panose="020B0502040204020203" pitchFamily="34" charset="0"/>
              </a:rPr>
              <a:t>enim</a:t>
            </a:r>
            <a:r>
              <a:rPr lang="en-US" sz="1200" b="0" dirty="0">
                <a:solidFill>
                  <a:srgbClr val="505050"/>
                </a:solidFill>
                <a:latin typeface="Segoe UI" panose="020B0502040204020203" pitchFamily="34" charset="0"/>
                <a:cs typeface="Segoe UI" panose="020B0502040204020203" pitchFamily="34" charset="0"/>
              </a:rPr>
              <a:t> ad minim </a:t>
            </a:r>
            <a:r>
              <a:rPr lang="en-US" sz="1200" b="0" dirty="0" err="1">
                <a:solidFill>
                  <a:srgbClr val="505050"/>
                </a:solidFill>
                <a:latin typeface="Segoe UI" panose="020B0502040204020203" pitchFamily="34" charset="0"/>
                <a:cs typeface="Segoe UI" panose="020B0502040204020203" pitchFamily="34" charset="0"/>
              </a:rPr>
              <a:t>veniam</a:t>
            </a:r>
            <a:r>
              <a:rPr lang="en-US" sz="1200" b="0" dirty="0">
                <a:solidFill>
                  <a:srgbClr val="505050"/>
                </a:solidFill>
                <a:latin typeface="Segoe UI" panose="020B0502040204020203" pitchFamily="34" charset="0"/>
                <a:cs typeface="Segoe UI" panose="020B0502040204020203" pitchFamily="34" charset="0"/>
              </a:rPr>
              <a:t>.</a:t>
            </a:r>
          </a:p>
        </p:txBody>
      </p:sp>
      <p:sp>
        <p:nvSpPr>
          <p:cNvPr id="7" name="Text Placeholder 24">
            <a:extLst>
              <a:ext uri="{FF2B5EF4-FFF2-40B4-BE49-F238E27FC236}">
                <a16:creationId xmlns:a16="http://schemas.microsoft.com/office/drawing/2014/main" id="{CBF991A4-66F2-0E4F-8612-F380FB5985B0}"/>
              </a:ext>
            </a:extLst>
          </p:cNvPr>
          <p:cNvSpPr>
            <a:spLocks noGrp="1"/>
          </p:cNvSpPr>
          <p:nvPr>
            <p:ph type="body" sz="quarter" idx="14" hasCustomPrompt="1"/>
          </p:nvPr>
        </p:nvSpPr>
        <p:spPr>
          <a:xfrm>
            <a:off x="3413125" y="4400550"/>
            <a:ext cx="2520950" cy="276999"/>
          </a:xfrm>
        </p:spPr>
        <p:txBody>
          <a:bodyPr/>
          <a:lstStyle>
            <a:lvl1pPr marL="0" indent="0">
              <a:buNone/>
              <a:defRPr sz="1800">
                <a:latin typeface="+mj-lt"/>
              </a:defRPr>
            </a:lvl1pPr>
            <a:lvl2pPr marL="228600" indent="0">
              <a:buNone/>
              <a:defRPr sz="1800">
                <a:latin typeface="+mj-lt"/>
              </a:defRPr>
            </a:lvl2pPr>
            <a:lvl3pPr marL="457200" indent="0">
              <a:buNone/>
              <a:defRPr sz="1800">
                <a:latin typeface="+mj-lt"/>
              </a:defRPr>
            </a:lvl3pPr>
            <a:lvl4pPr marL="661988" indent="0">
              <a:buNone/>
              <a:defRPr sz="1800">
                <a:latin typeface="+mj-lt"/>
              </a:defRPr>
            </a:lvl4pPr>
            <a:lvl5pPr marL="855663" indent="0">
              <a:buNone/>
              <a:defRPr sz="1800">
                <a:latin typeface="+mj-lt"/>
              </a:defRPr>
            </a:lvl5pPr>
          </a:lstStyle>
          <a:p>
            <a:pPr lvl="0"/>
            <a:r>
              <a:rPr lang="en-US" dirty="0" err="1"/>
              <a:t>Firstname</a:t>
            </a:r>
            <a:r>
              <a:rPr lang="en-US" dirty="0"/>
              <a:t> </a:t>
            </a:r>
            <a:r>
              <a:rPr lang="en-US" dirty="0" err="1"/>
              <a:t>Lastname</a:t>
            </a:r>
            <a:endParaRPr lang="en-US" dirty="0"/>
          </a:p>
        </p:txBody>
      </p:sp>
      <p:sp>
        <p:nvSpPr>
          <p:cNvPr id="8" name="Text Placeholder 26">
            <a:extLst>
              <a:ext uri="{FF2B5EF4-FFF2-40B4-BE49-F238E27FC236}">
                <a16:creationId xmlns:a16="http://schemas.microsoft.com/office/drawing/2014/main" id="{B204FDE1-FBCB-1E43-8DBA-A33A86502D94}"/>
              </a:ext>
            </a:extLst>
          </p:cNvPr>
          <p:cNvSpPr>
            <a:spLocks noGrp="1"/>
          </p:cNvSpPr>
          <p:nvPr>
            <p:ph type="body" sz="quarter" idx="15" hasCustomPrompt="1"/>
          </p:nvPr>
        </p:nvSpPr>
        <p:spPr>
          <a:xfrm>
            <a:off x="3413125" y="4765134"/>
            <a:ext cx="2520950" cy="215444"/>
          </a:xfrm>
        </p:spPr>
        <p:txBody>
          <a:bodyPr/>
          <a:lstStyle>
            <a:lvl1pPr marL="0" indent="0">
              <a:buNone/>
              <a:defRPr sz="1400"/>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Title</a:t>
            </a:r>
          </a:p>
        </p:txBody>
      </p:sp>
      <p:sp>
        <p:nvSpPr>
          <p:cNvPr id="9" name="Text Placeholder 28">
            <a:extLst>
              <a:ext uri="{FF2B5EF4-FFF2-40B4-BE49-F238E27FC236}">
                <a16:creationId xmlns:a16="http://schemas.microsoft.com/office/drawing/2014/main" id="{48D95D5C-AD2C-964E-B8BB-ECD883345B16}"/>
              </a:ext>
            </a:extLst>
          </p:cNvPr>
          <p:cNvSpPr>
            <a:spLocks noGrp="1"/>
          </p:cNvSpPr>
          <p:nvPr>
            <p:ph type="body" sz="quarter" idx="16" hasCustomPrompt="1"/>
          </p:nvPr>
        </p:nvSpPr>
        <p:spPr>
          <a:xfrm>
            <a:off x="3413125" y="5163804"/>
            <a:ext cx="2520950" cy="923330"/>
          </a:xfrm>
        </p:spPr>
        <p:txBody>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a:solidFill>
                  <a:schemeClr val="accent6"/>
                </a:solidFill>
              </a:defRPr>
            </a:lvl1pPr>
            <a:lvl2pPr marL="228600" indent="0">
              <a:buNone/>
              <a:defRPr/>
            </a:lvl2pPr>
            <a:lvl3pPr marL="457200" indent="0">
              <a:buNone/>
              <a:defRPr/>
            </a:lvl3pPr>
            <a:lvl4pPr marL="661988" indent="0">
              <a:buNone/>
              <a:defRPr/>
            </a:lvl4pPr>
            <a:lvl5pPr marL="855663" indent="0">
              <a:buNone/>
              <a:defRPr/>
            </a:lvl5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sz="1200" b="0" dirty="0">
                <a:solidFill>
                  <a:srgbClr val="505050"/>
                </a:solidFill>
                <a:latin typeface="Segoe UI" panose="020B0502040204020203" pitchFamily="34" charset="0"/>
                <a:cs typeface="Segoe UI" panose="020B0502040204020203" pitchFamily="34" charset="0"/>
              </a:rPr>
              <a:t>About: Lorem ipsum dolor sit </a:t>
            </a:r>
            <a:r>
              <a:rPr lang="en-US" sz="1200" b="0" dirty="0" err="1">
                <a:solidFill>
                  <a:srgbClr val="505050"/>
                </a:solidFill>
                <a:latin typeface="Segoe UI" panose="020B0502040204020203" pitchFamily="34" charset="0"/>
                <a:cs typeface="Segoe UI" panose="020B0502040204020203" pitchFamily="34" charset="0"/>
              </a:rPr>
              <a:t>amet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consectetur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adipiscing</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elit</a:t>
            </a:r>
            <a:r>
              <a:rPr lang="en-US" sz="1200" b="0" dirty="0">
                <a:solidFill>
                  <a:srgbClr val="505050"/>
                </a:solidFill>
                <a:latin typeface="Segoe UI" panose="020B0502040204020203" pitchFamily="34" charset="0"/>
                <a:cs typeface="Segoe UI" panose="020B0502040204020203" pitchFamily="34" charset="0"/>
              </a:rPr>
              <a:t>, sed do </a:t>
            </a:r>
            <a:r>
              <a:rPr lang="en-US" sz="1200" b="0" dirty="0" err="1">
                <a:solidFill>
                  <a:srgbClr val="505050"/>
                </a:solidFill>
                <a:latin typeface="Segoe UI" panose="020B0502040204020203" pitchFamily="34" charset="0"/>
                <a:cs typeface="Segoe UI" panose="020B0502040204020203" pitchFamily="34" charset="0"/>
              </a:rPr>
              <a:t>eiusmod</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tempor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incididunt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labore</a:t>
            </a:r>
            <a:r>
              <a:rPr lang="en-US" sz="1200" b="0" dirty="0">
                <a:solidFill>
                  <a:srgbClr val="505050"/>
                </a:solidFill>
                <a:latin typeface="Segoe UI" panose="020B0502040204020203" pitchFamily="34" charset="0"/>
                <a:cs typeface="Segoe UI" panose="020B0502040204020203" pitchFamily="34" charset="0"/>
              </a:rPr>
              <a:t> et dolore magna </a:t>
            </a:r>
            <a:r>
              <a:rPr lang="en-US" sz="1200" b="0" dirty="0" err="1">
                <a:solidFill>
                  <a:srgbClr val="505050"/>
                </a:solidFill>
                <a:latin typeface="Segoe UI" panose="020B0502040204020203" pitchFamily="34" charset="0"/>
                <a:cs typeface="Segoe UI" panose="020B0502040204020203" pitchFamily="34" charset="0"/>
              </a:rPr>
              <a:t>aliqua</a:t>
            </a:r>
            <a:r>
              <a:rPr lang="en-US" sz="1200" b="0" dirty="0">
                <a:solidFill>
                  <a:srgbClr val="505050"/>
                </a:solidFill>
                <a:latin typeface="Segoe UI" panose="020B0502040204020203" pitchFamily="34" charset="0"/>
                <a:cs typeface="Segoe UI" panose="020B0502040204020203" pitchFamily="34" charset="0"/>
              </a:rPr>
              <a:t>. Ut </a:t>
            </a:r>
            <a:r>
              <a:rPr lang="en-US" sz="1200" b="0" dirty="0" err="1">
                <a:solidFill>
                  <a:srgbClr val="505050"/>
                </a:solidFill>
                <a:latin typeface="Segoe UI" panose="020B0502040204020203" pitchFamily="34" charset="0"/>
                <a:cs typeface="Segoe UI" panose="020B0502040204020203" pitchFamily="34" charset="0"/>
              </a:rPr>
              <a:t>enim</a:t>
            </a:r>
            <a:r>
              <a:rPr lang="en-US" sz="1200" b="0" dirty="0">
                <a:solidFill>
                  <a:srgbClr val="505050"/>
                </a:solidFill>
                <a:latin typeface="Segoe UI" panose="020B0502040204020203" pitchFamily="34" charset="0"/>
                <a:cs typeface="Segoe UI" panose="020B0502040204020203" pitchFamily="34" charset="0"/>
              </a:rPr>
              <a:t> ad minim </a:t>
            </a:r>
            <a:r>
              <a:rPr lang="en-US" sz="1200" b="0" dirty="0" err="1">
                <a:solidFill>
                  <a:srgbClr val="505050"/>
                </a:solidFill>
                <a:latin typeface="Segoe UI" panose="020B0502040204020203" pitchFamily="34" charset="0"/>
                <a:cs typeface="Segoe UI" panose="020B0502040204020203" pitchFamily="34" charset="0"/>
              </a:rPr>
              <a:t>veniam</a:t>
            </a:r>
            <a:r>
              <a:rPr lang="en-US" sz="1200" b="0" dirty="0">
                <a:solidFill>
                  <a:srgbClr val="505050"/>
                </a:solidFill>
                <a:latin typeface="Segoe UI" panose="020B0502040204020203" pitchFamily="34" charset="0"/>
                <a:cs typeface="Segoe UI" panose="020B0502040204020203" pitchFamily="34" charset="0"/>
              </a:rPr>
              <a:t>.</a:t>
            </a:r>
          </a:p>
        </p:txBody>
      </p:sp>
      <p:sp>
        <p:nvSpPr>
          <p:cNvPr id="10" name="Text Placeholder 24">
            <a:extLst>
              <a:ext uri="{FF2B5EF4-FFF2-40B4-BE49-F238E27FC236}">
                <a16:creationId xmlns:a16="http://schemas.microsoft.com/office/drawing/2014/main" id="{B7C50AAD-D67F-C045-84A8-3B74373D32E9}"/>
              </a:ext>
            </a:extLst>
          </p:cNvPr>
          <p:cNvSpPr>
            <a:spLocks noGrp="1"/>
          </p:cNvSpPr>
          <p:nvPr>
            <p:ph type="body" sz="quarter" idx="17" hasCustomPrompt="1"/>
          </p:nvPr>
        </p:nvSpPr>
        <p:spPr>
          <a:xfrm>
            <a:off x="6256338" y="4400550"/>
            <a:ext cx="2520950" cy="276999"/>
          </a:xfrm>
        </p:spPr>
        <p:txBody>
          <a:bodyPr/>
          <a:lstStyle>
            <a:lvl1pPr marL="0" indent="0">
              <a:buNone/>
              <a:defRPr sz="1800">
                <a:latin typeface="+mj-lt"/>
              </a:defRPr>
            </a:lvl1pPr>
            <a:lvl2pPr marL="228600" indent="0">
              <a:buNone/>
              <a:defRPr sz="1800">
                <a:latin typeface="+mj-lt"/>
              </a:defRPr>
            </a:lvl2pPr>
            <a:lvl3pPr marL="457200" indent="0">
              <a:buNone/>
              <a:defRPr sz="1800">
                <a:latin typeface="+mj-lt"/>
              </a:defRPr>
            </a:lvl3pPr>
            <a:lvl4pPr marL="661988" indent="0">
              <a:buNone/>
              <a:defRPr sz="1800">
                <a:latin typeface="+mj-lt"/>
              </a:defRPr>
            </a:lvl4pPr>
            <a:lvl5pPr marL="855663" indent="0">
              <a:buNone/>
              <a:defRPr sz="1800">
                <a:latin typeface="+mj-lt"/>
              </a:defRPr>
            </a:lvl5pPr>
          </a:lstStyle>
          <a:p>
            <a:pPr lvl="0"/>
            <a:r>
              <a:rPr lang="en-US" dirty="0" err="1"/>
              <a:t>Firstname</a:t>
            </a:r>
            <a:r>
              <a:rPr lang="en-US" dirty="0"/>
              <a:t> </a:t>
            </a:r>
            <a:r>
              <a:rPr lang="en-US" dirty="0" err="1"/>
              <a:t>Lastname</a:t>
            </a:r>
            <a:endParaRPr lang="en-US" dirty="0"/>
          </a:p>
        </p:txBody>
      </p:sp>
      <p:sp>
        <p:nvSpPr>
          <p:cNvPr id="11" name="Text Placeholder 26">
            <a:extLst>
              <a:ext uri="{FF2B5EF4-FFF2-40B4-BE49-F238E27FC236}">
                <a16:creationId xmlns:a16="http://schemas.microsoft.com/office/drawing/2014/main" id="{7B3F54B5-7211-D041-822C-DDBBC93FDE34}"/>
              </a:ext>
            </a:extLst>
          </p:cNvPr>
          <p:cNvSpPr>
            <a:spLocks noGrp="1"/>
          </p:cNvSpPr>
          <p:nvPr>
            <p:ph type="body" sz="quarter" idx="18" hasCustomPrompt="1"/>
          </p:nvPr>
        </p:nvSpPr>
        <p:spPr>
          <a:xfrm>
            <a:off x="6256338" y="4765134"/>
            <a:ext cx="2520950" cy="215444"/>
          </a:xfrm>
        </p:spPr>
        <p:txBody>
          <a:bodyPr/>
          <a:lstStyle>
            <a:lvl1pPr marL="0" indent="0">
              <a:buNone/>
              <a:defRPr sz="1400"/>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Title</a:t>
            </a:r>
          </a:p>
        </p:txBody>
      </p:sp>
      <p:sp>
        <p:nvSpPr>
          <p:cNvPr id="12" name="Text Placeholder 28">
            <a:extLst>
              <a:ext uri="{FF2B5EF4-FFF2-40B4-BE49-F238E27FC236}">
                <a16:creationId xmlns:a16="http://schemas.microsoft.com/office/drawing/2014/main" id="{A80F42EC-DE4B-5144-99F7-4F92622AAE27}"/>
              </a:ext>
            </a:extLst>
          </p:cNvPr>
          <p:cNvSpPr>
            <a:spLocks noGrp="1"/>
          </p:cNvSpPr>
          <p:nvPr>
            <p:ph type="body" sz="quarter" idx="19" hasCustomPrompt="1"/>
          </p:nvPr>
        </p:nvSpPr>
        <p:spPr>
          <a:xfrm>
            <a:off x="6256338" y="5163804"/>
            <a:ext cx="2520950" cy="923330"/>
          </a:xfrm>
        </p:spPr>
        <p:txBody>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a:solidFill>
                  <a:schemeClr val="accent6"/>
                </a:solidFill>
              </a:defRPr>
            </a:lvl1pPr>
            <a:lvl2pPr marL="228600" indent="0">
              <a:buNone/>
              <a:defRPr/>
            </a:lvl2pPr>
            <a:lvl3pPr marL="457200" indent="0">
              <a:buNone/>
              <a:defRPr/>
            </a:lvl3pPr>
            <a:lvl4pPr marL="661988" indent="0">
              <a:buNone/>
              <a:defRPr/>
            </a:lvl4pPr>
            <a:lvl5pPr marL="855663" indent="0">
              <a:buNone/>
              <a:defRPr/>
            </a:lvl5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sz="1200" b="0" dirty="0">
                <a:solidFill>
                  <a:srgbClr val="505050"/>
                </a:solidFill>
                <a:latin typeface="Segoe UI" panose="020B0502040204020203" pitchFamily="34" charset="0"/>
                <a:cs typeface="Segoe UI" panose="020B0502040204020203" pitchFamily="34" charset="0"/>
              </a:rPr>
              <a:t>About: Lorem ipsum dolor sit </a:t>
            </a:r>
            <a:r>
              <a:rPr lang="en-US" sz="1200" b="0" dirty="0" err="1">
                <a:solidFill>
                  <a:srgbClr val="505050"/>
                </a:solidFill>
                <a:latin typeface="Segoe UI" panose="020B0502040204020203" pitchFamily="34" charset="0"/>
                <a:cs typeface="Segoe UI" panose="020B0502040204020203" pitchFamily="34" charset="0"/>
              </a:rPr>
              <a:t>amet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consectetur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adipiscing</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elit</a:t>
            </a:r>
            <a:r>
              <a:rPr lang="en-US" sz="1200" b="0" dirty="0">
                <a:solidFill>
                  <a:srgbClr val="505050"/>
                </a:solidFill>
                <a:latin typeface="Segoe UI" panose="020B0502040204020203" pitchFamily="34" charset="0"/>
                <a:cs typeface="Segoe UI" panose="020B0502040204020203" pitchFamily="34" charset="0"/>
              </a:rPr>
              <a:t>, sed do </a:t>
            </a:r>
            <a:r>
              <a:rPr lang="en-US" sz="1200" b="0" dirty="0" err="1">
                <a:solidFill>
                  <a:srgbClr val="505050"/>
                </a:solidFill>
                <a:latin typeface="Segoe UI" panose="020B0502040204020203" pitchFamily="34" charset="0"/>
                <a:cs typeface="Segoe UI" panose="020B0502040204020203" pitchFamily="34" charset="0"/>
              </a:rPr>
              <a:t>eiusmod</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tempor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incididunt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labore</a:t>
            </a:r>
            <a:r>
              <a:rPr lang="en-US" sz="1200" b="0" dirty="0">
                <a:solidFill>
                  <a:srgbClr val="505050"/>
                </a:solidFill>
                <a:latin typeface="Segoe UI" panose="020B0502040204020203" pitchFamily="34" charset="0"/>
                <a:cs typeface="Segoe UI" panose="020B0502040204020203" pitchFamily="34" charset="0"/>
              </a:rPr>
              <a:t> et dolore magna </a:t>
            </a:r>
            <a:r>
              <a:rPr lang="en-US" sz="1200" b="0" dirty="0" err="1">
                <a:solidFill>
                  <a:srgbClr val="505050"/>
                </a:solidFill>
                <a:latin typeface="Segoe UI" panose="020B0502040204020203" pitchFamily="34" charset="0"/>
                <a:cs typeface="Segoe UI" panose="020B0502040204020203" pitchFamily="34" charset="0"/>
              </a:rPr>
              <a:t>aliqua</a:t>
            </a:r>
            <a:r>
              <a:rPr lang="en-US" sz="1200" b="0" dirty="0">
                <a:solidFill>
                  <a:srgbClr val="505050"/>
                </a:solidFill>
                <a:latin typeface="Segoe UI" panose="020B0502040204020203" pitchFamily="34" charset="0"/>
                <a:cs typeface="Segoe UI" panose="020B0502040204020203" pitchFamily="34" charset="0"/>
              </a:rPr>
              <a:t>. Ut </a:t>
            </a:r>
            <a:r>
              <a:rPr lang="en-US" sz="1200" b="0" dirty="0" err="1">
                <a:solidFill>
                  <a:srgbClr val="505050"/>
                </a:solidFill>
                <a:latin typeface="Segoe UI" panose="020B0502040204020203" pitchFamily="34" charset="0"/>
                <a:cs typeface="Segoe UI" panose="020B0502040204020203" pitchFamily="34" charset="0"/>
              </a:rPr>
              <a:t>enim</a:t>
            </a:r>
            <a:r>
              <a:rPr lang="en-US" sz="1200" b="0" dirty="0">
                <a:solidFill>
                  <a:srgbClr val="505050"/>
                </a:solidFill>
                <a:latin typeface="Segoe UI" panose="020B0502040204020203" pitchFamily="34" charset="0"/>
                <a:cs typeface="Segoe UI" panose="020B0502040204020203" pitchFamily="34" charset="0"/>
              </a:rPr>
              <a:t> ad minim </a:t>
            </a:r>
            <a:r>
              <a:rPr lang="en-US" sz="1200" b="0" dirty="0" err="1">
                <a:solidFill>
                  <a:srgbClr val="505050"/>
                </a:solidFill>
                <a:latin typeface="Segoe UI" panose="020B0502040204020203" pitchFamily="34" charset="0"/>
                <a:cs typeface="Segoe UI" panose="020B0502040204020203" pitchFamily="34" charset="0"/>
              </a:rPr>
              <a:t>veniam</a:t>
            </a:r>
            <a:r>
              <a:rPr lang="en-US" sz="1200" b="0" dirty="0">
                <a:solidFill>
                  <a:srgbClr val="505050"/>
                </a:solidFill>
                <a:latin typeface="Segoe UI" panose="020B0502040204020203" pitchFamily="34" charset="0"/>
                <a:cs typeface="Segoe UI" panose="020B0502040204020203" pitchFamily="34" charset="0"/>
              </a:rPr>
              <a:t>.</a:t>
            </a:r>
          </a:p>
        </p:txBody>
      </p:sp>
      <p:sp>
        <p:nvSpPr>
          <p:cNvPr id="13" name="Text Placeholder 24">
            <a:extLst>
              <a:ext uri="{FF2B5EF4-FFF2-40B4-BE49-F238E27FC236}">
                <a16:creationId xmlns:a16="http://schemas.microsoft.com/office/drawing/2014/main" id="{96B9F418-E7FC-8B4D-B6DF-D05F59C88194}"/>
              </a:ext>
            </a:extLst>
          </p:cNvPr>
          <p:cNvSpPr>
            <a:spLocks noGrp="1"/>
          </p:cNvSpPr>
          <p:nvPr>
            <p:ph type="body" sz="quarter" idx="20" hasCustomPrompt="1"/>
          </p:nvPr>
        </p:nvSpPr>
        <p:spPr>
          <a:xfrm>
            <a:off x="9070975" y="4400550"/>
            <a:ext cx="2520950" cy="276999"/>
          </a:xfrm>
        </p:spPr>
        <p:txBody>
          <a:bodyPr/>
          <a:lstStyle>
            <a:lvl1pPr marL="0" indent="0">
              <a:buNone/>
              <a:defRPr sz="1800">
                <a:latin typeface="+mj-lt"/>
              </a:defRPr>
            </a:lvl1pPr>
            <a:lvl2pPr marL="228600" indent="0">
              <a:buNone/>
              <a:defRPr sz="1800">
                <a:latin typeface="+mj-lt"/>
              </a:defRPr>
            </a:lvl2pPr>
            <a:lvl3pPr marL="457200" indent="0">
              <a:buNone/>
              <a:defRPr sz="1800">
                <a:latin typeface="+mj-lt"/>
              </a:defRPr>
            </a:lvl3pPr>
            <a:lvl4pPr marL="661988" indent="0">
              <a:buNone/>
              <a:defRPr sz="1800">
                <a:latin typeface="+mj-lt"/>
              </a:defRPr>
            </a:lvl4pPr>
            <a:lvl5pPr marL="855663" indent="0">
              <a:buNone/>
              <a:defRPr sz="1800">
                <a:latin typeface="+mj-lt"/>
              </a:defRPr>
            </a:lvl5pPr>
          </a:lstStyle>
          <a:p>
            <a:pPr lvl="0"/>
            <a:r>
              <a:rPr lang="en-US" dirty="0" err="1"/>
              <a:t>Firstname</a:t>
            </a:r>
            <a:r>
              <a:rPr lang="en-US" dirty="0"/>
              <a:t> </a:t>
            </a:r>
            <a:r>
              <a:rPr lang="en-US" dirty="0" err="1"/>
              <a:t>Lastname</a:t>
            </a:r>
            <a:endParaRPr lang="en-US" dirty="0"/>
          </a:p>
        </p:txBody>
      </p:sp>
      <p:sp>
        <p:nvSpPr>
          <p:cNvPr id="14" name="Text Placeholder 26">
            <a:extLst>
              <a:ext uri="{FF2B5EF4-FFF2-40B4-BE49-F238E27FC236}">
                <a16:creationId xmlns:a16="http://schemas.microsoft.com/office/drawing/2014/main" id="{3C77D641-147C-1940-8BCB-2C5F61CDAA9A}"/>
              </a:ext>
            </a:extLst>
          </p:cNvPr>
          <p:cNvSpPr>
            <a:spLocks noGrp="1"/>
          </p:cNvSpPr>
          <p:nvPr>
            <p:ph type="body" sz="quarter" idx="21" hasCustomPrompt="1"/>
          </p:nvPr>
        </p:nvSpPr>
        <p:spPr>
          <a:xfrm>
            <a:off x="9070975" y="4765134"/>
            <a:ext cx="2520950" cy="215444"/>
          </a:xfrm>
        </p:spPr>
        <p:txBody>
          <a:bodyPr/>
          <a:lstStyle>
            <a:lvl1pPr marL="0" indent="0">
              <a:buNone/>
              <a:defRPr sz="1400"/>
            </a:lvl1pPr>
            <a:lvl2pPr marL="228600" indent="0">
              <a:buNone/>
              <a:defRPr sz="1400"/>
            </a:lvl2pPr>
            <a:lvl3pPr marL="457200" indent="0">
              <a:buNone/>
              <a:defRPr sz="1400"/>
            </a:lvl3pPr>
            <a:lvl4pPr marL="661988" indent="0">
              <a:buNone/>
              <a:defRPr sz="1400"/>
            </a:lvl4pPr>
            <a:lvl5pPr marL="855663" indent="0">
              <a:buNone/>
              <a:defRPr sz="1400"/>
            </a:lvl5pPr>
          </a:lstStyle>
          <a:p>
            <a:pPr lvl="0"/>
            <a:r>
              <a:rPr lang="en-US" dirty="0"/>
              <a:t>Title</a:t>
            </a:r>
          </a:p>
        </p:txBody>
      </p:sp>
      <p:sp>
        <p:nvSpPr>
          <p:cNvPr id="15" name="Text Placeholder 28">
            <a:extLst>
              <a:ext uri="{FF2B5EF4-FFF2-40B4-BE49-F238E27FC236}">
                <a16:creationId xmlns:a16="http://schemas.microsoft.com/office/drawing/2014/main" id="{68B31C8F-F786-E643-88DC-4AE14C437072}"/>
              </a:ext>
            </a:extLst>
          </p:cNvPr>
          <p:cNvSpPr>
            <a:spLocks noGrp="1"/>
          </p:cNvSpPr>
          <p:nvPr>
            <p:ph type="body" sz="quarter" idx="22" hasCustomPrompt="1"/>
          </p:nvPr>
        </p:nvSpPr>
        <p:spPr>
          <a:xfrm>
            <a:off x="9070975" y="5163804"/>
            <a:ext cx="2520950" cy="923330"/>
          </a:xfrm>
        </p:spPr>
        <p:txBody>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a:solidFill>
                  <a:schemeClr val="accent6"/>
                </a:solidFill>
              </a:defRPr>
            </a:lvl1pPr>
            <a:lvl2pPr marL="228600" indent="0">
              <a:buNone/>
              <a:defRPr/>
            </a:lvl2pPr>
            <a:lvl3pPr marL="457200" indent="0">
              <a:buNone/>
              <a:defRPr/>
            </a:lvl3pPr>
            <a:lvl4pPr marL="661988" indent="0">
              <a:buNone/>
              <a:defRPr/>
            </a:lvl4pPr>
            <a:lvl5pPr marL="855663" indent="0">
              <a:buNone/>
              <a:defRPr/>
            </a:lvl5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sz="1200" b="0" dirty="0">
                <a:solidFill>
                  <a:srgbClr val="505050"/>
                </a:solidFill>
                <a:latin typeface="Segoe UI" panose="020B0502040204020203" pitchFamily="34" charset="0"/>
                <a:cs typeface="Segoe UI" panose="020B0502040204020203" pitchFamily="34" charset="0"/>
              </a:rPr>
              <a:t>About: Lorem ipsum dolor sit </a:t>
            </a:r>
            <a:r>
              <a:rPr lang="en-US" sz="1200" b="0" dirty="0" err="1">
                <a:solidFill>
                  <a:srgbClr val="505050"/>
                </a:solidFill>
                <a:latin typeface="Segoe UI" panose="020B0502040204020203" pitchFamily="34" charset="0"/>
                <a:cs typeface="Segoe UI" panose="020B0502040204020203" pitchFamily="34" charset="0"/>
              </a:rPr>
              <a:t>amet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consectetur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adipiscing</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elit</a:t>
            </a:r>
            <a:r>
              <a:rPr lang="en-US" sz="1200" b="0" dirty="0">
                <a:solidFill>
                  <a:srgbClr val="505050"/>
                </a:solidFill>
                <a:latin typeface="Segoe UI" panose="020B0502040204020203" pitchFamily="34" charset="0"/>
                <a:cs typeface="Segoe UI" panose="020B0502040204020203" pitchFamily="34" charset="0"/>
              </a:rPr>
              <a:t>, sed do </a:t>
            </a:r>
            <a:r>
              <a:rPr lang="en-US" sz="1200" b="0" dirty="0" err="1">
                <a:solidFill>
                  <a:srgbClr val="505050"/>
                </a:solidFill>
                <a:latin typeface="Segoe UI" panose="020B0502040204020203" pitchFamily="34" charset="0"/>
                <a:cs typeface="Segoe UI" panose="020B0502040204020203" pitchFamily="34" charset="0"/>
              </a:rPr>
              <a:t>eiusmod</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tempor</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incididunt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ut</a:t>
            </a:r>
            <a:r>
              <a:rPr lang="en-US" sz="1200" b="0" dirty="0">
                <a:solidFill>
                  <a:srgbClr val="505050"/>
                </a:solidFill>
                <a:latin typeface="Segoe UI" panose="020B0502040204020203" pitchFamily="34" charset="0"/>
                <a:cs typeface="Segoe UI" panose="020B0502040204020203" pitchFamily="34" charset="0"/>
              </a:rPr>
              <a:t> </a:t>
            </a:r>
            <a:r>
              <a:rPr lang="en-US" sz="1200" b="0" dirty="0" err="1">
                <a:solidFill>
                  <a:srgbClr val="505050"/>
                </a:solidFill>
                <a:latin typeface="Segoe UI" panose="020B0502040204020203" pitchFamily="34" charset="0"/>
                <a:cs typeface="Segoe UI" panose="020B0502040204020203" pitchFamily="34" charset="0"/>
              </a:rPr>
              <a:t>labore</a:t>
            </a:r>
            <a:r>
              <a:rPr lang="en-US" sz="1200" b="0" dirty="0">
                <a:solidFill>
                  <a:srgbClr val="505050"/>
                </a:solidFill>
                <a:latin typeface="Segoe UI" panose="020B0502040204020203" pitchFamily="34" charset="0"/>
                <a:cs typeface="Segoe UI" panose="020B0502040204020203" pitchFamily="34" charset="0"/>
              </a:rPr>
              <a:t> et dolore magna </a:t>
            </a:r>
            <a:r>
              <a:rPr lang="en-US" sz="1200" b="0" dirty="0" err="1">
                <a:solidFill>
                  <a:srgbClr val="505050"/>
                </a:solidFill>
                <a:latin typeface="Segoe UI" panose="020B0502040204020203" pitchFamily="34" charset="0"/>
                <a:cs typeface="Segoe UI" panose="020B0502040204020203" pitchFamily="34" charset="0"/>
              </a:rPr>
              <a:t>aliqua</a:t>
            </a:r>
            <a:r>
              <a:rPr lang="en-US" sz="1200" b="0" dirty="0">
                <a:solidFill>
                  <a:srgbClr val="505050"/>
                </a:solidFill>
                <a:latin typeface="Segoe UI" panose="020B0502040204020203" pitchFamily="34" charset="0"/>
                <a:cs typeface="Segoe UI" panose="020B0502040204020203" pitchFamily="34" charset="0"/>
              </a:rPr>
              <a:t>. Ut </a:t>
            </a:r>
            <a:r>
              <a:rPr lang="en-US" sz="1200" b="0" dirty="0" err="1">
                <a:solidFill>
                  <a:srgbClr val="505050"/>
                </a:solidFill>
                <a:latin typeface="Segoe UI" panose="020B0502040204020203" pitchFamily="34" charset="0"/>
                <a:cs typeface="Segoe UI" panose="020B0502040204020203" pitchFamily="34" charset="0"/>
              </a:rPr>
              <a:t>enim</a:t>
            </a:r>
            <a:r>
              <a:rPr lang="en-US" sz="1200" b="0" dirty="0">
                <a:solidFill>
                  <a:srgbClr val="505050"/>
                </a:solidFill>
                <a:latin typeface="Segoe UI" panose="020B0502040204020203" pitchFamily="34" charset="0"/>
                <a:cs typeface="Segoe UI" panose="020B0502040204020203" pitchFamily="34" charset="0"/>
              </a:rPr>
              <a:t> ad minim </a:t>
            </a:r>
            <a:r>
              <a:rPr lang="en-US" sz="1200" b="0" dirty="0" err="1">
                <a:solidFill>
                  <a:srgbClr val="505050"/>
                </a:solidFill>
                <a:latin typeface="Segoe UI" panose="020B0502040204020203" pitchFamily="34" charset="0"/>
                <a:cs typeface="Segoe UI" panose="020B0502040204020203" pitchFamily="34" charset="0"/>
              </a:rPr>
              <a:t>veniam</a:t>
            </a:r>
            <a:r>
              <a:rPr lang="en-US" sz="1200" b="0" dirty="0">
                <a:solidFill>
                  <a:srgbClr val="505050"/>
                </a:solidFill>
                <a:latin typeface="Segoe UI" panose="020B0502040204020203" pitchFamily="34" charset="0"/>
                <a:cs typeface="Segoe UI" panose="020B0502040204020203" pitchFamily="34" charset="0"/>
              </a:rPr>
              <a:t>.</a:t>
            </a:r>
          </a:p>
        </p:txBody>
      </p:sp>
      <p:sp>
        <p:nvSpPr>
          <p:cNvPr id="24" name="Picture Placeholder 16">
            <a:extLst>
              <a:ext uri="{FF2B5EF4-FFF2-40B4-BE49-F238E27FC236}">
                <a16:creationId xmlns:a16="http://schemas.microsoft.com/office/drawing/2014/main" id="{8644B5A4-4C62-164B-9FCA-E1A62ECDC6A0}"/>
              </a:ext>
            </a:extLst>
          </p:cNvPr>
          <p:cNvSpPr>
            <a:spLocks noGrp="1"/>
          </p:cNvSpPr>
          <p:nvPr>
            <p:ph type="pic" sz="quarter" idx="23"/>
          </p:nvPr>
        </p:nvSpPr>
        <p:spPr>
          <a:xfrm>
            <a:off x="774200" y="1785409"/>
            <a:ext cx="2160000" cy="2160000"/>
          </a:xfrm>
          <a:prstGeom prst="ellipse">
            <a:avLst/>
          </a:prstGeom>
          <a:ln>
            <a:noFill/>
          </a:ln>
        </p:spPr>
        <p:txBody>
          <a:bodyPr/>
          <a:lstStyle/>
          <a:p>
            <a:r>
              <a:rPr lang="en-US"/>
              <a:t>Click icon to add picture</a:t>
            </a:r>
            <a:endParaRPr lang="en-US" dirty="0"/>
          </a:p>
        </p:txBody>
      </p:sp>
      <p:sp>
        <p:nvSpPr>
          <p:cNvPr id="26" name="Picture Placeholder 16">
            <a:extLst>
              <a:ext uri="{FF2B5EF4-FFF2-40B4-BE49-F238E27FC236}">
                <a16:creationId xmlns:a16="http://schemas.microsoft.com/office/drawing/2014/main" id="{7216C99D-59E0-D148-8FD5-A06B5D098A96}"/>
              </a:ext>
            </a:extLst>
          </p:cNvPr>
          <p:cNvSpPr>
            <a:spLocks noGrp="1"/>
          </p:cNvSpPr>
          <p:nvPr>
            <p:ph type="pic" sz="quarter" idx="24"/>
          </p:nvPr>
        </p:nvSpPr>
        <p:spPr>
          <a:xfrm>
            <a:off x="3603125" y="1785409"/>
            <a:ext cx="2160000" cy="2160000"/>
          </a:xfrm>
          <a:prstGeom prst="ellipse">
            <a:avLst/>
          </a:prstGeom>
          <a:ln>
            <a:noFill/>
          </a:ln>
        </p:spPr>
        <p:txBody>
          <a:bodyPr/>
          <a:lstStyle/>
          <a:p>
            <a:r>
              <a:rPr lang="en-US"/>
              <a:t>Click icon to add picture</a:t>
            </a:r>
            <a:endParaRPr lang="en-US" dirty="0"/>
          </a:p>
        </p:txBody>
      </p:sp>
      <p:sp>
        <p:nvSpPr>
          <p:cNvPr id="28" name="Picture Placeholder 16">
            <a:extLst>
              <a:ext uri="{FF2B5EF4-FFF2-40B4-BE49-F238E27FC236}">
                <a16:creationId xmlns:a16="http://schemas.microsoft.com/office/drawing/2014/main" id="{D4B99A33-76D9-4843-8919-AD5FEF9A31F2}"/>
              </a:ext>
            </a:extLst>
          </p:cNvPr>
          <p:cNvSpPr>
            <a:spLocks noGrp="1"/>
          </p:cNvSpPr>
          <p:nvPr>
            <p:ph type="pic" sz="quarter" idx="25"/>
          </p:nvPr>
        </p:nvSpPr>
        <p:spPr>
          <a:xfrm>
            <a:off x="6428875" y="1785409"/>
            <a:ext cx="2160000" cy="2160000"/>
          </a:xfrm>
          <a:prstGeom prst="ellipse">
            <a:avLst/>
          </a:prstGeom>
          <a:ln>
            <a:noFill/>
          </a:ln>
        </p:spPr>
        <p:txBody>
          <a:bodyPr/>
          <a:lstStyle/>
          <a:p>
            <a:r>
              <a:rPr lang="en-US"/>
              <a:t>Click icon to add picture</a:t>
            </a:r>
            <a:endParaRPr lang="en-US" dirty="0"/>
          </a:p>
        </p:txBody>
      </p:sp>
      <p:sp>
        <p:nvSpPr>
          <p:cNvPr id="30" name="Picture Placeholder 16">
            <a:extLst>
              <a:ext uri="{FF2B5EF4-FFF2-40B4-BE49-F238E27FC236}">
                <a16:creationId xmlns:a16="http://schemas.microsoft.com/office/drawing/2014/main" id="{961589AC-2E68-5C4F-BF84-D883C8663119}"/>
              </a:ext>
            </a:extLst>
          </p:cNvPr>
          <p:cNvSpPr>
            <a:spLocks noGrp="1"/>
          </p:cNvSpPr>
          <p:nvPr>
            <p:ph type="pic" sz="quarter" idx="26"/>
          </p:nvPr>
        </p:nvSpPr>
        <p:spPr>
          <a:xfrm>
            <a:off x="9260975" y="1785409"/>
            <a:ext cx="2160000" cy="2160000"/>
          </a:xfrm>
          <a:prstGeom prst="ellipse">
            <a:avLst/>
          </a:prstGeom>
          <a:ln>
            <a:noFill/>
          </a:ln>
        </p:spPr>
        <p:txBody>
          <a:bodyPr/>
          <a:lstStyle/>
          <a:p>
            <a:r>
              <a:rPr lang="en-US"/>
              <a:t>Click icon to add picture</a:t>
            </a:r>
            <a:endParaRPr lang="en-US" dirty="0"/>
          </a:p>
        </p:txBody>
      </p:sp>
    </p:spTree>
    <p:extLst>
      <p:ext uri="{BB962C8B-B14F-4D97-AF65-F5344CB8AC3E}">
        <p14:creationId xmlns:p14="http://schemas.microsoft.com/office/powerpoint/2010/main" val="648551354"/>
      </p:ext>
    </p:extLst>
  </p:cSld>
  <p:clrMapOvr>
    <a:masterClrMapping/>
  </p:clrMapOvr>
  <p:transition>
    <p:fade/>
  </p:transition>
  <p:extLst>
    <p:ext uri="{DCECCB84-F9BA-43D5-87BE-67443E8EF086}">
      <p15:sldGuideLst xmlns:p15="http://schemas.microsoft.com/office/powerpoint/2012/main">
        <p15:guide id="2" pos="369">
          <p15:clr>
            <a:srgbClr val="F26B43"/>
          </p15:clr>
        </p15:guide>
        <p15:guide id="3" orient="horz" pos="366">
          <p15:clr>
            <a:srgbClr val="F26B43"/>
          </p15:clr>
        </p15:guide>
        <p15:guide id="4" pos="7311">
          <p15:clr>
            <a:srgbClr val="F26B43"/>
          </p15:clr>
        </p15:guide>
        <p15:guide id="5" orient="horz" pos="3951">
          <p15:clr>
            <a:srgbClr val="F26B43"/>
          </p15:clr>
        </p15:guide>
        <p15:guide id="10" pos="1967">
          <p15:clr>
            <a:srgbClr val="A4A3A4"/>
          </p15:clr>
        </p15:guide>
        <p15:guide id="11" pos="2150">
          <p15:clr>
            <a:srgbClr val="A4A3A4"/>
          </p15:clr>
        </p15:guide>
        <p15:guide id="16" pos="3749">
          <p15:clr>
            <a:srgbClr val="A4A3A4"/>
          </p15:clr>
        </p15:guide>
        <p15:guide id="17" pos="3932">
          <p15:clr>
            <a:srgbClr val="A4A3A4"/>
          </p15:clr>
        </p15:guide>
        <p15:guide id="22" pos="5529">
          <p15:clr>
            <a:srgbClr val="A4A3A4"/>
          </p15:clr>
        </p15:guide>
        <p15:guide id="23" pos="5714">
          <p15:clr>
            <a:srgbClr val="A4A3A4"/>
          </p15:clr>
        </p15:guide>
        <p15:guide id="28" pos="3840">
          <p15:clr>
            <a:srgbClr val="F26B43"/>
          </p15:clr>
        </p15:guide>
        <p15:guide id="29" pos="5576">
          <p15:clr>
            <a:srgbClr val="F26B43"/>
          </p15:clr>
        </p15:guide>
        <p15:guide id="30" pos="2105">
          <p15:clr>
            <a:srgbClr val="F26B43"/>
          </p15:clr>
        </p15:guide>
        <p15:guide id="31" orient="horz" pos="2772" userDrawn="1">
          <p15:clr>
            <a:srgbClr val="FBAE4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userDrawn="1">
  <p:cSld name="Profile Slide">
    <p:bg>
      <p:bgRef idx="1001">
        <a:schemeClr val="bg2"/>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1B46280-63FA-B14C-B387-DA6973CC6798}"/>
              </a:ext>
            </a:extLst>
          </p:cNvPr>
          <p:cNvSpPr>
            <a:spLocks noGrp="1"/>
          </p:cNvSpPr>
          <p:nvPr>
            <p:ph type="pic" sz="quarter" idx="10"/>
          </p:nvPr>
        </p:nvSpPr>
        <p:spPr>
          <a:xfrm>
            <a:off x="0" y="0"/>
            <a:ext cx="4065588" cy="6858000"/>
          </a:xfrm>
        </p:spPr>
        <p:txBody>
          <a:bodyPr/>
          <a:lstStyle/>
          <a:p>
            <a:r>
              <a:rPr lang="en-US"/>
              <a:t>Click icon to add picture</a:t>
            </a:r>
          </a:p>
        </p:txBody>
      </p:sp>
      <p:sp>
        <p:nvSpPr>
          <p:cNvPr id="11" name="Text Placeholder 10">
            <a:extLst>
              <a:ext uri="{FF2B5EF4-FFF2-40B4-BE49-F238E27FC236}">
                <a16:creationId xmlns:a16="http://schemas.microsoft.com/office/drawing/2014/main" id="{DF839B9F-7DF1-054D-850B-194BE124935E}"/>
              </a:ext>
            </a:extLst>
          </p:cNvPr>
          <p:cNvSpPr>
            <a:spLocks noGrp="1"/>
          </p:cNvSpPr>
          <p:nvPr>
            <p:ph type="body" sz="quarter" idx="11" hasCustomPrompt="1"/>
          </p:nvPr>
        </p:nvSpPr>
        <p:spPr>
          <a:xfrm>
            <a:off x="5016500" y="1125538"/>
            <a:ext cx="5832475" cy="371513"/>
          </a:xfrm>
        </p:spPr>
        <p:txBody>
          <a:bodyPr lIns="90000" tIns="46800" rIns="90000" bIns="46800"/>
          <a:lstStyle>
            <a:lvl1pPr marL="0" indent="0">
              <a:buNone/>
              <a:defRPr sz="1800">
                <a:solidFill>
                  <a:schemeClr val="accent3"/>
                </a:solidFill>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err="1"/>
              <a:t>Firstname</a:t>
            </a:r>
            <a:r>
              <a:rPr lang="en-US" dirty="0"/>
              <a:t> </a:t>
            </a:r>
            <a:r>
              <a:rPr lang="en-US" dirty="0" err="1"/>
              <a:t>Lastname</a:t>
            </a:r>
            <a:endParaRPr lang="en-US" dirty="0"/>
          </a:p>
        </p:txBody>
      </p:sp>
      <p:sp>
        <p:nvSpPr>
          <p:cNvPr id="13" name="Text Placeholder 12">
            <a:extLst>
              <a:ext uri="{FF2B5EF4-FFF2-40B4-BE49-F238E27FC236}">
                <a16:creationId xmlns:a16="http://schemas.microsoft.com/office/drawing/2014/main" id="{FEA3FFE7-512C-2E4D-8815-991035A0DA83}"/>
              </a:ext>
            </a:extLst>
          </p:cNvPr>
          <p:cNvSpPr>
            <a:spLocks noGrp="1"/>
          </p:cNvSpPr>
          <p:nvPr>
            <p:ph type="body" sz="quarter" idx="12" hasCustomPrompt="1"/>
          </p:nvPr>
        </p:nvSpPr>
        <p:spPr>
          <a:xfrm>
            <a:off x="5016500" y="1518666"/>
            <a:ext cx="5832475" cy="309958"/>
          </a:xfrm>
        </p:spPr>
        <p:txBody>
          <a:bodyPr lIns="90000" tIns="46800" rIns="90000" bIns="46800"/>
          <a:lstStyle>
            <a:lvl1pPr marL="0" indent="0">
              <a:buNone/>
              <a:defRPr sz="1400">
                <a:solidFill>
                  <a:schemeClr val="tx1"/>
                </a:solidFill>
              </a:defRPr>
            </a:lvl1pPr>
          </a:lstStyle>
          <a:p>
            <a:pPr lvl="0"/>
            <a:r>
              <a:rPr lang="en-US" dirty="0"/>
              <a:t>Title</a:t>
            </a:r>
          </a:p>
        </p:txBody>
      </p:sp>
      <p:sp>
        <p:nvSpPr>
          <p:cNvPr id="17" name="Text Placeholder 16">
            <a:extLst>
              <a:ext uri="{FF2B5EF4-FFF2-40B4-BE49-F238E27FC236}">
                <a16:creationId xmlns:a16="http://schemas.microsoft.com/office/drawing/2014/main" id="{CD00EE18-3969-7542-AF14-B6EF530C496B}"/>
              </a:ext>
            </a:extLst>
          </p:cNvPr>
          <p:cNvSpPr>
            <a:spLocks noGrp="1"/>
          </p:cNvSpPr>
          <p:nvPr>
            <p:ph type="body" sz="quarter" idx="13" hasCustomPrompt="1"/>
          </p:nvPr>
        </p:nvSpPr>
        <p:spPr>
          <a:xfrm>
            <a:off x="5016500" y="2614613"/>
            <a:ext cx="5832475" cy="956288"/>
          </a:xfrm>
        </p:spPr>
        <p:txBody>
          <a:bodyPr lIns="90000" tIns="46800" rIns="90000" bIns="46800"/>
          <a:lstStyle>
            <a:lvl1pPr marL="0" indent="0">
              <a:buNone/>
              <a:defRPr sz="1400">
                <a:solidFill>
                  <a:schemeClr val="tx1"/>
                </a:solidFill>
              </a:defRPr>
            </a:lvl1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a:t>
            </a:r>
          </a:p>
        </p:txBody>
      </p:sp>
      <p:sp>
        <p:nvSpPr>
          <p:cNvPr id="19" name="Text Placeholder 18">
            <a:extLst>
              <a:ext uri="{FF2B5EF4-FFF2-40B4-BE49-F238E27FC236}">
                <a16:creationId xmlns:a16="http://schemas.microsoft.com/office/drawing/2014/main" id="{D28C378F-3F66-354E-B8F9-1B9FC26E68A9}"/>
              </a:ext>
            </a:extLst>
          </p:cNvPr>
          <p:cNvSpPr>
            <a:spLocks noGrp="1"/>
          </p:cNvSpPr>
          <p:nvPr>
            <p:ph type="body" sz="quarter" idx="14" hasCustomPrompt="1"/>
          </p:nvPr>
        </p:nvSpPr>
        <p:spPr>
          <a:xfrm>
            <a:off x="5018087" y="2093722"/>
            <a:ext cx="5832475" cy="371513"/>
          </a:xfrm>
        </p:spPr>
        <p:txBody>
          <a:bodyPr lIns="90000" tIns="46800" rIns="90000" bIns="46800"/>
          <a:lstStyle>
            <a:lvl1pPr marL="0" indent="0">
              <a:buNone/>
              <a:defRPr sz="1800">
                <a:solidFill>
                  <a:schemeClr val="tx1"/>
                </a:solidFill>
                <a:latin typeface="+mj-lt"/>
              </a:defRPr>
            </a:lvl1pPr>
          </a:lstStyle>
          <a:p>
            <a:pPr lvl="0"/>
            <a:r>
              <a:rPr lang="en-US" dirty="0"/>
              <a:t>Experience</a:t>
            </a:r>
          </a:p>
        </p:txBody>
      </p:sp>
      <p:sp>
        <p:nvSpPr>
          <p:cNvPr id="20" name="Text Placeholder 18">
            <a:extLst>
              <a:ext uri="{FF2B5EF4-FFF2-40B4-BE49-F238E27FC236}">
                <a16:creationId xmlns:a16="http://schemas.microsoft.com/office/drawing/2014/main" id="{47E7A509-84C5-4843-8CD9-B01570BA7BA0}"/>
              </a:ext>
            </a:extLst>
          </p:cNvPr>
          <p:cNvSpPr>
            <a:spLocks noGrp="1"/>
          </p:cNvSpPr>
          <p:nvPr>
            <p:ph type="body" sz="quarter" idx="15" hasCustomPrompt="1"/>
          </p:nvPr>
        </p:nvSpPr>
        <p:spPr>
          <a:xfrm>
            <a:off x="5018087" y="4426832"/>
            <a:ext cx="5832475" cy="371513"/>
          </a:xfrm>
        </p:spPr>
        <p:txBody>
          <a:bodyPr lIns="90000" tIns="46800" rIns="90000" bIns="46800"/>
          <a:lstStyle>
            <a:lvl1pPr marL="0" indent="0">
              <a:buNone/>
              <a:defRPr sz="1800">
                <a:solidFill>
                  <a:schemeClr val="tx1"/>
                </a:solidFill>
                <a:latin typeface="+mj-lt"/>
              </a:defRPr>
            </a:lvl1pPr>
          </a:lstStyle>
          <a:p>
            <a:pPr lvl="0"/>
            <a:r>
              <a:rPr lang="en-US" dirty="0"/>
              <a:t>Expertise</a:t>
            </a:r>
          </a:p>
        </p:txBody>
      </p:sp>
      <p:sp>
        <p:nvSpPr>
          <p:cNvPr id="22" name="Text Placeholder 21">
            <a:extLst>
              <a:ext uri="{FF2B5EF4-FFF2-40B4-BE49-F238E27FC236}">
                <a16:creationId xmlns:a16="http://schemas.microsoft.com/office/drawing/2014/main" id="{39F526AE-17B2-DD4A-BE59-23D0E4A3D04F}"/>
              </a:ext>
            </a:extLst>
          </p:cNvPr>
          <p:cNvSpPr>
            <a:spLocks noGrp="1"/>
          </p:cNvSpPr>
          <p:nvPr>
            <p:ph type="body" sz="quarter" idx="16" hasCustomPrompt="1"/>
          </p:nvPr>
        </p:nvSpPr>
        <p:spPr>
          <a:xfrm>
            <a:off x="5016500" y="4864164"/>
            <a:ext cx="1649476" cy="827022"/>
          </a:xfrm>
        </p:spPr>
        <p:txBody>
          <a:bodyPr lIns="90000" tIns="46800" rIns="90000" bIns="46800"/>
          <a:lstStyle>
            <a:lvl1pPr>
              <a:buSzPct val="100000"/>
              <a:defRPr sz="1400">
                <a:solidFill>
                  <a:schemeClr val="tx1"/>
                </a:solidFill>
              </a:defRPr>
            </a:lvl1pPr>
          </a:lstStyle>
          <a:p>
            <a:pPr lvl="0"/>
            <a:r>
              <a:rPr lang="en-US" dirty="0"/>
              <a:t>One</a:t>
            </a:r>
          </a:p>
          <a:p>
            <a:pPr lvl="0"/>
            <a:r>
              <a:rPr lang="en-US" dirty="0"/>
              <a:t>Two</a:t>
            </a:r>
          </a:p>
          <a:p>
            <a:pPr lvl="0"/>
            <a:r>
              <a:rPr lang="en-US" dirty="0"/>
              <a:t>Three</a:t>
            </a:r>
          </a:p>
        </p:txBody>
      </p:sp>
      <p:sp>
        <p:nvSpPr>
          <p:cNvPr id="23" name="Text Placeholder 21">
            <a:extLst>
              <a:ext uri="{FF2B5EF4-FFF2-40B4-BE49-F238E27FC236}">
                <a16:creationId xmlns:a16="http://schemas.microsoft.com/office/drawing/2014/main" id="{D4BF07C4-9406-4146-BE9F-4987294757D1}"/>
              </a:ext>
            </a:extLst>
          </p:cNvPr>
          <p:cNvSpPr>
            <a:spLocks noGrp="1"/>
          </p:cNvSpPr>
          <p:nvPr>
            <p:ph type="body" sz="quarter" idx="17" hasCustomPrompt="1"/>
          </p:nvPr>
        </p:nvSpPr>
        <p:spPr>
          <a:xfrm>
            <a:off x="7104994" y="4864164"/>
            <a:ext cx="1649476" cy="827022"/>
          </a:xfrm>
        </p:spPr>
        <p:txBody>
          <a:bodyPr lIns="90000" tIns="46800" rIns="90000" bIns="46800"/>
          <a:lstStyle>
            <a:lvl1pPr>
              <a:buSzPct val="100000"/>
              <a:defRPr sz="1400">
                <a:solidFill>
                  <a:schemeClr val="tx1"/>
                </a:solidFill>
              </a:defRPr>
            </a:lvl1pPr>
          </a:lstStyle>
          <a:p>
            <a:pPr lvl="0"/>
            <a:r>
              <a:rPr lang="en-US" dirty="0"/>
              <a:t>Four</a:t>
            </a:r>
          </a:p>
          <a:p>
            <a:pPr lvl="0"/>
            <a:r>
              <a:rPr lang="en-US" dirty="0"/>
              <a:t>Five</a:t>
            </a:r>
          </a:p>
          <a:p>
            <a:pPr lvl="0"/>
            <a:r>
              <a:rPr lang="en-US" dirty="0"/>
              <a:t>Six</a:t>
            </a:r>
          </a:p>
        </p:txBody>
      </p:sp>
      <p:sp>
        <p:nvSpPr>
          <p:cNvPr id="24" name="Text Placeholder 21">
            <a:extLst>
              <a:ext uri="{FF2B5EF4-FFF2-40B4-BE49-F238E27FC236}">
                <a16:creationId xmlns:a16="http://schemas.microsoft.com/office/drawing/2014/main" id="{AD8CD734-0F6D-C94D-8A16-9F36D2D3D601}"/>
              </a:ext>
            </a:extLst>
          </p:cNvPr>
          <p:cNvSpPr>
            <a:spLocks noGrp="1"/>
          </p:cNvSpPr>
          <p:nvPr>
            <p:ph type="body" sz="quarter" idx="18" hasCustomPrompt="1"/>
          </p:nvPr>
        </p:nvSpPr>
        <p:spPr>
          <a:xfrm>
            <a:off x="9193488" y="4864164"/>
            <a:ext cx="1649476" cy="827022"/>
          </a:xfrm>
        </p:spPr>
        <p:txBody>
          <a:bodyPr lIns="90000" tIns="46800" rIns="90000" bIns="46800"/>
          <a:lstStyle>
            <a:lvl1pPr>
              <a:buSzPct val="100000"/>
              <a:defRPr sz="1400">
                <a:solidFill>
                  <a:schemeClr val="tx1"/>
                </a:solidFill>
              </a:defRPr>
            </a:lvl1pPr>
          </a:lstStyle>
          <a:p>
            <a:pPr lvl="0"/>
            <a:r>
              <a:rPr lang="en-US" dirty="0"/>
              <a:t>Seven</a:t>
            </a:r>
          </a:p>
          <a:p>
            <a:pPr lvl="0"/>
            <a:r>
              <a:rPr lang="en-US" dirty="0"/>
              <a:t>Eight</a:t>
            </a:r>
          </a:p>
          <a:p>
            <a:pPr lvl="0"/>
            <a:r>
              <a:rPr lang="en-US" dirty="0"/>
              <a:t>Nine</a:t>
            </a:r>
          </a:p>
        </p:txBody>
      </p:sp>
    </p:spTree>
    <p:extLst>
      <p:ext uri="{BB962C8B-B14F-4D97-AF65-F5344CB8AC3E}">
        <p14:creationId xmlns:p14="http://schemas.microsoft.com/office/powerpoint/2010/main" val="156213940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pos="369">
          <p15:clr>
            <a:srgbClr val="F26B43"/>
          </p15:clr>
        </p15:guide>
        <p15:guide id="3" orient="horz" pos="366">
          <p15:clr>
            <a:srgbClr val="F26B43"/>
          </p15:clr>
        </p15:guide>
        <p15:guide id="4" pos="7311">
          <p15:clr>
            <a:srgbClr val="F26B43"/>
          </p15:clr>
        </p15:guide>
        <p15:guide id="5" orient="horz" pos="3951">
          <p15:clr>
            <a:srgbClr val="F26B43"/>
          </p15:clr>
        </p15:guide>
        <p15:guide id="12" pos="2561">
          <p15:clr>
            <a:srgbClr val="A4A3A4"/>
          </p15:clr>
        </p15:guide>
        <p15:guide id="13" pos="2744">
          <p15:clr>
            <a:srgbClr val="A4A3A4"/>
          </p15:clr>
        </p15:guide>
        <p15:guide id="20" pos="4937">
          <p15:clr>
            <a:srgbClr val="A4A3A4"/>
          </p15:clr>
        </p15:guide>
        <p15:guide id="21" pos="5120">
          <p15:clr>
            <a:srgbClr val="A4A3A4"/>
          </p15:clr>
        </p15:guide>
        <p15:guide id="22" pos="2682">
          <p15:clr>
            <a:srgbClr val="F26B43"/>
          </p15:clr>
        </p15:guide>
        <p15:guide id="23" pos="4998">
          <p15:clr>
            <a:srgbClr val="F26B43"/>
          </p15:clr>
        </p15:guide>
        <p15:guide id="24" pos="3160" userDrawn="1">
          <p15:clr>
            <a:srgbClr val="FBAE40"/>
          </p15:clr>
        </p15:guide>
        <p15:guide id="25" orient="horz" pos="709" userDrawn="1">
          <p15:clr>
            <a:srgbClr val="FBAE40"/>
          </p15:clr>
        </p15:guide>
        <p15:guide id="26" pos="6834" userDrawn="1">
          <p15:clr>
            <a:srgbClr val="FBAE4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preserve="1" userDrawn="1">
  <p:cSld name="Profile Slide 2">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1B46280-63FA-B14C-B387-DA6973CC6798}"/>
              </a:ext>
            </a:extLst>
          </p:cNvPr>
          <p:cNvSpPr>
            <a:spLocks noGrp="1"/>
          </p:cNvSpPr>
          <p:nvPr>
            <p:ph type="pic" sz="quarter" idx="10"/>
          </p:nvPr>
        </p:nvSpPr>
        <p:spPr>
          <a:xfrm>
            <a:off x="0" y="0"/>
            <a:ext cx="4065588" cy="6858000"/>
          </a:xfrm>
        </p:spPr>
        <p:txBody>
          <a:bodyPr/>
          <a:lstStyle/>
          <a:p>
            <a:r>
              <a:rPr lang="en-US"/>
              <a:t>Click icon to add picture</a:t>
            </a:r>
          </a:p>
        </p:txBody>
      </p:sp>
      <p:sp>
        <p:nvSpPr>
          <p:cNvPr id="11" name="Text Placeholder 10">
            <a:extLst>
              <a:ext uri="{FF2B5EF4-FFF2-40B4-BE49-F238E27FC236}">
                <a16:creationId xmlns:a16="http://schemas.microsoft.com/office/drawing/2014/main" id="{DF839B9F-7DF1-054D-850B-194BE124935E}"/>
              </a:ext>
            </a:extLst>
          </p:cNvPr>
          <p:cNvSpPr>
            <a:spLocks noGrp="1"/>
          </p:cNvSpPr>
          <p:nvPr>
            <p:ph type="body" sz="quarter" idx="11" hasCustomPrompt="1"/>
          </p:nvPr>
        </p:nvSpPr>
        <p:spPr>
          <a:xfrm>
            <a:off x="5016500" y="1125538"/>
            <a:ext cx="5832475" cy="371513"/>
          </a:xfrm>
        </p:spPr>
        <p:txBody>
          <a:bodyPr lIns="90000" tIns="46800" rIns="90000" bIns="46800"/>
          <a:lstStyle>
            <a:lvl1pPr marL="0" indent="0">
              <a:buNone/>
              <a:defRPr sz="1800">
                <a:solidFill>
                  <a:schemeClr val="tx1"/>
                </a:solidFill>
                <a:latin typeface="+mj-lt"/>
              </a:defRPr>
            </a:lvl1pPr>
            <a:lvl2pPr marL="228600" indent="0">
              <a:buNone/>
              <a:defRPr/>
            </a:lvl2pPr>
            <a:lvl3pPr marL="457200" indent="0">
              <a:buNone/>
              <a:defRPr/>
            </a:lvl3pPr>
            <a:lvl4pPr marL="661988" indent="0">
              <a:buNone/>
              <a:defRPr/>
            </a:lvl4pPr>
            <a:lvl5pPr marL="855663" indent="0">
              <a:buNone/>
              <a:defRPr/>
            </a:lvl5pPr>
          </a:lstStyle>
          <a:p>
            <a:pPr lvl="0"/>
            <a:r>
              <a:rPr lang="en-US" dirty="0" err="1"/>
              <a:t>Firstname</a:t>
            </a:r>
            <a:r>
              <a:rPr lang="en-US" dirty="0"/>
              <a:t> </a:t>
            </a:r>
            <a:r>
              <a:rPr lang="en-US" dirty="0" err="1"/>
              <a:t>Lastname</a:t>
            </a:r>
            <a:endParaRPr lang="en-US" dirty="0"/>
          </a:p>
        </p:txBody>
      </p:sp>
      <p:sp>
        <p:nvSpPr>
          <p:cNvPr id="13" name="Text Placeholder 12">
            <a:extLst>
              <a:ext uri="{FF2B5EF4-FFF2-40B4-BE49-F238E27FC236}">
                <a16:creationId xmlns:a16="http://schemas.microsoft.com/office/drawing/2014/main" id="{FEA3FFE7-512C-2E4D-8815-991035A0DA83}"/>
              </a:ext>
            </a:extLst>
          </p:cNvPr>
          <p:cNvSpPr>
            <a:spLocks noGrp="1"/>
          </p:cNvSpPr>
          <p:nvPr>
            <p:ph type="body" sz="quarter" idx="12" hasCustomPrompt="1"/>
          </p:nvPr>
        </p:nvSpPr>
        <p:spPr>
          <a:xfrm>
            <a:off x="5016500" y="1518666"/>
            <a:ext cx="5832475" cy="309958"/>
          </a:xfrm>
        </p:spPr>
        <p:txBody>
          <a:bodyPr lIns="90000" tIns="46800" rIns="90000" bIns="46800"/>
          <a:lstStyle>
            <a:lvl1pPr marL="0" indent="0">
              <a:buNone/>
              <a:defRPr sz="1400">
                <a:solidFill>
                  <a:schemeClr val="accent6"/>
                </a:solidFill>
              </a:defRPr>
            </a:lvl1pPr>
          </a:lstStyle>
          <a:p>
            <a:pPr lvl="0"/>
            <a:r>
              <a:rPr lang="en-US" dirty="0"/>
              <a:t>Title</a:t>
            </a:r>
          </a:p>
        </p:txBody>
      </p:sp>
      <p:sp>
        <p:nvSpPr>
          <p:cNvPr id="17" name="Text Placeholder 16">
            <a:extLst>
              <a:ext uri="{FF2B5EF4-FFF2-40B4-BE49-F238E27FC236}">
                <a16:creationId xmlns:a16="http://schemas.microsoft.com/office/drawing/2014/main" id="{CD00EE18-3969-7542-AF14-B6EF530C496B}"/>
              </a:ext>
            </a:extLst>
          </p:cNvPr>
          <p:cNvSpPr>
            <a:spLocks noGrp="1"/>
          </p:cNvSpPr>
          <p:nvPr>
            <p:ph type="body" sz="quarter" idx="13" hasCustomPrompt="1"/>
          </p:nvPr>
        </p:nvSpPr>
        <p:spPr>
          <a:xfrm>
            <a:off x="5016500" y="2614613"/>
            <a:ext cx="5832475" cy="956288"/>
          </a:xfrm>
        </p:spPr>
        <p:txBody>
          <a:bodyPr lIns="90000" tIns="46800" rIns="90000" bIns="46800"/>
          <a:lstStyle>
            <a:lvl1pPr marL="0" indent="0">
              <a:buNone/>
              <a:defRPr sz="1400">
                <a:solidFill>
                  <a:schemeClr val="accent6"/>
                </a:solidFill>
              </a:defRPr>
            </a:lvl1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a:t>
            </a:r>
          </a:p>
        </p:txBody>
      </p:sp>
      <p:sp>
        <p:nvSpPr>
          <p:cNvPr id="19" name="Text Placeholder 18">
            <a:extLst>
              <a:ext uri="{FF2B5EF4-FFF2-40B4-BE49-F238E27FC236}">
                <a16:creationId xmlns:a16="http://schemas.microsoft.com/office/drawing/2014/main" id="{D28C378F-3F66-354E-B8F9-1B9FC26E68A9}"/>
              </a:ext>
            </a:extLst>
          </p:cNvPr>
          <p:cNvSpPr>
            <a:spLocks noGrp="1"/>
          </p:cNvSpPr>
          <p:nvPr>
            <p:ph type="body" sz="quarter" idx="14" hasCustomPrompt="1"/>
          </p:nvPr>
        </p:nvSpPr>
        <p:spPr>
          <a:xfrm>
            <a:off x="5018087" y="2093722"/>
            <a:ext cx="5832475" cy="371513"/>
          </a:xfrm>
        </p:spPr>
        <p:txBody>
          <a:bodyPr lIns="90000" tIns="46800" rIns="90000" bIns="46800"/>
          <a:lstStyle>
            <a:lvl1pPr marL="0" indent="0">
              <a:buNone/>
              <a:defRPr sz="1800">
                <a:solidFill>
                  <a:schemeClr val="accent6"/>
                </a:solidFill>
                <a:latin typeface="+mj-lt"/>
              </a:defRPr>
            </a:lvl1pPr>
          </a:lstStyle>
          <a:p>
            <a:pPr lvl="0"/>
            <a:r>
              <a:rPr lang="en-US" dirty="0"/>
              <a:t>Experience</a:t>
            </a:r>
          </a:p>
        </p:txBody>
      </p:sp>
      <p:sp>
        <p:nvSpPr>
          <p:cNvPr id="20" name="Text Placeholder 18">
            <a:extLst>
              <a:ext uri="{FF2B5EF4-FFF2-40B4-BE49-F238E27FC236}">
                <a16:creationId xmlns:a16="http://schemas.microsoft.com/office/drawing/2014/main" id="{47E7A509-84C5-4843-8CD9-B01570BA7BA0}"/>
              </a:ext>
            </a:extLst>
          </p:cNvPr>
          <p:cNvSpPr>
            <a:spLocks noGrp="1"/>
          </p:cNvSpPr>
          <p:nvPr>
            <p:ph type="body" sz="quarter" idx="15" hasCustomPrompt="1"/>
          </p:nvPr>
        </p:nvSpPr>
        <p:spPr>
          <a:xfrm>
            <a:off x="5018087" y="4426832"/>
            <a:ext cx="5832475" cy="371513"/>
          </a:xfrm>
        </p:spPr>
        <p:txBody>
          <a:bodyPr lIns="90000" tIns="46800" rIns="90000" bIns="46800"/>
          <a:lstStyle>
            <a:lvl1pPr marL="0" indent="0">
              <a:buNone/>
              <a:defRPr sz="1800">
                <a:solidFill>
                  <a:schemeClr val="accent6"/>
                </a:solidFill>
                <a:latin typeface="+mj-lt"/>
              </a:defRPr>
            </a:lvl1pPr>
          </a:lstStyle>
          <a:p>
            <a:pPr lvl="0"/>
            <a:r>
              <a:rPr lang="en-US" dirty="0"/>
              <a:t>Expertise</a:t>
            </a:r>
          </a:p>
        </p:txBody>
      </p:sp>
      <p:sp>
        <p:nvSpPr>
          <p:cNvPr id="22" name="Text Placeholder 21">
            <a:extLst>
              <a:ext uri="{FF2B5EF4-FFF2-40B4-BE49-F238E27FC236}">
                <a16:creationId xmlns:a16="http://schemas.microsoft.com/office/drawing/2014/main" id="{39F526AE-17B2-DD4A-BE59-23D0E4A3D04F}"/>
              </a:ext>
            </a:extLst>
          </p:cNvPr>
          <p:cNvSpPr>
            <a:spLocks noGrp="1"/>
          </p:cNvSpPr>
          <p:nvPr>
            <p:ph type="body" sz="quarter" idx="16" hasCustomPrompt="1"/>
          </p:nvPr>
        </p:nvSpPr>
        <p:spPr>
          <a:xfrm>
            <a:off x="5016500" y="4864164"/>
            <a:ext cx="1649476" cy="827022"/>
          </a:xfrm>
        </p:spPr>
        <p:txBody>
          <a:bodyPr lIns="90000" tIns="46800" rIns="90000" bIns="46800"/>
          <a:lstStyle>
            <a:lvl1pPr>
              <a:buSzPct val="100000"/>
              <a:defRPr sz="1400">
                <a:solidFill>
                  <a:schemeClr val="accent6"/>
                </a:solidFill>
              </a:defRPr>
            </a:lvl1pPr>
          </a:lstStyle>
          <a:p>
            <a:pPr lvl="0"/>
            <a:r>
              <a:rPr lang="en-US" dirty="0"/>
              <a:t>One</a:t>
            </a:r>
          </a:p>
          <a:p>
            <a:pPr lvl="0"/>
            <a:r>
              <a:rPr lang="en-US" dirty="0"/>
              <a:t>Two</a:t>
            </a:r>
          </a:p>
          <a:p>
            <a:pPr lvl="0"/>
            <a:r>
              <a:rPr lang="en-US" dirty="0"/>
              <a:t>Three</a:t>
            </a:r>
          </a:p>
        </p:txBody>
      </p:sp>
      <p:sp>
        <p:nvSpPr>
          <p:cNvPr id="23" name="Text Placeholder 21">
            <a:extLst>
              <a:ext uri="{FF2B5EF4-FFF2-40B4-BE49-F238E27FC236}">
                <a16:creationId xmlns:a16="http://schemas.microsoft.com/office/drawing/2014/main" id="{D4BF07C4-9406-4146-BE9F-4987294757D1}"/>
              </a:ext>
            </a:extLst>
          </p:cNvPr>
          <p:cNvSpPr>
            <a:spLocks noGrp="1"/>
          </p:cNvSpPr>
          <p:nvPr>
            <p:ph type="body" sz="quarter" idx="17" hasCustomPrompt="1"/>
          </p:nvPr>
        </p:nvSpPr>
        <p:spPr>
          <a:xfrm>
            <a:off x="7104994" y="4864164"/>
            <a:ext cx="1649476" cy="827022"/>
          </a:xfrm>
        </p:spPr>
        <p:txBody>
          <a:bodyPr lIns="90000" tIns="46800" rIns="90000" bIns="46800"/>
          <a:lstStyle>
            <a:lvl1pPr>
              <a:buSzPct val="100000"/>
              <a:defRPr sz="1400">
                <a:solidFill>
                  <a:schemeClr val="accent6"/>
                </a:solidFill>
              </a:defRPr>
            </a:lvl1pPr>
          </a:lstStyle>
          <a:p>
            <a:pPr lvl="0"/>
            <a:r>
              <a:rPr lang="en-US" dirty="0"/>
              <a:t>Four</a:t>
            </a:r>
          </a:p>
          <a:p>
            <a:pPr lvl="0"/>
            <a:r>
              <a:rPr lang="en-US" dirty="0"/>
              <a:t>Five</a:t>
            </a:r>
          </a:p>
          <a:p>
            <a:pPr lvl="0"/>
            <a:r>
              <a:rPr lang="en-US" dirty="0"/>
              <a:t>Six</a:t>
            </a:r>
          </a:p>
        </p:txBody>
      </p:sp>
      <p:sp>
        <p:nvSpPr>
          <p:cNvPr id="24" name="Text Placeholder 21">
            <a:extLst>
              <a:ext uri="{FF2B5EF4-FFF2-40B4-BE49-F238E27FC236}">
                <a16:creationId xmlns:a16="http://schemas.microsoft.com/office/drawing/2014/main" id="{AD8CD734-0F6D-C94D-8A16-9F36D2D3D601}"/>
              </a:ext>
            </a:extLst>
          </p:cNvPr>
          <p:cNvSpPr>
            <a:spLocks noGrp="1"/>
          </p:cNvSpPr>
          <p:nvPr>
            <p:ph type="body" sz="quarter" idx="18" hasCustomPrompt="1"/>
          </p:nvPr>
        </p:nvSpPr>
        <p:spPr>
          <a:xfrm>
            <a:off x="9193488" y="4864164"/>
            <a:ext cx="1649476" cy="827022"/>
          </a:xfrm>
        </p:spPr>
        <p:txBody>
          <a:bodyPr lIns="90000" tIns="46800" rIns="90000" bIns="46800"/>
          <a:lstStyle>
            <a:lvl1pPr>
              <a:buSzPct val="100000"/>
              <a:defRPr sz="1400">
                <a:solidFill>
                  <a:schemeClr val="accent6"/>
                </a:solidFill>
              </a:defRPr>
            </a:lvl1pPr>
          </a:lstStyle>
          <a:p>
            <a:pPr lvl="0"/>
            <a:r>
              <a:rPr lang="en-US" dirty="0"/>
              <a:t>Seven</a:t>
            </a:r>
          </a:p>
          <a:p>
            <a:pPr lvl="0"/>
            <a:r>
              <a:rPr lang="en-US" dirty="0"/>
              <a:t>Eight</a:t>
            </a:r>
          </a:p>
          <a:p>
            <a:pPr lvl="0"/>
            <a:r>
              <a:rPr lang="en-US" dirty="0"/>
              <a:t>Nine</a:t>
            </a:r>
          </a:p>
        </p:txBody>
      </p:sp>
    </p:spTree>
    <p:extLst>
      <p:ext uri="{BB962C8B-B14F-4D97-AF65-F5344CB8AC3E}">
        <p14:creationId xmlns:p14="http://schemas.microsoft.com/office/powerpoint/2010/main" val="3801178581"/>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pos="369">
          <p15:clr>
            <a:srgbClr val="F26B43"/>
          </p15:clr>
        </p15:guide>
        <p15:guide id="3" orient="horz" pos="366">
          <p15:clr>
            <a:srgbClr val="F26B43"/>
          </p15:clr>
        </p15:guide>
        <p15:guide id="4" pos="7311">
          <p15:clr>
            <a:srgbClr val="F26B43"/>
          </p15:clr>
        </p15:guide>
        <p15:guide id="5" orient="horz" pos="3951">
          <p15:clr>
            <a:srgbClr val="F26B43"/>
          </p15:clr>
        </p15:guide>
        <p15:guide id="12" pos="2561">
          <p15:clr>
            <a:srgbClr val="A4A3A4"/>
          </p15:clr>
        </p15:guide>
        <p15:guide id="13" pos="2744">
          <p15:clr>
            <a:srgbClr val="A4A3A4"/>
          </p15:clr>
        </p15:guide>
        <p15:guide id="20" pos="4937">
          <p15:clr>
            <a:srgbClr val="A4A3A4"/>
          </p15:clr>
        </p15:guide>
        <p15:guide id="21" pos="5120">
          <p15:clr>
            <a:srgbClr val="A4A3A4"/>
          </p15:clr>
        </p15:guide>
        <p15:guide id="22" pos="2682">
          <p15:clr>
            <a:srgbClr val="F26B43"/>
          </p15:clr>
        </p15:guide>
        <p15:guide id="23" pos="4998">
          <p15:clr>
            <a:srgbClr val="F26B43"/>
          </p15:clr>
        </p15:guide>
        <p15:guide id="24" pos="3160" userDrawn="1">
          <p15:clr>
            <a:srgbClr val="FBAE40"/>
          </p15:clr>
        </p15:guide>
        <p15:guide id="25" orient="horz" pos="709" userDrawn="1">
          <p15:clr>
            <a:srgbClr val="FBAE40"/>
          </p15:clr>
        </p15:guide>
        <p15:guide id="26" pos="6834" userDrawn="1">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preserve="1" userDrawn="1">
  <p:cSld name="Large Number Divider 1">
    <p:bg>
      <p:bgRef idx="1001">
        <a:schemeClr val="bg2"/>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hasCustomPrompt="1"/>
          </p:nvPr>
        </p:nvSpPr>
        <p:spPr>
          <a:xfrm>
            <a:off x="4941888" y="585788"/>
            <a:ext cx="6667500" cy="690119"/>
          </a:xfrm>
        </p:spPr>
        <p:txBody>
          <a:bodyPr anchor="t">
            <a:noAutofit/>
          </a:bodyPr>
          <a:lstStyle>
            <a:lvl1pPr marL="0" indent="0">
              <a:spcAft>
                <a:spcPts val="600"/>
              </a:spcAft>
              <a:buFont typeface="Wingdings" panose="05000000000000000000" pitchFamily="2" charset="2"/>
              <a:buNone/>
              <a:defRPr sz="3600">
                <a:solidFill>
                  <a:schemeClr val="tx1"/>
                </a:solidFill>
                <a:latin typeface="+mj-lt"/>
              </a:defRPr>
            </a:lvl1pPr>
          </a:lstStyle>
          <a:p>
            <a:pPr lvl="0"/>
            <a:r>
              <a:rPr lang="en-US" dirty="0"/>
              <a:t>Section title</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5"/>
            <a:ext cx="4356100" cy="6177516"/>
          </a:xfrm>
          <a:prstGeom prst="rect">
            <a:avLst/>
          </a:prstGeom>
          <a:noFill/>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1</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Tree>
    <p:extLst>
      <p:ext uri="{BB962C8B-B14F-4D97-AF65-F5344CB8AC3E}">
        <p14:creationId xmlns:p14="http://schemas.microsoft.com/office/powerpoint/2010/main" val="3092182116"/>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preserve="1" userDrawn="1">
  <p:cSld name="1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3"/>
            <a:ext cx="4356100" cy="6177517"/>
          </a:xfrm>
          <a:prstGeom prst="rect">
            <a:avLst/>
          </a:prstGeom>
          <a:noFill/>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2</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E8663993-2CF4-0843-9834-2078442DBA71}"/>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90063326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preserve="1" userDrawn="1">
  <p:cSld name="2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4"/>
            <a:ext cx="4356100" cy="6177516"/>
          </a:xfrm>
          <a:prstGeom prst="rect">
            <a:avLst/>
          </a:prstGeom>
          <a:noFill/>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3</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25F75097-07A2-DA4F-AFC5-71B04739FCB0}"/>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684738598"/>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3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4"/>
            <a:ext cx="4356100" cy="6177516"/>
          </a:xfrm>
          <a:prstGeom prst="rect">
            <a:avLst/>
          </a:prstGeom>
          <a:noFill/>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4</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96CEF9B0-0F7A-414C-9382-56532822A960}"/>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55035194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reserve="1" userDrawn="1">
  <p:cSld name="4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4"/>
            <a:ext cx="4356100" cy="6177516"/>
          </a:xfrm>
          <a:prstGeom prst="rect">
            <a:avLst/>
          </a:prstGeom>
          <a:noFill/>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5</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0B03ADF2-CBA0-AB48-AC2A-77EAF2C81AA2}"/>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772471374"/>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5_Large Number Divider 1">
    <p:bg>
      <p:bgRef idx="1001">
        <a:schemeClr val="bg2"/>
      </p:bgRef>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D287FF5-DA2B-6549-A430-2AB0462370E7}"/>
              </a:ext>
            </a:extLst>
          </p:cNvPr>
          <p:cNvSpPr txBox="1"/>
          <p:nvPr userDrawn="1"/>
        </p:nvSpPr>
        <p:spPr>
          <a:xfrm>
            <a:off x="0" y="680485"/>
            <a:ext cx="4356100" cy="6177516"/>
          </a:xfrm>
          <a:prstGeom prst="rect">
            <a:avLst/>
          </a:prstGeom>
          <a:noFill/>
          <a:effectLst>
            <a:outerShdw blurRad="76200" dist="76200" dir="2700000" algn="tl" rotWithShape="0">
              <a:prstClr val="black">
                <a:alpha val="20000"/>
              </a:prstClr>
            </a:outerShdw>
          </a:effectLst>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1</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9" name="Title 1">
            <a:extLst>
              <a:ext uri="{FF2B5EF4-FFF2-40B4-BE49-F238E27FC236}">
                <a16:creationId xmlns:a16="http://schemas.microsoft.com/office/drawing/2014/main" id="{939C9626-6AB7-9442-8C32-698E08BC85A7}"/>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74459593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preserve="1" userDrawn="1">
  <p:cSld name="6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3"/>
            <a:ext cx="4356100" cy="6177517"/>
          </a:xfrm>
          <a:prstGeom prst="rect">
            <a:avLst/>
          </a:prstGeom>
          <a:noFill/>
          <a:effectLst>
            <a:outerShdw blurRad="76200" dist="76200" dir="2700000" algn="tl" rotWithShape="0">
              <a:prstClr val="black">
                <a:alpha val="20000"/>
              </a:prstClr>
            </a:outerShdw>
          </a:effectLst>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2</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649666AF-1BFD-C547-B312-5E30EBC9B839}"/>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47228313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7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4"/>
            <a:ext cx="4356100" cy="6177516"/>
          </a:xfrm>
          <a:prstGeom prst="rect">
            <a:avLst/>
          </a:prstGeom>
          <a:noFill/>
          <a:effectLst>
            <a:outerShdw blurRad="76200" dist="76200" dir="2700000" algn="tl" rotWithShape="0">
              <a:prstClr val="black">
                <a:alpha val="20000"/>
              </a:prstClr>
            </a:outerShdw>
          </a:effectLst>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3</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443D24FC-F71D-C245-A2DA-55D32F6AA872}"/>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57784161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preserve="1" userDrawn="1">
  <p:cSld name="8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4"/>
            <a:ext cx="4356100" cy="6177516"/>
          </a:xfrm>
          <a:prstGeom prst="rect">
            <a:avLst/>
          </a:prstGeom>
          <a:noFill/>
          <a:effectLst>
            <a:outerShdw blurRad="76200" dist="76200" dir="2700000" algn="tl" rotWithShape="0">
              <a:prstClr val="black">
                <a:alpha val="20000"/>
              </a:prstClr>
            </a:outerShdw>
          </a:effectLst>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4</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DA3A573E-5425-E24C-AC5B-D2C67E89FC53}"/>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642287345"/>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preserve="1" userDrawn="1">
  <p:cSld name="9_Large Number Divider 1">
    <p:bg>
      <p:bgRef idx="1001">
        <a:schemeClr val="bg2"/>
      </p:bgRef>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
        <p:nvSpPr>
          <p:cNvPr id="4" name="TextBox 3">
            <a:extLst>
              <a:ext uri="{FF2B5EF4-FFF2-40B4-BE49-F238E27FC236}">
                <a16:creationId xmlns:a16="http://schemas.microsoft.com/office/drawing/2014/main" id="{3D287FF5-DA2B-6549-A430-2AB0462370E7}"/>
              </a:ext>
            </a:extLst>
          </p:cNvPr>
          <p:cNvSpPr txBox="1"/>
          <p:nvPr userDrawn="1"/>
        </p:nvSpPr>
        <p:spPr>
          <a:xfrm>
            <a:off x="0" y="680484"/>
            <a:ext cx="4356100" cy="6177516"/>
          </a:xfrm>
          <a:prstGeom prst="rect">
            <a:avLst/>
          </a:prstGeom>
          <a:noFill/>
          <a:effectLst>
            <a:outerShdw blurRad="76200" dist="76200" dir="2700000" algn="tl" rotWithShape="0">
              <a:prstClr val="black">
                <a:alpha val="20000"/>
              </a:prstClr>
            </a:outerShdw>
          </a:effectLst>
        </p:spPr>
        <p:txBody>
          <a:bodyPr wrap="square" lIns="0" tIns="0" rIns="0" bIns="0" rtlCol="0" anchor="t">
            <a:noAutofit/>
          </a:bodyPr>
          <a:lstStyle/>
          <a:p>
            <a:pPr algn="l"/>
            <a:r>
              <a:rPr lang="en-US" sz="50000" b="1" i="0" dirty="0">
                <a:solidFill>
                  <a:schemeClr val="accent1"/>
                </a:solidFill>
                <a:latin typeface="Segoe UI" panose="020B0502040204020203" pitchFamily="34" charset="0"/>
                <a:cs typeface="Segoe UI" panose="020B0502040204020203" pitchFamily="34" charset="0"/>
              </a:rPr>
              <a:t>5</a:t>
            </a:r>
          </a:p>
        </p:txBody>
      </p:sp>
      <p:sp>
        <p:nvSpPr>
          <p:cNvPr id="7" name="Text Placeholder 2">
            <a:extLst>
              <a:ext uri="{FF2B5EF4-FFF2-40B4-BE49-F238E27FC236}">
                <a16:creationId xmlns:a16="http://schemas.microsoft.com/office/drawing/2014/main" id="{160E18D5-0E84-C64E-9599-465CAF60302E}"/>
              </a:ext>
            </a:extLst>
          </p:cNvPr>
          <p:cNvSpPr>
            <a:spLocks noGrp="1"/>
          </p:cNvSpPr>
          <p:nvPr>
            <p:ph type="body" sz="quarter" idx="12" hasCustomPrompt="1"/>
          </p:nvPr>
        </p:nvSpPr>
        <p:spPr>
          <a:xfrm>
            <a:off x="4941888" y="1307806"/>
            <a:ext cx="6667500" cy="2121194"/>
          </a:xfrm>
        </p:spPr>
        <p:txBody>
          <a:bodyPr anchor="t">
            <a:noAutofit/>
          </a:bodyPr>
          <a:lstStyle>
            <a:lvl1pPr marL="0" indent="0">
              <a:spcAft>
                <a:spcPts val="600"/>
              </a:spcAft>
              <a:buFont typeface="Wingdings" panose="05000000000000000000" pitchFamily="2" charset="2"/>
              <a:buNone/>
              <a:defRPr sz="2400">
                <a:solidFill>
                  <a:schemeClr val="tx1"/>
                </a:solidFill>
              </a:defRPr>
            </a:lvl1pPr>
          </a:lstStyle>
          <a:p>
            <a:pPr lvl="0"/>
            <a:r>
              <a:rPr lang="en-US" dirty="0"/>
              <a:t>Section Details</a:t>
            </a:r>
          </a:p>
        </p:txBody>
      </p:sp>
      <p:sp>
        <p:nvSpPr>
          <p:cNvPr id="8" name="Title 1">
            <a:extLst>
              <a:ext uri="{FF2B5EF4-FFF2-40B4-BE49-F238E27FC236}">
                <a16:creationId xmlns:a16="http://schemas.microsoft.com/office/drawing/2014/main" id="{AD9EEC05-DC95-844E-868F-EEEB231AD961}"/>
              </a:ext>
            </a:extLst>
          </p:cNvPr>
          <p:cNvSpPr>
            <a:spLocks noGrp="1"/>
          </p:cNvSpPr>
          <p:nvPr>
            <p:ph type="title" hasCustomPrompt="1"/>
          </p:nvPr>
        </p:nvSpPr>
        <p:spPr>
          <a:xfrm>
            <a:off x="4941888" y="585788"/>
            <a:ext cx="6667230" cy="714094"/>
          </a:xfrm>
          <a:noFill/>
        </p:spPr>
        <p:txBody>
          <a:bodyPr wrap="square" lIns="0" tIns="0" rIns="0" bIns="0" anchor="t" anchorCtr="0">
            <a:no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58932719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userDrawn="1">
  <p:cSld name="Developer Code Layout full pa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dirty="0"/>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200802985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preserve="1" userDrawn="1">
  <p:cSld name="Developer Code Layou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endParaRPr lang="en-US" dirty="0"/>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userDrawn="1"/>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dirty="0"/>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42438410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showMasterSp="0" preserve="1" userDrawn="1">
  <p:cSld name="Code Bottom">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dirty="0"/>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dirty="0"/>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Click to edit or paste code</a:t>
            </a:r>
          </a:p>
        </p:txBody>
      </p:sp>
    </p:spTree>
    <p:extLst>
      <p:ext uri="{BB962C8B-B14F-4D97-AF65-F5344CB8AC3E}">
        <p14:creationId xmlns:p14="http://schemas.microsoft.com/office/powerpoint/2010/main" val="97853416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preserve="1" userDrawn="1">
  <p:cSld name="Code Top">
    <p:bg>
      <p:bgRef idx="1001">
        <a:schemeClr val="bg2"/>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userDrawn="1"/>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endParaRPr lang="en-US" dirty="0"/>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dirty="0"/>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dirty="0"/>
              <a:t>Click to edit text</a:t>
            </a:r>
          </a:p>
        </p:txBody>
      </p:sp>
    </p:spTree>
    <p:extLst>
      <p:ext uri="{BB962C8B-B14F-4D97-AF65-F5344CB8AC3E}">
        <p14:creationId xmlns:p14="http://schemas.microsoft.com/office/powerpoint/2010/main" val="1656685275"/>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preserve="1" userDrawn="1">
  <p:cSld name="Code Right sid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dirty="0"/>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dirty="0"/>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userDrawn="1"/>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dirty="0"/>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Click to edit or paste code</a:t>
            </a:r>
          </a:p>
        </p:txBody>
      </p:sp>
    </p:spTree>
    <p:extLst>
      <p:ext uri="{BB962C8B-B14F-4D97-AF65-F5344CB8AC3E}">
        <p14:creationId xmlns:p14="http://schemas.microsoft.com/office/powerpoint/2010/main" val="12063983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userDrawn="1">
  <p:cSld name="Code Left sde">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userDrawn="1"/>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dirty="0"/>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dirty="0"/>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dirty="0"/>
              <a:t>Click to edit text</a:t>
            </a:r>
          </a:p>
        </p:txBody>
      </p:sp>
    </p:spTree>
    <p:extLst>
      <p:ext uri="{BB962C8B-B14F-4D97-AF65-F5344CB8AC3E}">
        <p14:creationId xmlns:p14="http://schemas.microsoft.com/office/powerpoint/2010/main" val="345095137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3"/>
                </a:soli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dirty="0"/>
              <a:t>Speaker name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dirty="0"/>
              <a:t>Speaker name</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Section Divi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3"/>
                </a:solidFill>
                <a:effectLst/>
                <a:latin typeface="+mj-lt"/>
                <a:ea typeface="+mn-ea"/>
                <a:cs typeface="Segoe UI" pitchFamily="34" charset="0"/>
              </a:defRPr>
            </a:lvl1pPr>
          </a:lstStyle>
          <a:p>
            <a:r>
              <a:rPr lang="en-US" dirty="0"/>
              <a:t>Section Divider</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dirty="0"/>
              <a:t>Subtitle</a:t>
            </a:r>
          </a:p>
        </p:txBody>
      </p:sp>
    </p:spTree>
    <p:extLst>
      <p:ext uri="{BB962C8B-B14F-4D97-AF65-F5344CB8AC3E}">
        <p14:creationId xmlns:p14="http://schemas.microsoft.com/office/powerpoint/2010/main" val="15770881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userDrawn="1">
  <p:cSld name="Section Divider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Divider</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dirty="0"/>
              <a:t>Subtitle</a:t>
            </a:r>
          </a:p>
        </p:txBody>
      </p:sp>
    </p:spTree>
    <p:extLst>
      <p:ext uri="{BB962C8B-B14F-4D97-AF65-F5344CB8AC3E}">
        <p14:creationId xmlns:p14="http://schemas.microsoft.com/office/powerpoint/2010/main" val="25625778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userDrawn="1">
  <p:cSld name="Section Divider 3">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Divider</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dirty="0"/>
              <a:t>Subtitle</a:t>
            </a:r>
          </a:p>
        </p:txBody>
      </p:sp>
    </p:spTree>
    <p:extLst>
      <p:ext uri="{BB962C8B-B14F-4D97-AF65-F5344CB8AC3E}">
        <p14:creationId xmlns:p14="http://schemas.microsoft.com/office/powerpoint/2010/main" val="7497528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userDrawn="1">
  <p:cSld name="Section Divider 4">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93204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description</a:t>
            </a:r>
          </a:p>
        </p:txBody>
      </p:sp>
      <p:sp>
        <p:nvSpPr>
          <p:cNvPr id="5" name="Text Placeholder 4"/>
          <p:cNvSpPr>
            <a:spLocks noGrp="1"/>
          </p:cNvSpPr>
          <p:nvPr>
            <p:ph type="body" sz="quarter" idx="12" hasCustomPrompt="1"/>
          </p:nvPr>
        </p:nvSpPr>
        <p:spPr>
          <a:xfrm>
            <a:off x="585216" y="585788"/>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accent3"/>
                </a:solidFill>
                <a:latin typeface="+mn-lt"/>
              </a:defRPr>
            </a:lvl1pPr>
          </a:lstStyle>
          <a:p>
            <a:pPr lvl="0"/>
            <a:r>
              <a:rPr lang="en-US" dirty="0"/>
              <a:t>Section Name</a:t>
            </a:r>
          </a:p>
        </p:txBody>
      </p:sp>
    </p:spTree>
    <p:extLst>
      <p:ext uri="{BB962C8B-B14F-4D97-AF65-F5344CB8AC3E}">
        <p14:creationId xmlns:p14="http://schemas.microsoft.com/office/powerpoint/2010/main" val="11667776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3"/>
                </a:solidFill>
                <a:effectLst/>
                <a:latin typeface="+mj-lt"/>
                <a:ea typeface="+mn-ea"/>
                <a:cs typeface="Segoe UI" pitchFamily="34" charset="0"/>
              </a:defRPr>
            </a:lvl1pPr>
          </a:lstStyle>
          <a:p>
            <a:r>
              <a:rPr lang="en-US" dirty="0"/>
              <a:t>Section title with no subtitle</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sldGuideLst>
    </p:ext>
  </p:extLst>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dirty="0"/>
              <a:t>Section title with no subtitle</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preserve="1" userDrawn="1">
  <p:cSld name="Blank 12 Column">
    <p:spTree>
      <p:nvGrpSpPr>
        <p:cNvPr id="1" name=""/>
        <p:cNvGrpSpPr/>
        <p:nvPr/>
      </p:nvGrpSpPr>
      <p:grpSpPr>
        <a:xfrm>
          <a:off x="0" y="0"/>
          <a:ext cx="0" cy="0"/>
          <a:chOff x="0" y="0"/>
          <a:chExt cx="0" cy="0"/>
        </a:xfrm>
      </p:grpSpPr>
    </p:spTree>
    <p:extLst>
      <p:ext uri="{BB962C8B-B14F-4D97-AF65-F5344CB8AC3E}">
        <p14:creationId xmlns:p14="http://schemas.microsoft.com/office/powerpoint/2010/main" val="54570560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userDrawn="1">
          <p15:clr>
            <a:srgbClr val="A4A3A4"/>
          </p15:clr>
        </p15:guide>
        <p15:guide id="15" pos="3348" userDrawn="1">
          <p15:clr>
            <a:srgbClr val="A4A3A4"/>
          </p15:clr>
        </p15:guide>
        <p15:guide id="16" pos="3754" userDrawn="1">
          <p15:clr>
            <a:srgbClr val="A4A3A4"/>
          </p15:clr>
        </p15:guide>
        <p15:guide id="17" pos="3931" userDrawn="1">
          <p15:clr>
            <a:srgbClr val="A4A3A4"/>
          </p15:clr>
        </p15:guide>
        <p15:guide id="18" pos="4342" userDrawn="1">
          <p15:clr>
            <a:srgbClr val="A4A3A4"/>
          </p15:clr>
        </p15:guide>
        <p15:guide id="19" pos="4531" userDrawn="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preserve="1" userDrawn="1">
  <p:cSld name="Blank 12 Column Dark Bkg">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787845"/>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67.xml><?xml version="1.0" encoding="utf-8"?>
<p:sldLayout xmlns:a="http://schemas.openxmlformats.org/drawingml/2006/main" xmlns:r="http://schemas.openxmlformats.org/officeDocument/2006/relationships" xmlns:p="http://schemas.openxmlformats.org/presentationml/2006/main" showMasterSp="0" preserve="1" userDrawn="1">
  <p:cSld name="Apendix Blue Bkg">
    <p:bg>
      <p:bgRef idx="1001">
        <a:schemeClr val="bg2"/>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F377B63-6619-6B40-8D85-1D972ED609B9}"/>
              </a:ext>
            </a:extLst>
          </p:cNvPr>
          <p:cNvSpPr>
            <a:spLocks noGrp="1"/>
          </p:cNvSpPr>
          <p:nvPr>
            <p:ph type="body" sz="quarter" idx="10" hasCustomPrompt="1"/>
          </p:nvPr>
        </p:nvSpPr>
        <p:spPr>
          <a:xfrm>
            <a:off x="584200" y="5715040"/>
            <a:ext cx="5367338" cy="553998"/>
          </a:xfrm>
        </p:spPr>
        <p:txBody>
          <a:bodyPr anchor="b"/>
          <a:lstStyle>
            <a:lvl1pPr marL="0" indent="0">
              <a:buNone/>
              <a:defRPr sz="3600">
                <a:latin typeface="+mj-lt"/>
              </a:defRPr>
            </a:lvl1pPr>
          </a:lstStyle>
          <a:p>
            <a:pPr lvl="0"/>
            <a:r>
              <a:rPr lang="en-US" dirty="0"/>
              <a:t>Appendix</a:t>
            </a:r>
          </a:p>
        </p:txBody>
      </p:sp>
    </p:spTree>
    <p:extLst>
      <p:ext uri="{BB962C8B-B14F-4D97-AF65-F5344CB8AC3E}">
        <p14:creationId xmlns:p14="http://schemas.microsoft.com/office/powerpoint/2010/main" val="235373038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6" pos="3749">
          <p15:clr>
            <a:srgbClr val="A4A3A4"/>
          </p15:clr>
        </p15:guide>
        <p15:guide id="17" pos="3932">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userDrawn="1">
  <p:cSld name="Blank 1">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0177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8E4F4-C0EB-4973-96B7-42DCE49485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7BE7C3E-AD34-4DF1-A6F2-8A6A59E156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C5DA15F-50A1-4DF3-9A24-26BC4C820DC7}"/>
              </a:ext>
            </a:extLst>
          </p:cNvPr>
          <p:cNvSpPr>
            <a:spLocks noGrp="1"/>
          </p:cNvSpPr>
          <p:nvPr>
            <p:ph type="dt" sz="half" idx="10"/>
          </p:nvPr>
        </p:nvSpPr>
        <p:spPr/>
        <p:txBody>
          <a:bodyPr/>
          <a:lstStyle/>
          <a:p>
            <a:fld id="{FA91D489-ED67-49B0-AD8D-2704E45188F4}" type="datetimeFigureOut">
              <a:rPr lang="en-US" smtClean="0"/>
              <a:t>3/1/2023</a:t>
            </a:fld>
            <a:endParaRPr lang="en-US"/>
          </a:p>
        </p:txBody>
      </p:sp>
      <p:sp>
        <p:nvSpPr>
          <p:cNvPr id="5" name="Footer Placeholder 4">
            <a:extLst>
              <a:ext uri="{FF2B5EF4-FFF2-40B4-BE49-F238E27FC236}">
                <a16:creationId xmlns:a16="http://schemas.microsoft.com/office/drawing/2014/main" id="{B6B07881-C8B8-4FC4-8A4B-F475E8367D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2CCE36-80B2-452F-9346-D2BEECA85637}"/>
              </a:ext>
            </a:extLst>
          </p:cNvPr>
          <p:cNvSpPr>
            <a:spLocks noGrp="1"/>
          </p:cNvSpPr>
          <p:nvPr>
            <p:ph type="sldNum" sz="quarter" idx="12"/>
          </p:nvPr>
        </p:nvSpPr>
        <p:spPr/>
        <p:txBody>
          <a:bodyPr/>
          <a:lstStyle/>
          <a:p>
            <a:fld id="{B196EAA8-5F34-4217-AE70-67C0EFCF7422}" type="slidenum">
              <a:rPr lang="en-US" smtClean="0"/>
              <a:t>‹#›</a:t>
            </a:fld>
            <a:endParaRPr lang="en-US"/>
          </a:p>
        </p:txBody>
      </p:sp>
    </p:spTree>
    <p:extLst>
      <p:ext uri="{BB962C8B-B14F-4D97-AF65-F5344CB8AC3E}">
        <p14:creationId xmlns:p14="http://schemas.microsoft.com/office/powerpoint/2010/main" val="256425747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4AE4D-A66B-4D9D-9916-2B21C7756036}"/>
              </a:ext>
            </a:extLst>
          </p:cNvPr>
          <p:cNvSpPr>
            <a:spLocks noGrp="1"/>
          </p:cNvSpPr>
          <p:nvPr>
            <p:ph type="title"/>
          </p:nvPr>
        </p:nvSpPr>
        <p:spPr>
          <a:xfrm>
            <a:off x="647007" y="365126"/>
            <a:ext cx="10901450" cy="632402"/>
          </a:xfrm>
        </p:spPr>
        <p:txBody>
          <a:bodyPr>
            <a:normAutofit/>
          </a:bodyPr>
          <a:lstStyle>
            <a:lvl1pPr>
              <a:defRPr sz="3200">
                <a:solidFill>
                  <a:schemeClr val="bg2">
                    <a:lumMod val="25000"/>
                  </a:schemeClr>
                </a:solidFill>
                <a:latin typeface="Segoe UI Semibold" panose="020B0702040204020203" pitchFamily="34" charset="0"/>
                <a:cs typeface="Segoe UI Semibold" panose="020B0702040204020203"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E8657F51-5D58-47AF-AB0A-9CFD86C3A1C2}"/>
              </a:ext>
            </a:extLst>
          </p:cNvPr>
          <p:cNvSpPr>
            <a:spLocks noGrp="1"/>
          </p:cNvSpPr>
          <p:nvPr>
            <p:ph idx="1"/>
          </p:nvPr>
        </p:nvSpPr>
        <p:spPr>
          <a:xfrm>
            <a:off x="647007" y="1313411"/>
            <a:ext cx="10901450" cy="4688985"/>
          </a:xfrm>
        </p:spPr>
        <p:txBody>
          <a:bodyPr>
            <a:normAutofit/>
          </a:bodyPr>
          <a:lstStyle>
            <a:lvl1pPr>
              <a:defRPr sz="1800">
                <a:solidFill>
                  <a:schemeClr val="tx1">
                    <a:lumMod val="85000"/>
                    <a:lumOff val="15000"/>
                  </a:schemeClr>
                </a:solidFill>
                <a:latin typeface="Segoe UI Semilight" panose="020B0402040204020203" pitchFamily="34" charset="0"/>
                <a:cs typeface="Segoe UI Semilight" panose="020B0402040204020203" pitchFamily="34" charset="0"/>
              </a:defRPr>
            </a:lvl1pPr>
            <a:lvl2pPr>
              <a:defRPr sz="1600">
                <a:solidFill>
                  <a:schemeClr val="tx1">
                    <a:lumMod val="85000"/>
                    <a:lumOff val="15000"/>
                  </a:schemeClr>
                </a:solidFill>
                <a:latin typeface="Segoe UI Semilight" panose="020B0402040204020203" pitchFamily="34" charset="0"/>
                <a:cs typeface="Segoe UI Semilight" panose="020B0402040204020203" pitchFamily="34" charset="0"/>
              </a:defRPr>
            </a:lvl2pPr>
            <a:lvl3pPr>
              <a:defRPr sz="1400">
                <a:solidFill>
                  <a:schemeClr val="tx1">
                    <a:lumMod val="85000"/>
                    <a:lumOff val="15000"/>
                  </a:schemeClr>
                </a:solidFill>
                <a:latin typeface="Segoe UI Semilight" panose="020B0402040204020203" pitchFamily="34" charset="0"/>
                <a:cs typeface="Segoe UI Semilight" panose="020B0402040204020203" pitchFamily="34" charset="0"/>
              </a:defRPr>
            </a:lvl3pPr>
            <a:lvl4pPr>
              <a:defRPr sz="1200">
                <a:solidFill>
                  <a:schemeClr val="tx1">
                    <a:lumMod val="85000"/>
                    <a:lumOff val="15000"/>
                  </a:schemeClr>
                </a:solidFill>
                <a:latin typeface="Segoe UI Semilight" panose="020B0402040204020203" pitchFamily="34" charset="0"/>
                <a:cs typeface="Segoe UI Semilight" panose="020B0402040204020203" pitchFamily="34" charset="0"/>
              </a:defRPr>
            </a:lvl4pPr>
            <a:lvl5pPr>
              <a:defRPr sz="1200">
                <a:solidFill>
                  <a:schemeClr val="tx1">
                    <a:lumMod val="85000"/>
                    <a:lumOff val="15000"/>
                  </a:schemeClr>
                </a:solidFill>
                <a:latin typeface="Segoe UI Semilight" panose="020B0402040204020203" pitchFamily="34" charset="0"/>
                <a:cs typeface="Segoe UI Semilight" panose="020B04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72ABD9-BC20-483D-AF79-53F6423C18E1}"/>
              </a:ext>
            </a:extLst>
          </p:cNvPr>
          <p:cNvSpPr>
            <a:spLocks noGrp="1"/>
          </p:cNvSpPr>
          <p:nvPr>
            <p:ph type="dt" sz="half" idx="10"/>
          </p:nvPr>
        </p:nvSpPr>
        <p:spPr>
          <a:xfrm>
            <a:off x="838200" y="6356350"/>
            <a:ext cx="2743200" cy="365125"/>
          </a:xfrm>
          <a:prstGeom prst="rect">
            <a:avLst/>
          </a:prstGeom>
        </p:spPr>
        <p:txBody>
          <a:bodyPr/>
          <a:lstStyle/>
          <a:p>
            <a:fld id="{9E1AD42A-2BFE-4DC4-9B3C-185F83DEA96A}" type="datetimeFigureOut">
              <a:rPr lang="en-US" smtClean="0"/>
              <a:t>3/1/2023</a:t>
            </a:fld>
            <a:endParaRPr lang="en-US"/>
          </a:p>
        </p:txBody>
      </p:sp>
      <p:sp>
        <p:nvSpPr>
          <p:cNvPr id="5" name="Footer Placeholder 4">
            <a:extLst>
              <a:ext uri="{FF2B5EF4-FFF2-40B4-BE49-F238E27FC236}">
                <a16:creationId xmlns:a16="http://schemas.microsoft.com/office/drawing/2014/main" id="{7D729230-812C-416E-BF75-A31F8B006F5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FA2C8D4-3565-4B28-9AFF-2550192B0D05}"/>
              </a:ext>
            </a:extLst>
          </p:cNvPr>
          <p:cNvSpPr>
            <a:spLocks noGrp="1"/>
          </p:cNvSpPr>
          <p:nvPr>
            <p:ph type="sldNum" sz="quarter" idx="12"/>
          </p:nvPr>
        </p:nvSpPr>
        <p:spPr>
          <a:xfrm>
            <a:off x="8610600" y="6356350"/>
            <a:ext cx="2743200" cy="365125"/>
          </a:xfrm>
          <a:prstGeom prst="rect">
            <a:avLst/>
          </a:prstGeom>
        </p:spPr>
        <p:txBody>
          <a:bodyPr/>
          <a:lstStyle/>
          <a:p>
            <a:fld id="{5CD95560-992F-4AC7-96FF-A1443EF8DBA0}" type="slidenum">
              <a:rPr lang="en-US" smtClean="0"/>
              <a:t>‹#›</a:t>
            </a:fld>
            <a:endParaRPr lang="en-US"/>
          </a:p>
        </p:txBody>
      </p:sp>
    </p:spTree>
    <p:extLst>
      <p:ext uri="{BB962C8B-B14F-4D97-AF65-F5344CB8AC3E}">
        <p14:creationId xmlns:p14="http://schemas.microsoft.com/office/powerpoint/2010/main" val="3508745323"/>
      </p:ext>
    </p:extLst>
  </p:cSld>
  <p:clrMapOvr>
    <a:masterClrMapping/>
  </p:clrMapOvr>
  <p:transition>
    <p:fade/>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preserve="1" userDrawn="1">
  <p:cSld name="Walk-in">
    <p:spTree>
      <p:nvGrpSpPr>
        <p:cNvPr id="1" name=""/>
        <p:cNvGrpSpPr/>
        <p:nvPr/>
      </p:nvGrpSpPr>
      <p:grpSpPr>
        <a:xfrm>
          <a:off x="0" y="0"/>
          <a:ext cx="0" cy="0"/>
          <a:chOff x="0" y="0"/>
          <a:chExt cx="0" cy="0"/>
        </a:xfrm>
      </p:grpSpPr>
      <p:pic>
        <p:nvPicPr>
          <p:cNvPr id="5" name="Picture 4" descr="Learning event illustration light">
            <a:extLst>
              <a:ext uri="{FF2B5EF4-FFF2-40B4-BE49-F238E27FC236}">
                <a16:creationId xmlns:a16="http://schemas.microsoft.com/office/drawing/2014/main" id="{2187D314-8DF6-41BE-B60A-D9683F7B4408}"/>
              </a:ext>
            </a:extLst>
          </p:cNvPr>
          <p:cNvPicPr>
            <a:picLocks noChangeAspect="1"/>
          </p:cNvPicPr>
          <p:nvPr userDrawn="1"/>
        </p:nvPicPr>
        <p:blipFill>
          <a:blip r:embed="rId2"/>
          <a:stretch>
            <a:fillRect/>
          </a:stretch>
        </p:blipFill>
        <p:spPr>
          <a:xfrm>
            <a:off x="0" y="0"/>
            <a:ext cx="12192000" cy="6857999"/>
          </a:xfrm>
          <a:prstGeom prst="rect">
            <a:avLst/>
          </a:prstGeom>
        </p:spPr>
      </p:pic>
      <p:pic>
        <p:nvPicPr>
          <p:cNvPr id="7" name="Picture 6" descr="Microsoft Build logo black version">
            <a:extLst>
              <a:ext uri="{FF2B5EF4-FFF2-40B4-BE49-F238E27FC236}">
                <a16:creationId xmlns:a16="http://schemas.microsoft.com/office/drawing/2014/main" id="{EEAEDA43-4CF9-492F-B49A-60896ED15B4A}"/>
              </a:ext>
            </a:extLst>
          </p:cNvPr>
          <p:cNvPicPr>
            <a:picLocks noChangeAspect="1"/>
          </p:cNvPicPr>
          <p:nvPr userDrawn="1"/>
        </p:nvPicPr>
        <p:blipFill>
          <a:blip r:embed="rId3"/>
          <a:stretch>
            <a:fillRect/>
          </a:stretch>
        </p:blipFill>
        <p:spPr>
          <a:xfrm>
            <a:off x="584201" y="2954389"/>
            <a:ext cx="4070350" cy="482325"/>
          </a:xfrm>
          <a:prstGeom prst="rect">
            <a:avLst/>
          </a:prstGeom>
        </p:spPr>
      </p:pic>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4"/>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1414516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preserve="1" userDrawn="1">
  <p:cSld name="Title Slide ">
    <p:bg>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rgbClr val="0078D4"/>
                </a:solidFill>
                <a:latin typeface="+mj-lt"/>
                <a:cs typeface="Segoe UI" panose="020B0502040204020203" pitchFamily="34" charset="0"/>
              </a:defRPr>
            </a:lvl1pPr>
          </a:lstStyle>
          <a:p>
            <a:r>
              <a:rPr lang="en-US"/>
              <a:t>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MS logo gray - EMF" descr="Microsoft logo, gray text version">
            <a:extLst>
              <a:ext uri="{FF2B5EF4-FFF2-40B4-BE49-F238E27FC236}">
                <a16:creationId xmlns:a16="http://schemas.microsoft.com/office/drawing/2014/main" id="{B8CE97CC-03FF-470C-B2AE-1E586C6207CE}"/>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10946174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75.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Box 4">
            <a:extLst>
              <a:ext uri="{FF2B5EF4-FFF2-40B4-BE49-F238E27FC236}">
                <a16:creationId xmlns:a16="http://schemas.microsoft.com/office/drawing/2014/main" id="{74E951AC-7EC4-40EB-BA4C-991B67CC2AAF}"/>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5220312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1231618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3670664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showMasterSp="0"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984423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7764966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80.xml><?xml version="1.0" encoding="utf-8"?>
<p:sldLayout xmlns:a="http://schemas.openxmlformats.org/drawingml/2006/main" xmlns:r="http://schemas.openxmlformats.org/officeDocument/2006/relationships" xmlns:p="http://schemas.openxmlformats.org/presentationml/2006/main" showMasterSp="0"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3526668784"/>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preserve="1" userDrawn="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10312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503C7B68-0E56-416B-BA3B-4B1E9C0FB33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3421433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6" orient="horz" pos="904">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preserve="1" userDrawn="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10312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5A014DCF-9734-4047-83F5-7CE27EFB6225}"/>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39355065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preserve="1" userDrawn="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10312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7B1A0A49-DE54-44DF-ABFD-6C5D6B190E6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68016495"/>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preserve="1" userDrawn="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20116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494886201"/>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preserve="1" userDrawn="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20116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433668139"/>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186.xml><?xml version="1.0" encoding="utf-8"?>
<p:sldLayout xmlns:a="http://schemas.openxmlformats.org/drawingml/2006/main" xmlns:r="http://schemas.openxmlformats.org/officeDocument/2006/relationships" xmlns:p="http://schemas.openxmlformats.org/presentationml/2006/main" showMasterSp="0" preserve="1" userDrawn="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20116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521764353"/>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preserve="1" userDrawn="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09728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9ECC8CA9-C5F6-4E75-8E6A-070F15FAE13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01867979"/>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preserve="1" userDrawn="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09728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09E96403-4CB1-443A-950D-1ECC6CD2A0E0}"/>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961985905"/>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preserve="1" userDrawn="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18872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2"/>
            <a:stretch>
              <a:fillRect/>
            </a:stretch>
          </a:blipFill>
        </p:spPr>
        <p:txBody>
          <a:bodyPr vert="horz" wrap="square" lIns="0" tIns="0" rIns="0" bIns="118872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278B2B7-6476-4186-8FA4-781DE0C02D6C}"/>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460091293"/>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sldGuideLst>
    </p:ext>
  </p:extLst>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preserve="1" userDrawn="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A5103033-A582-4B8E-ADF3-B9C53D608F95}"/>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584596266"/>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sldGuideLst>
    </p:ext>
  </p:extLst>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preserve="1" userDrawn="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6500"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0FB7FFE3-114F-45E6-AA10-63A49465230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665081460"/>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354523" y="2309812"/>
            <a:ext cx="7254865" cy="3959226"/>
          </a:xfrm>
        </p:spPr>
        <p:txBody>
          <a:bodyPr anchor="t"/>
          <a:lstStyle>
            <a:lvl1pPr marL="0" indent="0">
              <a:spcAft>
                <a:spcPts val="800"/>
              </a:spcAft>
              <a:buNone/>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3040552"/>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preserve="1" userDrawn="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0" indent="0">
              <a:buNone/>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D6C5BBE7-048D-49C2-9DE7-1EE6A6C9E2D9}"/>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22417799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FF9349"/>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6718109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50E6FF"/>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6615024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0078D4"/>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876896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119534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6376458"/>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preserve="1" userDrawn="1">
  <p:cSld name="Microsoft Docs Slide">
    <p:bg>
      <p:bgRef idx="1001">
        <a:schemeClr val="bg1"/>
      </p:bgRef>
    </p:bg>
    <p:spTree>
      <p:nvGrpSpPr>
        <p:cNvPr id="1" name=""/>
        <p:cNvGrpSpPr/>
        <p:nvPr/>
      </p:nvGrpSpPr>
      <p:grpSpPr>
        <a:xfrm>
          <a:off x="0" y="0"/>
          <a:ext cx="0" cy="0"/>
          <a:chOff x="0" y="0"/>
          <a:chExt cx="0" cy="0"/>
        </a:xfrm>
      </p:grpSpPr>
      <p:pic>
        <p:nvPicPr>
          <p:cNvPr id="3" name="Picture 2" descr="Microsoft Docs designed image">
            <a:extLst>
              <a:ext uri="{FF2B5EF4-FFF2-40B4-BE49-F238E27FC236}">
                <a16:creationId xmlns:a16="http://schemas.microsoft.com/office/drawing/2014/main" id="{EBD62032-18A0-47B6-BCBA-611C220AA7F6}"/>
              </a:ext>
            </a:extLst>
          </p:cNvPr>
          <p:cNvPicPr>
            <a:picLocks noChangeAspect="1"/>
          </p:cNvPicPr>
          <p:nvPr userDrawn="1"/>
        </p:nvPicPr>
        <p:blipFill>
          <a:blip r:embed="rId2"/>
          <a:srcRect/>
          <a:stretch/>
        </p:blipFill>
        <p:spPr>
          <a:xfrm>
            <a:off x="1234" y="28"/>
            <a:ext cx="12189531" cy="6857944"/>
          </a:xfrm>
          <a:prstGeom prst="rect">
            <a:avLst/>
          </a:prstGeom>
        </p:spPr>
      </p:pic>
      <p:sp>
        <p:nvSpPr>
          <p:cNvPr id="2" name="TextBox 1">
            <a:extLst>
              <a:ext uri="{FF2B5EF4-FFF2-40B4-BE49-F238E27FC236}">
                <a16:creationId xmlns:a16="http://schemas.microsoft.com/office/drawing/2014/main" id="{E1E7BE4D-C8D5-47BA-A7C6-2BD024ED6DB1}"/>
              </a:ext>
            </a:extLst>
          </p:cNvPr>
          <p:cNvSpPr txBox="1"/>
          <p:nvPr userDrawn="1"/>
        </p:nvSpPr>
        <p:spPr>
          <a:xfrm>
            <a:off x="584200" y="1343771"/>
            <a:ext cx="2573590" cy="307777"/>
          </a:xfrm>
          <a:prstGeom prst="rect">
            <a:avLst/>
          </a:prstGeom>
          <a:noFill/>
        </p:spPr>
        <p:txBody>
          <a:bodyPr wrap="none" lIns="0" tIns="0" rIns="0" bIns="0" rtlCol="0">
            <a:spAutoFit/>
          </a:bodyPr>
          <a:lstStyle/>
          <a:p>
            <a:pPr algn="l"/>
            <a:r>
              <a:rPr lang="en-US" sz="2000"/>
              <a:t>Guidance from experts</a:t>
            </a:r>
          </a:p>
        </p:txBody>
      </p:sp>
      <p:sp>
        <p:nvSpPr>
          <p:cNvPr id="4" name="TextBox 3">
            <a:extLst>
              <a:ext uri="{FF2B5EF4-FFF2-40B4-BE49-F238E27FC236}">
                <a16:creationId xmlns:a16="http://schemas.microsoft.com/office/drawing/2014/main" id="{B3CCDE5D-A128-4F62-A32A-95B4E5C94891}"/>
              </a:ext>
            </a:extLst>
          </p:cNvPr>
          <p:cNvSpPr txBox="1"/>
          <p:nvPr userDrawn="1"/>
        </p:nvSpPr>
        <p:spPr>
          <a:xfrm>
            <a:off x="536494" y="1585527"/>
            <a:ext cx="4037003" cy="723275"/>
          </a:xfrm>
          <a:prstGeom prst="rect">
            <a:avLst/>
          </a:prstGeom>
          <a:noFill/>
        </p:spPr>
        <p:txBody>
          <a:bodyPr wrap="none" lIns="0" tIns="0" rIns="0" bIns="0" rtlCol="0">
            <a:spAutoFit/>
          </a:bodyPr>
          <a:lstStyle/>
          <a:p>
            <a:pPr algn="l" defTabSz="932742" rtl="0" eaLnBrk="1" latinLnBrk="0" hangingPunct="1">
              <a:lnSpc>
                <a:spcPct val="100000"/>
              </a:lnSpc>
              <a:spcBef>
                <a:spcPct val="0"/>
              </a:spcBef>
              <a:buNone/>
            </a:pPr>
            <a:r>
              <a:rPr lang="en-US" sz="4700" b="0" kern="1200" cap="none" spc="-50" baseline="0">
                <a:ln w="3175">
                  <a:noFill/>
                </a:ln>
                <a:solidFill>
                  <a:schemeClr val="tx1"/>
                </a:solidFill>
                <a:effectLst/>
                <a:latin typeface="+mj-lt"/>
                <a:ea typeface="+mn-ea"/>
                <a:cs typeface="Segoe UI" pitchFamily="34" charset="0"/>
              </a:rPr>
              <a:t>Microsoft Docs</a:t>
            </a:r>
          </a:p>
        </p:txBody>
      </p:sp>
      <p:sp>
        <p:nvSpPr>
          <p:cNvPr id="5" name="TextBox 4">
            <a:extLst>
              <a:ext uri="{FF2B5EF4-FFF2-40B4-BE49-F238E27FC236}">
                <a16:creationId xmlns:a16="http://schemas.microsoft.com/office/drawing/2014/main" id="{F16C82AC-DAC3-4645-A3CD-86F0100780F9}"/>
              </a:ext>
            </a:extLst>
          </p:cNvPr>
          <p:cNvSpPr txBox="1"/>
          <p:nvPr userDrawn="1"/>
        </p:nvSpPr>
        <p:spPr>
          <a:xfrm>
            <a:off x="584200" y="2543473"/>
            <a:ext cx="3129255" cy="615553"/>
          </a:xfrm>
          <a:prstGeom prst="rect">
            <a:avLst/>
          </a:prstGeom>
          <a:noFill/>
        </p:spPr>
        <p:txBody>
          <a:bodyPr wrap="none" lIns="0" tIns="0" rIns="0" bIns="0" rtlCol="0">
            <a:spAutoFit/>
          </a:bodyPr>
          <a:lstStyle/>
          <a:p>
            <a:pPr algn="l"/>
            <a:r>
              <a:rPr lang="en-US" sz="2000"/>
              <a:t>Explore overviews, tutorials,</a:t>
            </a:r>
            <a:br>
              <a:rPr lang="en-US" sz="2000"/>
            </a:br>
            <a:r>
              <a:rPr lang="en-US" sz="2000"/>
              <a:t>code samples, and more.</a:t>
            </a:r>
          </a:p>
        </p:txBody>
      </p:sp>
    </p:spTree>
    <p:extLst>
      <p:ext uri="{BB962C8B-B14F-4D97-AF65-F5344CB8AC3E}">
        <p14:creationId xmlns:p14="http://schemas.microsoft.com/office/powerpoint/2010/main" val="243082622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showMasterSp="0" preserve="1" userDrawn="1">
  <p:cSld name="Microsoft Learn Slide">
    <p:bg>
      <p:bgRef idx="1001">
        <a:schemeClr val="bg1"/>
      </p:bgRef>
    </p:bg>
    <p:spTree>
      <p:nvGrpSpPr>
        <p:cNvPr id="1" name=""/>
        <p:cNvGrpSpPr/>
        <p:nvPr/>
      </p:nvGrpSpPr>
      <p:grpSpPr>
        <a:xfrm>
          <a:off x="0" y="0"/>
          <a:ext cx="0" cy="0"/>
          <a:chOff x="0" y="0"/>
          <a:chExt cx="0" cy="0"/>
        </a:xfrm>
      </p:grpSpPr>
      <p:pic>
        <p:nvPicPr>
          <p:cNvPr id="7" name="Picture 6" descr="Microsoft Learn designed image">
            <a:extLst>
              <a:ext uri="{FF2B5EF4-FFF2-40B4-BE49-F238E27FC236}">
                <a16:creationId xmlns:a16="http://schemas.microsoft.com/office/drawing/2014/main" id="{0AE33626-F58D-4E85-9455-67002B0CA82F}"/>
              </a:ext>
            </a:extLst>
          </p:cNvPr>
          <p:cNvPicPr>
            <a:picLocks noChangeAspect="1"/>
          </p:cNvPicPr>
          <p:nvPr userDrawn="1"/>
        </p:nvPicPr>
        <p:blipFill>
          <a:blip r:embed="rId2"/>
          <a:srcRect/>
          <a:stretch/>
        </p:blipFill>
        <p:spPr>
          <a:xfrm>
            <a:off x="1234" y="28"/>
            <a:ext cx="12189531" cy="6857943"/>
          </a:xfrm>
          <a:prstGeom prst="rect">
            <a:avLst/>
          </a:prstGeom>
        </p:spPr>
      </p:pic>
      <p:sp>
        <p:nvSpPr>
          <p:cNvPr id="3" name="TextBox 2">
            <a:extLst>
              <a:ext uri="{FF2B5EF4-FFF2-40B4-BE49-F238E27FC236}">
                <a16:creationId xmlns:a16="http://schemas.microsoft.com/office/drawing/2014/main" id="{64EE9BC0-78BC-41D4-A3E1-17B8B25B2B67}"/>
              </a:ext>
            </a:extLst>
          </p:cNvPr>
          <p:cNvSpPr txBox="1"/>
          <p:nvPr userDrawn="1"/>
        </p:nvSpPr>
        <p:spPr>
          <a:xfrm>
            <a:off x="584200" y="1343771"/>
            <a:ext cx="1484189" cy="307777"/>
          </a:xfrm>
          <a:prstGeom prst="rect">
            <a:avLst/>
          </a:prstGeom>
          <a:noFill/>
        </p:spPr>
        <p:txBody>
          <a:bodyPr wrap="none" lIns="0" tIns="0" rIns="0" bIns="0" rtlCol="0">
            <a:spAutoFit/>
          </a:bodyPr>
          <a:lstStyle/>
          <a:p>
            <a:pPr algn="l"/>
            <a:r>
              <a:rPr lang="en-US" sz="2000"/>
              <a:t>Keep on with</a:t>
            </a:r>
          </a:p>
        </p:txBody>
      </p:sp>
      <p:sp>
        <p:nvSpPr>
          <p:cNvPr id="5" name="TextBox 4">
            <a:extLst>
              <a:ext uri="{FF2B5EF4-FFF2-40B4-BE49-F238E27FC236}">
                <a16:creationId xmlns:a16="http://schemas.microsoft.com/office/drawing/2014/main" id="{8B6ED7BD-D308-45A8-89A3-C7673F1380FD}"/>
              </a:ext>
            </a:extLst>
          </p:cNvPr>
          <p:cNvSpPr txBox="1"/>
          <p:nvPr userDrawn="1"/>
        </p:nvSpPr>
        <p:spPr>
          <a:xfrm>
            <a:off x="536494" y="1585527"/>
            <a:ext cx="4197303" cy="723275"/>
          </a:xfrm>
          <a:prstGeom prst="rect">
            <a:avLst/>
          </a:prstGeom>
          <a:noFill/>
        </p:spPr>
        <p:txBody>
          <a:bodyPr wrap="none" lIns="0" tIns="0" rIns="0" bIns="0" rtlCol="0">
            <a:spAutoFit/>
          </a:bodyPr>
          <a:lstStyle/>
          <a:p>
            <a:pPr algn="l" defTabSz="932742" rtl="0" eaLnBrk="1" latinLnBrk="0" hangingPunct="1">
              <a:lnSpc>
                <a:spcPct val="100000"/>
              </a:lnSpc>
              <a:spcBef>
                <a:spcPct val="0"/>
              </a:spcBef>
              <a:buNone/>
            </a:pPr>
            <a:r>
              <a:rPr lang="en-US" sz="4700" b="0" kern="1200" cap="none" spc="-50" baseline="0">
                <a:ln w="3175">
                  <a:noFill/>
                </a:ln>
                <a:solidFill>
                  <a:schemeClr val="tx1"/>
                </a:solidFill>
                <a:effectLst/>
                <a:latin typeface="+mj-lt"/>
                <a:ea typeface="+mn-ea"/>
                <a:cs typeface="Segoe UI" pitchFamily="34" charset="0"/>
              </a:rPr>
              <a:t>Microsoft Learn</a:t>
            </a:r>
          </a:p>
        </p:txBody>
      </p:sp>
      <p:sp>
        <p:nvSpPr>
          <p:cNvPr id="6" name="TextBox 5">
            <a:extLst>
              <a:ext uri="{FF2B5EF4-FFF2-40B4-BE49-F238E27FC236}">
                <a16:creationId xmlns:a16="http://schemas.microsoft.com/office/drawing/2014/main" id="{D12BE78F-47EB-4845-A2F8-978EF45F3CF2}"/>
              </a:ext>
            </a:extLst>
          </p:cNvPr>
          <p:cNvSpPr txBox="1"/>
          <p:nvPr userDrawn="1"/>
        </p:nvSpPr>
        <p:spPr>
          <a:xfrm>
            <a:off x="584200" y="2543473"/>
            <a:ext cx="3331489" cy="923330"/>
          </a:xfrm>
          <a:prstGeom prst="rect">
            <a:avLst/>
          </a:prstGeom>
          <a:noFill/>
        </p:spPr>
        <p:txBody>
          <a:bodyPr wrap="none" lIns="0" tIns="0" rIns="0" bIns="0" rtlCol="0">
            <a:spAutoFit/>
          </a:bodyPr>
          <a:lstStyle/>
          <a:p>
            <a:pPr algn="l"/>
            <a:r>
              <a:rPr lang="en-US" sz="2000"/>
              <a:t>Complete interactive learning</a:t>
            </a:r>
            <a:br>
              <a:rPr lang="en-US" sz="2000"/>
            </a:br>
            <a:r>
              <a:rPr lang="en-US" sz="2000"/>
              <a:t>exercises, watch videos, and</a:t>
            </a:r>
            <a:br>
              <a:rPr lang="en-US" sz="2000"/>
            </a:br>
            <a:r>
              <a:rPr lang="en-US" sz="2000"/>
              <a:t>apply your new skills.</a:t>
            </a:r>
          </a:p>
        </p:txBody>
      </p:sp>
    </p:spTree>
    <p:extLst>
      <p:ext uri="{BB962C8B-B14F-4D97-AF65-F5344CB8AC3E}">
        <p14:creationId xmlns:p14="http://schemas.microsoft.com/office/powerpoint/2010/main" val="32566779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showMasterSp="0" preserve="1" userDrawn="1">
  <p:cSld name="Microsoft Learn Certifications Slide">
    <p:bg>
      <p:bgRef idx="1001">
        <a:schemeClr val="bg1"/>
      </p:bgRef>
    </p:bg>
    <p:spTree>
      <p:nvGrpSpPr>
        <p:cNvPr id="1" name=""/>
        <p:cNvGrpSpPr/>
        <p:nvPr/>
      </p:nvGrpSpPr>
      <p:grpSpPr>
        <a:xfrm>
          <a:off x="0" y="0"/>
          <a:ext cx="0" cy="0"/>
          <a:chOff x="0" y="0"/>
          <a:chExt cx="0" cy="0"/>
        </a:xfrm>
      </p:grpSpPr>
      <p:pic>
        <p:nvPicPr>
          <p:cNvPr id="6" name="Picture 5" descr="Microsoft Learn Cert designed image">
            <a:extLst>
              <a:ext uri="{FF2B5EF4-FFF2-40B4-BE49-F238E27FC236}">
                <a16:creationId xmlns:a16="http://schemas.microsoft.com/office/drawing/2014/main" id="{AB143E58-1C54-4897-8E1A-47CCE5568C66}"/>
              </a:ext>
            </a:extLst>
          </p:cNvPr>
          <p:cNvPicPr>
            <a:picLocks noChangeAspect="1"/>
          </p:cNvPicPr>
          <p:nvPr userDrawn="1"/>
        </p:nvPicPr>
        <p:blipFill>
          <a:blip r:embed="rId2"/>
          <a:srcRect/>
          <a:stretch/>
        </p:blipFill>
        <p:spPr>
          <a:xfrm>
            <a:off x="1234" y="28"/>
            <a:ext cx="12189531" cy="6857943"/>
          </a:xfrm>
          <a:prstGeom prst="rect">
            <a:avLst/>
          </a:prstGeom>
        </p:spPr>
      </p:pic>
      <p:sp>
        <p:nvSpPr>
          <p:cNvPr id="7" name="TextBox 6">
            <a:extLst>
              <a:ext uri="{FF2B5EF4-FFF2-40B4-BE49-F238E27FC236}">
                <a16:creationId xmlns:a16="http://schemas.microsoft.com/office/drawing/2014/main" id="{29EE229B-59A4-4D0A-B78C-65001710D20D}"/>
              </a:ext>
            </a:extLst>
          </p:cNvPr>
          <p:cNvSpPr txBox="1"/>
          <p:nvPr userDrawn="1"/>
        </p:nvSpPr>
        <p:spPr>
          <a:xfrm>
            <a:off x="584200" y="4543953"/>
            <a:ext cx="3927807" cy="553998"/>
          </a:xfrm>
          <a:prstGeom prst="rect">
            <a:avLst/>
          </a:prstGeom>
          <a:noFill/>
        </p:spPr>
        <p:txBody>
          <a:bodyPr wrap="none" lIns="0" tIns="0" rIns="0" bIns="0" rtlCol="0">
            <a:spAutoFit/>
          </a:bodyPr>
          <a:lstStyle/>
          <a:p>
            <a:pPr algn="l"/>
            <a:r>
              <a:rPr lang="en-US" sz="1800" kern="1200">
                <a:solidFill>
                  <a:schemeClr val="tx1"/>
                </a:solidFill>
                <a:effectLst/>
                <a:latin typeface="+mn-lt"/>
                <a:ea typeface="+mn-ea"/>
                <a:cs typeface="+mn-cs"/>
              </a:rPr>
              <a:t>Validate your technical knowledge</a:t>
            </a:r>
            <a:br>
              <a:rPr lang="en-US" sz="1800" kern="1200">
                <a:solidFill>
                  <a:schemeClr val="tx1"/>
                </a:solidFill>
                <a:effectLst/>
                <a:latin typeface="+mn-lt"/>
                <a:ea typeface="+mn-ea"/>
                <a:cs typeface="+mn-cs"/>
              </a:rPr>
            </a:br>
            <a:r>
              <a:rPr lang="en-US" sz="1800" kern="1200">
                <a:solidFill>
                  <a:schemeClr val="tx1"/>
                </a:solidFill>
                <a:effectLst/>
                <a:latin typeface="+mn-lt"/>
                <a:ea typeface="+mn-ea"/>
                <a:cs typeface="+mn-cs"/>
              </a:rPr>
              <a:t>and ability with Microsoft Certification.</a:t>
            </a:r>
            <a:endParaRPr lang="en-US" sz="2000"/>
          </a:p>
        </p:txBody>
      </p:sp>
      <p:sp>
        <p:nvSpPr>
          <p:cNvPr id="8" name="Text Placeholder 5">
            <a:extLst>
              <a:ext uri="{FF2B5EF4-FFF2-40B4-BE49-F238E27FC236}">
                <a16:creationId xmlns:a16="http://schemas.microsoft.com/office/drawing/2014/main" id="{A1C4994F-1F45-441D-A375-D2E627025908}"/>
              </a:ext>
            </a:extLst>
          </p:cNvPr>
          <p:cNvSpPr>
            <a:spLocks noGrp="1"/>
          </p:cNvSpPr>
          <p:nvPr>
            <p:ph type="body" sz="quarter" idx="11"/>
          </p:nvPr>
        </p:nvSpPr>
        <p:spPr>
          <a:xfrm>
            <a:off x="577057" y="2554288"/>
            <a:ext cx="3205162" cy="276999"/>
          </a:xfrm>
        </p:spPr>
        <p:txBody>
          <a:bodyPr/>
          <a:lstStyle>
            <a:lvl1pPr marL="0" indent="0">
              <a:buNone/>
              <a:defRPr sz="1800"/>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4" name="TextBox 3">
            <a:extLst>
              <a:ext uri="{FF2B5EF4-FFF2-40B4-BE49-F238E27FC236}">
                <a16:creationId xmlns:a16="http://schemas.microsoft.com/office/drawing/2014/main" id="{4901A779-757D-4A11-BE1F-5D582C38BE84}"/>
              </a:ext>
            </a:extLst>
          </p:cNvPr>
          <p:cNvSpPr txBox="1"/>
          <p:nvPr userDrawn="1"/>
        </p:nvSpPr>
        <p:spPr>
          <a:xfrm>
            <a:off x="584200" y="1343771"/>
            <a:ext cx="2176173" cy="307777"/>
          </a:xfrm>
          <a:prstGeom prst="rect">
            <a:avLst/>
          </a:prstGeom>
          <a:noFill/>
        </p:spPr>
        <p:txBody>
          <a:bodyPr wrap="none" lIns="0" tIns="0" rIns="0" bIns="0" rtlCol="0">
            <a:spAutoFit/>
          </a:bodyPr>
          <a:lstStyle/>
          <a:p>
            <a:pPr algn="l"/>
            <a:r>
              <a:rPr lang="en-US" sz="2000"/>
              <a:t>On Microsoft Learn</a:t>
            </a:r>
          </a:p>
        </p:txBody>
      </p:sp>
      <p:sp>
        <p:nvSpPr>
          <p:cNvPr id="5" name="TextBox 4">
            <a:extLst>
              <a:ext uri="{FF2B5EF4-FFF2-40B4-BE49-F238E27FC236}">
                <a16:creationId xmlns:a16="http://schemas.microsoft.com/office/drawing/2014/main" id="{A99F3F12-81F0-4AEE-81AC-DAE4FB7C3241}"/>
              </a:ext>
            </a:extLst>
          </p:cNvPr>
          <p:cNvSpPr txBox="1"/>
          <p:nvPr userDrawn="1"/>
        </p:nvSpPr>
        <p:spPr>
          <a:xfrm>
            <a:off x="536494" y="1585527"/>
            <a:ext cx="3531159" cy="723275"/>
          </a:xfrm>
          <a:prstGeom prst="rect">
            <a:avLst/>
          </a:prstGeom>
          <a:noFill/>
        </p:spPr>
        <p:txBody>
          <a:bodyPr wrap="none" lIns="0" tIns="0" rIns="0" bIns="0" rtlCol="0">
            <a:spAutoFit/>
          </a:bodyPr>
          <a:lstStyle/>
          <a:p>
            <a:pPr algn="l" defTabSz="932742" rtl="0" eaLnBrk="1" latinLnBrk="0" hangingPunct="1">
              <a:lnSpc>
                <a:spcPct val="100000"/>
              </a:lnSpc>
              <a:spcBef>
                <a:spcPct val="0"/>
              </a:spcBef>
              <a:buNone/>
            </a:pPr>
            <a:r>
              <a:rPr lang="en-US" sz="4700" b="0" kern="1200" cap="none" spc="-50" baseline="0">
                <a:ln w="3175">
                  <a:noFill/>
                </a:ln>
                <a:solidFill>
                  <a:schemeClr val="tx1"/>
                </a:solidFill>
                <a:effectLst/>
                <a:latin typeface="+mj-lt"/>
                <a:ea typeface="+mn-ea"/>
                <a:cs typeface="Segoe UI" pitchFamily="34" charset="0"/>
              </a:rPr>
              <a:t>Certifications</a:t>
            </a:r>
          </a:p>
        </p:txBody>
      </p:sp>
    </p:spTree>
    <p:extLst>
      <p:ext uri="{BB962C8B-B14F-4D97-AF65-F5344CB8AC3E}">
        <p14:creationId xmlns:p14="http://schemas.microsoft.com/office/powerpoint/2010/main" val="92287081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preserve="1" userDrawn="1">
  <p:cSld name="Developer Code Layout">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a:t>Software code slide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solidFill>
                  <a:schemeClr val="tx1"/>
                </a:solidFill>
                <a:latin typeface="Consolas" panose="020B0609020204030204" pitchFamily="49" charset="0"/>
                <a:cs typeface="Consolas" panose="020B0609020204030204" pitchFamily="49" charset="0"/>
              </a:defRPr>
            </a:lvl1pPr>
            <a:lvl2pPr marL="346553" indent="0">
              <a:buNone/>
              <a:defRPr sz="2400">
                <a:solidFill>
                  <a:schemeClr val="tx1"/>
                </a:solidFill>
                <a:latin typeface="Consolas" panose="020B0609020204030204" pitchFamily="49" charset="0"/>
                <a:cs typeface="Consolas" panose="020B0609020204030204" pitchFamily="49" charset="0"/>
              </a:defRPr>
            </a:lvl2pPr>
            <a:lvl3pPr marL="584607" indent="0">
              <a:buNone/>
              <a:defRPr sz="2000">
                <a:solidFill>
                  <a:schemeClr val="tx1"/>
                </a:solidFill>
                <a:latin typeface="Consolas" panose="020B0609020204030204" pitchFamily="49" charset="0"/>
                <a:cs typeface="Consolas" panose="020B0609020204030204" pitchFamily="49" charset="0"/>
              </a:defRPr>
            </a:lvl3pPr>
            <a:lvl4pPr marL="814563" indent="0">
              <a:buNone/>
              <a:defRPr sz="1800">
                <a:solidFill>
                  <a:schemeClr val="tx1"/>
                </a:solidFill>
                <a:latin typeface="Consolas" panose="020B0609020204030204" pitchFamily="49" charset="0"/>
                <a:cs typeface="Consolas" panose="020B0609020204030204" pitchFamily="49" charset="0"/>
              </a:defRPr>
            </a:lvl4pPr>
            <a:lvl5pPr marL="1050997" indent="0">
              <a:buNone/>
              <a:defRPr sz="18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10951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375024051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08149511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1.emf"/><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82.xml"/><Relationship Id="rId117" Type="http://schemas.openxmlformats.org/officeDocument/2006/relationships/theme" Target="../theme/theme2.xml"/><Relationship Id="rId21" Type="http://schemas.openxmlformats.org/officeDocument/2006/relationships/slideLayout" Target="../slideLayouts/slideLayout77.xml"/><Relationship Id="rId42" Type="http://schemas.openxmlformats.org/officeDocument/2006/relationships/slideLayout" Target="../slideLayouts/slideLayout98.xml"/><Relationship Id="rId47" Type="http://schemas.openxmlformats.org/officeDocument/2006/relationships/slideLayout" Target="../slideLayouts/slideLayout103.xml"/><Relationship Id="rId63" Type="http://schemas.openxmlformats.org/officeDocument/2006/relationships/slideLayout" Target="../slideLayouts/slideLayout119.xml"/><Relationship Id="rId68" Type="http://schemas.openxmlformats.org/officeDocument/2006/relationships/slideLayout" Target="../slideLayouts/slideLayout124.xml"/><Relationship Id="rId84" Type="http://schemas.openxmlformats.org/officeDocument/2006/relationships/slideLayout" Target="../slideLayouts/slideLayout140.xml"/><Relationship Id="rId89" Type="http://schemas.openxmlformats.org/officeDocument/2006/relationships/slideLayout" Target="../slideLayouts/slideLayout145.xml"/><Relationship Id="rId112" Type="http://schemas.openxmlformats.org/officeDocument/2006/relationships/slideLayout" Target="../slideLayouts/slideLayout168.xml"/><Relationship Id="rId16" Type="http://schemas.openxmlformats.org/officeDocument/2006/relationships/slideLayout" Target="../slideLayouts/slideLayout72.xml"/><Relationship Id="rId107" Type="http://schemas.openxmlformats.org/officeDocument/2006/relationships/slideLayout" Target="../slideLayouts/slideLayout163.xml"/><Relationship Id="rId11" Type="http://schemas.openxmlformats.org/officeDocument/2006/relationships/slideLayout" Target="../slideLayouts/slideLayout67.xml"/><Relationship Id="rId32" Type="http://schemas.openxmlformats.org/officeDocument/2006/relationships/slideLayout" Target="../slideLayouts/slideLayout88.xml"/><Relationship Id="rId37" Type="http://schemas.openxmlformats.org/officeDocument/2006/relationships/slideLayout" Target="../slideLayouts/slideLayout93.xml"/><Relationship Id="rId53" Type="http://schemas.openxmlformats.org/officeDocument/2006/relationships/slideLayout" Target="../slideLayouts/slideLayout109.xml"/><Relationship Id="rId58" Type="http://schemas.openxmlformats.org/officeDocument/2006/relationships/slideLayout" Target="../slideLayouts/slideLayout114.xml"/><Relationship Id="rId74" Type="http://schemas.openxmlformats.org/officeDocument/2006/relationships/slideLayout" Target="../slideLayouts/slideLayout130.xml"/><Relationship Id="rId79" Type="http://schemas.openxmlformats.org/officeDocument/2006/relationships/slideLayout" Target="../slideLayouts/slideLayout135.xml"/><Relationship Id="rId102" Type="http://schemas.openxmlformats.org/officeDocument/2006/relationships/slideLayout" Target="../slideLayouts/slideLayout158.xml"/><Relationship Id="rId5" Type="http://schemas.openxmlformats.org/officeDocument/2006/relationships/slideLayout" Target="../slideLayouts/slideLayout61.xml"/><Relationship Id="rId90" Type="http://schemas.openxmlformats.org/officeDocument/2006/relationships/slideLayout" Target="../slideLayouts/slideLayout146.xml"/><Relationship Id="rId95" Type="http://schemas.openxmlformats.org/officeDocument/2006/relationships/slideLayout" Target="../slideLayouts/slideLayout151.xml"/><Relationship Id="rId22" Type="http://schemas.openxmlformats.org/officeDocument/2006/relationships/slideLayout" Target="../slideLayouts/slideLayout78.xml"/><Relationship Id="rId27" Type="http://schemas.openxmlformats.org/officeDocument/2006/relationships/slideLayout" Target="../slideLayouts/slideLayout83.xml"/><Relationship Id="rId43" Type="http://schemas.openxmlformats.org/officeDocument/2006/relationships/slideLayout" Target="../slideLayouts/slideLayout99.xml"/><Relationship Id="rId48" Type="http://schemas.openxmlformats.org/officeDocument/2006/relationships/slideLayout" Target="../slideLayouts/slideLayout104.xml"/><Relationship Id="rId64" Type="http://schemas.openxmlformats.org/officeDocument/2006/relationships/slideLayout" Target="../slideLayouts/slideLayout120.xml"/><Relationship Id="rId69" Type="http://schemas.openxmlformats.org/officeDocument/2006/relationships/slideLayout" Target="../slideLayouts/slideLayout125.xml"/><Relationship Id="rId113" Type="http://schemas.openxmlformats.org/officeDocument/2006/relationships/slideLayout" Target="../slideLayouts/slideLayout169.xml"/><Relationship Id="rId118" Type="http://schemas.openxmlformats.org/officeDocument/2006/relationships/image" Target="../media/image1.emf"/><Relationship Id="rId80" Type="http://schemas.openxmlformats.org/officeDocument/2006/relationships/slideLayout" Target="../slideLayouts/slideLayout136.xml"/><Relationship Id="rId85" Type="http://schemas.openxmlformats.org/officeDocument/2006/relationships/slideLayout" Target="../slideLayouts/slideLayout141.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33" Type="http://schemas.openxmlformats.org/officeDocument/2006/relationships/slideLayout" Target="../slideLayouts/slideLayout89.xml"/><Relationship Id="rId38" Type="http://schemas.openxmlformats.org/officeDocument/2006/relationships/slideLayout" Target="../slideLayouts/slideLayout94.xml"/><Relationship Id="rId59" Type="http://schemas.openxmlformats.org/officeDocument/2006/relationships/slideLayout" Target="../slideLayouts/slideLayout115.xml"/><Relationship Id="rId103" Type="http://schemas.openxmlformats.org/officeDocument/2006/relationships/slideLayout" Target="../slideLayouts/slideLayout159.xml"/><Relationship Id="rId108" Type="http://schemas.openxmlformats.org/officeDocument/2006/relationships/slideLayout" Target="../slideLayouts/slideLayout164.xml"/><Relationship Id="rId54" Type="http://schemas.openxmlformats.org/officeDocument/2006/relationships/slideLayout" Target="../slideLayouts/slideLayout110.xml"/><Relationship Id="rId70" Type="http://schemas.openxmlformats.org/officeDocument/2006/relationships/slideLayout" Target="../slideLayouts/slideLayout126.xml"/><Relationship Id="rId75" Type="http://schemas.openxmlformats.org/officeDocument/2006/relationships/slideLayout" Target="../slideLayouts/slideLayout131.xml"/><Relationship Id="rId91" Type="http://schemas.openxmlformats.org/officeDocument/2006/relationships/slideLayout" Target="../slideLayouts/slideLayout147.xml"/><Relationship Id="rId96" Type="http://schemas.openxmlformats.org/officeDocument/2006/relationships/slideLayout" Target="../slideLayouts/slideLayout152.xml"/><Relationship Id="rId1" Type="http://schemas.openxmlformats.org/officeDocument/2006/relationships/slideLayout" Target="../slideLayouts/slideLayout57.xml"/><Relationship Id="rId6" Type="http://schemas.openxmlformats.org/officeDocument/2006/relationships/slideLayout" Target="../slideLayouts/slideLayout62.xml"/><Relationship Id="rId23" Type="http://schemas.openxmlformats.org/officeDocument/2006/relationships/slideLayout" Target="../slideLayouts/slideLayout79.xml"/><Relationship Id="rId28" Type="http://schemas.openxmlformats.org/officeDocument/2006/relationships/slideLayout" Target="../slideLayouts/slideLayout84.xml"/><Relationship Id="rId49" Type="http://schemas.openxmlformats.org/officeDocument/2006/relationships/slideLayout" Target="../slideLayouts/slideLayout105.xml"/><Relationship Id="rId114" Type="http://schemas.openxmlformats.org/officeDocument/2006/relationships/slideLayout" Target="../slideLayouts/slideLayout170.xml"/><Relationship Id="rId10" Type="http://schemas.openxmlformats.org/officeDocument/2006/relationships/slideLayout" Target="../slideLayouts/slideLayout66.xml"/><Relationship Id="rId31" Type="http://schemas.openxmlformats.org/officeDocument/2006/relationships/slideLayout" Target="../slideLayouts/slideLayout87.xml"/><Relationship Id="rId44" Type="http://schemas.openxmlformats.org/officeDocument/2006/relationships/slideLayout" Target="../slideLayouts/slideLayout100.xml"/><Relationship Id="rId52" Type="http://schemas.openxmlformats.org/officeDocument/2006/relationships/slideLayout" Target="../slideLayouts/slideLayout108.xml"/><Relationship Id="rId60" Type="http://schemas.openxmlformats.org/officeDocument/2006/relationships/slideLayout" Target="../slideLayouts/slideLayout116.xml"/><Relationship Id="rId65" Type="http://schemas.openxmlformats.org/officeDocument/2006/relationships/slideLayout" Target="../slideLayouts/slideLayout121.xml"/><Relationship Id="rId73" Type="http://schemas.openxmlformats.org/officeDocument/2006/relationships/slideLayout" Target="../slideLayouts/slideLayout129.xml"/><Relationship Id="rId78" Type="http://schemas.openxmlformats.org/officeDocument/2006/relationships/slideLayout" Target="../slideLayouts/slideLayout134.xml"/><Relationship Id="rId81" Type="http://schemas.openxmlformats.org/officeDocument/2006/relationships/slideLayout" Target="../slideLayouts/slideLayout137.xml"/><Relationship Id="rId86" Type="http://schemas.openxmlformats.org/officeDocument/2006/relationships/slideLayout" Target="../slideLayouts/slideLayout142.xml"/><Relationship Id="rId94" Type="http://schemas.openxmlformats.org/officeDocument/2006/relationships/slideLayout" Target="../slideLayouts/slideLayout150.xml"/><Relationship Id="rId99" Type="http://schemas.openxmlformats.org/officeDocument/2006/relationships/slideLayout" Target="../slideLayouts/slideLayout155.xml"/><Relationship Id="rId101" Type="http://schemas.openxmlformats.org/officeDocument/2006/relationships/slideLayout" Target="../slideLayouts/slideLayout157.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3" Type="http://schemas.openxmlformats.org/officeDocument/2006/relationships/slideLayout" Target="../slideLayouts/slideLayout69.xml"/><Relationship Id="rId18" Type="http://schemas.openxmlformats.org/officeDocument/2006/relationships/slideLayout" Target="../slideLayouts/slideLayout74.xml"/><Relationship Id="rId39" Type="http://schemas.openxmlformats.org/officeDocument/2006/relationships/slideLayout" Target="../slideLayouts/slideLayout95.xml"/><Relationship Id="rId109" Type="http://schemas.openxmlformats.org/officeDocument/2006/relationships/slideLayout" Target="../slideLayouts/slideLayout165.xml"/><Relationship Id="rId34" Type="http://schemas.openxmlformats.org/officeDocument/2006/relationships/slideLayout" Target="../slideLayouts/slideLayout90.xml"/><Relationship Id="rId50" Type="http://schemas.openxmlformats.org/officeDocument/2006/relationships/slideLayout" Target="../slideLayouts/slideLayout106.xml"/><Relationship Id="rId55" Type="http://schemas.openxmlformats.org/officeDocument/2006/relationships/slideLayout" Target="../slideLayouts/slideLayout111.xml"/><Relationship Id="rId76" Type="http://schemas.openxmlformats.org/officeDocument/2006/relationships/slideLayout" Target="../slideLayouts/slideLayout132.xml"/><Relationship Id="rId97" Type="http://schemas.openxmlformats.org/officeDocument/2006/relationships/slideLayout" Target="../slideLayouts/slideLayout153.xml"/><Relationship Id="rId104" Type="http://schemas.openxmlformats.org/officeDocument/2006/relationships/slideLayout" Target="../slideLayouts/slideLayout160.xml"/><Relationship Id="rId7" Type="http://schemas.openxmlformats.org/officeDocument/2006/relationships/slideLayout" Target="../slideLayouts/slideLayout63.xml"/><Relationship Id="rId71" Type="http://schemas.openxmlformats.org/officeDocument/2006/relationships/slideLayout" Target="../slideLayouts/slideLayout127.xml"/><Relationship Id="rId92" Type="http://schemas.openxmlformats.org/officeDocument/2006/relationships/slideLayout" Target="../slideLayouts/slideLayout148.xml"/><Relationship Id="rId2" Type="http://schemas.openxmlformats.org/officeDocument/2006/relationships/slideLayout" Target="../slideLayouts/slideLayout58.xml"/><Relationship Id="rId29" Type="http://schemas.openxmlformats.org/officeDocument/2006/relationships/slideLayout" Target="../slideLayouts/slideLayout85.xml"/><Relationship Id="rId24" Type="http://schemas.openxmlformats.org/officeDocument/2006/relationships/slideLayout" Target="../slideLayouts/slideLayout80.xml"/><Relationship Id="rId40" Type="http://schemas.openxmlformats.org/officeDocument/2006/relationships/slideLayout" Target="../slideLayouts/slideLayout96.xml"/><Relationship Id="rId45" Type="http://schemas.openxmlformats.org/officeDocument/2006/relationships/slideLayout" Target="../slideLayouts/slideLayout101.xml"/><Relationship Id="rId66" Type="http://schemas.openxmlformats.org/officeDocument/2006/relationships/slideLayout" Target="../slideLayouts/slideLayout122.xml"/><Relationship Id="rId87" Type="http://schemas.openxmlformats.org/officeDocument/2006/relationships/slideLayout" Target="../slideLayouts/slideLayout143.xml"/><Relationship Id="rId110" Type="http://schemas.openxmlformats.org/officeDocument/2006/relationships/slideLayout" Target="../slideLayouts/slideLayout166.xml"/><Relationship Id="rId115" Type="http://schemas.openxmlformats.org/officeDocument/2006/relationships/slideLayout" Target="../slideLayouts/slideLayout171.xml"/><Relationship Id="rId61" Type="http://schemas.openxmlformats.org/officeDocument/2006/relationships/slideLayout" Target="../slideLayouts/slideLayout117.xml"/><Relationship Id="rId82" Type="http://schemas.openxmlformats.org/officeDocument/2006/relationships/slideLayout" Target="../slideLayouts/slideLayout138.xml"/><Relationship Id="rId19" Type="http://schemas.openxmlformats.org/officeDocument/2006/relationships/slideLayout" Target="../slideLayouts/slideLayout75.xml"/><Relationship Id="rId14" Type="http://schemas.openxmlformats.org/officeDocument/2006/relationships/slideLayout" Target="../slideLayouts/slideLayout70.xml"/><Relationship Id="rId30" Type="http://schemas.openxmlformats.org/officeDocument/2006/relationships/slideLayout" Target="../slideLayouts/slideLayout86.xml"/><Relationship Id="rId35" Type="http://schemas.openxmlformats.org/officeDocument/2006/relationships/slideLayout" Target="../slideLayouts/slideLayout91.xml"/><Relationship Id="rId56" Type="http://schemas.openxmlformats.org/officeDocument/2006/relationships/slideLayout" Target="../slideLayouts/slideLayout112.xml"/><Relationship Id="rId77" Type="http://schemas.openxmlformats.org/officeDocument/2006/relationships/slideLayout" Target="../slideLayouts/slideLayout133.xml"/><Relationship Id="rId100" Type="http://schemas.openxmlformats.org/officeDocument/2006/relationships/slideLayout" Target="../slideLayouts/slideLayout156.xml"/><Relationship Id="rId105" Type="http://schemas.openxmlformats.org/officeDocument/2006/relationships/slideLayout" Target="../slideLayouts/slideLayout161.xml"/><Relationship Id="rId8" Type="http://schemas.openxmlformats.org/officeDocument/2006/relationships/slideLayout" Target="../slideLayouts/slideLayout64.xml"/><Relationship Id="rId51" Type="http://schemas.openxmlformats.org/officeDocument/2006/relationships/slideLayout" Target="../slideLayouts/slideLayout107.xml"/><Relationship Id="rId72" Type="http://schemas.openxmlformats.org/officeDocument/2006/relationships/slideLayout" Target="../slideLayouts/slideLayout128.xml"/><Relationship Id="rId93" Type="http://schemas.openxmlformats.org/officeDocument/2006/relationships/slideLayout" Target="../slideLayouts/slideLayout149.xml"/><Relationship Id="rId98" Type="http://schemas.openxmlformats.org/officeDocument/2006/relationships/slideLayout" Target="../slideLayouts/slideLayout154.xml"/><Relationship Id="rId3" Type="http://schemas.openxmlformats.org/officeDocument/2006/relationships/slideLayout" Target="../slideLayouts/slideLayout59.xml"/><Relationship Id="rId25" Type="http://schemas.openxmlformats.org/officeDocument/2006/relationships/slideLayout" Target="../slideLayouts/slideLayout81.xml"/><Relationship Id="rId46" Type="http://schemas.openxmlformats.org/officeDocument/2006/relationships/slideLayout" Target="../slideLayouts/slideLayout102.xml"/><Relationship Id="rId67" Type="http://schemas.openxmlformats.org/officeDocument/2006/relationships/slideLayout" Target="../slideLayouts/slideLayout123.xml"/><Relationship Id="rId116" Type="http://schemas.openxmlformats.org/officeDocument/2006/relationships/slideLayout" Target="../slideLayouts/slideLayout172.xml"/><Relationship Id="rId20" Type="http://schemas.openxmlformats.org/officeDocument/2006/relationships/slideLayout" Target="../slideLayouts/slideLayout76.xml"/><Relationship Id="rId41" Type="http://schemas.openxmlformats.org/officeDocument/2006/relationships/slideLayout" Target="../slideLayouts/slideLayout97.xml"/><Relationship Id="rId62" Type="http://schemas.openxmlformats.org/officeDocument/2006/relationships/slideLayout" Target="../slideLayouts/slideLayout118.xml"/><Relationship Id="rId83" Type="http://schemas.openxmlformats.org/officeDocument/2006/relationships/slideLayout" Target="../slideLayouts/slideLayout139.xml"/><Relationship Id="rId88" Type="http://schemas.openxmlformats.org/officeDocument/2006/relationships/slideLayout" Target="../slideLayouts/slideLayout144.xml"/><Relationship Id="rId111" Type="http://schemas.openxmlformats.org/officeDocument/2006/relationships/slideLayout" Target="../slideLayouts/slideLayout167.xml"/><Relationship Id="rId15" Type="http://schemas.openxmlformats.org/officeDocument/2006/relationships/slideLayout" Target="../slideLayouts/slideLayout71.xml"/><Relationship Id="rId36" Type="http://schemas.openxmlformats.org/officeDocument/2006/relationships/slideLayout" Target="../slideLayouts/slideLayout92.xml"/><Relationship Id="rId57" Type="http://schemas.openxmlformats.org/officeDocument/2006/relationships/slideLayout" Target="../slideLayouts/slideLayout113.xml"/><Relationship Id="rId106" Type="http://schemas.openxmlformats.org/officeDocument/2006/relationships/slideLayout" Target="../slideLayouts/slideLayout16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185.xml"/><Relationship Id="rId18" Type="http://schemas.openxmlformats.org/officeDocument/2006/relationships/slideLayout" Target="../slideLayouts/slideLayout190.xml"/><Relationship Id="rId26" Type="http://schemas.openxmlformats.org/officeDocument/2006/relationships/slideLayout" Target="../slideLayouts/slideLayout198.xml"/><Relationship Id="rId3" Type="http://schemas.openxmlformats.org/officeDocument/2006/relationships/slideLayout" Target="../slideLayouts/slideLayout175.xml"/><Relationship Id="rId21" Type="http://schemas.openxmlformats.org/officeDocument/2006/relationships/slideLayout" Target="../slideLayouts/slideLayout193.xml"/><Relationship Id="rId34" Type="http://schemas.openxmlformats.org/officeDocument/2006/relationships/image" Target="../media/image1.emf"/><Relationship Id="rId7" Type="http://schemas.openxmlformats.org/officeDocument/2006/relationships/slideLayout" Target="../slideLayouts/slideLayout179.xml"/><Relationship Id="rId12" Type="http://schemas.openxmlformats.org/officeDocument/2006/relationships/slideLayout" Target="../slideLayouts/slideLayout184.xml"/><Relationship Id="rId17" Type="http://schemas.openxmlformats.org/officeDocument/2006/relationships/slideLayout" Target="../slideLayouts/slideLayout189.xml"/><Relationship Id="rId25" Type="http://schemas.openxmlformats.org/officeDocument/2006/relationships/slideLayout" Target="../slideLayouts/slideLayout197.xml"/><Relationship Id="rId33" Type="http://schemas.openxmlformats.org/officeDocument/2006/relationships/theme" Target="../theme/theme3.xml"/><Relationship Id="rId2" Type="http://schemas.openxmlformats.org/officeDocument/2006/relationships/slideLayout" Target="../slideLayouts/slideLayout174.xml"/><Relationship Id="rId16" Type="http://schemas.openxmlformats.org/officeDocument/2006/relationships/slideLayout" Target="../slideLayouts/slideLayout188.xml"/><Relationship Id="rId20" Type="http://schemas.openxmlformats.org/officeDocument/2006/relationships/slideLayout" Target="../slideLayouts/slideLayout192.xml"/><Relationship Id="rId29" Type="http://schemas.openxmlformats.org/officeDocument/2006/relationships/slideLayout" Target="../slideLayouts/slideLayout201.xml"/><Relationship Id="rId1" Type="http://schemas.openxmlformats.org/officeDocument/2006/relationships/slideLayout" Target="../slideLayouts/slideLayout173.xml"/><Relationship Id="rId6" Type="http://schemas.openxmlformats.org/officeDocument/2006/relationships/slideLayout" Target="../slideLayouts/slideLayout178.xml"/><Relationship Id="rId11" Type="http://schemas.openxmlformats.org/officeDocument/2006/relationships/slideLayout" Target="../slideLayouts/slideLayout183.xml"/><Relationship Id="rId24" Type="http://schemas.openxmlformats.org/officeDocument/2006/relationships/slideLayout" Target="../slideLayouts/slideLayout196.xml"/><Relationship Id="rId32" Type="http://schemas.openxmlformats.org/officeDocument/2006/relationships/slideLayout" Target="../slideLayouts/slideLayout204.xml"/><Relationship Id="rId5" Type="http://schemas.openxmlformats.org/officeDocument/2006/relationships/slideLayout" Target="../slideLayouts/slideLayout177.xml"/><Relationship Id="rId15" Type="http://schemas.openxmlformats.org/officeDocument/2006/relationships/slideLayout" Target="../slideLayouts/slideLayout187.xml"/><Relationship Id="rId23" Type="http://schemas.openxmlformats.org/officeDocument/2006/relationships/slideLayout" Target="../slideLayouts/slideLayout195.xml"/><Relationship Id="rId28" Type="http://schemas.openxmlformats.org/officeDocument/2006/relationships/slideLayout" Target="../slideLayouts/slideLayout200.xml"/><Relationship Id="rId10" Type="http://schemas.openxmlformats.org/officeDocument/2006/relationships/slideLayout" Target="../slideLayouts/slideLayout182.xml"/><Relationship Id="rId19" Type="http://schemas.openxmlformats.org/officeDocument/2006/relationships/slideLayout" Target="../slideLayouts/slideLayout191.xml"/><Relationship Id="rId31" Type="http://schemas.openxmlformats.org/officeDocument/2006/relationships/slideLayout" Target="../slideLayouts/slideLayout203.xml"/><Relationship Id="rId4" Type="http://schemas.openxmlformats.org/officeDocument/2006/relationships/slideLayout" Target="../slideLayouts/slideLayout176.xml"/><Relationship Id="rId9" Type="http://schemas.openxmlformats.org/officeDocument/2006/relationships/slideLayout" Target="../slideLayouts/slideLayout181.xml"/><Relationship Id="rId14" Type="http://schemas.openxmlformats.org/officeDocument/2006/relationships/slideLayout" Target="../slideLayouts/slideLayout186.xml"/><Relationship Id="rId22" Type="http://schemas.openxmlformats.org/officeDocument/2006/relationships/slideLayout" Target="../slideLayouts/slideLayout194.xml"/><Relationship Id="rId27" Type="http://schemas.openxmlformats.org/officeDocument/2006/relationships/slideLayout" Target="../slideLayouts/slideLayout199.xml"/><Relationship Id="rId30" Type="http://schemas.openxmlformats.org/officeDocument/2006/relationships/slideLayout" Target="../slideLayouts/slideLayout202.xml"/><Relationship Id="rId8" Type="http://schemas.openxmlformats.org/officeDocument/2006/relationships/slideLayout" Target="../slideLayouts/slideLayout18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58"/>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475896268"/>
      </p:ext>
    </p:extLst>
  </p:cSld>
  <p:clrMap bg1="lt1" tx1="dk1" bg2="lt2" tx2="dk2" accent1="accent1" accent2="accent2" accent3="accent3" accent4="accent4" accent5="accent5" accent6="accent6" hlink="hlink" folHlink="folHlink"/>
  <p:sldLayoutIdLst>
    <p:sldLayoutId id="2147485402" r:id="rId1"/>
    <p:sldLayoutId id="2147485403" r:id="rId2"/>
    <p:sldLayoutId id="2147485404" r:id="rId3"/>
    <p:sldLayoutId id="2147485405" r:id="rId4"/>
    <p:sldLayoutId id="2147485406" r:id="rId5"/>
    <p:sldLayoutId id="2147485407" r:id="rId6"/>
    <p:sldLayoutId id="2147485408" r:id="rId7"/>
    <p:sldLayoutId id="2147485409" r:id="rId8"/>
    <p:sldLayoutId id="2147485410" r:id="rId9"/>
    <p:sldLayoutId id="2147485411" r:id="rId10"/>
    <p:sldLayoutId id="2147485412" r:id="rId11"/>
    <p:sldLayoutId id="2147485413" r:id="rId12"/>
    <p:sldLayoutId id="2147485414" r:id="rId13"/>
    <p:sldLayoutId id="2147485415" r:id="rId14"/>
    <p:sldLayoutId id="2147485416" r:id="rId15"/>
    <p:sldLayoutId id="2147485417" r:id="rId16"/>
    <p:sldLayoutId id="2147485418" r:id="rId17"/>
    <p:sldLayoutId id="2147485419" r:id="rId18"/>
    <p:sldLayoutId id="2147485420" r:id="rId19"/>
    <p:sldLayoutId id="2147485421" r:id="rId20"/>
    <p:sldLayoutId id="2147485422" r:id="rId21"/>
    <p:sldLayoutId id="2147485423" r:id="rId22"/>
    <p:sldLayoutId id="2147485424" r:id="rId23"/>
    <p:sldLayoutId id="2147485425" r:id="rId24"/>
    <p:sldLayoutId id="2147485426" r:id="rId25"/>
    <p:sldLayoutId id="2147485427" r:id="rId26"/>
    <p:sldLayoutId id="2147485428" r:id="rId27"/>
    <p:sldLayoutId id="2147485429" r:id="rId28"/>
    <p:sldLayoutId id="2147485430" r:id="rId29"/>
    <p:sldLayoutId id="2147485431" r:id="rId30"/>
    <p:sldLayoutId id="2147485432" r:id="rId31"/>
    <p:sldLayoutId id="2147485433" r:id="rId32"/>
    <p:sldLayoutId id="2147485434" r:id="rId33"/>
    <p:sldLayoutId id="2147485435" r:id="rId34"/>
    <p:sldLayoutId id="2147485436" r:id="rId35"/>
    <p:sldLayoutId id="2147485437" r:id="rId36"/>
    <p:sldLayoutId id="2147485438" r:id="rId37"/>
    <p:sldLayoutId id="2147485439" r:id="rId38"/>
    <p:sldLayoutId id="2147485440" r:id="rId39"/>
    <p:sldLayoutId id="2147485441" r:id="rId40"/>
    <p:sldLayoutId id="2147485442" r:id="rId41"/>
    <p:sldLayoutId id="2147485443" r:id="rId42"/>
    <p:sldLayoutId id="2147485444" r:id="rId43"/>
    <p:sldLayoutId id="2147485445" r:id="rId44"/>
    <p:sldLayoutId id="2147485446" r:id="rId45"/>
    <p:sldLayoutId id="2147485447" r:id="rId46"/>
    <p:sldLayoutId id="2147485448" r:id="rId47"/>
    <p:sldLayoutId id="2147485449" r:id="rId48"/>
    <p:sldLayoutId id="2147485450" r:id="rId49"/>
    <p:sldLayoutId id="2147485451" r:id="rId50"/>
    <p:sldLayoutId id="2147485452" r:id="rId51"/>
    <p:sldLayoutId id="2147485453" r:id="rId52"/>
    <p:sldLayoutId id="2147485454" r:id="rId53"/>
    <p:sldLayoutId id="2147485455" r:id="rId54"/>
    <p:sldLayoutId id="2147485456" r:id="rId55"/>
    <p:sldLayoutId id="2147485457" r:id="rId56"/>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118" cstate="hqprint">
            <a:extLst>
              <a:ext uri="{28A0092B-C50C-407E-A947-70E740481C1C}">
                <a14:useLocalDpi xmlns:a14="http://schemas.microsoft.com/office/drawing/2010/main"/>
              </a:ext>
            </a:extLst>
          </a:blip>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5286" r:id="rId4"/>
    <p:sldLayoutId id="2147485390" r:id="rId5"/>
    <p:sldLayoutId id="2147484610" r:id="rId6"/>
    <p:sldLayoutId id="2147485389" r:id="rId7"/>
    <p:sldLayoutId id="2147485395" r:id="rId8"/>
    <p:sldLayoutId id="2147485396" r:id="rId9"/>
    <p:sldLayoutId id="2147484710" r:id="rId10"/>
    <p:sldLayoutId id="2147484240" r:id="rId11"/>
    <p:sldLayoutId id="2147484910" r:id="rId12"/>
    <p:sldLayoutId id="2147484911" r:id="rId13"/>
    <p:sldLayoutId id="2147485050" r:id="rId14"/>
    <p:sldLayoutId id="2147485165" r:id="rId15"/>
    <p:sldLayoutId id="2147484941" r:id="rId16"/>
    <p:sldLayoutId id="2147484942" r:id="rId17"/>
    <p:sldLayoutId id="2147485162" r:id="rId18"/>
    <p:sldLayoutId id="2147484639" r:id="rId19"/>
    <p:sldLayoutId id="2147484943" r:id="rId20"/>
    <p:sldLayoutId id="2147484603" r:id="rId21"/>
    <p:sldLayoutId id="2147485324" r:id="rId22"/>
    <p:sldLayoutId id="2147485326" r:id="rId23"/>
    <p:sldLayoutId id="2147485327" r:id="rId24"/>
    <p:sldLayoutId id="2147485328" r:id="rId25"/>
    <p:sldLayoutId id="2147485329" r:id="rId26"/>
    <p:sldLayoutId id="2147485330" r:id="rId27"/>
    <p:sldLayoutId id="2147485325" r:id="rId28"/>
    <p:sldLayoutId id="2147485331" r:id="rId29"/>
    <p:sldLayoutId id="2147485332" r:id="rId30"/>
    <p:sldLayoutId id="2147485366" r:id="rId31"/>
    <p:sldLayoutId id="2147485333" r:id="rId32"/>
    <p:sldLayoutId id="2147485334" r:id="rId33"/>
    <p:sldLayoutId id="2147485394" r:id="rId34"/>
    <p:sldLayoutId id="2147485340" r:id="rId35"/>
    <p:sldLayoutId id="2147485346" r:id="rId36"/>
    <p:sldLayoutId id="2147485349" r:id="rId37"/>
    <p:sldLayoutId id="2147485351" r:id="rId38"/>
    <p:sldLayoutId id="2147485369" r:id="rId39"/>
    <p:sldLayoutId id="2147485363" r:id="rId40"/>
    <p:sldLayoutId id="2147485370" r:id="rId41"/>
    <p:sldLayoutId id="2147484833" r:id="rId42"/>
    <p:sldLayoutId id="2147484834" r:id="rId43"/>
    <p:sldLayoutId id="2147484835" r:id="rId44"/>
    <p:sldLayoutId id="2147485385" r:id="rId45"/>
    <p:sldLayoutId id="2147485387" r:id="rId46"/>
    <p:sldLayoutId id="2147485382" r:id="rId47"/>
    <p:sldLayoutId id="2147484922" r:id="rId48"/>
    <p:sldLayoutId id="2147484923" r:id="rId49"/>
    <p:sldLayoutId id="2147485287" r:id="rId50"/>
    <p:sldLayoutId id="2147484924" r:id="rId51"/>
    <p:sldLayoutId id="2147484839" r:id="rId52"/>
    <p:sldLayoutId id="2147484840" r:id="rId53"/>
    <p:sldLayoutId id="2147485383" r:id="rId54"/>
    <p:sldLayoutId id="2147484841" r:id="rId55"/>
    <p:sldLayoutId id="2147484842" r:id="rId56"/>
    <p:sldLayoutId id="2147484843" r:id="rId57"/>
    <p:sldLayoutId id="2147484938" r:id="rId58"/>
    <p:sldLayoutId id="2147484939" r:id="rId59"/>
    <p:sldLayoutId id="2147484940" r:id="rId60"/>
    <p:sldLayoutId id="2147485161" r:id="rId61"/>
    <p:sldLayoutId id="2147485152" r:id="rId62"/>
    <p:sldLayoutId id="2147485153" r:id="rId63"/>
    <p:sldLayoutId id="2147485154" r:id="rId64"/>
    <p:sldLayoutId id="2147485379" r:id="rId65"/>
    <p:sldLayoutId id="2147485380" r:id="rId66"/>
    <p:sldLayoutId id="2147485381" r:id="rId67"/>
    <p:sldLayoutId id="2147484944" r:id="rId68"/>
    <p:sldLayoutId id="2147484945" r:id="rId69"/>
    <p:sldLayoutId id="2147485372" r:id="rId70"/>
    <p:sldLayoutId id="2147485373" r:id="rId71"/>
    <p:sldLayoutId id="2147485388" r:id="rId72"/>
    <p:sldLayoutId id="2147485296" r:id="rId73"/>
    <p:sldLayoutId id="2147485392" r:id="rId74"/>
    <p:sldLayoutId id="2147485393" r:id="rId75"/>
    <p:sldLayoutId id="2147485368" r:id="rId76"/>
    <p:sldLayoutId id="2147485367" r:id="rId77"/>
    <p:sldLayoutId id="2147485292" r:id="rId78"/>
    <p:sldLayoutId id="2147485294" r:id="rId79"/>
    <p:sldLayoutId id="2147485338" r:id="rId80"/>
    <p:sldLayoutId id="2147485339" r:id="rId81"/>
    <p:sldLayoutId id="2147485360" r:id="rId82"/>
    <p:sldLayoutId id="2147485364" r:id="rId83"/>
    <p:sldLayoutId id="2147485365" r:id="rId84"/>
    <p:sldLayoutId id="2147485352" r:id="rId85"/>
    <p:sldLayoutId id="2147485353" r:id="rId86"/>
    <p:sldLayoutId id="2147485354" r:id="rId87"/>
    <p:sldLayoutId id="2147485355" r:id="rId88"/>
    <p:sldLayoutId id="2147485356" r:id="rId89"/>
    <p:sldLayoutId id="2147485374" r:id="rId90"/>
    <p:sldLayoutId id="2147485375" r:id="rId91"/>
    <p:sldLayoutId id="2147485376" r:id="rId92"/>
    <p:sldLayoutId id="2147485377" r:id="rId93"/>
    <p:sldLayoutId id="2147485378" r:id="rId94"/>
    <p:sldLayoutId id="2147485137" r:id="rId95"/>
    <p:sldLayoutId id="2147485138" r:id="rId96"/>
    <p:sldLayoutId id="2147485139" r:id="rId97"/>
    <p:sldLayoutId id="2147485140" r:id="rId98"/>
    <p:sldLayoutId id="2147485141" r:id="rId99"/>
    <p:sldLayoutId id="2147485142" r:id="rId100"/>
    <p:sldLayoutId id="2147484249" r:id="rId101"/>
    <p:sldLayoutId id="2147484640" r:id="rId102"/>
    <p:sldLayoutId id="2147485288" r:id="rId103"/>
    <p:sldLayoutId id="2147485290" r:id="rId104"/>
    <p:sldLayoutId id="2147485289" r:id="rId105"/>
    <p:sldLayoutId id="2147485291" r:id="rId106"/>
    <p:sldLayoutId id="2147484584" r:id="rId107"/>
    <p:sldLayoutId id="2147484583" r:id="rId108"/>
    <p:sldLayoutId id="2147484671" r:id="rId109"/>
    <p:sldLayoutId id="2147484673" r:id="rId110"/>
    <p:sldLayoutId id="2147485391" r:id="rId111"/>
    <p:sldLayoutId id="2147484299" r:id="rId112"/>
    <p:sldLayoutId id="2147484263" r:id="rId113"/>
    <p:sldLayoutId id="2147485397" r:id="rId114"/>
    <p:sldLayoutId id="2147485399" r:id="rId115"/>
    <p:sldLayoutId id="2147485400" r:id="rId116"/>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4"/>
          <a:srcRect l="762"/>
          <a:stretch/>
        </p:blipFill>
        <p:spPr>
          <a:xfrm rot="5400000">
            <a:off x="9509760" y="2843772"/>
            <a:ext cx="6858000" cy="1170455"/>
          </a:xfrm>
          <a:prstGeom prst="rect">
            <a:avLst/>
          </a:prstGeom>
        </p:spPr>
      </p:pic>
    </p:spTree>
    <p:extLst>
      <p:ext uri="{BB962C8B-B14F-4D97-AF65-F5344CB8AC3E}">
        <p14:creationId xmlns:p14="http://schemas.microsoft.com/office/powerpoint/2010/main" val="2337589152"/>
      </p:ext>
    </p:extLst>
  </p:cSld>
  <p:clrMap bg1="lt1" tx1="dk1" bg2="lt2" tx2="dk2" accent1="accent1" accent2="accent2" accent3="accent3" accent4="accent4" accent5="accent5" accent6="accent6" hlink="hlink" folHlink="folHlink"/>
  <p:sldLayoutIdLst>
    <p:sldLayoutId id="2147485481" r:id="rId1"/>
    <p:sldLayoutId id="2147485482" r:id="rId2"/>
    <p:sldLayoutId id="2147485483" r:id="rId3"/>
    <p:sldLayoutId id="2147485484" r:id="rId4"/>
    <p:sldLayoutId id="2147485485" r:id="rId5"/>
    <p:sldLayoutId id="2147485486" r:id="rId6"/>
    <p:sldLayoutId id="2147485487" r:id="rId7"/>
    <p:sldLayoutId id="2147485488" r:id="rId8"/>
    <p:sldLayoutId id="2147485489" r:id="rId9"/>
    <p:sldLayoutId id="2147485490" r:id="rId10"/>
    <p:sldLayoutId id="2147485491" r:id="rId11"/>
    <p:sldLayoutId id="2147485492" r:id="rId12"/>
    <p:sldLayoutId id="2147485493" r:id="rId13"/>
    <p:sldLayoutId id="2147485494" r:id="rId14"/>
    <p:sldLayoutId id="2147485495" r:id="rId15"/>
    <p:sldLayoutId id="2147485496" r:id="rId16"/>
    <p:sldLayoutId id="2147485497" r:id="rId17"/>
    <p:sldLayoutId id="2147485498" r:id="rId18"/>
    <p:sldLayoutId id="2147485499" r:id="rId19"/>
    <p:sldLayoutId id="2147485500" r:id="rId20"/>
    <p:sldLayoutId id="2147485501" r:id="rId21"/>
    <p:sldLayoutId id="2147485502" r:id="rId22"/>
    <p:sldLayoutId id="2147485503" r:id="rId23"/>
    <p:sldLayoutId id="2147485504" r:id="rId24"/>
    <p:sldLayoutId id="2147485505" r:id="rId25"/>
    <p:sldLayoutId id="2147485506" r:id="rId26"/>
    <p:sldLayoutId id="2147485507" r:id="rId27"/>
    <p:sldLayoutId id="2147485508" r:id="rId28"/>
    <p:sldLayoutId id="2147485509" r:id="rId29"/>
    <p:sldLayoutId id="2147485510" r:id="rId30"/>
    <p:sldLayoutId id="2147485511" r:id="rId31"/>
    <p:sldLayoutId id="2147485512" r:id="rId3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xml"/><Relationship Id="rId1" Type="http://schemas.openxmlformats.org/officeDocument/2006/relationships/slideLayout" Target="../slideLayouts/slideLayout139.xml"/></Relationships>
</file>

<file path=ppt/slides/_rels/slide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25.xml"/></Relationships>
</file>

<file path=ppt/slides/_rels/slide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xml"/><Relationship Id="rId1" Type="http://schemas.openxmlformats.org/officeDocument/2006/relationships/slideLayout" Target="../slideLayouts/slideLayout166.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5.xml.rels><?xml version="1.0" encoding="UTF-8" standalone="yes"?>
<Relationships xmlns="http://schemas.openxmlformats.org/package/2006/relationships"><Relationship Id="rId13" Type="http://schemas.openxmlformats.org/officeDocument/2006/relationships/image" Target="../media/image58.png"/><Relationship Id="rId18" Type="http://schemas.openxmlformats.org/officeDocument/2006/relationships/image" Target="../media/image63.png"/><Relationship Id="rId26" Type="http://schemas.openxmlformats.org/officeDocument/2006/relationships/image" Target="../media/image71.png"/><Relationship Id="rId3" Type="http://schemas.openxmlformats.org/officeDocument/2006/relationships/image" Target="../media/image48.png"/><Relationship Id="rId21" Type="http://schemas.openxmlformats.org/officeDocument/2006/relationships/image" Target="../media/image66.png"/><Relationship Id="rId34" Type="http://schemas.openxmlformats.org/officeDocument/2006/relationships/image" Target="../media/image75.png"/><Relationship Id="rId7" Type="http://schemas.openxmlformats.org/officeDocument/2006/relationships/image" Target="../media/image52.png"/><Relationship Id="rId12" Type="http://schemas.openxmlformats.org/officeDocument/2006/relationships/image" Target="../media/image57.png"/><Relationship Id="rId17" Type="http://schemas.openxmlformats.org/officeDocument/2006/relationships/image" Target="../media/image62.png"/><Relationship Id="rId25" Type="http://schemas.openxmlformats.org/officeDocument/2006/relationships/image" Target="../media/image70.png"/><Relationship Id="rId33" Type="http://schemas.openxmlformats.org/officeDocument/2006/relationships/image" Target="../media/image74.png"/><Relationship Id="rId2" Type="http://schemas.openxmlformats.org/officeDocument/2006/relationships/notesSlide" Target="../notesSlides/notesSlide3.xml"/><Relationship Id="rId16" Type="http://schemas.openxmlformats.org/officeDocument/2006/relationships/image" Target="../media/image61.png"/><Relationship Id="rId20" Type="http://schemas.openxmlformats.org/officeDocument/2006/relationships/image" Target="../media/image65.png"/><Relationship Id="rId29" Type="http://schemas.openxmlformats.org/officeDocument/2006/relationships/image" Target="../media/image45.png"/><Relationship Id="rId1" Type="http://schemas.openxmlformats.org/officeDocument/2006/relationships/slideLayout" Target="../slideLayouts/slideLayout166.xml"/><Relationship Id="rId6" Type="http://schemas.openxmlformats.org/officeDocument/2006/relationships/image" Target="../media/image51.png"/><Relationship Id="rId11" Type="http://schemas.openxmlformats.org/officeDocument/2006/relationships/image" Target="../media/image56.png"/><Relationship Id="rId24" Type="http://schemas.openxmlformats.org/officeDocument/2006/relationships/image" Target="../media/image69.png"/><Relationship Id="rId32" Type="http://schemas.openxmlformats.org/officeDocument/2006/relationships/image" Target="../media/image73.png"/><Relationship Id="rId5" Type="http://schemas.openxmlformats.org/officeDocument/2006/relationships/image" Target="../media/image50.png"/><Relationship Id="rId15" Type="http://schemas.openxmlformats.org/officeDocument/2006/relationships/image" Target="../media/image60.png"/><Relationship Id="rId23" Type="http://schemas.openxmlformats.org/officeDocument/2006/relationships/image" Target="../media/image68.png"/><Relationship Id="rId28" Type="http://schemas.openxmlformats.org/officeDocument/2006/relationships/image" Target="../media/image44.png"/><Relationship Id="rId36" Type="http://schemas.openxmlformats.org/officeDocument/2006/relationships/image" Target="../media/image77.png"/><Relationship Id="rId10" Type="http://schemas.openxmlformats.org/officeDocument/2006/relationships/image" Target="../media/image55.png"/><Relationship Id="rId19" Type="http://schemas.openxmlformats.org/officeDocument/2006/relationships/image" Target="../media/image64.png"/><Relationship Id="rId31" Type="http://schemas.openxmlformats.org/officeDocument/2006/relationships/image" Target="../media/image47.png"/><Relationship Id="rId4" Type="http://schemas.openxmlformats.org/officeDocument/2006/relationships/image" Target="../media/image49.png"/><Relationship Id="rId9" Type="http://schemas.openxmlformats.org/officeDocument/2006/relationships/image" Target="../media/image54.png"/><Relationship Id="rId14" Type="http://schemas.openxmlformats.org/officeDocument/2006/relationships/image" Target="../media/image59.png"/><Relationship Id="rId22" Type="http://schemas.openxmlformats.org/officeDocument/2006/relationships/image" Target="../media/image67.png"/><Relationship Id="rId27" Type="http://schemas.openxmlformats.org/officeDocument/2006/relationships/image" Target="../media/image72.png"/><Relationship Id="rId30" Type="http://schemas.openxmlformats.org/officeDocument/2006/relationships/image" Target="../media/image46.png"/><Relationship Id="rId35" Type="http://schemas.openxmlformats.org/officeDocument/2006/relationships/image" Target="../media/image76.png"/><Relationship Id="rId8" Type="http://schemas.openxmlformats.org/officeDocument/2006/relationships/image" Target="../media/image53.png"/></Relationships>
</file>

<file path=ppt/slides/_rels/slide6.xml.rels><?xml version="1.0" encoding="UTF-8" standalone="yes"?>
<Relationships xmlns="http://schemas.openxmlformats.org/package/2006/relationships"><Relationship Id="rId13" Type="http://schemas.openxmlformats.org/officeDocument/2006/relationships/image" Target="../media/image88.png"/><Relationship Id="rId18" Type="http://schemas.openxmlformats.org/officeDocument/2006/relationships/image" Target="../media/image93.svg"/><Relationship Id="rId26" Type="http://schemas.openxmlformats.org/officeDocument/2006/relationships/image" Target="../media/image98.png"/><Relationship Id="rId3" Type="http://schemas.openxmlformats.org/officeDocument/2006/relationships/image" Target="../media/image78.png"/><Relationship Id="rId21" Type="http://schemas.openxmlformats.org/officeDocument/2006/relationships/image" Target="../media/image95.png"/><Relationship Id="rId34" Type="http://schemas.openxmlformats.org/officeDocument/2006/relationships/image" Target="../media/image106.png"/><Relationship Id="rId7" Type="http://schemas.openxmlformats.org/officeDocument/2006/relationships/image" Target="../media/image82.png"/><Relationship Id="rId12" Type="http://schemas.openxmlformats.org/officeDocument/2006/relationships/image" Target="../media/image87.png"/><Relationship Id="rId17" Type="http://schemas.openxmlformats.org/officeDocument/2006/relationships/image" Target="../media/image92.png"/><Relationship Id="rId25" Type="http://schemas.openxmlformats.org/officeDocument/2006/relationships/image" Target="../media/image97.emf"/><Relationship Id="rId33" Type="http://schemas.openxmlformats.org/officeDocument/2006/relationships/image" Target="../media/image105.png"/><Relationship Id="rId2" Type="http://schemas.openxmlformats.org/officeDocument/2006/relationships/notesSlide" Target="../notesSlides/notesSlide4.xml"/><Relationship Id="rId16" Type="http://schemas.openxmlformats.org/officeDocument/2006/relationships/image" Target="../media/image91.svg"/><Relationship Id="rId20" Type="http://schemas.microsoft.com/office/2007/relationships/hdphoto" Target="../media/hdphoto1.wdp"/><Relationship Id="rId29" Type="http://schemas.openxmlformats.org/officeDocument/2006/relationships/image" Target="../media/image101.png"/><Relationship Id="rId1" Type="http://schemas.openxmlformats.org/officeDocument/2006/relationships/slideLayout" Target="../slideLayouts/slideLayout179.xml"/><Relationship Id="rId6" Type="http://schemas.openxmlformats.org/officeDocument/2006/relationships/image" Target="../media/image81.png"/><Relationship Id="rId11" Type="http://schemas.openxmlformats.org/officeDocument/2006/relationships/image" Target="../media/image86.emf"/><Relationship Id="rId24" Type="http://schemas.microsoft.com/office/2007/relationships/hdphoto" Target="../media/hdphoto3.wdp"/><Relationship Id="rId32" Type="http://schemas.openxmlformats.org/officeDocument/2006/relationships/image" Target="../media/image104.png"/><Relationship Id="rId5" Type="http://schemas.openxmlformats.org/officeDocument/2006/relationships/image" Target="../media/image80.png"/><Relationship Id="rId15" Type="http://schemas.openxmlformats.org/officeDocument/2006/relationships/image" Target="../media/image90.png"/><Relationship Id="rId23" Type="http://schemas.openxmlformats.org/officeDocument/2006/relationships/image" Target="../media/image96.png"/><Relationship Id="rId28" Type="http://schemas.openxmlformats.org/officeDocument/2006/relationships/image" Target="../media/image100.png"/><Relationship Id="rId36" Type="http://schemas.openxmlformats.org/officeDocument/2006/relationships/image" Target="../media/image75.png"/><Relationship Id="rId10" Type="http://schemas.openxmlformats.org/officeDocument/2006/relationships/image" Target="../media/image85.png"/><Relationship Id="rId19" Type="http://schemas.openxmlformats.org/officeDocument/2006/relationships/image" Target="../media/image94.png"/><Relationship Id="rId31" Type="http://schemas.openxmlformats.org/officeDocument/2006/relationships/image" Target="../media/image103.png"/><Relationship Id="rId4" Type="http://schemas.openxmlformats.org/officeDocument/2006/relationships/image" Target="../media/image79.png"/><Relationship Id="rId9" Type="http://schemas.openxmlformats.org/officeDocument/2006/relationships/image" Target="../media/image84.png"/><Relationship Id="rId14" Type="http://schemas.openxmlformats.org/officeDocument/2006/relationships/image" Target="../media/image89.svg"/><Relationship Id="rId22" Type="http://schemas.microsoft.com/office/2007/relationships/hdphoto" Target="../media/hdphoto2.wdp"/><Relationship Id="rId27" Type="http://schemas.openxmlformats.org/officeDocument/2006/relationships/image" Target="../media/image99.png"/><Relationship Id="rId30" Type="http://schemas.openxmlformats.org/officeDocument/2006/relationships/image" Target="../media/image102.png"/><Relationship Id="rId35" Type="http://schemas.openxmlformats.org/officeDocument/2006/relationships/image" Target="../media/image107.png"/><Relationship Id="rId8" Type="http://schemas.openxmlformats.org/officeDocument/2006/relationships/image" Target="../media/image83.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openxmlformats.org/officeDocument/2006/relationships/hyperlink" Target="https://learn.microsoft.com/MicrosoftTeams/user-requests-approve-apps" TargetMode="External"/><Relationship Id="rId3" Type="http://schemas.openxmlformats.org/officeDocument/2006/relationships/hyperlink" Target="https://admin.teams.microsoft.com/policies/customize-appstore" TargetMode="External"/><Relationship Id="rId7" Type="http://schemas.openxmlformats.org/officeDocument/2006/relationships/hyperlink" Target="https://learn.microsoft.com/microsoft-365/frontline/pin-teams-apps-based-on-license?view=o365-worldwide" TargetMode="External"/><Relationship Id="rId2" Type="http://schemas.openxmlformats.org/officeDocument/2006/relationships/notesSlide" Target="../notesSlides/notesSlide6.xml"/><Relationship Id="rId1" Type="http://schemas.openxmlformats.org/officeDocument/2006/relationships/slideLayout" Target="../slideLayouts/slideLayout84.xml"/><Relationship Id="rId6" Type="http://schemas.openxmlformats.org/officeDocument/2006/relationships/hyperlink" Target="https://learn.microsoft.com/microsoftteams/teams-app-setup-policies" TargetMode="External"/><Relationship Id="rId5" Type="http://schemas.openxmlformats.org/officeDocument/2006/relationships/hyperlink" Target="https://learn.microsoft.com/microsoftteams/teams-app-permission-policies" TargetMode="External"/><Relationship Id="rId4" Type="http://schemas.openxmlformats.org/officeDocument/2006/relationships/hyperlink" Target="https://learn.microsoft.com/microsoftteams/customize-your-app-store"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5.xml"/></Relationships>
</file>

<file path=ppt/slides/_rels/slide10.xml.rels><?xml version="1.0" encoding="UTF-8" standalone="yes"?>
<Relationships xmlns="http://schemas.openxmlformats.org/package/2006/relationships"><Relationship Id="rId3" Type="http://schemas.openxmlformats.org/officeDocument/2006/relationships/hyperlink" Target="https://learn.microsoft.com/microsoftteams/app-permissions" TargetMode="External"/><Relationship Id="rId2" Type="http://schemas.openxmlformats.org/officeDocument/2006/relationships/notesSlide" Target="../notesSlides/notesSlide7.xml"/><Relationship Id="rId1" Type="http://schemas.openxmlformats.org/officeDocument/2006/relationships/slideLayout" Target="../slideLayouts/slideLayout84.xml"/><Relationship Id="rId4" Type="http://schemas.openxmlformats.org/officeDocument/2006/relationships/image" Target="../media/image114.png"/></Relationships>
</file>

<file path=ppt/slides/_rels/slide11.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9.xml"/><Relationship Id="rId1" Type="http://schemas.openxmlformats.org/officeDocument/2006/relationships/slideLayout" Target="../slideLayouts/slideLayout67.xml"/></Relationships>
</file>

<file path=ppt/slides/_rels/slide13.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0.xml"/><Relationship Id="rId1" Type="http://schemas.openxmlformats.org/officeDocument/2006/relationships/slideLayout" Target="../slideLayouts/slideLayout67.xml"/></Relationships>
</file>

<file path=ppt/slides/_rels/slide14.xml.rels><?xml version="1.0" encoding="UTF-8" standalone="yes"?>
<Relationships xmlns="http://schemas.openxmlformats.org/package/2006/relationships"><Relationship Id="rId3" Type="http://schemas.openxmlformats.org/officeDocument/2006/relationships/hyperlink" Target="https://admin.teams.microsoft.com/" TargetMode="External"/><Relationship Id="rId2" Type="http://schemas.openxmlformats.org/officeDocument/2006/relationships/notesSlide" Target="../notesSlides/notesSlide11.xml"/><Relationship Id="rId1" Type="http://schemas.openxmlformats.org/officeDocument/2006/relationships/slideLayout" Target="../slideLayouts/slideLayout67.xml"/><Relationship Id="rId5" Type="http://schemas.openxmlformats.org/officeDocument/2006/relationships/image" Target="../media/image119.png"/><Relationship Id="rId4" Type="http://schemas.openxmlformats.org/officeDocument/2006/relationships/image" Target="../media/image118.png"/></Relationships>
</file>

<file path=ppt/slides/_rels/slide15.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12.xml"/><Relationship Id="rId1" Type="http://schemas.openxmlformats.org/officeDocument/2006/relationships/slideLayout" Target="../slideLayouts/slideLayout67.xml"/><Relationship Id="rId4" Type="http://schemas.openxmlformats.org/officeDocument/2006/relationships/image" Target="../media/image120.png"/></Relationships>
</file>

<file path=ppt/slides/_rels/slide16.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3.xml"/><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14.xml"/><Relationship Id="rId1" Type="http://schemas.openxmlformats.org/officeDocument/2006/relationships/slideLayout" Target="../slideLayouts/slideLayout67.xml"/><Relationship Id="rId4" Type="http://schemas.openxmlformats.org/officeDocument/2006/relationships/image" Target="../media/image122.png"/></Relationships>
</file>

<file path=ppt/slides/_rels/slide18.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15.xml"/><Relationship Id="rId1" Type="http://schemas.openxmlformats.org/officeDocument/2006/relationships/slideLayout" Target="../slideLayouts/slideLayout67.xml"/></Relationships>
</file>

<file path=ppt/slides/_rels/slide19.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16.xml"/><Relationship Id="rId1" Type="http://schemas.openxmlformats.org/officeDocument/2006/relationships/slideLayout" Target="../slideLayouts/slideLayout67.xml"/></Relationships>
</file>

<file path=ppt/slides/_rels/slide20.xml.rels><?xml version="1.0" encoding="UTF-8" standalone="yes"?>
<Relationships xmlns="http://schemas.openxmlformats.org/package/2006/relationships"><Relationship Id="rId3" Type="http://schemas.openxmlformats.org/officeDocument/2006/relationships/hyperlink" Target="https://learn.microsoft.com/microsoft-365-app-certification/overview#publisher-verification" TargetMode="External"/><Relationship Id="rId2" Type="http://schemas.openxmlformats.org/officeDocument/2006/relationships/notesSlide" Target="../notesSlides/notesSlide17.xml"/><Relationship Id="rId1" Type="http://schemas.openxmlformats.org/officeDocument/2006/relationships/slideLayout" Target="../slideLayouts/slideLayout66.xml"/><Relationship Id="rId4" Type="http://schemas.openxmlformats.org/officeDocument/2006/relationships/image" Target="../media/image125.png"/></Relationships>
</file>

<file path=ppt/slides/_rels/slide21.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18.xml"/><Relationship Id="rId1" Type="http://schemas.openxmlformats.org/officeDocument/2006/relationships/slideLayout" Target="../slideLayouts/slideLayout66.xml"/><Relationship Id="rId4" Type="http://schemas.openxmlformats.org/officeDocument/2006/relationships/image" Target="../media/image12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7.xml"/></Relationships>
</file>

<file path=ppt/slides/_rels/slide23.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20.xml"/><Relationship Id="rId1" Type="http://schemas.openxmlformats.org/officeDocument/2006/relationships/slideLayout" Target="../slideLayouts/slideLayout10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5.xml"/></Relationships>
</file>

<file path=ppt/slides/_rels/slide25.xml.rels><?xml version="1.0" encoding="UTF-8" standalone="yes"?>
<Relationships xmlns="http://schemas.openxmlformats.org/package/2006/relationships"><Relationship Id="rId8" Type="http://schemas.openxmlformats.org/officeDocument/2006/relationships/hyperlink" Target="https://learn.microsoft.com/microsoftteams/teams-custom-app-policies-and-settings" TargetMode="External"/><Relationship Id="rId3" Type="http://schemas.openxmlformats.org/officeDocument/2006/relationships/hyperlink" Target="https://learn.microsoft.com/microsoftteams/app-policies" TargetMode="External"/><Relationship Id="rId7" Type="http://schemas.openxmlformats.org/officeDocument/2006/relationships/hyperlink" Target="https://learn.microsoft.com/microsoftteams/customize-apps" TargetMode="External"/><Relationship Id="rId2" Type="http://schemas.openxmlformats.org/officeDocument/2006/relationships/notesSlide" Target="../notesSlides/notesSlide22.xml"/><Relationship Id="rId1" Type="http://schemas.openxmlformats.org/officeDocument/2006/relationships/slideLayout" Target="../slideLayouts/slideLayout66.xml"/><Relationship Id="rId6" Type="http://schemas.openxmlformats.org/officeDocument/2006/relationships/hyperlink" Target="https://learn.microsoft.com/microsoftteams/purchase-third-party-apps" TargetMode="External"/><Relationship Id="rId5" Type="http://schemas.openxmlformats.org/officeDocument/2006/relationships/hyperlink" Target="https://learn.microsoft.com/microsoftteams/non-standard-users" TargetMode="External"/><Relationship Id="rId4" Type="http://schemas.openxmlformats.org/officeDocument/2006/relationships/hyperlink" Target="https://learn.microsoft.com/microsoftteams/manage-third-party-teams-apps" TargetMode="External"/><Relationship Id="rId9" Type="http://schemas.openxmlformats.org/officeDocument/2006/relationships/hyperlink" Target="https://learn.microsoft.com/microsoftteams/resource-specific-consent"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dev.teams.microsoft.com/" TargetMode="External"/><Relationship Id="rId2" Type="http://schemas.openxmlformats.org/officeDocument/2006/relationships/notesSlide" Target="../notesSlides/notesSlide23.xml"/><Relationship Id="rId1" Type="http://schemas.openxmlformats.org/officeDocument/2006/relationships/slideLayout" Target="../slideLayouts/slideLayout66.xml"/><Relationship Id="rId4" Type="http://schemas.openxmlformats.org/officeDocument/2006/relationships/image" Target="../media/image129.png"/></Relationships>
</file>

<file path=ppt/slides/_rels/slide2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24.xml"/><Relationship Id="rId1" Type="http://schemas.openxmlformats.org/officeDocument/2006/relationships/slideLayout" Target="../slideLayouts/slideLayout66.xml"/></Relationships>
</file>

<file path=ppt/slides/_rels/slide28.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25.xml"/><Relationship Id="rId1" Type="http://schemas.openxmlformats.org/officeDocument/2006/relationships/slideLayout" Target="../slideLayouts/slideLayout66.xml"/></Relationships>
</file>

<file path=ppt/slides/_rels/slide29.xml.rels><?xml version="1.0" encoding="UTF-8" standalone="yes"?>
<Relationships xmlns="http://schemas.openxmlformats.org/package/2006/relationships"><Relationship Id="rId3" Type="http://schemas.openxmlformats.org/officeDocument/2006/relationships/hyperlink" Target="https://learn.microsoft.com/microsoftteams/manage-third-party-teams-apps" TargetMode="External"/><Relationship Id="rId2" Type="http://schemas.openxmlformats.org/officeDocument/2006/relationships/notesSlide" Target="../notesSlides/notesSlide26.xml"/><Relationship Id="rId1" Type="http://schemas.openxmlformats.org/officeDocument/2006/relationships/slideLayout" Target="../slideLayouts/slideLayout66.xml"/></Relationships>
</file>

<file path=ppt/slides/_rels/slide30.xml.rels><?xml version="1.0" encoding="UTF-8" standalone="yes"?>
<Relationships xmlns="http://schemas.openxmlformats.org/package/2006/relationships"><Relationship Id="rId3" Type="http://schemas.openxmlformats.org/officeDocument/2006/relationships/hyperlink" Target="https://learn.microsoft.com/microsoftteams/teams-analytics-and-reports/app-usage-report#view-the-app-usage-report" TargetMode="External"/><Relationship Id="rId2" Type="http://schemas.openxmlformats.org/officeDocument/2006/relationships/notesSlide" Target="../notesSlides/notesSlide27.xml"/><Relationship Id="rId1" Type="http://schemas.openxmlformats.org/officeDocument/2006/relationships/slideLayout" Target="../slideLayouts/slideLayout66.xml"/><Relationship Id="rId5" Type="http://schemas.openxmlformats.org/officeDocument/2006/relationships/hyperlink" Target="https://learn.microsoft.com/microsoftteams/audit-app-management-activities#search-the-audit-logs-for-app-events-in-teams" TargetMode="External"/><Relationship Id="rId4" Type="http://schemas.openxmlformats.org/officeDocument/2006/relationships/hyperlink" Target="https://learn.microsoft.com/en-us/microsoft-365/admin/activity-reports/microsoft-teams-apps-usage?view=o365-worldwide&amp;branch=UsageReportsEE"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learn.microsoft.com/microsoftteams/apps-update-experience#updates-to-third-party-apps" TargetMode="External"/><Relationship Id="rId2" Type="http://schemas.openxmlformats.org/officeDocument/2006/relationships/notesSlide" Target="../notesSlides/notesSlide28.xml"/><Relationship Id="rId1" Type="http://schemas.openxmlformats.org/officeDocument/2006/relationships/slideLayout" Target="../slideLayouts/slideLayout66.xml"/><Relationship Id="rId5" Type="http://schemas.openxmlformats.org/officeDocument/2006/relationships/hyperlink" Target="https://learn.microsoft.com/defender-cloud-apps/enable-instant-visibility-protection-and-governance-actions-for-your-apps" TargetMode="External"/><Relationship Id="rId4" Type="http://schemas.openxmlformats.org/officeDocument/2006/relationships/hyperlink" Target="https://learn.microsoft.com/microsoftteams/submit-approve-custom-app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33.svg"/><Relationship Id="rId2" Type="http://schemas.openxmlformats.org/officeDocument/2006/relationships/image" Target="../media/image132.png"/><Relationship Id="rId1" Type="http://schemas.openxmlformats.org/officeDocument/2006/relationships/slideLayout" Target="../slideLayouts/slideLayout157.xml"/><Relationship Id="rId4" Type="http://schemas.openxmlformats.org/officeDocument/2006/relationships/image" Target="../media/image134.png"/></Relationships>
</file>

<file path=ppt/slides/_rels/slide33.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66.xml"/></Relationships>
</file>

<file path=ppt/slides/_rels/slide34.xml.rels><?xml version="1.0" encoding="UTF-8" standalone="yes"?>
<Relationships xmlns="http://schemas.openxmlformats.org/package/2006/relationships"><Relationship Id="rId3" Type="http://schemas.openxmlformats.org/officeDocument/2006/relationships/hyperlink" Target="https://learn.microsoft.com/powershell/module/teams/remove-teamsappinstallation?view=teams-ps" TargetMode="External"/><Relationship Id="rId2" Type="http://schemas.openxmlformats.org/officeDocument/2006/relationships/notesSlide" Target="../notesSlides/notesSlide29.xml"/><Relationship Id="rId1" Type="http://schemas.openxmlformats.org/officeDocument/2006/relationships/slideLayout" Target="../slideLayouts/slideLayout66.xml"/><Relationship Id="rId5" Type="http://schemas.openxmlformats.org/officeDocument/2006/relationships/image" Target="../media/image124.png"/><Relationship Id="rId4" Type="http://schemas.openxmlformats.org/officeDocument/2006/relationships/hyperlink" Target="https://learn.microsoft.com/graph/api/userteamwork-delete-installedapps?view=graph-rest-1.0&amp;tabs=http"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2.xml"/></Relationships>
</file>

<file path=ppt/slides/_rels/slide38.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32.xml"/><Relationship Id="rId1" Type="http://schemas.openxmlformats.org/officeDocument/2006/relationships/slideLayout" Target="../slideLayouts/slideLayout172.xml"/><Relationship Id="rId4" Type="http://schemas.openxmlformats.org/officeDocument/2006/relationships/hyperlink" Target="https://www.microsoft.com/trust-center/product-overview"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microsoft.com/securityengineering/sdl/" TargetMode="External"/><Relationship Id="rId2" Type="http://schemas.openxmlformats.org/officeDocument/2006/relationships/notesSlide" Target="../notesSlides/notesSlide33.xml"/><Relationship Id="rId1" Type="http://schemas.openxmlformats.org/officeDocument/2006/relationships/slideLayout" Target="../slideLayouts/slideLayout17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2.xml"/></Relationships>
</file>

<file path=ppt/slides/_rels/slide41.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35.xml"/><Relationship Id="rId1" Type="http://schemas.openxmlformats.org/officeDocument/2006/relationships/slideLayout" Target="../slideLayouts/slideLayout17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2.xml"/></Relationships>
</file>

<file path=ppt/slides/_rels/slide44.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17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9.xml"/></Relationships>
</file>

<file path=ppt/slides/_rels/slide48.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hyperlink" Target="http://aka.ms/teamsplaybookfeedback" TargetMode="External"/><Relationship Id="rId1" Type="http://schemas.openxmlformats.org/officeDocument/2006/relationships/slideLayout" Target="../slideLayouts/slideLayout62.xml"/></Relationships>
</file>

<file path=ppt/slides/_rels/slide49.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36.xml"/><Relationship Id="rId1" Type="http://schemas.openxmlformats.org/officeDocument/2006/relationships/slideLayout" Target="../slideLayouts/slideLayout75.xml"/><Relationship Id="rId4" Type="http://schemas.openxmlformats.org/officeDocument/2006/relationships/image" Target="../media/image1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C04F4-D44B-034E-BDA3-B1A28177F4AC}"/>
              </a:ext>
            </a:extLst>
          </p:cNvPr>
          <p:cNvSpPr>
            <a:spLocks noGrp="1"/>
          </p:cNvSpPr>
          <p:nvPr>
            <p:ph type="title"/>
          </p:nvPr>
        </p:nvSpPr>
        <p:spPr>
          <a:xfrm>
            <a:off x="588263" y="1871544"/>
            <a:ext cx="4167887" cy="1661993"/>
          </a:xfrm>
        </p:spPr>
        <p:txBody>
          <a:bodyPr/>
          <a:lstStyle/>
          <a:p>
            <a:r>
              <a:rPr lang="en-US" dirty="0"/>
              <a:t>Deploying and managing apps for Teams</a:t>
            </a:r>
          </a:p>
        </p:txBody>
      </p:sp>
      <p:sp>
        <p:nvSpPr>
          <p:cNvPr id="3" name="Text Placeholder 2">
            <a:extLst>
              <a:ext uri="{FF2B5EF4-FFF2-40B4-BE49-F238E27FC236}">
                <a16:creationId xmlns:a16="http://schemas.microsoft.com/office/drawing/2014/main" id="{8979BC2D-2378-144D-8779-2C4A3D32B56B}"/>
              </a:ext>
            </a:extLst>
          </p:cNvPr>
          <p:cNvSpPr>
            <a:spLocks noGrp="1"/>
          </p:cNvSpPr>
          <p:nvPr>
            <p:ph type="body" sz="quarter" idx="12"/>
          </p:nvPr>
        </p:nvSpPr>
        <p:spPr/>
        <p:txBody>
          <a:bodyPr/>
          <a:lstStyle/>
          <a:p>
            <a:r>
              <a:rPr lang="en-US" dirty="0"/>
              <a:t>Subtitle or speaker name</a:t>
            </a:r>
          </a:p>
        </p:txBody>
      </p:sp>
      <p:pic>
        <p:nvPicPr>
          <p:cNvPr id="6" name="Picture Placeholder 5" descr="Three students collaborating around a Surface laptop.">
            <a:extLst>
              <a:ext uri="{FF2B5EF4-FFF2-40B4-BE49-F238E27FC236}">
                <a16:creationId xmlns:a16="http://schemas.microsoft.com/office/drawing/2014/main" id="{B4BDE2EB-46EE-1D4C-ACC6-469F3C5178D2}"/>
              </a:ext>
            </a:extLst>
          </p:cNvPr>
          <p:cNvPicPr>
            <a:picLocks noGrp="1" noChangeAspect="1"/>
          </p:cNvPicPr>
          <p:nvPr>
            <p:ph type="pic" sz="quarter" idx="13"/>
          </p:nvPr>
        </p:nvPicPr>
        <p:blipFill rotWithShape="1">
          <a:blip r:embed="rId2"/>
          <a:srcRect l="16636" r="16636"/>
          <a:stretch/>
        </p:blipFill>
        <p:spPr/>
      </p:pic>
    </p:spTree>
    <p:extLst>
      <p:ext uri="{BB962C8B-B14F-4D97-AF65-F5344CB8AC3E}">
        <p14:creationId xmlns:p14="http://schemas.microsoft.com/office/powerpoint/2010/main" val="1111858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C0C18FC-643A-C743-9AF0-F98F309DF074}"/>
              </a:ext>
            </a:extLst>
          </p:cNvPr>
          <p:cNvSpPr>
            <a:spLocks noGrp="1"/>
          </p:cNvSpPr>
          <p:nvPr>
            <p:ph type="title" idx="4294967295"/>
          </p:nvPr>
        </p:nvSpPr>
        <p:spPr>
          <a:xfrm>
            <a:off x="314325" y="276225"/>
            <a:ext cx="7689850" cy="493713"/>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p>
            <a:pPr marL="0" marR="0" lvl="0" indent="0" algn="l" defTabSz="932742" rtl="0" eaLnBrk="1" fontAlgn="auto" latinLnBrk="0" hangingPunct="1">
              <a:lnSpc>
                <a:spcPct val="100000"/>
              </a:lnSpc>
              <a:spcBef>
                <a:spcPct val="0"/>
              </a:spcBef>
              <a:spcAft>
                <a:spcPts val="0"/>
              </a:spcAft>
              <a:buClrTx/>
              <a:buSzPct val="90000"/>
              <a:buFont typeface="Wingdings" panose="05000000000000000000" pitchFamily="2" charset="2"/>
              <a:buNone/>
              <a:tabLst/>
              <a:defRPr/>
            </a:pPr>
            <a:r>
              <a:rPr kumimoji="0" lang="en-US" sz="3200" b="0" i="0" u="none" strike="noStrike" kern="1200" cap="none" spc="-50" normalizeH="0" baseline="0" noProof="0" dirty="0">
                <a:ln w="3175">
                  <a:noFill/>
                </a:ln>
                <a:solidFill>
                  <a:schemeClr val="accent3"/>
                </a:solidFill>
                <a:effectLst/>
                <a:uLnTx/>
                <a:uFillTx/>
                <a:latin typeface="+mj-lt"/>
                <a:ea typeface="+mn-ea"/>
                <a:cs typeface="Segoe UI" panose="020B0502040204020203" pitchFamily="34" charset="0"/>
              </a:rPr>
              <a:t>Introduction</a:t>
            </a:r>
          </a:p>
        </p:txBody>
      </p:sp>
      <p:sp>
        <p:nvSpPr>
          <p:cNvPr id="5" name="Text Placeholder 4">
            <a:extLst>
              <a:ext uri="{FF2B5EF4-FFF2-40B4-BE49-F238E27FC236}">
                <a16:creationId xmlns:a16="http://schemas.microsoft.com/office/drawing/2014/main" id="{D8038EF0-5DC8-6C4C-811C-CCFB1D73F9CE}"/>
              </a:ext>
            </a:extLst>
          </p:cNvPr>
          <p:cNvSpPr>
            <a:spLocks noGrp="1"/>
          </p:cNvSpPr>
          <p:nvPr>
            <p:ph type="body" sz="quarter" idx="13"/>
          </p:nvPr>
        </p:nvSpPr>
        <p:spPr>
          <a:xfrm>
            <a:off x="410545" y="1205817"/>
            <a:ext cx="7167154" cy="4791184"/>
          </a:xfrm>
        </p:spPr>
        <p:txBody>
          <a:bodyPr/>
          <a:lstStyle/>
          <a:p>
            <a:r>
              <a:rPr lang="en-US" dirty="0"/>
              <a:t>The use of business applications in Microsoft Teams has become strategic for all organizations, as it accelerates the digital transformation of all business areas, generating a very high demand for the IT Team to make these applications available.</a:t>
            </a:r>
          </a:p>
          <a:p>
            <a:endParaRPr lang="en-US" dirty="0"/>
          </a:p>
          <a:p>
            <a:r>
              <a:rPr lang="en-US" dirty="0"/>
              <a:t>The use of apps for Microsoft Teams can be challenging for the IT Team, as there is a need to address many different topics (Security, Compliance, Access Permissions, Connectivity, others) and this can involve several teams.</a:t>
            </a:r>
          </a:p>
          <a:p>
            <a:endParaRPr lang="en-US" dirty="0"/>
          </a:p>
          <a:p>
            <a:r>
              <a:rPr lang="en-US" dirty="0"/>
              <a:t>This deck was developed to support your organization in accelerating the deployment and management of applications for Microsoft Teams by walking through how to define a formal process for Apps for Microsoft Teams for your organization.</a:t>
            </a:r>
          </a:p>
          <a:p>
            <a:endParaRPr lang="en-US" dirty="0"/>
          </a:p>
          <a:p>
            <a:r>
              <a:rPr lang="en-US" dirty="0"/>
              <a:t>This deck also shares an overview of the process developed by Microsoft’s IT Team to evaluate, authorize, deploy and manage third-party applications for Microsoft Teams for their employees.</a:t>
            </a:r>
          </a:p>
          <a:p>
            <a:endParaRPr lang="en-US" dirty="0"/>
          </a:p>
          <a:p>
            <a:endParaRPr lang="en-US" dirty="0"/>
          </a:p>
          <a:p>
            <a:r>
              <a:rPr lang="en-US" sz="1400" dirty="0">
                <a:solidFill>
                  <a:schemeClr val="tx2"/>
                </a:solidFill>
                <a:latin typeface="+mj-lt"/>
                <a:cs typeface="Segoe UI"/>
              </a:rPr>
              <a:t>Note: </a:t>
            </a:r>
            <a:r>
              <a:rPr lang="en-US" sz="1400" i="1" dirty="0">
                <a:cs typeface="Segoe UI"/>
              </a:rPr>
              <a:t>Some slides in this deck will contain links to additional supporting content, such as online documentation to provide more detailed information about a </a:t>
            </a:r>
            <a:r>
              <a:rPr lang="en-US" i="1" dirty="0">
                <a:cs typeface="Segoe UI"/>
              </a:rPr>
              <a:t>gi</a:t>
            </a:r>
            <a:r>
              <a:rPr lang="en-US" sz="1400" i="1" dirty="0">
                <a:cs typeface="Segoe UI"/>
              </a:rPr>
              <a:t>ven topic area.</a:t>
            </a:r>
            <a:br>
              <a:rPr lang="en-US" dirty="0"/>
            </a:br>
            <a:endParaRPr lang="en-US" dirty="0"/>
          </a:p>
        </p:txBody>
      </p:sp>
      <p:pic>
        <p:nvPicPr>
          <p:cNvPr id="12" name="Picture Placeholder 11" descr="Employee portrait">
            <a:extLst>
              <a:ext uri="{FF2B5EF4-FFF2-40B4-BE49-F238E27FC236}">
                <a16:creationId xmlns:a16="http://schemas.microsoft.com/office/drawing/2014/main" id="{E77B57F0-3659-4145-AE7A-4F7F2ED76A46}"/>
              </a:ext>
            </a:extLst>
          </p:cNvPr>
          <p:cNvPicPr>
            <a:picLocks noGrp="1" noChangeAspect="1"/>
          </p:cNvPicPr>
          <p:nvPr>
            <p:ph type="pic" sz="quarter" idx="10"/>
          </p:nvPr>
        </p:nvPicPr>
        <p:blipFill rotWithShape="1">
          <a:blip r:embed="rId3"/>
          <a:srcRect l="-1" r="11082"/>
          <a:stretch/>
        </p:blipFill>
        <p:spPr>
          <a:xfrm>
            <a:off x="8126963" y="-4553"/>
            <a:ext cx="4068000" cy="6862553"/>
          </a:xfrm>
        </p:spPr>
      </p:pic>
    </p:spTree>
    <p:extLst>
      <p:ext uri="{BB962C8B-B14F-4D97-AF65-F5344CB8AC3E}">
        <p14:creationId xmlns:p14="http://schemas.microsoft.com/office/powerpoint/2010/main" val="362673669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D1B537B-4A6E-3113-4DF9-80CFBD326609}"/>
              </a:ext>
            </a:extLst>
          </p:cNvPr>
          <p:cNvSpPr>
            <a:spLocks noGrp="1"/>
          </p:cNvSpPr>
          <p:nvPr>
            <p:ph type="title"/>
          </p:nvPr>
        </p:nvSpPr>
        <p:spPr>
          <a:xfrm>
            <a:off x="588263" y="585788"/>
            <a:ext cx="3182027" cy="5683250"/>
          </a:xfrm>
        </p:spPr>
        <p:txBody>
          <a:bodyPr wrap="square" anchor="ctr">
            <a:normAutofit/>
          </a:bodyPr>
          <a:lstStyle/>
          <a:p>
            <a:r>
              <a:rPr lang="en-US" dirty="0"/>
              <a:t>Contents</a:t>
            </a:r>
          </a:p>
        </p:txBody>
      </p:sp>
      <p:sp>
        <p:nvSpPr>
          <p:cNvPr id="6" name="Content Placeholder 5">
            <a:extLst>
              <a:ext uri="{FF2B5EF4-FFF2-40B4-BE49-F238E27FC236}">
                <a16:creationId xmlns:a16="http://schemas.microsoft.com/office/drawing/2014/main" id="{5BBCC6B4-6261-2A20-8125-544D49FEAE84}"/>
              </a:ext>
            </a:extLst>
          </p:cNvPr>
          <p:cNvSpPr>
            <a:spLocks noGrp="1"/>
          </p:cNvSpPr>
          <p:nvPr>
            <p:ph type="body" sz="quarter" idx="11"/>
          </p:nvPr>
        </p:nvSpPr>
        <p:spPr>
          <a:xfrm>
            <a:off x="5715611" y="1174751"/>
            <a:ext cx="6667500" cy="5683249"/>
          </a:xfrm>
        </p:spPr>
        <p:txBody>
          <a:bodyPr wrap="square" anchor="ctr">
            <a:normAutofit/>
          </a:bodyPr>
          <a:lstStyle/>
          <a:p>
            <a:pPr>
              <a:spcBef>
                <a:spcPts val="0"/>
              </a:spcBef>
              <a:spcAft>
                <a:spcPts val="0"/>
              </a:spcAft>
              <a:buFont typeface="Arial" panose="020B0604020202020204" pitchFamily="34" charset="0"/>
              <a:buChar char="•"/>
            </a:pPr>
            <a:r>
              <a:rPr lang="en-US" b="0" dirty="0">
                <a:effectLst/>
                <a:hlinkClick r:id="" action="ppaction://noaction"/>
              </a:rPr>
              <a:t>Types of Teams Apps</a:t>
            </a:r>
            <a:endParaRPr lang="en-US" b="0" dirty="0">
              <a:effectLst/>
            </a:endParaRPr>
          </a:p>
          <a:p>
            <a:pPr>
              <a:spcBef>
                <a:spcPts val="0"/>
              </a:spcBef>
              <a:spcAft>
                <a:spcPts val="0"/>
              </a:spcAft>
              <a:buFont typeface="Arial" panose="020B0604020202020204" pitchFamily="34" charset="0"/>
              <a:buChar char="•"/>
            </a:pPr>
            <a:r>
              <a:rPr lang="en-US" dirty="0">
                <a:hlinkClick r:id="" action="ppaction://noaction"/>
              </a:rPr>
              <a:t>The Teams App lifecycle</a:t>
            </a:r>
            <a:endParaRPr lang="en-US" dirty="0"/>
          </a:p>
          <a:p>
            <a:pPr>
              <a:spcBef>
                <a:spcPts val="0"/>
              </a:spcBef>
              <a:spcAft>
                <a:spcPts val="0"/>
              </a:spcAft>
              <a:buFont typeface="Arial" panose="020B0604020202020204" pitchFamily="34" charset="0"/>
              <a:buChar char="•"/>
            </a:pPr>
            <a:r>
              <a:rPr lang="en-US" dirty="0">
                <a:hlinkClick r:id="" action="ppaction://noaction"/>
              </a:rPr>
              <a:t>Managing how users discover and request apps</a:t>
            </a:r>
            <a:endParaRPr lang="en-US" dirty="0"/>
          </a:p>
          <a:p>
            <a:pPr>
              <a:spcBef>
                <a:spcPts val="0"/>
              </a:spcBef>
              <a:spcAft>
                <a:spcPts val="0"/>
              </a:spcAft>
              <a:buFont typeface="Arial" panose="020B0604020202020204" pitchFamily="34" charset="0"/>
              <a:buChar char="•"/>
            </a:pPr>
            <a:r>
              <a:rPr lang="en-US" dirty="0">
                <a:hlinkClick r:id="" action="ppaction://noaction"/>
              </a:rPr>
              <a:t>Evaluating an app for use in your organization</a:t>
            </a:r>
            <a:endParaRPr lang="en-US" dirty="0"/>
          </a:p>
          <a:p>
            <a:pPr>
              <a:spcBef>
                <a:spcPts val="0"/>
              </a:spcBef>
              <a:spcAft>
                <a:spcPts val="0"/>
              </a:spcAft>
              <a:buFont typeface="Arial" panose="020B0604020202020204" pitchFamily="34" charset="0"/>
              <a:buChar char="•"/>
            </a:pPr>
            <a:r>
              <a:rPr lang="en-US" dirty="0">
                <a:hlinkClick r:id="" action="ppaction://noaction"/>
              </a:rPr>
              <a:t>App deployment</a:t>
            </a:r>
            <a:endParaRPr lang="en-US" dirty="0"/>
          </a:p>
          <a:p>
            <a:pPr>
              <a:spcBef>
                <a:spcPts val="0"/>
              </a:spcBef>
              <a:spcAft>
                <a:spcPts val="0"/>
              </a:spcAft>
              <a:buFont typeface="Arial" panose="020B0604020202020204" pitchFamily="34" charset="0"/>
              <a:buChar char="•"/>
            </a:pPr>
            <a:r>
              <a:rPr lang="en-US" dirty="0">
                <a:hlinkClick r:id="" action="ppaction://noaction"/>
              </a:rPr>
              <a:t>End of life</a:t>
            </a:r>
            <a:endParaRPr lang="en-US" dirty="0"/>
          </a:p>
          <a:p>
            <a:pPr>
              <a:spcBef>
                <a:spcPts val="0"/>
              </a:spcBef>
              <a:spcAft>
                <a:spcPts val="0"/>
              </a:spcAft>
              <a:buFont typeface="Arial" panose="020B0604020202020204" pitchFamily="34" charset="0"/>
              <a:buChar char="•"/>
            </a:pPr>
            <a:r>
              <a:rPr lang="en-US" dirty="0">
                <a:hlinkClick r:id="" action="ppaction://noaction"/>
              </a:rPr>
              <a:t>How Microsoft does it</a:t>
            </a:r>
            <a:endParaRPr lang="en-US" dirty="0"/>
          </a:p>
          <a:p>
            <a:pPr>
              <a:spcBef>
                <a:spcPts val="0"/>
              </a:spcBef>
              <a:spcAft>
                <a:spcPts val="0"/>
              </a:spcAft>
              <a:buFont typeface="Arial" panose="020B0604020202020204" pitchFamily="34" charset="0"/>
              <a:buChar char="•"/>
            </a:pPr>
            <a:endParaRPr lang="en-US" b="0" dirty="0">
              <a:effectLst/>
            </a:endParaRPr>
          </a:p>
          <a:p>
            <a:endParaRPr lang="en-US" dirty="0"/>
          </a:p>
        </p:txBody>
      </p:sp>
    </p:spTree>
    <p:extLst>
      <p:ext uri="{BB962C8B-B14F-4D97-AF65-F5344CB8AC3E}">
        <p14:creationId xmlns:p14="http://schemas.microsoft.com/office/powerpoint/2010/main" val="381800438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E53135-4FE7-4D93-8877-CA8AE0881E39}"/>
              </a:ext>
            </a:extLst>
          </p:cNvPr>
          <p:cNvSpPr txBox="1">
            <a:spLocks noGrp="1"/>
          </p:cNvSpPr>
          <p:nvPr>
            <p:ph type="title" idx="4294967295"/>
          </p:nvPr>
        </p:nvSpPr>
        <p:spPr>
          <a:xfrm>
            <a:off x="663022" y="2765089"/>
            <a:ext cx="5544897"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Segoe UI Semibold"/>
                <a:ea typeface="+mn-ea"/>
                <a:cs typeface="+mn-cs"/>
              </a:rPr>
              <a:t>Work better together</a:t>
            </a:r>
          </a:p>
        </p:txBody>
      </p:sp>
      <p:grpSp>
        <p:nvGrpSpPr>
          <p:cNvPr id="11" name="Group 10" descr="Text with images&#10;Communicate through chat, meetings and calls">
            <a:extLst>
              <a:ext uri="{FF2B5EF4-FFF2-40B4-BE49-F238E27FC236}">
                <a16:creationId xmlns:a16="http://schemas.microsoft.com/office/drawing/2014/main" id="{0A8B9D06-4A59-4E2B-B039-447DA59BEEF5}"/>
              </a:ext>
            </a:extLst>
          </p:cNvPr>
          <p:cNvGrpSpPr/>
          <p:nvPr/>
        </p:nvGrpSpPr>
        <p:grpSpPr>
          <a:xfrm>
            <a:off x="6503869" y="1120677"/>
            <a:ext cx="4397494" cy="1850373"/>
            <a:chOff x="6503869" y="1120677"/>
            <a:chExt cx="4397494" cy="1850373"/>
          </a:xfrm>
        </p:grpSpPr>
        <p:sp>
          <p:nvSpPr>
            <p:cNvPr id="62" name="Rectangle 61">
              <a:extLst>
                <a:ext uri="{FF2B5EF4-FFF2-40B4-BE49-F238E27FC236}">
                  <a16:creationId xmlns:a16="http://schemas.microsoft.com/office/drawing/2014/main" id="{16747DD2-9337-4458-9E36-511A2C83A244}"/>
                </a:ext>
              </a:extLst>
            </p:cNvPr>
            <p:cNvSpPr/>
            <p:nvPr/>
          </p:nvSpPr>
          <p:spPr>
            <a:xfrm>
              <a:off x="9255257" y="1986067"/>
              <a:ext cx="968882" cy="968882"/>
            </a:xfrm>
            <a:prstGeom prst="rect">
              <a:avLst/>
            </a:prstGeom>
            <a:solidFill>
              <a:srgbClr val="3B2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60" name="Rectangle 59">
              <a:extLst>
                <a:ext uri="{FF2B5EF4-FFF2-40B4-BE49-F238E27FC236}">
                  <a16:creationId xmlns:a16="http://schemas.microsoft.com/office/drawing/2014/main" id="{E70B116F-61E4-4C72-A2A6-CDCAA3A313CB}"/>
                </a:ext>
              </a:extLst>
            </p:cNvPr>
            <p:cNvSpPr/>
            <p:nvPr/>
          </p:nvSpPr>
          <p:spPr>
            <a:xfrm>
              <a:off x="7894105" y="1986067"/>
              <a:ext cx="968882" cy="968882"/>
            </a:xfrm>
            <a:prstGeom prst="rect">
              <a:avLst/>
            </a:prstGeom>
            <a:solidFill>
              <a:srgbClr val="3B2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a:ea typeface="+mn-ea"/>
                <a:cs typeface="+mn-cs"/>
              </a:endParaRPr>
            </a:p>
          </p:txBody>
        </p:sp>
        <p:sp>
          <p:nvSpPr>
            <p:cNvPr id="58" name="Rectangle 57">
              <a:extLst>
                <a:ext uri="{FF2B5EF4-FFF2-40B4-BE49-F238E27FC236}">
                  <a16:creationId xmlns:a16="http://schemas.microsoft.com/office/drawing/2014/main" id="{05552C65-B4AE-43B3-B592-E89C24CFD62C}"/>
                </a:ext>
              </a:extLst>
            </p:cNvPr>
            <p:cNvSpPr/>
            <p:nvPr/>
          </p:nvSpPr>
          <p:spPr>
            <a:xfrm>
              <a:off x="6503870" y="2002168"/>
              <a:ext cx="968882" cy="968882"/>
            </a:xfrm>
            <a:prstGeom prst="rect">
              <a:avLst/>
            </a:prstGeom>
            <a:solidFill>
              <a:srgbClr val="3B2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6" name="TextBox 5">
              <a:extLst>
                <a:ext uri="{FF2B5EF4-FFF2-40B4-BE49-F238E27FC236}">
                  <a16:creationId xmlns:a16="http://schemas.microsoft.com/office/drawing/2014/main" id="{BB460EB7-951E-484B-8FF8-06E7C2DD3F9F}"/>
                </a:ext>
              </a:extLst>
            </p:cNvPr>
            <p:cNvSpPr txBox="1"/>
            <p:nvPr/>
          </p:nvSpPr>
          <p:spPr>
            <a:xfrm>
              <a:off x="6503869" y="1120677"/>
              <a:ext cx="4397493" cy="441047"/>
            </a:xfrm>
            <a:prstGeom prst="rect">
              <a:avLst/>
            </a:prstGeom>
            <a:noFill/>
          </p:spPr>
          <p:txBody>
            <a:bodyPr wrap="square" lIns="0" tIns="0" rIns="0" bIns="0" rtlCol="0">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2400" b="0" i="0" u="none" strike="noStrike" kern="1200" cap="none" spc="-144" normalizeH="0" baseline="0" noProof="0">
                  <a:ln w="3175">
                    <a:noFill/>
                  </a:ln>
                  <a:solidFill>
                    <a:prstClr val="white"/>
                  </a:solidFill>
                  <a:effectLst/>
                  <a:uLnTx/>
                  <a:uFillTx/>
                  <a:latin typeface="Segoe UI Semibold"/>
                  <a:ea typeface="+mn-ea"/>
                  <a:cs typeface="Segoe UI" pitchFamily="34" charset="0"/>
                </a:rPr>
                <a:t>Communicate</a:t>
              </a:r>
            </a:p>
          </p:txBody>
        </p:sp>
        <p:sp>
          <p:nvSpPr>
            <p:cNvPr id="7" name="TextBox 6">
              <a:extLst>
                <a:ext uri="{FF2B5EF4-FFF2-40B4-BE49-F238E27FC236}">
                  <a16:creationId xmlns:a16="http://schemas.microsoft.com/office/drawing/2014/main" id="{A073D405-3A66-4DBA-B86C-9619AD35A7F6}"/>
                </a:ext>
              </a:extLst>
            </p:cNvPr>
            <p:cNvSpPr txBox="1"/>
            <p:nvPr/>
          </p:nvSpPr>
          <p:spPr>
            <a:xfrm>
              <a:off x="6503869" y="1493769"/>
              <a:ext cx="4397494" cy="252220"/>
            </a:xfrm>
            <a:prstGeom prst="rect">
              <a:avLst/>
            </a:prstGeom>
            <a:noFill/>
          </p:spPr>
          <p:txBody>
            <a:bodyPr wrap="square" lIns="0" tIns="0" rIns="0" bIns="0" rtlCol="0">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1372" b="0" i="0" u="none" strike="noStrike" kern="1200" cap="none" spc="0" normalizeH="0" baseline="0" noProof="0">
                  <a:ln w="3175">
                    <a:noFill/>
                  </a:ln>
                  <a:solidFill>
                    <a:prstClr val="white"/>
                  </a:solidFill>
                  <a:effectLst/>
                  <a:uLnTx/>
                  <a:uFillTx/>
                  <a:latin typeface="Segoe UI"/>
                  <a:ea typeface="+mn-ea"/>
                  <a:cs typeface="Segoe UI Semibold" charset="0"/>
                </a:rPr>
                <a:t>through chat, meetings &amp; calls</a:t>
              </a:r>
            </a:p>
          </p:txBody>
        </p:sp>
        <p:sp>
          <p:nvSpPr>
            <p:cNvPr id="19" name="speech_4" title="Icon of a chat bubble with a video camera inside">
              <a:extLst>
                <a:ext uri="{FF2B5EF4-FFF2-40B4-BE49-F238E27FC236}">
                  <a16:creationId xmlns:a16="http://schemas.microsoft.com/office/drawing/2014/main" id="{14190F6F-0D42-4DE1-8419-E68591B0E4D9}"/>
                </a:ext>
              </a:extLst>
            </p:cNvPr>
            <p:cNvSpPr>
              <a:spLocks noChangeAspect="1" noEditPoints="1"/>
            </p:cNvSpPr>
            <p:nvPr/>
          </p:nvSpPr>
          <p:spPr bwMode="auto">
            <a:xfrm>
              <a:off x="8082434" y="2219203"/>
              <a:ext cx="610259" cy="542136"/>
            </a:xfrm>
            <a:custGeom>
              <a:avLst/>
              <a:gdLst>
                <a:gd name="T0" fmla="*/ 122 w 215"/>
                <a:gd name="T1" fmla="*/ 145 h 191"/>
                <a:gd name="T2" fmla="*/ 77 w 215"/>
                <a:gd name="T3" fmla="*/ 145 h 191"/>
                <a:gd name="T4" fmla="*/ 31 w 215"/>
                <a:gd name="T5" fmla="*/ 191 h 191"/>
                <a:gd name="T6" fmla="*/ 31 w 215"/>
                <a:gd name="T7" fmla="*/ 145 h 191"/>
                <a:gd name="T8" fmla="*/ 0 w 215"/>
                <a:gd name="T9" fmla="*/ 145 h 191"/>
                <a:gd name="T10" fmla="*/ 0 w 215"/>
                <a:gd name="T11" fmla="*/ 0 h 191"/>
                <a:gd name="T12" fmla="*/ 215 w 215"/>
                <a:gd name="T13" fmla="*/ 0 h 191"/>
                <a:gd name="T14" fmla="*/ 215 w 215"/>
                <a:gd name="T15" fmla="*/ 120 h 191"/>
                <a:gd name="T16" fmla="*/ 120 w 215"/>
                <a:gd name="T17" fmla="*/ 145 h 191"/>
                <a:gd name="T18" fmla="*/ 120 w 215"/>
                <a:gd name="T19" fmla="*/ 145 h 191"/>
                <a:gd name="T20" fmla="*/ 122 w 215"/>
                <a:gd name="T21" fmla="*/ 145 h 191"/>
                <a:gd name="T22" fmla="*/ 215 w 215"/>
                <a:gd name="T23" fmla="*/ 145 h 191"/>
                <a:gd name="T24" fmla="*/ 215 w 215"/>
                <a:gd name="T25" fmla="*/ 120 h 191"/>
                <a:gd name="T26" fmla="*/ 131 w 215"/>
                <a:gd name="T27" fmla="*/ 60 h 191"/>
                <a:gd name="T28" fmla="*/ 131 w 215"/>
                <a:gd name="T29" fmla="*/ 40 h 191"/>
                <a:gd name="T30" fmla="*/ 54 w 215"/>
                <a:gd name="T31" fmla="*/ 40 h 191"/>
                <a:gd name="T32" fmla="*/ 54 w 215"/>
                <a:gd name="T33" fmla="*/ 102 h 191"/>
                <a:gd name="T34" fmla="*/ 131 w 215"/>
                <a:gd name="T35" fmla="*/ 102 h 191"/>
                <a:gd name="T36" fmla="*/ 131 w 215"/>
                <a:gd name="T37" fmla="*/ 60 h 191"/>
                <a:gd name="T38" fmla="*/ 131 w 215"/>
                <a:gd name="T39" fmla="*/ 84 h 191"/>
                <a:gd name="T40" fmla="*/ 161 w 215"/>
                <a:gd name="T41" fmla="*/ 100 h 191"/>
                <a:gd name="T42" fmla="*/ 161 w 215"/>
                <a:gd name="T43" fmla="*/ 45 h 191"/>
                <a:gd name="T44" fmla="*/ 131 w 215"/>
                <a:gd name="T45" fmla="*/ 6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5" h="191">
                  <a:moveTo>
                    <a:pt x="122" y="145"/>
                  </a:moveTo>
                  <a:lnTo>
                    <a:pt x="77" y="145"/>
                  </a:lnTo>
                  <a:lnTo>
                    <a:pt x="31" y="191"/>
                  </a:lnTo>
                  <a:lnTo>
                    <a:pt x="31" y="145"/>
                  </a:lnTo>
                  <a:lnTo>
                    <a:pt x="0" y="145"/>
                  </a:lnTo>
                  <a:lnTo>
                    <a:pt x="0" y="0"/>
                  </a:lnTo>
                  <a:lnTo>
                    <a:pt x="215" y="0"/>
                  </a:lnTo>
                  <a:lnTo>
                    <a:pt x="215" y="120"/>
                  </a:lnTo>
                  <a:moveTo>
                    <a:pt x="120" y="145"/>
                  </a:moveTo>
                  <a:lnTo>
                    <a:pt x="120" y="145"/>
                  </a:lnTo>
                  <a:moveTo>
                    <a:pt x="122" y="145"/>
                  </a:moveTo>
                  <a:lnTo>
                    <a:pt x="215" y="145"/>
                  </a:lnTo>
                  <a:lnTo>
                    <a:pt x="215" y="120"/>
                  </a:lnTo>
                  <a:moveTo>
                    <a:pt x="131" y="60"/>
                  </a:moveTo>
                  <a:lnTo>
                    <a:pt x="131" y="40"/>
                  </a:lnTo>
                  <a:lnTo>
                    <a:pt x="54" y="40"/>
                  </a:lnTo>
                  <a:lnTo>
                    <a:pt x="54" y="102"/>
                  </a:lnTo>
                  <a:lnTo>
                    <a:pt x="131" y="102"/>
                  </a:lnTo>
                  <a:lnTo>
                    <a:pt x="131" y="60"/>
                  </a:lnTo>
                  <a:moveTo>
                    <a:pt x="131" y="84"/>
                  </a:moveTo>
                  <a:lnTo>
                    <a:pt x="161" y="100"/>
                  </a:lnTo>
                  <a:lnTo>
                    <a:pt x="161" y="45"/>
                  </a:lnTo>
                  <a:lnTo>
                    <a:pt x="131" y="60"/>
                  </a:lnTo>
                </a:path>
              </a:pathLst>
            </a:custGeom>
            <a:noFill/>
            <a:ln w="1905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7" name="speech_5" title="Icon of two overlapping chat bubbles">
              <a:extLst>
                <a:ext uri="{FF2B5EF4-FFF2-40B4-BE49-F238E27FC236}">
                  <a16:creationId xmlns:a16="http://schemas.microsoft.com/office/drawing/2014/main" id="{E16B8349-7980-48FF-B9CF-ECEB47094E62}"/>
                </a:ext>
              </a:extLst>
            </p:cNvPr>
            <p:cNvSpPr>
              <a:spLocks noChangeAspect="1" noEditPoints="1"/>
            </p:cNvSpPr>
            <p:nvPr/>
          </p:nvSpPr>
          <p:spPr bwMode="auto">
            <a:xfrm>
              <a:off x="6660102" y="2226928"/>
              <a:ext cx="685314" cy="535843"/>
            </a:xfrm>
            <a:custGeom>
              <a:avLst/>
              <a:gdLst>
                <a:gd name="T0" fmla="*/ 167 w 243"/>
                <a:gd name="T1" fmla="*/ 56 h 190"/>
                <a:gd name="T2" fmla="*/ 167 w 243"/>
                <a:gd name="T3" fmla="*/ 114 h 190"/>
                <a:gd name="T4" fmla="*/ 60 w 243"/>
                <a:gd name="T5" fmla="*/ 114 h 190"/>
                <a:gd name="T6" fmla="*/ 21 w 243"/>
                <a:gd name="T7" fmla="*/ 155 h 190"/>
                <a:gd name="T8" fmla="*/ 21 w 243"/>
                <a:gd name="T9" fmla="*/ 114 h 190"/>
                <a:gd name="T10" fmla="*/ 0 w 243"/>
                <a:gd name="T11" fmla="*/ 114 h 190"/>
                <a:gd name="T12" fmla="*/ 0 w 243"/>
                <a:gd name="T13" fmla="*/ 0 h 190"/>
                <a:gd name="T14" fmla="*/ 167 w 243"/>
                <a:gd name="T15" fmla="*/ 0 h 190"/>
                <a:gd name="T16" fmla="*/ 167 w 243"/>
                <a:gd name="T17" fmla="*/ 56 h 190"/>
                <a:gd name="T18" fmla="*/ 77 w 243"/>
                <a:gd name="T19" fmla="*/ 114 h 190"/>
                <a:gd name="T20" fmla="*/ 77 w 243"/>
                <a:gd name="T21" fmla="*/ 150 h 190"/>
                <a:gd name="T22" fmla="*/ 183 w 243"/>
                <a:gd name="T23" fmla="*/ 150 h 190"/>
                <a:gd name="T24" fmla="*/ 222 w 243"/>
                <a:gd name="T25" fmla="*/ 190 h 190"/>
                <a:gd name="T26" fmla="*/ 222 w 243"/>
                <a:gd name="T27" fmla="*/ 150 h 190"/>
                <a:gd name="T28" fmla="*/ 243 w 243"/>
                <a:gd name="T29" fmla="*/ 150 h 190"/>
                <a:gd name="T30" fmla="*/ 243 w 243"/>
                <a:gd name="T31" fmla="*/ 36 h 190"/>
                <a:gd name="T32" fmla="*/ 167 w 243"/>
                <a:gd name="T33" fmla="*/ 3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3" h="190">
                  <a:moveTo>
                    <a:pt x="167" y="56"/>
                  </a:moveTo>
                  <a:lnTo>
                    <a:pt x="167" y="114"/>
                  </a:lnTo>
                  <a:lnTo>
                    <a:pt x="60" y="114"/>
                  </a:lnTo>
                  <a:lnTo>
                    <a:pt x="21" y="155"/>
                  </a:lnTo>
                  <a:lnTo>
                    <a:pt x="21" y="114"/>
                  </a:lnTo>
                  <a:lnTo>
                    <a:pt x="0" y="114"/>
                  </a:lnTo>
                  <a:lnTo>
                    <a:pt x="0" y="0"/>
                  </a:lnTo>
                  <a:lnTo>
                    <a:pt x="167" y="0"/>
                  </a:lnTo>
                  <a:lnTo>
                    <a:pt x="167" y="56"/>
                  </a:lnTo>
                  <a:moveTo>
                    <a:pt x="77" y="114"/>
                  </a:moveTo>
                  <a:lnTo>
                    <a:pt x="77" y="150"/>
                  </a:lnTo>
                  <a:lnTo>
                    <a:pt x="183" y="150"/>
                  </a:lnTo>
                  <a:lnTo>
                    <a:pt x="222" y="190"/>
                  </a:lnTo>
                  <a:lnTo>
                    <a:pt x="222" y="150"/>
                  </a:lnTo>
                  <a:lnTo>
                    <a:pt x="243" y="150"/>
                  </a:lnTo>
                  <a:lnTo>
                    <a:pt x="243" y="36"/>
                  </a:lnTo>
                  <a:lnTo>
                    <a:pt x="167" y="36"/>
                  </a:lnTo>
                </a:path>
              </a:pathLst>
            </a:custGeom>
            <a:noFill/>
            <a:ln w="1905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sp>
          <p:nvSpPr>
            <p:cNvPr id="29" name="phone_4" title="Icon of a phone">
              <a:extLst>
                <a:ext uri="{FF2B5EF4-FFF2-40B4-BE49-F238E27FC236}">
                  <a16:creationId xmlns:a16="http://schemas.microsoft.com/office/drawing/2014/main" id="{F8C3A9C3-57F1-44B8-8B34-54DF6AE99351}"/>
                </a:ext>
              </a:extLst>
            </p:cNvPr>
            <p:cNvSpPr>
              <a:spLocks noChangeAspect="1"/>
            </p:cNvSpPr>
            <p:nvPr/>
          </p:nvSpPr>
          <p:spPr bwMode="auto">
            <a:xfrm>
              <a:off x="9501385" y="2202753"/>
              <a:ext cx="538040" cy="535843"/>
            </a:xfrm>
            <a:custGeom>
              <a:avLst/>
              <a:gdLst>
                <a:gd name="T0" fmla="*/ 274 w 339"/>
                <a:gd name="T1" fmla="*/ 333 h 336"/>
                <a:gd name="T2" fmla="*/ 0 w 339"/>
                <a:gd name="T3" fmla="*/ 71 h 336"/>
                <a:gd name="T4" fmla="*/ 38 w 339"/>
                <a:gd name="T5" fmla="*/ 12 h 336"/>
                <a:gd name="T6" fmla="*/ 76 w 339"/>
                <a:gd name="T7" fmla="*/ 14 h 336"/>
                <a:gd name="T8" fmla="*/ 118 w 339"/>
                <a:gd name="T9" fmla="*/ 53 h 336"/>
                <a:gd name="T10" fmla="*/ 116 w 339"/>
                <a:gd name="T11" fmla="*/ 91 h 336"/>
                <a:gd name="T12" fmla="*/ 99 w 339"/>
                <a:gd name="T13" fmla="*/ 105 h 336"/>
                <a:gd name="T14" fmla="*/ 98 w 339"/>
                <a:gd name="T15" fmla="*/ 143 h 336"/>
                <a:gd name="T16" fmla="*/ 193 w 339"/>
                <a:gd name="T17" fmla="*/ 239 h 336"/>
                <a:gd name="T18" fmla="*/ 231 w 339"/>
                <a:gd name="T19" fmla="*/ 240 h 336"/>
                <a:gd name="T20" fmla="*/ 250 w 339"/>
                <a:gd name="T21" fmla="*/ 219 h 336"/>
                <a:gd name="T22" fmla="*/ 287 w 339"/>
                <a:gd name="T23" fmla="*/ 221 h 336"/>
                <a:gd name="T24" fmla="*/ 329 w 339"/>
                <a:gd name="T25" fmla="*/ 260 h 336"/>
                <a:gd name="T26" fmla="*/ 328 w 339"/>
                <a:gd name="T27" fmla="*/ 298 h 336"/>
                <a:gd name="T28" fmla="*/ 274 w 339"/>
                <a:gd name="T29" fmla="*/ 33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9" h="336">
                  <a:moveTo>
                    <a:pt x="274" y="333"/>
                  </a:moveTo>
                  <a:cubicBezTo>
                    <a:pt x="126" y="336"/>
                    <a:pt x="3" y="219"/>
                    <a:pt x="0" y="71"/>
                  </a:cubicBezTo>
                  <a:cubicBezTo>
                    <a:pt x="0" y="71"/>
                    <a:pt x="3" y="41"/>
                    <a:pt x="38" y="12"/>
                  </a:cubicBezTo>
                  <a:cubicBezTo>
                    <a:pt x="54" y="0"/>
                    <a:pt x="66" y="3"/>
                    <a:pt x="76" y="14"/>
                  </a:cubicBezTo>
                  <a:cubicBezTo>
                    <a:pt x="118" y="53"/>
                    <a:pt x="118" y="53"/>
                    <a:pt x="118" y="53"/>
                  </a:cubicBezTo>
                  <a:cubicBezTo>
                    <a:pt x="128" y="64"/>
                    <a:pt x="127" y="81"/>
                    <a:pt x="116" y="91"/>
                  </a:cubicBezTo>
                  <a:cubicBezTo>
                    <a:pt x="99" y="105"/>
                    <a:pt x="99" y="105"/>
                    <a:pt x="99" y="105"/>
                  </a:cubicBezTo>
                  <a:cubicBezTo>
                    <a:pt x="88" y="115"/>
                    <a:pt x="88" y="132"/>
                    <a:pt x="98" y="143"/>
                  </a:cubicBezTo>
                  <a:cubicBezTo>
                    <a:pt x="193" y="239"/>
                    <a:pt x="193" y="239"/>
                    <a:pt x="193" y="239"/>
                  </a:cubicBezTo>
                  <a:cubicBezTo>
                    <a:pt x="203" y="249"/>
                    <a:pt x="220" y="250"/>
                    <a:pt x="231" y="240"/>
                  </a:cubicBezTo>
                  <a:cubicBezTo>
                    <a:pt x="250" y="219"/>
                    <a:pt x="250" y="219"/>
                    <a:pt x="250" y="219"/>
                  </a:cubicBezTo>
                  <a:cubicBezTo>
                    <a:pt x="260" y="209"/>
                    <a:pt x="277" y="210"/>
                    <a:pt x="287" y="221"/>
                  </a:cubicBezTo>
                  <a:cubicBezTo>
                    <a:pt x="329" y="260"/>
                    <a:pt x="329" y="260"/>
                    <a:pt x="329" y="260"/>
                  </a:cubicBezTo>
                  <a:cubicBezTo>
                    <a:pt x="339" y="271"/>
                    <a:pt x="337" y="286"/>
                    <a:pt x="328" y="298"/>
                  </a:cubicBezTo>
                  <a:cubicBezTo>
                    <a:pt x="302" y="330"/>
                    <a:pt x="274" y="333"/>
                    <a:pt x="274" y="333"/>
                  </a:cubicBezTo>
                  <a:close/>
                </a:path>
              </a:pathLst>
            </a:custGeom>
            <a:noFill/>
            <a:ln w="1905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nvGrpSpPr>
          <p:cNvPr id="13" name="Group 12" descr="Collaborate with deeply integrated Office 365 apps with icons of Microsoft Word, Microsoft Excel, Microsoft PowerPoint, and Microsoft OneNote">
            <a:extLst>
              <a:ext uri="{FF2B5EF4-FFF2-40B4-BE49-F238E27FC236}">
                <a16:creationId xmlns:a16="http://schemas.microsoft.com/office/drawing/2014/main" id="{3724EFDB-6F53-478E-A640-23C5517605B6}"/>
              </a:ext>
            </a:extLst>
          </p:cNvPr>
          <p:cNvGrpSpPr/>
          <p:nvPr/>
        </p:nvGrpSpPr>
        <p:grpSpPr>
          <a:xfrm>
            <a:off x="6497437" y="3922577"/>
            <a:ext cx="4163646" cy="1828404"/>
            <a:chOff x="6497437" y="3922577"/>
            <a:chExt cx="4163646" cy="1828404"/>
          </a:xfrm>
        </p:grpSpPr>
        <p:sp>
          <p:nvSpPr>
            <p:cNvPr id="8" name="TextBox 7">
              <a:extLst>
                <a:ext uri="{FF2B5EF4-FFF2-40B4-BE49-F238E27FC236}">
                  <a16:creationId xmlns:a16="http://schemas.microsoft.com/office/drawing/2014/main" id="{E5E03CB5-B868-412B-83CE-A09D37ED5DE4}"/>
                </a:ext>
              </a:extLst>
            </p:cNvPr>
            <p:cNvSpPr txBox="1"/>
            <p:nvPr/>
          </p:nvSpPr>
          <p:spPr>
            <a:xfrm>
              <a:off x="6503869" y="3922577"/>
              <a:ext cx="4157212" cy="441047"/>
            </a:xfrm>
            <a:prstGeom prst="rect">
              <a:avLst/>
            </a:prstGeom>
            <a:noFill/>
          </p:spPr>
          <p:txBody>
            <a:bodyPr wrap="square" lIns="0" tIns="0" rIns="0" bIns="0" rtlCol="0">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2400" b="0" i="0" u="none" strike="noStrike" kern="1200" cap="none" spc="-144" normalizeH="0" baseline="0" noProof="0">
                  <a:ln w="3175">
                    <a:noFill/>
                  </a:ln>
                  <a:solidFill>
                    <a:prstClr val="white"/>
                  </a:solidFill>
                  <a:effectLst/>
                  <a:uLnTx/>
                  <a:uFillTx/>
                  <a:latin typeface="Segoe UI Semibold"/>
                  <a:ea typeface="+mn-ea"/>
                  <a:cs typeface="Segoe UI" pitchFamily="34" charset="0"/>
                </a:rPr>
                <a:t>Collaborate</a:t>
              </a:r>
            </a:p>
          </p:txBody>
        </p:sp>
        <p:sp>
          <p:nvSpPr>
            <p:cNvPr id="9" name="TextBox 8">
              <a:extLst>
                <a:ext uri="{FF2B5EF4-FFF2-40B4-BE49-F238E27FC236}">
                  <a16:creationId xmlns:a16="http://schemas.microsoft.com/office/drawing/2014/main" id="{D94B35BA-F2C4-420E-B6AD-4581FAB440C2}"/>
                </a:ext>
              </a:extLst>
            </p:cNvPr>
            <p:cNvSpPr txBox="1"/>
            <p:nvPr/>
          </p:nvSpPr>
          <p:spPr>
            <a:xfrm>
              <a:off x="6503870" y="4310013"/>
              <a:ext cx="4157213" cy="252220"/>
            </a:xfrm>
            <a:prstGeom prst="rect">
              <a:avLst/>
            </a:prstGeom>
            <a:noFill/>
          </p:spPr>
          <p:txBody>
            <a:bodyPr wrap="square" lIns="0" tIns="0" rIns="0" bIns="0" rtlCol="0">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1372" b="0" i="0" u="none" strike="noStrike" kern="1200" cap="none" spc="0" normalizeH="0" baseline="0" noProof="0">
                  <a:ln w="3175">
                    <a:noFill/>
                  </a:ln>
                  <a:solidFill>
                    <a:prstClr val="white"/>
                  </a:solidFill>
                  <a:effectLst/>
                  <a:uLnTx/>
                  <a:uFillTx/>
                  <a:latin typeface="Segoe UI"/>
                  <a:ea typeface="+mn-ea"/>
                  <a:cs typeface="Segoe UI Semibold" charset="0"/>
                </a:rPr>
                <a:t>with deeply integrated Office 365 apps</a:t>
              </a:r>
            </a:p>
          </p:txBody>
        </p:sp>
        <p:grpSp>
          <p:nvGrpSpPr>
            <p:cNvPr id="5" name="Group 4">
              <a:extLst>
                <a:ext uri="{FF2B5EF4-FFF2-40B4-BE49-F238E27FC236}">
                  <a16:creationId xmlns:a16="http://schemas.microsoft.com/office/drawing/2014/main" id="{BB1ADB71-1B90-4956-B533-615E9782BC0A}"/>
                </a:ext>
              </a:extLst>
            </p:cNvPr>
            <p:cNvGrpSpPr/>
            <p:nvPr/>
          </p:nvGrpSpPr>
          <p:grpSpPr>
            <a:xfrm>
              <a:off x="6497437" y="4782099"/>
              <a:ext cx="3801602" cy="968882"/>
              <a:chOff x="6497437" y="4782099"/>
              <a:chExt cx="3801602" cy="968882"/>
            </a:xfrm>
          </p:grpSpPr>
          <p:sp>
            <p:nvSpPr>
              <p:cNvPr id="2" name="Rectangle 1">
                <a:extLst>
                  <a:ext uri="{FF2B5EF4-FFF2-40B4-BE49-F238E27FC236}">
                    <a16:creationId xmlns:a16="http://schemas.microsoft.com/office/drawing/2014/main" id="{BA4D19C4-FB09-4995-8204-992AA312736E}"/>
                  </a:ext>
                </a:extLst>
              </p:cNvPr>
              <p:cNvSpPr/>
              <p:nvPr/>
            </p:nvSpPr>
            <p:spPr>
              <a:xfrm>
                <a:off x="6497437" y="4782099"/>
                <a:ext cx="3801602" cy="968882"/>
              </a:xfrm>
              <a:prstGeom prst="rect">
                <a:avLst/>
              </a:prstGeom>
              <a:solidFill>
                <a:srgbClr val="3B2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pic>
            <p:nvPicPr>
              <p:cNvPr id="31" name="Picture 30" descr="A close up of a sign&#10;&#10;Description automatically generated">
                <a:extLst>
                  <a:ext uri="{FF2B5EF4-FFF2-40B4-BE49-F238E27FC236}">
                    <a16:creationId xmlns:a16="http://schemas.microsoft.com/office/drawing/2014/main" id="{965CEECD-33E9-4AA0-8E81-0AC45DF9E9E1}"/>
                  </a:ext>
                </a:extLst>
              </p:cNvPr>
              <p:cNvPicPr>
                <a:picLocks noChangeAspect="1"/>
              </p:cNvPicPr>
              <p:nvPr/>
            </p:nvPicPr>
            <p:blipFill>
              <a:blip r:embed="rId3"/>
              <a:stretch>
                <a:fillRect/>
              </a:stretch>
            </p:blipFill>
            <p:spPr>
              <a:xfrm>
                <a:off x="7518628" y="4825313"/>
                <a:ext cx="918173" cy="918174"/>
              </a:xfrm>
              <a:prstGeom prst="rect">
                <a:avLst/>
              </a:prstGeom>
            </p:spPr>
          </p:pic>
          <p:pic>
            <p:nvPicPr>
              <p:cNvPr id="33" name="Picture 32" descr="A close up of a screen&#10;&#10;Description automatically generated">
                <a:extLst>
                  <a:ext uri="{FF2B5EF4-FFF2-40B4-BE49-F238E27FC236}">
                    <a16:creationId xmlns:a16="http://schemas.microsoft.com/office/drawing/2014/main" id="{311598A8-504B-4987-A300-30C54C153E24}"/>
                  </a:ext>
                </a:extLst>
              </p:cNvPr>
              <p:cNvPicPr>
                <a:picLocks noChangeAspect="1"/>
              </p:cNvPicPr>
              <p:nvPr/>
            </p:nvPicPr>
            <p:blipFill>
              <a:blip r:embed="rId4"/>
              <a:stretch>
                <a:fillRect/>
              </a:stretch>
            </p:blipFill>
            <p:spPr>
              <a:xfrm>
                <a:off x="9156016" y="4825313"/>
                <a:ext cx="918173" cy="918174"/>
              </a:xfrm>
              <a:prstGeom prst="rect">
                <a:avLst/>
              </a:prstGeom>
            </p:spPr>
          </p:pic>
          <p:pic>
            <p:nvPicPr>
              <p:cNvPr id="35" name="Picture 34">
                <a:extLst>
                  <a:ext uri="{FF2B5EF4-FFF2-40B4-BE49-F238E27FC236}">
                    <a16:creationId xmlns:a16="http://schemas.microsoft.com/office/drawing/2014/main" id="{88BF81C7-4B0E-4EB8-8D1E-2D02DCF0E955}"/>
                  </a:ext>
                </a:extLst>
              </p:cNvPr>
              <p:cNvPicPr>
                <a:picLocks noChangeAspect="1"/>
              </p:cNvPicPr>
              <p:nvPr/>
            </p:nvPicPr>
            <p:blipFill>
              <a:blip r:embed="rId5"/>
              <a:stretch>
                <a:fillRect/>
              </a:stretch>
            </p:blipFill>
            <p:spPr>
              <a:xfrm>
                <a:off x="8359806" y="4825315"/>
                <a:ext cx="918173" cy="918174"/>
              </a:xfrm>
              <a:prstGeom prst="rect">
                <a:avLst/>
              </a:prstGeom>
            </p:spPr>
          </p:pic>
          <p:pic>
            <p:nvPicPr>
              <p:cNvPr id="37" name="Picture 36" descr="A close up of a sign&#10;&#10;Description automatically generated">
                <a:extLst>
                  <a:ext uri="{FF2B5EF4-FFF2-40B4-BE49-F238E27FC236}">
                    <a16:creationId xmlns:a16="http://schemas.microsoft.com/office/drawing/2014/main" id="{6C5ACB86-7337-4F2C-9146-9A1A9020E5DD}"/>
                  </a:ext>
                </a:extLst>
              </p:cNvPr>
              <p:cNvPicPr>
                <a:picLocks noChangeAspect="1"/>
              </p:cNvPicPr>
              <p:nvPr/>
            </p:nvPicPr>
            <p:blipFill>
              <a:blip r:embed="rId6"/>
              <a:stretch>
                <a:fillRect/>
              </a:stretch>
            </p:blipFill>
            <p:spPr>
              <a:xfrm>
                <a:off x="6692433" y="4825312"/>
                <a:ext cx="918173" cy="918174"/>
              </a:xfrm>
              <a:prstGeom prst="rect">
                <a:avLst/>
              </a:prstGeom>
            </p:spPr>
          </p:pic>
        </p:grpSp>
      </p:grpSp>
      <p:sp>
        <p:nvSpPr>
          <p:cNvPr id="4" name="TextBox 3">
            <a:extLst>
              <a:ext uri="{FF2B5EF4-FFF2-40B4-BE49-F238E27FC236}">
                <a16:creationId xmlns:a16="http://schemas.microsoft.com/office/drawing/2014/main" id="{DC28AE9E-CA0E-4A04-BE89-7F2811406929}"/>
              </a:ext>
            </a:extLst>
          </p:cNvPr>
          <p:cNvSpPr txBox="1"/>
          <p:nvPr/>
        </p:nvSpPr>
        <p:spPr>
          <a:xfrm>
            <a:off x="663022" y="528380"/>
            <a:ext cx="444610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Light" panose="020B0502040204020203" pitchFamily="34" charset="0"/>
                <a:ea typeface="+mn-ea"/>
                <a:cs typeface="Segoe UI Light" panose="020B0502040204020203" pitchFamily="34" charset="0"/>
              </a:rPr>
              <a:t>CORE WORKLOADS</a:t>
            </a:r>
          </a:p>
        </p:txBody>
      </p:sp>
      <p:sp>
        <p:nvSpPr>
          <p:cNvPr id="10" name="TextBox 9">
            <a:extLst>
              <a:ext uri="{FF2B5EF4-FFF2-40B4-BE49-F238E27FC236}">
                <a16:creationId xmlns:a16="http://schemas.microsoft.com/office/drawing/2014/main" id="{B52F2C21-DBC4-494C-8D3E-88877CA4AB1D}"/>
              </a:ext>
            </a:extLst>
          </p:cNvPr>
          <p:cNvSpPr txBox="1"/>
          <p:nvPr/>
        </p:nvSpPr>
        <p:spPr>
          <a:xfrm>
            <a:off x="724491" y="3411420"/>
            <a:ext cx="4446104" cy="246221"/>
          </a:xfrm>
          <a:prstGeom prst="rect">
            <a:avLst/>
          </a:prstGeom>
          <a:noFill/>
        </p:spPr>
        <p:txBody>
          <a:bodyPr wrap="square" lIns="0" tIns="0" rIns="0" bIns="0" rtlCol="0" anchor="t">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1600" b="0" i="0" u="none" strike="noStrike" kern="1200" cap="none" spc="0" normalizeH="0" baseline="0" noProof="0">
                <a:ln w="3175">
                  <a:noFill/>
                </a:ln>
                <a:solidFill>
                  <a:prstClr val="white"/>
                </a:solidFill>
                <a:effectLst/>
                <a:uLnTx/>
                <a:uFillTx/>
                <a:latin typeface="Segoe UI"/>
                <a:ea typeface="+mn-ea"/>
                <a:cs typeface="Segoe UI Semibold" charset="0"/>
              </a:rPr>
              <a:t>using powerful productivity tools</a:t>
            </a:r>
          </a:p>
        </p:txBody>
      </p:sp>
    </p:spTree>
    <p:extLst>
      <p:ext uri="{BB962C8B-B14F-4D97-AF65-F5344CB8AC3E}">
        <p14:creationId xmlns:p14="http://schemas.microsoft.com/office/powerpoint/2010/main" val="7330707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B2E58"/>
        </a:solidFill>
        <a:effectLst/>
      </p:bgPr>
    </p:bg>
    <p:spTree>
      <p:nvGrpSpPr>
        <p:cNvPr id="1" name=""/>
        <p:cNvGrpSpPr/>
        <p:nvPr/>
      </p:nvGrpSpPr>
      <p:grpSpPr>
        <a:xfrm>
          <a:off x="0" y="0"/>
          <a:ext cx="0" cy="0"/>
          <a:chOff x="0" y="0"/>
          <a:chExt cx="0" cy="0"/>
        </a:xfrm>
      </p:grpSpPr>
      <p:grpSp>
        <p:nvGrpSpPr>
          <p:cNvPr id="7185" name="Group 7184" descr="Image of concentric circles. &#10;Center shows image of people&#10;1st ring shows icons for chat, calling and meetings with the label Communicate.&#10;2nd ring shows icons of first party apps with the label Collaborate.&#10;3rd ring shows icons of third party Teams apps with the label Do more.">
            <a:extLst>
              <a:ext uri="{FF2B5EF4-FFF2-40B4-BE49-F238E27FC236}">
                <a16:creationId xmlns:a16="http://schemas.microsoft.com/office/drawing/2014/main" id="{2403C435-0F27-4ABF-A775-F74C41A2D296}"/>
              </a:ext>
            </a:extLst>
          </p:cNvPr>
          <p:cNvGrpSpPr/>
          <p:nvPr/>
        </p:nvGrpSpPr>
        <p:grpSpPr>
          <a:xfrm>
            <a:off x="2116465" y="302105"/>
            <a:ext cx="9719162" cy="6271236"/>
            <a:chOff x="2116465" y="302105"/>
            <a:chExt cx="9719162" cy="6271236"/>
          </a:xfrm>
        </p:grpSpPr>
        <p:grpSp>
          <p:nvGrpSpPr>
            <p:cNvPr id="7173" name="Group 7172">
              <a:extLst>
                <a:ext uri="{FF2B5EF4-FFF2-40B4-BE49-F238E27FC236}">
                  <a16:creationId xmlns:a16="http://schemas.microsoft.com/office/drawing/2014/main" id="{094345C7-ABA9-4A5C-A803-E87E2C2E0B51}"/>
                </a:ext>
              </a:extLst>
            </p:cNvPr>
            <p:cNvGrpSpPr/>
            <p:nvPr/>
          </p:nvGrpSpPr>
          <p:grpSpPr>
            <a:xfrm>
              <a:off x="5564391" y="302105"/>
              <a:ext cx="6271236" cy="6271236"/>
              <a:chOff x="5555597" y="286471"/>
              <a:chExt cx="6271236" cy="6271236"/>
            </a:xfrm>
          </p:grpSpPr>
          <p:sp>
            <p:nvSpPr>
              <p:cNvPr id="7171" name="Oval 7170">
                <a:extLst>
                  <a:ext uri="{FF2B5EF4-FFF2-40B4-BE49-F238E27FC236}">
                    <a16:creationId xmlns:a16="http://schemas.microsoft.com/office/drawing/2014/main" id="{BFD25328-8E88-41D7-AD46-0D90425F2175}"/>
                  </a:ext>
                </a:extLst>
              </p:cNvPr>
              <p:cNvSpPr/>
              <p:nvPr/>
            </p:nvSpPr>
            <p:spPr>
              <a:xfrm>
                <a:off x="5555597" y="286471"/>
                <a:ext cx="6271236" cy="6271236"/>
              </a:xfrm>
              <a:prstGeom prst="ellipse">
                <a:avLst/>
              </a:prstGeom>
              <a:solidFill>
                <a:srgbClr val="292975"/>
              </a:solid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a:ea typeface="+mn-ea"/>
                  <a:cs typeface="+mn-cs"/>
                </a:endParaRPr>
              </a:p>
            </p:txBody>
          </p:sp>
          <p:pic>
            <p:nvPicPr>
              <p:cNvPr id="61" name="Picture 16" descr="Polly app icon">
                <a:extLst>
                  <a:ext uri="{FF2B5EF4-FFF2-40B4-BE49-F238E27FC236}">
                    <a16:creationId xmlns:a16="http://schemas.microsoft.com/office/drawing/2014/main" id="{CE398D94-164C-495B-B447-B9820BE0A5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15943" y="2109694"/>
                <a:ext cx="310947" cy="310947"/>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18" descr="Jira Cloud app icon">
                <a:extLst>
                  <a:ext uri="{FF2B5EF4-FFF2-40B4-BE49-F238E27FC236}">
                    <a16:creationId xmlns:a16="http://schemas.microsoft.com/office/drawing/2014/main" id="{384CEAD6-0589-49ED-B08C-4BFAC7138E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0589" y="5615747"/>
                <a:ext cx="314767" cy="314767"/>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20" descr="YouTube app icon">
                <a:extLst>
                  <a:ext uri="{FF2B5EF4-FFF2-40B4-BE49-F238E27FC236}">
                    <a16:creationId xmlns:a16="http://schemas.microsoft.com/office/drawing/2014/main" id="{7644115A-AA08-42D1-A30C-5EBC32597F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57532" y="4683844"/>
                <a:ext cx="314767" cy="314767"/>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24" descr="Jenkins app icon">
                <a:extLst>
                  <a:ext uri="{FF2B5EF4-FFF2-40B4-BE49-F238E27FC236}">
                    <a16:creationId xmlns:a16="http://schemas.microsoft.com/office/drawing/2014/main" id="{031A6E2F-5A0B-4B1B-8154-40DE5865DB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61116" y="5226954"/>
                <a:ext cx="301781" cy="301781"/>
              </a:xfrm>
              <a:prstGeom prst="rect">
                <a:avLst/>
              </a:prstGeom>
              <a:noFill/>
              <a:ln>
                <a:solidFill>
                  <a:schemeClr val="accent6">
                    <a:lumMod val="90000"/>
                  </a:schemeClr>
                </a:solidFill>
              </a:ln>
              <a:extLst>
                <a:ext uri="{909E8E84-426E-40DD-AFC4-6F175D3DCCD1}">
                  <a14:hiddenFill xmlns:a14="http://schemas.microsoft.com/office/drawing/2010/main">
                    <a:solidFill>
                      <a:srgbClr val="FFFFFF"/>
                    </a:solidFill>
                  </a14:hiddenFill>
                </a:ext>
              </a:extLst>
            </p:spPr>
          </p:pic>
          <p:pic>
            <p:nvPicPr>
              <p:cNvPr id="67" name="Picture 26" descr="Jira Server app icon">
                <a:extLst>
                  <a:ext uri="{FF2B5EF4-FFF2-40B4-BE49-F238E27FC236}">
                    <a16:creationId xmlns:a16="http://schemas.microsoft.com/office/drawing/2014/main" id="{E9245AF3-E87F-495B-A26F-B35871CFF9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16570" y="4085710"/>
                <a:ext cx="310947" cy="310947"/>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28" descr="Calendar BOT app icon">
                <a:extLst>
                  <a:ext uri="{FF2B5EF4-FFF2-40B4-BE49-F238E27FC236}">
                    <a16:creationId xmlns:a16="http://schemas.microsoft.com/office/drawing/2014/main" id="{10044001-FBFA-4D50-8F26-57E23909E8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10767" y="2743747"/>
                <a:ext cx="314767" cy="314767"/>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30" descr="Zoom app icon">
                <a:extLst>
                  <a:ext uri="{FF2B5EF4-FFF2-40B4-BE49-F238E27FC236}">
                    <a16:creationId xmlns:a16="http://schemas.microsoft.com/office/drawing/2014/main" id="{24C58676-09DE-4C8F-B9BC-8C37A9E987D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42085" y="1515062"/>
                <a:ext cx="310947" cy="310947"/>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32" descr="MindMeister app icon">
                <a:extLst>
                  <a:ext uri="{FF2B5EF4-FFF2-40B4-BE49-F238E27FC236}">
                    <a16:creationId xmlns:a16="http://schemas.microsoft.com/office/drawing/2014/main" id="{108C95F1-6B5D-4009-B465-7ADA1E9D5DA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250780" y="3378316"/>
                <a:ext cx="318780" cy="31878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Trello app icon">
                <a:extLst>
                  <a:ext uri="{FF2B5EF4-FFF2-40B4-BE49-F238E27FC236}">
                    <a16:creationId xmlns:a16="http://schemas.microsoft.com/office/drawing/2014/main" id="{FBD612E5-0AE8-4430-A6ED-729872DC8DD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648440" y="772087"/>
                <a:ext cx="296683" cy="296683"/>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72" name="Picture 4" descr="Smartsheet app icon">
                <a:extLst>
                  <a:ext uri="{FF2B5EF4-FFF2-40B4-BE49-F238E27FC236}">
                    <a16:creationId xmlns:a16="http://schemas.microsoft.com/office/drawing/2014/main" id="{F540CE17-2CC0-4403-94BB-75A80D6D524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368802" y="524787"/>
                <a:ext cx="322413" cy="322413"/>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74" name="Picture 6" descr="Freehand by InVision app icon">
                <a:extLst>
                  <a:ext uri="{FF2B5EF4-FFF2-40B4-BE49-F238E27FC236}">
                    <a16:creationId xmlns:a16="http://schemas.microsoft.com/office/drawing/2014/main" id="{80F8B1E2-214D-4047-BBD7-9337346DC59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016935" y="577438"/>
                <a:ext cx="296683" cy="296683"/>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76" name="Picture 8" descr="Asana app icon">
                <a:extLst>
                  <a:ext uri="{FF2B5EF4-FFF2-40B4-BE49-F238E27FC236}">
                    <a16:creationId xmlns:a16="http://schemas.microsoft.com/office/drawing/2014/main" id="{F581522D-840F-4B21-9B7B-6930C870E02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207887" y="1102179"/>
                <a:ext cx="271958" cy="27195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78" name="Picture 10" descr="SurveyMonkey app icon">
                <a:extLst>
                  <a:ext uri="{FF2B5EF4-FFF2-40B4-BE49-F238E27FC236}">
                    <a16:creationId xmlns:a16="http://schemas.microsoft.com/office/drawing/2014/main" id="{CA2FE92A-8C9C-4F17-8BC0-2C7D72022BB7}"/>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730136" y="672954"/>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80" name="Picture 12" descr="GitHub app icon">
                <a:extLst>
                  <a:ext uri="{FF2B5EF4-FFF2-40B4-BE49-F238E27FC236}">
                    <a16:creationId xmlns:a16="http://schemas.microsoft.com/office/drawing/2014/main" id="{E47052CB-BB8D-4E34-A8FF-F4C95F91993D}"/>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153896" y="906777"/>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82" name="Picture 14">
                <a:extLst>
                  <a:ext uri="{FF2B5EF4-FFF2-40B4-BE49-F238E27FC236}">
                    <a16:creationId xmlns:a16="http://schemas.microsoft.com/office/drawing/2014/main" id="{4BD19B6E-A006-487F-8658-70BDD38A4C96}"/>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643906" y="1334500"/>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84" name="Picture 16" descr="Wrike app icon">
                <a:extLst>
                  <a:ext uri="{FF2B5EF4-FFF2-40B4-BE49-F238E27FC236}">
                    <a16:creationId xmlns:a16="http://schemas.microsoft.com/office/drawing/2014/main" id="{57B00AEF-8F3F-40B0-BB2A-8999C66D90D4}"/>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221514" y="1853588"/>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86" name="Picture 18" descr="Adobe Creative Cloud app icon">
                <a:extLst>
                  <a:ext uri="{FF2B5EF4-FFF2-40B4-BE49-F238E27FC236}">
                    <a16:creationId xmlns:a16="http://schemas.microsoft.com/office/drawing/2014/main" id="{0F598FE5-DFA5-4A98-B4BD-4F83C5944C76}"/>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813504" y="3157946"/>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88" name="Picture 20" descr="Priority Matrix app icon">
                <a:extLst>
                  <a:ext uri="{FF2B5EF4-FFF2-40B4-BE49-F238E27FC236}">
                    <a16:creationId xmlns:a16="http://schemas.microsoft.com/office/drawing/2014/main" id="{D7E85C3C-90B6-46B9-B6CA-B8BC7A74F937}"/>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869244" y="3850016"/>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90" name="Picture 22" descr="Salesforce app icon">
                <a:extLst>
                  <a:ext uri="{FF2B5EF4-FFF2-40B4-BE49-F238E27FC236}">
                    <a16:creationId xmlns:a16="http://schemas.microsoft.com/office/drawing/2014/main" id="{443F9A2F-89E9-4AD8-AC40-63AD065B1181}"/>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6117480" y="4513856"/>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92" name="Picture 24" descr="Google Analytics app icon">
                <a:extLst>
                  <a:ext uri="{FF2B5EF4-FFF2-40B4-BE49-F238E27FC236}">
                    <a16:creationId xmlns:a16="http://schemas.microsoft.com/office/drawing/2014/main" id="{8D9A4E45-A094-4DA0-9A8D-69711D8290B3}"/>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6503292" y="5146175"/>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94" name="Picture 26" descr="Zendesk app icon">
                <a:extLst>
                  <a:ext uri="{FF2B5EF4-FFF2-40B4-BE49-F238E27FC236}">
                    <a16:creationId xmlns:a16="http://schemas.microsoft.com/office/drawing/2014/main" id="{E384EF43-B2EB-4E5C-B0F8-7D17A41BC0FE}"/>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889995" y="2496402"/>
                <a:ext cx="285347" cy="285347"/>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96" name="Picture 28" descr="Freshdesk app icon">
                <a:extLst>
                  <a:ext uri="{FF2B5EF4-FFF2-40B4-BE49-F238E27FC236}">
                    <a16:creationId xmlns:a16="http://schemas.microsoft.com/office/drawing/2014/main" id="{F27F0285-D1B2-4731-A1B5-BAA01F0EAE32}"/>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102970" y="5613423"/>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198" name="Picture 30" descr="ADP Virtual Assistant app icon">
                <a:extLst>
                  <a:ext uri="{FF2B5EF4-FFF2-40B4-BE49-F238E27FC236}">
                    <a16:creationId xmlns:a16="http://schemas.microsoft.com/office/drawing/2014/main" id="{A530B0E1-7C91-46FD-B6D3-DC7DBAFF0A3B}"/>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812449" y="5928793"/>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200" name="Picture 32" descr="Now Virtual Agent app icon">
                <a:extLst>
                  <a:ext uri="{FF2B5EF4-FFF2-40B4-BE49-F238E27FC236}">
                    <a16:creationId xmlns:a16="http://schemas.microsoft.com/office/drawing/2014/main" id="{C9F3B476-55FA-465E-865F-6A762E523411}"/>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8597526" y="5988247"/>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pic>
            <p:nvPicPr>
              <p:cNvPr id="7202" name="Picture 34" descr="Kronos app icon">
                <a:extLst>
                  <a:ext uri="{FF2B5EF4-FFF2-40B4-BE49-F238E27FC236}">
                    <a16:creationId xmlns:a16="http://schemas.microsoft.com/office/drawing/2014/main" id="{4D55AC28-015F-4CF9-BD44-19BA70C79AFF}"/>
                  </a:ext>
                </a:extLst>
              </p:cNvPr>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9318349" y="5891318"/>
                <a:ext cx="285348" cy="285348"/>
              </a:xfrm>
              <a:prstGeom prst="rect">
                <a:avLst/>
              </a:prstGeom>
              <a:noFill/>
              <a:ln>
                <a:solidFill>
                  <a:schemeClr val="accent1">
                    <a:lumMod val="50000"/>
                  </a:schemeClr>
                </a:solidFill>
              </a:ln>
              <a:extLst>
                <a:ext uri="{909E8E84-426E-40DD-AFC4-6F175D3DCCD1}">
                  <a14:hiddenFill xmlns:a14="http://schemas.microsoft.com/office/drawing/2010/main">
                    <a:solidFill>
                      <a:srgbClr val="FFFFFF"/>
                    </a:solidFill>
                  </a14:hiddenFill>
                </a:ext>
              </a:extLst>
            </p:spPr>
          </p:pic>
        </p:grpSp>
        <p:sp>
          <p:nvSpPr>
            <p:cNvPr id="7183" name="Callout: Line 7182">
              <a:extLst>
                <a:ext uri="{FF2B5EF4-FFF2-40B4-BE49-F238E27FC236}">
                  <a16:creationId xmlns:a16="http://schemas.microsoft.com/office/drawing/2014/main" id="{A65FAE9F-787B-4357-A68F-D78C35A007EC}"/>
                </a:ext>
              </a:extLst>
            </p:cNvPr>
            <p:cNvSpPr/>
            <p:nvPr/>
          </p:nvSpPr>
          <p:spPr>
            <a:xfrm>
              <a:off x="2116465" y="5887538"/>
              <a:ext cx="2035166" cy="439166"/>
            </a:xfrm>
            <a:prstGeom prst="borderCallout1">
              <a:avLst>
                <a:gd name="adj1" fmla="val 28465"/>
                <a:gd name="adj2" fmla="val 100411"/>
                <a:gd name="adj3" fmla="val -65073"/>
                <a:gd name="adj4" fmla="val 212038"/>
              </a:avLst>
            </a:prstGeom>
            <a:solidFill>
              <a:srgbClr val="292975"/>
            </a:solid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Do more</a:t>
              </a:r>
            </a:p>
          </p:txBody>
        </p:sp>
      </p:grpSp>
      <p:grpSp>
        <p:nvGrpSpPr>
          <p:cNvPr id="7181" name="Group 7180">
            <a:extLst>
              <a:ext uri="{FF2B5EF4-FFF2-40B4-BE49-F238E27FC236}">
                <a16:creationId xmlns:a16="http://schemas.microsoft.com/office/drawing/2014/main" id="{D46A2CD9-A0C0-4379-AE20-A0E31BDAC80C}"/>
              </a:ext>
              <a:ext uri="{C183D7F6-B498-43B3-948B-1728B52AA6E4}">
                <adec:decorative xmlns:adec="http://schemas.microsoft.com/office/drawing/2017/decorative" val="1"/>
              </a:ext>
            </a:extLst>
          </p:cNvPr>
          <p:cNvGrpSpPr/>
          <p:nvPr/>
        </p:nvGrpSpPr>
        <p:grpSpPr>
          <a:xfrm>
            <a:off x="2507245" y="1078605"/>
            <a:ext cx="8502242" cy="4673717"/>
            <a:chOff x="2507245" y="1078605"/>
            <a:chExt cx="8502242" cy="4673717"/>
          </a:xfrm>
        </p:grpSpPr>
        <p:grpSp>
          <p:nvGrpSpPr>
            <p:cNvPr id="7169" name="Group 7168">
              <a:extLst>
                <a:ext uri="{FF2B5EF4-FFF2-40B4-BE49-F238E27FC236}">
                  <a16:creationId xmlns:a16="http://schemas.microsoft.com/office/drawing/2014/main" id="{AEADB79C-141E-4A38-A49D-B27E14EE0122}"/>
                </a:ext>
              </a:extLst>
            </p:cNvPr>
            <p:cNvGrpSpPr/>
            <p:nvPr/>
          </p:nvGrpSpPr>
          <p:grpSpPr>
            <a:xfrm>
              <a:off x="6335770" y="1078605"/>
              <a:ext cx="4673717" cy="4673717"/>
              <a:chOff x="6335770" y="1078605"/>
              <a:chExt cx="4673717" cy="4673717"/>
            </a:xfrm>
          </p:grpSpPr>
          <p:sp>
            <p:nvSpPr>
              <p:cNvPr id="7168" name="Oval 7167">
                <a:extLst>
                  <a:ext uri="{FF2B5EF4-FFF2-40B4-BE49-F238E27FC236}">
                    <a16:creationId xmlns:a16="http://schemas.microsoft.com/office/drawing/2014/main" id="{38335894-9E18-44A8-86D6-64B33093F3D1}"/>
                  </a:ext>
                </a:extLst>
              </p:cNvPr>
              <p:cNvSpPr/>
              <p:nvPr/>
            </p:nvSpPr>
            <p:spPr>
              <a:xfrm>
                <a:off x="6335770" y="1078605"/>
                <a:ext cx="4673717" cy="4673717"/>
              </a:xfrm>
              <a:prstGeom prst="ellipse">
                <a:avLst/>
              </a:prstGeom>
              <a:solidFill>
                <a:srgbClr val="222260"/>
              </a:solid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a:ea typeface="+mn-ea"/>
                  <a:cs typeface="+mn-cs"/>
                </a:endParaRPr>
              </a:p>
            </p:txBody>
          </p:sp>
          <p:pic>
            <p:nvPicPr>
              <p:cNvPr id="36" name="Picture 35" descr="A close up of a sign&#10;&#10;Description automatically generated">
                <a:extLst>
                  <a:ext uri="{FF2B5EF4-FFF2-40B4-BE49-F238E27FC236}">
                    <a16:creationId xmlns:a16="http://schemas.microsoft.com/office/drawing/2014/main" id="{9BD7C5BC-11D3-4EC3-8B5F-BAA02413047F}"/>
                  </a:ext>
                </a:extLst>
              </p:cNvPr>
              <p:cNvPicPr>
                <a:picLocks noChangeAspect="1"/>
              </p:cNvPicPr>
              <p:nvPr/>
            </p:nvPicPr>
            <p:blipFill>
              <a:blip r:embed="rId28"/>
              <a:stretch>
                <a:fillRect/>
              </a:stretch>
            </p:blipFill>
            <p:spPr>
              <a:xfrm>
                <a:off x="10001667" y="2158645"/>
                <a:ext cx="650603" cy="650603"/>
              </a:xfrm>
              <a:prstGeom prst="rect">
                <a:avLst/>
              </a:prstGeom>
            </p:spPr>
          </p:pic>
          <p:pic>
            <p:nvPicPr>
              <p:cNvPr id="38" name="Picture 37" descr="A close up of a screen&#10;&#10;Description automatically generated">
                <a:extLst>
                  <a:ext uri="{FF2B5EF4-FFF2-40B4-BE49-F238E27FC236}">
                    <a16:creationId xmlns:a16="http://schemas.microsoft.com/office/drawing/2014/main" id="{1C75B2A0-96E9-47A3-A5EB-F39535C07224}"/>
                  </a:ext>
                </a:extLst>
              </p:cNvPr>
              <p:cNvPicPr>
                <a:picLocks noChangeAspect="1"/>
              </p:cNvPicPr>
              <p:nvPr/>
            </p:nvPicPr>
            <p:blipFill>
              <a:blip r:embed="rId29"/>
              <a:stretch>
                <a:fillRect/>
              </a:stretch>
            </p:blipFill>
            <p:spPr>
              <a:xfrm>
                <a:off x="8260032" y="5072326"/>
                <a:ext cx="650603" cy="650603"/>
              </a:xfrm>
              <a:prstGeom prst="rect">
                <a:avLst/>
              </a:prstGeom>
            </p:spPr>
          </p:pic>
          <p:pic>
            <p:nvPicPr>
              <p:cNvPr id="39" name="Picture 38">
                <a:extLst>
                  <a:ext uri="{FF2B5EF4-FFF2-40B4-BE49-F238E27FC236}">
                    <a16:creationId xmlns:a16="http://schemas.microsoft.com/office/drawing/2014/main" id="{F23C7880-B727-49ED-877A-62DD2CF99CE4}"/>
                  </a:ext>
                </a:extLst>
              </p:cNvPr>
              <p:cNvPicPr>
                <a:picLocks noChangeAspect="1"/>
              </p:cNvPicPr>
              <p:nvPr/>
            </p:nvPicPr>
            <p:blipFill>
              <a:blip r:embed="rId30"/>
              <a:stretch>
                <a:fillRect/>
              </a:stretch>
            </p:blipFill>
            <p:spPr>
              <a:xfrm>
                <a:off x="9650234" y="4524667"/>
                <a:ext cx="650603" cy="650603"/>
              </a:xfrm>
              <a:prstGeom prst="rect">
                <a:avLst/>
              </a:prstGeom>
            </p:spPr>
          </p:pic>
          <p:pic>
            <p:nvPicPr>
              <p:cNvPr id="40" name="Picture 39" descr="A close up of a sign&#10;&#10;Description automatically generated">
                <a:extLst>
                  <a:ext uri="{FF2B5EF4-FFF2-40B4-BE49-F238E27FC236}">
                    <a16:creationId xmlns:a16="http://schemas.microsoft.com/office/drawing/2014/main" id="{FED5DCC4-1598-4944-8046-CF0D39B9523A}"/>
                  </a:ext>
                </a:extLst>
              </p:cNvPr>
              <p:cNvPicPr>
                <a:picLocks noChangeAspect="1"/>
              </p:cNvPicPr>
              <p:nvPr/>
            </p:nvPicPr>
            <p:blipFill>
              <a:blip r:embed="rId31"/>
              <a:stretch>
                <a:fillRect/>
              </a:stretch>
            </p:blipFill>
            <p:spPr>
              <a:xfrm>
                <a:off x="7712655" y="1294546"/>
                <a:ext cx="650603" cy="650603"/>
              </a:xfrm>
              <a:prstGeom prst="rect">
                <a:avLst/>
              </a:prstGeom>
            </p:spPr>
          </p:pic>
          <p:pic>
            <p:nvPicPr>
              <p:cNvPr id="45" name="Picture 44" descr="A close up of a sign&#10;&#10;Description automatically generated">
                <a:extLst>
                  <a:ext uri="{FF2B5EF4-FFF2-40B4-BE49-F238E27FC236}">
                    <a16:creationId xmlns:a16="http://schemas.microsoft.com/office/drawing/2014/main" id="{8FC319DB-D0E8-4B3B-90E4-DE65C4CE050B}"/>
                  </a:ext>
                </a:extLst>
              </p:cNvPr>
              <p:cNvPicPr>
                <a:picLocks noChangeAspect="1"/>
              </p:cNvPicPr>
              <p:nvPr/>
            </p:nvPicPr>
            <p:blipFill>
              <a:blip r:embed="rId32"/>
              <a:stretch>
                <a:fillRect/>
              </a:stretch>
            </p:blipFill>
            <p:spPr>
              <a:xfrm>
                <a:off x="9041128" y="1331342"/>
                <a:ext cx="650603" cy="650603"/>
              </a:xfrm>
              <a:prstGeom prst="rect">
                <a:avLst/>
              </a:prstGeom>
            </p:spPr>
          </p:pic>
        </p:grpSp>
        <p:sp>
          <p:nvSpPr>
            <p:cNvPr id="7179" name="Callout: Line 7178">
              <a:extLst>
                <a:ext uri="{FF2B5EF4-FFF2-40B4-BE49-F238E27FC236}">
                  <a16:creationId xmlns:a16="http://schemas.microsoft.com/office/drawing/2014/main" id="{D70E4CEB-8A42-4916-8B09-F16AF8EC64FF}"/>
                </a:ext>
              </a:extLst>
            </p:cNvPr>
            <p:cNvSpPr/>
            <p:nvPr/>
          </p:nvSpPr>
          <p:spPr>
            <a:xfrm>
              <a:off x="2507245" y="5137498"/>
              <a:ext cx="2035166" cy="439166"/>
            </a:xfrm>
            <a:prstGeom prst="borderCallout1">
              <a:avLst>
                <a:gd name="adj1" fmla="val 28465"/>
                <a:gd name="adj2" fmla="val 100411"/>
                <a:gd name="adj3" fmla="val -65073"/>
                <a:gd name="adj4" fmla="val 212038"/>
              </a:avLst>
            </a:prstGeom>
            <a:solidFill>
              <a:srgbClr val="222260"/>
            </a:solid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Collaborate</a:t>
              </a:r>
            </a:p>
          </p:txBody>
        </p:sp>
      </p:grpSp>
      <p:grpSp>
        <p:nvGrpSpPr>
          <p:cNvPr id="7177" name="Group 7176">
            <a:extLst>
              <a:ext uri="{FF2B5EF4-FFF2-40B4-BE49-F238E27FC236}">
                <a16:creationId xmlns:a16="http://schemas.microsoft.com/office/drawing/2014/main" id="{7FF69703-5E5F-4C8C-9CAB-144F4B58614A}"/>
              </a:ext>
              <a:ext uri="{C183D7F6-B498-43B3-948B-1728B52AA6E4}">
                <adec:decorative xmlns:adec="http://schemas.microsoft.com/office/drawing/2017/decorative" val="1"/>
              </a:ext>
            </a:extLst>
          </p:cNvPr>
          <p:cNvGrpSpPr/>
          <p:nvPr/>
        </p:nvGrpSpPr>
        <p:grpSpPr>
          <a:xfrm>
            <a:off x="2924320" y="1901635"/>
            <a:ext cx="7320893" cy="3138710"/>
            <a:chOff x="2924320" y="1901635"/>
            <a:chExt cx="7320893" cy="3138710"/>
          </a:xfrm>
        </p:grpSpPr>
        <p:grpSp>
          <p:nvGrpSpPr>
            <p:cNvPr id="17" name="Group 16">
              <a:extLst>
                <a:ext uri="{FF2B5EF4-FFF2-40B4-BE49-F238E27FC236}">
                  <a16:creationId xmlns:a16="http://schemas.microsoft.com/office/drawing/2014/main" id="{7F619C71-1352-4CEF-8C14-3A9B8932BFCC}"/>
                </a:ext>
              </a:extLst>
            </p:cNvPr>
            <p:cNvGrpSpPr/>
            <p:nvPr/>
          </p:nvGrpSpPr>
          <p:grpSpPr>
            <a:xfrm>
              <a:off x="7106503" y="1901635"/>
              <a:ext cx="3138710" cy="3138710"/>
              <a:chOff x="7105820" y="1892914"/>
              <a:chExt cx="3138710" cy="3138710"/>
            </a:xfrm>
          </p:grpSpPr>
          <p:sp>
            <p:nvSpPr>
              <p:cNvPr id="16" name="Oval 15">
                <a:extLst>
                  <a:ext uri="{FF2B5EF4-FFF2-40B4-BE49-F238E27FC236}">
                    <a16:creationId xmlns:a16="http://schemas.microsoft.com/office/drawing/2014/main" id="{6B318859-16C1-45B9-ADE6-E37C7D0ECA86}"/>
                  </a:ext>
                </a:extLst>
              </p:cNvPr>
              <p:cNvSpPr/>
              <p:nvPr/>
            </p:nvSpPr>
            <p:spPr>
              <a:xfrm>
                <a:off x="7105820" y="1892914"/>
                <a:ext cx="3138710" cy="3138710"/>
              </a:xfrm>
              <a:prstGeom prst="ellipse">
                <a:avLst/>
              </a:prstGeom>
              <a:solidFill>
                <a:srgbClr val="1E1E56"/>
              </a:solid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a:ea typeface="+mn-ea"/>
                  <a:cs typeface="+mn-cs"/>
                </a:endParaRPr>
              </a:p>
            </p:txBody>
          </p:sp>
          <p:sp>
            <p:nvSpPr>
              <p:cNvPr id="25" name="speech_4" title="Icon of a chat bubble with a video camera inside">
                <a:extLst>
                  <a:ext uri="{FF2B5EF4-FFF2-40B4-BE49-F238E27FC236}">
                    <a16:creationId xmlns:a16="http://schemas.microsoft.com/office/drawing/2014/main" id="{4C583B0D-61FD-4E65-98A7-7CA128045436}"/>
                  </a:ext>
                </a:extLst>
              </p:cNvPr>
              <p:cNvSpPr>
                <a:spLocks noChangeAspect="1" noEditPoints="1"/>
              </p:cNvSpPr>
              <p:nvPr/>
            </p:nvSpPr>
            <p:spPr bwMode="auto">
              <a:xfrm>
                <a:off x="8772763" y="2221534"/>
                <a:ext cx="491762" cy="436868"/>
              </a:xfrm>
              <a:custGeom>
                <a:avLst/>
                <a:gdLst>
                  <a:gd name="T0" fmla="*/ 122 w 215"/>
                  <a:gd name="T1" fmla="*/ 145 h 191"/>
                  <a:gd name="T2" fmla="*/ 77 w 215"/>
                  <a:gd name="T3" fmla="*/ 145 h 191"/>
                  <a:gd name="T4" fmla="*/ 31 w 215"/>
                  <a:gd name="T5" fmla="*/ 191 h 191"/>
                  <a:gd name="T6" fmla="*/ 31 w 215"/>
                  <a:gd name="T7" fmla="*/ 145 h 191"/>
                  <a:gd name="T8" fmla="*/ 0 w 215"/>
                  <a:gd name="T9" fmla="*/ 145 h 191"/>
                  <a:gd name="T10" fmla="*/ 0 w 215"/>
                  <a:gd name="T11" fmla="*/ 0 h 191"/>
                  <a:gd name="T12" fmla="*/ 215 w 215"/>
                  <a:gd name="T13" fmla="*/ 0 h 191"/>
                  <a:gd name="T14" fmla="*/ 215 w 215"/>
                  <a:gd name="T15" fmla="*/ 120 h 191"/>
                  <a:gd name="T16" fmla="*/ 120 w 215"/>
                  <a:gd name="T17" fmla="*/ 145 h 191"/>
                  <a:gd name="T18" fmla="*/ 120 w 215"/>
                  <a:gd name="T19" fmla="*/ 145 h 191"/>
                  <a:gd name="T20" fmla="*/ 122 w 215"/>
                  <a:gd name="T21" fmla="*/ 145 h 191"/>
                  <a:gd name="T22" fmla="*/ 215 w 215"/>
                  <a:gd name="T23" fmla="*/ 145 h 191"/>
                  <a:gd name="T24" fmla="*/ 215 w 215"/>
                  <a:gd name="T25" fmla="*/ 120 h 191"/>
                  <a:gd name="T26" fmla="*/ 131 w 215"/>
                  <a:gd name="T27" fmla="*/ 60 h 191"/>
                  <a:gd name="T28" fmla="*/ 131 w 215"/>
                  <a:gd name="T29" fmla="*/ 40 h 191"/>
                  <a:gd name="T30" fmla="*/ 54 w 215"/>
                  <a:gd name="T31" fmla="*/ 40 h 191"/>
                  <a:gd name="T32" fmla="*/ 54 w 215"/>
                  <a:gd name="T33" fmla="*/ 102 h 191"/>
                  <a:gd name="T34" fmla="*/ 131 w 215"/>
                  <a:gd name="T35" fmla="*/ 102 h 191"/>
                  <a:gd name="T36" fmla="*/ 131 w 215"/>
                  <a:gd name="T37" fmla="*/ 60 h 191"/>
                  <a:gd name="T38" fmla="*/ 131 w 215"/>
                  <a:gd name="T39" fmla="*/ 84 h 191"/>
                  <a:gd name="T40" fmla="*/ 161 w 215"/>
                  <a:gd name="T41" fmla="*/ 100 h 191"/>
                  <a:gd name="T42" fmla="*/ 161 w 215"/>
                  <a:gd name="T43" fmla="*/ 45 h 191"/>
                  <a:gd name="T44" fmla="*/ 131 w 215"/>
                  <a:gd name="T45" fmla="*/ 6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5" h="191">
                    <a:moveTo>
                      <a:pt x="122" y="145"/>
                    </a:moveTo>
                    <a:lnTo>
                      <a:pt x="77" y="145"/>
                    </a:lnTo>
                    <a:lnTo>
                      <a:pt x="31" y="191"/>
                    </a:lnTo>
                    <a:lnTo>
                      <a:pt x="31" y="145"/>
                    </a:lnTo>
                    <a:lnTo>
                      <a:pt x="0" y="145"/>
                    </a:lnTo>
                    <a:lnTo>
                      <a:pt x="0" y="0"/>
                    </a:lnTo>
                    <a:lnTo>
                      <a:pt x="215" y="0"/>
                    </a:lnTo>
                    <a:lnTo>
                      <a:pt x="215" y="120"/>
                    </a:lnTo>
                    <a:moveTo>
                      <a:pt x="120" y="145"/>
                    </a:moveTo>
                    <a:lnTo>
                      <a:pt x="120" y="145"/>
                    </a:lnTo>
                    <a:moveTo>
                      <a:pt x="122" y="145"/>
                    </a:moveTo>
                    <a:lnTo>
                      <a:pt x="215" y="145"/>
                    </a:lnTo>
                    <a:lnTo>
                      <a:pt x="215" y="120"/>
                    </a:lnTo>
                    <a:moveTo>
                      <a:pt x="131" y="60"/>
                    </a:moveTo>
                    <a:lnTo>
                      <a:pt x="131" y="40"/>
                    </a:lnTo>
                    <a:lnTo>
                      <a:pt x="54" y="40"/>
                    </a:lnTo>
                    <a:lnTo>
                      <a:pt x="54" y="102"/>
                    </a:lnTo>
                    <a:lnTo>
                      <a:pt x="131" y="102"/>
                    </a:lnTo>
                    <a:lnTo>
                      <a:pt x="131" y="60"/>
                    </a:lnTo>
                    <a:moveTo>
                      <a:pt x="131" y="84"/>
                    </a:moveTo>
                    <a:lnTo>
                      <a:pt x="161" y="100"/>
                    </a:lnTo>
                    <a:lnTo>
                      <a:pt x="161" y="45"/>
                    </a:lnTo>
                    <a:lnTo>
                      <a:pt x="131" y="60"/>
                    </a:lnTo>
                  </a:path>
                </a:pathLst>
              </a:custGeom>
              <a:noFill/>
              <a:ln w="12700"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sp>
            <p:nvSpPr>
              <p:cNvPr id="26" name="speech_5" title="Icon of two overlapping chat bubbles">
                <a:extLst>
                  <a:ext uri="{FF2B5EF4-FFF2-40B4-BE49-F238E27FC236}">
                    <a16:creationId xmlns:a16="http://schemas.microsoft.com/office/drawing/2014/main" id="{33884561-38C3-4AED-BF75-3FDC9C6E6F08}"/>
                  </a:ext>
                </a:extLst>
              </p:cNvPr>
              <p:cNvSpPr>
                <a:spLocks noChangeAspect="1" noEditPoints="1"/>
              </p:cNvSpPr>
              <p:nvPr/>
            </p:nvSpPr>
            <p:spPr bwMode="auto">
              <a:xfrm>
                <a:off x="9104307" y="4044395"/>
                <a:ext cx="552244" cy="431796"/>
              </a:xfrm>
              <a:custGeom>
                <a:avLst/>
                <a:gdLst>
                  <a:gd name="T0" fmla="*/ 167 w 243"/>
                  <a:gd name="T1" fmla="*/ 56 h 190"/>
                  <a:gd name="T2" fmla="*/ 167 w 243"/>
                  <a:gd name="T3" fmla="*/ 114 h 190"/>
                  <a:gd name="T4" fmla="*/ 60 w 243"/>
                  <a:gd name="T5" fmla="*/ 114 h 190"/>
                  <a:gd name="T6" fmla="*/ 21 w 243"/>
                  <a:gd name="T7" fmla="*/ 155 h 190"/>
                  <a:gd name="T8" fmla="*/ 21 w 243"/>
                  <a:gd name="T9" fmla="*/ 114 h 190"/>
                  <a:gd name="T10" fmla="*/ 0 w 243"/>
                  <a:gd name="T11" fmla="*/ 114 h 190"/>
                  <a:gd name="T12" fmla="*/ 0 w 243"/>
                  <a:gd name="T13" fmla="*/ 0 h 190"/>
                  <a:gd name="T14" fmla="*/ 167 w 243"/>
                  <a:gd name="T15" fmla="*/ 0 h 190"/>
                  <a:gd name="T16" fmla="*/ 167 w 243"/>
                  <a:gd name="T17" fmla="*/ 56 h 190"/>
                  <a:gd name="T18" fmla="*/ 77 w 243"/>
                  <a:gd name="T19" fmla="*/ 114 h 190"/>
                  <a:gd name="T20" fmla="*/ 77 w 243"/>
                  <a:gd name="T21" fmla="*/ 150 h 190"/>
                  <a:gd name="T22" fmla="*/ 183 w 243"/>
                  <a:gd name="T23" fmla="*/ 150 h 190"/>
                  <a:gd name="T24" fmla="*/ 222 w 243"/>
                  <a:gd name="T25" fmla="*/ 190 h 190"/>
                  <a:gd name="T26" fmla="*/ 222 w 243"/>
                  <a:gd name="T27" fmla="*/ 150 h 190"/>
                  <a:gd name="T28" fmla="*/ 243 w 243"/>
                  <a:gd name="T29" fmla="*/ 150 h 190"/>
                  <a:gd name="T30" fmla="*/ 243 w 243"/>
                  <a:gd name="T31" fmla="*/ 36 h 190"/>
                  <a:gd name="T32" fmla="*/ 167 w 243"/>
                  <a:gd name="T33" fmla="*/ 3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3" h="190">
                    <a:moveTo>
                      <a:pt x="167" y="56"/>
                    </a:moveTo>
                    <a:lnTo>
                      <a:pt x="167" y="114"/>
                    </a:lnTo>
                    <a:lnTo>
                      <a:pt x="60" y="114"/>
                    </a:lnTo>
                    <a:lnTo>
                      <a:pt x="21" y="155"/>
                    </a:lnTo>
                    <a:lnTo>
                      <a:pt x="21" y="114"/>
                    </a:lnTo>
                    <a:lnTo>
                      <a:pt x="0" y="114"/>
                    </a:lnTo>
                    <a:lnTo>
                      <a:pt x="0" y="0"/>
                    </a:lnTo>
                    <a:lnTo>
                      <a:pt x="167" y="0"/>
                    </a:lnTo>
                    <a:lnTo>
                      <a:pt x="167" y="56"/>
                    </a:lnTo>
                    <a:moveTo>
                      <a:pt x="77" y="114"/>
                    </a:moveTo>
                    <a:lnTo>
                      <a:pt x="77" y="150"/>
                    </a:lnTo>
                    <a:lnTo>
                      <a:pt x="183" y="150"/>
                    </a:lnTo>
                    <a:lnTo>
                      <a:pt x="222" y="190"/>
                    </a:lnTo>
                    <a:lnTo>
                      <a:pt x="222" y="150"/>
                    </a:lnTo>
                    <a:lnTo>
                      <a:pt x="243" y="150"/>
                    </a:lnTo>
                    <a:lnTo>
                      <a:pt x="243" y="36"/>
                    </a:lnTo>
                    <a:lnTo>
                      <a:pt x="167" y="36"/>
                    </a:lnTo>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8" name="phone_4" title="Icon of a phone">
                <a:extLst>
                  <a:ext uri="{FF2B5EF4-FFF2-40B4-BE49-F238E27FC236}">
                    <a16:creationId xmlns:a16="http://schemas.microsoft.com/office/drawing/2014/main" id="{6A87E103-8E3D-4DD9-A4D6-25EAF8E8C760}"/>
                  </a:ext>
                </a:extLst>
              </p:cNvPr>
              <p:cNvSpPr>
                <a:spLocks noChangeAspect="1"/>
              </p:cNvSpPr>
              <p:nvPr/>
            </p:nvSpPr>
            <p:spPr bwMode="auto">
              <a:xfrm>
                <a:off x="7418635" y="3429002"/>
                <a:ext cx="433567" cy="431796"/>
              </a:xfrm>
              <a:custGeom>
                <a:avLst/>
                <a:gdLst>
                  <a:gd name="T0" fmla="*/ 274 w 339"/>
                  <a:gd name="T1" fmla="*/ 333 h 336"/>
                  <a:gd name="T2" fmla="*/ 0 w 339"/>
                  <a:gd name="T3" fmla="*/ 71 h 336"/>
                  <a:gd name="T4" fmla="*/ 38 w 339"/>
                  <a:gd name="T5" fmla="*/ 12 h 336"/>
                  <a:gd name="T6" fmla="*/ 76 w 339"/>
                  <a:gd name="T7" fmla="*/ 14 h 336"/>
                  <a:gd name="T8" fmla="*/ 118 w 339"/>
                  <a:gd name="T9" fmla="*/ 53 h 336"/>
                  <a:gd name="T10" fmla="*/ 116 w 339"/>
                  <a:gd name="T11" fmla="*/ 91 h 336"/>
                  <a:gd name="T12" fmla="*/ 99 w 339"/>
                  <a:gd name="T13" fmla="*/ 105 h 336"/>
                  <a:gd name="T14" fmla="*/ 98 w 339"/>
                  <a:gd name="T15" fmla="*/ 143 h 336"/>
                  <a:gd name="T16" fmla="*/ 193 w 339"/>
                  <a:gd name="T17" fmla="*/ 239 h 336"/>
                  <a:gd name="T18" fmla="*/ 231 w 339"/>
                  <a:gd name="T19" fmla="*/ 240 h 336"/>
                  <a:gd name="T20" fmla="*/ 250 w 339"/>
                  <a:gd name="T21" fmla="*/ 219 h 336"/>
                  <a:gd name="T22" fmla="*/ 287 w 339"/>
                  <a:gd name="T23" fmla="*/ 221 h 336"/>
                  <a:gd name="T24" fmla="*/ 329 w 339"/>
                  <a:gd name="T25" fmla="*/ 260 h 336"/>
                  <a:gd name="T26" fmla="*/ 328 w 339"/>
                  <a:gd name="T27" fmla="*/ 298 h 336"/>
                  <a:gd name="T28" fmla="*/ 274 w 339"/>
                  <a:gd name="T29" fmla="*/ 33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9" h="336">
                    <a:moveTo>
                      <a:pt x="274" y="333"/>
                    </a:moveTo>
                    <a:cubicBezTo>
                      <a:pt x="126" y="336"/>
                      <a:pt x="3" y="219"/>
                      <a:pt x="0" y="71"/>
                    </a:cubicBezTo>
                    <a:cubicBezTo>
                      <a:pt x="0" y="71"/>
                      <a:pt x="3" y="41"/>
                      <a:pt x="38" y="12"/>
                    </a:cubicBezTo>
                    <a:cubicBezTo>
                      <a:pt x="54" y="0"/>
                      <a:pt x="66" y="3"/>
                      <a:pt x="76" y="14"/>
                    </a:cubicBezTo>
                    <a:cubicBezTo>
                      <a:pt x="118" y="53"/>
                      <a:pt x="118" y="53"/>
                      <a:pt x="118" y="53"/>
                    </a:cubicBezTo>
                    <a:cubicBezTo>
                      <a:pt x="128" y="64"/>
                      <a:pt x="127" y="81"/>
                      <a:pt x="116" y="91"/>
                    </a:cubicBezTo>
                    <a:cubicBezTo>
                      <a:pt x="99" y="105"/>
                      <a:pt x="99" y="105"/>
                      <a:pt x="99" y="105"/>
                    </a:cubicBezTo>
                    <a:cubicBezTo>
                      <a:pt x="88" y="115"/>
                      <a:pt x="88" y="132"/>
                      <a:pt x="98" y="143"/>
                    </a:cubicBezTo>
                    <a:cubicBezTo>
                      <a:pt x="193" y="239"/>
                      <a:pt x="193" y="239"/>
                      <a:pt x="193" y="239"/>
                    </a:cubicBezTo>
                    <a:cubicBezTo>
                      <a:pt x="203" y="249"/>
                      <a:pt x="220" y="250"/>
                      <a:pt x="231" y="240"/>
                    </a:cubicBezTo>
                    <a:cubicBezTo>
                      <a:pt x="250" y="219"/>
                      <a:pt x="250" y="219"/>
                      <a:pt x="250" y="219"/>
                    </a:cubicBezTo>
                    <a:cubicBezTo>
                      <a:pt x="260" y="209"/>
                      <a:pt x="277" y="210"/>
                      <a:pt x="287" y="221"/>
                    </a:cubicBezTo>
                    <a:cubicBezTo>
                      <a:pt x="329" y="260"/>
                      <a:pt x="329" y="260"/>
                      <a:pt x="329" y="260"/>
                    </a:cubicBezTo>
                    <a:cubicBezTo>
                      <a:pt x="339" y="271"/>
                      <a:pt x="337" y="286"/>
                      <a:pt x="328" y="298"/>
                    </a:cubicBezTo>
                    <a:cubicBezTo>
                      <a:pt x="302" y="330"/>
                      <a:pt x="274" y="333"/>
                      <a:pt x="274" y="333"/>
                    </a:cubicBezTo>
                    <a:close/>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grpSp>
        <p:sp>
          <p:nvSpPr>
            <p:cNvPr id="7175" name="Callout: Line 7174">
              <a:extLst>
                <a:ext uri="{FF2B5EF4-FFF2-40B4-BE49-F238E27FC236}">
                  <a16:creationId xmlns:a16="http://schemas.microsoft.com/office/drawing/2014/main" id="{71F196F0-28A1-4F18-8F8C-D45368983B77}"/>
                </a:ext>
              </a:extLst>
            </p:cNvPr>
            <p:cNvSpPr/>
            <p:nvPr/>
          </p:nvSpPr>
          <p:spPr>
            <a:xfrm>
              <a:off x="2924320" y="4375673"/>
              <a:ext cx="2035166" cy="439166"/>
            </a:xfrm>
            <a:prstGeom prst="borderCallout1">
              <a:avLst>
                <a:gd name="adj1" fmla="val 28465"/>
                <a:gd name="adj2" fmla="val 100411"/>
                <a:gd name="adj3" fmla="val -65073"/>
                <a:gd name="adj4" fmla="val 212038"/>
              </a:avLst>
            </a:prstGeom>
            <a:solidFill>
              <a:srgbClr val="1E1E56"/>
            </a:solid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Communicate</a:t>
              </a:r>
            </a:p>
          </p:txBody>
        </p:sp>
      </p:grpSp>
      <p:sp>
        <p:nvSpPr>
          <p:cNvPr id="3" name="TextBox 2">
            <a:extLst>
              <a:ext uri="{FF2B5EF4-FFF2-40B4-BE49-F238E27FC236}">
                <a16:creationId xmlns:a16="http://schemas.microsoft.com/office/drawing/2014/main" id="{0AE53135-4FE7-4D93-8877-CA8AE0881E39}"/>
              </a:ext>
            </a:extLst>
          </p:cNvPr>
          <p:cNvSpPr txBox="1"/>
          <p:nvPr/>
        </p:nvSpPr>
        <p:spPr>
          <a:xfrm>
            <a:off x="663022" y="528380"/>
            <a:ext cx="444610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Light" panose="020B0502040204020203" pitchFamily="34" charset="0"/>
                <a:ea typeface="+mn-ea"/>
                <a:cs typeface="Segoe UI Light" panose="020B0502040204020203" pitchFamily="34" charset="0"/>
              </a:rPr>
              <a:t>EXTENSIBLE PLATFORM</a:t>
            </a:r>
          </a:p>
        </p:txBody>
      </p:sp>
      <p:sp>
        <p:nvSpPr>
          <p:cNvPr id="4" name="Title 3">
            <a:extLst>
              <a:ext uri="{FF2B5EF4-FFF2-40B4-BE49-F238E27FC236}">
                <a16:creationId xmlns:a16="http://schemas.microsoft.com/office/drawing/2014/main" id="{C4783737-8D1F-488E-984F-048281F9D01F}"/>
              </a:ext>
            </a:extLst>
          </p:cNvPr>
          <p:cNvSpPr txBox="1">
            <a:spLocks noGrp="1"/>
          </p:cNvSpPr>
          <p:nvPr>
            <p:ph type="title" idx="4294967295"/>
          </p:nvPr>
        </p:nvSpPr>
        <p:spPr>
          <a:xfrm>
            <a:off x="724490" y="2740606"/>
            <a:ext cx="4529161"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3600" b="0" i="0" u="none" strike="noStrike" kern="1200" cap="none" spc="-144" normalizeH="0" baseline="0" noProof="0" dirty="0">
                <a:ln w="3175">
                  <a:noFill/>
                </a:ln>
                <a:solidFill>
                  <a:prstClr val="white"/>
                </a:solidFill>
                <a:effectLst/>
                <a:uLnTx/>
                <a:uFillTx/>
                <a:latin typeface="Segoe UI Semibold"/>
                <a:ea typeface="+mn-ea"/>
                <a:cs typeface="Segoe UI" pitchFamily="34" charset="0"/>
              </a:rPr>
              <a:t>Get more work done </a:t>
            </a:r>
          </a:p>
        </p:txBody>
      </p:sp>
      <p:sp>
        <p:nvSpPr>
          <p:cNvPr id="5" name="TextBox 4">
            <a:extLst>
              <a:ext uri="{FF2B5EF4-FFF2-40B4-BE49-F238E27FC236}">
                <a16:creationId xmlns:a16="http://schemas.microsoft.com/office/drawing/2014/main" id="{2E6735A5-C79B-4902-B9C8-7FD6785A8D79}"/>
              </a:ext>
            </a:extLst>
          </p:cNvPr>
          <p:cNvSpPr txBox="1"/>
          <p:nvPr/>
        </p:nvSpPr>
        <p:spPr>
          <a:xfrm>
            <a:off x="724491" y="3315153"/>
            <a:ext cx="4446104" cy="246221"/>
          </a:xfrm>
          <a:prstGeom prst="rect">
            <a:avLst/>
          </a:prstGeom>
          <a:noFill/>
        </p:spPr>
        <p:txBody>
          <a:bodyPr wrap="square" lIns="0" tIns="0" rIns="0" bIns="0" rtlCol="0" anchor="t">
            <a:spAutoFit/>
          </a:bodyPr>
          <a:lstStyle/>
          <a:p>
            <a:pPr marL="0" marR="0" lvl="0" indent="0" algn="l" defTabSz="932384" rtl="0" eaLnBrk="1" fontAlgn="auto" latinLnBrk="0" hangingPunct="1">
              <a:lnSpc>
                <a:spcPct val="100000"/>
              </a:lnSpc>
              <a:spcBef>
                <a:spcPts val="400"/>
              </a:spcBef>
              <a:spcAft>
                <a:spcPts val="0"/>
              </a:spcAft>
              <a:buClrTx/>
              <a:buSzPct val="90000"/>
              <a:buFontTx/>
              <a:buNone/>
              <a:tabLst/>
              <a:defRPr/>
            </a:pPr>
            <a:r>
              <a:rPr kumimoji="0" lang="en-US" sz="1600" b="0" i="0" u="none" strike="noStrike" kern="1200" cap="none" spc="0" normalizeH="0" baseline="0" noProof="0">
                <a:ln w="3175">
                  <a:noFill/>
                </a:ln>
                <a:solidFill>
                  <a:prstClr val="white"/>
                </a:solidFill>
                <a:effectLst/>
                <a:uLnTx/>
                <a:uFillTx/>
                <a:latin typeface="Segoe UI"/>
                <a:ea typeface="+mn-ea"/>
                <a:cs typeface="Segoe UI Semibold"/>
              </a:rPr>
              <a:t>by connecting all your systems and processes</a:t>
            </a:r>
            <a:endParaRPr kumimoji="0" lang="en-US" sz="1600" b="0" i="0" u="none" strike="noStrike" kern="1200" cap="none" spc="0" normalizeH="0" baseline="0" noProof="0">
              <a:ln w="3175">
                <a:noFill/>
              </a:ln>
              <a:solidFill>
                <a:prstClr val="white"/>
              </a:solidFill>
              <a:effectLst/>
              <a:uLnTx/>
              <a:uFillTx/>
              <a:latin typeface="Segoe UI"/>
              <a:ea typeface="+mn-ea"/>
              <a:cs typeface="Segoe UI Semibold" charset="0"/>
            </a:endParaRPr>
          </a:p>
        </p:txBody>
      </p:sp>
      <p:grpSp>
        <p:nvGrpSpPr>
          <p:cNvPr id="21" name="Group 20">
            <a:extLst>
              <a:ext uri="{FF2B5EF4-FFF2-40B4-BE49-F238E27FC236}">
                <a16:creationId xmlns:a16="http://schemas.microsoft.com/office/drawing/2014/main" id="{FAC38EEC-6ED8-4CCA-8B80-905AC700123E}"/>
              </a:ext>
              <a:ext uri="{C183D7F6-B498-43B3-948B-1728B52AA6E4}">
                <adec:decorative xmlns:adec="http://schemas.microsoft.com/office/drawing/2017/decorative" val="1"/>
              </a:ext>
            </a:extLst>
          </p:cNvPr>
          <p:cNvGrpSpPr/>
          <p:nvPr/>
        </p:nvGrpSpPr>
        <p:grpSpPr>
          <a:xfrm>
            <a:off x="8077188" y="2824091"/>
            <a:ext cx="1209823" cy="1209823"/>
            <a:chOff x="8077188" y="2824091"/>
            <a:chExt cx="1209823" cy="1209823"/>
          </a:xfrm>
        </p:grpSpPr>
        <p:sp>
          <p:nvSpPr>
            <p:cNvPr id="24" name="Oval 23">
              <a:extLst>
                <a:ext uri="{FF2B5EF4-FFF2-40B4-BE49-F238E27FC236}">
                  <a16:creationId xmlns:a16="http://schemas.microsoft.com/office/drawing/2014/main" id="{32A24424-5277-45E3-B6BA-2F7A4A7A5B1F}"/>
                </a:ext>
              </a:extLst>
            </p:cNvPr>
            <p:cNvSpPr/>
            <p:nvPr/>
          </p:nvSpPr>
          <p:spPr>
            <a:xfrm>
              <a:off x="8077188" y="2824091"/>
              <a:ext cx="1209823" cy="1209823"/>
            </a:xfrm>
            <a:prstGeom prst="ellipse">
              <a:avLst/>
            </a:prstGeom>
            <a:solidFill>
              <a:srgbClr val="00205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a:ea typeface="+mn-ea"/>
                <a:cs typeface="+mn-cs"/>
              </a:endParaRPr>
            </a:p>
          </p:txBody>
        </p:sp>
        <p:sp>
          <p:nvSpPr>
            <p:cNvPr id="23" name="people_12" title="Icon of three people">
              <a:extLst>
                <a:ext uri="{FF2B5EF4-FFF2-40B4-BE49-F238E27FC236}">
                  <a16:creationId xmlns:a16="http://schemas.microsoft.com/office/drawing/2014/main" id="{2C47A191-C72E-4F45-91A1-3EBD43F3985B}"/>
                </a:ext>
              </a:extLst>
            </p:cNvPr>
            <p:cNvSpPr>
              <a:spLocks noChangeAspect="1" noEditPoints="1"/>
            </p:cNvSpPr>
            <p:nvPr/>
          </p:nvSpPr>
          <p:spPr bwMode="auto">
            <a:xfrm>
              <a:off x="8353934" y="3155549"/>
              <a:ext cx="674563" cy="575521"/>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Segoe UI"/>
                <a:ea typeface="+mn-ea"/>
                <a:cs typeface="+mn-cs"/>
              </a:endParaRPr>
            </a:p>
          </p:txBody>
        </p:sp>
      </p:grpSp>
      <p:sp>
        <p:nvSpPr>
          <p:cNvPr id="30" name="Oval 29">
            <a:extLst>
              <a:ext uri="{FF2B5EF4-FFF2-40B4-BE49-F238E27FC236}">
                <a16:creationId xmlns:a16="http://schemas.microsoft.com/office/drawing/2014/main" id="{EBDC166F-8F9A-4323-958C-47C5A9D454C4}"/>
              </a:ext>
              <a:ext uri="{C183D7F6-B498-43B3-948B-1728B52AA6E4}">
                <adec:decorative xmlns:adec="http://schemas.microsoft.com/office/drawing/2017/decorative" val="1"/>
              </a:ext>
            </a:extLst>
          </p:cNvPr>
          <p:cNvSpPr/>
          <p:nvPr/>
        </p:nvSpPr>
        <p:spPr>
          <a:xfrm>
            <a:off x="7106503" y="1890687"/>
            <a:ext cx="3138710" cy="3138710"/>
          </a:xfrm>
          <a:prstGeom prst="ellipse">
            <a:avLst/>
          </a:prstGeom>
          <a:no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32" name="Oval 31">
            <a:extLst>
              <a:ext uri="{FF2B5EF4-FFF2-40B4-BE49-F238E27FC236}">
                <a16:creationId xmlns:a16="http://schemas.microsoft.com/office/drawing/2014/main" id="{79D6A7B3-9775-4354-9FD3-DA8639FB109C}"/>
              </a:ext>
              <a:ext uri="{C183D7F6-B498-43B3-948B-1728B52AA6E4}">
                <adec:decorative xmlns:adec="http://schemas.microsoft.com/office/drawing/2017/decorative" val="1"/>
              </a:ext>
            </a:extLst>
          </p:cNvPr>
          <p:cNvSpPr/>
          <p:nvPr/>
        </p:nvSpPr>
        <p:spPr>
          <a:xfrm>
            <a:off x="6338998" y="1092142"/>
            <a:ext cx="4673717" cy="4673717"/>
          </a:xfrm>
          <a:prstGeom prst="ellipse">
            <a:avLst/>
          </a:prstGeom>
          <a:no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34" name="Oval 33">
            <a:extLst>
              <a:ext uri="{FF2B5EF4-FFF2-40B4-BE49-F238E27FC236}">
                <a16:creationId xmlns:a16="http://schemas.microsoft.com/office/drawing/2014/main" id="{3C3D53CF-E78F-412B-B42B-F318C916C5C2}"/>
              </a:ext>
              <a:ext uri="{C183D7F6-B498-43B3-948B-1728B52AA6E4}">
                <adec:decorative xmlns:adec="http://schemas.microsoft.com/office/drawing/2017/decorative" val="1"/>
              </a:ext>
            </a:extLst>
          </p:cNvPr>
          <p:cNvSpPr/>
          <p:nvPr/>
        </p:nvSpPr>
        <p:spPr>
          <a:xfrm>
            <a:off x="5555597" y="293382"/>
            <a:ext cx="6271236" cy="6271236"/>
          </a:xfrm>
          <a:prstGeom prst="ellipse">
            <a:avLst/>
          </a:prstGeom>
          <a:noFill/>
          <a:ln>
            <a:solidFill>
              <a:srgbClr val="888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pic>
        <p:nvPicPr>
          <p:cNvPr id="9" name="Picture 8" descr="Concentric circles. &#10;Center circle is labelled &quot;communicate&quot; and shows calling,  video and chat&#10;1st tier is labelled &quot;collaborate&quot; and shows Microsoft apps like Forms, Power BI, Stream&#10;2nd tier is labelled &quot;Do More&quot; and shows third part applications like Github">
            <a:extLst>
              <a:ext uri="{FF2B5EF4-FFF2-40B4-BE49-F238E27FC236}">
                <a16:creationId xmlns:a16="http://schemas.microsoft.com/office/drawing/2014/main" id="{969E8848-7318-6EBC-7700-28720CE9DFFC}"/>
              </a:ext>
            </a:extLst>
          </p:cNvPr>
          <p:cNvPicPr>
            <a:picLocks noChangeAspect="1"/>
          </p:cNvPicPr>
          <p:nvPr/>
        </p:nvPicPr>
        <p:blipFill>
          <a:blip r:embed="rId33"/>
          <a:stretch>
            <a:fillRect/>
          </a:stretch>
        </p:blipFill>
        <p:spPr>
          <a:xfrm>
            <a:off x="10457237" y="3437723"/>
            <a:ext cx="378823" cy="373967"/>
          </a:xfrm>
          <a:prstGeom prst="rect">
            <a:avLst/>
          </a:prstGeom>
        </p:spPr>
      </p:pic>
      <p:pic>
        <p:nvPicPr>
          <p:cNvPr id="11" name="Picture 10">
            <a:extLst>
              <a:ext uri="{FF2B5EF4-FFF2-40B4-BE49-F238E27FC236}">
                <a16:creationId xmlns:a16="http://schemas.microsoft.com/office/drawing/2014/main" id="{FF440287-5407-E6AD-B458-54451F82B23C}"/>
              </a:ext>
            </a:extLst>
          </p:cNvPr>
          <p:cNvPicPr>
            <a:picLocks noChangeAspect="1"/>
          </p:cNvPicPr>
          <p:nvPr/>
        </p:nvPicPr>
        <p:blipFill>
          <a:blip r:embed="rId34"/>
          <a:stretch>
            <a:fillRect/>
          </a:stretch>
        </p:blipFill>
        <p:spPr>
          <a:xfrm>
            <a:off x="6574561" y="3350549"/>
            <a:ext cx="307639" cy="307639"/>
          </a:xfrm>
          <a:prstGeom prst="rect">
            <a:avLst/>
          </a:prstGeom>
        </p:spPr>
      </p:pic>
      <p:pic>
        <p:nvPicPr>
          <p:cNvPr id="13" name="Picture 12">
            <a:extLst>
              <a:ext uri="{FF2B5EF4-FFF2-40B4-BE49-F238E27FC236}">
                <a16:creationId xmlns:a16="http://schemas.microsoft.com/office/drawing/2014/main" id="{80BFEEA8-B35F-02BB-2DAE-A3DE27B7BCB3}"/>
              </a:ext>
            </a:extLst>
          </p:cNvPr>
          <p:cNvPicPr>
            <a:picLocks noChangeAspect="1"/>
          </p:cNvPicPr>
          <p:nvPr/>
        </p:nvPicPr>
        <p:blipFill>
          <a:blip r:embed="rId35"/>
          <a:stretch>
            <a:fillRect/>
          </a:stretch>
        </p:blipFill>
        <p:spPr>
          <a:xfrm>
            <a:off x="6894479" y="2116251"/>
            <a:ext cx="475618" cy="376764"/>
          </a:xfrm>
          <a:prstGeom prst="rect">
            <a:avLst/>
          </a:prstGeom>
        </p:spPr>
      </p:pic>
      <p:pic>
        <p:nvPicPr>
          <p:cNvPr id="19" name="Picture 18">
            <a:extLst>
              <a:ext uri="{FF2B5EF4-FFF2-40B4-BE49-F238E27FC236}">
                <a16:creationId xmlns:a16="http://schemas.microsoft.com/office/drawing/2014/main" id="{4651ED57-7BAB-2F72-79F1-C530D6BC4DED}"/>
              </a:ext>
            </a:extLst>
          </p:cNvPr>
          <p:cNvPicPr>
            <a:picLocks noChangeAspect="1"/>
          </p:cNvPicPr>
          <p:nvPr/>
        </p:nvPicPr>
        <p:blipFill>
          <a:blip r:embed="rId36"/>
          <a:stretch>
            <a:fillRect/>
          </a:stretch>
        </p:blipFill>
        <p:spPr>
          <a:xfrm>
            <a:off x="7094481" y="4631949"/>
            <a:ext cx="392857" cy="362982"/>
          </a:xfrm>
          <a:prstGeom prst="rect">
            <a:avLst/>
          </a:prstGeom>
        </p:spPr>
      </p:pic>
    </p:spTree>
    <p:extLst>
      <p:ext uri="{BB962C8B-B14F-4D97-AF65-F5344CB8AC3E}">
        <p14:creationId xmlns:p14="http://schemas.microsoft.com/office/powerpoint/2010/main" val="299445363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8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8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B2E5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C09EE-C117-471B-A8B7-FF0638FAD989}"/>
              </a:ext>
            </a:extLst>
          </p:cNvPr>
          <p:cNvSpPr>
            <a:spLocks noGrp="1"/>
          </p:cNvSpPr>
          <p:nvPr>
            <p:ph type="title"/>
          </p:nvPr>
        </p:nvSpPr>
        <p:spPr>
          <a:xfrm>
            <a:off x="588263" y="472241"/>
            <a:ext cx="6437841" cy="553998"/>
          </a:xfrm>
        </p:spPr>
        <p:txBody>
          <a:bodyPr>
            <a:normAutofit fontScale="90000"/>
          </a:bodyPr>
          <a:lstStyle/>
          <a:p>
            <a:r>
              <a:rPr lang="en-US" sz="4000" dirty="0">
                <a:solidFill>
                  <a:schemeClr val="bg1"/>
                </a:solidFill>
              </a:rPr>
              <a:t>Apps in Teams</a:t>
            </a:r>
          </a:p>
        </p:txBody>
      </p:sp>
      <p:sp>
        <p:nvSpPr>
          <p:cNvPr id="4" name="TextBox 3">
            <a:extLst>
              <a:ext uri="{FF2B5EF4-FFF2-40B4-BE49-F238E27FC236}">
                <a16:creationId xmlns:a16="http://schemas.microsoft.com/office/drawing/2014/main" id="{CF1D270A-3CD5-4C33-8044-6BFD04CCC355}"/>
              </a:ext>
            </a:extLst>
          </p:cNvPr>
          <p:cNvSpPr txBox="1"/>
          <p:nvPr/>
        </p:nvSpPr>
        <p:spPr>
          <a:xfrm>
            <a:off x="513456" y="2332768"/>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Microsoft apps</a:t>
            </a:r>
          </a:p>
        </p:txBody>
      </p:sp>
      <p:sp>
        <p:nvSpPr>
          <p:cNvPr id="48" name="Rectangle 47" descr="Icons of Microsoft Onedrive, Microsoft Word, Microsoft Excel, Microsoft One Note, Microsoft Dynamics, Microsoft Power BI, Microsoft Planner, Microsoft PowerPoint, Microsoft Forms">
            <a:extLst>
              <a:ext uri="{FF2B5EF4-FFF2-40B4-BE49-F238E27FC236}">
                <a16:creationId xmlns:a16="http://schemas.microsoft.com/office/drawing/2014/main" id="{FCD9B9D8-8D3C-4653-88F1-8192ADEEB017}"/>
              </a:ext>
            </a:extLst>
          </p:cNvPr>
          <p:cNvSpPr/>
          <p:nvPr/>
        </p:nvSpPr>
        <p:spPr>
          <a:xfrm>
            <a:off x="588065" y="2844329"/>
            <a:ext cx="2236341" cy="19166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54" name="TextBox 53">
            <a:extLst>
              <a:ext uri="{FF2B5EF4-FFF2-40B4-BE49-F238E27FC236}">
                <a16:creationId xmlns:a16="http://schemas.microsoft.com/office/drawing/2014/main" id="{C55F2550-D348-4328-B26C-C4F2E0E0450C}"/>
              </a:ext>
            </a:extLst>
          </p:cNvPr>
          <p:cNvSpPr txBox="1"/>
          <p:nvPr/>
        </p:nvSpPr>
        <p:spPr>
          <a:xfrm>
            <a:off x="542412" y="4901544"/>
            <a:ext cx="2310950" cy="307777"/>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mn-cs"/>
              </a:rPr>
              <a:t>50 available</a:t>
            </a:r>
          </a:p>
        </p:txBody>
      </p:sp>
      <p:sp>
        <p:nvSpPr>
          <p:cNvPr id="6" name="TextBox 5">
            <a:extLst>
              <a:ext uri="{FF2B5EF4-FFF2-40B4-BE49-F238E27FC236}">
                <a16:creationId xmlns:a16="http://schemas.microsoft.com/office/drawing/2014/main" id="{9E317C65-0B04-4D6E-A729-7CFED4454276}"/>
              </a:ext>
            </a:extLst>
          </p:cNvPr>
          <p:cNvSpPr txBox="1"/>
          <p:nvPr/>
        </p:nvSpPr>
        <p:spPr>
          <a:xfrm>
            <a:off x="3040722" y="2327083"/>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Third party apps</a:t>
            </a:r>
          </a:p>
        </p:txBody>
      </p:sp>
      <p:sp>
        <p:nvSpPr>
          <p:cNvPr id="50" name="Rectangle 49" descr="Icons for mailchimp, github, salesforce, Youtube and other third party apps">
            <a:extLst>
              <a:ext uri="{FF2B5EF4-FFF2-40B4-BE49-F238E27FC236}">
                <a16:creationId xmlns:a16="http://schemas.microsoft.com/office/drawing/2014/main" id="{D69735E3-A26C-471B-8528-3187411447C7}"/>
              </a:ext>
              <a:ext uri="{C183D7F6-B498-43B3-948B-1728B52AA6E4}">
                <adec:decorative xmlns:adec="http://schemas.microsoft.com/office/drawing/2017/decorative" val="0"/>
              </a:ext>
            </a:extLst>
          </p:cNvPr>
          <p:cNvSpPr/>
          <p:nvPr/>
        </p:nvSpPr>
        <p:spPr>
          <a:xfrm>
            <a:off x="3078027" y="2823654"/>
            <a:ext cx="2236341" cy="19166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nvGrpSpPr>
          <p:cNvPr id="21" name="Group 20">
            <a:extLst>
              <a:ext uri="{FF2B5EF4-FFF2-40B4-BE49-F238E27FC236}">
                <a16:creationId xmlns:a16="http://schemas.microsoft.com/office/drawing/2014/main" id="{2971BD8E-7A86-4446-A44D-6D43AB774BD9}"/>
              </a:ext>
              <a:ext uri="{C183D7F6-B498-43B3-948B-1728B52AA6E4}">
                <adec:decorative xmlns:adec="http://schemas.microsoft.com/office/drawing/2017/decorative" val="1"/>
              </a:ext>
            </a:extLst>
          </p:cNvPr>
          <p:cNvGrpSpPr/>
          <p:nvPr/>
        </p:nvGrpSpPr>
        <p:grpSpPr>
          <a:xfrm>
            <a:off x="3294513" y="3070306"/>
            <a:ext cx="1799371" cy="1463660"/>
            <a:chOff x="4849338" y="2095049"/>
            <a:chExt cx="1682247" cy="1368388"/>
          </a:xfrm>
        </p:grpSpPr>
        <p:pic>
          <p:nvPicPr>
            <p:cNvPr id="12" name="Picture 11">
              <a:extLst>
                <a:ext uri="{FF2B5EF4-FFF2-40B4-BE49-F238E27FC236}">
                  <a16:creationId xmlns:a16="http://schemas.microsoft.com/office/drawing/2014/main" id="{4BA266A3-316A-44C2-A1E6-1BDE99F153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3305" y="2117264"/>
              <a:ext cx="338280" cy="232737"/>
            </a:xfrm>
            <a:prstGeom prst="rect">
              <a:avLst/>
            </a:prstGeom>
          </p:spPr>
        </p:pic>
        <p:pic>
          <p:nvPicPr>
            <p:cNvPr id="13" name="Picture 12">
              <a:extLst>
                <a:ext uri="{FF2B5EF4-FFF2-40B4-BE49-F238E27FC236}">
                  <a16:creationId xmlns:a16="http://schemas.microsoft.com/office/drawing/2014/main" id="{4D3E5FA7-A63A-4526-AB62-0742740F40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5136" y="3076747"/>
              <a:ext cx="338280" cy="338280"/>
            </a:xfrm>
            <a:prstGeom prst="rect">
              <a:avLst/>
            </a:prstGeom>
          </p:spPr>
        </p:pic>
        <p:pic>
          <p:nvPicPr>
            <p:cNvPr id="14" name="Picture 13">
              <a:extLst>
                <a:ext uri="{FF2B5EF4-FFF2-40B4-BE49-F238E27FC236}">
                  <a16:creationId xmlns:a16="http://schemas.microsoft.com/office/drawing/2014/main" id="{E7F151E4-B6DC-4188-B458-6C56D311CE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3918" y="2586586"/>
              <a:ext cx="338280" cy="338280"/>
            </a:xfrm>
            <a:prstGeom prst="rect">
              <a:avLst/>
            </a:prstGeom>
          </p:spPr>
        </p:pic>
        <p:pic>
          <p:nvPicPr>
            <p:cNvPr id="15" name="Picture 14">
              <a:extLst>
                <a:ext uri="{FF2B5EF4-FFF2-40B4-BE49-F238E27FC236}">
                  <a16:creationId xmlns:a16="http://schemas.microsoft.com/office/drawing/2014/main" id="{6EE9E598-AA9A-45B2-9FAE-91A179D1609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9476" y="2102366"/>
              <a:ext cx="434127" cy="338280"/>
            </a:xfrm>
            <a:prstGeom prst="rect">
              <a:avLst/>
            </a:prstGeom>
          </p:spPr>
        </p:pic>
        <p:pic>
          <p:nvPicPr>
            <p:cNvPr id="16" name="Picture 15">
              <a:extLst>
                <a:ext uri="{FF2B5EF4-FFF2-40B4-BE49-F238E27FC236}">
                  <a16:creationId xmlns:a16="http://schemas.microsoft.com/office/drawing/2014/main" id="{25D2DA98-8ABB-4DED-958B-2DE70CE4C27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70815" y="2578958"/>
              <a:ext cx="338280" cy="338280"/>
            </a:xfrm>
            <a:prstGeom prst="rect">
              <a:avLst/>
            </a:prstGeom>
          </p:spPr>
        </p:pic>
        <p:pic>
          <p:nvPicPr>
            <p:cNvPr id="17" name="Picture 16">
              <a:extLst>
                <a:ext uri="{FF2B5EF4-FFF2-40B4-BE49-F238E27FC236}">
                  <a16:creationId xmlns:a16="http://schemas.microsoft.com/office/drawing/2014/main" id="{C760E38F-A655-42E3-8BF1-9595D689E54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01180" y="2095049"/>
              <a:ext cx="338280" cy="338280"/>
            </a:xfrm>
            <a:prstGeom prst="rect">
              <a:avLst/>
            </a:prstGeom>
          </p:spPr>
        </p:pic>
        <p:pic>
          <p:nvPicPr>
            <p:cNvPr id="18" name="Picture 17">
              <a:extLst>
                <a:ext uri="{FF2B5EF4-FFF2-40B4-BE49-F238E27FC236}">
                  <a16:creationId xmlns:a16="http://schemas.microsoft.com/office/drawing/2014/main" id="{9ECE0BEE-BE0E-4957-BAC0-93F3133FE7F7}"/>
                </a:ext>
              </a:extLst>
            </p:cNvPr>
            <p:cNvPicPr>
              <a:picLocks noChangeAspect="1"/>
            </p:cNvPicPr>
            <p:nvPr/>
          </p:nvPicPr>
          <p:blipFill>
            <a:blip r:embed="rId9"/>
            <a:stretch>
              <a:fillRect/>
            </a:stretch>
          </p:blipFill>
          <p:spPr>
            <a:xfrm>
              <a:off x="6084219" y="3024905"/>
              <a:ext cx="390122" cy="390122"/>
            </a:xfrm>
            <a:prstGeom prst="rect">
              <a:avLst/>
            </a:prstGeom>
          </p:spPr>
        </p:pic>
        <p:pic>
          <p:nvPicPr>
            <p:cNvPr id="19" name="Picture 18">
              <a:extLst>
                <a:ext uri="{FF2B5EF4-FFF2-40B4-BE49-F238E27FC236}">
                  <a16:creationId xmlns:a16="http://schemas.microsoft.com/office/drawing/2014/main" id="{D3A415AC-E3FF-4368-BC54-F319941AF784}"/>
                </a:ext>
              </a:extLst>
            </p:cNvPr>
            <p:cNvPicPr>
              <a:picLocks noChangeAspect="1"/>
            </p:cNvPicPr>
            <p:nvPr/>
          </p:nvPicPr>
          <p:blipFill>
            <a:blip r:embed="rId10"/>
            <a:stretch>
              <a:fillRect/>
            </a:stretch>
          </p:blipFill>
          <p:spPr>
            <a:xfrm>
              <a:off x="4849338" y="3073315"/>
              <a:ext cx="390122" cy="390122"/>
            </a:xfrm>
            <a:prstGeom prst="rect">
              <a:avLst/>
            </a:prstGeom>
          </p:spPr>
        </p:pic>
        <p:pic>
          <p:nvPicPr>
            <p:cNvPr id="20" name="Picture 19">
              <a:extLst>
                <a:ext uri="{FF2B5EF4-FFF2-40B4-BE49-F238E27FC236}">
                  <a16:creationId xmlns:a16="http://schemas.microsoft.com/office/drawing/2014/main" id="{14E13FC4-B3D0-4938-BBC9-E97E16D2E5AA}"/>
                </a:ext>
              </a:extLst>
            </p:cNvPr>
            <p:cNvPicPr>
              <a:picLocks noChangeAspect="1"/>
            </p:cNvPicPr>
            <p:nvPr/>
          </p:nvPicPr>
          <p:blipFill>
            <a:blip r:embed="rId11"/>
            <a:stretch>
              <a:fillRect/>
            </a:stretch>
          </p:blipFill>
          <p:spPr>
            <a:xfrm>
              <a:off x="4907533" y="2604524"/>
              <a:ext cx="248972" cy="271605"/>
            </a:xfrm>
            <a:prstGeom prst="rect">
              <a:avLst/>
            </a:prstGeom>
          </p:spPr>
        </p:pic>
      </p:grpSp>
      <p:sp>
        <p:nvSpPr>
          <p:cNvPr id="56" name="TextBox 55">
            <a:extLst>
              <a:ext uri="{FF2B5EF4-FFF2-40B4-BE49-F238E27FC236}">
                <a16:creationId xmlns:a16="http://schemas.microsoft.com/office/drawing/2014/main" id="{216186CE-4AA7-44ED-AD4A-C916DD4FBCCD}"/>
              </a:ext>
            </a:extLst>
          </p:cNvPr>
          <p:cNvSpPr txBox="1"/>
          <p:nvPr/>
        </p:nvSpPr>
        <p:spPr>
          <a:xfrm>
            <a:off x="3069678" y="4895859"/>
            <a:ext cx="231095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mn-cs"/>
              </a:rPr>
              <a:t>500+ available</a:t>
            </a:r>
          </a:p>
        </p:txBody>
      </p:sp>
      <p:sp>
        <p:nvSpPr>
          <p:cNvPr id="8" name="TextBox 7">
            <a:extLst>
              <a:ext uri="{FF2B5EF4-FFF2-40B4-BE49-F238E27FC236}">
                <a16:creationId xmlns:a16="http://schemas.microsoft.com/office/drawing/2014/main" id="{8783497A-0005-4303-832D-780D3D5994B2}"/>
              </a:ext>
            </a:extLst>
          </p:cNvPr>
          <p:cNvSpPr txBox="1"/>
          <p:nvPr/>
        </p:nvSpPr>
        <p:spPr>
          <a:xfrm>
            <a:off x="5528309" y="2339385"/>
            <a:ext cx="23109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Custom apps</a:t>
            </a:r>
          </a:p>
        </p:txBody>
      </p:sp>
      <p:sp>
        <p:nvSpPr>
          <p:cNvPr id="52" name="Rectangle 51" descr="Icons marked processes, productivity, Employee Services, and Approvals &amp; Workflows">
            <a:extLst>
              <a:ext uri="{FF2B5EF4-FFF2-40B4-BE49-F238E27FC236}">
                <a16:creationId xmlns:a16="http://schemas.microsoft.com/office/drawing/2014/main" id="{0AA39ACC-F930-4E68-B472-D9529F20A320}"/>
              </a:ext>
            </a:extLst>
          </p:cNvPr>
          <p:cNvSpPr/>
          <p:nvPr/>
        </p:nvSpPr>
        <p:spPr>
          <a:xfrm>
            <a:off x="5565614" y="2823654"/>
            <a:ext cx="2236341" cy="19166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nvGrpSpPr>
          <p:cNvPr id="35" name="Group 34">
            <a:extLst>
              <a:ext uri="{FF2B5EF4-FFF2-40B4-BE49-F238E27FC236}">
                <a16:creationId xmlns:a16="http://schemas.microsoft.com/office/drawing/2014/main" id="{1FC894B6-1206-4DE4-9EAC-7644F1FD990E}"/>
              </a:ext>
              <a:ext uri="{C183D7F6-B498-43B3-948B-1728B52AA6E4}">
                <adec:decorative xmlns:adec="http://schemas.microsoft.com/office/drawing/2017/decorative" val="1"/>
              </a:ext>
            </a:extLst>
          </p:cNvPr>
          <p:cNvGrpSpPr/>
          <p:nvPr/>
        </p:nvGrpSpPr>
        <p:grpSpPr>
          <a:xfrm>
            <a:off x="5755684" y="3016013"/>
            <a:ext cx="1911617" cy="1623041"/>
            <a:chOff x="7060627" y="2096251"/>
            <a:chExt cx="1787184" cy="1517391"/>
          </a:xfrm>
        </p:grpSpPr>
        <p:grpSp>
          <p:nvGrpSpPr>
            <p:cNvPr id="23" name="Group 22">
              <a:extLst>
                <a:ext uri="{FF2B5EF4-FFF2-40B4-BE49-F238E27FC236}">
                  <a16:creationId xmlns:a16="http://schemas.microsoft.com/office/drawing/2014/main" id="{FB4C49C5-7D0E-4F43-80A9-997FF179DA42}"/>
                </a:ext>
              </a:extLst>
            </p:cNvPr>
            <p:cNvGrpSpPr/>
            <p:nvPr/>
          </p:nvGrpSpPr>
          <p:grpSpPr>
            <a:xfrm>
              <a:off x="8003765" y="2096251"/>
              <a:ext cx="784185" cy="615504"/>
              <a:chOff x="8003765" y="2096251"/>
              <a:chExt cx="784185" cy="615504"/>
            </a:xfrm>
          </p:grpSpPr>
          <p:sp>
            <p:nvSpPr>
              <p:cNvPr id="33" name="tool" title="Icon of a skrewdriver and wrench">
                <a:extLst>
                  <a:ext uri="{FF2B5EF4-FFF2-40B4-BE49-F238E27FC236}">
                    <a16:creationId xmlns:a16="http://schemas.microsoft.com/office/drawing/2014/main" id="{97762C0A-BB6F-4021-BF53-DF77BC82CD9A}"/>
                  </a:ext>
                </a:extLst>
              </p:cNvPr>
              <p:cNvSpPr>
                <a:spLocks noChangeAspect="1" noEditPoints="1"/>
              </p:cNvSpPr>
              <p:nvPr/>
            </p:nvSpPr>
            <p:spPr bwMode="auto">
              <a:xfrm>
                <a:off x="8283972" y="2096251"/>
                <a:ext cx="246133" cy="365760"/>
              </a:xfrm>
              <a:custGeom>
                <a:avLst/>
                <a:gdLst>
                  <a:gd name="T0" fmla="*/ 196 w 256"/>
                  <a:gd name="T1" fmla="*/ 0 h 360"/>
                  <a:gd name="T2" fmla="*/ 256 w 256"/>
                  <a:gd name="T3" fmla="*/ 60 h 360"/>
                  <a:gd name="T4" fmla="*/ 230 w 256"/>
                  <a:gd name="T5" fmla="*/ 110 h 360"/>
                  <a:gd name="T6" fmla="*/ 222 w 256"/>
                  <a:gd name="T7" fmla="*/ 114 h 360"/>
                  <a:gd name="T8" fmla="*/ 222 w 256"/>
                  <a:gd name="T9" fmla="*/ 334 h 360"/>
                  <a:gd name="T10" fmla="*/ 196 w 256"/>
                  <a:gd name="T11" fmla="*/ 360 h 360"/>
                  <a:gd name="T12" fmla="*/ 170 w 256"/>
                  <a:gd name="T13" fmla="*/ 334 h 360"/>
                  <a:gd name="T14" fmla="*/ 170 w 256"/>
                  <a:gd name="T15" fmla="*/ 114 h 360"/>
                  <a:gd name="T16" fmla="*/ 162 w 256"/>
                  <a:gd name="T17" fmla="*/ 110 h 360"/>
                  <a:gd name="T18" fmla="*/ 136 w 256"/>
                  <a:gd name="T19" fmla="*/ 60 h 360"/>
                  <a:gd name="T20" fmla="*/ 196 w 256"/>
                  <a:gd name="T21" fmla="*/ 0 h 360"/>
                  <a:gd name="T22" fmla="*/ 0 w 256"/>
                  <a:gd name="T23" fmla="*/ 193 h 360"/>
                  <a:gd name="T24" fmla="*/ 0 w 256"/>
                  <a:gd name="T25" fmla="*/ 219 h 360"/>
                  <a:gd name="T26" fmla="*/ 0 w 256"/>
                  <a:gd name="T27" fmla="*/ 287 h 360"/>
                  <a:gd name="T28" fmla="*/ 0 w 256"/>
                  <a:gd name="T29" fmla="*/ 334 h 360"/>
                  <a:gd name="T30" fmla="*/ 26 w 256"/>
                  <a:gd name="T31" fmla="*/ 360 h 360"/>
                  <a:gd name="T32" fmla="*/ 53 w 256"/>
                  <a:gd name="T33" fmla="*/ 334 h 360"/>
                  <a:gd name="T34" fmla="*/ 53 w 256"/>
                  <a:gd name="T35" fmla="*/ 287 h 360"/>
                  <a:gd name="T36" fmla="*/ 53 w 256"/>
                  <a:gd name="T37" fmla="*/ 219 h 360"/>
                  <a:gd name="T38" fmla="*/ 53 w 256"/>
                  <a:gd name="T39" fmla="*/ 193 h 360"/>
                  <a:gd name="T40" fmla="*/ 26 w 256"/>
                  <a:gd name="T41" fmla="*/ 193 h 360"/>
                  <a:gd name="T42" fmla="*/ 0 w 256"/>
                  <a:gd name="T43" fmla="*/ 193 h 360"/>
                  <a:gd name="T44" fmla="*/ 53 w 256"/>
                  <a:gd name="T45" fmla="*/ 0 h 360"/>
                  <a:gd name="T46" fmla="*/ 0 w 256"/>
                  <a:gd name="T47" fmla="*/ 0 h 360"/>
                  <a:gd name="T48" fmla="*/ 0 w 256"/>
                  <a:gd name="T49" fmla="*/ 42 h 360"/>
                  <a:gd name="T50" fmla="*/ 26 w 256"/>
                  <a:gd name="T51" fmla="*/ 68 h 360"/>
                  <a:gd name="T52" fmla="*/ 53 w 256"/>
                  <a:gd name="T53" fmla="*/ 42 h 360"/>
                  <a:gd name="T54" fmla="*/ 53 w 256"/>
                  <a:gd name="T55" fmla="*/ 0 h 360"/>
                  <a:gd name="T56" fmla="*/ 26 w 256"/>
                  <a:gd name="T57" fmla="*/ 68 h 360"/>
                  <a:gd name="T58" fmla="*/ 26 w 256"/>
                  <a:gd name="T59" fmla="*/ 193 h 360"/>
                  <a:gd name="T60" fmla="*/ 193 w 256"/>
                  <a:gd name="T61" fmla="*/ 0 h 360"/>
                  <a:gd name="T62" fmla="*/ 193 w 256"/>
                  <a:gd name="T63" fmla="*/ 57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6" h="360">
                    <a:moveTo>
                      <a:pt x="196" y="0"/>
                    </a:moveTo>
                    <a:cubicBezTo>
                      <a:pt x="229" y="0"/>
                      <a:pt x="256" y="27"/>
                      <a:pt x="256" y="60"/>
                    </a:cubicBezTo>
                    <a:cubicBezTo>
                      <a:pt x="256" y="81"/>
                      <a:pt x="246" y="99"/>
                      <a:pt x="230" y="110"/>
                    </a:cubicBezTo>
                    <a:cubicBezTo>
                      <a:pt x="222" y="114"/>
                      <a:pt x="222" y="114"/>
                      <a:pt x="222" y="114"/>
                    </a:cubicBezTo>
                    <a:cubicBezTo>
                      <a:pt x="222" y="334"/>
                      <a:pt x="222" y="334"/>
                      <a:pt x="222" y="334"/>
                    </a:cubicBezTo>
                    <a:cubicBezTo>
                      <a:pt x="222" y="348"/>
                      <a:pt x="210" y="360"/>
                      <a:pt x="196" y="360"/>
                    </a:cubicBezTo>
                    <a:cubicBezTo>
                      <a:pt x="182" y="360"/>
                      <a:pt x="170" y="348"/>
                      <a:pt x="170" y="334"/>
                    </a:cubicBezTo>
                    <a:cubicBezTo>
                      <a:pt x="170" y="114"/>
                      <a:pt x="170" y="114"/>
                      <a:pt x="170" y="114"/>
                    </a:cubicBezTo>
                    <a:cubicBezTo>
                      <a:pt x="162" y="110"/>
                      <a:pt x="162" y="110"/>
                      <a:pt x="162" y="110"/>
                    </a:cubicBezTo>
                    <a:cubicBezTo>
                      <a:pt x="147" y="99"/>
                      <a:pt x="136" y="81"/>
                      <a:pt x="136" y="60"/>
                    </a:cubicBezTo>
                    <a:cubicBezTo>
                      <a:pt x="136" y="27"/>
                      <a:pt x="163" y="0"/>
                      <a:pt x="196" y="0"/>
                    </a:cubicBezTo>
                    <a:close/>
                    <a:moveTo>
                      <a:pt x="0" y="193"/>
                    </a:moveTo>
                    <a:cubicBezTo>
                      <a:pt x="0" y="219"/>
                      <a:pt x="0" y="219"/>
                      <a:pt x="0" y="219"/>
                    </a:cubicBezTo>
                    <a:cubicBezTo>
                      <a:pt x="0" y="287"/>
                      <a:pt x="0" y="287"/>
                      <a:pt x="0" y="287"/>
                    </a:cubicBezTo>
                    <a:cubicBezTo>
                      <a:pt x="0" y="334"/>
                      <a:pt x="0" y="334"/>
                      <a:pt x="0" y="334"/>
                    </a:cubicBezTo>
                    <a:cubicBezTo>
                      <a:pt x="0" y="348"/>
                      <a:pt x="12" y="360"/>
                      <a:pt x="26" y="360"/>
                    </a:cubicBezTo>
                    <a:cubicBezTo>
                      <a:pt x="41" y="360"/>
                      <a:pt x="53" y="348"/>
                      <a:pt x="53" y="334"/>
                    </a:cubicBezTo>
                    <a:cubicBezTo>
                      <a:pt x="53" y="287"/>
                      <a:pt x="53" y="287"/>
                      <a:pt x="53" y="287"/>
                    </a:cubicBezTo>
                    <a:cubicBezTo>
                      <a:pt x="53" y="219"/>
                      <a:pt x="53" y="219"/>
                      <a:pt x="53" y="219"/>
                    </a:cubicBezTo>
                    <a:cubicBezTo>
                      <a:pt x="53" y="193"/>
                      <a:pt x="53" y="193"/>
                      <a:pt x="53" y="193"/>
                    </a:cubicBezTo>
                    <a:cubicBezTo>
                      <a:pt x="26" y="193"/>
                      <a:pt x="26" y="193"/>
                      <a:pt x="26" y="193"/>
                    </a:cubicBezTo>
                    <a:cubicBezTo>
                      <a:pt x="0" y="193"/>
                      <a:pt x="0" y="193"/>
                      <a:pt x="0" y="193"/>
                    </a:cubicBezTo>
                    <a:close/>
                    <a:moveTo>
                      <a:pt x="53" y="0"/>
                    </a:moveTo>
                    <a:cubicBezTo>
                      <a:pt x="0" y="0"/>
                      <a:pt x="0" y="0"/>
                      <a:pt x="0" y="0"/>
                    </a:cubicBezTo>
                    <a:cubicBezTo>
                      <a:pt x="0" y="42"/>
                      <a:pt x="0" y="42"/>
                      <a:pt x="0" y="42"/>
                    </a:cubicBezTo>
                    <a:cubicBezTo>
                      <a:pt x="26" y="68"/>
                      <a:pt x="26" y="68"/>
                      <a:pt x="26" y="68"/>
                    </a:cubicBezTo>
                    <a:cubicBezTo>
                      <a:pt x="53" y="42"/>
                      <a:pt x="53" y="42"/>
                      <a:pt x="53" y="42"/>
                    </a:cubicBezTo>
                    <a:cubicBezTo>
                      <a:pt x="53" y="0"/>
                      <a:pt x="53" y="0"/>
                      <a:pt x="53" y="0"/>
                    </a:cubicBezTo>
                    <a:close/>
                    <a:moveTo>
                      <a:pt x="26" y="68"/>
                    </a:moveTo>
                    <a:cubicBezTo>
                      <a:pt x="26" y="193"/>
                      <a:pt x="26" y="193"/>
                      <a:pt x="26" y="193"/>
                    </a:cubicBezTo>
                    <a:moveTo>
                      <a:pt x="193" y="0"/>
                    </a:moveTo>
                    <a:cubicBezTo>
                      <a:pt x="193" y="57"/>
                      <a:pt x="193" y="57"/>
                      <a:pt x="193" y="57"/>
                    </a:cubicBezTo>
                  </a:path>
                </a:pathLst>
              </a:custGeom>
              <a:noFill/>
              <a:ln w="19050" cap="sq">
                <a:solidFill>
                  <a:srgbClr val="4D5C8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34" name="TextBox 33">
                <a:extLst>
                  <a:ext uri="{FF2B5EF4-FFF2-40B4-BE49-F238E27FC236}">
                    <a16:creationId xmlns:a16="http://schemas.microsoft.com/office/drawing/2014/main" id="{F85F5889-4E1F-4330-BF47-1DBC84E1A83E}"/>
                  </a:ext>
                </a:extLst>
              </p:cNvPr>
              <p:cNvSpPr txBox="1"/>
              <p:nvPr/>
            </p:nvSpPr>
            <p:spPr>
              <a:xfrm>
                <a:off x="8003765" y="2495949"/>
                <a:ext cx="784185" cy="215806"/>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Productivity</a:t>
                </a:r>
              </a:p>
            </p:txBody>
          </p:sp>
        </p:grpSp>
        <p:grpSp>
          <p:nvGrpSpPr>
            <p:cNvPr id="24" name="Group 23">
              <a:extLst>
                <a:ext uri="{FF2B5EF4-FFF2-40B4-BE49-F238E27FC236}">
                  <a16:creationId xmlns:a16="http://schemas.microsoft.com/office/drawing/2014/main" id="{E4DEE3E5-E803-436F-A1DA-1CCA83A05355}"/>
                </a:ext>
              </a:extLst>
            </p:cNvPr>
            <p:cNvGrpSpPr/>
            <p:nvPr/>
          </p:nvGrpSpPr>
          <p:grpSpPr>
            <a:xfrm>
              <a:off x="7060627" y="2846933"/>
              <a:ext cx="784185" cy="757585"/>
              <a:chOff x="7060627" y="2846933"/>
              <a:chExt cx="784185" cy="757585"/>
            </a:xfrm>
          </p:grpSpPr>
          <p:sp>
            <p:nvSpPr>
              <p:cNvPr id="31" name="ContactCard_EEBD" title="Icon of a contact card">
                <a:extLst>
                  <a:ext uri="{FF2B5EF4-FFF2-40B4-BE49-F238E27FC236}">
                    <a16:creationId xmlns:a16="http://schemas.microsoft.com/office/drawing/2014/main" id="{0B5B399D-B77A-4B39-870D-0070B6DD8895}"/>
                  </a:ext>
                </a:extLst>
              </p:cNvPr>
              <p:cNvSpPr>
                <a:spLocks noChangeAspect="1" noEditPoints="1"/>
              </p:cNvSpPr>
              <p:nvPr/>
            </p:nvSpPr>
            <p:spPr bwMode="auto">
              <a:xfrm>
                <a:off x="7236030" y="2846933"/>
                <a:ext cx="433378" cy="335501"/>
              </a:xfrm>
              <a:custGeom>
                <a:avLst/>
                <a:gdLst>
                  <a:gd name="T0" fmla="*/ 2121 w 3742"/>
                  <a:gd name="T1" fmla="*/ 998 h 2744"/>
                  <a:gd name="T2" fmla="*/ 3368 w 3742"/>
                  <a:gd name="T3" fmla="*/ 998 h 2744"/>
                  <a:gd name="T4" fmla="*/ 2121 w 3742"/>
                  <a:gd name="T5" fmla="*/ 1746 h 2744"/>
                  <a:gd name="T6" fmla="*/ 2869 w 3742"/>
                  <a:gd name="T7" fmla="*/ 1746 h 2744"/>
                  <a:gd name="T8" fmla="*/ 3742 w 3742"/>
                  <a:gd name="T9" fmla="*/ 0 h 2744"/>
                  <a:gd name="T10" fmla="*/ 0 w 3742"/>
                  <a:gd name="T11" fmla="*/ 0 h 2744"/>
                  <a:gd name="T12" fmla="*/ 0 w 3742"/>
                  <a:gd name="T13" fmla="*/ 2744 h 2744"/>
                  <a:gd name="T14" fmla="*/ 3742 w 3742"/>
                  <a:gd name="T15" fmla="*/ 2744 h 2744"/>
                  <a:gd name="T16" fmla="*/ 3742 w 3742"/>
                  <a:gd name="T17" fmla="*/ 0 h 2744"/>
                  <a:gd name="T18" fmla="*/ 1123 w 3742"/>
                  <a:gd name="T19" fmla="*/ 748 h 2744"/>
                  <a:gd name="T20" fmla="*/ 748 w 3742"/>
                  <a:gd name="T21" fmla="*/ 1123 h 2744"/>
                  <a:gd name="T22" fmla="*/ 1123 w 3742"/>
                  <a:gd name="T23" fmla="*/ 1497 h 2744"/>
                  <a:gd name="T24" fmla="*/ 1497 w 3742"/>
                  <a:gd name="T25" fmla="*/ 1123 h 2744"/>
                  <a:gd name="T26" fmla="*/ 1123 w 3742"/>
                  <a:gd name="T27" fmla="*/ 748 h 2744"/>
                  <a:gd name="T28" fmla="*/ 1746 w 3742"/>
                  <a:gd name="T29" fmla="*/ 2121 h 2744"/>
                  <a:gd name="T30" fmla="*/ 1123 w 3742"/>
                  <a:gd name="T31" fmla="*/ 1497 h 2744"/>
                  <a:gd name="T32" fmla="*/ 499 w 3742"/>
                  <a:gd name="T33" fmla="*/ 2121 h 2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42" h="2744">
                    <a:moveTo>
                      <a:pt x="2121" y="998"/>
                    </a:moveTo>
                    <a:cubicBezTo>
                      <a:pt x="3368" y="998"/>
                      <a:pt x="3368" y="998"/>
                      <a:pt x="3368" y="998"/>
                    </a:cubicBezTo>
                    <a:moveTo>
                      <a:pt x="2121" y="1746"/>
                    </a:moveTo>
                    <a:cubicBezTo>
                      <a:pt x="2869" y="1746"/>
                      <a:pt x="2869" y="1746"/>
                      <a:pt x="2869" y="1746"/>
                    </a:cubicBezTo>
                    <a:moveTo>
                      <a:pt x="3742" y="0"/>
                    </a:moveTo>
                    <a:cubicBezTo>
                      <a:pt x="0" y="0"/>
                      <a:pt x="0" y="0"/>
                      <a:pt x="0" y="0"/>
                    </a:cubicBezTo>
                    <a:cubicBezTo>
                      <a:pt x="0" y="2744"/>
                      <a:pt x="0" y="2744"/>
                      <a:pt x="0" y="2744"/>
                    </a:cubicBezTo>
                    <a:cubicBezTo>
                      <a:pt x="3742" y="2744"/>
                      <a:pt x="3742" y="2744"/>
                      <a:pt x="3742" y="2744"/>
                    </a:cubicBezTo>
                    <a:lnTo>
                      <a:pt x="3742" y="0"/>
                    </a:lnTo>
                    <a:close/>
                    <a:moveTo>
                      <a:pt x="1123" y="748"/>
                    </a:moveTo>
                    <a:cubicBezTo>
                      <a:pt x="916" y="748"/>
                      <a:pt x="748" y="916"/>
                      <a:pt x="748" y="1123"/>
                    </a:cubicBezTo>
                    <a:cubicBezTo>
                      <a:pt x="748" y="1329"/>
                      <a:pt x="916" y="1497"/>
                      <a:pt x="1123" y="1497"/>
                    </a:cubicBezTo>
                    <a:cubicBezTo>
                      <a:pt x="1329" y="1497"/>
                      <a:pt x="1497" y="1329"/>
                      <a:pt x="1497" y="1123"/>
                    </a:cubicBezTo>
                    <a:cubicBezTo>
                      <a:pt x="1497" y="916"/>
                      <a:pt x="1329" y="748"/>
                      <a:pt x="1123" y="748"/>
                    </a:cubicBezTo>
                    <a:close/>
                    <a:moveTo>
                      <a:pt x="1746" y="2121"/>
                    </a:moveTo>
                    <a:cubicBezTo>
                      <a:pt x="1746" y="1776"/>
                      <a:pt x="1467" y="1497"/>
                      <a:pt x="1123" y="1497"/>
                    </a:cubicBezTo>
                    <a:cubicBezTo>
                      <a:pt x="778" y="1497"/>
                      <a:pt x="499" y="1776"/>
                      <a:pt x="499" y="2121"/>
                    </a:cubicBezTo>
                  </a:path>
                </a:pathLst>
              </a:custGeom>
              <a:noFill/>
              <a:ln w="19050" cap="sq">
                <a:solidFill>
                  <a:srgbClr val="4D5C8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32" name="TextBox 31">
                <a:extLst>
                  <a:ext uri="{FF2B5EF4-FFF2-40B4-BE49-F238E27FC236}">
                    <a16:creationId xmlns:a16="http://schemas.microsoft.com/office/drawing/2014/main" id="{A58ADCD1-480B-4BBF-B9FD-9D152D42790F}"/>
                  </a:ext>
                </a:extLst>
              </p:cNvPr>
              <p:cNvSpPr txBox="1"/>
              <p:nvPr/>
            </p:nvSpPr>
            <p:spPr>
              <a:xfrm>
                <a:off x="7060627" y="3259227"/>
                <a:ext cx="784185" cy="345291"/>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Employee Services</a:t>
                </a:r>
              </a:p>
            </p:txBody>
          </p:sp>
        </p:grpSp>
        <p:grpSp>
          <p:nvGrpSpPr>
            <p:cNvPr id="25" name="Group 24">
              <a:extLst>
                <a:ext uri="{FF2B5EF4-FFF2-40B4-BE49-F238E27FC236}">
                  <a16:creationId xmlns:a16="http://schemas.microsoft.com/office/drawing/2014/main" id="{B5EC4B24-C0C9-4238-A38A-A36B0636F912}"/>
                </a:ext>
              </a:extLst>
            </p:cNvPr>
            <p:cNvGrpSpPr/>
            <p:nvPr/>
          </p:nvGrpSpPr>
          <p:grpSpPr>
            <a:xfrm>
              <a:off x="7943905" y="2799346"/>
              <a:ext cx="903906" cy="814296"/>
              <a:chOff x="7943905" y="2799346"/>
              <a:chExt cx="903906" cy="814296"/>
            </a:xfrm>
          </p:grpSpPr>
          <p:sp>
            <p:nvSpPr>
              <p:cNvPr id="29" name="Processing_E9F5" title="Icon of two interlocked gears">
                <a:extLst>
                  <a:ext uri="{FF2B5EF4-FFF2-40B4-BE49-F238E27FC236}">
                    <a16:creationId xmlns:a16="http://schemas.microsoft.com/office/drawing/2014/main" id="{F2C5F416-7B65-4827-B4D9-3E082D00B7BD}"/>
                  </a:ext>
                </a:extLst>
              </p:cNvPr>
              <p:cNvSpPr>
                <a:spLocks noChangeAspect="1" noEditPoints="1"/>
              </p:cNvSpPr>
              <p:nvPr/>
            </p:nvSpPr>
            <p:spPr bwMode="auto">
              <a:xfrm>
                <a:off x="8196820" y="2799346"/>
                <a:ext cx="398080" cy="365760"/>
              </a:xfrm>
              <a:custGeom>
                <a:avLst/>
                <a:gdLst>
                  <a:gd name="T0" fmla="*/ 924 w 3867"/>
                  <a:gd name="T1" fmla="*/ 299 h 3367"/>
                  <a:gd name="T2" fmla="*/ 1549 w 3867"/>
                  <a:gd name="T3" fmla="*/ 924 h 3367"/>
                  <a:gd name="T4" fmla="*/ 924 w 3867"/>
                  <a:gd name="T5" fmla="*/ 1549 h 3367"/>
                  <a:gd name="T6" fmla="*/ 299 w 3867"/>
                  <a:gd name="T7" fmla="*/ 924 h 3367"/>
                  <a:gd name="T8" fmla="*/ 924 w 3867"/>
                  <a:gd name="T9" fmla="*/ 299 h 3367"/>
                  <a:gd name="T10" fmla="*/ 1163 w 3867"/>
                  <a:gd name="T11" fmla="*/ 347 h 3367"/>
                  <a:gd name="T12" fmla="*/ 1307 w 3867"/>
                  <a:gd name="T13" fmla="*/ 0 h 3367"/>
                  <a:gd name="T14" fmla="*/ 1501 w 3867"/>
                  <a:gd name="T15" fmla="*/ 685 h 3367"/>
                  <a:gd name="T16" fmla="*/ 1848 w 3867"/>
                  <a:gd name="T17" fmla="*/ 541 h 3367"/>
                  <a:gd name="T18" fmla="*/ 1501 w 3867"/>
                  <a:gd name="T19" fmla="*/ 1163 h 3367"/>
                  <a:gd name="T20" fmla="*/ 1848 w 3867"/>
                  <a:gd name="T21" fmla="*/ 1307 h 3367"/>
                  <a:gd name="T22" fmla="*/ 1163 w 3867"/>
                  <a:gd name="T23" fmla="*/ 1501 h 3367"/>
                  <a:gd name="T24" fmla="*/ 1307 w 3867"/>
                  <a:gd name="T25" fmla="*/ 1848 h 3367"/>
                  <a:gd name="T26" fmla="*/ 685 w 3867"/>
                  <a:gd name="T27" fmla="*/ 1501 h 3367"/>
                  <a:gd name="T28" fmla="*/ 541 w 3867"/>
                  <a:gd name="T29" fmla="*/ 1848 h 3367"/>
                  <a:gd name="T30" fmla="*/ 347 w 3867"/>
                  <a:gd name="T31" fmla="*/ 1163 h 3367"/>
                  <a:gd name="T32" fmla="*/ 0 w 3867"/>
                  <a:gd name="T33" fmla="*/ 1307 h 3367"/>
                  <a:gd name="T34" fmla="*/ 0 w 3867"/>
                  <a:gd name="T35" fmla="*/ 541 h 3367"/>
                  <a:gd name="T36" fmla="*/ 347 w 3867"/>
                  <a:gd name="T37" fmla="*/ 685 h 3367"/>
                  <a:gd name="T38" fmla="*/ 685 w 3867"/>
                  <a:gd name="T39" fmla="*/ 347 h 3367"/>
                  <a:gd name="T40" fmla="*/ 541 w 3867"/>
                  <a:gd name="T41" fmla="*/ 0 h 3367"/>
                  <a:gd name="T42" fmla="*/ 2049 w 3867"/>
                  <a:gd name="T43" fmla="*/ 2299 h 3367"/>
                  <a:gd name="T44" fmla="*/ 2799 w 3867"/>
                  <a:gd name="T45" fmla="*/ 3049 h 3367"/>
                  <a:gd name="T46" fmla="*/ 3549 w 3867"/>
                  <a:gd name="T47" fmla="*/ 2299 h 3367"/>
                  <a:gd name="T48" fmla="*/ 2799 w 3867"/>
                  <a:gd name="T49" fmla="*/ 1549 h 3367"/>
                  <a:gd name="T50" fmla="*/ 2049 w 3867"/>
                  <a:gd name="T51" fmla="*/ 2299 h 3367"/>
                  <a:gd name="T52" fmla="*/ 2357 w 3867"/>
                  <a:gd name="T53" fmla="*/ 1231 h 3367"/>
                  <a:gd name="T54" fmla="*/ 2512 w 3867"/>
                  <a:gd name="T55" fmla="*/ 1606 h 3367"/>
                  <a:gd name="T56" fmla="*/ 2106 w 3867"/>
                  <a:gd name="T57" fmla="*/ 2012 h 3367"/>
                  <a:gd name="T58" fmla="*/ 1731 w 3867"/>
                  <a:gd name="T59" fmla="*/ 1856 h 3367"/>
                  <a:gd name="T60" fmla="*/ 2106 w 3867"/>
                  <a:gd name="T61" fmla="*/ 2586 h 3367"/>
                  <a:gd name="T62" fmla="*/ 1731 w 3867"/>
                  <a:gd name="T63" fmla="*/ 2741 h 3367"/>
                  <a:gd name="T64" fmla="*/ 2512 w 3867"/>
                  <a:gd name="T65" fmla="*/ 2992 h 3367"/>
                  <a:gd name="T66" fmla="*/ 2357 w 3867"/>
                  <a:gd name="T67" fmla="*/ 3367 h 3367"/>
                  <a:gd name="T68" fmla="*/ 3086 w 3867"/>
                  <a:gd name="T69" fmla="*/ 2992 h 3367"/>
                  <a:gd name="T70" fmla="*/ 3241 w 3867"/>
                  <a:gd name="T71" fmla="*/ 3367 h 3367"/>
                  <a:gd name="T72" fmla="*/ 3492 w 3867"/>
                  <a:gd name="T73" fmla="*/ 2586 h 3367"/>
                  <a:gd name="T74" fmla="*/ 3867 w 3867"/>
                  <a:gd name="T75" fmla="*/ 2741 h 3367"/>
                  <a:gd name="T76" fmla="*/ 3492 w 3867"/>
                  <a:gd name="T77" fmla="*/ 2012 h 3367"/>
                  <a:gd name="T78" fmla="*/ 3867 w 3867"/>
                  <a:gd name="T79" fmla="*/ 1856 h 3367"/>
                  <a:gd name="T80" fmla="*/ 3086 w 3867"/>
                  <a:gd name="T81" fmla="*/ 1606 h 3367"/>
                  <a:gd name="T82" fmla="*/ 3241 w 3867"/>
                  <a:gd name="T83" fmla="*/ 1231 h 3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67" h="3367">
                    <a:moveTo>
                      <a:pt x="924" y="299"/>
                    </a:moveTo>
                    <a:cubicBezTo>
                      <a:pt x="1269" y="299"/>
                      <a:pt x="1549" y="579"/>
                      <a:pt x="1549" y="924"/>
                    </a:cubicBezTo>
                    <a:cubicBezTo>
                      <a:pt x="1549" y="1269"/>
                      <a:pt x="1269" y="1549"/>
                      <a:pt x="924" y="1549"/>
                    </a:cubicBezTo>
                    <a:cubicBezTo>
                      <a:pt x="579" y="1549"/>
                      <a:pt x="299" y="1269"/>
                      <a:pt x="299" y="924"/>
                    </a:cubicBezTo>
                    <a:cubicBezTo>
                      <a:pt x="299" y="579"/>
                      <a:pt x="579" y="299"/>
                      <a:pt x="924" y="299"/>
                    </a:cubicBezTo>
                    <a:close/>
                    <a:moveTo>
                      <a:pt x="1163" y="347"/>
                    </a:moveTo>
                    <a:cubicBezTo>
                      <a:pt x="1307" y="0"/>
                      <a:pt x="1307" y="0"/>
                      <a:pt x="1307" y="0"/>
                    </a:cubicBezTo>
                    <a:moveTo>
                      <a:pt x="1501" y="685"/>
                    </a:moveTo>
                    <a:cubicBezTo>
                      <a:pt x="1848" y="541"/>
                      <a:pt x="1848" y="541"/>
                      <a:pt x="1848" y="541"/>
                    </a:cubicBezTo>
                    <a:moveTo>
                      <a:pt x="1501" y="1163"/>
                    </a:moveTo>
                    <a:cubicBezTo>
                      <a:pt x="1848" y="1307"/>
                      <a:pt x="1848" y="1307"/>
                      <a:pt x="1848" y="1307"/>
                    </a:cubicBezTo>
                    <a:moveTo>
                      <a:pt x="1163" y="1501"/>
                    </a:moveTo>
                    <a:cubicBezTo>
                      <a:pt x="1307" y="1848"/>
                      <a:pt x="1307" y="1848"/>
                      <a:pt x="1307" y="1848"/>
                    </a:cubicBezTo>
                    <a:moveTo>
                      <a:pt x="685" y="1501"/>
                    </a:moveTo>
                    <a:cubicBezTo>
                      <a:pt x="541" y="1848"/>
                      <a:pt x="541" y="1848"/>
                      <a:pt x="541" y="1848"/>
                    </a:cubicBezTo>
                    <a:moveTo>
                      <a:pt x="347" y="1163"/>
                    </a:moveTo>
                    <a:cubicBezTo>
                      <a:pt x="0" y="1307"/>
                      <a:pt x="0" y="1307"/>
                      <a:pt x="0" y="1307"/>
                    </a:cubicBezTo>
                    <a:moveTo>
                      <a:pt x="0" y="541"/>
                    </a:moveTo>
                    <a:cubicBezTo>
                      <a:pt x="347" y="685"/>
                      <a:pt x="347" y="685"/>
                      <a:pt x="347" y="685"/>
                    </a:cubicBezTo>
                    <a:moveTo>
                      <a:pt x="685" y="347"/>
                    </a:moveTo>
                    <a:cubicBezTo>
                      <a:pt x="541" y="0"/>
                      <a:pt x="541" y="0"/>
                      <a:pt x="541" y="0"/>
                    </a:cubicBezTo>
                    <a:moveTo>
                      <a:pt x="2049" y="2299"/>
                    </a:moveTo>
                    <a:cubicBezTo>
                      <a:pt x="2049" y="2713"/>
                      <a:pt x="2385" y="3049"/>
                      <a:pt x="2799" y="3049"/>
                    </a:cubicBezTo>
                    <a:cubicBezTo>
                      <a:pt x="3213" y="3049"/>
                      <a:pt x="3549" y="2713"/>
                      <a:pt x="3549" y="2299"/>
                    </a:cubicBezTo>
                    <a:cubicBezTo>
                      <a:pt x="3549" y="1885"/>
                      <a:pt x="3213" y="1549"/>
                      <a:pt x="2799" y="1549"/>
                    </a:cubicBezTo>
                    <a:cubicBezTo>
                      <a:pt x="2385" y="1549"/>
                      <a:pt x="2049" y="1885"/>
                      <a:pt x="2049" y="2299"/>
                    </a:cubicBezTo>
                    <a:close/>
                    <a:moveTo>
                      <a:pt x="2357" y="1231"/>
                    </a:moveTo>
                    <a:cubicBezTo>
                      <a:pt x="2512" y="1606"/>
                      <a:pt x="2512" y="1606"/>
                      <a:pt x="2512" y="1606"/>
                    </a:cubicBezTo>
                    <a:moveTo>
                      <a:pt x="2106" y="2012"/>
                    </a:moveTo>
                    <a:cubicBezTo>
                      <a:pt x="1731" y="1856"/>
                      <a:pt x="1731" y="1856"/>
                      <a:pt x="1731" y="1856"/>
                    </a:cubicBezTo>
                    <a:moveTo>
                      <a:pt x="2106" y="2586"/>
                    </a:moveTo>
                    <a:cubicBezTo>
                      <a:pt x="1731" y="2741"/>
                      <a:pt x="1731" y="2741"/>
                      <a:pt x="1731" y="2741"/>
                    </a:cubicBezTo>
                    <a:moveTo>
                      <a:pt x="2512" y="2992"/>
                    </a:moveTo>
                    <a:cubicBezTo>
                      <a:pt x="2357" y="3367"/>
                      <a:pt x="2357" y="3367"/>
                      <a:pt x="2357" y="3367"/>
                    </a:cubicBezTo>
                    <a:moveTo>
                      <a:pt x="3086" y="2992"/>
                    </a:moveTo>
                    <a:cubicBezTo>
                      <a:pt x="3241" y="3367"/>
                      <a:pt x="3241" y="3367"/>
                      <a:pt x="3241" y="3367"/>
                    </a:cubicBezTo>
                    <a:moveTo>
                      <a:pt x="3492" y="2586"/>
                    </a:moveTo>
                    <a:cubicBezTo>
                      <a:pt x="3867" y="2741"/>
                      <a:pt x="3867" y="2741"/>
                      <a:pt x="3867" y="2741"/>
                    </a:cubicBezTo>
                    <a:moveTo>
                      <a:pt x="3492" y="2012"/>
                    </a:moveTo>
                    <a:cubicBezTo>
                      <a:pt x="3867" y="1856"/>
                      <a:pt x="3867" y="1856"/>
                      <a:pt x="3867" y="1856"/>
                    </a:cubicBezTo>
                    <a:moveTo>
                      <a:pt x="3086" y="1606"/>
                    </a:moveTo>
                    <a:cubicBezTo>
                      <a:pt x="3241" y="1231"/>
                      <a:pt x="3241" y="1231"/>
                      <a:pt x="3241" y="1231"/>
                    </a:cubicBezTo>
                  </a:path>
                </a:pathLst>
              </a:custGeom>
              <a:noFill/>
              <a:ln w="19050" cap="flat">
                <a:solidFill>
                  <a:srgbClr val="4D5C8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30" name="TextBox 29">
                <a:extLst>
                  <a:ext uri="{FF2B5EF4-FFF2-40B4-BE49-F238E27FC236}">
                    <a16:creationId xmlns:a16="http://schemas.microsoft.com/office/drawing/2014/main" id="{2DFF56C7-455B-4215-9B6B-E11E65DC3D4E}"/>
                  </a:ext>
                </a:extLst>
              </p:cNvPr>
              <p:cNvSpPr txBox="1"/>
              <p:nvPr/>
            </p:nvSpPr>
            <p:spPr>
              <a:xfrm>
                <a:off x="7943905" y="3268351"/>
                <a:ext cx="903906" cy="345291"/>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Approvals &amp; Workflows</a:t>
                </a:r>
              </a:p>
            </p:txBody>
          </p:sp>
        </p:grpSp>
        <p:grpSp>
          <p:nvGrpSpPr>
            <p:cNvPr id="26" name="Group 25">
              <a:extLst>
                <a:ext uri="{FF2B5EF4-FFF2-40B4-BE49-F238E27FC236}">
                  <a16:creationId xmlns:a16="http://schemas.microsoft.com/office/drawing/2014/main" id="{B6768243-9766-4C58-B69A-7AFC22A9660C}"/>
                </a:ext>
              </a:extLst>
            </p:cNvPr>
            <p:cNvGrpSpPr/>
            <p:nvPr/>
          </p:nvGrpSpPr>
          <p:grpSpPr>
            <a:xfrm>
              <a:off x="7060627" y="2151719"/>
              <a:ext cx="784185" cy="560036"/>
              <a:chOff x="7060627" y="2151719"/>
              <a:chExt cx="784185" cy="560036"/>
            </a:xfrm>
          </p:grpSpPr>
          <p:sp>
            <p:nvSpPr>
              <p:cNvPr id="27" name="factory_3" title="Icon of a factory or warehouse">
                <a:extLst>
                  <a:ext uri="{FF2B5EF4-FFF2-40B4-BE49-F238E27FC236}">
                    <a16:creationId xmlns:a16="http://schemas.microsoft.com/office/drawing/2014/main" id="{21841B00-ADE1-42DF-BF2B-4736A80A6313}"/>
                  </a:ext>
                </a:extLst>
              </p:cNvPr>
              <p:cNvSpPr>
                <a:spLocks noChangeAspect="1" noEditPoints="1"/>
              </p:cNvSpPr>
              <p:nvPr/>
            </p:nvSpPr>
            <p:spPr bwMode="auto">
              <a:xfrm>
                <a:off x="7257699" y="2151719"/>
                <a:ext cx="390040" cy="254825"/>
              </a:xfrm>
              <a:custGeom>
                <a:avLst/>
                <a:gdLst>
                  <a:gd name="T0" fmla="*/ 394 w 394"/>
                  <a:gd name="T1" fmla="*/ 101 h 244"/>
                  <a:gd name="T2" fmla="*/ 394 w 394"/>
                  <a:gd name="T3" fmla="*/ 244 h 244"/>
                  <a:gd name="T4" fmla="*/ 0 w 394"/>
                  <a:gd name="T5" fmla="*/ 244 h 244"/>
                  <a:gd name="T6" fmla="*/ 0 w 394"/>
                  <a:gd name="T7" fmla="*/ 101 h 244"/>
                  <a:gd name="T8" fmla="*/ 76 w 394"/>
                  <a:gd name="T9" fmla="*/ 45 h 244"/>
                  <a:gd name="T10" fmla="*/ 76 w 394"/>
                  <a:gd name="T11" fmla="*/ 101 h 244"/>
                  <a:gd name="T12" fmla="*/ 160 w 394"/>
                  <a:gd name="T13" fmla="*/ 45 h 244"/>
                  <a:gd name="T14" fmla="*/ 160 w 394"/>
                  <a:gd name="T15" fmla="*/ 101 h 244"/>
                  <a:gd name="T16" fmla="*/ 394 w 394"/>
                  <a:gd name="T17" fmla="*/ 101 h 244"/>
                  <a:gd name="T18" fmla="*/ 309 w 394"/>
                  <a:gd name="T19" fmla="*/ 101 h 244"/>
                  <a:gd name="T20" fmla="*/ 289 w 394"/>
                  <a:gd name="T21" fmla="*/ 0 h 244"/>
                  <a:gd name="T22" fmla="*/ 273 w 394"/>
                  <a:gd name="T23" fmla="*/ 0 h 244"/>
                  <a:gd name="T24" fmla="*/ 256 w 394"/>
                  <a:gd name="T25" fmla="*/ 101 h 244"/>
                  <a:gd name="T26" fmla="*/ 378 w 394"/>
                  <a:gd name="T27" fmla="*/ 101 h 244"/>
                  <a:gd name="T28" fmla="*/ 358 w 394"/>
                  <a:gd name="T29" fmla="*/ 0 h 244"/>
                  <a:gd name="T30" fmla="*/ 340 w 394"/>
                  <a:gd name="T31" fmla="*/ 0 h 244"/>
                  <a:gd name="T32" fmla="*/ 324 w 394"/>
                  <a:gd name="T33" fmla="*/ 101 h 244"/>
                  <a:gd name="T34" fmla="*/ 57 w 394"/>
                  <a:gd name="T35" fmla="*/ 144 h 244"/>
                  <a:gd name="T36" fmla="*/ 36 w 394"/>
                  <a:gd name="T37" fmla="*/ 144 h 244"/>
                  <a:gd name="T38" fmla="*/ 36 w 394"/>
                  <a:gd name="T39" fmla="*/ 165 h 244"/>
                  <a:gd name="T40" fmla="*/ 57 w 394"/>
                  <a:gd name="T41" fmla="*/ 165 h 244"/>
                  <a:gd name="T42" fmla="*/ 57 w 394"/>
                  <a:gd name="T43" fmla="*/ 144 h 244"/>
                  <a:gd name="T44" fmla="*/ 131 w 394"/>
                  <a:gd name="T45" fmla="*/ 144 h 244"/>
                  <a:gd name="T46" fmla="*/ 112 w 394"/>
                  <a:gd name="T47" fmla="*/ 144 h 244"/>
                  <a:gd name="T48" fmla="*/ 112 w 394"/>
                  <a:gd name="T49" fmla="*/ 165 h 244"/>
                  <a:gd name="T50" fmla="*/ 131 w 394"/>
                  <a:gd name="T51" fmla="*/ 165 h 244"/>
                  <a:gd name="T52" fmla="*/ 131 w 394"/>
                  <a:gd name="T53" fmla="*/ 144 h 244"/>
                  <a:gd name="T54" fmla="*/ 207 w 394"/>
                  <a:gd name="T55" fmla="*/ 144 h 244"/>
                  <a:gd name="T56" fmla="*/ 188 w 394"/>
                  <a:gd name="T57" fmla="*/ 144 h 244"/>
                  <a:gd name="T58" fmla="*/ 188 w 394"/>
                  <a:gd name="T59" fmla="*/ 165 h 244"/>
                  <a:gd name="T60" fmla="*/ 207 w 394"/>
                  <a:gd name="T61" fmla="*/ 165 h 244"/>
                  <a:gd name="T62" fmla="*/ 207 w 394"/>
                  <a:gd name="T63" fmla="*/ 144 h 244"/>
                  <a:gd name="T64" fmla="*/ 283 w 394"/>
                  <a:gd name="T65" fmla="*/ 144 h 244"/>
                  <a:gd name="T66" fmla="*/ 262 w 394"/>
                  <a:gd name="T67" fmla="*/ 144 h 244"/>
                  <a:gd name="T68" fmla="*/ 262 w 394"/>
                  <a:gd name="T69" fmla="*/ 165 h 244"/>
                  <a:gd name="T70" fmla="*/ 283 w 394"/>
                  <a:gd name="T71" fmla="*/ 165 h 244"/>
                  <a:gd name="T72" fmla="*/ 283 w 394"/>
                  <a:gd name="T73" fmla="*/ 144 h 244"/>
                  <a:gd name="T74" fmla="*/ 358 w 394"/>
                  <a:gd name="T75" fmla="*/ 144 h 244"/>
                  <a:gd name="T76" fmla="*/ 338 w 394"/>
                  <a:gd name="T77" fmla="*/ 144 h 244"/>
                  <a:gd name="T78" fmla="*/ 338 w 394"/>
                  <a:gd name="T79" fmla="*/ 165 h 244"/>
                  <a:gd name="T80" fmla="*/ 358 w 394"/>
                  <a:gd name="T81" fmla="*/ 165 h 244"/>
                  <a:gd name="T82" fmla="*/ 358 w 394"/>
                  <a:gd name="T83" fmla="*/ 1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4" h="244">
                    <a:moveTo>
                      <a:pt x="394" y="101"/>
                    </a:moveTo>
                    <a:lnTo>
                      <a:pt x="394" y="244"/>
                    </a:lnTo>
                    <a:lnTo>
                      <a:pt x="0" y="244"/>
                    </a:lnTo>
                    <a:lnTo>
                      <a:pt x="0" y="101"/>
                    </a:lnTo>
                    <a:lnTo>
                      <a:pt x="76" y="45"/>
                    </a:lnTo>
                    <a:lnTo>
                      <a:pt x="76" y="101"/>
                    </a:lnTo>
                    <a:lnTo>
                      <a:pt x="160" y="45"/>
                    </a:lnTo>
                    <a:lnTo>
                      <a:pt x="160" y="101"/>
                    </a:lnTo>
                    <a:lnTo>
                      <a:pt x="394" y="101"/>
                    </a:lnTo>
                    <a:moveTo>
                      <a:pt x="309" y="101"/>
                    </a:moveTo>
                    <a:lnTo>
                      <a:pt x="289" y="0"/>
                    </a:lnTo>
                    <a:lnTo>
                      <a:pt x="273" y="0"/>
                    </a:lnTo>
                    <a:lnTo>
                      <a:pt x="256" y="101"/>
                    </a:lnTo>
                    <a:moveTo>
                      <a:pt x="378" y="101"/>
                    </a:moveTo>
                    <a:lnTo>
                      <a:pt x="358" y="0"/>
                    </a:lnTo>
                    <a:lnTo>
                      <a:pt x="340" y="0"/>
                    </a:lnTo>
                    <a:lnTo>
                      <a:pt x="324" y="101"/>
                    </a:lnTo>
                    <a:moveTo>
                      <a:pt x="57" y="144"/>
                    </a:moveTo>
                    <a:lnTo>
                      <a:pt x="36" y="144"/>
                    </a:lnTo>
                    <a:lnTo>
                      <a:pt x="36" y="165"/>
                    </a:lnTo>
                    <a:lnTo>
                      <a:pt x="57" y="165"/>
                    </a:lnTo>
                    <a:lnTo>
                      <a:pt x="57" y="144"/>
                    </a:lnTo>
                    <a:moveTo>
                      <a:pt x="131" y="144"/>
                    </a:moveTo>
                    <a:lnTo>
                      <a:pt x="112" y="144"/>
                    </a:lnTo>
                    <a:lnTo>
                      <a:pt x="112" y="165"/>
                    </a:lnTo>
                    <a:lnTo>
                      <a:pt x="131" y="165"/>
                    </a:lnTo>
                    <a:lnTo>
                      <a:pt x="131" y="144"/>
                    </a:lnTo>
                    <a:moveTo>
                      <a:pt x="207" y="144"/>
                    </a:moveTo>
                    <a:lnTo>
                      <a:pt x="188" y="144"/>
                    </a:lnTo>
                    <a:lnTo>
                      <a:pt x="188" y="165"/>
                    </a:lnTo>
                    <a:lnTo>
                      <a:pt x="207" y="165"/>
                    </a:lnTo>
                    <a:lnTo>
                      <a:pt x="207" y="144"/>
                    </a:lnTo>
                    <a:moveTo>
                      <a:pt x="283" y="144"/>
                    </a:moveTo>
                    <a:lnTo>
                      <a:pt x="262" y="144"/>
                    </a:lnTo>
                    <a:lnTo>
                      <a:pt x="262" y="165"/>
                    </a:lnTo>
                    <a:lnTo>
                      <a:pt x="283" y="165"/>
                    </a:lnTo>
                    <a:lnTo>
                      <a:pt x="283" y="144"/>
                    </a:lnTo>
                    <a:moveTo>
                      <a:pt x="358" y="144"/>
                    </a:moveTo>
                    <a:lnTo>
                      <a:pt x="338" y="144"/>
                    </a:lnTo>
                    <a:lnTo>
                      <a:pt x="338" y="165"/>
                    </a:lnTo>
                    <a:lnTo>
                      <a:pt x="358" y="165"/>
                    </a:lnTo>
                    <a:lnTo>
                      <a:pt x="358" y="144"/>
                    </a:lnTo>
                  </a:path>
                </a:pathLst>
              </a:custGeom>
              <a:noFill/>
              <a:ln w="19050" cap="sq">
                <a:solidFill>
                  <a:srgbClr val="4D5C8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28" name="TextBox 27">
                <a:extLst>
                  <a:ext uri="{FF2B5EF4-FFF2-40B4-BE49-F238E27FC236}">
                    <a16:creationId xmlns:a16="http://schemas.microsoft.com/office/drawing/2014/main" id="{DD3251A9-9427-436F-9F81-BDBC625370DD}"/>
                  </a:ext>
                </a:extLst>
              </p:cNvPr>
              <p:cNvSpPr txBox="1"/>
              <p:nvPr/>
            </p:nvSpPr>
            <p:spPr>
              <a:xfrm>
                <a:off x="7060627" y="2495949"/>
                <a:ext cx="784185" cy="215806"/>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Processes</a:t>
                </a:r>
              </a:p>
            </p:txBody>
          </p:sp>
        </p:grpSp>
      </p:grpSp>
      <p:sp>
        <p:nvSpPr>
          <p:cNvPr id="58" name="TextBox 57">
            <a:extLst>
              <a:ext uri="{FF2B5EF4-FFF2-40B4-BE49-F238E27FC236}">
                <a16:creationId xmlns:a16="http://schemas.microsoft.com/office/drawing/2014/main" id="{DC8335F5-AEBA-4D0E-806C-67D36A134448}"/>
              </a:ext>
            </a:extLst>
          </p:cNvPr>
          <p:cNvSpPr txBox="1"/>
          <p:nvPr/>
        </p:nvSpPr>
        <p:spPr>
          <a:xfrm>
            <a:off x="5528309" y="4908161"/>
            <a:ext cx="231095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mn-cs"/>
              </a:rPr>
              <a:t>Unlimited possibilities</a:t>
            </a:r>
          </a:p>
        </p:txBody>
      </p:sp>
      <p:cxnSp>
        <p:nvCxnSpPr>
          <p:cNvPr id="123" name="Straight Connector 122">
            <a:extLst>
              <a:ext uri="{FF2B5EF4-FFF2-40B4-BE49-F238E27FC236}">
                <a16:creationId xmlns:a16="http://schemas.microsoft.com/office/drawing/2014/main" id="{431B5D70-8792-4857-8EF2-19F660B671A2}"/>
              </a:ext>
            </a:extLst>
          </p:cNvPr>
          <p:cNvCxnSpPr>
            <a:stCxn id="52" idx="3"/>
            <a:endCxn id="60" idx="1"/>
          </p:cNvCxnSpPr>
          <p:nvPr/>
        </p:nvCxnSpPr>
        <p:spPr>
          <a:xfrm flipV="1">
            <a:off x="7801955" y="2068103"/>
            <a:ext cx="790375" cy="1713886"/>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6B6299AD-B29D-40B2-93E2-9AF00B76C69F}"/>
              </a:ext>
            </a:extLst>
          </p:cNvPr>
          <p:cNvSpPr txBox="1"/>
          <p:nvPr/>
        </p:nvSpPr>
        <p:spPr>
          <a:xfrm>
            <a:off x="8516674" y="1161289"/>
            <a:ext cx="308254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mn-cs"/>
              </a:rPr>
              <a:t>Power Platform (low/no-code)</a:t>
            </a:r>
          </a:p>
        </p:txBody>
      </p:sp>
      <p:sp>
        <p:nvSpPr>
          <p:cNvPr id="60" name="Rectangle 59" descr="Icons marked Power BI, Power Apps, Power Automate">
            <a:extLst>
              <a:ext uri="{FF2B5EF4-FFF2-40B4-BE49-F238E27FC236}">
                <a16:creationId xmlns:a16="http://schemas.microsoft.com/office/drawing/2014/main" id="{EF9A00A1-1804-4A8B-9AF6-C496DD688B97}"/>
              </a:ext>
            </a:extLst>
          </p:cNvPr>
          <p:cNvSpPr/>
          <p:nvPr/>
        </p:nvSpPr>
        <p:spPr>
          <a:xfrm>
            <a:off x="8592330" y="1546361"/>
            <a:ext cx="3006886" cy="10434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nvGrpSpPr>
          <p:cNvPr id="96" name="Group 95">
            <a:extLst>
              <a:ext uri="{FF2B5EF4-FFF2-40B4-BE49-F238E27FC236}">
                <a16:creationId xmlns:a16="http://schemas.microsoft.com/office/drawing/2014/main" id="{8507509D-D86C-44E3-99CC-72A23D5C1C57}"/>
              </a:ext>
              <a:ext uri="{C183D7F6-B498-43B3-948B-1728B52AA6E4}">
                <adec:decorative xmlns:adec="http://schemas.microsoft.com/office/drawing/2017/decorative" val="1"/>
              </a:ext>
            </a:extLst>
          </p:cNvPr>
          <p:cNvGrpSpPr/>
          <p:nvPr/>
        </p:nvGrpSpPr>
        <p:grpSpPr>
          <a:xfrm>
            <a:off x="8886015" y="1871897"/>
            <a:ext cx="2520836" cy="674158"/>
            <a:chOff x="3782509" y="2684514"/>
            <a:chExt cx="6502111" cy="1738888"/>
          </a:xfrm>
        </p:grpSpPr>
        <p:grpSp>
          <p:nvGrpSpPr>
            <p:cNvPr id="90" name="Group 4">
              <a:extLst>
                <a:ext uri="{FF2B5EF4-FFF2-40B4-BE49-F238E27FC236}">
                  <a16:creationId xmlns:a16="http://schemas.microsoft.com/office/drawing/2014/main" id="{9D81C08B-CCE8-458E-BCCB-D02BDEBA1F6D}"/>
                </a:ext>
              </a:extLst>
            </p:cNvPr>
            <p:cNvGrpSpPr>
              <a:grpSpLocks noChangeAspect="1"/>
            </p:cNvGrpSpPr>
            <p:nvPr/>
          </p:nvGrpSpPr>
          <p:grpSpPr bwMode="auto">
            <a:xfrm>
              <a:off x="6849394" y="2707114"/>
              <a:ext cx="357322" cy="274971"/>
              <a:chOff x="2880" y="2176"/>
              <a:chExt cx="256" cy="197"/>
            </a:xfrm>
            <a:solidFill>
              <a:srgbClr val="D2D2D2"/>
            </a:solidFill>
          </p:grpSpPr>
          <p:sp>
            <p:nvSpPr>
              <p:cNvPr id="91" name="Freeform 5">
                <a:extLst>
                  <a:ext uri="{FF2B5EF4-FFF2-40B4-BE49-F238E27FC236}">
                    <a16:creationId xmlns:a16="http://schemas.microsoft.com/office/drawing/2014/main" id="{68814FF4-426C-43BF-BDFA-ED5DD54FE870}"/>
                  </a:ext>
                </a:extLst>
              </p:cNvPr>
              <p:cNvSpPr>
                <a:spLocks/>
              </p:cNvSpPr>
              <p:nvPr/>
            </p:nvSpPr>
            <p:spPr bwMode="auto">
              <a:xfrm>
                <a:off x="3017" y="2320"/>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2" name="Freeform 6">
                <a:extLst>
                  <a:ext uri="{FF2B5EF4-FFF2-40B4-BE49-F238E27FC236}">
                    <a16:creationId xmlns:a16="http://schemas.microsoft.com/office/drawing/2014/main" id="{F32F11FF-1D71-45C6-AEF4-9185CA870F17}"/>
                  </a:ext>
                </a:extLst>
              </p:cNvPr>
              <p:cNvSpPr>
                <a:spLocks/>
              </p:cNvSpPr>
              <p:nvPr/>
            </p:nvSpPr>
            <p:spPr bwMode="auto">
              <a:xfrm>
                <a:off x="3053" y="2283"/>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3" name="Freeform 7">
                <a:extLst>
                  <a:ext uri="{FF2B5EF4-FFF2-40B4-BE49-F238E27FC236}">
                    <a16:creationId xmlns:a16="http://schemas.microsoft.com/office/drawing/2014/main" id="{6C65FADC-DFB3-4836-A67A-C589830AEC9A}"/>
                  </a:ext>
                </a:extLst>
              </p:cNvPr>
              <p:cNvSpPr>
                <a:spLocks noEditPoints="1"/>
              </p:cNvSpPr>
              <p:nvPr/>
            </p:nvSpPr>
            <p:spPr bwMode="auto">
              <a:xfrm>
                <a:off x="2909" y="2247"/>
                <a:ext cx="124" cy="126"/>
              </a:xfrm>
              <a:custGeom>
                <a:avLst/>
                <a:gdLst>
                  <a:gd name="T0" fmla="*/ 300 w 308"/>
                  <a:gd name="T1" fmla="*/ 139 h 307"/>
                  <a:gd name="T2" fmla="*/ 286 w 308"/>
                  <a:gd name="T3" fmla="*/ 125 h 307"/>
                  <a:gd name="T4" fmla="*/ 168 w 308"/>
                  <a:gd name="T5" fmla="*/ 8 h 307"/>
                  <a:gd name="T6" fmla="*/ 140 w 308"/>
                  <a:gd name="T7" fmla="*/ 8 h 307"/>
                  <a:gd name="T8" fmla="*/ 22 w 308"/>
                  <a:gd name="T9" fmla="*/ 125 h 307"/>
                  <a:gd name="T10" fmla="*/ 8 w 308"/>
                  <a:gd name="T11" fmla="*/ 139 h 307"/>
                  <a:gd name="T12" fmla="*/ 8 w 308"/>
                  <a:gd name="T13" fmla="*/ 168 h 307"/>
                  <a:gd name="T14" fmla="*/ 22 w 308"/>
                  <a:gd name="T15" fmla="*/ 182 h 307"/>
                  <a:gd name="T16" fmla="*/ 140 w 308"/>
                  <a:gd name="T17" fmla="*/ 299 h 307"/>
                  <a:gd name="T18" fmla="*/ 168 w 308"/>
                  <a:gd name="T19" fmla="*/ 299 h 307"/>
                  <a:gd name="T20" fmla="*/ 286 w 308"/>
                  <a:gd name="T21" fmla="*/ 182 h 307"/>
                  <a:gd name="T22" fmla="*/ 300 w 308"/>
                  <a:gd name="T23" fmla="*/ 168 h 307"/>
                  <a:gd name="T24" fmla="*/ 300 w 308"/>
                  <a:gd name="T25" fmla="*/ 139 h 307"/>
                  <a:gd name="T26" fmla="*/ 140 w 308"/>
                  <a:gd name="T27" fmla="*/ 210 h 307"/>
                  <a:gd name="T28" fmla="*/ 108 w 308"/>
                  <a:gd name="T29" fmla="*/ 179 h 307"/>
                  <a:gd name="T30" fmla="*/ 97 w 308"/>
                  <a:gd name="T31" fmla="*/ 168 h 307"/>
                  <a:gd name="T32" fmla="*/ 97 w 308"/>
                  <a:gd name="T33" fmla="*/ 139 h 307"/>
                  <a:gd name="T34" fmla="*/ 140 w 308"/>
                  <a:gd name="T35" fmla="*/ 97 h 307"/>
                  <a:gd name="T36" fmla="*/ 168 w 308"/>
                  <a:gd name="T37" fmla="*/ 97 h 307"/>
                  <a:gd name="T38" fmla="*/ 211 w 308"/>
                  <a:gd name="T39" fmla="*/ 139 h 307"/>
                  <a:gd name="T40" fmla="*/ 211 w 308"/>
                  <a:gd name="T41" fmla="*/ 168 h 307"/>
                  <a:gd name="T42" fmla="*/ 200 w 308"/>
                  <a:gd name="T43" fmla="*/ 179 h 307"/>
                  <a:gd name="T44" fmla="*/ 168 w 308"/>
                  <a:gd name="T45" fmla="*/ 210 h 307"/>
                  <a:gd name="T46" fmla="*/ 140 w 308"/>
                  <a:gd name="T47" fmla="*/ 21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8" h="307">
                    <a:moveTo>
                      <a:pt x="300" y="139"/>
                    </a:moveTo>
                    <a:cubicBezTo>
                      <a:pt x="286" y="125"/>
                      <a:pt x="286" y="125"/>
                      <a:pt x="286" y="125"/>
                    </a:cubicBezTo>
                    <a:cubicBezTo>
                      <a:pt x="168" y="8"/>
                      <a:pt x="168" y="8"/>
                      <a:pt x="168" y="8"/>
                    </a:cubicBezTo>
                    <a:cubicBezTo>
                      <a:pt x="161" y="0"/>
                      <a:pt x="148" y="0"/>
                      <a:pt x="140" y="8"/>
                    </a:cubicBezTo>
                    <a:cubicBezTo>
                      <a:pt x="22" y="125"/>
                      <a:pt x="22" y="125"/>
                      <a:pt x="22" y="125"/>
                    </a:cubicBezTo>
                    <a:cubicBezTo>
                      <a:pt x="8" y="139"/>
                      <a:pt x="8" y="139"/>
                      <a:pt x="8" y="139"/>
                    </a:cubicBezTo>
                    <a:cubicBezTo>
                      <a:pt x="0" y="147"/>
                      <a:pt x="0" y="160"/>
                      <a:pt x="8" y="168"/>
                    </a:cubicBezTo>
                    <a:cubicBezTo>
                      <a:pt x="22" y="182"/>
                      <a:pt x="22" y="182"/>
                      <a:pt x="22" y="182"/>
                    </a:cubicBezTo>
                    <a:cubicBezTo>
                      <a:pt x="140" y="299"/>
                      <a:pt x="140" y="299"/>
                      <a:pt x="140" y="299"/>
                    </a:cubicBezTo>
                    <a:cubicBezTo>
                      <a:pt x="148" y="307"/>
                      <a:pt x="161" y="307"/>
                      <a:pt x="168" y="299"/>
                    </a:cubicBezTo>
                    <a:cubicBezTo>
                      <a:pt x="286" y="182"/>
                      <a:pt x="286" y="182"/>
                      <a:pt x="286" y="182"/>
                    </a:cubicBezTo>
                    <a:cubicBezTo>
                      <a:pt x="300" y="168"/>
                      <a:pt x="300" y="168"/>
                      <a:pt x="300" y="168"/>
                    </a:cubicBezTo>
                    <a:cubicBezTo>
                      <a:pt x="308" y="160"/>
                      <a:pt x="308" y="147"/>
                      <a:pt x="300" y="139"/>
                    </a:cubicBezTo>
                    <a:moveTo>
                      <a:pt x="140" y="210"/>
                    </a:moveTo>
                    <a:cubicBezTo>
                      <a:pt x="108" y="179"/>
                      <a:pt x="108" y="179"/>
                      <a:pt x="108" y="179"/>
                    </a:cubicBezTo>
                    <a:cubicBezTo>
                      <a:pt x="97" y="168"/>
                      <a:pt x="97" y="168"/>
                      <a:pt x="97" y="168"/>
                    </a:cubicBezTo>
                    <a:cubicBezTo>
                      <a:pt x="89" y="160"/>
                      <a:pt x="89" y="147"/>
                      <a:pt x="97" y="139"/>
                    </a:cubicBezTo>
                    <a:cubicBezTo>
                      <a:pt x="140" y="97"/>
                      <a:pt x="140" y="97"/>
                      <a:pt x="140" y="97"/>
                    </a:cubicBezTo>
                    <a:cubicBezTo>
                      <a:pt x="148" y="89"/>
                      <a:pt x="161" y="89"/>
                      <a:pt x="168" y="97"/>
                    </a:cubicBezTo>
                    <a:cubicBezTo>
                      <a:pt x="211" y="139"/>
                      <a:pt x="211" y="139"/>
                      <a:pt x="211" y="139"/>
                    </a:cubicBezTo>
                    <a:cubicBezTo>
                      <a:pt x="219" y="147"/>
                      <a:pt x="219" y="160"/>
                      <a:pt x="211" y="168"/>
                    </a:cubicBezTo>
                    <a:cubicBezTo>
                      <a:pt x="200" y="179"/>
                      <a:pt x="200" y="179"/>
                      <a:pt x="200" y="179"/>
                    </a:cubicBezTo>
                    <a:cubicBezTo>
                      <a:pt x="168" y="210"/>
                      <a:pt x="168" y="210"/>
                      <a:pt x="168" y="210"/>
                    </a:cubicBezTo>
                    <a:cubicBezTo>
                      <a:pt x="161" y="218"/>
                      <a:pt x="148" y="218"/>
                      <a:pt x="140" y="21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4" name="Freeform 8">
                <a:extLst>
                  <a:ext uri="{FF2B5EF4-FFF2-40B4-BE49-F238E27FC236}">
                    <a16:creationId xmlns:a16="http://schemas.microsoft.com/office/drawing/2014/main" id="{A2466B20-BBF8-4438-9FF7-48BBCB368BA4}"/>
                  </a:ext>
                </a:extLst>
              </p:cNvPr>
              <p:cNvSpPr>
                <a:spLocks/>
              </p:cNvSpPr>
              <p:nvPr/>
            </p:nvSpPr>
            <p:spPr bwMode="auto">
              <a:xfrm>
                <a:off x="3017" y="2247"/>
                <a:ext cx="52" cy="53"/>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5" name="Freeform 9">
                <a:extLst>
                  <a:ext uri="{FF2B5EF4-FFF2-40B4-BE49-F238E27FC236}">
                    <a16:creationId xmlns:a16="http://schemas.microsoft.com/office/drawing/2014/main" id="{DEDAE731-C542-4CE8-9C8A-2ED785CDD373}"/>
                  </a:ext>
                </a:extLst>
              </p:cNvPr>
              <p:cNvSpPr>
                <a:spLocks/>
              </p:cNvSpPr>
              <p:nvPr/>
            </p:nvSpPr>
            <p:spPr bwMode="auto">
              <a:xfrm>
                <a:off x="2880" y="2176"/>
                <a:ext cx="256" cy="170"/>
              </a:xfrm>
              <a:custGeom>
                <a:avLst/>
                <a:gdLst>
                  <a:gd name="T0" fmla="*/ 562 w 638"/>
                  <a:gd name="T1" fmla="*/ 413 h 413"/>
                  <a:gd name="T2" fmla="*/ 549 w 638"/>
                  <a:gd name="T3" fmla="*/ 413 h 413"/>
                  <a:gd name="T4" fmla="*/ 549 w 638"/>
                  <a:gd name="T5" fmla="*/ 388 h 413"/>
                  <a:gd name="T6" fmla="*/ 562 w 638"/>
                  <a:gd name="T7" fmla="*/ 388 h 413"/>
                  <a:gd name="T8" fmla="*/ 612 w 638"/>
                  <a:gd name="T9" fmla="*/ 338 h 413"/>
                  <a:gd name="T10" fmla="*/ 612 w 638"/>
                  <a:gd name="T11" fmla="*/ 75 h 413"/>
                  <a:gd name="T12" fmla="*/ 562 w 638"/>
                  <a:gd name="T13" fmla="*/ 26 h 413"/>
                  <a:gd name="T14" fmla="*/ 75 w 638"/>
                  <a:gd name="T15" fmla="*/ 26 h 413"/>
                  <a:gd name="T16" fmla="*/ 25 w 638"/>
                  <a:gd name="T17" fmla="*/ 75 h 413"/>
                  <a:gd name="T18" fmla="*/ 25 w 638"/>
                  <a:gd name="T19" fmla="*/ 338 h 413"/>
                  <a:gd name="T20" fmla="*/ 75 w 638"/>
                  <a:gd name="T21" fmla="*/ 388 h 413"/>
                  <a:gd name="T22" fmla="*/ 88 w 638"/>
                  <a:gd name="T23" fmla="*/ 388 h 413"/>
                  <a:gd name="T24" fmla="*/ 88 w 638"/>
                  <a:gd name="T25" fmla="*/ 413 h 413"/>
                  <a:gd name="T26" fmla="*/ 75 w 638"/>
                  <a:gd name="T27" fmla="*/ 413 h 413"/>
                  <a:gd name="T28" fmla="*/ 0 w 638"/>
                  <a:gd name="T29" fmla="*/ 338 h 413"/>
                  <a:gd name="T30" fmla="*/ 0 w 638"/>
                  <a:gd name="T31" fmla="*/ 75 h 413"/>
                  <a:gd name="T32" fmla="*/ 75 w 638"/>
                  <a:gd name="T33" fmla="*/ 0 h 413"/>
                  <a:gd name="T34" fmla="*/ 562 w 638"/>
                  <a:gd name="T35" fmla="*/ 0 h 413"/>
                  <a:gd name="T36" fmla="*/ 638 w 638"/>
                  <a:gd name="T37" fmla="*/ 75 h 413"/>
                  <a:gd name="T38" fmla="*/ 638 w 638"/>
                  <a:gd name="T39" fmla="*/ 338 h 413"/>
                  <a:gd name="T40" fmla="*/ 562 w 638"/>
                  <a:gd name="T4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413">
                    <a:moveTo>
                      <a:pt x="562" y="413"/>
                    </a:moveTo>
                    <a:cubicBezTo>
                      <a:pt x="549" y="413"/>
                      <a:pt x="549" y="413"/>
                      <a:pt x="549" y="413"/>
                    </a:cubicBezTo>
                    <a:cubicBezTo>
                      <a:pt x="549" y="388"/>
                      <a:pt x="549" y="388"/>
                      <a:pt x="549" y="388"/>
                    </a:cubicBezTo>
                    <a:cubicBezTo>
                      <a:pt x="562" y="388"/>
                      <a:pt x="562" y="388"/>
                      <a:pt x="562" y="388"/>
                    </a:cubicBezTo>
                    <a:cubicBezTo>
                      <a:pt x="590" y="388"/>
                      <a:pt x="612" y="365"/>
                      <a:pt x="612" y="338"/>
                    </a:cubicBezTo>
                    <a:cubicBezTo>
                      <a:pt x="612" y="75"/>
                      <a:pt x="612" y="75"/>
                      <a:pt x="612" y="75"/>
                    </a:cubicBezTo>
                    <a:cubicBezTo>
                      <a:pt x="612" y="48"/>
                      <a:pt x="590" y="26"/>
                      <a:pt x="562" y="26"/>
                    </a:cubicBezTo>
                    <a:cubicBezTo>
                      <a:pt x="75" y="26"/>
                      <a:pt x="75" y="26"/>
                      <a:pt x="75" y="26"/>
                    </a:cubicBezTo>
                    <a:cubicBezTo>
                      <a:pt x="47" y="26"/>
                      <a:pt x="25" y="48"/>
                      <a:pt x="25" y="75"/>
                    </a:cubicBezTo>
                    <a:cubicBezTo>
                      <a:pt x="25" y="338"/>
                      <a:pt x="25" y="338"/>
                      <a:pt x="25" y="338"/>
                    </a:cubicBezTo>
                    <a:cubicBezTo>
                      <a:pt x="25" y="365"/>
                      <a:pt x="47" y="388"/>
                      <a:pt x="75" y="388"/>
                    </a:cubicBezTo>
                    <a:cubicBezTo>
                      <a:pt x="88" y="388"/>
                      <a:pt x="88" y="388"/>
                      <a:pt x="88" y="388"/>
                    </a:cubicBezTo>
                    <a:cubicBezTo>
                      <a:pt x="88" y="413"/>
                      <a:pt x="88" y="413"/>
                      <a:pt x="88" y="413"/>
                    </a:cubicBezTo>
                    <a:cubicBezTo>
                      <a:pt x="75" y="413"/>
                      <a:pt x="75" y="413"/>
                      <a:pt x="75" y="413"/>
                    </a:cubicBezTo>
                    <a:cubicBezTo>
                      <a:pt x="33" y="413"/>
                      <a:pt x="0" y="380"/>
                      <a:pt x="0" y="338"/>
                    </a:cubicBezTo>
                    <a:cubicBezTo>
                      <a:pt x="0" y="75"/>
                      <a:pt x="0" y="75"/>
                      <a:pt x="0" y="75"/>
                    </a:cubicBezTo>
                    <a:cubicBezTo>
                      <a:pt x="0" y="34"/>
                      <a:pt x="33" y="0"/>
                      <a:pt x="75" y="0"/>
                    </a:cubicBezTo>
                    <a:cubicBezTo>
                      <a:pt x="562" y="0"/>
                      <a:pt x="562" y="0"/>
                      <a:pt x="562" y="0"/>
                    </a:cubicBezTo>
                    <a:cubicBezTo>
                      <a:pt x="604" y="0"/>
                      <a:pt x="638" y="34"/>
                      <a:pt x="638" y="75"/>
                    </a:cubicBezTo>
                    <a:cubicBezTo>
                      <a:pt x="638" y="338"/>
                      <a:pt x="638" y="338"/>
                      <a:pt x="638" y="338"/>
                    </a:cubicBezTo>
                    <a:cubicBezTo>
                      <a:pt x="638" y="380"/>
                      <a:pt x="604" y="413"/>
                      <a:pt x="562" y="4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grpSp>
        <p:grpSp>
          <p:nvGrpSpPr>
            <p:cNvPr id="83" name="Group 12">
              <a:extLst>
                <a:ext uri="{FF2B5EF4-FFF2-40B4-BE49-F238E27FC236}">
                  <a16:creationId xmlns:a16="http://schemas.microsoft.com/office/drawing/2014/main" id="{B872988C-EDD4-497E-A60D-5FAF7E4A5581}"/>
                </a:ext>
              </a:extLst>
            </p:cNvPr>
            <p:cNvGrpSpPr>
              <a:grpSpLocks noChangeAspect="1"/>
            </p:cNvGrpSpPr>
            <p:nvPr/>
          </p:nvGrpSpPr>
          <p:grpSpPr bwMode="auto">
            <a:xfrm>
              <a:off x="4366765" y="2707829"/>
              <a:ext cx="360116" cy="273579"/>
              <a:chOff x="4543" y="2176"/>
              <a:chExt cx="258" cy="196"/>
            </a:xfrm>
            <a:solidFill>
              <a:schemeClr val="bg1"/>
            </a:solidFill>
          </p:grpSpPr>
          <p:sp>
            <p:nvSpPr>
              <p:cNvPr id="84" name="Freeform 13">
                <a:extLst>
                  <a:ext uri="{FF2B5EF4-FFF2-40B4-BE49-F238E27FC236}">
                    <a16:creationId xmlns:a16="http://schemas.microsoft.com/office/drawing/2014/main" id="{41FB9276-20F9-4D43-B213-C49E66841FB5}"/>
                  </a:ext>
                </a:extLst>
              </p:cNvPr>
              <p:cNvSpPr>
                <a:spLocks/>
              </p:cNvSpPr>
              <p:nvPr/>
            </p:nvSpPr>
            <p:spPr bwMode="auto">
              <a:xfrm>
                <a:off x="4543" y="2176"/>
                <a:ext cx="258" cy="170"/>
              </a:xfrm>
              <a:custGeom>
                <a:avLst/>
                <a:gdLst>
                  <a:gd name="T0" fmla="*/ 635 w 720"/>
                  <a:gd name="T1" fmla="*/ 467 h 467"/>
                  <a:gd name="T2" fmla="*/ 620 w 720"/>
                  <a:gd name="T3" fmla="*/ 467 h 467"/>
                  <a:gd name="T4" fmla="*/ 620 w 720"/>
                  <a:gd name="T5" fmla="*/ 438 h 467"/>
                  <a:gd name="T6" fmla="*/ 635 w 720"/>
                  <a:gd name="T7" fmla="*/ 438 h 467"/>
                  <a:gd name="T8" fmla="*/ 691 w 720"/>
                  <a:gd name="T9" fmla="*/ 382 h 467"/>
                  <a:gd name="T10" fmla="*/ 691 w 720"/>
                  <a:gd name="T11" fmla="*/ 85 h 467"/>
                  <a:gd name="T12" fmla="*/ 635 w 720"/>
                  <a:gd name="T13" fmla="*/ 29 h 467"/>
                  <a:gd name="T14" fmla="*/ 85 w 720"/>
                  <a:gd name="T15" fmla="*/ 29 h 467"/>
                  <a:gd name="T16" fmla="*/ 29 w 720"/>
                  <a:gd name="T17" fmla="*/ 85 h 467"/>
                  <a:gd name="T18" fmla="*/ 29 w 720"/>
                  <a:gd name="T19" fmla="*/ 382 h 467"/>
                  <a:gd name="T20" fmla="*/ 85 w 720"/>
                  <a:gd name="T21" fmla="*/ 438 h 467"/>
                  <a:gd name="T22" fmla="*/ 99 w 720"/>
                  <a:gd name="T23" fmla="*/ 438 h 467"/>
                  <a:gd name="T24" fmla="*/ 99 w 720"/>
                  <a:gd name="T25" fmla="*/ 467 h 467"/>
                  <a:gd name="T26" fmla="*/ 85 w 720"/>
                  <a:gd name="T27" fmla="*/ 467 h 467"/>
                  <a:gd name="T28" fmla="*/ 0 w 720"/>
                  <a:gd name="T29" fmla="*/ 382 h 467"/>
                  <a:gd name="T30" fmla="*/ 0 w 720"/>
                  <a:gd name="T31" fmla="*/ 85 h 467"/>
                  <a:gd name="T32" fmla="*/ 85 w 720"/>
                  <a:gd name="T33" fmla="*/ 0 h 467"/>
                  <a:gd name="T34" fmla="*/ 635 w 720"/>
                  <a:gd name="T35" fmla="*/ 0 h 467"/>
                  <a:gd name="T36" fmla="*/ 720 w 720"/>
                  <a:gd name="T37" fmla="*/ 85 h 467"/>
                  <a:gd name="T38" fmla="*/ 720 w 720"/>
                  <a:gd name="T39" fmla="*/ 382 h 467"/>
                  <a:gd name="T40" fmla="*/ 635 w 720"/>
                  <a:gd name="T41"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0" h="467">
                    <a:moveTo>
                      <a:pt x="635" y="467"/>
                    </a:moveTo>
                    <a:cubicBezTo>
                      <a:pt x="620" y="467"/>
                      <a:pt x="620" y="467"/>
                      <a:pt x="620" y="467"/>
                    </a:cubicBezTo>
                    <a:cubicBezTo>
                      <a:pt x="620" y="438"/>
                      <a:pt x="620" y="438"/>
                      <a:pt x="620" y="438"/>
                    </a:cubicBezTo>
                    <a:cubicBezTo>
                      <a:pt x="635" y="438"/>
                      <a:pt x="635" y="438"/>
                      <a:pt x="635" y="438"/>
                    </a:cubicBezTo>
                    <a:cubicBezTo>
                      <a:pt x="666" y="438"/>
                      <a:pt x="691" y="413"/>
                      <a:pt x="691" y="382"/>
                    </a:cubicBezTo>
                    <a:cubicBezTo>
                      <a:pt x="691" y="85"/>
                      <a:pt x="691" y="85"/>
                      <a:pt x="691" y="85"/>
                    </a:cubicBezTo>
                    <a:cubicBezTo>
                      <a:pt x="691" y="54"/>
                      <a:pt x="666" y="29"/>
                      <a:pt x="635" y="29"/>
                    </a:cubicBezTo>
                    <a:cubicBezTo>
                      <a:pt x="85" y="29"/>
                      <a:pt x="85" y="29"/>
                      <a:pt x="85" y="29"/>
                    </a:cubicBezTo>
                    <a:cubicBezTo>
                      <a:pt x="54" y="29"/>
                      <a:pt x="29" y="54"/>
                      <a:pt x="29" y="85"/>
                    </a:cubicBezTo>
                    <a:cubicBezTo>
                      <a:pt x="29" y="382"/>
                      <a:pt x="29" y="382"/>
                      <a:pt x="29" y="382"/>
                    </a:cubicBezTo>
                    <a:cubicBezTo>
                      <a:pt x="29" y="413"/>
                      <a:pt x="54" y="438"/>
                      <a:pt x="85" y="438"/>
                    </a:cubicBezTo>
                    <a:cubicBezTo>
                      <a:pt x="99" y="438"/>
                      <a:pt x="99" y="438"/>
                      <a:pt x="99" y="438"/>
                    </a:cubicBezTo>
                    <a:cubicBezTo>
                      <a:pt x="99" y="467"/>
                      <a:pt x="99" y="467"/>
                      <a:pt x="99" y="467"/>
                    </a:cubicBezTo>
                    <a:cubicBezTo>
                      <a:pt x="85" y="467"/>
                      <a:pt x="85" y="467"/>
                      <a:pt x="85" y="467"/>
                    </a:cubicBezTo>
                    <a:cubicBezTo>
                      <a:pt x="38" y="467"/>
                      <a:pt x="0" y="429"/>
                      <a:pt x="0" y="382"/>
                    </a:cubicBezTo>
                    <a:cubicBezTo>
                      <a:pt x="0" y="85"/>
                      <a:pt x="0" y="85"/>
                      <a:pt x="0" y="85"/>
                    </a:cubicBezTo>
                    <a:cubicBezTo>
                      <a:pt x="0" y="38"/>
                      <a:pt x="38" y="0"/>
                      <a:pt x="85" y="0"/>
                    </a:cubicBezTo>
                    <a:cubicBezTo>
                      <a:pt x="635" y="0"/>
                      <a:pt x="635" y="0"/>
                      <a:pt x="635" y="0"/>
                    </a:cubicBezTo>
                    <a:cubicBezTo>
                      <a:pt x="682" y="0"/>
                      <a:pt x="720" y="38"/>
                      <a:pt x="720" y="85"/>
                    </a:cubicBezTo>
                    <a:cubicBezTo>
                      <a:pt x="720" y="382"/>
                      <a:pt x="720" y="382"/>
                      <a:pt x="720" y="382"/>
                    </a:cubicBezTo>
                    <a:cubicBezTo>
                      <a:pt x="720" y="429"/>
                      <a:pt x="682" y="467"/>
                      <a:pt x="635" y="46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Semilight"/>
                  <a:ea typeface="+mn-ea"/>
                  <a:cs typeface="+mn-cs"/>
                </a:endParaRPr>
              </a:p>
            </p:txBody>
          </p:sp>
          <p:sp>
            <p:nvSpPr>
              <p:cNvPr id="85" name="Freeform 14">
                <a:extLst>
                  <a:ext uri="{FF2B5EF4-FFF2-40B4-BE49-F238E27FC236}">
                    <a16:creationId xmlns:a16="http://schemas.microsoft.com/office/drawing/2014/main" id="{8FFBD6F4-5C5D-4D0D-B074-75E551C9C68D}"/>
                  </a:ext>
                </a:extLst>
              </p:cNvPr>
              <p:cNvSpPr>
                <a:spLocks/>
              </p:cNvSpPr>
              <p:nvPr/>
            </p:nvSpPr>
            <p:spPr bwMode="auto">
              <a:xfrm>
                <a:off x="4591" y="2311"/>
                <a:ext cx="28" cy="61"/>
              </a:xfrm>
              <a:custGeom>
                <a:avLst/>
                <a:gdLst>
                  <a:gd name="T0" fmla="*/ 40 w 79"/>
                  <a:gd name="T1" fmla="*/ 169 h 169"/>
                  <a:gd name="T2" fmla="*/ 0 w 79"/>
                  <a:gd name="T3" fmla="*/ 130 h 169"/>
                  <a:gd name="T4" fmla="*/ 0 w 79"/>
                  <a:gd name="T5" fmla="*/ 39 h 169"/>
                  <a:gd name="T6" fmla="*/ 40 w 79"/>
                  <a:gd name="T7" fmla="*/ 0 h 169"/>
                  <a:gd name="T8" fmla="*/ 40 w 79"/>
                  <a:gd name="T9" fmla="*/ 0 h 169"/>
                  <a:gd name="T10" fmla="*/ 79 w 79"/>
                  <a:gd name="T11" fmla="*/ 39 h 169"/>
                  <a:gd name="T12" fmla="*/ 79 w 79"/>
                  <a:gd name="T13" fmla="*/ 130 h 169"/>
                  <a:gd name="T14" fmla="*/ 40 w 79"/>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9">
                    <a:moveTo>
                      <a:pt x="40" y="169"/>
                    </a:moveTo>
                    <a:cubicBezTo>
                      <a:pt x="18" y="169"/>
                      <a:pt x="0" y="152"/>
                      <a:pt x="0" y="130"/>
                    </a:cubicBezTo>
                    <a:cubicBezTo>
                      <a:pt x="0" y="39"/>
                      <a:pt x="0" y="39"/>
                      <a:pt x="0" y="39"/>
                    </a:cubicBezTo>
                    <a:cubicBezTo>
                      <a:pt x="0" y="17"/>
                      <a:pt x="18" y="0"/>
                      <a:pt x="40" y="0"/>
                    </a:cubicBezTo>
                    <a:cubicBezTo>
                      <a:pt x="40" y="0"/>
                      <a:pt x="40" y="0"/>
                      <a:pt x="40" y="0"/>
                    </a:cubicBezTo>
                    <a:cubicBezTo>
                      <a:pt x="62" y="0"/>
                      <a:pt x="79" y="17"/>
                      <a:pt x="79" y="39"/>
                    </a:cubicBezTo>
                    <a:cubicBezTo>
                      <a:pt x="79" y="130"/>
                      <a:pt x="79" y="130"/>
                      <a:pt x="79" y="130"/>
                    </a:cubicBezTo>
                    <a:cubicBezTo>
                      <a:pt x="79" y="152"/>
                      <a:pt x="62" y="169"/>
                      <a:pt x="40"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Semilight"/>
                  <a:ea typeface="+mn-ea"/>
                  <a:cs typeface="+mn-cs"/>
                </a:endParaRPr>
              </a:p>
            </p:txBody>
          </p:sp>
          <p:sp>
            <p:nvSpPr>
              <p:cNvPr id="86" name="Freeform 15">
                <a:extLst>
                  <a:ext uri="{FF2B5EF4-FFF2-40B4-BE49-F238E27FC236}">
                    <a16:creationId xmlns:a16="http://schemas.microsoft.com/office/drawing/2014/main" id="{3EF19807-1E08-4D20-B453-853B6DE572A0}"/>
                  </a:ext>
                </a:extLst>
              </p:cNvPr>
              <p:cNvSpPr>
                <a:spLocks/>
              </p:cNvSpPr>
              <p:nvPr/>
            </p:nvSpPr>
            <p:spPr bwMode="auto">
              <a:xfrm>
                <a:off x="4635" y="2259"/>
                <a:ext cx="29" cy="113"/>
              </a:xfrm>
              <a:custGeom>
                <a:avLst/>
                <a:gdLst>
                  <a:gd name="T0" fmla="*/ 40 w 79"/>
                  <a:gd name="T1" fmla="*/ 312 h 312"/>
                  <a:gd name="T2" fmla="*/ 0 w 79"/>
                  <a:gd name="T3" fmla="*/ 273 h 312"/>
                  <a:gd name="T4" fmla="*/ 0 w 79"/>
                  <a:gd name="T5" fmla="*/ 40 h 312"/>
                  <a:gd name="T6" fmla="*/ 40 w 79"/>
                  <a:gd name="T7" fmla="*/ 0 h 312"/>
                  <a:gd name="T8" fmla="*/ 79 w 79"/>
                  <a:gd name="T9" fmla="*/ 40 h 312"/>
                  <a:gd name="T10" fmla="*/ 79 w 79"/>
                  <a:gd name="T11" fmla="*/ 273 h 312"/>
                  <a:gd name="T12" fmla="*/ 40 w 79"/>
                  <a:gd name="T13" fmla="*/ 312 h 312"/>
                </a:gdLst>
                <a:ahLst/>
                <a:cxnLst>
                  <a:cxn ang="0">
                    <a:pos x="T0" y="T1"/>
                  </a:cxn>
                  <a:cxn ang="0">
                    <a:pos x="T2" y="T3"/>
                  </a:cxn>
                  <a:cxn ang="0">
                    <a:pos x="T4" y="T5"/>
                  </a:cxn>
                  <a:cxn ang="0">
                    <a:pos x="T6" y="T7"/>
                  </a:cxn>
                  <a:cxn ang="0">
                    <a:pos x="T8" y="T9"/>
                  </a:cxn>
                  <a:cxn ang="0">
                    <a:pos x="T10" y="T11"/>
                  </a:cxn>
                  <a:cxn ang="0">
                    <a:pos x="T12" y="T13"/>
                  </a:cxn>
                </a:cxnLst>
                <a:rect l="0" t="0" r="r" b="b"/>
                <a:pathLst>
                  <a:path w="79" h="312">
                    <a:moveTo>
                      <a:pt x="40" y="312"/>
                    </a:moveTo>
                    <a:cubicBezTo>
                      <a:pt x="18" y="312"/>
                      <a:pt x="0" y="295"/>
                      <a:pt x="0" y="273"/>
                    </a:cubicBezTo>
                    <a:cubicBezTo>
                      <a:pt x="0" y="40"/>
                      <a:pt x="0" y="40"/>
                      <a:pt x="0" y="40"/>
                    </a:cubicBezTo>
                    <a:cubicBezTo>
                      <a:pt x="0" y="18"/>
                      <a:pt x="18" y="0"/>
                      <a:pt x="40" y="0"/>
                    </a:cubicBezTo>
                    <a:cubicBezTo>
                      <a:pt x="62" y="0"/>
                      <a:pt x="79" y="18"/>
                      <a:pt x="79" y="40"/>
                    </a:cubicBezTo>
                    <a:cubicBezTo>
                      <a:pt x="79" y="273"/>
                      <a:pt x="79" y="273"/>
                      <a:pt x="79" y="273"/>
                    </a:cubicBezTo>
                    <a:cubicBezTo>
                      <a:pt x="79" y="295"/>
                      <a:pt x="62" y="312"/>
                      <a:pt x="40" y="3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Semilight"/>
                  <a:ea typeface="+mn-ea"/>
                  <a:cs typeface="+mn-cs"/>
                </a:endParaRPr>
              </a:p>
            </p:txBody>
          </p:sp>
          <p:sp>
            <p:nvSpPr>
              <p:cNvPr id="87" name="Freeform 16">
                <a:extLst>
                  <a:ext uri="{FF2B5EF4-FFF2-40B4-BE49-F238E27FC236}">
                    <a16:creationId xmlns:a16="http://schemas.microsoft.com/office/drawing/2014/main" id="{084E7EC9-92BD-4613-B654-2188889B9E85}"/>
                  </a:ext>
                </a:extLst>
              </p:cNvPr>
              <p:cNvSpPr>
                <a:spLocks/>
              </p:cNvSpPr>
              <p:nvPr/>
            </p:nvSpPr>
            <p:spPr bwMode="auto">
              <a:xfrm>
                <a:off x="4724" y="2223"/>
                <a:ext cx="29" cy="149"/>
              </a:xfrm>
              <a:custGeom>
                <a:avLst/>
                <a:gdLst>
                  <a:gd name="T0" fmla="*/ 40 w 79"/>
                  <a:gd name="T1" fmla="*/ 409 h 409"/>
                  <a:gd name="T2" fmla="*/ 0 w 79"/>
                  <a:gd name="T3" fmla="*/ 370 h 409"/>
                  <a:gd name="T4" fmla="*/ 0 w 79"/>
                  <a:gd name="T5" fmla="*/ 39 h 409"/>
                  <a:gd name="T6" fmla="*/ 40 w 79"/>
                  <a:gd name="T7" fmla="*/ 0 h 409"/>
                  <a:gd name="T8" fmla="*/ 79 w 79"/>
                  <a:gd name="T9" fmla="*/ 39 h 409"/>
                  <a:gd name="T10" fmla="*/ 79 w 79"/>
                  <a:gd name="T11" fmla="*/ 370 h 409"/>
                  <a:gd name="T12" fmla="*/ 40 w 79"/>
                  <a:gd name="T13" fmla="*/ 409 h 409"/>
                </a:gdLst>
                <a:ahLst/>
                <a:cxnLst>
                  <a:cxn ang="0">
                    <a:pos x="T0" y="T1"/>
                  </a:cxn>
                  <a:cxn ang="0">
                    <a:pos x="T2" y="T3"/>
                  </a:cxn>
                  <a:cxn ang="0">
                    <a:pos x="T4" y="T5"/>
                  </a:cxn>
                  <a:cxn ang="0">
                    <a:pos x="T6" y="T7"/>
                  </a:cxn>
                  <a:cxn ang="0">
                    <a:pos x="T8" y="T9"/>
                  </a:cxn>
                  <a:cxn ang="0">
                    <a:pos x="T10" y="T11"/>
                  </a:cxn>
                  <a:cxn ang="0">
                    <a:pos x="T12" y="T13"/>
                  </a:cxn>
                </a:cxnLst>
                <a:rect l="0" t="0" r="r" b="b"/>
                <a:pathLst>
                  <a:path w="79" h="409">
                    <a:moveTo>
                      <a:pt x="40" y="409"/>
                    </a:moveTo>
                    <a:cubicBezTo>
                      <a:pt x="18" y="409"/>
                      <a:pt x="0" y="392"/>
                      <a:pt x="0" y="370"/>
                    </a:cubicBezTo>
                    <a:cubicBezTo>
                      <a:pt x="0" y="39"/>
                      <a:pt x="0" y="39"/>
                      <a:pt x="0" y="39"/>
                    </a:cubicBezTo>
                    <a:cubicBezTo>
                      <a:pt x="0" y="18"/>
                      <a:pt x="18" y="0"/>
                      <a:pt x="40" y="0"/>
                    </a:cubicBezTo>
                    <a:cubicBezTo>
                      <a:pt x="61" y="0"/>
                      <a:pt x="79" y="18"/>
                      <a:pt x="79" y="39"/>
                    </a:cubicBezTo>
                    <a:cubicBezTo>
                      <a:pt x="79" y="370"/>
                      <a:pt x="79" y="370"/>
                      <a:pt x="79" y="370"/>
                    </a:cubicBezTo>
                    <a:cubicBezTo>
                      <a:pt x="79" y="392"/>
                      <a:pt x="61" y="409"/>
                      <a:pt x="40" y="40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Semilight"/>
                  <a:ea typeface="+mn-ea"/>
                  <a:cs typeface="+mn-cs"/>
                </a:endParaRPr>
              </a:p>
            </p:txBody>
          </p:sp>
          <p:sp>
            <p:nvSpPr>
              <p:cNvPr id="88" name="Freeform 17">
                <a:extLst>
                  <a:ext uri="{FF2B5EF4-FFF2-40B4-BE49-F238E27FC236}">
                    <a16:creationId xmlns:a16="http://schemas.microsoft.com/office/drawing/2014/main" id="{3C013EB1-7C9E-4011-B173-B539675A935B}"/>
                  </a:ext>
                </a:extLst>
              </p:cNvPr>
              <p:cNvSpPr>
                <a:spLocks/>
              </p:cNvSpPr>
              <p:nvPr/>
            </p:nvSpPr>
            <p:spPr bwMode="auto">
              <a:xfrm>
                <a:off x="4680" y="2280"/>
                <a:ext cx="28" cy="92"/>
              </a:xfrm>
              <a:custGeom>
                <a:avLst/>
                <a:gdLst>
                  <a:gd name="T0" fmla="*/ 40 w 79"/>
                  <a:gd name="T1" fmla="*/ 252 h 252"/>
                  <a:gd name="T2" fmla="*/ 0 w 79"/>
                  <a:gd name="T3" fmla="*/ 213 h 252"/>
                  <a:gd name="T4" fmla="*/ 0 w 79"/>
                  <a:gd name="T5" fmla="*/ 40 h 252"/>
                  <a:gd name="T6" fmla="*/ 40 w 79"/>
                  <a:gd name="T7" fmla="*/ 0 h 252"/>
                  <a:gd name="T8" fmla="*/ 79 w 79"/>
                  <a:gd name="T9" fmla="*/ 40 h 252"/>
                  <a:gd name="T10" fmla="*/ 79 w 79"/>
                  <a:gd name="T11" fmla="*/ 213 h 252"/>
                  <a:gd name="T12" fmla="*/ 40 w 79"/>
                  <a:gd name="T13" fmla="*/ 252 h 252"/>
                </a:gdLst>
                <a:ahLst/>
                <a:cxnLst>
                  <a:cxn ang="0">
                    <a:pos x="T0" y="T1"/>
                  </a:cxn>
                  <a:cxn ang="0">
                    <a:pos x="T2" y="T3"/>
                  </a:cxn>
                  <a:cxn ang="0">
                    <a:pos x="T4" y="T5"/>
                  </a:cxn>
                  <a:cxn ang="0">
                    <a:pos x="T6" y="T7"/>
                  </a:cxn>
                  <a:cxn ang="0">
                    <a:pos x="T8" y="T9"/>
                  </a:cxn>
                  <a:cxn ang="0">
                    <a:pos x="T10" y="T11"/>
                  </a:cxn>
                  <a:cxn ang="0">
                    <a:pos x="T12" y="T13"/>
                  </a:cxn>
                </a:cxnLst>
                <a:rect l="0" t="0" r="r" b="b"/>
                <a:pathLst>
                  <a:path w="79" h="252">
                    <a:moveTo>
                      <a:pt x="40" y="252"/>
                    </a:moveTo>
                    <a:cubicBezTo>
                      <a:pt x="18" y="252"/>
                      <a:pt x="0" y="235"/>
                      <a:pt x="0" y="213"/>
                    </a:cubicBezTo>
                    <a:cubicBezTo>
                      <a:pt x="0" y="40"/>
                      <a:pt x="0" y="40"/>
                      <a:pt x="0" y="40"/>
                    </a:cubicBezTo>
                    <a:cubicBezTo>
                      <a:pt x="0" y="18"/>
                      <a:pt x="18" y="0"/>
                      <a:pt x="40" y="0"/>
                    </a:cubicBezTo>
                    <a:cubicBezTo>
                      <a:pt x="61" y="0"/>
                      <a:pt x="79" y="18"/>
                      <a:pt x="79" y="40"/>
                    </a:cubicBezTo>
                    <a:cubicBezTo>
                      <a:pt x="79" y="213"/>
                      <a:pt x="79" y="213"/>
                      <a:pt x="79" y="213"/>
                    </a:cubicBezTo>
                    <a:cubicBezTo>
                      <a:pt x="79" y="235"/>
                      <a:pt x="62" y="252"/>
                      <a:pt x="40" y="2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Semilight"/>
                  <a:ea typeface="+mn-ea"/>
                  <a:cs typeface="+mn-cs"/>
                </a:endParaRPr>
              </a:p>
            </p:txBody>
          </p:sp>
        </p:grpSp>
        <p:sp>
          <p:nvSpPr>
            <p:cNvPr id="74" name="Rectangle 73">
              <a:extLst>
                <a:ext uri="{FF2B5EF4-FFF2-40B4-BE49-F238E27FC236}">
                  <a16:creationId xmlns:a16="http://schemas.microsoft.com/office/drawing/2014/main" id="{51AA0F23-316A-4317-A0C0-02D2DC802917}"/>
                </a:ext>
              </a:extLst>
            </p:cNvPr>
            <p:cNvSpPr/>
            <p:nvPr/>
          </p:nvSpPr>
          <p:spPr bwMode="auto">
            <a:xfrm>
              <a:off x="3782509" y="3383097"/>
              <a:ext cx="1528624" cy="585479"/>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base" latinLnBrk="0" hangingPunct="1">
                <a:lnSpc>
                  <a:spcPct val="90000"/>
                </a:lnSpc>
                <a:spcBef>
                  <a:spcPct val="0"/>
                </a:spcBef>
                <a:spcAft>
                  <a:spcPts val="576"/>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Power BI</a:t>
              </a:r>
            </a:p>
          </p:txBody>
        </p:sp>
        <p:sp>
          <p:nvSpPr>
            <p:cNvPr id="75" name="Rectangle 74">
              <a:extLst>
                <a:ext uri="{FF2B5EF4-FFF2-40B4-BE49-F238E27FC236}">
                  <a16:creationId xmlns:a16="http://schemas.microsoft.com/office/drawing/2014/main" id="{E91EE22E-4082-4B0E-BFA1-4EE00276ABFC}"/>
                </a:ext>
              </a:extLst>
            </p:cNvPr>
            <p:cNvSpPr/>
            <p:nvPr/>
          </p:nvSpPr>
          <p:spPr bwMode="auto">
            <a:xfrm>
              <a:off x="6027948" y="3383097"/>
              <a:ext cx="2000250" cy="10369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auto" latinLnBrk="0" hangingPunct="1">
                <a:lnSpc>
                  <a:spcPct val="90000"/>
                </a:lnSpc>
                <a:spcBef>
                  <a:spcPts val="0"/>
                </a:spcBef>
                <a:spcAft>
                  <a:spcPts val="576"/>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Power Apps</a:t>
              </a:r>
            </a:p>
          </p:txBody>
        </p:sp>
        <p:grpSp>
          <p:nvGrpSpPr>
            <p:cNvPr id="79" name="Group 78">
              <a:extLst>
                <a:ext uri="{FF2B5EF4-FFF2-40B4-BE49-F238E27FC236}">
                  <a16:creationId xmlns:a16="http://schemas.microsoft.com/office/drawing/2014/main" id="{5C74AE62-EDA4-43C6-AD34-190C6F8165B7}"/>
                </a:ext>
              </a:extLst>
            </p:cNvPr>
            <p:cNvGrpSpPr/>
            <p:nvPr/>
          </p:nvGrpSpPr>
          <p:grpSpPr>
            <a:xfrm>
              <a:off x="9314172" y="2684514"/>
              <a:ext cx="390302" cy="296527"/>
              <a:chOff x="-1146792" y="678443"/>
              <a:chExt cx="1017587" cy="773113"/>
            </a:xfrm>
            <a:solidFill>
              <a:srgbClr val="D2D2D2"/>
            </a:solidFill>
          </p:grpSpPr>
          <p:sp>
            <p:nvSpPr>
              <p:cNvPr id="80" name="Freeform 5">
                <a:extLst>
                  <a:ext uri="{FF2B5EF4-FFF2-40B4-BE49-F238E27FC236}">
                    <a16:creationId xmlns:a16="http://schemas.microsoft.com/office/drawing/2014/main" id="{D8A61F0A-0376-4F2A-9B47-74CC34B593C8}"/>
                  </a:ext>
                </a:extLst>
              </p:cNvPr>
              <p:cNvSpPr>
                <a:spLocks/>
              </p:cNvSpPr>
              <p:nvPr/>
            </p:nvSpPr>
            <p:spPr bwMode="auto">
              <a:xfrm>
                <a:off x="-1146792" y="678443"/>
                <a:ext cx="1017587" cy="669925"/>
              </a:xfrm>
              <a:custGeom>
                <a:avLst/>
                <a:gdLst>
                  <a:gd name="T0" fmla="*/ 30 w 737"/>
                  <a:gd name="T1" fmla="*/ 326 h 478"/>
                  <a:gd name="T2" fmla="*/ 30 w 737"/>
                  <a:gd name="T3" fmla="*/ 87 h 478"/>
                  <a:gd name="T4" fmla="*/ 87 w 737"/>
                  <a:gd name="T5" fmla="*/ 30 h 478"/>
                  <a:gd name="T6" fmla="*/ 650 w 737"/>
                  <a:gd name="T7" fmla="*/ 30 h 478"/>
                  <a:gd name="T8" fmla="*/ 707 w 737"/>
                  <a:gd name="T9" fmla="*/ 87 h 478"/>
                  <a:gd name="T10" fmla="*/ 707 w 737"/>
                  <a:gd name="T11" fmla="*/ 391 h 478"/>
                  <a:gd name="T12" fmla="*/ 650 w 737"/>
                  <a:gd name="T13" fmla="*/ 448 h 478"/>
                  <a:gd name="T14" fmla="*/ 390 w 737"/>
                  <a:gd name="T15" fmla="*/ 448 h 478"/>
                  <a:gd name="T16" fmla="*/ 390 w 737"/>
                  <a:gd name="T17" fmla="*/ 478 h 478"/>
                  <a:gd name="T18" fmla="*/ 650 w 737"/>
                  <a:gd name="T19" fmla="*/ 478 h 478"/>
                  <a:gd name="T20" fmla="*/ 737 w 737"/>
                  <a:gd name="T21" fmla="*/ 391 h 478"/>
                  <a:gd name="T22" fmla="*/ 737 w 737"/>
                  <a:gd name="T23" fmla="*/ 87 h 478"/>
                  <a:gd name="T24" fmla="*/ 650 w 737"/>
                  <a:gd name="T25" fmla="*/ 0 h 478"/>
                  <a:gd name="T26" fmla="*/ 87 w 737"/>
                  <a:gd name="T27" fmla="*/ 0 h 478"/>
                  <a:gd name="T28" fmla="*/ 0 w 737"/>
                  <a:gd name="T29" fmla="*/ 87 h 478"/>
                  <a:gd name="T30" fmla="*/ 0 w 737"/>
                  <a:gd name="T31" fmla="*/ 326 h 478"/>
                  <a:gd name="T32" fmla="*/ 30 w 737"/>
                  <a:gd name="T33" fmla="*/ 326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7" h="478">
                    <a:moveTo>
                      <a:pt x="30" y="326"/>
                    </a:moveTo>
                    <a:cubicBezTo>
                      <a:pt x="30" y="87"/>
                      <a:pt x="30" y="87"/>
                      <a:pt x="30" y="87"/>
                    </a:cubicBezTo>
                    <a:cubicBezTo>
                      <a:pt x="30" y="56"/>
                      <a:pt x="55" y="30"/>
                      <a:pt x="87" y="30"/>
                    </a:cubicBezTo>
                    <a:cubicBezTo>
                      <a:pt x="650" y="30"/>
                      <a:pt x="650" y="30"/>
                      <a:pt x="650" y="30"/>
                    </a:cubicBezTo>
                    <a:cubicBezTo>
                      <a:pt x="682" y="30"/>
                      <a:pt x="707" y="56"/>
                      <a:pt x="707" y="87"/>
                    </a:cubicBezTo>
                    <a:cubicBezTo>
                      <a:pt x="707" y="391"/>
                      <a:pt x="707" y="391"/>
                      <a:pt x="707" y="391"/>
                    </a:cubicBezTo>
                    <a:cubicBezTo>
                      <a:pt x="707" y="423"/>
                      <a:pt x="682" y="448"/>
                      <a:pt x="650" y="448"/>
                    </a:cubicBezTo>
                    <a:cubicBezTo>
                      <a:pt x="390" y="448"/>
                      <a:pt x="390" y="448"/>
                      <a:pt x="390" y="448"/>
                    </a:cubicBezTo>
                    <a:cubicBezTo>
                      <a:pt x="390" y="478"/>
                      <a:pt x="390" y="478"/>
                      <a:pt x="390" y="478"/>
                    </a:cubicBezTo>
                    <a:cubicBezTo>
                      <a:pt x="650" y="478"/>
                      <a:pt x="650" y="478"/>
                      <a:pt x="650" y="478"/>
                    </a:cubicBezTo>
                    <a:cubicBezTo>
                      <a:pt x="698" y="478"/>
                      <a:pt x="737" y="439"/>
                      <a:pt x="737" y="391"/>
                    </a:cubicBezTo>
                    <a:cubicBezTo>
                      <a:pt x="737" y="87"/>
                      <a:pt x="737" y="87"/>
                      <a:pt x="737" y="87"/>
                    </a:cubicBezTo>
                    <a:cubicBezTo>
                      <a:pt x="737" y="39"/>
                      <a:pt x="698" y="0"/>
                      <a:pt x="650" y="0"/>
                    </a:cubicBezTo>
                    <a:cubicBezTo>
                      <a:pt x="87" y="0"/>
                      <a:pt x="87" y="0"/>
                      <a:pt x="87" y="0"/>
                    </a:cubicBezTo>
                    <a:cubicBezTo>
                      <a:pt x="39" y="0"/>
                      <a:pt x="0" y="39"/>
                      <a:pt x="0" y="87"/>
                    </a:cubicBezTo>
                    <a:cubicBezTo>
                      <a:pt x="0" y="326"/>
                      <a:pt x="0" y="326"/>
                      <a:pt x="0" y="326"/>
                    </a:cubicBezTo>
                    <a:lnTo>
                      <a:pt x="30"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922" b="0" i="0" u="none" strike="noStrike" kern="1200" cap="none" spc="0" normalizeH="0" baseline="0" noProof="0">
                  <a:ln>
                    <a:noFill/>
                  </a:ln>
                  <a:solidFill>
                    <a:srgbClr val="000000"/>
                  </a:solidFill>
                  <a:effectLst/>
                  <a:uLnTx/>
                  <a:uFillTx/>
                  <a:latin typeface="Segoe UI"/>
                  <a:ea typeface="+mn-ea"/>
                  <a:cs typeface="+mn-cs"/>
                </a:endParaRPr>
              </a:p>
            </p:txBody>
          </p:sp>
          <p:sp>
            <p:nvSpPr>
              <p:cNvPr id="81" name="Freeform 6">
                <a:extLst>
                  <a:ext uri="{FF2B5EF4-FFF2-40B4-BE49-F238E27FC236}">
                    <a16:creationId xmlns:a16="http://schemas.microsoft.com/office/drawing/2014/main" id="{CB2EE830-BF10-4877-97BE-0B6CDE63407E}"/>
                  </a:ext>
                </a:extLst>
              </p:cNvPr>
              <p:cNvSpPr>
                <a:spLocks noEditPoints="1"/>
              </p:cNvSpPr>
              <p:nvPr/>
            </p:nvSpPr>
            <p:spPr bwMode="auto">
              <a:xfrm>
                <a:off x="-1146792" y="845131"/>
                <a:ext cx="777875" cy="606425"/>
              </a:xfrm>
              <a:custGeom>
                <a:avLst/>
                <a:gdLst>
                  <a:gd name="T0" fmla="*/ 391 w 564"/>
                  <a:gd name="T1" fmla="*/ 147 h 433"/>
                  <a:gd name="T2" fmla="*/ 417 w 564"/>
                  <a:gd name="T3" fmla="*/ 173 h 433"/>
                  <a:gd name="T4" fmla="*/ 538 w 564"/>
                  <a:gd name="T5" fmla="*/ 173 h 433"/>
                  <a:gd name="T6" fmla="*/ 564 w 564"/>
                  <a:gd name="T7" fmla="*/ 147 h 433"/>
                  <a:gd name="T8" fmla="*/ 564 w 564"/>
                  <a:gd name="T9" fmla="*/ 26 h 433"/>
                  <a:gd name="T10" fmla="*/ 538 w 564"/>
                  <a:gd name="T11" fmla="*/ 0 h 433"/>
                  <a:gd name="T12" fmla="*/ 417 w 564"/>
                  <a:gd name="T13" fmla="*/ 0 h 433"/>
                  <a:gd name="T14" fmla="*/ 391 w 564"/>
                  <a:gd name="T15" fmla="*/ 26 h 433"/>
                  <a:gd name="T16" fmla="*/ 391 w 564"/>
                  <a:gd name="T17" fmla="*/ 65 h 433"/>
                  <a:gd name="T18" fmla="*/ 342 w 564"/>
                  <a:gd name="T19" fmla="*/ 65 h 433"/>
                  <a:gd name="T20" fmla="*/ 297 w 564"/>
                  <a:gd name="T21" fmla="*/ 97 h 433"/>
                  <a:gd name="T22" fmla="*/ 223 w 564"/>
                  <a:gd name="T23" fmla="*/ 322 h 433"/>
                  <a:gd name="T24" fmla="*/ 219 w 564"/>
                  <a:gd name="T25" fmla="*/ 325 h 433"/>
                  <a:gd name="T26" fmla="*/ 173 w 564"/>
                  <a:gd name="T27" fmla="*/ 325 h 433"/>
                  <a:gd name="T28" fmla="*/ 173 w 564"/>
                  <a:gd name="T29" fmla="*/ 286 h 433"/>
                  <a:gd name="T30" fmla="*/ 147 w 564"/>
                  <a:gd name="T31" fmla="*/ 260 h 433"/>
                  <a:gd name="T32" fmla="*/ 26 w 564"/>
                  <a:gd name="T33" fmla="*/ 260 h 433"/>
                  <a:gd name="T34" fmla="*/ 0 w 564"/>
                  <a:gd name="T35" fmla="*/ 286 h 433"/>
                  <a:gd name="T36" fmla="*/ 0 w 564"/>
                  <a:gd name="T37" fmla="*/ 407 h 433"/>
                  <a:gd name="T38" fmla="*/ 26 w 564"/>
                  <a:gd name="T39" fmla="*/ 433 h 433"/>
                  <a:gd name="T40" fmla="*/ 147 w 564"/>
                  <a:gd name="T41" fmla="*/ 433 h 433"/>
                  <a:gd name="T42" fmla="*/ 173 w 564"/>
                  <a:gd name="T43" fmla="*/ 407 h 433"/>
                  <a:gd name="T44" fmla="*/ 173 w 564"/>
                  <a:gd name="T45" fmla="*/ 368 h 433"/>
                  <a:gd name="T46" fmla="*/ 219 w 564"/>
                  <a:gd name="T47" fmla="*/ 368 h 433"/>
                  <a:gd name="T48" fmla="*/ 264 w 564"/>
                  <a:gd name="T49" fmla="*/ 336 h 433"/>
                  <a:gd name="T50" fmla="*/ 338 w 564"/>
                  <a:gd name="T51" fmla="*/ 111 h 433"/>
                  <a:gd name="T52" fmla="*/ 342 w 564"/>
                  <a:gd name="T53" fmla="*/ 108 h 433"/>
                  <a:gd name="T54" fmla="*/ 391 w 564"/>
                  <a:gd name="T55" fmla="*/ 108 h 433"/>
                  <a:gd name="T56" fmla="*/ 391 w 564"/>
                  <a:gd name="T57" fmla="*/ 147 h 433"/>
                  <a:gd name="T58" fmla="*/ 129 w 564"/>
                  <a:gd name="T59" fmla="*/ 390 h 433"/>
                  <a:gd name="T60" fmla="*/ 43 w 564"/>
                  <a:gd name="T61" fmla="*/ 390 h 433"/>
                  <a:gd name="T62" fmla="*/ 43 w 564"/>
                  <a:gd name="T63" fmla="*/ 303 h 433"/>
                  <a:gd name="T64" fmla="*/ 129 w 564"/>
                  <a:gd name="T65" fmla="*/ 303 h 433"/>
                  <a:gd name="T66" fmla="*/ 129 w 564"/>
                  <a:gd name="T67" fmla="*/ 39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4" h="433">
                    <a:moveTo>
                      <a:pt x="391" y="147"/>
                    </a:moveTo>
                    <a:cubicBezTo>
                      <a:pt x="391" y="162"/>
                      <a:pt x="403" y="173"/>
                      <a:pt x="417" y="173"/>
                    </a:cubicBezTo>
                    <a:cubicBezTo>
                      <a:pt x="538" y="173"/>
                      <a:pt x="538" y="173"/>
                      <a:pt x="538" y="173"/>
                    </a:cubicBezTo>
                    <a:cubicBezTo>
                      <a:pt x="552" y="173"/>
                      <a:pt x="564" y="162"/>
                      <a:pt x="564" y="147"/>
                    </a:cubicBezTo>
                    <a:cubicBezTo>
                      <a:pt x="564" y="26"/>
                      <a:pt x="564" y="26"/>
                      <a:pt x="564" y="26"/>
                    </a:cubicBezTo>
                    <a:cubicBezTo>
                      <a:pt x="564" y="11"/>
                      <a:pt x="552" y="0"/>
                      <a:pt x="538" y="0"/>
                    </a:cubicBezTo>
                    <a:cubicBezTo>
                      <a:pt x="417" y="0"/>
                      <a:pt x="417" y="0"/>
                      <a:pt x="417" y="0"/>
                    </a:cubicBezTo>
                    <a:cubicBezTo>
                      <a:pt x="403" y="0"/>
                      <a:pt x="391" y="11"/>
                      <a:pt x="391" y="26"/>
                    </a:cubicBezTo>
                    <a:cubicBezTo>
                      <a:pt x="391" y="65"/>
                      <a:pt x="391" y="65"/>
                      <a:pt x="391" y="65"/>
                    </a:cubicBezTo>
                    <a:cubicBezTo>
                      <a:pt x="342" y="65"/>
                      <a:pt x="342" y="65"/>
                      <a:pt x="342" y="65"/>
                    </a:cubicBezTo>
                    <a:cubicBezTo>
                      <a:pt x="322" y="65"/>
                      <a:pt x="304" y="78"/>
                      <a:pt x="297" y="97"/>
                    </a:cubicBezTo>
                    <a:cubicBezTo>
                      <a:pt x="223" y="322"/>
                      <a:pt x="223" y="322"/>
                      <a:pt x="223" y="322"/>
                    </a:cubicBezTo>
                    <a:cubicBezTo>
                      <a:pt x="222" y="324"/>
                      <a:pt x="221" y="325"/>
                      <a:pt x="219" y="325"/>
                    </a:cubicBezTo>
                    <a:cubicBezTo>
                      <a:pt x="173" y="325"/>
                      <a:pt x="173" y="325"/>
                      <a:pt x="173" y="325"/>
                    </a:cubicBezTo>
                    <a:cubicBezTo>
                      <a:pt x="173" y="286"/>
                      <a:pt x="173" y="286"/>
                      <a:pt x="173" y="286"/>
                    </a:cubicBezTo>
                    <a:cubicBezTo>
                      <a:pt x="173" y="272"/>
                      <a:pt x="161" y="260"/>
                      <a:pt x="147" y="260"/>
                    </a:cubicBezTo>
                    <a:cubicBezTo>
                      <a:pt x="26" y="260"/>
                      <a:pt x="26" y="260"/>
                      <a:pt x="26" y="260"/>
                    </a:cubicBezTo>
                    <a:cubicBezTo>
                      <a:pt x="11" y="260"/>
                      <a:pt x="0" y="272"/>
                      <a:pt x="0" y="286"/>
                    </a:cubicBezTo>
                    <a:cubicBezTo>
                      <a:pt x="0" y="407"/>
                      <a:pt x="0" y="407"/>
                      <a:pt x="0" y="407"/>
                    </a:cubicBezTo>
                    <a:cubicBezTo>
                      <a:pt x="0" y="422"/>
                      <a:pt x="11" y="433"/>
                      <a:pt x="26" y="433"/>
                    </a:cubicBezTo>
                    <a:cubicBezTo>
                      <a:pt x="147" y="433"/>
                      <a:pt x="147" y="433"/>
                      <a:pt x="147" y="433"/>
                    </a:cubicBezTo>
                    <a:cubicBezTo>
                      <a:pt x="161" y="433"/>
                      <a:pt x="173" y="422"/>
                      <a:pt x="173" y="407"/>
                    </a:cubicBezTo>
                    <a:cubicBezTo>
                      <a:pt x="173" y="368"/>
                      <a:pt x="173" y="368"/>
                      <a:pt x="173" y="368"/>
                    </a:cubicBezTo>
                    <a:cubicBezTo>
                      <a:pt x="219" y="368"/>
                      <a:pt x="219" y="368"/>
                      <a:pt x="219" y="368"/>
                    </a:cubicBezTo>
                    <a:cubicBezTo>
                      <a:pt x="239" y="368"/>
                      <a:pt x="257" y="355"/>
                      <a:pt x="264" y="336"/>
                    </a:cubicBezTo>
                    <a:cubicBezTo>
                      <a:pt x="338" y="111"/>
                      <a:pt x="338" y="111"/>
                      <a:pt x="338" y="111"/>
                    </a:cubicBezTo>
                    <a:cubicBezTo>
                      <a:pt x="339" y="109"/>
                      <a:pt x="340" y="108"/>
                      <a:pt x="342" y="108"/>
                    </a:cubicBezTo>
                    <a:cubicBezTo>
                      <a:pt x="391" y="108"/>
                      <a:pt x="391" y="108"/>
                      <a:pt x="391" y="108"/>
                    </a:cubicBezTo>
                    <a:lnTo>
                      <a:pt x="391" y="147"/>
                    </a:lnTo>
                    <a:close/>
                    <a:moveTo>
                      <a:pt x="129" y="390"/>
                    </a:moveTo>
                    <a:cubicBezTo>
                      <a:pt x="43" y="390"/>
                      <a:pt x="43" y="390"/>
                      <a:pt x="43" y="390"/>
                    </a:cubicBezTo>
                    <a:cubicBezTo>
                      <a:pt x="43" y="303"/>
                      <a:pt x="43" y="303"/>
                      <a:pt x="43" y="303"/>
                    </a:cubicBezTo>
                    <a:cubicBezTo>
                      <a:pt x="129" y="303"/>
                      <a:pt x="129" y="303"/>
                      <a:pt x="129" y="303"/>
                    </a:cubicBezTo>
                    <a:lnTo>
                      <a:pt x="129" y="3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922" b="0" i="0" u="none" strike="noStrike" kern="1200" cap="none" spc="0" normalizeH="0" baseline="0" noProof="0">
                  <a:ln>
                    <a:noFill/>
                  </a:ln>
                  <a:solidFill>
                    <a:srgbClr val="000000"/>
                  </a:solidFill>
                  <a:effectLst/>
                  <a:uLnTx/>
                  <a:uFillTx/>
                  <a:latin typeface="Segoe UI"/>
                  <a:ea typeface="+mn-ea"/>
                  <a:cs typeface="+mn-cs"/>
                </a:endParaRPr>
              </a:p>
            </p:txBody>
          </p:sp>
        </p:grpSp>
        <p:sp>
          <p:nvSpPr>
            <p:cNvPr id="77" name="Rectangle 76">
              <a:extLst>
                <a:ext uri="{FF2B5EF4-FFF2-40B4-BE49-F238E27FC236}">
                  <a16:creationId xmlns:a16="http://schemas.microsoft.com/office/drawing/2014/main" id="{CB2FC20E-1DE1-4B34-AF82-60CFA23F49BE}"/>
                </a:ext>
              </a:extLst>
            </p:cNvPr>
            <p:cNvSpPr/>
            <p:nvPr/>
          </p:nvSpPr>
          <p:spPr bwMode="auto">
            <a:xfrm>
              <a:off x="8728938" y="3374591"/>
              <a:ext cx="1555682" cy="104881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896302" rtl="0" eaLnBrk="1" fontAlgn="base" latinLnBrk="0" hangingPunct="1">
                <a:lnSpc>
                  <a:spcPct val="90000"/>
                </a:lnSpc>
                <a:spcBef>
                  <a:spcPct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Power</a:t>
              </a:r>
            </a:p>
            <a:p>
              <a:pPr marL="0" marR="0" lvl="0" indent="0" algn="ctr" defTabSz="896302" rtl="0" eaLnBrk="1" fontAlgn="base" latinLnBrk="0" hangingPunct="1">
                <a:lnSpc>
                  <a:spcPct val="90000"/>
                </a:lnSpc>
                <a:spcBef>
                  <a:spcPct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Automate</a:t>
              </a:r>
            </a:p>
          </p:txBody>
        </p:sp>
      </p:grpSp>
      <p:cxnSp>
        <p:nvCxnSpPr>
          <p:cNvPr id="125" name="Straight Connector 124">
            <a:extLst>
              <a:ext uri="{FF2B5EF4-FFF2-40B4-BE49-F238E27FC236}">
                <a16:creationId xmlns:a16="http://schemas.microsoft.com/office/drawing/2014/main" id="{573ECB45-5116-44FC-9888-AB309C9E79AD}"/>
              </a:ext>
            </a:extLst>
          </p:cNvPr>
          <p:cNvCxnSpPr>
            <a:cxnSpLocks/>
            <a:stCxn id="52" idx="3"/>
            <a:endCxn id="62" idx="1"/>
          </p:cNvCxnSpPr>
          <p:nvPr/>
        </p:nvCxnSpPr>
        <p:spPr>
          <a:xfrm>
            <a:off x="7811480" y="3781989"/>
            <a:ext cx="787476" cy="101"/>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68" name="TextBox 67">
            <a:extLst>
              <a:ext uri="{FF2B5EF4-FFF2-40B4-BE49-F238E27FC236}">
                <a16:creationId xmlns:a16="http://schemas.microsoft.com/office/drawing/2014/main" id="{65E8F497-3229-446C-89D1-925E59EE93D8}"/>
              </a:ext>
            </a:extLst>
          </p:cNvPr>
          <p:cNvSpPr txBox="1"/>
          <p:nvPr/>
        </p:nvSpPr>
        <p:spPr>
          <a:xfrm>
            <a:off x="8523300" y="2885681"/>
            <a:ext cx="308254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mn-cs"/>
              </a:rPr>
              <a:t>App templates (low/no-code)</a:t>
            </a:r>
          </a:p>
        </p:txBody>
      </p:sp>
      <p:sp>
        <p:nvSpPr>
          <p:cNvPr id="121" name="TextBox 120">
            <a:extLst>
              <a:ext uri="{FF2B5EF4-FFF2-40B4-BE49-F238E27FC236}">
                <a16:creationId xmlns:a16="http://schemas.microsoft.com/office/drawing/2014/main" id="{6BF542DB-B988-495D-9175-6D870E7C698C}"/>
              </a:ext>
            </a:extLst>
          </p:cNvPr>
          <p:cNvSpPr txBox="1"/>
          <p:nvPr/>
        </p:nvSpPr>
        <p:spPr>
          <a:xfrm>
            <a:off x="9618978" y="4031315"/>
            <a:ext cx="966841" cy="230832"/>
          </a:xfrm>
          <a:prstGeom prst="rect">
            <a:avLst/>
          </a:prstGeom>
          <a:noFill/>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(30+ total)</a:t>
            </a:r>
          </a:p>
        </p:txBody>
      </p:sp>
      <p:sp>
        <p:nvSpPr>
          <p:cNvPr id="62" name="Rectangle 61" descr="Icons marked Company Communicator, FAQ Plus, HR Support, Icebreaker">
            <a:extLst>
              <a:ext uri="{FF2B5EF4-FFF2-40B4-BE49-F238E27FC236}">
                <a16:creationId xmlns:a16="http://schemas.microsoft.com/office/drawing/2014/main" id="{882B5AF2-F71F-4182-8112-D2705F2C61AF}"/>
              </a:ext>
            </a:extLst>
          </p:cNvPr>
          <p:cNvSpPr/>
          <p:nvPr/>
        </p:nvSpPr>
        <p:spPr>
          <a:xfrm>
            <a:off x="8598956" y="3260348"/>
            <a:ext cx="3006886" cy="10434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nvGrpSpPr>
          <p:cNvPr id="119" name="Group 118">
            <a:extLst>
              <a:ext uri="{FF2B5EF4-FFF2-40B4-BE49-F238E27FC236}">
                <a16:creationId xmlns:a16="http://schemas.microsoft.com/office/drawing/2014/main" id="{5A0E3D91-5C22-4D25-B322-A563BE848793}"/>
              </a:ext>
              <a:ext uri="{C183D7F6-B498-43B3-948B-1728B52AA6E4}">
                <adec:decorative xmlns:adec="http://schemas.microsoft.com/office/drawing/2017/decorative" val="1"/>
              </a:ext>
            </a:extLst>
          </p:cNvPr>
          <p:cNvGrpSpPr/>
          <p:nvPr/>
        </p:nvGrpSpPr>
        <p:grpSpPr>
          <a:xfrm>
            <a:off x="8658658" y="3480976"/>
            <a:ext cx="2883751" cy="485020"/>
            <a:chOff x="1247268" y="5810492"/>
            <a:chExt cx="6770437" cy="1138726"/>
          </a:xfrm>
        </p:grpSpPr>
        <p:pic>
          <p:nvPicPr>
            <p:cNvPr id="98" name="Picture 97">
              <a:extLst>
                <a:ext uri="{FF2B5EF4-FFF2-40B4-BE49-F238E27FC236}">
                  <a16:creationId xmlns:a16="http://schemas.microsoft.com/office/drawing/2014/main" id="{935D9C93-4D2C-49F5-947D-D8A539F2B793}"/>
                </a:ext>
              </a:extLst>
            </p:cNvPr>
            <p:cNvPicPr>
              <a:picLocks noChangeAspect="1"/>
            </p:cNvPicPr>
            <p:nvPr/>
          </p:nvPicPr>
          <p:blipFill>
            <a:blip r:embed="rId12"/>
            <a:stretch>
              <a:fillRect/>
            </a:stretch>
          </p:blipFill>
          <p:spPr>
            <a:xfrm>
              <a:off x="1989755" y="5826368"/>
              <a:ext cx="574619" cy="588983"/>
            </a:xfrm>
            <a:prstGeom prst="rect">
              <a:avLst/>
            </a:prstGeom>
          </p:spPr>
        </p:pic>
        <p:sp>
          <p:nvSpPr>
            <p:cNvPr id="100" name="Content Placeholder 2">
              <a:extLst>
                <a:ext uri="{FF2B5EF4-FFF2-40B4-BE49-F238E27FC236}">
                  <a16:creationId xmlns:a16="http://schemas.microsoft.com/office/drawing/2014/main" id="{B25FF00D-A475-4634-8E59-F95F09A168E4}"/>
                </a:ext>
              </a:extLst>
            </p:cNvPr>
            <p:cNvSpPr txBox="1">
              <a:spLocks/>
            </p:cNvSpPr>
            <p:nvPr/>
          </p:nvSpPr>
          <p:spPr>
            <a:xfrm>
              <a:off x="1247268" y="6308426"/>
              <a:ext cx="2115935" cy="640792"/>
            </a:xfrm>
            <a:prstGeom prst="rect">
              <a:avLst/>
            </a:prstGeom>
            <a:noFill/>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800" b="0" i="0" u="none" strike="noStrike" kern="1200" cap="none" spc="0" normalizeH="0" baseline="0" noProof="0">
                  <a:ln>
                    <a:noFill/>
                  </a:ln>
                  <a:solidFill>
                    <a:srgbClr val="000000"/>
                  </a:solidFill>
                  <a:effectLst/>
                  <a:uLnTx/>
                  <a:uFillTx/>
                  <a:latin typeface="Segoe UI Semibold"/>
                  <a:ea typeface="+mn-ea"/>
                  <a:cs typeface="Segoe UI Light" panose="020B0502040204020203" pitchFamily="34" charset="0"/>
                </a:rPr>
                <a:t>Company Communicator</a:t>
              </a:r>
            </a:p>
          </p:txBody>
        </p:sp>
        <p:sp>
          <p:nvSpPr>
            <p:cNvPr id="102" name="Content Placeholder 2">
              <a:extLst>
                <a:ext uri="{FF2B5EF4-FFF2-40B4-BE49-F238E27FC236}">
                  <a16:creationId xmlns:a16="http://schemas.microsoft.com/office/drawing/2014/main" id="{3964C9DF-1CE1-46ED-B11D-5F3D44D0C4AD}"/>
                </a:ext>
              </a:extLst>
            </p:cNvPr>
            <p:cNvSpPr txBox="1">
              <a:spLocks/>
            </p:cNvSpPr>
            <p:nvPr/>
          </p:nvSpPr>
          <p:spPr>
            <a:xfrm>
              <a:off x="2976868" y="6386438"/>
              <a:ext cx="1930374" cy="536555"/>
            </a:xfrm>
            <a:prstGeom prst="rect">
              <a:avLst/>
            </a:prstGeom>
            <a:noFill/>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800" b="0" i="0" u="none" strike="noStrike" kern="1200" cap="none" spc="0" normalizeH="0" baseline="0" noProof="0">
                  <a:ln>
                    <a:noFill/>
                  </a:ln>
                  <a:solidFill>
                    <a:srgbClr val="000000"/>
                  </a:solidFill>
                  <a:effectLst/>
                  <a:uLnTx/>
                  <a:uFillTx/>
                  <a:latin typeface="Segoe UI Semibold"/>
                  <a:ea typeface="+mn-ea"/>
                  <a:cs typeface="Segoe UI Light" panose="020B0502040204020203" pitchFamily="34" charset="0"/>
                </a:rPr>
                <a:t>FAQ Plus</a:t>
              </a:r>
            </a:p>
          </p:txBody>
        </p:sp>
        <p:sp>
          <p:nvSpPr>
            <p:cNvPr id="104" name="Content Placeholder 2">
              <a:extLst>
                <a:ext uri="{FF2B5EF4-FFF2-40B4-BE49-F238E27FC236}">
                  <a16:creationId xmlns:a16="http://schemas.microsoft.com/office/drawing/2014/main" id="{5CDF5C2A-01B1-445E-B0AF-E0BBF6C7130A}"/>
                </a:ext>
              </a:extLst>
            </p:cNvPr>
            <p:cNvSpPr txBox="1">
              <a:spLocks/>
            </p:cNvSpPr>
            <p:nvPr/>
          </p:nvSpPr>
          <p:spPr>
            <a:xfrm>
              <a:off x="4482664" y="6386438"/>
              <a:ext cx="1930374" cy="536555"/>
            </a:xfrm>
            <a:prstGeom prst="rect">
              <a:avLst/>
            </a:prstGeom>
            <a:noFill/>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800" b="0" i="0" u="none" strike="noStrike" kern="1200" cap="none" spc="0" normalizeH="0" baseline="0" noProof="0">
                  <a:ln>
                    <a:noFill/>
                  </a:ln>
                  <a:solidFill>
                    <a:srgbClr val="000000"/>
                  </a:solidFill>
                  <a:effectLst/>
                  <a:uLnTx/>
                  <a:uFillTx/>
                  <a:latin typeface="Segoe UI Semibold"/>
                  <a:ea typeface="+mn-ea"/>
                  <a:cs typeface="Segoe UI Light" panose="020B0502040204020203" pitchFamily="34" charset="0"/>
                </a:rPr>
                <a:t>HR Support</a:t>
              </a:r>
            </a:p>
          </p:txBody>
        </p:sp>
        <p:sp>
          <p:nvSpPr>
            <p:cNvPr id="106" name="Content Placeholder 2">
              <a:extLst>
                <a:ext uri="{FF2B5EF4-FFF2-40B4-BE49-F238E27FC236}">
                  <a16:creationId xmlns:a16="http://schemas.microsoft.com/office/drawing/2014/main" id="{D54D1E25-79D8-4326-B96D-6CC981CDB6DC}"/>
                </a:ext>
              </a:extLst>
            </p:cNvPr>
            <p:cNvSpPr txBox="1">
              <a:spLocks/>
            </p:cNvSpPr>
            <p:nvPr/>
          </p:nvSpPr>
          <p:spPr>
            <a:xfrm>
              <a:off x="6087331" y="6372424"/>
              <a:ext cx="1930374" cy="536555"/>
            </a:xfrm>
            <a:prstGeom prst="rect">
              <a:avLst/>
            </a:prstGeom>
            <a:noFill/>
          </p:spPr>
          <p:txBody>
            <a:bodyPr vert="horz" wrap="square" lIns="91440" tIns="91440" rIns="91440" bIns="91440" rtlCol="0" anchor="t" anchorCtr="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10000"/>
                </a:lnSpc>
                <a:spcBef>
                  <a:spcPts val="0"/>
                </a:spcBef>
                <a:spcAft>
                  <a:spcPts val="1800"/>
                </a:spcAft>
                <a:buClrTx/>
                <a:buSzPct val="90000"/>
                <a:buFont typeface="Wingdings" panose="05000000000000000000" pitchFamily="2" charset="2"/>
                <a:buNone/>
                <a:tabLst/>
                <a:defRPr/>
              </a:pPr>
              <a:r>
                <a:rPr kumimoji="0" lang="en-US" sz="800" b="0" i="0" u="none" strike="noStrike" kern="1200" cap="none" spc="0" normalizeH="0" baseline="0" noProof="0">
                  <a:ln>
                    <a:noFill/>
                  </a:ln>
                  <a:solidFill>
                    <a:srgbClr val="000000"/>
                  </a:solidFill>
                  <a:effectLst/>
                  <a:uLnTx/>
                  <a:uFillTx/>
                  <a:latin typeface="Segoe UI Semibold"/>
                  <a:ea typeface="+mn-ea"/>
                  <a:cs typeface="Segoe UI Light" panose="020B0502040204020203" pitchFamily="34" charset="0"/>
                </a:rPr>
                <a:t>Icebreaker</a:t>
              </a:r>
            </a:p>
          </p:txBody>
        </p:sp>
        <p:sp>
          <p:nvSpPr>
            <p:cNvPr id="108" name="Rectangle 107">
              <a:extLst>
                <a:ext uri="{FF2B5EF4-FFF2-40B4-BE49-F238E27FC236}">
                  <a16:creationId xmlns:a16="http://schemas.microsoft.com/office/drawing/2014/main" id="{C38258A6-8443-4444-9035-47F324B4B50D}"/>
                </a:ext>
              </a:extLst>
            </p:cNvPr>
            <p:cNvSpPr/>
            <p:nvPr/>
          </p:nvSpPr>
          <p:spPr bwMode="auto">
            <a:xfrm>
              <a:off x="3631147" y="5826368"/>
              <a:ext cx="574619" cy="574617"/>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err="1">
                <a:ln>
                  <a:noFill/>
                </a:ln>
                <a:solidFill>
                  <a:srgbClr val="000000"/>
                </a:solidFill>
                <a:effectLst/>
                <a:uLnTx/>
                <a:uFillTx/>
                <a:latin typeface="Segoe UI Semibold"/>
                <a:ea typeface="Segoe UI" pitchFamily="34" charset="0"/>
                <a:cs typeface="Segoe UI" pitchFamily="34" charset="0"/>
              </a:endParaRPr>
            </a:p>
          </p:txBody>
        </p:sp>
        <p:sp>
          <p:nvSpPr>
            <p:cNvPr id="110" name="Rectangle 109">
              <a:extLst>
                <a:ext uri="{FF2B5EF4-FFF2-40B4-BE49-F238E27FC236}">
                  <a16:creationId xmlns:a16="http://schemas.microsoft.com/office/drawing/2014/main" id="{CEF732E3-6DF4-4D41-9F73-8C9A0B097F43}"/>
                </a:ext>
              </a:extLst>
            </p:cNvPr>
            <p:cNvSpPr/>
            <p:nvPr/>
          </p:nvSpPr>
          <p:spPr bwMode="auto">
            <a:xfrm>
              <a:off x="5165736" y="5821714"/>
              <a:ext cx="574619" cy="574618"/>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err="1">
                <a:ln>
                  <a:noFill/>
                </a:ln>
                <a:solidFill>
                  <a:srgbClr val="000000"/>
                </a:solidFill>
                <a:effectLst/>
                <a:uLnTx/>
                <a:uFillTx/>
                <a:latin typeface="Segoe UI Semibold"/>
                <a:ea typeface="Segoe UI" pitchFamily="34" charset="0"/>
                <a:cs typeface="Segoe UI" pitchFamily="34" charset="0"/>
              </a:endParaRPr>
            </a:p>
          </p:txBody>
        </p:sp>
        <p:sp>
          <p:nvSpPr>
            <p:cNvPr id="112" name="Rectangle 111">
              <a:extLst>
                <a:ext uri="{FF2B5EF4-FFF2-40B4-BE49-F238E27FC236}">
                  <a16:creationId xmlns:a16="http://schemas.microsoft.com/office/drawing/2014/main" id="{B62B46D9-0254-4033-BE8C-2638DED09DB1}"/>
                </a:ext>
              </a:extLst>
            </p:cNvPr>
            <p:cNvSpPr/>
            <p:nvPr/>
          </p:nvSpPr>
          <p:spPr bwMode="auto">
            <a:xfrm>
              <a:off x="6733815" y="5810492"/>
              <a:ext cx="574619" cy="574617"/>
            </a:xfrm>
            <a:prstGeom prst="rect">
              <a:avLst/>
            </a:prstGeom>
            <a:solidFill>
              <a:srgbClr val="555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err="1">
                <a:ln>
                  <a:noFill/>
                </a:ln>
                <a:solidFill>
                  <a:srgbClr val="000000"/>
                </a:solidFill>
                <a:effectLst/>
                <a:uLnTx/>
                <a:uFillTx/>
                <a:latin typeface="Segoe UI Semibold"/>
                <a:ea typeface="Segoe UI" pitchFamily="34" charset="0"/>
                <a:cs typeface="Segoe UI" pitchFamily="34" charset="0"/>
              </a:endParaRPr>
            </a:p>
          </p:txBody>
        </p:sp>
        <p:pic>
          <p:nvPicPr>
            <p:cNvPr id="114" name="Graphic 113" descr="Chat RTL">
              <a:extLst>
                <a:ext uri="{FF2B5EF4-FFF2-40B4-BE49-F238E27FC236}">
                  <a16:creationId xmlns:a16="http://schemas.microsoft.com/office/drawing/2014/main" id="{7D14CD5F-348F-4492-966A-0D9C6DFBC81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715036" y="5925151"/>
              <a:ext cx="395374" cy="395373"/>
            </a:xfrm>
            <a:prstGeom prst="rect">
              <a:avLst/>
            </a:prstGeom>
          </p:spPr>
        </p:pic>
        <p:pic>
          <p:nvPicPr>
            <p:cNvPr id="116" name="Graphic 115" descr="Questions">
              <a:extLst>
                <a:ext uri="{FF2B5EF4-FFF2-40B4-BE49-F238E27FC236}">
                  <a16:creationId xmlns:a16="http://schemas.microsoft.com/office/drawing/2014/main" id="{F5AFAB9D-42D7-40B4-86C1-7B0537E799D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219252" y="5891069"/>
              <a:ext cx="457200" cy="457201"/>
            </a:xfrm>
            <a:prstGeom prst="rect">
              <a:avLst/>
            </a:prstGeom>
          </p:spPr>
        </p:pic>
        <p:pic>
          <p:nvPicPr>
            <p:cNvPr id="118" name="Graphic 117" descr="Handshake">
              <a:extLst>
                <a:ext uri="{FF2B5EF4-FFF2-40B4-BE49-F238E27FC236}">
                  <a16:creationId xmlns:a16="http://schemas.microsoft.com/office/drawing/2014/main" id="{845B13DC-E020-48F3-9C3B-8FEC89DE541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794367" y="5879703"/>
              <a:ext cx="458955" cy="458956"/>
            </a:xfrm>
            <a:prstGeom prst="rect">
              <a:avLst/>
            </a:prstGeom>
          </p:spPr>
        </p:pic>
      </p:grpSp>
      <p:cxnSp>
        <p:nvCxnSpPr>
          <p:cNvPr id="129" name="Straight Connector 128">
            <a:extLst>
              <a:ext uri="{FF2B5EF4-FFF2-40B4-BE49-F238E27FC236}">
                <a16:creationId xmlns:a16="http://schemas.microsoft.com/office/drawing/2014/main" id="{84FB607A-2EA1-45A5-8FB0-8FE4085EEDE1}"/>
              </a:ext>
            </a:extLst>
          </p:cNvPr>
          <p:cNvCxnSpPr>
            <a:cxnSpLocks/>
            <a:stCxn id="52" idx="3"/>
            <a:endCxn id="64" idx="1"/>
          </p:cNvCxnSpPr>
          <p:nvPr/>
        </p:nvCxnSpPr>
        <p:spPr>
          <a:xfrm>
            <a:off x="7811480" y="3781989"/>
            <a:ext cx="787476" cy="1735002"/>
          </a:xfrm>
          <a:prstGeom prst="line">
            <a:avLst/>
          </a:prstGeom>
          <a:ln w="12700">
            <a:solidFill>
              <a:srgbClr val="8889C6"/>
            </a:solidFill>
          </a:ln>
        </p:spPr>
        <p:style>
          <a:lnRef idx="1">
            <a:schemeClr val="accent1"/>
          </a:lnRef>
          <a:fillRef idx="0">
            <a:schemeClr val="accent1"/>
          </a:fillRef>
          <a:effectRef idx="0">
            <a:schemeClr val="accent1"/>
          </a:effectRef>
          <a:fontRef idx="minor">
            <a:schemeClr val="tx1"/>
          </a:fontRef>
        </p:style>
      </p:cxnSp>
      <p:sp>
        <p:nvSpPr>
          <p:cNvPr id="70" name="TextBox 69">
            <a:extLst>
              <a:ext uri="{FF2B5EF4-FFF2-40B4-BE49-F238E27FC236}">
                <a16:creationId xmlns:a16="http://schemas.microsoft.com/office/drawing/2014/main" id="{2E79E1E3-AAAF-4076-A793-B334F683CE24}"/>
              </a:ext>
            </a:extLst>
          </p:cNvPr>
          <p:cNvSpPr txBox="1"/>
          <p:nvPr/>
        </p:nvSpPr>
        <p:spPr>
          <a:xfrm>
            <a:off x="8523300" y="4633356"/>
            <a:ext cx="308254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mn-cs"/>
              </a:rPr>
              <a:t>Built from scratch </a:t>
            </a:r>
          </a:p>
        </p:txBody>
      </p:sp>
      <p:sp>
        <p:nvSpPr>
          <p:cNvPr id="64" name="Rectangle 63" descr="Icons marked Bots, Tabs, MS Graph, Messaging Extensions">
            <a:extLst>
              <a:ext uri="{FF2B5EF4-FFF2-40B4-BE49-F238E27FC236}">
                <a16:creationId xmlns:a16="http://schemas.microsoft.com/office/drawing/2014/main" id="{713F6F94-F3DA-4CF2-92CE-5C19DC68D98D}"/>
              </a:ext>
            </a:extLst>
          </p:cNvPr>
          <p:cNvSpPr/>
          <p:nvPr/>
        </p:nvSpPr>
        <p:spPr>
          <a:xfrm>
            <a:off x="8598956" y="4995249"/>
            <a:ext cx="3006886" cy="10434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nvGrpSpPr>
          <p:cNvPr id="219" name="Group 218">
            <a:extLst>
              <a:ext uri="{FF2B5EF4-FFF2-40B4-BE49-F238E27FC236}">
                <a16:creationId xmlns:a16="http://schemas.microsoft.com/office/drawing/2014/main" id="{2BF4CB77-94D6-44C3-BCB8-6F85977399F1}"/>
              </a:ext>
              <a:ext uri="{C183D7F6-B498-43B3-948B-1728B52AA6E4}">
                <adec:decorative xmlns:adec="http://schemas.microsoft.com/office/drawing/2017/decorative" val="1"/>
              </a:ext>
            </a:extLst>
          </p:cNvPr>
          <p:cNvGrpSpPr/>
          <p:nvPr/>
        </p:nvGrpSpPr>
        <p:grpSpPr>
          <a:xfrm>
            <a:off x="8742255" y="5171663"/>
            <a:ext cx="3032851" cy="690908"/>
            <a:chOff x="4773441" y="660246"/>
            <a:chExt cx="6974389" cy="1588824"/>
          </a:xfrm>
        </p:grpSpPr>
        <p:sp>
          <p:nvSpPr>
            <p:cNvPr id="211" name="TextBox 210">
              <a:extLst>
                <a:ext uri="{FF2B5EF4-FFF2-40B4-BE49-F238E27FC236}">
                  <a16:creationId xmlns:a16="http://schemas.microsoft.com/office/drawing/2014/main" id="{30A2B7D8-CA82-43C2-AD01-EA1AC40B1773}"/>
                </a:ext>
              </a:extLst>
            </p:cNvPr>
            <p:cNvSpPr txBox="1"/>
            <p:nvPr/>
          </p:nvSpPr>
          <p:spPr>
            <a:xfrm>
              <a:off x="5352587" y="734528"/>
              <a:ext cx="1411336" cy="5839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Semibold"/>
                  <a:ea typeface="Segoe UI" charset="0"/>
                  <a:cs typeface="Segoe UI" charset="0"/>
                </a:rPr>
                <a:t>Bots</a:t>
              </a:r>
            </a:p>
          </p:txBody>
        </p:sp>
        <p:pic>
          <p:nvPicPr>
            <p:cNvPr id="212" name="Picture 211" descr="12Bots_Wht@2x.png">
              <a:extLst>
                <a:ext uri="{FF2B5EF4-FFF2-40B4-BE49-F238E27FC236}">
                  <a16:creationId xmlns:a16="http://schemas.microsoft.com/office/drawing/2014/main" id="{2E238FD0-1B6A-4270-ABFE-A84A34DA6D4D}"/>
                </a:ext>
              </a:extLst>
            </p:cNvPr>
            <p:cNvPicPr>
              <a:picLocks noChangeAspect="1"/>
            </p:cNvPicPr>
            <p:nvPr/>
          </p:nvPicPr>
          <p:blipFill>
            <a:blip r:embed="rId19" cstate="print">
              <a:duotone>
                <a:prstClr val="black"/>
                <a:schemeClr val="accent1">
                  <a:tint val="45000"/>
                  <a:satMod val="400000"/>
                </a:schemeClr>
              </a:duotone>
              <a:extLst>
                <a:ext uri="{BEBA8EAE-BF5A-486C-A8C5-ECC9F3942E4B}">
                  <a14:imgProps xmlns:a14="http://schemas.microsoft.com/office/drawing/2010/main">
                    <a14:imgLayer r:embed="rId20">
                      <a14:imgEffect>
                        <a14:brightnessContrast contrast="-100000"/>
                      </a14:imgEffect>
                    </a14:imgLayer>
                  </a14:imgProps>
                </a:ext>
                <a:ext uri="{28A0092B-C50C-407E-A947-70E740481C1C}">
                  <a14:useLocalDpi xmlns:a14="http://schemas.microsoft.com/office/drawing/2010/main"/>
                </a:ext>
              </a:extLst>
            </a:blip>
            <a:stretch>
              <a:fillRect/>
            </a:stretch>
          </p:blipFill>
          <p:spPr>
            <a:xfrm>
              <a:off x="4773441" y="660246"/>
              <a:ext cx="731519" cy="731520"/>
            </a:xfrm>
            <a:prstGeom prst="rect">
              <a:avLst/>
            </a:prstGeom>
          </p:spPr>
        </p:pic>
        <p:sp>
          <p:nvSpPr>
            <p:cNvPr id="213" name="TextBox 212">
              <a:extLst>
                <a:ext uri="{FF2B5EF4-FFF2-40B4-BE49-F238E27FC236}">
                  <a16:creationId xmlns:a16="http://schemas.microsoft.com/office/drawing/2014/main" id="{A2F75DEC-A062-4A05-8147-98A6C62CFC52}"/>
                </a:ext>
              </a:extLst>
            </p:cNvPr>
            <p:cNvSpPr txBox="1"/>
            <p:nvPr/>
          </p:nvSpPr>
          <p:spPr>
            <a:xfrm>
              <a:off x="7943561" y="727287"/>
              <a:ext cx="2235389" cy="5839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Semibold"/>
                  <a:ea typeface="Segoe UI" charset="0"/>
                  <a:cs typeface="Segoe UI" charset="0"/>
                </a:rPr>
                <a:t>Tabs</a:t>
              </a:r>
            </a:p>
          </p:txBody>
        </p:sp>
        <p:pic>
          <p:nvPicPr>
            <p:cNvPr id="214" name="Picture 213" descr="12Tabs_Wht@2x.png">
              <a:extLst>
                <a:ext uri="{FF2B5EF4-FFF2-40B4-BE49-F238E27FC236}">
                  <a16:creationId xmlns:a16="http://schemas.microsoft.com/office/drawing/2014/main" id="{1793ACFC-CC86-428C-89F0-B005EAEB3555}"/>
                </a:ext>
              </a:extLst>
            </p:cNvPr>
            <p:cNvPicPr>
              <a:picLocks noChangeAspect="1"/>
            </p:cNvPicPr>
            <p:nvPr/>
          </p:nvPicPr>
          <p:blipFill>
            <a:blip r:embed="rId21" cstate="print">
              <a:duotone>
                <a:prstClr val="black"/>
                <a:schemeClr val="accent1">
                  <a:tint val="45000"/>
                  <a:satMod val="400000"/>
                </a:schemeClr>
              </a:duotone>
              <a:extLst>
                <a:ext uri="{BEBA8EAE-BF5A-486C-A8C5-ECC9F3942E4B}">
                  <a14:imgProps xmlns:a14="http://schemas.microsoft.com/office/drawing/2010/main">
                    <a14:imgLayer r:embed="rId22">
                      <a14:imgEffect>
                        <a14:brightnessContrast contrast="-100000"/>
                      </a14:imgEffect>
                    </a14:imgLayer>
                  </a14:imgProps>
                </a:ext>
                <a:ext uri="{28A0092B-C50C-407E-A947-70E740481C1C}">
                  <a14:useLocalDpi xmlns:a14="http://schemas.microsoft.com/office/drawing/2010/main"/>
                </a:ext>
              </a:extLst>
            </a:blip>
            <a:stretch>
              <a:fillRect/>
            </a:stretch>
          </p:blipFill>
          <p:spPr>
            <a:xfrm>
              <a:off x="7268157" y="686055"/>
              <a:ext cx="731519" cy="731522"/>
            </a:xfrm>
            <a:prstGeom prst="rect">
              <a:avLst/>
            </a:prstGeom>
          </p:spPr>
        </p:pic>
        <p:sp>
          <p:nvSpPr>
            <p:cNvPr id="215" name="TextBox 214">
              <a:extLst>
                <a:ext uri="{FF2B5EF4-FFF2-40B4-BE49-F238E27FC236}">
                  <a16:creationId xmlns:a16="http://schemas.microsoft.com/office/drawing/2014/main" id="{F28C6891-18BD-44B1-86BE-5489B6516D2C}"/>
                </a:ext>
              </a:extLst>
            </p:cNvPr>
            <p:cNvSpPr txBox="1"/>
            <p:nvPr/>
          </p:nvSpPr>
          <p:spPr>
            <a:xfrm>
              <a:off x="7878020" y="1568197"/>
              <a:ext cx="3869810" cy="566214"/>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Semibold"/>
                  <a:ea typeface="Segoe UI" charset="0"/>
                  <a:cs typeface="Segoe UI" charset="0"/>
                </a:rPr>
                <a:t>Messaging extensions</a:t>
              </a:r>
            </a:p>
          </p:txBody>
        </p:sp>
        <p:pic>
          <p:nvPicPr>
            <p:cNvPr id="216" name="Picture 215" descr="12Compose_Wht@2x.png">
              <a:extLst>
                <a:ext uri="{FF2B5EF4-FFF2-40B4-BE49-F238E27FC236}">
                  <a16:creationId xmlns:a16="http://schemas.microsoft.com/office/drawing/2014/main" id="{33036293-AE20-4598-B6B4-90DF8133AEBA}"/>
                </a:ext>
              </a:extLst>
            </p:cNvPr>
            <p:cNvPicPr>
              <a:picLocks noChangeAspect="1"/>
            </p:cNvPicPr>
            <p:nvPr/>
          </p:nvPicPr>
          <p:blipFill>
            <a:blip r:embed="rId23" cstate="print">
              <a:duotone>
                <a:prstClr val="black"/>
                <a:schemeClr val="accent1">
                  <a:tint val="45000"/>
                  <a:satMod val="400000"/>
                </a:schemeClr>
              </a:duotone>
              <a:extLst>
                <a:ext uri="{BEBA8EAE-BF5A-486C-A8C5-ECC9F3942E4B}">
                  <a14:imgProps xmlns:a14="http://schemas.microsoft.com/office/drawing/2010/main">
                    <a14:imgLayer r:embed="rId24">
                      <a14:imgEffect>
                        <a14:brightnessContrast contrast="-100000"/>
                      </a14:imgEffect>
                    </a14:imgLayer>
                  </a14:imgProps>
                </a:ext>
                <a:ext uri="{28A0092B-C50C-407E-A947-70E740481C1C}">
                  <a14:useLocalDpi xmlns:a14="http://schemas.microsoft.com/office/drawing/2010/main"/>
                </a:ext>
              </a:extLst>
            </a:blip>
            <a:stretch>
              <a:fillRect/>
            </a:stretch>
          </p:blipFill>
          <p:spPr>
            <a:xfrm>
              <a:off x="7298873" y="1493917"/>
              <a:ext cx="731519" cy="731522"/>
            </a:xfrm>
            <a:prstGeom prst="rect">
              <a:avLst/>
            </a:prstGeom>
          </p:spPr>
        </p:pic>
        <p:sp>
          <p:nvSpPr>
            <p:cNvPr id="217" name="TextBox 216">
              <a:extLst>
                <a:ext uri="{FF2B5EF4-FFF2-40B4-BE49-F238E27FC236}">
                  <a16:creationId xmlns:a16="http://schemas.microsoft.com/office/drawing/2014/main" id="{3FC2DC08-CF2E-4999-8592-CCE9378DC5DE}"/>
                </a:ext>
              </a:extLst>
            </p:cNvPr>
            <p:cNvSpPr txBox="1"/>
            <p:nvPr/>
          </p:nvSpPr>
          <p:spPr>
            <a:xfrm>
              <a:off x="5341542" y="1636427"/>
              <a:ext cx="1754194" cy="5839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Semibold"/>
                  <a:ea typeface="Segoe UI" charset="0"/>
                  <a:cs typeface="Segoe UI" charset="0"/>
                </a:rPr>
                <a:t>MS Graph</a:t>
              </a:r>
            </a:p>
          </p:txBody>
        </p:sp>
        <p:pic>
          <p:nvPicPr>
            <p:cNvPr id="218" name="Picture 217">
              <a:extLst>
                <a:ext uri="{FF2B5EF4-FFF2-40B4-BE49-F238E27FC236}">
                  <a16:creationId xmlns:a16="http://schemas.microsoft.com/office/drawing/2014/main" id="{6C967C52-5CDA-460D-A65A-2F8E105DEA92}"/>
                </a:ext>
              </a:extLst>
            </p:cNvPr>
            <p:cNvPicPr>
              <a:picLocks noChangeAspect="1"/>
            </p:cNvPicPr>
            <p:nvPr/>
          </p:nvPicPr>
          <p:blipFill>
            <a:blip r:embed="rId25">
              <a:duotone>
                <a:prstClr val="black"/>
                <a:schemeClr val="accent1">
                  <a:tint val="45000"/>
                  <a:satMod val="400000"/>
                </a:schemeClr>
              </a:duotone>
              <a:lum bright="-40000" contrast="-40000"/>
            </a:blip>
            <a:stretch>
              <a:fillRect/>
            </a:stretch>
          </p:blipFill>
          <p:spPr>
            <a:xfrm>
              <a:off x="4833151" y="1578255"/>
              <a:ext cx="596280" cy="670815"/>
            </a:xfrm>
            <a:prstGeom prst="rect">
              <a:avLst/>
            </a:prstGeom>
          </p:spPr>
        </p:pic>
      </p:grpSp>
      <p:sp>
        <p:nvSpPr>
          <p:cNvPr id="103" name="TextBox 102">
            <a:extLst>
              <a:ext uri="{FF2B5EF4-FFF2-40B4-BE49-F238E27FC236}">
                <a16:creationId xmlns:a16="http://schemas.microsoft.com/office/drawing/2014/main" id="{CCD691C8-593D-49AB-A4AC-9FFAD3553258}"/>
              </a:ext>
              <a:ext uri="{C183D7F6-B498-43B3-948B-1728B52AA6E4}">
                <adec:decorative xmlns:adec="http://schemas.microsoft.com/office/drawing/2017/decorative" val="1"/>
              </a:ext>
            </a:extLst>
          </p:cNvPr>
          <p:cNvSpPr txBox="1"/>
          <p:nvPr/>
        </p:nvSpPr>
        <p:spPr>
          <a:xfrm>
            <a:off x="3086100" y="3244334"/>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pic>
        <p:nvPicPr>
          <p:cNvPr id="5" name="Picture 4">
            <a:extLst>
              <a:ext uri="{FF2B5EF4-FFF2-40B4-BE49-F238E27FC236}">
                <a16:creationId xmlns:a16="http://schemas.microsoft.com/office/drawing/2014/main" id="{C990D915-80DD-4907-AC99-0805D423039F}"/>
              </a:ext>
              <a:ext uri="{C183D7F6-B498-43B3-948B-1728B52AA6E4}">
                <adec:decorative xmlns:adec="http://schemas.microsoft.com/office/drawing/2017/decorative" val="1"/>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1476504" y="3522221"/>
            <a:ext cx="467768" cy="467768"/>
          </a:xfrm>
          <a:prstGeom prst="rect">
            <a:avLst/>
          </a:prstGeom>
        </p:spPr>
      </p:pic>
      <p:pic>
        <p:nvPicPr>
          <p:cNvPr id="49" name="Picture 48">
            <a:extLst>
              <a:ext uri="{FF2B5EF4-FFF2-40B4-BE49-F238E27FC236}">
                <a16:creationId xmlns:a16="http://schemas.microsoft.com/office/drawing/2014/main" id="{90641BAF-3EF1-4453-8D05-0DEF92EB0CD7}"/>
              </a:ext>
              <a:ext uri="{C183D7F6-B498-43B3-948B-1728B52AA6E4}">
                <adec:decorative xmlns:adec="http://schemas.microsoft.com/office/drawing/2017/decorative" val="1"/>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2188489" y="3036805"/>
            <a:ext cx="415057" cy="415057"/>
          </a:xfrm>
          <a:prstGeom prst="rect">
            <a:avLst/>
          </a:prstGeom>
        </p:spPr>
      </p:pic>
      <p:pic>
        <p:nvPicPr>
          <p:cNvPr id="53" name="Picture 52">
            <a:extLst>
              <a:ext uri="{FF2B5EF4-FFF2-40B4-BE49-F238E27FC236}">
                <a16:creationId xmlns:a16="http://schemas.microsoft.com/office/drawing/2014/main" id="{01256671-5C1C-4186-83C5-22E9C3254C19}"/>
              </a:ext>
              <a:ext uri="{C183D7F6-B498-43B3-948B-1728B52AA6E4}">
                <adec:decorative xmlns:adec="http://schemas.microsoft.com/office/drawing/2017/decorative" val="1"/>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2135007" y="4071349"/>
            <a:ext cx="462617" cy="462617"/>
          </a:xfrm>
          <a:prstGeom prst="rect">
            <a:avLst/>
          </a:prstGeom>
        </p:spPr>
      </p:pic>
      <p:pic>
        <p:nvPicPr>
          <p:cNvPr id="57" name="Picture 56">
            <a:extLst>
              <a:ext uri="{FF2B5EF4-FFF2-40B4-BE49-F238E27FC236}">
                <a16:creationId xmlns:a16="http://schemas.microsoft.com/office/drawing/2014/main" id="{D116EDDC-B7F9-49BB-B1C4-420798802E80}"/>
              </a:ext>
              <a:ext uri="{C183D7F6-B498-43B3-948B-1728B52AA6E4}">
                <adec:decorative xmlns:adec="http://schemas.microsoft.com/office/drawing/2017/decorative" val="1"/>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1508239" y="4116682"/>
            <a:ext cx="454036" cy="454036"/>
          </a:xfrm>
          <a:prstGeom prst="rect">
            <a:avLst/>
          </a:prstGeom>
        </p:spPr>
      </p:pic>
      <p:pic>
        <p:nvPicPr>
          <p:cNvPr id="61" name="Picture 60">
            <a:extLst>
              <a:ext uri="{FF2B5EF4-FFF2-40B4-BE49-F238E27FC236}">
                <a16:creationId xmlns:a16="http://schemas.microsoft.com/office/drawing/2014/main" id="{5AAA1370-9C6B-4749-AD08-C1DFE61CDC06}"/>
              </a:ext>
              <a:ext uri="{C183D7F6-B498-43B3-948B-1728B52AA6E4}">
                <adec:decorative xmlns:adec="http://schemas.microsoft.com/office/drawing/2017/decorative" val="1"/>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771077" y="3524799"/>
            <a:ext cx="451283" cy="451283"/>
          </a:xfrm>
          <a:prstGeom prst="rect">
            <a:avLst/>
          </a:prstGeom>
        </p:spPr>
      </p:pic>
      <p:pic>
        <p:nvPicPr>
          <p:cNvPr id="65" name="Picture 64">
            <a:extLst>
              <a:ext uri="{FF2B5EF4-FFF2-40B4-BE49-F238E27FC236}">
                <a16:creationId xmlns:a16="http://schemas.microsoft.com/office/drawing/2014/main" id="{1B656869-8995-4109-8571-6997F0F68C1A}"/>
              </a:ext>
              <a:ext uri="{C183D7F6-B498-43B3-948B-1728B52AA6E4}">
                <adec:decorative xmlns:adec="http://schemas.microsoft.com/office/drawing/2017/decorative" val="1"/>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9752" y="2947971"/>
            <a:ext cx="491993" cy="491993"/>
          </a:xfrm>
          <a:prstGeom prst="rect">
            <a:avLst/>
          </a:prstGeom>
        </p:spPr>
      </p:pic>
      <p:pic>
        <p:nvPicPr>
          <p:cNvPr id="69" name="Picture 68">
            <a:extLst>
              <a:ext uri="{FF2B5EF4-FFF2-40B4-BE49-F238E27FC236}">
                <a16:creationId xmlns:a16="http://schemas.microsoft.com/office/drawing/2014/main" id="{CAE309D0-B1FC-4C01-AC93-7C7BB40DD12B}"/>
              </a:ext>
              <a:ext uri="{C183D7F6-B498-43B3-948B-1728B52AA6E4}">
                <adec:decorative xmlns:adec="http://schemas.microsoft.com/office/drawing/2017/decorative" val="1"/>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503399" y="2987072"/>
            <a:ext cx="464790" cy="464790"/>
          </a:xfrm>
          <a:prstGeom prst="rect">
            <a:avLst/>
          </a:prstGeom>
        </p:spPr>
      </p:pic>
      <p:pic>
        <p:nvPicPr>
          <p:cNvPr id="97" name="Picture 96">
            <a:extLst>
              <a:ext uri="{FF2B5EF4-FFF2-40B4-BE49-F238E27FC236}">
                <a16:creationId xmlns:a16="http://schemas.microsoft.com/office/drawing/2014/main" id="{4F812D34-ABCE-4968-A27C-F53685557666}"/>
              </a:ext>
              <a:ext uri="{C183D7F6-B498-43B3-948B-1728B52AA6E4}">
                <adec:decorative xmlns:adec="http://schemas.microsoft.com/office/drawing/2017/decorative" val="1"/>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756266" y="4121145"/>
            <a:ext cx="462617" cy="462617"/>
          </a:xfrm>
          <a:prstGeom prst="rect">
            <a:avLst/>
          </a:prstGeom>
        </p:spPr>
      </p:pic>
      <p:pic>
        <p:nvPicPr>
          <p:cNvPr id="7" name="Picture 6">
            <a:extLst>
              <a:ext uri="{FF2B5EF4-FFF2-40B4-BE49-F238E27FC236}">
                <a16:creationId xmlns:a16="http://schemas.microsoft.com/office/drawing/2014/main" id="{F49EADBB-5EE5-015C-72B7-C54E4E1908FB}"/>
              </a:ext>
            </a:extLst>
          </p:cNvPr>
          <p:cNvPicPr>
            <a:picLocks noChangeAspect="1"/>
          </p:cNvPicPr>
          <p:nvPr/>
        </p:nvPicPr>
        <p:blipFill>
          <a:blip r:embed="rId34"/>
          <a:stretch>
            <a:fillRect/>
          </a:stretch>
        </p:blipFill>
        <p:spPr>
          <a:xfrm>
            <a:off x="9946631" y="1668831"/>
            <a:ext cx="407013" cy="407013"/>
          </a:xfrm>
          <a:prstGeom prst="rect">
            <a:avLst/>
          </a:prstGeom>
        </p:spPr>
      </p:pic>
      <p:pic>
        <p:nvPicPr>
          <p:cNvPr id="10" name="Picture 9">
            <a:extLst>
              <a:ext uri="{FF2B5EF4-FFF2-40B4-BE49-F238E27FC236}">
                <a16:creationId xmlns:a16="http://schemas.microsoft.com/office/drawing/2014/main" id="{F5FA8DE1-EEB0-B755-3791-483F99CC7877}"/>
              </a:ext>
            </a:extLst>
          </p:cNvPr>
          <p:cNvPicPr>
            <a:picLocks noChangeAspect="1"/>
          </p:cNvPicPr>
          <p:nvPr/>
        </p:nvPicPr>
        <p:blipFill>
          <a:blip r:embed="rId35"/>
          <a:stretch>
            <a:fillRect/>
          </a:stretch>
        </p:blipFill>
        <p:spPr>
          <a:xfrm>
            <a:off x="10910896" y="1689694"/>
            <a:ext cx="443943" cy="443943"/>
          </a:xfrm>
          <a:prstGeom prst="rect">
            <a:avLst/>
          </a:prstGeom>
        </p:spPr>
      </p:pic>
      <p:pic>
        <p:nvPicPr>
          <p:cNvPr id="22" name="Picture 21">
            <a:extLst>
              <a:ext uri="{FF2B5EF4-FFF2-40B4-BE49-F238E27FC236}">
                <a16:creationId xmlns:a16="http://schemas.microsoft.com/office/drawing/2014/main" id="{78235C4F-DA18-B240-E75B-67D82F6BED0B}"/>
              </a:ext>
            </a:extLst>
          </p:cNvPr>
          <p:cNvPicPr>
            <a:picLocks noChangeAspect="1"/>
          </p:cNvPicPr>
          <p:nvPr/>
        </p:nvPicPr>
        <p:blipFill>
          <a:blip r:embed="rId36"/>
          <a:stretch>
            <a:fillRect/>
          </a:stretch>
        </p:blipFill>
        <p:spPr>
          <a:xfrm>
            <a:off x="8922752" y="1696455"/>
            <a:ext cx="414391" cy="414391"/>
          </a:xfrm>
          <a:prstGeom prst="rect">
            <a:avLst/>
          </a:prstGeom>
        </p:spPr>
      </p:pic>
      <p:pic>
        <p:nvPicPr>
          <p:cNvPr id="36" name="Picture 35">
            <a:extLst>
              <a:ext uri="{FF2B5EF4-FFF2-40B4-BE49-F238E27FC236}">
                <a16:creationId xmlns:a16="http://schemas.microsoft.com/office/drawing/2014/main" id="{F6EFEE64-8659-FD5C-2638-490B74AAE555}"/>
              </a:ext>
            </a:extLst>
          </p:cNvPr>
          <p:cNvPicPr>
            <a:picLocks noChangeAspect="1"/>
          </p:cNvPicPr>
          <p:nvPr/>
        </p:nvPicPr>
        <p:blipFill>
          <a:blip r:embed="rId36"/>
          <a:stretch>
            <a:fillRect/>
          </a:stretch>
        </p:blipFill>
        <p:spPr>
          <a:xfrm>
            <a:off x="2149478" y="3510455"/>
            <a:ext cx="448188" cy="448188"/>
          </a:xfrm>
          <a:prstGeom prst="rect">
            <a:avLst/>
          </a:prstGeom>
        </p:spPr>
      </p:pic>
    </p:spTree>
    <p:extLst>
      <p:ext uri="{BB962C8B-B14F-4D97-AF65-F5344CB8AC3E}">
        <p14:creationId xmlns:p14="http://schemas.microsoft.com/office/powerpoint/2010/main" val="225181301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01273-241B-816D-5268-AE812304B965}"/>
              </a:ext>
            </a:extLst>
          </p:cNvPr>
          <p:cNvSpPr>
            <a:spLocks noGrp="1"/>
          </p:cNvSpPr>
          <p:nvPr>
            <p:ph type="title"/>
          </p:nvPr>
        </p:nvSpPr>
        <p:spPr/>
        <p:txBody>
          <a:bodyPr/>
          <a:lstStyle/>
          <a:p>
            <a:r>
              <a:rPr lang="en-US" dirty="0"/>
              <a:t>The Teams App lifecycle</a:t>
            </a:r>
          </a:p>
        </p:txBody>
      </p:sp>
      <p:graphicFrame>
        <p:nvGraphicFramePr>
          <p:cNvPr id="6" name="Content Placeholder 5">
            <a:extLst>
              <a:ext uri="{FF2B5EF4-FFF2-40B4-BE49-F238E27FC236}">
                <a16:creationId xmlns:a16="http://schemas.microsoft.com/office/drawing/2014/main" id="{95B387A4-E525-9CCC-39CB-B28C62D15A38}"/>
              </a:ext>
              <a:ext uri="{C183D7F6-B498-43B3-948B-1728B52AA6E4}">
                <adec:decorative xmlns:adec="http://schemas.microsoft.com/office/drawing/2017/decorative" val="1"/>
              </a:ext>
            </a:extLst>
          </p:cNvPr>
          <p:cNvGraphicFramePr>
            <a:graphicFrameLocks noGrp="1"/>
          </p:cNvGraphicFramePr>
          <p:nvPr>
            <p:ph sz="quarter" idx="10"/>
            <p:extLst>
              <p:ext uri="{D42A27DB-BD31-4B8C-83A1-F6EECF244321}">
                <p14:modId xmlns:p14="http://schemas.microsoft.com/office/powerpoint/2010/main" val="3806158796"/>
              </p:ext>
            </p:extLst>
          </p:nvPr>
        </p:nvGraphicFramePr>
        <p:xfrm>
          <a:off x="584899" y="1011198"/>
          <a:ext cx="11018838" cy="3802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5">
            <a:extLst>
              <a:ext uri="{FF2B5EF4-FFF2-40B4-BE49-F238E27FC236}">
                <a16:creationId xmlns:a16="http://schemas.microsoft.com/office/drawing/2014/main" id="{8136DE86-15B5-FE67-F7F4-02BC9F77D3FE}"/>
              </a:ext>
            </a:extLst>
          </p:cNvPr>
          <p:cNvSpPr txBox="1">
            <a:spLocks/>
          </p:cNvSpPr>
          <p:nvPr/>
        </p:nvSpPr>
        <p:spPr>
          <a:xfrm>
            <a:off x="581853" y="4462749"/>
            <a:ext cx="10936994" cy="1994392"/>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dirty="0">
                <a:latin typeface="Segoe UI" panose="020B0502040204020203" pitchFamily="34" charset="0"/>
              </a:rPr>
              <a:t>Microsoft Teams provides access to apps through the Microsoft Teams app catalog, which allows additional apps to be used within the native Teams application for a richer, more integrated experience.</a:t>
            </a:r>
            <a:br>
              <a:rPr lang="en-US" sz="1600" dirty="0">
                <a:latin typeface="Segoe UI" panose="020B0502040204020203" pitchFamily="34" charset="0"/>
              </a:rPr>
            </a:br>
            <a:br>
              <a:rPr lang="en-US" sz="1600" dirty="0">
                <a:latin typeface="Segoe UI" panose="020B0502040204020203" pitchFamily="34" charset="0"/>
              </a:rPr>
            </a:br>
            <a:r>
              <a:rPr lang="en-US" sz="1600" dirty="0"/>
              <a:t>This deck was developed to support your organization in accelerating the deployment and management of applications for Microsoft Teams by walking through how to define a formal process for Apps for Microsoft Teams for your organization.</a:t>
            </a:r>
          </a:p>
          <a:p>
            <a:pPr marL="0" indent="0">
              <a:buNone/>
            </a:pPr>
            <a:endParaRPr lang="en-US" dirty="0"/>
          </a:p>
        </p:txBody>
      </p:sp>
    </p:spTree>
    <p:extLst>
      <p:ext uri="{BB962C8B-B14F-4D97-AF65-F5344CB8AC3E}">
        <p14:creationId xmlns:p14="http://schemas.microsoft.com/office/powerpoint/2010/main" val="271422352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DC48481D-8B07-EADD-D7FB-600705B4CD96}"/>
              </a:ext>
            </a:extLst>
          </p:cNvPr>
          <p:cNvSpPr>
            <a:spLocks noGrp="1"/>
          </p:cNvSpPr>
          <p:nvPr>
            <p:ph type="title"/>
          </p:nvPr>
        </p:nvSpPr>
        <p:spPr/>
        <p:txBody>
          <a:bodyPr/>
          <a:lstStyle/>
          <a:p>
            <a:r>
              <a:rPr lang="en-US" dirty="0"/>
              <a:t>Managing how users discover and request apps</a:t>
            </a:r>
          </a:p>
        </p:txBody>
      </p:sp>
      <p:sp>
        <p:nvSpPr>
          <p:cNvPr id="12" name="Content Placeholder 11">
            <a:extLst>
              <a:ext uri="{FF2B5EF4-FFF2-40B4-BE49-F238E27FC236}">
                <a16:creationId xmlns:a16="http://schemas.microsoft.com/office/drawing/2014/main" id="{2A3726A8-93A9-CEE7-3100-BBD72E91F646}"/>
              </a:ext>
            </a:extLst>
          </p:cNvPr>
          <p:cNvSpPr>
            <a:spLocks noGrp="1"/>
          </p:cNvSpPr>
          <p:nvPr>
            <p:ph sz="quarter" idx="10"/>
          </p:nvPr>
        </p:nvSpPr>
        <p:spPr>
          <a:xfrm>
            <a:off x="584200" y="1435100"/>
            <a:ext cx="11018838" cy="4942892"/>
          </a:xfrm>
        </p:spPr>
        <p:txBody>
          <a:bodyPr/>
          <a:lstStyle/>
          <a:p>
            <a:pPr marL="0" indent="0">
              <a:buNone/>
            </a:pPr>
            <a:r>
              <a:rPr lang="en-US" sz="1800" dirty="0"/>
              <a:t>The Microsoft Teams Admin Center allows administrators to customize the Teams app store experience to add branding and to manage which apps are made available to your users. We recommend that administrators review the following controls for creating a guided experience for your users.</a:t>
            </a:r>
          </a:p>
          <a:p>
            <a:pPr marL="0" indent="0">
              <a:buNone/>
            </a:pPr>
            <a:endParaRPr lang="en-US" sz="1800" dirty="0"/>
          </a:p>
          <a:p>
            <a:pPr marL="228600" lvl="1" indent="0">
              <a:buNone/>
            </a:pPr>
            <a:r>
              <a:rPr lang="en-US" sz="1600" dirty="0"/>
              <a:t>1. The </a:t>
            </a:r>
            <a:r>
              <a:rPr lang="en-US" sz="1600" dirty="0">
                <a:hlinkClick r:id="rId3"/>
              </a:rPr>
              <a:t>customize store</a:t>
            </a:r>
            <a:r>
              <a:rPr lang="en-US" sz="1600" dirty="0"/>
              <a:t> location in the Teams admin center allows administrators to select:</a:t>
            </a:r>
          </a:p>
          <a:p>
            <a:pPr lvl="1">
              <a:buFontTx/>
              <a:buChar char="-"/>
            </a:pPr>
            <a:r>
              <a:rPr lang="en-US" sz="1600" dirty="0"/>
              <a:t>Organization logo</a:t>
            </a:r>
          </a:p>
          <a:p>
            <a:pPr lvl="1">
              <a:buFontTx/>
              <a:buChar char="-"/>
            </a:pPr>
            <a:r>
              <a:rPr lang="en-US" sz="1600" dirty="0"/>
              <a:t>Logomark</a:t>
            </a:r>
          </a:p>
          <a:p>
            <a:pPr lvl="1">
              <a:buFontTx/>
              <a:buChar char="-"/>
            </a:pPr>
            <a:r>
              <a:rPr lang="en-US" sz="1600" dirty="0"/>
              <a:t>Background image</a:t>
            </a:r>
          </a:p>
          <a:p>
            <a:pPr lvl="1">
              <a:buFontTx/>
              <a:buChar char="-"/>
            </a:pPr>
            <a:r>
              <a:rPr lang="en-US" sz="1600" dirty="0"/>
              <a:t>Text color of organization name</a:t>
            </a:r>
          </a:p>
          <a:p>
            <a:pPr marL="228600" lvl="1" indent="0">
              <a:buNone/>
            </a:pPr>
            <a:r>
              <a:rPr lang="en-US" sz="1600" dirty="0">
                <a:hlinkClick r:id="rId4"/>
              </a:rPr>
              <a:t>This article provides more information about customizing your store</a:t>
            </a:r>
            <a:r>
              <a:rPr lang="en-US" sz="1600" dirty="0"/>
              <a:t>.</a:t>
            </a:r>
            <a:br>
              <a:rPr lang="en-US" sz="1600" dirty="0"/>
            </a:br>
            <a:br>
              <a:rPr lang="en-US" sz="1600" dirty="0"/>
            </a:br>
            <a:r>
              <a:rPr lang="en-US" sz="1600" dirty="0"/>
              <a:t>2. Use </a:t>
            </a:r>
            <a:r>
              <a:rPr lang="en-US" sz="1600" dirty="0">
                <a:hlinkClick r:id="rId5"/>
              </a:rPr>
              <a:t>app permissions policies</a:t>
            </a:r>
            <a:r>
              <a:rPr lang="en-US" sz="1600" dirty="0"/>
              <a:t> to control which apps are available to users.</a:t>
            </a:r>
          </a:p>
          <a:p>
            <a:pPr marL="228600" lvl="1" indent="0">
              <a:buNone/>
            </a:pPr>
            <a:endParaRPr lang="en-US" sz="1600" dirty="0"/>
          </a:p>
          <a:p>
            <a:pPr marL="228600" lvl="1" indent="0">
              <a:buNone/>
            </a:pPr>
            <a:r>
              <a:rPr lang="en-US" sz="1600" dirty="0"/>
              <a:t>3. Proactively direct users to organizationally approved apps with </a:t>
            </a:r>
            <a:r>
              <a:rPr lang="en-US" sz="1600" dirty="0">
                <a:hlinkClick r:id="rId6"/>
              </a:rPr>
              <a:t>app setup policies</a:t>
            </a:r>
            <a:r>
              <a:rPr lang="en-US" sz="1600" dirty="0"/>
              <a:t> and </a:t>
            </a:r>
            <a:r>
              <a:rPr lang="en-US" sz="1600" dirty="0">
                <a:hlinkClick r:id="rId7"/>
              </a:rPr>
              <a:t>tailored apps</a:t>
            </a:r>
            <a:r>
              <a:rPr lang="en-US" sz="1600" dirty="0"/>
              <a:t>.</a:t>
            </a:r>
          </a:p>
          <a:p>
            <a:pPr marL="228600" lvl="1" indent="0">
              <a:buNone/>
            </a:pPr>
            <a:endParaRPr lang="en-US" sz="1600" dirty="0"/>
          </a:p>
          <a:p>
            <a:pPr marL="228600" lvl="1" indent="0">
              <a:buNone/>
            </a:pPr>
            <a:r>
              <a:rPr lang="en-US" sz="1600" dirty="0"/>
              <a:t>4. Set up </a:t>
            </a:r>
            <a:r>
              <a:rPr lang="en-US" sz="1600" dirty="0">
                <a:hlinkClick r:id="rId8"/>
              </a:rPr>
              <a:t>user request alerting</a:t>
            </a:r>
            <a:r>
              <a:rPr lang="en-US" sz="1600" dirty="0"/>
              <a:t> or </a:t>
            </a:r>
            <a:r>
              <a:rPr lang="en-US" sz="1600" dirty="0">
                <a:hlinkClick r:id="rId8"/>
              </a:rPr>
              <a:t>redirect user requests to your existing app request process</a:t>
            </a:r>
            <a:r>
              <a:rPr lang="en-US" sz="1600" dirty="0"/>
              <a:t>.</a:t>
            </a:r>
          </a:p>
          <a:p>
            <a:pPr marL="0" indent="0">
              <a:buNone/>
            </a:pPr>
            <a:endParaRPr lang="en-US" sz="1800" dirty="0"/>
          </a:p>
        </p:txBody>
      </p:sp>
    </p:spTree>
    <p:extLst>
      <p:ext uri="{BB962C8B-B14F-4D97-AF65-F5344CB8AC3E}">
        <p14:creationId xmlns:p14="http://schemas.microsoft.com/office/powerpoint/2010/main" val="2986275651"/>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55CC15-FEC6-6E33-B260-55E9904108A9}"/>
              </a:ext>
            </a:extLst>
          </p:cNvPr>
          <p:cNvSpPr>
            <a:spLocks noGrp="1"/>
          </p:cNvSpPr>
          <p:nvPr>
            <p:ph type="title"/>
          </p:nvPr>
        </p:nvSpPr>
        <p:spPr>
          <a:xfrm>
            <a:off x="588263" y="585788"/>
            <a:ext cx="4894962" cy="5683250"/>
          </a:xfrm>
        </p:spPr>
        <p:txBody>
          <a:bodyPr wrap="square" anchor="ctr">
            <a:normAutofit/>
          </a:bodyPr>
          <a:lstStyle/>
          <a:p>
            <a:r>
              <a:rPr lang="en-US" dirty="0"/>
              <a:t>Evaluating an app for use in your organization</a:t>
            </a:r>
          </a:p>
        </p:txBody>
      </p:sp>
      <p:sp>
        <p:nvSpPr>
          <p:cNvPr id="5" name="Content Placeholder 4">
            <a:extLst>
              <a:ext uri="{FF2B5EF4-FFF2-40B4-BE49-F238E27FC236}">
                <a16:creationId xmlns:a16="http://schemas.microsoft.com/office/drawing/2014/main" id="{4234A4A2-C551-8070-7A06-F62C082E11F0}"/>
              </a:ext>
            </a:extLst>
          </p:cNvPr>
          <p:cNvSpPr>
            <a:spLocks noGrp="1"/>
          </p:cNvSpPr>
          <p:nvPr>
            <p:ph type="body" sz="quarter" idx="11"/>
          </p:nvPr>
        </p:nvSpPr>
        <p:spPr>
          <a:xfrm>
            <a:off x="6672262" y="585788"/>
            <a:ext cx="4937125" cy="5683249"/>
          </a:xfrm>
        </p:spPr>
        <p:txBody>
          <a:bodyPr wrap="square" anchor="ctr">
            <a:normAutofit/>
          </a:bodyPr>
          <a:lstStyle/>
          <a:p>
            <a:pPr marL="457200" indent="-457200">
              <a:buFont typeface="Arial" panose="020B0604020202020204" pitchFamily="34" charset="0"/>
              <a:buChar char="•"/>
            </a:pPr>
            <a:r>
              <a:rPr lang="en-US" dirty="0"/>
              <a:t>Understanding app components</a:t>
            </a:r>
          </a:p>
          <a:p>
            <a:pPr marL="457200" indent="-457200">
              <a:buFont typeface="Arial" panose="020B0604020202020204" pitchFamily="34" charset="0"/>
              <a:buChar char="•"/>
            </a:pPr>
            <a:r>
              <a:rPr lang="en-US" dirty="0"/>
              <a:t>App features</a:t>
            </a:r>
          </a:p>
          <a:p>
            <a:pPr marL="457200" indent="-457200">
              <a:buFont typeface="Arial" panose="020B0604020202020204" pitchFamily="34" charset="0"/>
              <a:buChar char="•"/>
            </a:pPr>
            <a:r>
              <a:rPr lang="en-US" dirty="0"/>
              <a:t>Evaluating permissions</a:t>
            </a:r>
          </a:p>
          <a:p>
            <a:pPr marL="457200" indent="-457200">
              <a:buFont typeface="Arial" panose="020B0604020202020204" pitchFamily="34" charset="0"/>
              <a:buChar char="•"/>
            </a:pPr>
            <a:r>
              <a:rPr lang="en-US" dirty="0"/>
              <a:t>Publisher information and M365 certification</a:t>
            </a:r>
          </a:p>
          <a:p>
            <a:endParaRPr lang="en-US" dirty="0"/>
          </a:p>
          <a:p>
            <a:endParaRPr lang="en-US" dirty="0"/>
          </a:p>
        </p:txBody>
      </p:sp>
    </p:spTree>
    <p:extLst>
      <p:ext uri="{BB962C8B-B14F-4D97-AF65-F5344CB8AC3E}">
        <p14:creationId xmlns:p14="http://schemas.microsoft.com/office/powerpoint/2010/main" val="261177485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DC48481D-8B07-EADD-D7FB-600705B4CD96}"/>
              </a:ext>
            </a:extLst>
          </p:cNvPr>
          <p:cNvSpPr>
            <a:spLocks noGrp="1"/>
          </p:cNvSpPr>
          <p:nvPr>
            <p:ph type="title"/>
          </p:nvPr>
        </p:nvSpPr>
        <p:spPr/>
        <p:txBody>
          <a:bodyPr/>
          <a:lstStyle/>
          <a:p>
            <a:r>
              <a:rPr lang="en-US" dirty="0"/>
              <a:t>App components</a:t>
            </a:r>
          </a:p>
        </p:txBody>
      </p:sp>
      <p:sp>
        <p:nvSpPr>
          <p:cNvPr id="12" name="Content Placeholder 11">
            <a:extLst>
              <a:ext uri="{FF2B5EF4-FFF2-40B4-BE49-F238E27FC236}">
                <a16:creationId xmlns:a16="http://schemas.microsoft.com/office/drawing/2014/main" id="{2A3726A8-93A9-CEE7-3100-BBD72E91F646}"/>
              </a:ext>
            </a:extLst>
          </p:cNvPr>
          <p:cNvSpPr>
            <a:spLocks noGrp="1"/>
          </p:cNvSpPr>
          <p:nvPr>
            <p:ph sz="quarter" idx="10"/>
          </p:nvPr>
        </p:nvSpPr>
        <p:spPr>
          <a:xfrm>
            <a:off x="442532" y="1484897"/>
            <a:ext cx="5653468" cy="5152180"/>
          </a:xfrm>
        </p:spPr>
        <p:txBody>
          <a:bodyPr/>
          <a:lstStyle/>
          <a:p>
            <a:pPr marL="0" indent="0">
              <a:buNone/>
            </a:pPr>
            <a:r>
              <a:rPr lang="en-US" sz="1800" dirty="0"/>
              <a:t>Microsoft Teams apps are composed of one or more components defined in an app manifest. Apps gain access to some basic information when installed. </a:t>
            </a:r>
            <a:r>
              <a:rPr lang="en-US" sz="1800" dirty="0">
                <a:hlinkClick r:id="rId3"/>
              </a:rPr>
              <a:t>The information available to the application via the Teams context varies by app features as noted here</a:t>
            </a:r>
            <a:br>
              <a:rPr lang="en-US" sz="1800" dirty="0"/>
            </a:br>
            <a:br>
              <a:rPr lang="en-US" sz="1800" dirty="0"/>
            </a:br>
            <a:r>
              <a:rPr lang="en-US" sz="1800" dirty="0"/>
              <a:t>If additional information is needed by an app Teams apps request access to additional permissions for information exposed by Microsoft or 3rd party APIs such as Microsoft Graph or the Microsoft SharePoint REST API</a:t>
            </a:r>
          </a:p>
          <a:p>
            <a:pPr marL="0" indent="0">
              <a:buNone/>
            </a:pPr>
            <a:endParaRPr lang="en-US" sz="1800" dirty="0"/>
          </a:p>
          <a:p>
            <a:pPr marL="0" indent="0">
              <a:buNone/>
            </a:pPr>
            <a:r>
              <a:rPr lang="en-US" sz="1800" dirty="0"/>
              <a:t>Administrators can see the access an application will have by looking at the app features and permissions section of the About tab</a:t>
            </a:r>
            <a:br>
              <a:rPr lang="en-US" sz="1800" dirty="0"/>
            </a:br>
            <a:br>
              <a:rPr lang="en-US" sz="1800" dirty="0"/>
            </a:br>
            <a:endParaRPr lang="en-US" sz="1800" dirty="0"/>
          </a:p>
          <a:p>
            <a:pPr marL="0" indent="0">
              <a:buNone/>
            </a:pPr>
            <a:endParaRPr lang="en-US" sz="1800" dirty="0"/>
          </a:p>
        </p:txBody>
      </p:sp>
      <p:pic>
        <p:nvPicPr>
          <p:cNvPr id="6" name="Picture 5" descr="Picture showing where App features and Permissions are listed on a Teams apps overview">
            <a:extLst>
              <a:ext uri="{FF2B5EF4-FFF2-40B4-BE49-F238E27FC236}">
                <a16:creationId xmlns:a16="http://schemas.microsoft.com/office/drawing/2014/main" id="{AFA3D936-6CD7-5FD0-34AA-ADE924809457}"/>
              </a:ext>
            </a:extLst>
          </p:cNvPr>
          <p:cNvPicPr>
            <a:picLocks noChangeAspect="1"/>
          </p:cNvPicPr>
          <p:nvPr/>
        </p:nvPicPr>
        <p:blipFill>
          <a:blip r:embed="rId4"/>
          <a:stretch>
            <a:fillRect/>
          </a:stretch>
        </p:blipFill>
        <p:spPr>
          <a:xfrm>
            <a:off x="6313546" y="1484896"/>
            <a:ext cx="5435922" cy="4687303"/>
          </a:xfrm>
          <a:prstGeom prst="rect">
            <a:avLst/>
          </a:prstGeom>
        </p:spPr>
      </p:pic>
      <p:sp>
        <p:nvSpPr>
          <p:cNvPr id="7" name="Rectangle 6">
            <a:extLst>
              <a:ext uri="{FF2B5EF4-FFF2-40B4-BE49-F238E27FC236}">
                <a16:creationId xmlns:a16="http://schemas.microsoft.com/office/drawing/2014/main" id="{BDE1BDFC-F003-006C-60E9-31F5B911112B}"/>
              </a:ext>
              <a:ext uri="{C183D7F6-B498-43B3-948B-1728B52AA6E4}">
                <adec:decorative xmlns:adec="http://schemas.microsoft.com/office/drawing/2017/decorative" val="1"/>
              </a:ext>
            </a:extLst>
          </p:cNvPr>
          <p:cNvSpPr/>
          <p:nvPr/>
        </p:nvSpPr>
        <p:spPr bwMode="auto">
          <a:xfrm>
            <a:off x="6313546" y="2991556"/>
            <a:ext cx="2932054" cy="1569155"/>
          </a:xfrm>
          <a:prstGeom prst="rect">
            <a:avLst/>
          </a:prstGeom>
          <a:noFill/>
          <a:ln>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9" name="Rectangle 8">
            <a:extLst>
              <a:ext uri="{FF2B5EF4-FFF2-40B4-BE49-F238E27FC236}">
                <a16:creationId xmlns:a16="http://schemas.microsoft.com/office/drawing/2014/main" id="{E9D8D863-E186-7359-4142-6DFCDC8914B4}"/>
              </a:ext>
              <a:ext uri="{C183D7F6-B498-43B3-948B-1728B52AA6E4}">
                <adec:decorative xmlns:adec="http://schemas.microsoft.com/office/drawing/2017/decorative" val="1"/>
              </a:ext>
            </a:extLst>
          </p:cNvPr>
          <p:cNvSpPr/>
          <p:nvPr/>
        </p:nvSpPr>
        <p:spPr bwMode="auto">
          <a:xfrm>
            <a:off x="6313546" y="4797778"/>
            <a:ext cx="5435922" cy="1151466"/>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64993587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075FA86-FC2C-8AA1-6178-98958BD9933C}"/>
              </a:ext>
            </a:extLst>
          </p:cNvPr>
          <p:cNvSpPr>
            <a:spLocks noGrp="1"/>
          </p:cNvSpPr>
          <p:nvPr>
            <p:ph type="title"/>
          </p:nvPr>
        </p:nvSpPr>
        <p:spPr>
          <a:xfrm>
            <a:off x="588263" y="457200"/>
            <a:ext cx="11018520" cy="553998"/>
          </a:xfrm>
        </p:spPr>
        <p:txBody>
          <a:bodyPr/>
          <a:lstStyle/>
          <a:p>
            <a:r>
              <a:rPr lang="en-US" dirty="0"/>
              <a:t>App features</a:t>
            </a:r>
          </a:p>
        </p:txBody>
      </p:sp>
      <p:graphicFrame>
        <p:nvGraphicFramePr>
          <p:cNvPr id="4" name="Content Placeholder 3">
            <a:extLst>
              <a:ext uri="{FF2B5EF4-FFF2-40B4-BE49-F238E27FC236}">
                <a16:creationId xmlns:a16="http://schemas.microsoft.com/office/drawing/2014/main" id="{58FCC240-21BE-490D-804C-8DECB750188C}"/>
              </a:ext>
            </a:extLst>
          </p:cNvPr>
          <p:cNvGraphicFramePr>
            <a:graphicFrameLocks noGrp="1"/>
          </p:cNvGraphicFramePr>
          <p:nvPr>
            <p:ph sz="quarter" idx="10"/>
            <p:extLst>
              <p:ext uri="{D42A27DB-BD31-4B8C-83A1-F6EECF244321}">
                <p14:modId xmlns:p14="http://schemas.microsoft.com/office/powerpoint/2010/main" val="2359509562"/>
              </p:ext>
            </p:extLst>
          </p:nvPr>
        </p:nvGraphicFramePr>
        <p:xfrm>
          <a:off x="1834776" y="1227624"/>
          <a:ext cx="4028142" cy="4998720"/>
        </p:xfrm>
        <a:graphic>
          <a:graphicData uri="http://schemas.openxmlformats.org/drawingml/2006/table">
            <a:tbl>
              <a:tblPr firstRow="1"/>
              <a:tblGrid>
                <a:gridCol w="4028142">
                  <a:extLst>
                    <a:ext uri="{9D8B030D-6E8A-4147-A177-3AD203B41FA5}">
                      <a16:colId xmlns:a16="http://schemas.microsoft.com/office/drawing/2014/main" val="509871726"/>
                    </a:ext>
                  </a:extLst>
                </a:gridCol>
              </a:tblGrid>
              <a:tr h="431460">
                <a:tc>
                  <a:txBody>
                    <a:bodyPr/>
                    <a:lstStyle/>
                    <a:p>
                      <a:pPr algn="l" fontAlgn="t"/>
                      <a:r>
                        <a:rPr lang="en-US" sz="1400" b="1">
                          <a:effectLst/>
                        </a:rPr>
                        <a:t>Tabs</a:t>
                      </a:r>
                      <a:r>
                        <a:rPr lang="en-US" sz="1400">
                          <a:effectLst/>
                        </a:rPr>
                        <a:t>: Teams-aware webpages embedded in Microsoft Teams. You can add them as part of a channel inside a team, group chat, or personal app for an individual user.</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710571868"/>
                  </a:ext>
                </a:extLst>
              </a:tr>
              <a:tr h="601147">
                <a:tc>
                  <a:txBody>
                    <a:bodyPr/>
                    <a:lstStyle/>
                    <a:p>
                      <a:pPr algn="l" fontAlgn="t"/>
                      <a:r>
                        <a:rPr lang="en-US" sz="1400" b="1">
                          <a:effectLst/>
                        </a:rPr>
                        <a:t>Bot</a:t>
                      </a:r>
                      <a:r>
                        <a:rPr lang="en-US" sz="1400">
                          <a:effectLst/>
                        </a:rPr>
                        <a:t>: App that runs simple and repetitive automated tasks done by the users. A bot interaction can be a quick question and answer, or it can be a complex conversation that provides access to services.</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3546519466"/>
                  </a:ext>
                </a:extLst>
              </a:tr>
              <a:tr h="727226">
                <a:tc>
                  <a:txBody>
                    <a:bodyPr/>
                    <a:lstStyle/>
                    <a:p>
                      <a:pPr algn="l" fontAlgn="t"/>
                      <a:r>
                        <a:rPr lang="en-US" sz="1400" b="1">
                          <a:effectLst/>
                        </a:rPr>
                        <a:t>Message extension: </a:t>
                      </a:r>
                      <a:r>
                        <a:rPr lang="en-US" sz="1400" b="0">
                          <a:effectLst/>
                        </a:rPr>
                        <a:t>Enable </a:t>
                      </a:r>
                      <a:r>
                        <a:rPr lang="en-US" sz="1400">
                          <a:effectLst/>
                        </a:rPr>
                        <a:t>users to interact with your web service Teams client. Users search or start actions in an external system, then, the result of the interaction surfaces to the Teams client as a richly formatted card.</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3463640581"/>
                  </a:ext>
                </a:extLst>
              </a:tr>
              <a:tr h="220503">
                <a:tc>
                  <a:txBody>
                    <a:bodyPr/>
                    <a:lstStyle/>
                    <a:p>
                      <a:pPr algn="l" fontAlgn="t"/>
                      <a:r>
                        <a:rPr lang="en-US" sz="1400" b="1" dirty="0">
                          <a:effectLst/>
                        </a:rPr>
                        <a:t>Meeting extensions: </a:t>
                      </a:r>
                      <a:r>
                        <a:rPr lang="en-US" sz="1400" dirty="0">
                          <a:effectLst/>
                        </a:rPr>
                        <a:t>Apps to make meetings more productive, like adding a survey to complete during the meeting. </a:t>
                      </a: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766288229"/>
                  </a:ext>
                </a:extLst>
              </a:tr>
            </a:tbl>
          </a:graphicData>
        </a:graphic>
      </p:graphicFrame>
      <p:pic>
        <p:nvPicPr>
          <p:cNvPr id="5" name="Picture 4">
            <a:extLst>
              <a:ext uri="{FF2B5EF4-FFF2-40B4-BE49-F238E27FC236}">
                <a16:creationId xmlns:a16="http://schemas.microsoft.com/office/drawing/2014/main" id="{73A8269C-7CA8-EAC1-CCEE-6C3F2D5E3FA5}"/>
              </a:ext>
              <a:ext uri="{C183D7F6-B498-43B3-948B-1728B52AA6E4}">
                <adec:decorative xmlns:adec="http://schemas.microsoft.com/office/drawing/2017/decorative" val="1"/>
              </a:ext>
            </a:extLst>
          </p:cNvPr>
          <p:cNvPicPr>
            <a:picLocks noChangeAspect="1"/>
          </p:cNvPicPr>
          <p:nvPr/>
        </p:nvPicPr>
        <p:blipFill rotWithShape="1">
          <a:blip r:embed="rId3"/>
          <a:srcRect l="7512" t="5024" r="67311" b="78291"/>
          <a:stretch/>
        </p:blipFill>
        <p:spPr>
          <a:xfrm>
            <a:off x="578223" y="1371602"/>
            <a:ext cx="1125364" cy="430694"/>
          </a:xfrm>
          <a:prstGeom prst="rect">
            <a:avLst/>
          </a:prstGeom>
          <a:noFill/>
        </p:spPr>
      </p:pic>
      <p:graphicFrame>
        <p:nvGraphicFramePr>
          <p:cNvPr id="10" name="Content Placeholder 3">
            <a:extLst>
              <a:ext uri="{FF2B5EF4-FFF2-40B4-BE49-F238E27FC236}">
                <a16:creationId xmlns:a16="http://schemas.microsoft.com/office/drawing/2014/main" id="{7F1EDBDF-A505-23BF-9B72-EEAFE7ECB5CE}"/>
              </a:ext>
            </a:extLst>
          </p:cNvPr>
          <p:cNvGraphicFramePr>
            <a:graphicFrameLocks/>
          </p:cNvGraphicFramePr>
          <p:nvPr>
            <p:extLst>
              <p:ext uri="{D42A27DB-BD31-4B8C-83A1-F6EECF244321}">
                <p14:modId xmlns:p14="http://schemas.microsoft.com/office/powerpoint/2010/main" val="221802084"/>
              </p:ext>
            </p:extLst>
          </p:nvPr>
        </p:nvGraphicFramePr>
        <p:xfrm>
          <a:off x="7591160" y="1227624"/>
          <a:ext cx="4028142" cy="4754880"/>
        </p:xfrm>
        <a:graphic>
          <a:graphicData uri="http://schemas.openxmlformats.org/drawingml/2006/table">
            <a:tbl>
              <a:tblPr firstRow="1"/>
              <a:tblGrid>
                <a:gridCol w="4028142">
                  <a:extLst>
                    <a:ext uri="{9D8B030D-6E8A-4147-A177-3AD203B41FA5}">
                      <a16:colId xmlns:a16="http://schemas.microsoft.com/office/drawing/2014/main" val="509871726"/>
                    </a:ext>
                  </a:extLst>
                </a:gridCol>
              </a:tblGrid>
              <a:tr h="389965">
                <a:tc>
                  <a:txBody>
                    <a:bodyPr/>
                    <a:lstStyle/>
                    <a:p>
                      <a:pPr algn="l" fontAlgn="t"/>
                      <a:r>
                        <a:rPr lang="en-US" sz="1400" b="1">
                          <a:effectLst/>
                        </a:rPr>
                        <a:t>Personal app: </a:t>
                      </a:r>
                      <a:r>
                        <a:rPr lang="en-US" sz="1400">
                          <a:effectLst/>
                        </a:rPr>
                        <a:t> A dedicated space (tab) or bot to help users focus on their tasks or view activities important to them.</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2911306415"/>
                  </a:ext>
                </a:extLst>
              </a:tr>
              <a:tr h="560132">
                <a:tc>
                  <a:txBody>
                    <a:bodyPr/>
                    <a:lstStyle/>
                    <a:p>
                      <a:pPr algn="l" fontAlgn="t"/>
                      <a:r>
                        <a:rPr lang="en-US" sz="1400" b="1">
                          <a:effectLst/>
                        </a:rPr>
                        <a:t>Webhooks and connectors: </a:t>
                      </a:r>
                      <a:r>
                        <a:rPr lang="en-US" sz="1400">
                          <a:effectLst/>
                        </a:rPr>
                        <a:t>Communicate with external apps and send or receive notifications and messages from other apps.</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3156120938"/>
                  </a:ext>
                </a:extLst>
              </a:tr>
              <a:tr h="431460">
                <a:tc>
                  <a:txBody>
                    <a:bodyPr/>
                    <a:lstStyle/>
                    <a:p>
                      <a:pPr algn="l" fontAlgn="t"/>
                      <a:r>
                        <a:rPr lang="en-US" sz="1400" b="1">
                          <a:effectLst/>
                        </a:rPr>
                        <a:t>Microsoft Graph: </a:t>
                      </a:r>
                      <a:r>
                        <a:rPr lang="en-US" sz="1400" b="0">
                          <a:effectLst/>
                        </a:rPr>
                        <a:t>The </a:t>
                      </a:r>
                      <a:r>
                        <a:rPr lang="en-US" sz="1400">
                          <a:effectLst/>
                        </a:rPr>
                        <a:t>gateway to data and intelligence in Microsoft 365 and can be incorporated in any kind of Teams app.</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3937170457"/>
                  </a:ext>
                </a:extLst>
              </a:tr>
              <a:tr h="431460">
                <a:tc>
                  <a:txBody>
                    <a:bodyPr/>
                    <a:lstStyle/>
                    <a:p>
                      <a:pPr algn="l" fontAlgn="t"/>
                      <a:r>
                        <a:rPr lang="en-US" sz="1400" b="1">
                          <a:effectLst/>
                        </a:rPr>
                        <a:t>Adaptive Cards: </a:t>
                      </a:r>
                      <a:r>
                        <a:rPr lang="en-US" sz="1400">
                          <a:effectLst/>
                        </a:rPr>
                        <a:t> Help organize information into groups and gives users the opportunity to interact with specific parts of the information.</a:t>
                      </a:r>
                    </a:p>
                    <a:p>
                      <a:pPr algn="l" fontAlgn="t"/>
                      <a:endParaRPr lang="en-US" sz="1400">
                        <a:effectLst/>
                      </a:endParaRP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1724916975"/>
                  </a:ext>
                </a:extLst>
              </a:tr>
              <a:tr h="385696">
                <a:tc>
                  <a:txBody>
                    <a:bodyPr/>
                    <a:lstStyle/>
                    <a:p>
                      <a:pPr algn="l" fontAlgn="t"/>
                      <a:r>
                        <a:rPr lang="en-US" sz="1400" b="1" dirty="0">
                          <a:effectLst/>
                        </a:rPr>
                        <a:t>Task modules</a:t>
                      </a:r>
                      <a:r>
                        <a:rPr lang="en-US" sz="1400" dirty="0">
                          <a:effectLst/>
                        </a:rPr>
                        <a:t> Permit creation of a modal pop-up experiences in your Teams application.</a:t>
                      </a:r>
                    </a:p>
                  </a:txBody>
                  <a:tcPr marL="2718" marR="2718" marT="91440" marB="91440">
                    <a:lnL>
                      <a:noFill/>
                    </a:lnL>
                    <a:lnR>
                      <a:noFill/>
                    </a:lnR>
                    <a:lnT>
                      <a:noFill/>
                    </a:lnT>
                    <a:lnB>
                      <a:noFill/>
                    </a:lnB>
                    <a:solidFill>
                      <a:srgbClr val="FFFFFF"/>
                    </a:solidFill>
                  </a:tcPr>
                </a:tc>
                <a:extLst>
                  <a:ext uri="{0D108BD9-81ED-4DB2-BD59-A6C34878D82A}">
                    <a16:rowId xmlns:a16="http://schemas.microsoft.com/office/drawing/2014/main" val="3309257529"/>
                  </a:ext>
                </a:extLst>
              </a:tr>
            </a:tbl>
          </a:graphicData>
        </a:graphic>
      </p:graphicFrame>
      <p:pic>
        <p:nvPicPr>
          <p:cNvPr id="14" name="Picture 13">
            <a:extLst>
              <a:ext uri="{FF2B5EF4-FFF2-40B4-BE49-F238E27FC236}">
                <a16:creationId xmlns:a16="http://schemas.microsoft.com/office/drawing/2014/main" id="{89699265-F6EE-66E3-553D-EC373C79DBF2}"/>
              </a:ext>
              <a:ext uri="{C183D7F6-B498-43B3-948B-1728B52AA6E4}">
                <adec:decorative xmlns:adec="http://schemas.microsoft.com/office/drawing/2017/decorative" val="1"/>
              </a:ext>
            </a:extLst>
          </p:cNvPr>
          <p:cNvPicPr>
            <a:picLocks noChangeAspect="1"/>
          </p:cNvPicPr>
          <p:nvPr/>
        </p:nvPicPr>
        <p:blipFill>
          <a:blip r:embed="rId3"/>
          <a:srcRect l="37590" t="361" r="42177" b="75560"/>
          <a:stretch>
            <a:fillRect/>
          </a:stretch>
        </p:blipFill>
        <p:spPr>
          <a:xfrm>
            <a:off x="441342" y="2570931"/>
            <a:ext cx="1162172" cy="798744"/>
          </a:xfrm>
          <a:custGeom>
            <a:avLst/>
            <a:gdLst>
              <a:gd name="connsiteX0" fmla="*/ 1750594 w 1750594"/>
              <a:gd name="connsiteY0" fmla="*/ 0 h 1203158"/>
              <a:gd name="connsiteX1" fmla="*/ 1726531 w 1750594"/>
              <a:gd name="connsiteY1" fmla="*/ 902369 h 1203158"/>
              <a:gd name="connsiteX2" fmla="*/ 848226 w 1750594"/>
              <a:gd name="connsiteY2" fmla="*/ 968542 h 1203158"/>
              <a:gd name="connsiteX3" fmla="*/ 397042 w 1750594"/>
              <a:gd name="connsiteY3" fmla="*/ 1203158 h 1203158"/>
              <a:gd name="connsiteX4" fmla="*/ 0 w 1750594"/>
              <a:gd name="connsiteY4" fmla="*/ 968542 h 1203158"/>
              <a:gd name="connsiteX5" fmla="*/ 6016 w 1750594"/>
              <a:gd name="connsiteY5" fmla="*/ 529390 h 1203158"/>
              <a:gd name="connsiteX6" fmla="*/ 360947 w 1750594"/>
              <a:gd name="connsiteY6" fmla="*/ 391027 h 1203158"/>
              <a:gd name="connsiteX7" fmla="*/ 372979 w 1750594"/>
              <a:gd name="connsiteY7" fmla="*/ 6016 h 1203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50594" h="1203158">
                <a:moveTo>
                  <a:pt x="1750594" y="0"/>
                </a:moveTo>
                <a:lnTo>
                  <a:pt x="1726531" y="902369"/>
                </a:lnTo>
                <a:lnTo>
                  <a:pt x="848226" y="968542"/>
                </a:lnTo>
                <a:lnTo>
                  <a:pt x="397042" y="1203158"/>
                </a:lnTo>
                <a:lnTo>
                  <a:pt x="0" y="968542"/>
                </a:lnTo>
                <a:cubicBezTo>
                  <a:pt x="2005" y="822158"/>
                  <a:pt x="4011" y="675774"/>
                  <a:pt x="6016" y="529390"/>
                </a:cubicBezTo>
                <a:lnTo>
                  <a:pt x="360947" y="391027"/>
                </a:lnTo>
                <a:lnTo>
                  <a:pt x="372979" y="6016"/>
                </a:lnTo>
                <a:close/>
              </a:path>
            </a:pathLst>
          </a:custGeom>
          <a:noFill/>
        </p:spPr>
      </p:pic>
      <p:pic>
        <p:nvPicPr>
          <p:cNvPr id="17" name="Picture 16">
            <a:extLst>
              <a:ext uri="{FF2B5EF4-FFF2-40B4-BE49-F238E27FC236}">
                <a16:creationId xmlns:a16="http://schemas.microsoft.com/office/drawing/2014/main" id="{F005930C-3259-2EF2-CA4B-EBD9CB10C39E}"/>
              </a:ext>
              <a:ext uri="{C183D7F6-B498-43B3-948B-1728B52AA6E4}">
                <adec:decorative xmlns:adec="http://schemas.microsoft.com/office/drawing/2017/decorative" val="1"/>
              </a:ext>
            </a:extLst>
          </p:cNvPr>
          <p:cNvPicPr>
            <a:picLocks noChangeAspect="1"/>
          </p:cNvPicPr>
          <p:nvPr/>
        </p:nvPicPr>
        <p:blipFill>
          <a:blip r:embed="rId3"/>
          <a:srcRect l="61491" t="4657" r="19270" b="62654"/>
          <a:stretch>
            <a:fillRect/>
          </a:stretch>
        </p:blipFill>
        <p:spPr>
          <a:xfrm>
            <a:off x="477715" y="4008051"/>
            <a:ext cx="1083053" cy="1062714"/>
          </a:xfrm>
          <a:custGeom>
            <a:avLst/>
            <a:gdLst>
              <a:gd name="connsiteX0" fmla="*/ 539262 w 1664677"/>
              <a:gd name="connsiteY0" fmla="*/ 0 h 1633415"/>
              <a:gd name="connsiteX1" fmla="*/ 1664677 w 1664677"/>
              <a:gd name="connsiteY1" fmla="*/ 0 h 1633415"/>
              <a:gd name="connsiteX2" fmla="*/ 1656862 w 1664677"/>
              <a:gd name="connsiteY2" fmla="*/ 1633415 h 1633415"/>
              <a:gd name="connsiteX3" fmla="*/ 0 w 1664677"/>
              <a:gd name="connsiteY3" fmla="*/ 1539631 h 1633415"/>
              <a:gd name="connsiteX4" fmla="*/ 0 w 1664677"/>
              <a:gd name="connsiteY4" fmla="*/ 1086338 h 1633415"/>
              <a:gd name="connsiteX5" fmla="*/ 406400 w 1664677"/>
              <a:gd name="connsiteY5" fmla="*/ 1031631 h 1633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64677" h="1633415">
                <a:moveTo>
                  <a:pt x="539262" y="0"/>
                </a:moveTo>
                <a:lnTo>
                  <a:pt x="1664677" y="0"/>
                </a:lnTo>
                <a:lnTo>
                  <a:pt x="1656862" y="1633415"/>
                </a:lnTo>
                <a:lnTo>
                  <a:pt x="0" y="1539631"/>
                </a:lnTo>
                <a:lnTo>
                  <a:pt x="0" y="1086338"/>
                </a:lnTo>
                <a:lnTo>
                  <a:pt x="406400" y="1031631"/>
                </a:lnTo>
                <a:close/>
              </a:path>
            </a:pathLst>
          </a:custGeom>
          <a:noFill/>
        </p:spPr>
      </p:pic>
      <p:pic>
        <p:nvPicPr>
          <p:cNvPr id="18" name="Picture 17">
            <a:extLst>
              <a:ext uri="{FF2B5EF4-FFF2-40B4-BE49-F238E27FC236}">
                <a16:creationId xmlns:a16="http://schemas.microsoft.com/office/drawing/2014/main" id="{5878C803-F880-F1C9-65A6-9F32D01054C6}"/>
              </a:ext>
              <a:ext uri="{C183D7F6-B498-43B3-948B-1728B52AA6E4}">
                <adec:decorative xmlns:adec="http://schemas.microsoft.com/office/drawing/2017/decorative" val="1"/>
              </a:ext>
            </a:extLst>
          </p:cNvPr>
          <p:cNvPicPr>
            <a:picLocks noChangeAspect="1"/>
          </p:cNvPicPr>
          <p:nvPr/>
        </p:nvPicPr>
        <p:blipFill rotWithShape="1">
          <a:blip r:embed="rId3"/>
          <a:srcRect l="1026" t="30769" r="78473" b="38854"/>
          <a:stretch/>
        </p:blipFill>
        <p:spPr>
          <a:xfrm>
            <a:off x="6559829" y="4428876"/>
            <a:ext cx="899954" cy="770064"/>
          </a:xfrm>
          <a:prstGeom prst="rect">
            <a:avLst/>
          </a:prstGeom>
          <a:noFill/>
        </p:spPr>
      </p:pic>
      <p:pic>
        <p:nvPicPr>
          <p:cNvPr id="19" name="Picture 18">
            <a:extLst>
              <a:ext uri="{FF2B5EF4-FFF2-40B4-BE49-F238E27FC236}">
                <a16:creationId xmlns:a16="http://schemas.microsoft.com/office/drawing/2014/main" id="{8047FFCA-F6E9-39EC-291C-965C83EC3884}"/>
              </a:ext>
              <a:ext uri="{C183D7F6-B498-43B3-948B-1728B52AA6E4}">
                <adec:decorative xmlns:adec="http://schemas.microsoft.com/office/drawing/2017/decorative" val="1"/>
              </a:ext>
            </a:extLst>
          </p:cNvPr>
          <p:cNvPicPr>
            <a:picLocks noChangeAspect="1"/>
          </p:cNvPicPr>
          <p:nvPr/>
        </p:nvPicPr>
        <p:blipFill rotWithShape="1">
          <a:blip r:embed="rId3"/>
          <a:srcRect l="3408" t="72957" r="89853" b="16434"/>
          <a:stretch/>
        </p:blipFill>
        <p:spPr>
          <a:xfrm>
            <a:off x="6652591" y="3419060"/>
            <a:ext cx="728871" cy="662610"/>
          </a:xfrm>
          <a:prstGeom prst="rect">
            <a:avLst/>
          </a:prstGeom>
          <a:noFill/>
        </p:spPr>
      </p:pic>
      <p:pic>
        <p:nvPicPr>
          <p:cNvPr id="20" name="Picture 19">
            <a:extLst>
              <a:ext uri="{FF2B5EF4-FFF2-40B4-BE49-F238E27FC236}">
                <a16:creationId xmlns:a16="http://schemas.microsoft.com/office/drawing/2014/main" id="{1C782561-72D1-FB4C-B992-A1267C8BCC11}"/>
              </a:ext>
              <a:ext uri="{C183D7F6-B498-43B3-948B-1728B52AA6E4}">
                <adec:decorative xmlns:adec="http://schemas.microsoft.com/office/drawing/2017/decorative" val="1"/>
              </a:ext>
            </a:extLst>
          </p:cNvPr>
          <p:cNvPicPr>
            <a:picLocks noChangeAspect="1"/>
          </p:cNvPicPr>
          <p:nvPr/>
        </p:nvPicPr>
        <p:blipFill rotWithShape="1">
          <a:blip r:embed="rId3"/>
          <a:srcRect l="59081" t="73397" r="31117" b="11751"/>
          <a:stretch/>
        </p:blipFill>
        <p:spPr>
          <a:xfrm>
            <a:off x="6599585" y="2358887"/>
            <a:ext cx="848139" cy="742122"/>
          </a:xfrm>
          <a:prstGeom prst="rect">
            <a:avLst/>
          </a:prstGeom>
          <a:noFill/>
        </p:spPr>
      </p:pic>
      <p:pic>
        <p:nvPicPr>
          <p:cNvPr id="21" name="Picture 20">
            <a:extLst>
              <a:ext uri="{FF2B5EF4-FFF2-40B4-BE49-F238E27FC236}">
                <a16:creationId xmlns:a16="http://schemas.microsoft.com/office/drawing/2014/main" id="{F4E4437B-04F9-93C2-10FA-8946B8B6A35B}"/>
              </a:ext>
              <a:ext uri="{C183D7F6-B498-43B3-948B-1728B52AA6E4}">
                <adec:decorative xmlns:adec="http://schemas.microsoft.com/office/drawing/2017/decorative" val="1"/>
              </a:ext>
            </a:extLst>
          </p:cNvPr>
          <p:cNvPicPr>
            <a:picLocks noChangeAspect="1"/>
          </p:cNvPicPr>
          <p:nvPr/>
        </p:nvPicPr>
        <p:blipFill rotWithShape="1">
          <a:blip r:embed="rId3"/>
          <a:srcRect l="81596" t="24267" b="39930"/>
          <a:stretch/>
        </p:blipFill>
        <p:spPr>
          <a:xfrm>
            <a:off x="6652594" y="5353879"/>
            <a:ext cx="755374" cy="848625"/>
          </a:xfrm>
          <a:prstGeom prst="rect">
            <a:avLst/>
          </a:prstGeom>
          <a:noFill/>
        </p:spPr>
      </p:pic>
      <p:pic>
        <p:nvPicPr>
          <p:cNvPr id="22" name="Picture 21">
            <a:extLst>
              <a:ext uri="{FF2B5EF4-FFF2-40B4-BE49-F238E27FC236}">
                <a16:creationId xmlns:a16="http://schemas.microsoft.com/office/drawing/2014/main" id="{C8199AB6-6EDF-DEC2-432F-4ADCEB0C9FCE}"/>
              </a:ext>
              <a:ext uri="{C183D7F6-B498-43B3-948B-1728B52AA6E4}">
                <adec:decorative xmlns:adec="http://schemas.microsoft.com/office/drawing/2017/decorative" val="1"/>
              </a:ext>
            </a:extLst>
          </p:cNvPr>
          <p:cNvPicPr>
            <a:picLocks noChangeAspect="1"/>
          </p:cNvPicPr>
          <p:nvPr/>
        </p:nvPicPr>
        <p:blipFill rotWithShape="1">
          <a:blip r:embed="rId3"/>
          <a:srcRect l="77383" t="61941" r="1174" b="10211"/>
          <a:stretch/>
        </p:blipFill>
        <p:spPr>
          <a:xfrm>
            <a:off x="583096" y="5327375"/>
            <a:ext cx="1007165" cy="755373"/>
          </a:xfrm>
          <a:prstGeom prst="rect">
            <a:avLst/>
          </a:prstGeom>
          <a:noFill/>
        </p:spPr>
      </p:pic>
      <p:pic>
        <p:nvPicPr>
          <p:cNvPr id="23" name="Picture 22">
            <a:extLst>
              <a:ext uri="{FF2B5EF4-FFF2-40B4-BE49-F238E27FC236}">
                <a16:creationId xmlns:a16="http://schemas.microsoft.com/office/drawing/2014/main" id="{7F18D39F-7EEC-0CE2-598F-C304B37E636B}"/>
              </a:ext>
              <a:ext uri="{C183D7F6-B498-43B3-948B-1728B52AA6E4}">
                <adec:decorative xmlns:adec="http://schemas.microsoft.com/office/drawing/2017/decorative" val="1"/>
              </a:ext>
            </a:extLst>
          </p:cNvPr>
          <p:cNvPicPr>
            <a:picLocks noChangeAspect="1"/>
          </p:cNvPicPr>
          <p:nvPr/>
        </p:nvPicPr>
        <p:blipFill rotWithShape="1">
          <a:blip r:embed="rId3"/>
          <a:srcRect l="43293" t="76845" r="47428" b="7243"/>
          <a:stretch/>
        </p:blipFill>
        <p:spPr>
          <a:xfrm>
            <a:off x="6631598" y="1258956"/>
            <a:ext cx="802874" cy="795131"/>
          </a:xfrm>
          <a:prstGeom prst="rect">
            <a:avLst/>
          </a:prstGeom>
          <a:noFill/>
        </p:spPr>
      </p:pic>
    </p:spTree>
    <p:extLst>
      <p:ext uri="{BB962C8B-B14F-4D97-AF65-F5344CB8AC3E}">
        <p14:creationId xmlns:p14="http://schemas.microsoft.com/office/powerpoint/2010/main" val="275959045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ea typeface="+mn-ea"/>
                <a:cs typeface="Segoe UI" pitchFamily="34" charset="0"/>
              </a:rPr>
              <a:t>Evaluating app permissions</a:t>
            </a:r>
          </a:p>
        </p:txBody>
      </p:sp>
      <p:sp>
        <p:nvSpPr>
          <p:cNvPr id="3" name="Text Placeholder 2">
            <a:extLst>
              <a:ext uri="{FF2B5EF4-FFF2-40B4-BE49-F238E27FC236}">
                <a16:creationId xmlns:a16="http://schemas.microsoft.com/office/drawing/2014/main" id="{46CE894C-F000-89D0-E8BA-7A4764D88A57}"/>
              </a:ext>
            </a:extLst>
          </p:cNvPr>
          <p:cNvSpPr>
            <a:spLocks noGrp="1"/>
          </p:cNvSpPr>
          <p:nvPr>
            <p:ph type="body" sz="quarter" idx="10"/>
          </p:nvPr>
        </p:nvSpPr>
        <p:spPr>
          <a:xfrm>
            <a:off x="394660" y="1103024"/>
            <a:ext cx="4324823" cy="5170646"/>
          </a:xfrm>
        </p:spPr>
        <p:txBody>
          <a:bodyPr/>
          <a:lstStyle/>
          <a:p>
            <a:r>
              <a:rPr lang="en-US" sz="2400" dirty="0"/>
              <a:t>Access to M365 data via Microsoft Graph leverage Azure AD app registrations, which allows access to other services configured in API permissions in Azure AD. </a:t>
            </a:r>
            <a:br>
              <a:rPr lang="en-US" sz="2400" dirty="0"/>
            </a:br>
            <a:br>
              <a:rPr lang="en-US" sz="2400" dirty="0"/>
            </a:br>
            <a:r>
              <a:rPr lang="en-US" sz="2400" dirty="0"/>
              <a:t>Teams data sets can also provide access to data with Resource Specific Consent, which provides scoped access to Teams chats, channels and meetings when specified in the app manifest. </a:t>
            </a:r>
          </a:p>
        </p:txBody>
      </p:sp>
      <p:pic>
        <p:nvPicPr>
          <p:cNvPr id="6" name="Picture 5" descr="Screenshot of Enterprise Applications blade in the Azure Active Directory portal">
            <a:extLst>
              <a:ext uri="{FF2B5EF4-FFF2-40B4-BE49-F238E27FC236}">
                <a16:creationId xmlns:a16="http://schemas.microsoft.com/office/drawing/2014/main" id="{B729820C-42BE-E009-3ACE-B8ED24DC6A94}"/>
              </a:ext>
            </a:extLst>
          </p:cNvPr>
          <p:cNvPicPr>
            <a:picLocks noChangeAspect="1"/>
          </p:cNvPicPr>
          <p:nvPr/>
        </p:nvPicPr>
        <p:blipFill>
          <a:blip r:embed="rId3"/>
          <a:stretch>
            <a:fillRect/>
          </a:stretch>
        </p:blipFill>
        <p:spPr>
          <a:xfrm>
            <a:off x="4955458" y="1668358"/>
            <a:ext cx="7100858" cy="4003812"/>
          </a:xfrm>
          <a:prstGeom prst="rect">
            <a:avLst/>
          </a:prstGeom>
        </p:spPr>
      </p:pic>
    </p:spTree>
    <p:extLst>
      <p:ext uri="{BB962C8B-B14F-4D97-AF65-F5344CB8AC3E}">
        <p14:creationId xmlns:p14="http://schemas.microsoft.com/office/powerpoint/2010/main" val="53786292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ea typeface="+mn-ea"/>
                <a:cs typeface="Segoe UI" pitchFamily="34" charset="0"/>
              </a:rPr>
              <a:t>Evaluating app permission</a:t>
            </a:r>
          </a:p>
        </p:txBody>
      </p:sp>
      <p:sp>
        <p:nvSpPr>
          <p:cNvPr id="3" name="Text Placeholder 2">
            <a:extLst>
              <a:ext uri="{FF2B5EF4-FFF2-40B4-BE49-F238E27FC236}">
                <a16:creationId xmlns:a16="http://schemas.microsoft.com/office/drawing/2014/main" id="{46CE894C-F000-89D0-E8BA-7A4764D88A57}"/>
              </a:ext>
            </a:extLst>
          </p:cNvPr>
          <p:cNvSpPr>
            <a:spLocks noGrp="1"/>
          </p:cNvSpPr>
          <p:nvPr>
            <p:ph type="body" sz="quarter" idx="10"/>
          </p:nvPr>
        </p:nvSpPr>
        <p:spPr>
          <a:xfrm>
            <a:off x="394660" y="1280005"/>
            <a:ext cx="4324823" cy="4702826"/>
          </a:xfrm>
        </p:spPr>
        <p:txBody>
          <a:bodyPr/>
          <a:lstStyle/>
          <a:p>
            <a:r>
              <a:rPr lang="en-US" sz="2400" dirty="0"/>
              <a:t>An application can only access the information described consent is provided. A global administrator can consent on behalf of an organization. </a:t>
            </a:r>
          </a:p>
          <a:p>
            <a:endParaRPr lang="en-US" sz="2400" dirty="0"/>
          </a:p>
          <a:p>
            <a:r>
              <a:rPr lang="en-US" sz="2400" dirty="0"/>
              <a:t>The permissions requested by a Teams app can be reviewed in the Teams admin center and the Azure Active Directory Portal</a:t>
            </a:r>
            <a:br>
              <a:rPr lang="en-US" dirty="0"/>
            </a:br>
            <a:br>
              <a:rPr lang="en-US" dirty="0"/>
            </a:br>
            <a:endParaRPr lang="en-US" dirty="0"/>
          </a:p>
        </p:txBody>
      </p:sp>
      <p:pic>
        <p:nvPicPr>
          <p:cNvPr id="2" name="Picture 1" descr="Picture of consent prompt">
            <a:extLst>
              <a:ext uri="{FF2B5EF4-FFF2-40B4-BE49-F238E27FC236}">
                <a16:creationId xmlns:a16="http://schemas.microsoft.com/office/drawing/2014/main" id="{2B92F329-CED4-78C9-E1BE-19CC7A477854}"/>
              </a:ext>
            </a:extLst>
          </p:cNvPr>
          <p:cNvPicPr>
            <a:picLocks noChangeAspect="1"/>
          </p:cNvPicPr>
          <p:nvPr/>
        </p:nvPicPr>
        <p:blipFill>
          <a:blip r:embed="rId3"/>
          <a:stretch>
            <a:fillRect/>
          </a:stretch>
        </p:blipFill>
        <p:spPr>
          <a:xfrm>
            <a:off x="6525546" y="952777"/>
            <a:ext cx="3768827" cy="5542393"/>
          </a:xfrm>
          <a:prstGeom prst="rect">
            <a:avLst/>
          </a:prstGeom>
        </p:spPr>
      </p:pic>
    </p:spTree>
    <p:extLst>
      <p:ext uri="{BB962C8B-B14F-4D97-AF65-F5344CB8AC3E}">
        <p14:creationId xmlns:p14="http://schemas.microsoft.com/office/powerpoint/2010/main" val="276235028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ea typeface="+mn-ea"/>
                <a:cs typeface="Segoe UI" pitchFamily="34" charset="0"/>
              </a:rPr>
              <a:t>Evaluating app permissions in the Teams admin center</a:t>
            </a:r>
          </a:p>
        </p:txBody>
      </p:sp>
      <p:sp>
        <p:nvSpPr>
          <p:cNvPr id="11" name="Text Placeholder 10">
            <a:extLst>
              <a:ext uri="{FF2B5EF4-FFF2-40B4-BE49-F238E27FC236}">
                <a16:creationId xmlns:a16="http://schemas.microsoft.com/office/drawing/2014/main" id="{9B689053-2418-8249-47B8-C9B9CF7C73BA}"/>
              </a:ext>
            </a:extLst>
          </p:cNvPr>
          <p:cNvSpPr>
            <a:spLocks noGrp="1"/>
          </p:cNvSpPr>
          <p:nvPr>
            <p:ph type="body" sz="quarter" idx="10"/>
          </p:nvPr>
        </p:nvSpPr>
        <p:spPr>
          <a:xfrm>
            <a:off x="586390" y="1434370"/>
            <a:ext cx="5848700" cy="4727448"/>
          </a:xfrm>
        </p:spPr>
        <p:txBody>
          <a:bodyPr/>
          <a:lstStyle/>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1. As a Teams Admin, navigate to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Teams Admin Center (TAC).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Open Teams apps &gt; Manage apps in the left navigation.</a:t>
            </a: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Select the app that you want to validate. You can search by app name if needed. </a:t>
            </a: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12" name="Picture 11" descr="Screenshot of navigation control for Manage Apps">
            <a:extLst>
              <a:ext uri="{FF2B5EF4-FFF2-40B4-BE49-F238E27FC236}">
                <a16:creationId xmlns:a16="http://schemas.microsoft.com/office/drawing/2014/main" id="{44A65D9C-8331-A42B-6E93-787F8B98E651}"/>
              </a:ext>
            </a:extLst>
          </p:cNvPr>
          <p:cNvPicPr>
            <a:picLocks noChangeAspect="1"/>
          </p:cNvPicPr>
          <p:nvPr/>
        </p:nvPicPr>
        <p:blipFill rotWithShape="1">
          <a:blip r:embed="rId4"/>
          <a:srcRect t="9938" b="30316"/>
          <a:stretch/>
        </p:blipFill>
        <p:spPr>
          <a:xfrm>
            <a:off x="6685678" y="1434370"/>
            <a:ext cx="2458321" cy="2403987"/>
          </a:xfrm>
          <a:prstGeom prst="rect">
            <a:avLst/>
          </a:prstGeom>
        </p:spPr>
      </p:pic>
      <p:pic>
        <p:nvPicPr>
          <p:cNvPr id="13" name="Picture 12" descr="Screen shot of showing search control for looking up an app">
            <a:extLst>
              <a:ext uri="{FF2B5EF4-FFF2-40B4-BE49-F238E27FC236}">
                <a16:creationId xmlns:a16="http://schemas.microsoft.com/office/drawing/2014/main" id="{89DAEA85-DC9A-2397-6545-53286CCA6C94}"/>
              </a:ext>
            </a:extLst>
          </p:cNvPr>
          <p:cNvPicPr>
            <a:picLocks noChangeAspect="1"/>
          </p:cNvPicPr>
          <p:nvPr/>
        </p:nvPicPr>
        <p:blipFill>
          <a:blip r:embed="rId5"/>
          <a:stretch>
            <a:fillRect/>
          </a:stretch>
        </p:blipFill>
        <p:spPr>
          <a:xfrm>
            <a:off x="6685677" y="4204208"/>
            <a:ext cx="4816731" cy="2167095"/>
          </a:xfrm>
          <a:prstGeom prst="rect">
            <a:avLst/>
          </a:prstGeom>
        </p:spPr>
      </p:pic>
    </p:spTree>
    <p:extLst>
      <p:ext uri="{BB962C8B-B14F-4D97-AF65-F5344CB8AC3E}">
        <p14:creationId xmlns:p14="http://schemas.microsoft.com/office/powerpoint/2010/main" val="352173366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ea typeface="+mn-ea"/>
                <a:cs typeface="Segoe UI" pitchFamily="34" charset="0"/>
              </a:rPr>
              <a:t>Evaluating app permissions in the Teams admin center</a:t>
            </a:r>
          </a:p>
        </p:txBody>
      </p:sp>
      <p:sp>
        <p:nvSpPr>
          <p:cNvPr id="11" name="Text Placeholder 10">
            <a:extLst>
              <a:ext uri="{FF2B5EF4-FFF2-40B4-BE49-F238E27FC236}">
                <a16:creationId xmlns:a16="http://schemas.microsoft.com/office/drawing/2014/main" id="{9B689053-2418-8249-47B8-C9B9CF7C73BA}"/>
              </a:ext>
            </a:extLst>
          </p:cNvPr>
          <p:cNvSpPr>
            <a:spLocks noGrp="1"/>
          </p:cNvSpPr>
          <p:nvPr>
            <p:ph type="body" sz="quarter" idx="10"/>
          </p:nvPr>
        </p:nvSpPr>
        <p:spPr>
          <a:xfrm>
            <a:off x="586390" y="1434370"/>
            <a:ext cx="5848700" cy="5170646"/>
          </a:xfrm>
        </p:spPr>
        <p:txBody>
          <a:bodyPr/>
          <a:lstStyle/>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3. Navigate to ‘Permissions’ tab. Click the ‘Review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permissi</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button. </a:t>
            </a:r>
          </a:p>
          <a:p>
            <a:r>
              <a:rPr lang="en-US" sz="1800" kern="100" dirty="0">
                <a:latin typeface="Calibri" panose="020F0502020204030204" pitchFamily="34" charset="0"/>
                <a:ea typeface="Calibri" panose="020F0502020204030204" pitchFamily="34" charset="0"/>
                <a:cs typeface="Times New Roman" panose="02020603050405020304" pitchFamily="18" charset="0"/>
              </a:rPr>
              <a:t>NOTE: Resource specific permissions(RSC) are listed on this tab. Access to these resources are granted only when an owner of the resource (e.g. team or chat) installs the app and provides consent for access to that resource.</a:t>
            </a: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4. When prompted, select an account in the target </a:t>
            </a:r>
            <a:r>
              <a:rPr lang="en-US" sz="1800" kern="100">
                <a:effectLst/>
                <a:latin typeface="Calibri" panose="020F0502020204030204" pitchFamily="34" charset="0"/>
                <a:ea typeface="Calibri" panose="020F0502020204030204" pitchFamily="34" charset="0"/>
                <a:cs typeface="Times New Roman" panose="02020603050405020304" pitchFamily="18" charset="0"/>
              </a:rPr>
              <a:t>organization for this app</a:t>
            </a: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13" name="Picture 12">
            <a:extLst>
              <a:ext uri="{FF2B5EF4-FFF2-40B4-BE49-F238E27FC236}">
                <a16:creationId xmlns:a16="http://schemas.microsoft.com/office/drawing/2014/main" id="{89DAEA85-DC9A-2397-6545-53286CCA6C94}"/>
              </a:ext>
            </a:extLst>
          </p:cNvPr>
          <p:cNvPicPr>
            <a:picLocks noChangeAspect="1"/>
          </p:cNvPicPr>
          <p:nvPr/>
        </p:nvPicPr>
        <p:blipFill>
          <a:blip r:embed="rId3"/>
          <a:stretch>
            <a:fillRect/>
          </a:stretch>
        </p:blipFill>
        <p:spPr>
          <a:xfrm>
            <a:off x="6685677" y="4204208"/>
            <a:ext cx="4816731" cy="2167095"/>
          </a:xfrm>
          <a:prstGeom prst="rect">
            <a:avLst/>
          </a:prstGeom>
        </p:spPr>
      </p:pic>
      <p:pic>
        <p:nvPicPr>
          <p:cNvPr id="3" name="Picture 2" descr="Image of Adobe Acrobat Sign Teams app permissions tab referenced in step 3">
            <a:extLst>
              <a:ext uri="{FF2B5EF4-FFF2-40B4-BE49-F238E27FC236}">
                <a16:creationId xmlns:a16="http://schemas.microsoft.com/office/drawing/2014/main" id="{DC0867A4-D82E-8E93-AD4D-23422482E903}"/>
              </a:ext>
            </a:extLst>
          </p:cNvPr>
          <p:cNvPicPr>
            <a:picLocks noChangeAspect="1"/>
          </p:cNvPicPr>
          <p:nvPr/>
        </p:nvPicPr>
        <p:blipFill>
          <a:blip r:embed="rId4"/>
          <a:stretch>
            <a:fillRect/>
          </a:stretch>
        </p:blipFill>
        <p:spPr>
          <a:xfrm>
            <a:off x="6997700" y="1041400"/>
            <a:ext cx="3315162" cy="2643556"/>
          </a:xfrm>
          <a:prstGeom prst="rect">
            <a:avLst/>
          </a:prstGeom>
        </p:spPr>
      </p:pic>
    </p:spTree>
    <p:extLst>
      <p:ext uri="{BB962C8B-B14F-4D97-AF65-F5344CB8AC3E}">
        <p14:creationId xmlns:p14="http://schemas.microsoft.com/office/powerpoint/2010/main" val="678526859"/>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latin typeface="Segoe UI" panose="020B0502040204020203" pitchFamily="34" charset="0"/>
                <a:ea typeface="+mn-ea"/>
                <a:cs typeface="Segoe UI" pitchFamily="34" charset="0"/>
              </a:rPr>
              <a:t>Evaluating app permissions in the Teams admin center</a:t>
            </a:r>
          </a:p>
        </p:txBody>
      </p:sp>
      <p:sp>
        <p:nvSpPr>
          <p:cNvPr id="11" name="Text Placeholder 10">
            <a:extLst>
              <a:ext uri="{FF2B5EF4-FFF2-40B4-BE49-F238E27FC236}">
                <a16:creationId xmlns:a16="http://schemas.microsoft.com/office/drawing/2014/main" id="{9B689053-2418-8249-47B8-C9B9CF7C73BA}"/>
              </a:ext>
            </a:extLst>
          </p:cNvPr>
          <p:cNvSpPr>
            <a:spLocks noGrp="1"/>
          </p:cNvSpPr>
          <p:nvPr>
            <p:ph type="body" sz="quarter" idx="10"/>
          </p:nvPr>
        </p:nvSpPr>
        <p:spPr>
          <a:xfrm>
            <a:off x="586390" y="1434370"/>
            <a:ext cx="5848700" cy="4007251"/>
          </a:xfrm>
        </p:spPr>
        <p:txBody>
          <a:bodyPr/>
          <a:lstStyle/>
          <a:p>
            <a:r>
              <a:rPr lang="en-US" sz="1800" kern="100" dirty="0">
                <a:latin typeface="Calibri" panose="020F0502020204030204" pitchFamily="34" charset="0"/>
                <a:ea typeface="Calibri" panose="020F0502020204030204" pitchFamily="34" charset="0"/>
                <a:cs typeface="Times New Roman" panose="02020603050405020304" pitchFamily="18" charset="0"/>
              </a:rPr>
              <a:t>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The consent prompt allows administrators to click Accept or Cancel to provide or reject consent for the application to use the listed permissions. </a:t>
            </a: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2" name="Picture 1" descr="Screen shot of consent prompt">
            <a:extLst>
              <a:ext uri="{FF2B5EF4-FFF2-40B4-BE49-F238E27FC236}">
                <a16:creationId xmlns:a16="http://schemas.microsoft.com/office/drawing/2014/main" id="{1F489B64-3810-5056-BC31-A899E2A3FB82}"/>
              </a:ext>
            </a:extLst>
          </p:cNvPr>
          <p:cNvPicPr>
            <a:picLocks noChangeAspect="1"/>
          </p:cNvPicPr>
          <p:nvPr/>
        </p:nvPicPr>
        <p:blipFill>
          <a:blip r:embed="rId3"/>
          <a:stretch>
            <a:fillRect/>
          </a:stretch>
        </p:blipFill>
        <p:spPr>
          <a:xfrm>
            <a:off x="7550150" y="1098549"/>
            <a:ext cx="3384550" cy="4977279"/>
          </a:xfrm>
          <a:prstGeom prst="rect">
            <a:avLst/>
          </a:prstGeom>
        </p:spPr>
      </p:pic>
    </p:spTree>
    <p:extLst>
      <p:ext uri="{BB962C8B-B14F-4D97-AF65-F5344CB8AC3E}">
        <p14:creationId xmlns:p14="http://schemas.microsoft.com/office/powerpoint/2010/main" val="334710239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50" normalizeH="0" baseline="0" noProof="0" dirty="0">
                <a:ln w="3175">
                  <a:noFill/>
                </a:ln>
                <a:solidFill>
                  <a:schemeClr val="tx1"/>
                </a:solidFill>
                <a:effectLst/>
                <a:uLnTx/>
                <a:uFillTx/>
                <a:ea typeface="+mn-ea"/>
                <a:cs typeface="Segoe UI" pitchFamily="34" charset="0"/>
              </a:rPr>
              <a:t>Evaluating app permissions in the Teams admin center</a:t>
            </a:r>
          </a:p>
        </p:txBody>
      </p:sp>
      <p:sp>
        <p:nvSpPr>
          <p:cNvPr id="11" name="Text Placeholder 10">
            <a:extLst>
              <a:ext uri="{FF2B5EF4-FFF2-40B4-BE49-F238E27FC236}">
                <a16:creationId xmlns:a16="http://schemas.microsoft.com/office/drawing/2014/main" id="{9B689053-2418-8249-47B8-C9B9CF7C73BA}"/>
              </a:ext>
            </a:extLst>
          </p:cNvPr>
          <p:cNvSpPr>
            <a:spLocks noGrp="1"/>
          </p:cNvSpPr>
          <p:nvPr>
            <p:ph type="body" sz="quarter" idx="10"/>
          </p:nvPr>
        </p:nvSpPr>
        <p:spPr>
          <a:xfrm>
            <a:off x="586390" y="1434370"/>
            <a:ext cx="5848700" cy="3730252"/>
          </a:xfrm>
        </p:spPr>
        <p:txBody>
          <a:bodyPr/>
          <a:lstStyle/>
          <a:p>
            <a:r>
              <a:rPr lang="en-US" sz="1800" kern="100" dirty="0">
                <a:latin typeface="Calibri" panose="020F0502020204030204" pitchFamily="34" charset="0"/>
                <a:ea typeface="Calibri" panose="020F0502020204030204" pitchFamily="34" charset="0"/>
                <a:cs typeface="Times New Roman" panose="02020603050405020304" pitchFamily="18" charset="0"/>
              </a:rPr>
              <a:t>6. External domains accessed by the application and the privacy policy is documented on the About tab.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 name="Picture 4" descr="Image of valid domains shown on the about tab for an app in the Teams Admin center referenced in step 6">
            <a:extLst>
              <a:ext uri="{FF2B5EF4-FFF2-40B4-BE49-F238E27FC236}">
                <a16:creationId xmlns:a16="http://schemas.microsoft.com/office/drawing/2014/main" id="{267BBBB0-C914-FB4F-0C4E-46904BA08789}"/>
              </a:ext>
            </a:extLst>
          </p:cNvPr>
          <p:cNvPicPr>
            <a:picLocks noChangeAspect="1"/>
          </p:cNvPicPr>
          <p:nvPr/>
        </p:nvPicPr>
        <p:blipFill>
          <a:blip r:embed="rId3"/>
          <a:stretch>
            <a:fillRect/>
          </a:stretch>
        </p:blipFill>
        <p:spPr>
          <a:xfrm>
            <a:off x="5762931" y="2202570"/>
            <a:ext cx="5948148" cy="4292600"/>
          </a:xfrm>
          <a:prstGeom prst="rect">
            <a:avLst/>
          </a:prstGeom>
        </p:spPr>
      </p:pic>
      <p:sp>
        <p:nvSpPr>
          <p:cNvPr id="2" name="Rectangle 1" descr="Screen shot showing zoomed in picture of valid domains for a specific app listed in the Teams admin center">
            <a:extLst>
              <a:ext uri="{FF2B5EF4-FFF2-40B4-BE49-F238E27FC236}">
                <a16:creationId xmlns:a16="http://schemas.microsoft.com/office/drawing/2014/main" id="{C31B9194-4565-8E5B-58C4-90CEA2E8D596}"/>
              </a:ext>
            </a:extLst>
          </p:cNvPr>
          <p:cNvSpPr/>
          <p:nvPr/>
        </p:nvSpPr>
        <p:spPr bwMode="auto">
          <a:xfrm>
            <a:off x="10205884" y="2202570"/>
            <a:ext cx="1622322" cy="1469778"/>
          </a:xfrm>
          <a:prstGeom prst="rect">
            <a:avLst/>
          </a:prstGeom>
          <a:noFill/>
          <a:ln w="28575">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cxnSp>
        <p:nvCxnSpPr>
          <p:cNvPr id="6" name="Straight Arrow Connector 5">
            <a:extLst>
              <a:ext uri="{FF2B5EF4-FFF2-40B4-BE49-F238E27FC236}">
                <a16:creationId xmlns:a16="http://schemas.microsoft.com/office/drawing/2014/main" id="{321AE0D2-65C7-BA81-4180-EA9FD34590F7}"/>
              </a:ext>
            </a:extLst>
          </p:cNvPr>
          <p:cNvCxnSpPr>
            <a:cxnSpLocks/>
          </p:cNvCxnSpPr>
          <p:nvPr/>
        </p:nvCxnSpPr>
        <p:spPr>
          <a:xfrm flipH="1">
            <a:off x="5496750" y="2937459"/>
            <a:ext cx="4709134" cy="621825"/>
          </a:xfrm>
          <a:prstGeom prst="straightConnector1">
            <a:avLst/>
          </a:prstGeom>
          <a:ln w="76200">
            <a:solidFill>
              <a:srgbClr val="C00000"/>
            </a:solidFill>
            <a:headEnd type="none" w="lg" len="med"/>
            <a:tailEnd type="triangl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118BD236-4FF2-F634-D58E-3A736FCE897C}"/>
              </a:ext>
            </a:extLst>
          </p:cNvPr>
          <p:cNvPicPr>
            <a:picLocks noChangeAspect="1"/>
          </p:cNvPicPr>
          <p:nvPr/>
        </p:nvPicPr>
        <p:blipFill>
          <a:blip r:embed="rId4"/>
          <a:stretch>
            <a:fillRect/>
          </a:stretch>
        </p:blipFill>
        <p:spPr>
          <a:xfrm>
            <a:off x="2264983" y="2158703"/>
            <a:ext cx="3231767" cy="2946611"/>
          </a:xfrm>
          <a:prstGeom prst="rect">
            <a:avLst/>
          </a:prstGeom>
          <a:ln w="57150" cap="sq">
            <a:solidFill>
              <a:srgbClr val="C00000"/>
            </a:solidFill>
            <a:miter lim="800000"/>
          </a:ln>
          <a:effectLst>
            <a:outerShdw blurRad="57150" dist="50800" dir="2700000" algn="tl" rotWithShape="0">
              <a:srgbClr val="000000">
                <a:alpha val="40000"/>
              </a:srgbClr>
            </a:outerShdw>
          </a:effectLst>
        </p:spPr>
      </p:pic>
      <p:sp>
        <p:nvSpPr>
          <p:cNvPr id="12" name="Oval 11">
            <a:extLst>
              <a:ext uri="{FF2B5EF4-FFF2-40B4-BE49-F238E27FC236}">
                <a16:creationId xmlns:a16="http://schemas.microsoft.com/office/drawing/2014/main" id="{C8138CED-19C0-C72C-A7A6-F9D1F3753022}"/>
              </a:ext>
            </a:extLst>
          </p:cNvPr>
          <p:cNvSpPr/>
          <p:nvPr/>
        </p:nvSpPr>
        <p:spPr bwMode="auto">
          <a:xfrm>
            <a:off x="5920154" y="6189785"/>
            <a:ext cx="375138" cy="164123"/>
          </a:xfrm>
          <a:prstGeom prst="ellipse">
            <a:avLst/>
          </a:prstGeom>
          <a:noFill/>
          <a:ln w="28575">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cxnSp>
        <p:nvCxnSpPr>
          <p:cNvPr id="14" name="Straight Arrow Connector 13">
            <a:extLst>
              <a:ext uri="{FF2B5EF4-FFF2-40B4-BE49-F238E27FC236}">
                <a16:creationId xmlns:a16="http://schemas.microsoft.com/office/drawing/2014/main" id="{4698FBB7-2DCF-5F18-61F3-2C817A3629C7}"/>
              </a:ext>
            </a:extLst>
          </p:cNvPr>
          <p:cNvCxnSpPr>
            <a:cxnSpLocks/>
          </p:cNvCxnSpPr>
          <p:nvPr/>
        </p:nvCxnSpPr>
        <p:spPr>
          <a:xfrm flipV="1">
            <a:off x="6295292" y="3672348"/>
            <a:ext cx="4377999" cy="2517437"/>
          </a:xfrm>
          <a:prstGeom prst="straightConnector1">
            <a:avLst/>
          </a:prstGeom>
          <a:ln>
            <a:solidFill>
              <a:srgbClr val="C00000"/>
            </a:solidFill>
            <a:prstDash val="lgDashDot"/>
            <a:headEnd type="none" w="lg" len="me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02622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98488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0" normalizeH="0" baseline="0" noProof="0" dirty="0">
                <a:ln w="3175">
                  <a:noFill/>
                </a:ln>
                <a:solidFill>
                  <a:schemeClr val="tx1"/>
                </a:solidFill>
                <a:effectLst/>
                <a:uLnTx/>
                <a:uFillTx/>
                <a:ea typeface="+mn-ea"/>
                <a:cs typeface="Segoe UI" pitchFamily="34" charset="0"/>
              </a:rPr>
              <a:t>Evaluating app permissions in the Azure Active Directory Portal</a:t>
            </a:r>
          </a:p>
        </p:txBody>
      </p:sp>
      <p:sp>
        <p:nvSpPr>
          <p:cNvPr id="11" name="Text Placeholder 10">
            <a:extLst>
              <a:ext uri="{FF2B5EF4-FFF2-40B4-BE49-F238E27FC236}">
                <a16:creationId xmlns:a16="http://schemas.microsoft.com/office/drawing/2014/main" id="{9B689053-2418-8249-47B8-C9B9CF7C73BA}"/>
              </a:ext>
            </a:extLst>
          </p:cNvPr>
          <p:cNvSpPr>
            <a:spLocks noGrp="1"/>
          </p:cNvSpPr>
          <p:nvPr>
            <p:ph type="body" sz="quarter" idx="10"/>
          </p:nvPr>
        </p:nvSpPr>
        <p:spPr>
          <a:xfrm>
            <a:off x="394660" y="1539462"/>
            <a:ext cx="5848700" cy="1772793"/>
          </a:xfrm>
        </p:spPr>
        <p:txBody>
          <a:bodyPr/>
          <a:lstStyle/>
          <a:p>
            <a:r>
              <a:rPr lang="en-US" sz="1800" kern="100" dirty="0">
                <a:latin typeface="Calibri" panose="020F0502020204030204" pitchFamily="34" charset="0"/>
                <a:ea typeface="Calibri" panose="020F0502020204030204" pitchFamily="34" charset="0"/>
                <a:cs typeface="Times New Roman" panose="02020603050405020304" pitchFamily="18" charset="0"/>
              </a:rPr>
              <a:t>Applications that have been granted consent to can be seen on the Azure Active Directory Portal as an Enterprise Application. </a:t>
            </a: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latin typeface="Calibri" panose="020F0502020204030204" pitchFamily="34" charset="0"/>
                <a:ea typeface="Calibri" panose="020F0502020204030204" pitchFamily="34" charset="0"/>
                <a:cs typeface="Times New Roman" panose="02020603050405020304" pitchFamily="18" charset="0"/>
              </a:rPr>
              <a:t>From the Teams Admin Center, an app will provide the note “This app has been granted consent for some permissions” with a link to the Azure Active Directory location.</a:t>
            </a:r>
            <a:endParaRPr lang="en-US" dirty="0"/>
          </a:p>
        </p:txBody>
      </p:sp>
      <p:pic>
        <p:nvPicPr>
          <p:cNvPr id="5" name="Picture 4" descr="Image of Adobe Acrobat app in the Teams admin center, showing the text &quot;This app has been granted consent for some permissions&quot; ">
            <a:extLst>
              <a:ext uri="{FF2B5EF4-FFF2-40B4-BE49-F238E27FC236}">
                <a16:creationId xmlns:a16="http://schemas.microsoft.com/office/drawing/2014/main" id="{27FB3307-A96E-DE1D-3D83-D49387C8F31A}"/>
              </a:ext>
            </a:extLst>
          </p:cNvPr>
          <p:cNvPicPr>
            <a:picLocks noChangeAspect="1"/>
          </p:cNvPicPr>
          <p:nvPr/>
        </p:nvPicPr>
        <p:blipFill>
          <a:blip r:embed="rId3"/>
          <a:stretch>
            <a:fillRect/>
          </a:stretch>
        </p:blipFill>
        <p:spPr>
          <a:xfrm>
            <a:off x="6757119" y="1539462"/>
            <a:ext cx="4701917" cy="3890997"/>
          </a:xfrm>
          <a:prstGeom prst="rect">
            <a:avLst/>
          </a:prstGeom>
        </p:spPr>
      </p:pic>
    </p:spTree>
    <p:extLst>
      <p:ext uri="{BB962C8B-B14F-4D97-AF65-F5344CB8AC3E}">
        <p14:creationId xmlns:p14="http://schemas.microsoft.com/office/powerpoint/2010/main" val="1180500040"/>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9">
            <a:extLst>
              <a:ext uri="{FF2B5EF4-FFF2-40B4-BE49-F238E27FC236}">
                <a16:creationId xmlns:a16="http://schemas.microsoft.com/office/drawing/2014/main" id="{AB7115C0-6066-7FBB-86BA-D377861E34BF}"/>
              </a:ext>
            </a:extLst>
          </p:cNvPr>
          <p:cNvSpPr txBox="1">
            <a:spLocks noGrp="1"/>
          </p:cNvSpPr>
          <p:nvPr>
            <p:ph type="title" idx="4294967295"/>
          </p:nvPr>
        </p:nvSpPr>
        <p:spPr>
          <a:xfrm>
            <a:off x="394660" y="362830"/>
            <a:ext cx="11018520" cy="98488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0" normalizeH="0" baseline="0" noProof="0" dirty="0">
                <a:ln w="3175">
                  <a:noFill/>
                </a:ln>
                <a:solidFill>
                  <a:schemeClr val="tx1"/>
                </a:solidFill>
                <a:effectLst/>
                <a:uLnTx/>
                <a:uFillTx/>
                <a:ea typeface="+mn-ea"/>
                <a:cs typeface="Segoe UI" pitchFamily="34" charset="0"/>
              </a:rPr>
              <a:t>Evaluating app permissions in the Azure Active Directory Portal</a:t>
            </a:r>
          </a:p>
        </p:txBody>
      </p:sp>
      <p:sp>
        <p:nvSpPr>
          <p:cNvPr id="11" name="Text Placeholder 10">
            <a:extLst>
              <a:ext uri="{FF2B5EF4-FFF2-40B4-BE49-F238E27FC236}">
                <a16:creationId xmlns:a16="http://schemas.microsoft.com/office/drawing/2014/main" id="{9B689053-2418-8249-47B8-C9B9CF7C73BA}"/>
              </a:ext>
            </a:extLst>
          </p:cNvPr>
          <p:cNvSpPr>
            <a:spLocks noGrp="1"/>
          </p:cNvSpPr>
          <p:nvPr>
            <p:ph type="body" sz="quarter" idx="10"/>
          </p:nvPr>
        </p:nvSpPr>
        <p:spPr>
          <a:xfrm>
            <a:off x="394660" y="1563525"/>
            <a:ext cx="5080632" cy="2326791"/>
          </a:xfrm>
        </p:spPr>
        <p:txBody>
          <a:bodyPr/>
          <a:lstStyle/>
          <a:p>
            <a:r>
              <a:rPr lang="en-US" sz="1800" kern="100" dirty="0">
                <a:latin typeface="Calibri" panose="020F0502020204030204" pitchFamily="34" charset="0"/>
                <a:ea typeface="Calibri" panose="020F0502020204030204" pitchFamily="34" charset="0"/>
                <a:cs typeface="Times New Roman" panose="02020603050405020304" pitchFamily="18" charset="0"/>
              </a:rPr>
              <a:t>The Azure Active Directory Portal allows administrators to view who has granted consent for an app, if it was granted as in the admin or user context, and to grant or revoke additional access.</a:t>
            </a: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latin typeface="Calibri" panose="020F0502020204030204" pitchFamily="34" charset="0"/>
                <a:ea typeface="Calibri" panose="020F0502020204030204" pitchFamily="34" charset="0"/>
                <a:cs typeface="Times New Roman" panose="02020603050405020304" pitchFamily="18" charset="0"/>
              </a:rPr>
              <a:t>Administrators can select “Review Permissions” to further limit access to a specific list of users or block suspicious or compromised apps.</a:t>
            </a:r>
            <a:endParaRPr lang="en-US" dirty="0"/>
          </a:p>
        </p:txBody>
      </p:sp>
      <p:pic>
        <p:nvPicPr>
          <p:cNvPr id="10" name="Picture 9" descr="Image of permissions granted to Adobe Acrobat shown in Azure Active Directory portal">
            <a:extLst>
              <a:ext uri="{FF2B5EF4-FFF2-40B4-BE49-F238E27FC236}">
                <a16:creationId xmlns:a16="http://schemas.microsoft.com/office/drawing/2014/main" id="{64D7B320-EC8D-E44A-A9A8-C429E2DEFB2A}"/>
              </a:ext>
            </a:extLst>
          </p:cNvPr>
          <p:cNvPicPr>
            <a:picLocks noChangeAspect="1"/>
          </p:cNvPicPr>
          <p:nvPr/>
        </p:nvPicPr>
        <p:blipFill>
          <a:blip r:embed="rId3"/>
          <a:stretch>
            <a:fillRect/>
          </a:stretch>
        </p:blipFill>
        <p:spPr>
          <a:xfrm>
            <a:off x="5610336" y="1563525"/>
            <a:ext cx="6006321" cy="3233799"/>
          </a:xfrm>
          <a:prstGeom prst="rect">
            <a:avLst/>
          </a:prstGeom>
        </p:spPr>
      </p:pic>
    </p:spTree>
    <p:extLst>
      <p:ext uri="{BB962C8B-B14F-4D97-AF65-F5344CB8AC3E}">
        <p14:creationId xmlns:p14="http://schemas.microsoft.com/office/powerpoint/2010/main" val="10455090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a:xfrm>
            <a:off x="584200" y="303802"/>
            <a:ext cx="11018520" cy="553998"/>
          </a:xfrm>
        </p:spPr>
        <p:txBody>
          <a:bodyPr/>
          <a:lstStyle/>
          <a:p>
            <a:r>
              <a:rPr lang="en-US" b="0" i="0" dirty="0">
                <a:effectLst/>
              </a:rPr>
              <a:t>Publisher information and M365 certification</a:t>
            </a:r>
            <a:endParaRPr lang="en-US" dirty="0"/>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4200" y="1258399"/>
            <a:ext cx="11018838" cy="1292662"/>
          </a:xfrm>
        </p:spPr>
        <p:txBody>
          <a:bodyPr/>
          <a:lstStyle/>
          <a:p>
            <a:pPr marL="0" indent="0">
              <a:buNone/>
            </a:pPr>
            <a:r>
              <a:rPr lang="en-US" b="0" i="0" dirty="0">
                <a:solidFill>
                  <a:srgbClr val="171717"/>
                </a:solidFill>
                <a:effectLst/>
                <a:latin typeface="Segoe UI" panose="020B0502040204020203" pitchFamily="34" charset="0"/>
              </a:rPr>
              <a:t>The Microsoft 365 App Compliance Program, is a two-step approach to app security and compliance and includes Publisher Verification, and the Microsoft 365 Certification.</a:t>
            </a:r>
            <a:endParaRPr lang="en-US" dirty="0"/>
          </a:p>
        </p:txBody>
      </p:sp>
      <p:sp>
        <p:nvSpPr>
          <p:cNvPr id="4" name="TextBox 3">
            <a:extLst>
              <a:ext uri="{FF2B5EF4-FFF2-40B4-BE49-F238E27FC236}">
                <a16:creationId xmlns:a16="http://schemas.microsoft.com/office/drawing/2014/main" id="{D428831C-9F29-775A-80C5-6D0EB0F26BE6}"/>
              </a:ext>
            </a:extLst>
          </p:cNvPr>
          <p:cNvSpPr txBox="1"/>
          <p:nvPr/>
        </p:nvSpPr>
        <p:spPr>
          <a:xfrm>
            <a:off x="584200" y="2798262"/>
            <a:ext cx="5302370" cy="3662541"/>
          </a:xfrm>
          <a:prstGeom prst="rect">
            <a:avLst/>
          </a:prstGeom>
          <a:noFill/>
        </p:spPr>
        <p:txBody>
          <a:bodyPr wrap="square" lIns="0" tIns="0" rIns="0" bIns="0" rtlCol="0">
            <a:spAutoFit/>
          </a:bodyPr>
          <a:lstStyle/>
          <a:p>
            <a:pPr algn="l"/>
            <a:r>
              <a:rPr lang="en-US" sz="1800" dirty="0">
                <a:hlinkClick r:id="rId3"/>
              </a:rPr>
              <a:t>Publisher Verification</a:t>
            </a:r>
            <a:r>
              <a:rPr lang="en-US" sz="1800" dirty="0"/>
              <a:t> </a:t>
            </a:r>
          </a:p>
          <a:p>
            <a:pPr algn="l"/>
            <a:endParaRPr lang="en-US" sz="1800" dirty="0"/>
          </a:p>
          <a:p>
            <a:pPr algn="l"/>
            <a:r>
              <a:rPr lang="en-US" sz="1800" dirty="0"/>
              <a:t>When an app is marked as publisher verified with a blue check mark, it means that the publisher has verified their identity using a Microsoft Partner Network account that has completed the verification process and has associated this MPN account with their application registration.</a:t>
            </a:r>
          </a:p>
          <a:p>
            <a:pPr algn="l"/>
            <a:endParaRPr lang="en-US" sz="1800" dirty="0"/>
          </a:p>
          <a:p>
            <a:pPr algn="l"/>
            <a:r>
              <a:rPr lang="en-US" sz="1800" dirty="0"/>
              <a:t>Publisher verification is not a prerequisite for Attestation or M365 certification</a:t>
            </a:r>
          </a:p>
          <a:p>
            <a:pPr algn="l"/>
            <a:endParaRPr lang="en-US" sz="2000" dirty="0"/>
          </a:p>
          <a:p>
            <a:pPr algn="l"/>
            <a:endParaRPr lang="en-US" sz="2000" dirty="0" err="1"/>
          </a:p>
        </p:txBody>
      </p:sp>
      <p:pic>
        <p:nvPicPr>
          <p:cNvPr id="1026" name="Picture 2" descr="Screenshot that shows an example of a Microsoft app consent prompt.">
            <a:extLst>
              <a:ext uri="{FF2B5EF4-FFF2-40B4-BE49-F238E27FC236}">
                <a16:creationId xmlns:a16="http://schemas.microsoft.com/office/drawing/2014/main" id="{44F85DA2-327D-55B2-C369-67AE627D90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2785" y="2551061"/>
            <a:ext cx="3475830" cy="4144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3747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a:xfrm>
            <a:off x="584200" y="303802"/>
            <a:ext cx="11018520" cy="553998"/>
          </a:xfrm>
        </p:spPr>
        <p:txBody>
          <a:bodyPr/>
          <a:lstStyle/>
          <a:p>
            <a:r>
              <a:rPr lang="en-US" b="0" i="0" dirty="0">
                <a:effectLst/>
              </a:rPr>
              <a:t>M365 certification and what it means</a:t>
            </a:r>
            <a:endParaRPr lang="en-US" dirty="0"/>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3882" y="1129611"/>
            <a:ext cx="11018838" cy="861774"/>
          </a:xfrm>
        </p:spPr>
        <p:txBody>
          <a:bodyPr/>
          <a:lstStyle/>
          <a:p>
            <a:pPr marL="0" indent="0">
              <a:buNone/>
            </a:pPr>
            <a:r>
              <a:rPr lang="en-US" b="0" i="0" dirty="0">
                <a:solidFill>
                  <a:srgbClr val="171717"/>
                </a:solidFill>
                <a:effectLst/>
                <a:latin typeface="Segoe UI" panose="020B0502040204020203" pitchFamily="34" charset="0"/>
              </a:rPr>
              <a:t>The Microsoft 365 Certification process has two phases: </a:t>
            </a:r>
            <a:r>
              <a:rPr lang="en-US" b="1" i="0" dirty="0">
                <a:solidFill>
                  <a:srgbClr val="171717"/>
                </a:solidFill>
                <a:effectLst/>
                <a:latin typeface="Segoe UI" panose="020B0502040204020203" pitchFamily="34" charset="0"/>
              </a:rPr>
              <a:t>Attestation</a:t>
            </a:r>
            <a:r>
              <a:rPr lang="en-US" b="0" i="0" dirty="0">
                <a:solidFill>
                  <a:srgbClr val="171717"/>
                </a:solidFill>
                <a:effectLst/>
                <a:latin typeface="Segoe UI" panose="020B0502040204020203" pitchFamily="34" charset="0"/>
              </a:rPr>
              <a:t> and </a:t>
            </a:r>
            <a:r>
              <a:rPr lang="en-US" b="1" i="0" dirty="0">
                <a:solidFill>
                  <a:srgbClr val="171717"/>
                </a:solidFill>
                <a:effectLst/>
                <a:latin typeface="Segoe UI" panose="020B0502040204020203" pitchFamily="34" charset="0"/>
              </a:rPr>
              <a:t>Certification</a:t>
            </a:r>
            <a:r>
              <a:rPr lang="en-US" b="0" i="0" dirty="0">
                <a:solidFill>
                  <a:srgbClr val="171717"/>
                </a:solidFill>
                <a:effectLst/>
                <a:latin typeface="Segoe UI" panose="020B0502040204020203" pitchFamily="34" charset="0"/>
              </a:rPr>
              <a:t>.</a:t>
            </a:r>
            <a:endParaRPr lang="en-US" dirty="0"/>
          </a:p>
        </p:txBody>
      </p:sp>
      <p:sp>
        <p:nvSpPr>
          <p:cNvPr id="5" name="TextBox 4">
            <a:extLst>
              <a:ext uri="{FF2B5EF4-FFF2-40B4-BE49-F238E27FC236}">
                <a16:creationId xmlns:a16="http://schemas.microsoft.com/office/drawing/2014/main" id="{9C8C0646-0A2F-E483-55DA-63A7FC0ABC05}"/>
              </a:ext>
            </a:extLst>
          </p:cNvPr>
          <p:cNvSpPr txBox="1"/>
          <p:nvPr/>
        </p:nvSpPr>
        <p:spPr>
          <a:xfrm>
            <a:off x="583882" y="2368437"/>
            <a:ext cx="5302370" cy="4185761"/>
          </a:xfrm>
          <a:prstGeom prst="rect">
            <a:avLst/>
          </a:prstGeom>
          <a:noFill/>
        </p:spPr>
        <p:txBody>
          <a:bodyPr wrap="square" lIns="0" tIns="0" rIns="0" bIns="0" rtlCol="0">
            <a:spAutoFit/>
          </a:bodyPr>
          <a:lstStyle/>
          <a:p>
            <a:pPr algn="l"/>
            <a:r>
              <a:rPr lang="en-US" sz="1600" b="1" i="0" dirty="0">
                <a:solidFill>
                  <a:srgbClr val="171717"/>
                </a:solidFill>
                <a:effectLst/>
              </a:rPr>
              <a:t>Attestation</a:t>
            </a:r>
            <a:r>
              <a:rPr lang="en-US" sz="1600" b="0" i="0" dirty="0">
                <a:solidFill>
                  <a:srgbClr val="171717"/>
                </a:solidFill>
                <a:effectLst/>
              </a:rPr>
              <a:t> </a:t>
            </a:r>
          </a:p>
          <a:p>
            <a:pPr marL="285750" indent="-285750" algn="l">
              <a:buFont typeface="Arial" panose="020B0604020202020204" pitchFamily="34" charset="0"/>
              <a:buChar char="•"/>
            </a:pPr>
            <a:r>
              <a:rPr lang="en-US" sz="1600" dirty="0">
                <a:solidFill>
                  <a:srgbClr val="171717"/>
                </a:solidFill>
              </a:rPr>
              <a:t>Completed </a:t>
            </a:r>
            <a:r>
              <a:rPr lang="en-US" sz="1600" b="0" i="0" dirty="0">
                <a:solidFill>
                  <a:srgbClr val="171717"/>
                </a:solidFill>
                <a:effectLst/>
              </a:rPr>
              <a:t>questionnaire about the security, data handling and compliance attributes </a:t>
            </a:r>
          </a:p>
          <a:p>
            <a:pPr marL="285750" indent="-285750" algn="l">
              <a:buFont typeface="Arial" panose="020B0604020202020204" pitchFamily="34" charset="0"/>
              <a:buChar char="•"/>
            </a:pPr>
            <a:r>
              <a:rPr lang="en-US" sz="1600" b="0" i="0" dirty="0">
                <a:solidFill>
                  <a:srgbClr val="171717"/>
                </a:solidFill>
                <a:effectLst/>
              </a:rPr>
              <a:t>All the information is then published in one place and in a consistent, easy to read format</a:t>
            </a:r>
          </a:p>
          <a:p>
            <a:pPr algn="l"/>
            <a:endParaRPr lang="en-US" sz="1600" b="0" i="0" dirty="0">
              <a:solidFill>
                <a:srgbClr val="171717"/>
              </a:solidFill>
              <a:effectLst/>
            </a:endParaRPr>
          </a:p>
          <a:p>
            <a:pPr algn="l"/>
            <a:r>
              <a:rPr lang="en-US" sz="1600" b="1" i="0" dirty="0">
                <a:solidFill>
                  <a:srgbClr val="171717"/>
                </a:solidFill>
                <a:effectLst/>
              </a:rPr>
              <a:t>Certification</a:t>
            </a:r>
            <a:r>
              <a:rPr lang="en-US" sz="1600" b="0" i="0" dirty="0">
                <a:solidFill>
                  <a:srgbClr val="171717"/>
                </a:solidFill>
                <a:effectLst/>
              </a:rPr>
              <a:t> </a:t>
            </a:r>
          </a:p>
          <a:p>
            <a:pPr marL="285750" indent="-285750" algn="l">
              <a:buFont typeface="Arial" panose="020B0604020202020204" pitchFamily="34" charset="0"/>
              <a:buChar char="•"/>
            </a:pPr>
            <a:r>
              <a:rPr lang="en-US" sz="1600" dirty="0">
                <a:solidFill>
                  <a:srgbClr val="171717"/>
                </a:solidFill>
              </a:rPr>
              <a:t>A</a:t>
            </a:r>
            <a:r>
              <a:rPr lang="en-US" sz="1600" b="0" i="0" dirty="0">
                <a:solidFill>
                  <a:srgbClr val="171717"/>
                </a:solidFill>
                <a:effectLst/>
              </a:rPr>
              <a:t>udit of an app against a set of controls derived from leading industry standard frameworks</a:t>
            </a:r>
          </a:p>
          <a:p>
            <a:pPr marL="285750" indent="-285750" algn="l">
              <a:buFont typeface="Arial" panose="020B0604020202020204" pitchFamily="34" charset="0"/>
              <a:buChar char="•"/>
            </a:pPr>
            <a:r>
              <a:rPr lang="en-US" sz="1600" dirty="0">
                <a:solidFill>
                  <a:srgbClr val="171717"/>
                </a:solidFill>
              </a:rPr>
              <a:t>Pr</a:t>
            </a:r>
            <a:r>
              <a:rPr lang="en-US" sz="1600" b="0" i="0" dirty="0">
                <a:solidFill>
                  <a:srgbClr val="171717"/>
                </a:solidFill>
                <a:effectLst/>
              </a:rPr>
              <a:t>ovide evidence to demonstrate that they are meeting each control prior to getting awarded a certification</a:t>
            </a:r>
          </a:p>
          <a:p>
            <a:pPr marL="285750" indent="-285750" algn="l">
              <a:buFont typeface="Arial" panose="020B0604020202020204" pitchFamily="34" charset="0"/>
              <a:buChar char="•"/>
            </a:pPr>
            <a:r>
              <a:rPr lang="en-US" sz="1600" b="0" i="0" dirty="0">
                <a:solidFill>
                  <a:srgbClr val="171717"/>
                </a:solidFill>
                <a:effectLst/>
              </a:rPr>
              <a:t>Microsoft 365 Certification have strong security and compliance practices are in place to protect their data security, and privacy</a:t>
            </a:r>
          </a:p>
          <a:p>
            <a:pPr algn="l"/>
            <a:endParaRPr lang="en-US" sz="1400" dirty="0"/>
          </a:p>
          <a:p>
            <a:pPr algn="l"/>
            <a:endParaRPr lang="en-US" sz="1400" dirty="0"/>
          </a:p>
          <a:p>
            <a:pPr algn="l"/>
            <a:endParaRPr lang="en-US" sz="2000" dirty="0" err="1"/>
          </a:p>
        </p:txBody>
      </p:sp>
      <p:pic>
        <p:nvPicPr>
          <p:cNvPr id="9" name="Picture 8" descr="Image of Adobe Acrobat Sign Government app with the publisher attested badge highlighted">
            <a:extLst>
              <a:ext uri="{FF2B5EF4-FFF2-40B4-BE49-F238E27FC236}">
                <a16:creationId xmlns:a16="http://schemas.microsoft.com/office/drawing/2014/main" id="{2A4CF3A2-B292-1508-EB76-730155041A1B}"/>
              </a:ext>
            </a:extLst>
          </p:cNvPr>
          <p:cNvPicPr>
            <a:picLocks noChangeAspect="1"/>
          </p:cNvPicPr>
          <p:nvPr/>
        </p:nvPicPr>
        <p:blipFill>
          <a:blip r:embed="rId3"/>
          <a:stretch>
            <a:fillRect/>
          </a:stretch>
        </p:blipFill>
        <p:spPr>
          <a:xfrm>
            <a:off x="6633791" y="1991385"/>
            <a:ext cx="5325218" cy="1952898"/>
          </a:xfrm>
          <a:prstGeom prst="rect">
            <a:avLst/>
          </a:prstGeom>
        </p:spPr>
      </p:pic>
      <p:pic>
        <p:nvPicPr>
          <p:cNvPr id="11" name="Picture 10" descr="Image of Adobe Acrobat with the M365 badge highlighted">
            <a:extLst>
              <a:ext uri="{FF2B5EF4-FFF2-40B4-BE49-F238E27FC236}">
                <a16:creationId xmlns:a16="http://schemas.microsoft.com/office/drawing/2014/main" id="{78CD9335-594E-E643-61E6-047C38BD50C4}"/>
              </a:ext>
            </a:extLst>
          </p:cNvPr>
          <p:cNvPicPr>
            <a:picLocks noChangeAspect="1"/>
          </p:cNvPicPr>
          <p:nvPr/>
        </p:nvPicPr>
        <p:blipFill>
          <a:blip r:embed="rId4"/>
          <a:stretch>
            <a:fillRect/>
          </a:stretch>
        </p:blipFill>
        <p:spPr>
          <a:xfrm>
            <a:off x="6693787" y="4134761"/>
            <a:ext cx="4525006" cy="1886213"/>
          </a:xfrm>
          <a:prstGeom prst="rect">
            <a:avLst/>
          </a:prstGeom>
        </p:spPr>
      </p:pic>
      <p:sp>
        <p:nvSpPr>
          <p:cNvPr id="6" name="Arrow: Down 5">
            <a:extLst>
              <a:ext uri="{FF2B5EF4-FFF2-40B4-BE49-F238E27FC236}">
                <a16:creationId xmlns:a16="http://schemas.microsoft.com/office/drawing/2014/main" id="{8F273EC1-5A08-87F9-096B-37CCB71DF95D}"/>
              </a:ext>
              <a:ext uri="{C183D7F6-B498-43B3-948B-1728B52AA6E4}">
                <adec:decorative xmlns:adec="http://schemas.microsoft.com/office/drawing/2017/decorative" val="1"/>
              </a:ext>
            </a:extLst>
          </p:cNvPr>
          <p:cNvSpPr/>
          <p:nvPr/>
        </p:nvSpPr>
        <p:spPr bwMode="auto">
          <a:xfrm>
            <a:off x="11026829" y="1760240"/>
            <a:ext cx="383927" cy="462289"/>
          </a:xfrm>
          <a:prstGeom prst="downArrow">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7" name="Arrow: Down 6">
            <a:extLst>
              <a:ext uri="{FF2B5EF4-FFF2-40B4-BE49-F238E27FC236}">
                <a16:creationId xmlns:a16="http://schemas.microsoft.com/office/drawing/2014/main" id="{1DAEE877-A412-C03A-CD01-2BF46AFB0F95}"/>
              </a:ext>
              <a:ext uri="{C183D7F6-B498-43B3-948B-1728B52AA6E4}">
                <adec:decorative xmlns:adec="http://schemas.microsoft.com/office/drawing/2017/decorative" val="1"/>
              </a:ext>
            </a:extLst>
          </p:cNvPr>
          <p:cNvSpPr/>
          <p:nvPr/>
        </p:nvSpPr>
        <p:spPr bwMode="auto">
          <a:xfrm>
            <a:off x="10497058" y="3944283"/>
            <a:ext cx="383927" cy="462289"/>
          </a:xfrm>
          <a:prstGeom prst="downArrow">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717211462"/>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1">
            <a:extLst>
              <a:ext uri="{FF2B5EF4-FFF2-40B4-BE49-F238E27FC236}">
                <a16:creationId xmlns:a16="http://schemas.microsoft.com/office/drawing/2014/main" id="{CFE460B3-D9B9-403D-AC15-21CBC2018EBA}"/>
              </a:ext>
            </a:extLst>
          </p:cNvPr>
          <p:cNvSpPr txBox="1">
            <a:spLocks noGrp="1"/>
          </p:cNvSpPr>
          <p:nvPr>
            <p:ph type="title" idx="4294967295"/>
          </p:nvPr>
        </p:nvSpPr>
        <p:spPr>
          <a:xfrm>
            <a:off x="491036" y="332763"/>
            <a:ext cx="9805489" cy="869811"/>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mj-lt"/>
                <a:ea typeface="+mj-ea"/>
                <a:cs typeface="+mj-cs"/>
              </a:rPr>
              <a:t>Trust: Microsoft 365 Certification </a:t>
            </a:r>
            <a:r>
              <a:rPr kumimoji="0" lang="en-US" sz="3600" b="0" i="1" u="none" strike="noStrike" kern="1200" cap="none" spc="0" normalizeH="0" baseline="0" noProof="0" dirty="0">
                <a:ln>
                  <a:noFill/>
                </a:ln>
                <a:solidFill>
                  <a:prstClr val="black"/>
                </a:solidFill>
                <a:effectLst/>
                <a:uLnTx/>
                <a:uFillTx/>
                <a:latin typeface="+mj-lt"/>
                <a:ea typeface="+mj-ea"/>
                <a:cs typeface="+mj-cs"/>
              </a:rPr>
              <a:t>(Teams only)</a:t>
            </a:r>
          </a:p>
        </p:txBody>
      </p:sp>
      <p:sp>
        <p:nvSpPr>
          <p:cNvPr id="7" name="TextBox 6">
            <a:extLst>
              <a:ext uri="{FF2B5EF4-FFF2-40B4-BE49-F238E27FC236}">
                <a16:creationId xmlns:a16="http://schemas.microsoft.com/office/drawing/2014/main" id="{81763929-E644-4FF0-A8E6-4D76147C1BCA}"/>
              </a:ext>
            </a:extLst>
          </p:cNvPr>
          <p:cNvSpPr txBox="1"/>
          <p:nvPr/>
        </p:nvSpPr>
        <p:spPr>
          <a:xfrm>
            <a:off x="471197" y="3007831"/>
            <a:ext cx="226733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Segoe UI Semilight"/>
                <a:ea typeface="+mn-ea"/>
                <a:cs typeface="Segoe UI Semilight"/>
              </a:rPr>
              <a:t>Raise Visibility</a:t>
            </a:r>
          </a:p>
        </p:txBody>
      </p:sp>
      <p:sp>
        <p:nvSpPr>
          <p:cNvPr id="8" name="Rectangle 7">
            <a:extLst>
              <a:ext uri="{FF2B5EF4-FFF2-40B4-BE49-F238E27FC236}">
                <a16:creationId xmlns:a16="http://schemas.microsoft.com/office/drawing/2014/main" id="{3706261F-8610-4596-A776-AB818F10A879}"/>
              </a:ext>
            </a:extLst>
          </p:cNvPr>
          <p:cNvSpPr/>
          <p:nvPr/>
        </p:nvSpPr>
        <p:spPr>
          <a:xfrm>
            <a:off x="589826" y="3664246"/>
            <a:ext cx="2988598" cy="2602788"/>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Publisher Attestation</a:t>
            </a:r>
            <a:endParaRPr kumimoji="0" lang="en-US" sz="1600" b="1"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endParaRPr>
          </a:p>
        </p:txBody>
      </p:sp>
      <p:sp>
        <p:nvSpPr>
          <p:cNvPr id="10" name="TextBox 9">
            <a:extLst>
              <a:ext uri="{FF2B5EF4-FFF2-40B4-BE49-F238E27FC236}">
                <a16:creationId xmlns:a16="http://schemas.microsoft.com/office/drawing/2014/main" id="{D26E1708-2B5C-440D-AF32-06D3D9E9088E}"/>
              </a:ext>
            </a:extLst>
          </p:cNvPr>
          <p:cNvSpPr txBox="1"/>
          <p:nvPr/>
        </p:nvSpPr>
        <p:spPr>
          <a:xfrm>
            <a:off x="3664122" y="2402716"/>
            <a:ext cx="243781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Segoe UI Semilight"/>
                <a:ea typeface="+mn-ea"/>
                <a:cs typeface="Segoe UI Semilight"/>
              </a:rPr>
              <a:t>Build Trust</a:t>
            </a:r>
          </a:p>
        </p:txBody>
      </p:sp>
      <p:sp>
        <p:nvSpPr>
          <p:cNvPr id="9" name="Rectangle 8">
            <a:extLst>
              <a:ext uri="{FF2B5EF4-FFF2-40B4-BE49-F238E27FC236}">
                <a16:creationId xmlns:a16="http://schemas.microsoft.com/office/drawing/2014/main" id="{C86A879B-AEC3-491B-8A1D-C33864EBD6C5}"/>
              </a:ext>
            </a:extLst>
          </p:cNvPr>
          <p:cNvSpPr/>
          <p:nvPr/>
        </p:nvSpPr>
        <p:spPr>
          <a:xfrm>
            <a:off x="3664122" y="2904584"/>
            <a:ext cx="3145782" cy="3362450"/>
          </a:xfrm>
          <a:prstGeom prst="rect">
            <a:avLst/>
          </a:prstGeom>
          <a:solidFill>
            <a:srgbClr val="6262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Segoe UI Light" panose="020B0502040204020203" pitchFamily="34" charset="0"/>
                <a:ea typeface="+mn-ea"/>
                <a:cs typeface="Segoe UI Light" panose="020B0502040204020203" pitchFamily="34" charset="0"/>
              </a:rPr>
              <a:t>Certification</a:t>
            </a:r>
          </a:p>
        </p:txBody>
      </p:sp>
      <p:cxnSp>
        <p:nvCxnSpPr>
          <p:cNvPr id="13" name="Connector: Elbow 12">
            <a:extLst>
              <a:ext uri="{FF2B5EF4-FFF2-40B4-BE49-F238E27FC236}">
                <a16:creationId xmlns:a16="http://schemas.microsoft.com/office/drawing/2014/main" id="{58A8146C-F762-4D62-A7CA-E81A64F554FC}"/>
              </a:ext>
              <a:ext uri="{C183D7F6-B498-43B3-948B-1728B52AA6E4}">
                <adec:decorative xmlns:adec="http://schemas.microsoft.com/office/drawing/2017/decorative" val="1"/>
              </a:ext>
            </a:extLst>
          </p:cNvPr>
          <p:cNvCxnSpPr>
            <a:cxnSpLocks/>
          </p:cNvCxnSpPr>
          <p:nvPr/>
        </p:nvCxnSpPr>
        <p:spPr>
          <a:xfrm flipV="1">
            <a:off x="589826" y="2780923"/>
            <a:ext cx="6220078" cy="742185"/>
          </a:xfrm>
          <a:prstGeom prst="bentConnector3">
            <a:avLst>
              <a:gd name="adj1" fmla="val 47703"/>
            </a:avLst>
          </a:prstGeom>
          <a:ln w="47625">
            <a:solidFill>
              <a:srgbClr val="00BCF2"/>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733C3188-4E0E-4367-B01B-60494A6AE781}"/>
              </a:ext>
              <a:ext uri="{C183D7F6-B498-43B3-948B-1728B52AA6E4}">
                <adec:decorative xmlns:adec="http://schemas.microsoft.com/office/drawing/2017/decorative" val="1"/>
              </a:ext>
            </a:extLst>
          </p:cNvPr>
          <p:cNvSpPr/>
          <p:nvPr/>
        </p:nvSpPr>
        <p:spPr bwMode="auto">
          <a:xfrm>
            <a:off x="7619043" y="1436688"/>
            <a:ext cx="46201" cy="5421312"/>
          </a:xfrm>
          <a:prstGeom prst="rect">
            <a:avLst/>
          </a:prstGeom>
          <a:solidFill>
            <a:srgbClr val="6262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7"/>
            <a:endParaRPr lang="en-US" sz="2400" b="1" err="1">
              <a:solidFill>
                <a:srgbClr val="FFFFFF"/>
              </a:solidFill>
              <a:latin typeface="Segoe UI Light" panose="020B0502040204020203" pitchFamily="34" charset="0"/>
              <a:cs typeface="Segoe UI Light" panose="020B0502040204020203" pitchFamily="34" charset="0"/>
            </a:endParaRPr>
          </a:p>
        </p:txBody>
      </p:sp>
      <p:sp>
        <p:nvSpPr>
          <p:cNvPr id="4" name="Oval 3">
            <a:extLst>
              <a:ext uri="{FF2B5EF4-FFF2-40B4-BE49-F238E27FC236}">
                <a16:creationId xmlns:a16="http://schemas.microsoft.com/office/drawing/2014/main" id="{11C90275-9648-43C9-8C7C-01D5B6491395}"/>
              </a:ext>
              <a:ext uri="{C183D7F6-B498-43B3-948B-1728B52AA6E4}">
                <adec:decorative xmlns:adec="http://schemas.microsoft.com/office/drawing/2017/decorative" val="1"/>
              </a:ext>
            </a:extLst>
          </p:cNvPr>
          <p:cNvSpPr/>
          <p:nvPr/>
        </p:nvSpPr>
        <p:spPr bwMode="auto">
          <a:xfrm>
            <a:off x="7502429" y="1436690"/>
            <a:ext cx="287914" cy="279446"/>
          </a:xfrm>
          <a:prstGeom prst="ellipse">
            <a:avLst/>
          </a:prstGeom>
          <a:solidFill>
            <a:srgbClr val="6262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7"/>
            <a:endParaRPr lang="en-US" sz="2400" b="1" err="1">
              <a:solidFill>
                <a:srgbClr val="FFFFFF"/>
              </a:solidFill>
              <a:latin typeface="Segoe UI Light" panose="020B0502040204020203" pitchFamily="34" charset="0"/>
              <a:cs typeface="Segoe UI Light" panose="020B0502040204020203" pitchFamily="34" charset="0"/>
            </a:endParaRPr>
          </a:p>
        </p:txBody>
      </p:sp>
      <p:sp>
        <p:nvSpPr>
          <p:cNvPr id="5" name="TextBox 4">
            <a:extLst>
              <a:ext uri="{FF2B5EF4-FFF2-40B4-BE49-F238E27FC236}">
                <a16:creationId xmlns:a16="http://schemas.microsoft.com/office/drawing/2014/main" id="{E4D88829-E81F-45B4-AFB3-14347649F48A}"/>
              </a:ext>
            </a:extLst>
          </p:cNvPr>
          <p:cNvSpPr txBox="1"/>
          <p:nvPr/>
        </p:nvSpPr>
        <p:spPr>
          <a:xfrm>
            <a:off x="7905536" y="1349547"/>
            <a:ext cx="243781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1200" cap="none" spc="0" normalizeH="0" baseline="0" noProof="0">
                <a:ln>
                  <a:noFill/>
                </a:ln>
                <a:solidFill>
                  <a:prstClr val="black"/>
                </a:solidFill>
                <a:effectLst/>
                <a:uLnTx/>
                <a:uFillTx/>
                <a:latin typeface="Segoe UI Semibold" panose="020B0702040204020203" pitchFamily="34" charset="0"/>
                <a:cs typeface="Segoe UI Semibold" panose="020B0702040204020203" pitchFamily="34" charset="0"/>
              </a:rPr>
              <a:t>Application Security</a:t>
            </a:r>
          </a:p>
        </p:txBody>
      </p:sp>
      <p:sp>
        <p:nvSpPr>
          <p:cNvPr id="29" name="TextBox 28">
            <a:extLst>
              <a:ext uri="{FF2B5EF4-FFF2-40B4-BE49-F238E27FC236}">
                <a16:creationId xmlns:a16="http://schemas.microsoft.com/office/drawing/2014/main" id="{035EA79A-16F9-4417-962A-C4465E7E612B}"/>
              </a:ext>
            </a:extLst>
          </p:cNvPr>
          <p:cNvSpPr txBox="1"/>
          <p:nvPr/>
        </p:nvSpPr>
        <p:spPr>
          <a:xfrm>
            <a:off x="7893943" y="1655438"/>
            <a:ext cx="2437813"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a:ln>
                  <a:noFill/>
                </a:ln>
                <a:solidFill>
                  <a:srgbClr val="000000"/>
                </a:solidFill>
                <a:effectLst/>
                <a:uLnTx/>
                <a:uFillTx/>
                <a:ea typeface="+mn-ea"/>
                <a:cs typeface="Segoe UI Semilight"/>
              </a:rPr>
              <a:t>Pen-test, SAST/DAST</a:t>
            </a:r>
          </a:p>
        </p:txBody>
      </p:sp>
      <p:sp>
        <p:nvSpPr>
          <p:cNvPr id="15" name="TextBox 14">
            <a:extLst>
              <a:ext uri="{FF2B5EF4-FFF2-40B4-BE49-F238E27FC236}">
                <a16:creationId xmlns:a16="http://schemas.microsoft.com/office/drawing/2014/main" id="{82481998-BB1C-4BA4-8719-511D2966AB40}"/>
              </a:ext>
            </a:extLst>
          </p:cNvPr>
          <p:cNvSpPr txBox="1"/>
          <p:nvPr/>
        </p:nvSpPr>
        <p:spPr>
          <a:xfrm>
            <a:off x="7885719" y="2138868"/>
            <a:ext cx="369879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1200" cap="none" spc="0" normalizeH="0" baseline="0" noProof="0">
                <a:ln>
                  <a:noFill/>
                </a:ln>
                <a:solidFill>
                  <a:prstClr val="black"/>
                </a:solidFill>
                <a:effectLst/>
                <a:uLnTx/>
                <a:uFillTx/>
                <a:latin typeface="Segoe UI Semibold" panose="020B0702040204020203" pitchFamily="34" charset="0"/>
                <a:cs typeface="Segoe UI Semibold" panose="020B0702040204020203" pitchFamily="34" charset="0"/>
              </a:rPr>
              <a:t>Operational Security</a:t>
            </a:r>
          </a:p>
        </p:txBody>
      </p:sp>
      <p:sp>
        <p:nvSpPr>
          <p:cNvPr id="31" name="TextBox 30">
            <a:extLst>
              <a:ext uri="{FF2B5EF4-FFF2-40B4-BE49-F238E27FC236}">
                <a16:creationId xmlns:a16="http://schemas.microsoft.com/office/drawing/2014/main" id="{D1118D87-CF0B-4D2B-BA64-F17FFDEB70B9}"/>
              </a:ext>
            </a:extLst>
          </p:cNvPr>
          <p:cNvSpPr txBox="1"/>
          <p:nvPr/>
        </p:nvSpPr>
        <p:spPr>
          <a:xfrm>
            <a:off x="7893943" y="2455742"/>
            <a:ext cx="326842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000000"/>
                </a:solidFill>
                <a:effectLst/>
                <a:uLnTx/>
                <a:uFillTx/>
                <a:ea typeface="+mn-ea"/>
                <a:cs typeface="Segoe UI Semilight"/>
              </a:rPr>
              <a:t>Malware, Patch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000000"/>
                </a:solidFill>
                <a:effectLst/>
                <a:uLnTx/>
                <a:uFillTx/>
                <a:ea typeface="+mn-ea"/>
                <a:cs typeface="Segoe UI Semilight"/>
              </a:rPr>
              <a:t>Incident Response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000000"/>
                </a:solidFill>
                <a:effectLst/>
                <a:uLnTx/>
                <a:uFillTx/>
                <a:ea typeface="+mn-ea"/>
                <a:cs typeface="Segoe UI Semilight"/>
              </a:rPr>
              <a:t>Vulnerability scan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srgbClr val="000000"/>
                </a:solidFill>
                <a:effectLst/>
                <a:uLnTx/>
                <a:uFillTx/>
                <a:ea typeface="+mn-ea"/>
                <a:cs typeface="Segoe UI Semilight"/>
              </a:rPr>
              <a:t>Risk Management</a:t>
            </a:r>
          </a:p>
        </p:txBody>
      </p:sp>
      <p:sp>
        <p:nvSpPr>
          <p:cNvPr id="17" name="Oval 16">
            <a:extLst>
              <a:ext uri="{FF2B5EF4-FFF2-40B4-BE49-F238E27FC236}">
                <a16:creationId xmlns:a16="http://schemas.microsoft.com/office/drawing/2014/main" id="{0FD21C65-B3F8-4CB0-8C50-E9FA66054090}"/>
              </a:ext>
              <a:ext uri="{C183D7F6-B498-43B3-948B-1728B52AA6E4}">
                <adec:decorative xmlns:adec="http://schemas.microsoft.com/office/drawing/2017/decorative" val="1"/>
              </a:ext>
            </a:extLst>
          </p:cNvPr>
          <p:cNvSpPr/>
          <p:nvPr/>
        </p:nvSpPr>
        <p:spPr bwMode="auto">
          <a:xfrm>
            <a:off x="7509282" y="2244031"/>
            <a:ext cx="287914" cy="279446"/>
          </a:xfrm>
          <a:prstGeom prst="ellipse">
            <a:avLst/>
          </a:prstGeom>
          <a:solidFill>
            <a:srgbClr val="6262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7"/>
            <a:endParaRPr lang="en-US" sz="2400" b="1" err="1">
              <a:solidFill>
                <a:srgbClr val="FFFFFF"/>
              </a:solidFill>
              <a:latin typeface="Segoe UI Light" panose="020B0502040204020203" pitchFamily="34" charset="0"/>
              <a:cs typeface="Segoe UI Light" panose="020B0502040204020203" pitchFamily="34" charset="0"/>
            </a:endParaRPr>
          </a:p>
        </p:txBody>
      </p:sp>
      <p:sp>
        <p:nvSpPr>
          <p:cNvPr id="19" name="TextBox 18">
            <a:extLst>
              <a:ext uri="{FF2B5EF4-FFF2-40B4-BE49-F238E27FC236}">
                <a16:creationId xmlns:a16="http://schemas.microsoft.com/office/drawing/2014/main" id="{A4D25E4A-F1EB-42F0-BEB3-B2186CAC6C93}"/>
              </a:ext>
            </a:extLst>
          </p:cNvPr>
          <p:cNvSpPr txBox="1"/>
          <p:nvPr/>
        </p:nvSpPr>
        <p:spPr>
          <a:xfrm>
            <a:off x="7885720" y="3614196"/>
            <a:ext cx="408544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1200" cap="none" spc="0" normalizeH="0" baseline="0" noProof="0">
                <a:ln>
                  <a:noFill/>
                </a:ln>
                <a:solidFill>
                  <a:prstClr val="black"/>
                </a:solidFill>
                <a:effectLst/>
                <a:uLnTx/>
                <a:uFillTx/>
                <a:latin typeface="Segoe UI Semibold" panose="020B0702040204020203" pitchFamily="34" charset="0"/>
                <a:cs typeface="Segoe UI Semibold" panose="020B0702040204020203" pitchFamily="34" charset="0"/>
              </a:rPr>
              <a:t>Data Handling Security and Privacy</a:t>
            </a:r>
          </a:p>
        </p:txBody>
      </p:sp>
      <p:sp>
        <p:nvSpPr>
          <p:cNvPr id="33" name="TextBox 32">
            <a:extLst>
              <a:ext uri="{FF2B5EF4-FFF2-40B4-BE49-F238E27FC236}">
                <a16:creationId xmlns:a16="http://schemas.microsoft.com/office/drawing/2014/main" id="{39C92EC6-ACA9-42EE-B059-C90AD594A753}"/>
              </a:ext>
            </a:extLst>
          </p:cNvPr>
          <p:cNvSpPr txBox="1"/>
          <p:nvPr/>
        </p:nvSpPr>
        <p:spPr>
          <a:xfrm>
            <a:off x="7894605" y="3954953"/>
            <a:ext cx="326842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a:ln>
                  <a:noFill/>
                </a:ln>
                <a:solidFill>
                  <a:srgbClr val="000000"/>
                </a:solidFill>
                <a:effectLst/>
                <a:uLnTx/>
                <a:uFillTx/>
                <a:ea typeface="+mn-ea"/>
                <a:cs typeface="Segoe UI Semilight"/>
              </a:rPr>
              <a:t>Least Privilege Design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a:ln>
                  <a:noFill/>
                </a:ln>
                <a:solidFill>
                  <a:srgbClr val="000000"/>
                </a:solidFill>
                <a:effectLst/>
                <a:uLnTx/>
                <a:uFillTx/>
                <a:ea typeface="+mn-ea"/>
                <a:cs typeface="Segoe UI Semilight"/>
              </a:rPr>
              <a:t>Data Retention and Disposal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a:ln>
                  <a:noFill/>
                </a:ln>
                <a:solidFill>
                  <a:srgbClr val="000000"/>
                </a:solidFill>
                <a:effectLst/>
                <a:uLnTx/>
                <a:uFillTx/>
                <a:ea typeface="+mn-ea"/>
                <a:cs typeface="Segoe UI Semilight"/>
              </a:rPr>
              <a:t>Data Access and Approval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a:ln>
                  <a:noFill/>
                </a:ln>
                <a:solidFill>
                  <a:srgbClr val="000000"/>
                </a:solidFill>
                <a:effectLst/>
                <a:uLnTx/>
                <a:uFillTx/>
                <a:ea typeface="+mn-ea"/>
                <a:cs typeface="Segoe UI Semilight"/>
              </a:rPr>
              <a:t>GDPR</a:t>
            </a:r>
          </a:p>
        </p:txBody>
      </p:sp>
      <p:sp>
        <p:nvSpPr>
          <p:cNvPr id="21" name="Oval 20">
            <a:extLst>
              <a:ext uri="{FF2B5EF4-FFF2-40B4-BE49-F238E27FC236}">
                <a16:creationId xmlns:a16="http://schemas.microsoft.com/office/drawing/2014/main" id="{4095EC45-E130-4DA1-93FB-322CE9F69B3A}"/>
              </a:ext>
              <a:ext uri="{C183D7F6-B498-43B3-948B-1728B52AA6E4}">
                <adec:decorative xmlns:adec="http://schemas.microsoft.com/office/drawing/2017/decorative" val="1"/>
              </a:ext>
            </a:extLst>
          </p:cNvPr>
          <p:cNvSpPr/>
          <p:nvPr/>
        </p:nvSpPr>
        <p:spPr bwMode="auto">
          <a:xfrm>
            <a:off x="7509283" y="3716845"/>
            <a:ext cx="287914" cy="279446"/>
          </a:xfrm>
          <a:prstGeom prst="ellipse">
            <a:avLst/>
          </a:prstGeom>
          <a:solidFill>
            <a:srgbClr val="6262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7"/>
            <a:endParaRPr lang="en-US" sz="2400" b="1" err="1">
              <a:solidFill>
                <a:srgbClr val="FFFFFF"/>
              </a:solidFill>
              <a:latin typeface="Segoe UI Light" panose="020B0502040204020203" pitchFamily="34" charset="0"/>
              <a:cs typeface="Segoe UI Light" panose="020B0502040204020203" pitchFamily="34" charset="0"/>
            </a:endParaRPr>
          </a:p>
        </p:txBody>
      </p:sp>
      <p:sp>
        <p:nvSpPr>
          <p:cNvPr id="25" name="Oval 24">
            <a:extLst>
              <a:ext uri="{FF2B5EF4-FFF2-40B4-BE49-F238E27FC236}">
                <a16:creationId xmlns:a16="http://schemas.microsoft.com/office/drawing/2014/main" id="{4BBAE7AF-461A-465D-86A8-EE7485835A0D}"/>
              </a:ext>
              <a:ext uri="{C183D7F6-B498-43B3-948B-1728B52AA6E4}">
                <adec:decorative xmlns:adec="http://schemas.microsoft.com/office/drawing/2017/decorative" val="1"/>
              </a:ext>
            </a:extLst>
          </p:cNvPr>
          <p:cNvSpPr/>
          <p:nvPr/>
        </p:nvSpPr>
        <p:spPr bwMode="auto">
          <a:xfrm>
            <a:off x="7501263" y="5131912"/>
            <a:ext cx="287914" cy="279446"/>
          </a:xfrm>
          <a:prstGeom prst="ellipse">
            <a:avLst/>
          </a:prstGeom>
          <a:solidFill>
            <a:srgbClr val="6262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7"/>
            <a:endParaRPr lang="en-US" sz="2400" b="1" err="1">
              <a:solidFill>
                <a:srgbClr val="FFFFFF"/>
              </a:solidFill>
              <a:latin typeface="Segoe UI Light" panose="020B0502040204020203" pitchFamily="34" charset="0"/>
              <a:cs typeface="Segoe UI Light" panose="020B0502040204020203" pitchFamily="34" charset="0"/>
            </a:endParaRPr>
          </a:p>
        </p:txBody>
      </p:sp>
      <p:sp>
        <p:nvSpPr>
          <p:cNvPr id="27" name="TextBox 26">
            <a:extLst>
              <a:ext uri="{FF2B5EF4-FFF2-40B4-BE49-F238E27FC236}">
                <a16:creationId xmlns:a16="http://schemas.microsoft.com/office/drawing/2014/main" id="{5D873670-80FE-4FE3-A0BC-F16B17450391}"/>
              </a:ext>
            </a:extLst>
          </p:cNvPr>
          <p:cNvSpPr txBox="1"/>
          <p:nvPr/>
        </p:nvSpPr>
        <p:spPr>
          <a:xfrm>
            <a:off x="7886585" y="5058176"/>
            <a:ext cx="360056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1200" cap="none" spc="0" normalizeH="0" baseline="0" noProof="0">
                <a:ln>
                  <a:noFill/>
                </a:ln>
                <a:solidFill>
                  <a:prstClr val="black"/>
                </a:solidFill>
                <a:effectLst/>
                <a:uLnTx/>
                <a:uFillTx/>
                <a:latin typeface="Segoe UI Semibold" panose="020B0702040204020203" pitchFamily="34" charset="0"/>
                <a:cs typeface="Segoe UI Semibold" panose="020B0702040204020203" pitchFamily="34" charset="0"/>
              </a:rPr>
              <a:t>Compliance claim checks</a:t>
            </a:r>
          </a:p>
        </p:txBody>
      </p:sp>
      <p:sp>
        <p:nvSpPr>
          <p:cNvPr id="35" name="TextBox 34">
            <a:extLst>
              <a:ext uri="{FF2B5EF4-FFF2-40B4-BE49-F238E27FC236}">
                <a16:creationId xmlns:a16="http://schemas.microsoft.com/office/drawing/2014/main" id="{E4FF49F0-E15E-43F4-8984-7DA4131F6EB2}"/>
              </a:ext>
            </a:extLst>
          </p:cNvPr>
          <p:cNvSpPr txBox="1"/>
          <p:nvPr/>
        </p:nvSpPr>
        <p:spPr>
          <a:xfrm>
            <a:off x="7881016" y="5363442"/>
            <a:ext cx="2437813"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a:ln>
                  <a:noFill/>
                </a:ln>
                <a:solidFill>
                  <a:srgbClr val="000000"/>
                </a:solidFill>
                <a:effectLst/>
                <a:uLnTx/>
                <a:uFillTx/>
                <a:ea typeface="+mn-ea"/>
                <a:cs typeface="Segoe UI Semilight"/>
              </a:rPr>
              <a:t>SOC2, PCI-DSS, ISO27001</a:t>
            </a:r>
          </a:p>
        </p:txBody>
      </p:sp>
    </p:spTree>
    <p:extLst>
      <p:ext uri="{BB962C8B-B14F-4D97-AF65-F5344CB8AC3E}">
        <p14:creationId xmlns:p14="http://schemas.microsoft.com/office/powerpoint/2010/main" val="2196214147"/>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1788A60-3C64-7CAB-B963-03DB1F95E5F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0"/>
            <a:ext cx="10160000" cy="6858000"/>
          </a:xfrm>
          <a:prstGeom prst="rect">
            <a:avLst/>
          </a:prstGeom>
          <a:noFill/>
        </p:spPr>
      </p:pic>
      <p:sp>
        <p:nvSpPr>
          <p:cNvPr id="3" name="Content Placeholder 2">
            <a:extLst>
              <a:ext uri="{FF2B5EF4-FFF2-40B4-BE49-F238E27FC236}">
                <a16:creationId xmlns:a16="http://schemas.microsoft.com/office/drawing/2014/main" id="{9F733FD6-4227-A295-0EAF-3BF38971316C}"/>
              </a:ext>
            </a:extLst>
          </p:cNvPr>
          <p:cNvSpPr>
            <a:spLocks noGrp="1"/>
          </p:cNvSpPr>
          <p:nvPr>
            <p:ph type="title"/>
          </p:nvPr>
        </p:nvSpPr>
        <p:spPr>
          <a:xfrm>
            <a:off x="6522720" y="0"/>
            <a:ext cx="5669280" cy="6858000"/>
          </a:xfrm>
        </p:spPr>
        <p:txBody>
          <a:bodyPr wrap="square" anchor="ctr">
            <a:normAutofit/>
          </a:bodyPr>
          <a:lstStyle/>
          <a:p>
            <a:pPr marL="0" indent="0">
              <a:buNone/>
            </a:pPr>
            <a:r>
              <a:rPr lang="en-US" b="0" i="0" dirty="0">
                <a:effectLst/>
              </a:rPr>
              <a:t>M365 Certified Apps provide additional information validated by the certification process in the Teams Admin Center</a:t>
            </a:r>
            <a:endParaRPr lang="en-US" dirty="0"/>
          </a:p>
        </p:txBody>
      </p:sp>
    </p:spTree>
    <p:extLst>
      <p:ext uri="{BB962C8B-B14F-4D97-AF65-F5344CB8AC3E}">
        <p14:creationId xmlns:p14="http://schemas.microsoft.com/office/powerpoint/2010/main" val="398117629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55CC15-FEC6-6E33-B260-55E9904108A9}"/>
              </a:ext>
            </a:extLst>
          </p:cNvPr>
          <p:cNvSpPr>
            <a:spLocks noGrp="1"/>
          </p:cNvSpPr>
          <p:nvPr>
            <p:ph type="title"/>
          </p:nvPr>
        </p:nvSpPr>
        <p:spPr>
          <a:xfrm>
            <a:off x="588263" y="585788"/>
            <a:ext cx="4894962" cy="5683250"/>
          </a:xfrm>
        </p:spPr>
        <p:txBody>
          <a:bodyPr wrap="square" anchor="ctr">
            <a:normAutofit/>
          </a:bodyPr>
          <a:lstStyle/>
          <a:p>
            <a:r>
              <a:rPr lang="en-US" dirty="0"/>
              <a:t>App deployment</a:t>
            </a:r>
          </a:p>
        </p:txBody>
      </p:sp>
      <p:sp>
        <p:nvSpPr>
          <p:cNvPr id="5" name="Content Placeholder 4">
            <a:extLst>
              <a:ext uri="{FF2B5EF4-FFF2-40B4-BE49-F238E27FC236}">
                <a16:creationId xmlns:a16="http://schemas.microsoft.com/office/drawing/2014/main" id="{4234A4A2-C551-8070-7A06-F62C082E11F0}"/>
              </a:ext>
            </a:extLst>
          </p:cNvPr>
          <p:cNvSpPr>
            <a:spLocks noGrp="1"/>
          </p:cNvSpPr>
          <p:nvPr>
            <p:ph type="body" sz="quarter" idx="11"/>
          </p:nvPr>
        </p:nvSpPr>
        <p:spPr>
          <a:xfrm>
            <a:off x="6672262" y="585788"/>
            <a:ext cx="4937125" cy="5683249"/>
          </a:xfrm>
        </p:spPr>
        <p:txBody>
          <a:bodyPr wrap="square" anchor="ctr">
            <a:normAutofit/>
          </a:bodyPr>
          <a:lstStyle/>
          <a:p>
            <a:r>
              <a:rPr lang="en-US" dirty="0"/>
              <a:t>Considerations for deployment</a:t>
            </a:r>
          </a:p>
          <a:p>
            <a:r>
              <a:rPr lang="en-US" dirty="0"/>
              <a:t>Developer controls</a:t>
            </a:r>
          </a:p>
          <a:p>
            <a:r>
              <a:rPr lang="en-US" dirty="0"/>
              <a:t>Microsoft enhanced app controls</a:t>
            </a:r>
          </a:p>
          <a:p>
            <a:r>
              <a:rPr lang="en-US" dirty="0"/>
              <a:t>Managing and monitoring</a:t>
            </a:r>
          </a:p>
          <a:p>
            <a:r>
              <a:rPr lang="en-US" dirty="0"/>
              <a:t>Updating apps</a:t>
            </a:r>
          </a:p>
          <a:p>
            <a:r>
              <a:rPr lang="en-US" dirty="0"/>
              <a:t>Monitoring third party applications with a Cloud Access Security Broker (CASB)</a:t>
            </a:r>
          </a:p>
        </p:txBody>
      </p:sp>
    </p:spTree>
    <p:extLst>
      <p:ext uri="{BB962C8B-B14F-4D97-AF65-F5344CB8AC3E}">
        <p14:creationId xmlns:p14="http://schemas.microsoft.com/office/powerpoint/2010/main" val="2762671136"/>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p:txBody>
          <a:bodyPr/>
          <a:lstStyle/>
          <a:p>
            <a:r>
              <a:rPr lang="en-US" dirty="0"/>
              <a:t>Considerations for deployment</a:t>
            </a:r>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6581" y="1270000"/>
            <a:ext cx="11018838" cy="5712333"/>
          </a:xfrm>
        </p:spPr>
        <p:txBody>
          <a:bodyPr/>
          <a:lstStyle/>
          <a:p>
            <a:r>
              <a:rPr lang="en-US" sz="1600" dirty="0"/>
              <a:t>Will the app be available to all users, or a selected group? </a:t>
            </a:r>
          </a:p>
          <a:p>
            <a:r>
              <a:rPr lang="en-US" sz="1600" dirty="0"/>
              <a:t>Should the app be installed or pinned for users?</a:t>
            </a:r>
          </a:p>
          <a:p>
            <a:pPr marL="228600" lvl="1" indent="0">
              <a:buNone/>
            </a:pPr>
            <a:r>
              <a:rPr lang="en-US" sz="1600" dirty="0">
                <a:hlinkClick r:id="rId3"/>
              </a:rPr>
              <a:t>App permission and setup policies </a:t>
            </a:r>
            <a:r>
              <a:rPr lang="en-US" sz="1600" dirty="0"/>
              <a:t>should be configured for the desired behavior in Teams. Azure Active Directory application access and the My Apps portal also offers app management; care should be taken to understand which control will function as the source of truth for this app. </a:t>
            </a:r>
          </a:p>
          <a:p>
            <a:pPr marL="0" indent="0">
              <a:buNone/>
            </a:pPr>
            <a:endParaRPr lang="en-US" sz="1600" dirty="0"/>
          </a:p>
          <a:p>
            <a:r>
              <a:rPr lang="en-US" sz="1600" dirty="0">
                <a:hlinkClick r:id="rId4"/>
              </a:rPr>
              <a:t>Is the app enhanced for Outlook and Office.com?</a:t>
            </a:r>
            <a:endParaRPr lang="en-US" sz="1600" dirty="0"/>
          </a:p>
          <a:p>
            <a:endParaRPr lang="en-US" sz="1600" dirty="0"/>
          </a:p>
          <a:p>
            <a:r>
              <a:rPr lang="en-US" sz="1600" dirty="0">
                <a:hlinkClick r:id="rId5"/>
              </a:rPr>
              <a:t>Will guest and anonymous users need to use the app?</a:t>
            </a:r>
            <a:endParaRPr lang="en-US" sz="1600" dirty="0"/>
          </a:p>
          <a:p>
            <a:endParaRPr lang="en-US" sz="1600" dirty="0"/>
          </a:p>
          <a:p>
            <a:r>
              <a:rPr lang="en-US" sz="1600" dirty="0">
                <a:hlinkClick r:id="rId6"/>
              </a:rPr>
              <a:t>Is license and subscription management needed? </a:t>
            </a:r>
            <a:endParaRPr lang="en-US" sz="1600" dirty="0"/>
          </a:p>
          <a:p>
            <a:endParaRPr lang="en-US" sz="1600" dirty="0"/>
          </a:p>
          <a:p>
            <a:r>
              <a:rPr lang="en-US" sz="1600" dirty="0">
                <a:hlinkClick r:id="rId7"/>
              </a:rPr>
              <a:t>Does the app require customization?</a:t>
            </a:r>
            <a:endParaRPr lang="en-US" sz="1600" dirty="0"/>
          </a:p>
          <a:p>
            <a:endParaRPr lang="en-US" sz="1600" dirty="0"/>
          </a:p>
          <a:p>
            <a:r>
              <a:rPr lang="en-US" sz="1600" dirty="0">
                <a:hlinkClick r:id="rId8"/>
              </a:rPr>
              <a:t>Custom apps policies and settings apps</a:t>
            </a:r>
            <a:br>
              <a:rPr lang="en-US" sz="1600" dirty="0"/>
            </a:br>
            <a:endParaRPr lang="en-US" sz="1600" dirty="0"/>
          </a:p>
          <a:p>
            <a:r>
              <a:rPr lang="en-US" sz="1600" dirty="0">
                <a:hlinkClick r:id="rId9"/>
              </a:rPr>
              <a:t>Do I need to allow resource specific consent?</a:t>
            </a:r>
            <a:endParaRPr lang="en-US" sz="1600" dirty="0"/>
          </a:p>
          <a:p>
            <a:endParaRPr lang="en-US" sz="2000" dirty="0"/>
          </a:p>
          <a:p>
            <a:endParaRPr lang="en-US" dirty="0"/>
          </a:p>
        </p:txBody>
      </p:sp>
    </p:spTree>
    <p:extLst>
      <p:ext uri="{BB962C8B-B14F-4D97-AF65-F5344CB8AC3E}">
        <p14:creationId xmlns:p14="http://schemas.microsoft.com/office/powerpoint/2010/main" val="22752411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p:txBody>
          <a:bodyPr/>
          <a:lstStyle/>
          <a:p>
            <a:r>
              <a:rPr lang="en-US" dirty="0">
                <a:latin typeface="Segoe UI" panose="020B0502040204020203" pitchFamily="34" charset="0"/>
              </a:rPr>
              <a:t>Developer controls</a:t>
            </a:r>
            <a:endParaRPr lang="en-US" dirty="0"/>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8263" y="1187847"/>
            <a:ext cx="8895044" cy="5022914"/>
          </a:xfrm>
        </p:spPr>
        <p:txBody>
          <a:bodyPr/>
          <a:lstStyle/>
          <a:p>
            <a:pPr marL="0" indent="0">
              <a:buNone/>
            </a:pPr>
            <a:r>
              <a:rPr lang="en-US" sz="2400" dirty="0"/>
              <a:t>The Teams Developer</a:t>
            </a:r>
          </a:p>
          <a:p>
            <a:pPr marL="0" indent="0">
              <a:buNone/>
            </a:pPr>
            <a:r>
              <a:rPr lang="en-US" sz="2400" dirty="0"/>
              <a:t>portal provides app </a:t>
            </a:r>
          </a:p>
          <a:p>
            <a:pPr marL="0" indent="0">
              <a:buNone/>
            </a:pPr>
            <a:r>
              <a:rPr lang="en-US" sz="2400" dirty="0"/>
              <a:t>usage reporting for </a:t>
            </a:r>
          </a:p>
          <a:p>
            <a:pPr marL="0" indent="0">
              <a:buNone/>
            </a:pPr>
            <a:r>
              <a:rPr lang="en-US" sz="2400" dirty="0"/>
              <a:t>specific apps published</a:t>
            </a:r>
          </a:p>
          <a:p>
            <a:pPr marL="0" indent="0">
              <a:buNone/>
            </a:pPr>
            <a:r>
              <a:rPr lang="en-US" sz="2400" dirty="0"/>
              <a:t>from the developer portal.</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sz="2400" dirty="0"/>
              <a:t>This is available on </a:t>
            </a:r>
            <a:r>
              <a:rPr lang="en-US" sz="2400" dirty="0">
                <a:hlinkClick r:id="rId3"/>
              </a:rPr>
              <a:t>https://dev.teams.microsoft.com</a:t>
            </a:r>
            <a:r>
              <a:rPr lang="en-US" sz="2400" dirty="0"/>
              <a:t> on the Apps blade.</a:t>
            </a:r>
            <a:endParaRPr lang="en-US" dirty="0"/>
          </a:p>
        </p:txBody>
      </p:sp>
      <p:pic>
        <p:nvPicPr>
          <p:cNvPr id="5" name="Picture 4" descr="Screen shot of the teams developer portal">
            <a:extLst>
              <a:ext uri="{FF2B5EF4-FFF2-40B4-BE49-F238E27FC236}">
                <a16:creationId xmlns:a16="http://schemas.microsoft.com/office/drawing/2014/main" id="{F42C8B99-AC6C-2DB6-77CD-D2B59472C0DC}"/>
              </a:ext>
            </a:extLst>
          </p:cNvPr>
          <p:cNvPicPr>
            <a:picLocks noChangeAspect="1"/>
          </p:cNvPicPr>
          <p:nvPr/>
        </p:nvPicPr>
        <p:blipFill>
          <a:blip r:embed="rId4"/>
          <a:stretch>
            <a:fillRect/>
          </a:stretch>
        </p:blipFill>
        <p:spPr>
          <a:xfrm>
            <a:off x="4245563" y="1011198"/>
            <a:ext cx="7805761" cy="4082180"/>
          </a:xfrm>
          <a:prstGeom prst="rect">
            <a:avLst/>
          </a:prstGeom>
        </p:spPr>
      </p:pic>
    </p:spTree>
    <p:extLst>
      <p:ext uri="{BB962C8B-B14F-4D97-AF65-F5344CB8AC3E}">
        <p14:creationId xmlns:p14="http://schemas.microsoft.com/office/powerpoint/2010/main" val="382435472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p:txBody>
          <a:bodyPr/>
          <a:lstStyle/>
          <a:p>
            <a:r>
              <a:rPr lang="en-US" dirty="0"/>
              <a:t>Developer controls</a:t>
            </a:r>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8263" y="1246525"/>
            <a:ext cx="6690635" cy="3323987"/>
          </a:xfrm>
        </p:spPr>
        <p:txBody>
          <a:bodyPr/>
          <a:lstStyle/>
          <a:p>
            <a:pPr marL="0" indent="0">
              <a:buNone/>
            </a:pPr>
            <a:r>
              <a:rPr lang="en-US" sz="2400" dirty="0"/>
              <a:t>Additional owners can be listed for collaboration under Advanced&gt;Owners</a:t>
            </a:r>
            <a:br>
              <a:rPr lang="en-US" sz="2400" dirty="0"/>
            </a:br>
            <a:br>
              <a:rPr lang="en-US" sz="2400" dirty="0"/>
            </a:br>
            <a:r>
              <a:rPr lang="en-US" sz="2400" dirty="0" err="1"/>
              <a:t>Owners</a:t>
            </a:r>
            <a:r>
              <a:rPr lang="en-US" sz="2400" dirty="0"/>
              <a:t> can download </a:t>
            </a:r>
          </a:p>
          <a:p>
            <a:pPr marL="0" indent="0">
              <a:buNone/>
            </a:pPr>
            <a:r>
              <a:rPr lang="en-US" sz="2400" dirty="0"/>
              <a:t>and edit the app </a:t>
            </a:r>
          </a:p>
          <a:p>
            <a:pPr marL="0" indent="0">
              <a:buNone/>
            </a:pPr>
            <a:r>
              <a:rPr lang="en-US" sz="2400" dirty="0"/>
              <a:t>manifest for app </a:t>
            </a:r>
          </a:p>
          <a:p>
            <a:pPr marL="0" indent="0">
              <a:buNone/>
            </a:pPr>
            <a:r>
              <a:rPr lang="en-US" sz="2400" dirty="0"/>
              <a:t>updates or review</a:t>
            </a:r>
          </a:p>
          <a:p>
            <a:pPr marL="0" indent="0">
              <a:buNone/>
            </a:pPr>
            <a:endParaRPr lang="en-US" dirty="0"/>
          </a:p>
        </p:txBody>
      </p:sp>
      <p:pic>
        <p:nvPicPr>
          <p:cNvPr id="7" name="Picture 6" descr="Screen shot of the Teams Developer Portal's user interface for adding an owner">
            <a:extLst>
              <a:ext uri="{FF2B5EF4-FFF2-40B4-BE49-F238E27FC236}">
                <a16:creationId xmlns:a16="http://schemas.microsoft.com/office/drawing/2014/main" id="{3D28888A-50D8-E162-E7D9-F28F817FDDDE}"/>
              </a:ext>
            </a:extLst>
          </p:cNvPr>
          <p:cNvPicPr>
            <a:picLocks noChangeAspect="1"/>
          </p:cNvPicPr>
          <p:nvPr/>
        </p:nvPicPr>
        <p:blipFill>
          <a:blip r:embed="rId3"/>
          <a:stretch>
            <a:fillRect/>
          </a:stretch>
        </p:blipFill>
        <p:spPr>
          <a:xfrm>
            <a:off x="3926333" y="2484192"/>
            <a:ext cx="8098302" cy="4172640"/>
          </a:xfrm>
          <a:prstGeom prst="rect">
            <a:avLst/>
          </a:prstGeom>
        </p:spPr>
      </p:pic>
    </p:spTree>
    <p:extLst>
      <p:ext uri="{BB962C8B-B14F-4D97-AF65-F5344CB8AC3E}">
        <p14:creationId xmlns:p14="http://schemas.microsoft.com/office/powerpoint/2010/main" val="391980455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p:txBody>
          <a:bodyPr/>
          <a:lstStyle/>
          <a:p>
            <a:r>
              <a:rPr lang="en-US" dirty="0"/>
              <a:t>Developer controls</a:t>
            </a:r>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459972" y="1284068"/>
            <a:ext cx="10720646" cy="923330"/>
          </a:xfrm>
        </p:spPr>
        <p:txBody>
          <a:bodyPr/>
          <a:lstStyle/>
          <a:p>
            <a:pPr marL="0" indent="0">
              <a:buNone/>
            </a:pPr>
            <a:r>
              <a:rPr lang="en-US" sz="2000" dirty="0"/>
              <a:t>Teams administrators can seize control of orphaned apps by clicking Take ownership Teams developer portal. This control allows administrators to search for app ids listed in Manage Apps in the Teams Admin Center to recover ownership of published custom apps. </a:t>
            </a:r>
          </a:p>
        </p:txBody>
      </p:sp>
      <p:pic>
        <p:nvPicPr>
          <p:cNvPr id="5" name="Picture 4" descr="Screen shot showing take ownership control in Teams developer portal">
            <a:extLst>
              <a:ext uri="{FF2B5EF4-FFF2-40B4-BE49-F238E27FC236}">
                <a16:creationId xmlns:a16="http://schemas.microsoft.com/office/drawing/2014/main" id="{7E3AD3F5-BE8A-8E6B-B706-307BAB77285C}"/>
              </a:ext>
            </a:extLst>
          </p:cNvPr>
          <p:cNvPicPr>
            <a:picLocks noChangeAspect="1"/>
          </p:cNvPicPr>
          <p:nvPr/>
        </p:nvPicPr>
        <p:blipFill>
          <a:blip r:embed="rId3"/>
          <a:stretch>
            <a:fillRect/>
          </a:stretch>
        </p:blipFill>
        <p:spPr>
          <a:xfrm>
            <a:off x="1865375" y="2654085"/>
            <a:ext cx="9741408" cy="3016929"/>
          </a:xfrm>
          <a:prstGeom prst="rect">
            <a:avLst/>
          </a:prstGeom>
        </p:spPr>
      </p:pic>
      <p:sp>
        <p:nvSpPr>
          <p:cNvPr id="6" name="Arrow: Down 5">
            <a:extLst>
              <a:ext uri="{FF2B5EF4-FFF2-40B4-BE49-F238E27FC236}">
                <a16:creationId xmlns:a16="http://schemas.microsoft.com/office/drawing/2014/main" id="{B6AB4C7C-0826-5B03-EFC9-7A023EABA723}"/>
              </a:ext>
            </a:extLst>
          </p:cNvPr>
          <p:cNvSpPr/>
          <p:nvPr/>
        </p:nvSpPr>
        <p:spPr bwMode="auto">
          <a:xfrm>
            <a:off x="4595915" y="2732178"/>
            <a:ext cx="493776" cy="696822"/>
          </a:xfrm>
          <a:prstGeom prst="downArrow">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310009228"/>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p:txBody>
          <a:bodyPr/>
          <a:lstStyle/>
          <a:p>
            <a:r>
              <a:rPr lang="en-US" dirty="0"/>
              <a:t>Microsoft enhanced app controls</a:t>
            </a:r>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459972" y="1284068"/>
            <a:ext cx="9741408" cy="4210383"/>
          </a:xfrm>
        </p:spPr>
        <p:txBody>
          <a:bodyPr/>
          <a:lstStyle/>
          <a:p>
            <a:pPr marL="0" indent="0">
              <a:buNone/>
            </a:pPr>
            <a:r>
              <a:rPr lang="en-US" sz="2400" dirty="0"/>
              <a:t>App developers can enhance their Microsoft Teams apps to work in Outlook and on Office.com, in addition to the app working in Teams. </a:t>
            </a:r>
          </a:p>
          <a:p>
            <a:pPr marL="0" indent="0">
              <a:buNone/>
            </a:pPr>
            <a:endParaRPr lang="en-US" sz="2400" dirty="0"/>
          </a:p>
          <a:p>
            <a:pPr marL="0" indent="0">
              <a:buNone/>
            </a:pPr>
            <a:r>
              <a:rPr lang="en-US" sz="2400" dirty="0"/>
              <a:t>The end-users can use the enhanced apps on Teams, in Microsoft Outlook and Microsoft Office.com after the enhancement. Currently, only the end-users in Targeted release can view and use these specific apps in Teams, Outlook, and Office.com. </a:t>
            </a:r>
            <a:br>
              <a:rPr lang="en-US" sz="2400" dirty="0"/>
            </a:br>
            <a:br>
              <a:rPr lang="en-US" sz="2400" dirty="0"/>
            </a:br>
            <a:r>
              <a:rPr lang="en-US" sz="2400" dirty="0"/>
              <a:t>If targeted release is configured in the Microsoft 365 admin center, this removes user access to the Teams app even if configured in the Teams admin center. For a current list of enhanced apps, visit </a:t>
            </a:r>
            <a:r>
              <a:rPr lang="en-US" sz="2400"/>
              <a:t>the link below.</a:t>
            </a:r>
            <a:endParaRPr lang="en-US" sz="2400" dirty="0"/>
          </a:p>
        </p:txBody>
      </p:sp>
      <p:sp>
        <p:nvSpPr>
          <p:cNvPr id="7" name="TextBox 6">
            <a:extLst>
              <a:ext uri="{FF2B5EF4-FFF2-40B4-BE49-F238E27FC236}">
                <a16:creationId xmlns:a16="http://schemas.microsoft.com/office/drawing/2014/main" id="{A8E46CB7-CAAB-3192-4510-A7F986B9EF5C}"/>
              </a:ext>
            </a:extLst>
          </p:cNvPr>
          <p:cNvSpPr txBox="1"/>
          <p:nvPr/>
        </p:nvSpPr>
        <p:spPr>
          <a:xfrm>
            <a:off x="3304736" y="6218827"/>
            <a:ext cx="8887264" cy="363946"/>
          </a:xfrm>
          <a:prstGeom prst="rect">
            <a:avLst/>
          </a:prstGeom>
          <a:noFill/>
        </p:spPr>
        <p:txBody>
          <a:bodyPr wrap="square">
            <a:spAutoFit/>
          </a:bodyPr>
          <a:lstStyle/>
          <a:p>
            <a:r>
              <a:rPr lang="en-US" dirty="0">
                <a:hlinkClick r:id="rId3"/>
              </a:rPr>
              <a:t>Manage access to Teams apps across Microsoft 365 - Microsoft Teams | Microsoft Learn</a:t>
            </a:r>
            <a:endParaRPr lang="en-US" dirty="0"/>
          </a:p>
        </p:txBody>
      </p:sp>
    </p:spTree>
    <p:extLst>
      <p:ext uri="{BB962C8B-B14F-4D97-AF65-F5344CB8AC3E}">
        <p14:creationId xmlns:p14="http://schemas.microsoft.com/office/powerpoint/2010/main" val="369297332"/>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28F2E-25B5-12A0-8202-DB7DD6693513}"/>
              </a:ext>
            </a:extLst>
          </p:cNvPr>
          <p:cNvSpPr>
            <a:spLocks noGrp="1"/>
          </p:cNvSpPr>
          <p:nvPr>
            <p:ph type="title"/>
          </p:nvPr>
        </p:nvSpPr>
        <p:spPr/>
        <p:txBody>
          <a:bodyPr/>
          <a:lstStyle/>
          <a:p>
            <a:r>
              <a:rPr lang="en-US" dirty="0"/>
              <a:t>Managing and monitoring apps</a:t>
            </a:r>
          </a:p>
        </p:txBody>
      </p:sp>
      <p:sp>
        <p:nvSpPr>
          <p:cNvPr id="3" name="Content Placeholder 2">
            <a:extLst>
              <a:ext uri="{FF2B5EF4-FFF2-40B4-BE49-F238E27FC236}">
                <a16:creationId xmlns:a16="http://schemas.microsoft.com/office/drawing/2014/main" id="{1263027D-B658-6A72-C9E5-4A71EE9406AA}"/>
              </a:ext>
            </a:extLst>
          </p:cNvPr>
          <p:cNvSpPr>
            <a:spLocks noGrp="1"/>
          </p:cNvSpPr>
          <p:nvPr>
            <p:ph sz="quarter" idx="10"/>
          </p:nvPr>
        </p:nvSpPr>
        <p:spPr>
          <a:xfrm>
            <a:off x="584200" y="1435100"/>
            <a:ext cx="11018838" cy="4715137"/>
          </a:xfrm>
        </p:spPr>
        <p:txBody>
          <a:bodyPr/>
          <a:lstStyle/>
          <a:p>
            <a:pPr marL="0" indent="0">
              <a:buNone/>
            </a:pPr>
            <a:r>
              <a:rPr lang="en-US" dirty="0"/>
              <a:t>App usage reporting is available in:</a:t>
            </a:r>
          </a:p>
          <a:p>
            <a:r>
              <a:rPr lang="en-US" dirty="0">
                <a:hlinkClick r:id="rId3"/>
              </a:rPr>
              <a:t>Teams Admin Center</a:t>
            </a:r>
            <a:r>
              <a:rPr lang="en-US" dirty="0"/>
              <a:t> and </a:t>
            </a:r>
          </a:p>
          <a:p>
            <a:r>
              <a:rPr lang="en-US" dirty="0">
                <a:hlinkClick r:id="rId4"/>
              </a:rPr>
              <a:t>M365 admin portal</a:t>
            </a:r>
            <a:endParaRPr lang="en-US" sz="1600" dirty="0"/>
          </a:p>
          <a:p>
            <a:endParaRPr lang="en-US" sz="1600" dirty="0"/>
          </a:p>
          <a:p>
            <a:pPr marL="0" indent="0">
              <a:buNone/>
            </a:pPr>
            <a:r>
              <a:rPr lang="en-US" sz="2400" dirty="0"/>
              <a:t>Individual app consumption is identified by App Name or External App ID in the Microsoft 365 Teams apps usage reports</a:t>
            </a:r>
          </a:p>
          <a:p>
            <a:pPr marL="428625" lvl="2" indent="0">
              <a:buNone/>
            </a:pPr>
            <a:endParaRPr lang="en-US" sz="2400" dirty="0"/>
          </a:p>
          <a:p>
            <a:pPr marL="0" indent="0">
              <a:buNone/>
            </a:pPr>
            <a:r>
              <a:rPr lang="en-US" sz="2400" dirty="0"/>
              <a:t>Audit reporting is available in </a:t>
            </a:r>
            <a:r>
              <a:rPr lang="en-US" sz="2400" dirty="0">
                <a:hlinkClick r:id="rId5"/>
              </a:rPr>
              <a:t>Microsoft Purview Audit</a:t>
            </a:r>
            <a:r>
              <a:rPr lang="en-US" sz="2400" dirty="0"/>
              <a:t> compliance portal. </a:t>
            </a:r>
          </a:p>
          <a:p>
            <a:pPr marL="0" indent="0">
              <a:buNone/>
            </a:pPr>
            <a:endParaRPr lang="en-US" sz="2400" dirty="0"/>
          </a:p>
          <a:p>
            <a:pPr marL="0" indent="0">
              <a:buNone/>
            </a:pPr>
            <a:r>
              <a:rPr lang="en-US" sz="2400" dirty="0"/>
              <a:t>Additional sign in logs for specific applications is available in the Azure Active Directory portal on the Enterprise Applications blade.</a:t>
            </a:r>
          </a:p>
        </p:txBody>
      </p:sp>
    </p:spTree>
    <p:extLst>
      <p:ext uri="{BB962C8B-B14F-4D97-AF65-F5344CB8AC3E}">
        <p14:creationId xmlns:p14="http://schemas.microsoft.com/office/powerpoint/2010/main" val="2754693177"/>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a:xfrm>
            <a:off x="588263" y="457200"/>
            <a:ext cx="11018520" cy="553998"/>
          </a:xfrm>
        </p:spPr>
        <p:txBody>
          <a:bodyPr/>
          <a:lstStyle/>
          <a:p>
            <a:r>
              <a:rPr lang="en-US" b="0" i="0" dirty="0">
                <a:effectLst/>
              </a:rPr>
              <a:t>Updating apps</a:t>
            </a:r>
            <a:endParaRPr lang="en-US" dirty="0"/>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4200" y="1435100"/>
            <a:ext cx="11018838" cy="1908215"/>
          </a:xfrm>
        </p:spPr>
        <p:txBody>
          <a:bodyPr/>
          <a:lstStyle/>
          <a:p>
            <a:r>
              <a:rPr lang="en-US" sz="2000" dirty="0"/>
              <a:t>If app developers make certain changes to their apps, then the end-users must approve the update of app, or an administrator can provide consent on their behalf to manage the update. </a:t>
            </a:r>
            <a:r>
              <a:rPr lang="en-US" sz="2000" dirty="0">
                <a:hlinkClick r:id="rId3"/>
              </a:rPr>
              <a:t>A full list of app changes trigger a new consent prompt can be reviewed here.</a:t>
            </a:r>
            <a:endParaRPr lang="en-US" sz="2000" dirty="0"/>
          </a:p>
          <a:p>
            <a:r>
              <a:rPr lang="en-US" sz="2000" dirty="0"/>
              <a:t>A Teams administrator is also required to </a:t>
            </a:r>
            <a:r>
              <a:rPr lang="en-US" sz="2000" dirty="0">
                <a:hlinkClick r:id="rId4"/>
              </a:rPr>
              <a:t>publish or approve updates</a:t>
            </a:r>
            <a:r>
              <a:rPr lang="en-US" sz="2000" dirty="0"/>
              <a:t> to custom apps uploaded to an organization’s app catalog. </a:t>
            </a:r>
            <a:br>
              <a:rPr lang="en-US" sz="2000" dirty="0"/>
            </a:br>
            <a:endParaRPr lang="en-US" sz="2000" dirty="0"/>
          </a:p>
        </p:txBody>
      </p:sp>
      <p:sp>
        <p:nvSpPr>
          <p:cNvPr id="4" name="Title 1">
            <a:extLst>
              <a:ext uri="{FF2B5EF4-FFF2-40B4-BE49-F238E27FC236}">
                <a16:creationId xmlns:a16="http://schemas.microsoft.com/office/drawing/2014/main" id="{7E3B494B-D1E1-02FD-55CC-E77BBC0D47EB}"/>
              </a:ext>
            </a:extLst>
          </p:cNvPr>
          <p:cNvSpPr txBox="1">
            <a:spLocks/>
          </p:cNvSpPr>
          <p:nvPr/>
        </p:nvSpPr>
        <p:spPr>
          <a:xfrm>
            <a:off x="588263" y="3312537"/>
            <a:ext cx="11018520"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r>
              <a:rPr lang="en-US" dirty="0">
                <a:latin typeface="Segoe UI" panose="020B0502040204020203" pitchFamily="34" charset="0"/>
              </a:rPr>
              <a:t>Monitoring third party applications</a:t>
            </a:r>
            <a:endParaRPr lang="en-US" dirty="0"/>
          </a:p>
        </p:txBody>
      </p:sp>
      <p:sp>
        <p:nvSpPr>
          <p:cNvPr id="5" name="Content Placeholder 2">
            <a:extLst>
              <a:ext uri="{FF2B5EF4-FFF2-40B4-BE49-F238E27FC236}">
                <a16:creationId xmlns:a16="http://schemas.microsoft.com/office/drawing/2014/main" id="{10554D29-C1CE-196A-D7DB-CB0104B0DE49}"/>
              </a:ext>
            </a:extLst>
          </p:cNvPr>
          <p:cNvSpPr txBox="1">
            <a:spLocks/>
          </p:cNvSpPr>
          <p:nvPr/>
        </p:nvSpPr>
        <p:spPr>
          <a:xfrm>
            <a:off x="584200" y="4290437"/>
            <a:ext cx="11018838" cy="1600438"/>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a:t>Cloud Access Security Brokers (CASB) like </a:t>
            </a:r>
            <a:r>
              <a:rPr lang="en-US" sz="2000" dirty="0">
                <a:hlinkClick r:id="rId5"/>
              </a:rPr>
              <a:t>Microsoft Defender for cloud apps </a:t>
            </a:r>
            <a:r>
              <a:rPr lang="en-US" sz="2000" dirty="0"/>
              <a:t>provide protection for select 3</a:t>
            </a:r>
            <a:r>
              <a:rPr lang="en-US" sz="2000" baseline="30000" dirty="0"/>
              <a:t>rd</a:t>
            </a:r>
            <a:r>
              <a:rPr lang="en-US" sz="2000" dirty="0"/>
              <a:t> party apps like Azure-hosted apps, Service Now, or GitHub. </a:t>
            </a:r>
            <a:r>
              <a:rPr lang="en-US" sz="2000" dirty="0">
                <a:hlinkClick r:id="rId5"/>
              </a:rPr>
              <a:t>Learn more about Microsoft Defender for cloud apps</a:t>
            </a:r>
            <a:r>
              <a:rPr lang="en-US" sz="2000" dirty="0"/>
              <a:t>.</a:t>
            </a:r>
          </a:p>
          <a:p>
            <a:r>
              <a:rPr lang="en-US" sz="2000" dirty="0"/>
              <a:t>This allows you to apply controls to these apps to meet your security and compliance requirements. </a:t>
            </a:r>
          </a:p>
        </p:txBody>
      </p:sp>
    </p:spTree>
    <p:extLst>
      <p:ext uri="{BB962C8B-B14F-4D97-AF65-F5344CB8AC3E}">
        <p14:creationId xmlns:p14="http://schemas.microsoft.com/office/powerpoint/2010/main" val="3630111131"/>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7E540-D664-2248-A353-E17150691F3D}"/>
              </a:ext>
            </a:extLst>
          </p:cNvPr>
          <p:cNvSpPr>
            <a:spLocks noGrp="1"/>
          </p:cNvSpPr>
          <p:nvPr>
            <p:ph type="title"/>
          </p:nvPr>
        </p:nvSpPr>
        <p:spPr>
          <a:xfrm>
            <a:off x="585216" y="3033223"/>
            <a:ext cx="6056085" cy="498598"/>
          </a:xfrm>
        </p:spPr>
        <p:txBody>
          <a:bodyPr/>
          <a:lstStyle/>
          <a:p>
            <a:r>
              <a:rPr lang="en-US" dirty="0"/>
              <a:t>End of life</a:t>
            </a:r>
          </a:p>
        </p:txBody>
      </p:sp>
      <p:pic>
        <p:nvPicPr>
          <p:cNvPr id="4" name="Graphic 3" descr="Gravestone outline">
            <a:extLst>
              <a:ext uri="{FF2B5EF4-FFF2-40B4-BE49-F238E27FC236}">
                <a16:creationId xmlns:a16="http://schemas.microsoft.com/office/drawing/2014/main" id="{D934F583-EB39-F11C-7674-E0337922ECE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41301" y="1522185"/>
            <a:ext cx="4210958" cy="4210958"/>
          </a:xfrm>
          <a:prstGeom prst="rect">
            <a:avLst/>
          </a:prstGeom>
        </p:spPr>
      </p:pic>
      <p:grpSp>
        <p:nvGrpSpPr>
          <p:cNvPr id="6" name="Group 5">
            <a:extLst>
              <a:ext uri="{FF2B5EF4-FFF2-40B4-BE49-F238E27FC236}">
                <a16:creationId xmlns:a16="http://schemas.microsoft.com/office/drawing/2014/main" id="{ABE538BC-4B65-F17A-ADB7-42F3B9392C3F}"/>
              </a:ext>
              <a:ext uri="{C183D7F6-B498-43B3-948B-1728B52AA6E4}">
                <adec:decorative xmlns:adec="http://schemas.microsoft.com/office/drawing/2017/decorative" val="1"/>
              </a:ext>
            </a:extLst>
          </p:cNvPr>
          <p:cNvGrpSpPr/>
          <p:nvPr/>
        </p:nvGrpSpPr>
        <p:grpSpPr>
          <a:xfrm>
            <a:off x="8342111" y="3531821"/>
            <a:ext cx="830907" cy="858972"/>
            <a:chOff x="166581" y="4359707"/>
            <a:chExt cx="814689" cy="842206"/>
          </a:xfrm>
        </p:grpSpPr>
        <p:sp>
          <p:nvSpPr>
            <p:cNvPr id="7" name="Oval 6">
              <a:extLst>
                <a:ext uri="{FF2B5EF4-FFF2-40B4-BE49-F238E27FC236}">
                  <a16:creationId xmlns:a16="http://schemas.microsoft.com/office/drawing/2014/main" id="{C9E1C161-4719-FFE1-F5E8-A32E6F998D9C}"/>
                </a:ext>
              </a:extLst>
            </p:cNvPr>
            <p:cNvSpPr/>
            <p:nvPr/>
          </p:nvSpPr>
          <p:spPr bwMode="auto">
            <a:xfrm>
              <a:off x="262573" y="4487297"/>
              <a:ext cx="640606" cy="640606"/>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8" name="Oval 7">
              <a:extLst>
                <a:ext uri="{FF2B5EF4-FFF2-40B4-BE49-F238E27FC236}">
                  <a16:creationId xmlns:a16="http://schemas.microsoft.com/office/drawing/2014/main" id="{F19291EC-1FC2-5E45-F1A7-4C47AE5843EA}"/>
                </a:ext>
              </a:extLst>
            </p:cNvPr>
            <p:cNvSpPr/>
            <p:nvPr/>
          </p:nvSpPr>
          <p:spPr bwMode="auto">
            <a:xfrm>
              <a:off x="213724" y="4451999"/>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9" name="Oval 8">
              <a:extLst>
                <a:ext uri="{FF2B5EF4-FFF2-40B4-BE49-F238E27FC236}">
                  <a16:creationId xmlns:a16="http://schemas.microsoft.com/office/drawing/2014/main" id="{43DE4FD3-7100-3D91-AF2A-D217BE36F799}"/>
                </a:ext>
              </a:extLst>
            </p:cNvPr>
            <p:cNvSpPr/>
            <p:nvPr/>
          </p:nvSpPr>
          <p:spPr bwMode="auto">
            <a:xfrm>
              <a:off x="551059" y="4797790"/>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0" name="Picture 9">
              <a:extLst>
                <a:ext uri="{FF2B5EF4-FFF2-40B4-BE49-F238E27FC236}">
                  <a16:creationId xmlns:a16="http://schemas.microsoft.com/office/drawing/2014/main" id="{910AC3DF-50F2-7DD6-9A6E-0EFD7202E40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6608" t="23085" r="80690" b="25868"/>
            <a:stretch/>
          </p:blipFill>
          <p:spPr>
            <a:xfrm>
              <a:off x="166581" y="4359707"/>
              <a:ext cx="814689" cy="842206"/>
            </a:xfrm>
            <a:prstGeom prst="rect">
              <a:avLst/>
            </a:prstGeom>
          </p:spPr>
        </p:pic>
      </p:grpSp>
    </p:spTree>
    <p:extLst>
      <p:ext uri="{BB962C8B-B14F-4D97-AF65-F5344CB8AC3E}">
        <p14:creationId xmlns:p14="http://schemas.microsoft.com/office/powerpoint/2010/main" val="4280058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142C933-A636-5BF0-ED19-E777F106EF50}"/>
              </a:ext>
            </a:extLst>
          </p:cNvPr>
          <p:cNvSpPr>
            <a:spLocks noGrp="1"/>
          </p:cNvSpPr>
          <p:nvPr>
            <p:ph type="title"/>
          </p:nvPr>
        </p:nvSpPr>
        <p:spPr/>
        <p:txBody>
          <a:bodyPr/>
          <a:lstStyle/>
          <a:p>
            <a:r>
              <a:rPr lang="en-US" dirty="0"/>
              <a:t>Identifying and validating apps for retirement</a:t>
            </a:r>
          </a:p>
        </p:txBody>
      </p:sp>
      <p:sp>
        <p:nvSpPr>
          <p:cNvPr id="5" name="Content Placeholder 4">
            <a:extLst>
              <a:ext uri="{FF2B5EF4-FFF2-40B4-BE49-F238E27FC236}">
                <a16:creationId xmlns:a16="http://schemas.microsoft.com/office/drawing/2014/main" id="{92748892-5E6E-A509-CB5E-4D172D639E32}"/>
              </a:ext>
            </a:extLst>
          </p:cNvPr>
          <p:cNvSpPr>
            <a:spLocks noGrp="1"/>
          </p:cNvSpPr>
          <p:nvPr>
            <p:ph sz="quarter" idx="10"/>
          </p:nvPr>
        </p:nvSpPr>
        <p:spPr>
          <a:xfrm>
            <a:off x="584200" y="1435100"/>
            <a:ext cx="11018838" cy="3102388"/>
          </a:xfrm>
        </p:spPr>
        <p:txBody>
          <a:bodyPr/>
          <a:lstStyle/>
          <a:p>
            <a:r>
              <a:rPr lang="en-US" dirty="0"/>
              <a:t>Prior to removing apps you should evaluate if this is still in use and if migration or change management to a new solution is needed.</a:t>
            </a:r>
          </a:p>
          <a:p>
            <a:r>
              <a:rPr lang="en-US" dirty="0"/>
              <a:t>Administrators can also evaluate their app catalog to maintain an up to date and hygienic app ecosystem.</a:t>
            </a:r>
            <a:br>
              <a:rPr lang="en-US" dirty="0"/>
            </a:br>
            <a:br>
              <a:rPr lang="en-US" dirty="0"/>
            </a:br>
            <a:r>
              <a:rPr lang="en-US" dirty="0">
                <a:hlinkClick r:id="rId2" action="ppaction://hlinksldjump"/>
              </a:rPr>
              <a:t>App usage reporting detailed on this slide</a:t>
            </a:r>
            <a:r>
              <a:rPr lang="en-US" dirty="0"/>
              <a:t> can be used to identify app usage for this purpose. </a:t>
            </a:r>
          </a:p>
        </p:txBody>
      </p:sp>
    </p:spTree>
    <p:extLst>
      <p:ext uri="{BB962C8B-B14F-4D97-AF65-F5344CB8AC3E}">
        <p14:creationId xmlns:p14="http://schemas.microsoft.com/office/powerpoint/2010/main" val="338138544"/>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8DC4F-11B6-D0F7-0B51-BA3D8A7D88F7}"/>
              </a:ext>
            </a:extLst>
          </p:cNvPr>
          <p:cNvSpPr>
            <a:spLocks noGrp="1"/>
          </p:cNvSpPr>
          <p:nvPr>
            <p:ph type="title"/>
          </p:nvPr>
        </p:nvSpPr>
        <p:spPr>
          <a:xfrm>
            <a:off x="588263" y="457200"/>
            <a:ext cx="11018520" cy="553998"/>
          </a:xfrm>
        </p:spPr>
        <p:txBody>
          <a:bodyPr/>
          <a:lstStyle/>
          <a:p>
            <a:r>
              <a:rPr lang="en-US" dirty="0"/>
              <a:t>Considerations for retiring Teams apps</a:t>
            </a:r>
          </a:p>
        </p:txBody>
      </p:sp>
      <p:sp>
        <p:nvSpPr>
          <p:cNvPr id="3" name="Content Placeholder 2">
            <a:extLst>
              <a:ext uri="{FF2B5EF4-FFF2-40B4-BE49-F238E27FC236}">
                <a16:creationId xmlns:a16="http://schemas.microsoft.com/office/drawing/2014/main" id="{9F733FD6-4227-A295-0EAF-3BF38971316C}"/>
              </a:ext>
            </a:extLst>
          </p:cNvPr>
          <p:cNvSpPr>
            <a:spLocks noGrp="1"/>
          </p:cNvSpPr>
          <p:nvPr>
            <p:ph sz="quarter" idx="10"/>
          </p:nvPr>
        </p:nvSpPr>
        <p:spPr>
          <a:xfrm>
            <a:off x="584200" y="1435100"/>
            <a:ext cx="11018838" cy="5921621"/>
          </a:xfrm>
        </p:spPr>
        <p:txBody>
          <a:bodyPr/>
          <a:lstStyle/>
          <a:p>
            <a:r>
              <a:rPr lang="en-US" sz="2000" dirty="0"/>
              <a:t>Blocking an app in the Teams Admin Center does not remove existing access already granted to the app. </a:t>
            </a:r>
          </a:p>
          <a:p>
            <a:r>
              <a:rPr lang="en-US" sz="2000" dirty="0"/>
              <a:t>Application access can be revoked by following the guidance provided in Azure Active Directory Enterprise as shown below:</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Apps can be uninstalled using </a:t>
            </a:r>
            <a:r>
              <a:rPr lang="en-US" sz="2000" dirty="0">
                <a:hlinkClick r:id="rId3"/>
              </a:rPr>
              <a:t>Microsoft Teams PowerShell Remove-</a:t>
            </a:r>
            <a:r>
              <a:rPr lang="en-US" sz="2000" dirty="0" err="1">
                <a:hlinkClick r:id="rId3"/>
              </a:rPr>
              <a:t>TeamsAppInstallation</a:t>
            </a:r>
            <a:r>
              <a:rPr lang="en-US" sz="2000" dirty="0"/>
              <a:t> or </a:t>
            </a:r>
            <a:r>
              <a:rPr lang="en-US" sz="2000" dirty="0">
                <a:hlinkClick r:id="rId4"/>
              </a:rPr>
              <a:t>Microsoft Graph API</a:t>
            </a:r>
            <a:r>
              <a:rPr lang="en-US" sz="2000" dirty="0"/>
              <a:t>.</a:t>
            </a:r>
          </a:p>
          <a:p>
            <a:pPr lvl="1"/>
            <a:endParaRPr lang="en-US" sz="1200" dirty="0"/>
          </a:p>
          <a:p>
            <a:pPr marL="228600" lvl="1" indent="0">
              <a:buNone/>
            </a:pPr>
            <a:br>
              <a:rPr lang="en-US" sz="1200" dirty="0"/>
            </a:br>
            <a:endParaRPr lang="en-US" sz="1200" dirty="0"/>
          </a:p>
        </p:txBody>
      </p:sp>
      <p:sp>
        <p:nvSpPr>
          <p:cNvPr id="6" name="Text Placeholder 10">
            <a:extLst>
              <a:ext uri="{FF2B5EF4-FFF2-40B4-BE49-F238E27FC236}">
                <a16:creationId xmlns:a16="http://schemas.microsoft.com/office/drawing/2014/main" id="{3EC7DDF2-00F2-6324-D318-4549371CB824}"/>
              </a:ext>
            </a:extLst>
          </p:cNvPr>
          <p:cNvSpPr txBox="1">
            <a:spLocks/>
          </p:cNvSpPr>
          <p:nvPr/>
        </p:nvSpPr>
        <p:spPr>
          <a:xfrm>
            <a:off x="480684" y="2883014"/>
            <a:ext cx="5080632" cy="216674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00100" lvl="2" indent="-342900">
              <a:buFont typeface="+mj-lt"/>
              <a:buAutoNum type="arabicPeriod"/>
            </a:pPr>
            <a:r>
              <a:rPr lang="en-US" kern="100" dirty="0">
                <a:latin typeface="Calibri" panose="020F0502020204030204" pitchFamily="34" charset="0"/>
                <a:ea typeface="Calibri" panose="020F0502020204030204" pitchFamily="34" charset="0"/>
                <a:cs typeface="Times New Roman" panose="02020603050405020304" pitchFamily="18" charset="0"/>
              </a:rPr>
              <a:t>Navigate to the Azure Active Directory Portal</a:t>
            </a:r>
          </a:p>
          <a:p>
            <a:pPr marL="800100" lvl="2" indent="-342900">
              <a:buFont typeface="+mj-lt"/>
              <a:buAutoNum type="arabicPeriod"/>
            </a:pPr>
            <a:r>
              <a:rPr lang="en-US" kern="100" dirty="0">
                <a:latin typeface="Calibri" panose="020F0502020204030204" pitchFamily="34" charset="0"/>
                <a:ea typeface="Calibri" panose="020F0502020204030204" pitchFamily="34" charset="0"/>
                <a:cs typeface="Times New Roman" panose="02020603050405020304" pitchFamily="18" charset="0"/>
              </a:rPr>
              <a:t>Select Enterprise Applications </a:t>
            </a:r>
          </a:p>
          <a:p>
            <a:pPr marL="800100" lvl="2" indent="-342900">
              <a:buFont typeface="+mj-lt"/>
              <a:buAutoNum type="arabicPeriod"/>
            </a:pPr>
            <a:r>
              <a:rPr lang="en-US" kern="100" dirty="0">
                <a:latin typeface="Calibri" panose="020F0502020204030204" pitchFamily="34" charset="0"/>
                <a:ea typeface="Calibri" panose="020F0502020204030204" pitchFamily="34" charset="0"/>
                <a:cs typeface="Times New Roman" panose="02020603050405020304" pitchFamily="18" charset="0"/>
              </a:rPr>
              <a:t>Select the app for which access needs to be revoked</a:t>
            </a:r>
          </a:p>
          <a:p>
            <a:pPr marL="800100" lvl="2" indent="-342900">
              <a:buFont typeface="+mj-lt"/>
              <a:buAutoNum type="arabicPeriod"/>
            </a:pPr>
            <a:r>
              <a:rPr lang="en-US" kern="100" dirty="0">
                <a:latin typeface="Calibri" panose="020F0502020204030204" pitchFamily="34" charset="0"/>
                <a:ea typeface="Calibri" panose="020F0502020204030204" pitchFamily="34" charset="0"/>
                <a:cs typeface="Times New Roman" panose="02020603050405020304" pitchFamily="18" charset="0"/>
              </a:rPr>
              <a:t>Select permissions from the left hand navigation menu</a:t>
            </a:r>
          </a:p>
          <a:p>
            <a:pPr marL="800100" lvl="2" indent="-342900">
              <a:buFont typeface="+mj-lt"/>
              <a:buAutoNum type="arabicPeriod"/>
            </a:pPr>
            <a:r>
              <a:rPr lang="en-US" kern="100" dirty="0">
                <a:latin typeface="Calibri" panose="020F0502020204030204" pitchFamily="34" charset="0"/>
                <a:ea typeface="Calibri" panose="020F0502020204030204" pitchFamily="34" charset="0"/>
                <a:cs typeface="Times New Roman" panose="02020603050405020304" pitchFamily="18" charset="0"/>
              </a:rPr>
              <a:t>Select Review Permissions from the header and follow the wizard to revoke access as needed. </a:t>
            </a:r>
            <a:endParaRPr lang="en-US" dirty="0"/>
          </a:p>
        </p:txBody>
      </p:sp>
      <p:pic>
        <p:nvPicPr>
          <p:cNvPr id="7" name="Picture 6" descr="Image of Adobe Acrobat pane in Azure Active directory with review permissions button highlighted">
            <a:extLst>
              <a:ext uri="{FF2B5EF4-FFF2-40B4-BE49-F238E27FC236}">
                <a16:creationId xmlns:a16="http://schemas.microsoft.com/office/drawing/2014/main" id="{6CE812B6-1AD6-4F51-973B-4C165C8AE945}"/>
              </a:ext>
            </a:extLst>
          </p:cNvPr>
          <p:cNvPicPr>
            <a:picLocks noChangeAspect="1"/>
          </p:cNvPicPr>
          <p:nvPr/>
        </p:nvPicPr>
        <p:blipFill>
          <a:blip r:embed="rId5"/>
          <a:stretch>
            <a:fillRect/>
          </a:stretch>
        </p:blipFill>
        <p:spPr>
          <a:xfrm>
            <a:off x="5914268" y="2883014"/>
            <a:ext cx="5335817" cy="2872800"/>
          </a:xfrm>
          <a:prstGeom prst="rect">
            <a:avLst/>
          </a:prstGeom>
        </p:spPr>
      </p:pic>
      <p:sp>
        <p:nvSpPr>
          <p:cNvPr id="8" name="Rectangle 7">
            <a:extLst>
              <a:ext uri="{FF2B5EF4-FFF2-40B4-BE49-F238E27FC236}">
                <a16:creationId xmlns:a16="http://schemas.microsoft.com/office/drawing/2014/main" id="{00B857AC-D8A6-5BC2-FF85-BB2909E70892}"/>
              </a:ext>
              <a:ext uri="{C183D7F6-B498-43B3-948B-1728B52AA6E4}">
                <adec:decorative xmlns:adec="http://schemas.microsoft.com/office/drawing/2017/decorative" val="1"/>
              </a:ext>
            </a:extLst>
          </p:cNvPr>
          <p:cNvSpPr/>
          <p:nvPr/>
        </p:nvSpPr>
        <p:spPr bwMode="auto">
          <a:xfrm>
            <a:off x="7445829" y="3279130"/>
            <a:ext cx="760020" cy="146749"/>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215554644"/>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7E540-D664-2248-A353-E17150691F3D}"/>
              </a:ext>
            </a:extLst>
          </p:cNvPr>
          <p:cNvSpPr>
            <a:spLocks noGrp="1"/>
          </p:cNvSpPr>
          <p:nvPr>
            <p:ph type="title"/>
          </p:nvPr>
        </p:nvSpPr>
        <p:spPr/>
        <p:txBody>
          <a:bodyPr/>
          <a:lstStyle/>
          <a:p>
            <a:r>
              <a:rPr lang="en-US" dirty="0"/>
              <a:t>How Microsoft does it</a:t>
            </a:r>
          </a:p>
        </p:txBody>
      </p:sp>
    </p:spTree>
    <p:extLst>
      <p:ext uri="{BB962C8B-B14F-4D97-AF65-F5344CB8AC3E}">
        <p14:creationId xmlns:p14="http://schemas.microsoft.com/office/powerpoint/2010/main" val="4118242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69DF27-4BAD-A500-0CF3-E3C3E4322109}"/>
              </a:ext>
            </a:extLst>
          </p:cNvPr>
          <p:cNvSpPr>
            <a:spLocks noGrp="1"/>
          </p:cNvSpPr>
          <p:nvPr>
            <p:ph type="title"/>
          </p:nvPr>
        </p:nvSpPr>
        <p:spPr>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rmAutofit fontScale="90000"/>
          </a:body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800" b="0" i="0" u="none" strike="noStrike" kern="1200" cap="none" spc="0" normalizeH="0" baseline="0" noProof="0" dirty="0">
                <a:ln>
                  <a:noFill/>
                </a:ln>
                <a:solidFill>
                  <a:schemeClr val="tx1">
                    <a:lumMod val="85000"/>
                    <a:lumOff val="15000"/>
                  </a:schemeClr>
                </a:solidFill>
                <a:effectLst/>
                <a:uLnTx/>
                <a:uFillTx/>
                <a:latin typeface="Segoe UI Semilight" panose="020B0402040204020203" pitchFamily="34" charset="0"/>
                <a:ea typeface="+mn-ea"/>
                <a:cs typeface="Segoe UI Semilight" panose="020B0402040204020203" pitchFamily="34" charset="0"/>
              </a:rPr>
              <a:t>This section describes how Microsoft manages apps within our own organization. This is intended to be an example of how an enterprise could manage their apps and should not be considered prescriptive guidance. </a:t>
            </a:r>
            <a:br>
              <a:rPr kumimoji="0" lang="en-US" sz="1800" b="0" i="0" u="none" strike="noStrike" kern="1200" cap="none" spc="0" normalizeH="0" baseline="0" noProof="0" dirty="0">
                <a:ln>
                  <a:noFill/>
                </a:ln>
                <a:solidFill>
                  <a:schemeClr val="tx1">
                    <a:lumMod val="85000"/>
                    <a:lumOff val="15000"/>
                  </a:schemeClr>
                </a:solidFill>
                <a:effectLst/>
                <a:uLnTx/>
                <a:uFillTx/>
                <a:latin typeface="Segoe UI Semilight" panose="020B0402040204020203" pitchFamily="34" charset="0"/>
                <a:ea typeface="+mn-ea"/>
                <a:cs typeface="Segoe UI Semilight" panose="020B0402040204020203" pitchFamily="34" charset="0"/>
              </a:rPr>
            </a:br>
            <a:endParaRPr kumimoji="0" lang="en-US" sz="1800" b="0" i="0" u="none" strike="noStrike" kern="1200" cap="none" spc="0" normalizeH="0" baseline="0" noProof="0" dirty="0">
              <a:ln>
                <a:noFill/>
              </a:ln>
              <a:solidFill>
                <a:schemeClr val="tx1">
                  <a:lumMod val="85000"/>
                  <a:lumOff val="15000"/>
                </a:schemeClr>
              </a:solidFill>
              <a:effectLst/>
              <a:uLnTx/>
              <a:uFillTx/>
              <a:latin typeface="Segoe UI Semilight" panose="020B0402040204020203" pitchFamily="34" charset="0"/>
              <a:ea typeface="+mn-ea"/>
              <a:cs typeface="Segoe UI Semilight" panose="020B0402040204020203" pitchFamily="34" charset="0"/>
            </a:endParaRPr>
          </a:p>
        </p:txBody>
      </p:sp>
    </p:spTree>
    <p:extLst>
      <p:ext uri="{BB962C8B-B14F-4D97-AF65-F5344CB8AC3E}">
        <p14:creationId xmlns:p14="http://schemas.microsoft.com/office/powerpoint/2010/main" val="1060611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BF6B1-DC5D-4A30-9B15-F73BB65F556C}"/>
              </a:ext>
            </a:extLst>
          </p:cNvPr>
          <p:cNvSpPr>
            <a:spLocks noGrp="1"/>
          </p:cNvSpPr>
          <p:nvPr>
            <p:ph type="title"/>
          </p:nvPr>
        </p:nvSpPr>
        <p:spPr>
          <a:xfrm>
            <a:off x="281434" y="156579"/>
            <a:ext cx="10901450" cy="632402"/>
          </a:xfrm>
        </p:spPr>
        <p:txBody>
          <a:bodyPr wrap="square" anchor="t">
            <a:normAutofit/>
          </a:bodyPr>
          <a:lstStyle/>
          <a:p>
            <a:r>
              <a:rPr lang="en-US" sz="3600" dirty="0"/>
              <a:t>Definitions</a:t>
            </a:r>
          </a:p>
        </p:txBody>
      </p:sp>
      <p:graphicFrame>
        <p:nvGraphicFramePr>
          <p:cNvPr id="7" name="Content Placeholder 3">
            <a:extLst>
              <a:ext uri="{FF2B5EF4-FFF2-40B4-BE49-F238E27FC236}">
                <a16:creationId xmlns:a16="http://schemas.microsoft.com/office/drawing/2014/main" id="{713ED09C-7A09-4B93-A157-D6789F77B387}"/>
              </a:ext>
            </a:extLst>
          </p:cNvPr>
          <p:cNvGraphicFramePr>
            <a:graphicFrameLocks/>
          </p:cNvGraphicFramePr>
          <p:nvPr>
            <p:extLst>
              <p:ext uri="{D42A27DB-BD31-4B8C-83A1-F6EECF244321}">
                <p14:modId xmlns:p14="http://schemas.microsoft.com/office/powerpoint/2010/main" val="2684867801"/>
              </p:ext>
            </p:extLst>
          </p:nvPr>
        </p:nvGraphicFramePr>
        <p:xfrm>
          <a:off x="281434" y="788981"/>
          <a:ext cx="11629132" cy="5796005"/>
        </p:xfrm>
        <a:graphic>
          <a:graphicData uri="http://schemas.openxmlformats.org/drawingml/2006/table">
            <a:tbl>
              <a:tblPr firstRow="1" firstCol="1">
                <a:tableStyleId>{5940675A-B579-460E-94D1-54222C63F5DA}</a:tableStyleId>
              </a:tblPr>
              <a:tblGrid>
                <a:gridCol w="4426390">
                  <a:extLst>
                    <a:ext uri="{9D8B030D-6E8A-4147-A177-3AD203B41FA5}">
                      <a16:colId xmlns:a16="http://schemas.microsoft.com/office/drawing/2014/main" val="200563407"/>
                    </a:ext>
                  </a:extLst>
                </a:gridCol>
                <a:gridCol w="7202742">
                  <a:extLst>
                    <a:ext uri="{9D8B030D-6E8A-4147-A177-3AD203B41FA5}">
                      <a16:colId xmlns:a16="http://schemas.microsoft.com/office/drawing/2014/main" val="1360005101"/>
                    </a:ext>
                  </a:extLst>
                </a:gridCol>
              </a:tblGrid>
              <a:tr h="707920">
                <a:tc>
                  <a:txBody>
                    <a:bodyPr/>
                    <a:lstStyle/>
                    <a:p>
                      <a:pPr marL="0" marR="0">
                        <a:lnSpc>
                          <a:spcPct val="107000"/>
                        </a:lnSpc>
                        <a:spcBef>
                          <a:spcPts val="0"/>
                        </a:spcBef>
                        <a:spcAft>
                          <a:spcPts val="0"/>
                        </a:spcAft>
                      </a:pPr>
                      <a:r>
                        <a:rPr lang="en-US" sz="1800" b="1" cap="none" spc="0" dirty="0">
                          <a:solidFill>
                            <a:schemeClr val="tx1"/>
                          </a:solidFill>
                          <a:effectLst/>
                        </a:rPr>
                        <a:t>App or Teams App</a:t>
                      </a:r>
                      <a:endParaRPr lang="en-US" sz="1800" b="1"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tc>
                  <a:txBody>
                    <a:bodyPr/>
                    <a:lstStyle/>
                    <a:p>
                      <a:pPr marL="0" marR="0">
                        <a:lnSpc>
                          <a:spcPct val="107000"/>
                        </a:lnSpc>
                        <a:spcBef>
                          <a:spcPts val="0"/>
                        </a:spcBef>
                        <a:spcAft>
                          <a:spcPts val="0"/>
                        </a:spcAft>
                      </a:pPr>
                      <a:r>
                        <a:rPr lang="en-US" sz="1800" cap="none" spc="0" dirty="0">
                          <a:solidFill>
                            <a:schemeClr val="tx1"/>
                          </a:solidFill>
                          <a:effectLst/>
                        </a:rPr>
                        <a:t>A Teams app is a collection of contributing capabilities that accomplish or support a workflow in a team, user or group context in Teams client. </a:t>
                      </a:r>
                    </a:p>
                    <a:p>
                      <a:pPr marL="0" marR="0">
                        <a:lnSpc>
                          <a:spcPct val="107000"/>
                        </a:lnSpc>
                        <a:spcBef>
                          <a:spcPts val="0"/>
                        </a:spcBef>
                        <a:spcAft>
                          <a:spcPts val="0"/>
                        </a:spcAft>
                      </a:pPr>
                      <a:r>
                        <a:rPr lang="en-US" sz="1800" cap="none" spc="0" dirty="0">
                          <a:solidFill>
                            <a:schemeClr val="tx1"/>
                          </a:solidFill>
                          <a:effectLst/>
                        </a:rPr>
                        <a:t>All Teams apps are reflected in Azure active directory, but not all apps listed in Azure Active Directory (Enterprise Apps) are Teams apps.</a:t>
                      </a:r>
                    </a:p>
                  </a:txBody>
                  <a:tcPr marL="93309" marR="93309" marT="46655" marB="46655" anchor="ctr">
                    <a:noFill/>
                  </a:tcPr>
                </a:tc>
                <a:extLst>
                  <a:ext uri="{0D108BD9-81ED-4DB2-BD59-A6C34878D82A}">
                    <a16:rowId xmlns:a16="http://schemas.microsoft.com/office/drawing/2014/main" val="1142285542"/>
                  </a:ext>
                </a:extLst>
              </a:tr>
              <a:tr h="415033">
                <a:tc rowSpan="2">
                  <a:txBody>
                    <a:bodyPr/>
                    <a:lstStyle/>
                    <a:p>
                      <a:pPr marL="0" marR="0" algn="l" defTabSz="914367" rtl="0" eaLnBrk="1" latinLnBrk="0" hangingPunct="1">
                        <a:lnSpc>
                          <a:spcPct val="107000"/>
                        </a:lnSpc>
                        <a:spcBef>
                          <a:spcPts val="0"/>
                        </a:spcBef>
                        <a:spcAft>
                          <a:spcPts val="0"/>
                        </a:spcAft>
                      </a:pPr>
                      <a:r>
                        <a:rPr lang="en-US" sz="1800" b="1" kern="1200" cap="none" spc="0" dirty="0">
                          <a:solidFill>
                            <a:schemeClr val="tx1"/>
                          </a:solidFill>
                          <a:effectLst/>
                          <a:latin typeface="+mn-lt"/>
                          <a:ea typeface="+mn-ea"/>
                          <a:cs typeface="+mn-cs"/>
                        </a:rPr>
                        <a:t>Microsoft Apps</a:t>
                      </a:r>
                    </a:p>
                  </a:txBody>
                  <a:tcPr marL="93309" marR="93309" marT="46655" marB="46655" anchor="ctr">
                    <a:noFill/>
                  </a:tcPr>
                </a:tc>
                <a:tc>
                  <a:txBody>
                    <a:bodyPr/>
                    <a:lstStyle/>
                    <a:p>
                      <a:pPr marL="0" marR="0">
                        <a:lnSpc>
                          <a:spcPct val="107000"/>
                        </a:lnSpc>
                        <a:spcBef>
                          <a:spcPts val="0"/>
                        </a:spcBef>
                        <a:spcAft>
                          <a:spcPts val="0"/>
                        </a:spcAft>
                      </a:pPr>
                      <a:r>
                        <a:rPr lang="en-US" sz="1800" cap="none" spc="0" dirty="0">
                          <a:solidFill>
                            <a:schemeClr val="tx1"/>
                          </a:solidFill>
                          <a:effectLst/>
                        </a:rPr>
                        <a:t>Published by Microsoft and connects to native Teams functionalities (Poll, Tasks, etc.).</a:t>
                      </a:r>
                      <a:endParaRPr lang="en-US" sz="1800"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extLst>
                  <a:ext uri="{0D108BD9-81ED-4DB2-BD59-A6C34878D82A}">
                    <a16:rowId xmlns:a16="http://schemas.microsoft.com/office/drawing/2014/main" val="1105703666"/>
                  </a:ext>
                </a:extLst>
              </a:tr>
              <a:tr h="415033">
                <a:tc vMerge="1">
                  <a:txBody>
                    <a:bodyPr/>
                    <a:lstStyle/>
                    <a:p>
                      <a:pPr marL="0" marR="0">
                        <a:lnSpc>
                          <a:spcPct val="107000"/>
                        </a:lnSpc>
                        <a:spcBef>
                          <a:spcPts val="0"/>
                        </a:spcBef>
                        <a:spcAft>
                          <a:spcPts val="0"/>
                        </a:spcAft>
                      </a:pPr>
                      <a:endParaRPr lang="en-US" sz="1800" b="1"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tc>
                  <a:txBody>
                    <a:bodyPr/>
                    <a:lstStyle/>
                    <a:p>
                      <a:pPr marL="0" marR="0">
                        <a:lnSpc>
                          <a:spcPct val="107000"/>
                        </a:lnSpc>
                        <a:spcBef>
                          <a:spcPts val="0"/>
                        </a:spcBef>
                        <a:spcAft>
                          <a:spcPts val="0"/>
                        </a:spcAft>
                      </a:pPr>
                      <a:r>
                        <a:rPr lang="en-US" sz="1800" cap="none" spc="0">
                          <a:solidFill>
                            <a:schemeClr val="tx1"/>
                          </a:solidFill>
                          <a:effectLst/>
                        </a:rPr>
                        <a:t>Published by Microsoft and connects to other Microsoft services (Azure DevOps, Planner etc).</a:t>
                      </a:r>
                      <a:endParaRPr lang="en-US" sz="1800"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extLst>
                  <a:ext uri="{0D108BD9-81ED-4DB2-BD59-A6C34878D82A}">
                    <a16:rowId xmlns:a16="http://schemas.microsoft.com/office/drawing/2014/main" val="555092285"/>
                  </a:ext>
                </a:extLst>
              </a:tr>
              <a:tr h="714529">
                <a:tc>
                  <a:txBody>
                    <a:bodyPr/>
                    <a:lstStyle/>
                    <a:p>
                      <a:pPr marL="0" marR="0">
                        <a:lnSpc>
                          <a:spcPct val="107000"/>
                        </a:lnSpc>
                        <a:spcBef>
                          <a:spcPts val="0"/>
                        </a:spcBef>
                        <a:spcAft>
                          <a:spcPts val="0"/>
                        </a:spcAft>
                      </a:pPr>
                      <a:r>
                        <a:rPr lang="en-US" sz="1800" b="1" cap="none" spc="0" dirty="0">
                          <a:solidFill>
                            <a:schemeClr val="tx1"/>
                          </a:solidFill>
                          <a:effectLst/>
                        </a:rPr>
                        <a:t>3p (Third Party) Apps</a:t>
                      </a:r>
                      <a:endParaRPr lang="en-US" sz="1800" b="1"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tc>
                  <a:txBody>
                    <a:bodyPr/>
                    <a:lstStyle/>
                    <a:p>
                      <a:pPr marL="0" marR="0">
                        <a:lnSpc>
                          <a:spcPct val="107000"/>
                        </a:lnSpc>
                        <a:spcBef>
                          <a:spcPts val="0"/>
                        </a:spcBef>
                        <a:spcAft>
                          <a:spcPts val="0"/>
                        </a:spcAft>
                      </a:pPr>
                      <a:r>
                        <a:rPr lang="en-US" sz="1800" cap="none" spc="0" dirty="0">
                          <a:solidFill>
                            <a:schemeClr val="tx1"/>
                          </a:solidFill>
                          <a:effectLst/>
                        </a:rPr>
                        <a:t>Teams Apps built by 3p company (Adobe sign, Stack Overflow, Kahoot, etc.). </a:t>
                      </a:r>
                    </a:p>
                    <a:p>
                      <a:pPr marL="0" marR="0">
                        <a:lnSpc>
                          <a:spcPct val="107000"/>
                        </a:lnSpc>
                        <a:spcBef>
                          <a:spcPts val="0"/>
                        </a:spcBef>
                        <a:spcAft>
                          <a:spcPts val="0"/>
                        </a:spcAft>
                      </a:pPr>
                      <a:r>
                        <a:rPr lang="en-US" sz="1800" cap="none" spc="0" dirty="0">
                          <a:solidFill>
                            <a:schemeClr val="tx1"/>
                          </a:solidFill>
                          <a:effectLst/>
                        </a:rPr>
                        <a:t>Apps published by Microsoft that provide connectivity to 3p services are classified as 3p (RSS, Webhooks)</a:t>
                      </a:r>
                      <a:endParaRPr lang="en-US" sz="1800"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extLst>
                  <a:ext uri="{0D108BD9-81ED-4DB2-BD59-A6C34878D82A}">
                    <a16:rowId xmlns:a16="http://schemas.microsoft.com/office/drawing/2014/main" val="3195710859"/>
                  </a:ext>
                </a:extLst>
              </a:tr>
              <a:tr h="714529">
                <a:tc>
                  <a:txBody>
                    <a:bodyPr/>
                    <a:lstStyle/>
                    <a:p>
                      <a:pPr marL="0" marR="0">
                        <a:lnSpc>
                          <a:spcPct val="107000"/>
                        </a:lnSpc>
                        <a:spcBef>
                          <a:spcPts val="0"/>
                        </a:spcBef>
                        <a:spcAft>
                          <a:spcPts val="0"/>
                        </a:spcAft>
                      </a:pPr>
                      <a:r>
                        <a:rPr lang="en-US" sz="1800" b="1" cap="none" spc="0" dirty="0">
                          <a:solidFill>
                            <a:schemeClr val="tx1"/>
                          </a:solidFill>
                          <a:effectLst/>
                        </a:rPr>
                        <a:t>LOB (Line of Business) App</a:t>
                      </a:r>
                      <a:endParaRPr lang="en-US" sz="1800" b="1"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tc>
                  <a:txBody>
                    <a:bodyPr/>
                    <a:lstStyle/>
                    <a:p>
                      <a:pPr marL="0" marR="0">
                        <a:lnSpc>
                          <a:spcPct val="107000"/>
                        </a:lnSpc>
                        <a:spcBef>
                          <a:spcPts val="0"/>
                        </a:spcBef>
                        <a:spcAft>
                          <a:spcPts val="0"/>
                        </a:spcAft>
                      </a:pPr>
                      <a:r>
                        <a:rPr lang="en-US" sz="1800" cap="none" spc="0" dirty="0">
                          <a:solidFill>
                            <a:schemeClr val="tx1"/>
                          </a:solidFill>
                          <a:effectLst/>
                        </a:rPr>
                        <a:t>Teams App built only to be distributed and used in their tenant. Installable only within the owning tenant. </a:t>
                      </a:r>
                      <a:endParaRPr lang="en-US" sz="1800"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extLst>
                  <a:ext uri="{0D108BD9-81ED-4DB2-BD59-A6C34878D82A}">
                    <a16:rowId xmlns:a16="http://schemas.microsoft.com/office/drawing/2014/main" val="1358632566"/>
                  </a:ext>
                </a:extLst>
              </a:tr>
              <a:tr h="714529">
                <a:tc>
                  <a:txBody>
                    <a:bodyPr/>
                    <a:lstStyle/>
                    <a:p>
                      <a:pPr marL="0" marR="0" algn="l" defTabSz="914367" rtl="0" eaLnBrk="1" latinLnBrk="0" hangingPunct="1">
                        <a:lnSpc>
                          <a:spcPct val="107000"/>
                        </a:lnSpc>
                        <a:spcBef>
                          <a:spcPts val="0"/>
                        </a:spcBef>
                        <a:spcAft>
                          <a:spcPts val="0"/>
                        </a:spcAft>
                      </a:pPr>
                      <a:r>
                        <a:rPr lang="en-US" sz="1800" b="1" kern="1200" cap="none" spc="0" dirty="0">
                          <a:solidFill>
                            <a:schemeClr val="tx1"/>
                          </a:solidFill>
                          <a:effectLst/>
                          <a:latin typeface="+mn-lt"/>
                          <a:ea typeface="+mn-ea"/>
                          <a:cs typeface="+mn-cs"/>
                        </a:rPr>
                        <a:t>Sideloaded App</a:t>
                      </a:r>
                    </a:p>
                  </a:txBody>
                  <a:tcPr marL="93309" marR="93309" marT="46655" marB="46655" anchor="ctr">
                    <a:noFill/>
                  </a:tcPr>
                </a:tc>
                <a:tc>
                  <a:txBody>
                    <a:bodyPr/>
                    <a:lstStyle/>
                    <a:p>
                      <a:pPr marL="0" marR="0">
                        <a:lnSpc>
                          <a:spcPct val="107000"/>
                        </a:lnSpc>
                        <a:spcBef>
                          <a:spcPts val="0"/>
                        </a:spcBef>
                        <a:spcAft>
                          <a:spcPts val="0"/>
                        </a:spcAft>
                      </a:pPr>
                      <a:r>
                        <a:rPr lang="en-US" sz="1800" cap="none" spc="0" dirty="0">
                          <a:solidFill>
                            <a:schemeClr val="tx1"/>
                          </a:solidFill>
                          <a:effectLst/>
                        </a:rPr>
                        <a:t>Teams App that hasn`t been published and was directly uploaded to Teams as zip package. Sideloaded apps are not listed in Teams admin center. </a:t>
                      </a:r>
                      <a:endParaRPr lang="en-US" sz="1800" cap="none" spc="0" dirty="0">
                        <a:solidFill>
                          <a:schemeClr val="tx1"/>
                        </a:solidFill>
                        <a:effectLst/>
                        <a:latin typeface="Candara" panose="020E0502030303020204" pitchFamily="34" charset="0"/>
                        <a:ea typeface="STKaiti" panose="020B0503020204020204" pitchFamily="2" charset="-122"/>
                        <a:cs typeface="Tahoma" panose="020B0604030504040204" pitchFamily="34" charset="0"/>
                      </a:endParaRPr>
                    </a:p>
                  </a:txBody>
                  <a:tcPr marL="93309" marR="93309" marT="46655" marB="46655" anchor="ctr">
                    <a:noFill/>
                  </a:tcPr>
                </a:tc>
                <a:extLst>
                  <a:ext uri="{0D108BD9-81ED-4DB2-BD59-A6C34878D82A}">
                    <a16:rowId xmlns:a16="http://schemas.microsoft.com/office/drawing/2014/main" val="4246241215"/>
                  </a:ext>
                </a:extLst>
              </a:tr>
            </a:tbl>
          </a:graphicData>
        </a:graphic>
      </p:graphicFrame>
    </p:spTree>
    <p:extLst>
      <p:ext uri="{BB962C8B-B14F-4D97-AF65-F5344CB8AC3E}">
        <p14:creationId xmlns:p14="http://schemas.microsoft.com/office/powerpoint/2010/main" val="358136539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62F4EB-1A1C-5B0E-E2DA-04C4A608207A}"/>
              </a:ext>
            </a:extLst>
          </p:cNvPr>
          <p:cNvSpPr>
            <a:spLocks noGrp="1"/>
          </p:cNvSpPr>
          <p:nvPr>
            <p:ph type="title"/>
          </p:nvPr>
        </p:nvSpPr>
        <p:spPr>
          <a:xfrm>
            <a:off x="511149" y="365126"/>
            <a:ext cx="8310879" cy="632402"/>
          </a:xfrm>
        </p:spPr>
        <p:txBody>
          <a:bodyPr>
            <a:normAutofit/>
          </a:bodyPr>
          <a:lstStyle/>
          <a:p>
            <a:r>
              <a:rPr lang="en-US" sz="3600" dirty="0"/>
              <a:t>Microsoft apps review process</a:t>
            </a:r>
          </a:p>
        </p:txBody>
      </p:sp>
      <p:sp>
        <p:nvSpPr>
          <p:cNvPr id="10" name="TextBox 9">
            <a:extLst>
              <a:ext uri="{FF2B5EF4-FFF2-40B4-BE49-F238E27FC236}">
                <a16:creationId xmlns:a16="http://schemas.microsoft.com/office/drawing/2014/main" id="{B47A7A10-25C4-1E06-7EFB-229888BFF547}"/>
              </a:ext>
            </a:extLst>
          </p:cNvPr>
          <p:cNvSpPr txBox="1"/>
          <p:nvPr/>
        </p:nvSpPr>
        <p:spPr>
          <a:xfrm>
            <a:off x="511149" y="1687174"/>
            <a:ext cx="3160606" cy="1231106"/>
          </a:xfrm>
          <a:prstGeom prst="rect">
            <a:avLst/>
          </a:prstGeom>
          <a:noFill/>
        </p:spPr>
        <p:txBody>
          <a:bodyPr wrap="square" lIns="0" tIns="0" rIns="0" bIns="0" rtlCol="0">
            <a:spAutoFit/>
          </a:bodyPr>
          <a:lstStyle/>
          <a:p>
            <a:pPr algn="l"/>
            <a:r>
              <a:rPr lang="en-US" sz="2000" dirty="0"/>
              <a:t>Office 365 services undergo the Office Trust Review process to ensure our commitment to you. </a:t>
            </a:r>
          </a:p>
        </p:txBody>
      </p:sp>
      <p:sp>
        <p:nvSpPr>
          <p:cNvPr id="2" name="TextBox 1">
            <a:extLst>
              <a:ext uri="{FF2B5EF4-FFF2-40B4-BE49-F238E27FC236}">
                <a16:creationId xmlns:a16="http://schemas.microsoft.com/office/drawing/2014/main" id="{44F1F856-4390-454C-6280-3562121FC849}"/>
              </a:ext>
            </a:extLst>
          </p:cNvPr>
          <p:cNvSpPr txBox="1"/>
          <p:nvPr/>
        </p:nvSpPr>
        <p:spPr>
          <a:xfrm>
            <a:off x="6682372" y="835018"/>
            <a:ext cx="5113685" cy="738664"/>
          </a:xfrm>
          <a:prstGeom prst="rect">
            <a:avLst/>
          </a:prstGeom>
          <a:solidFill>
            <a:srgbClr val="30E5D0"/>
          </a:solidFill>
        </p:spPr>
        <p:txBody>
          <a:bodyPr wrap="square" lIns="0" tIns="0" rIns="0" bIns="0" rtlCol="0">
            <a:spAutoFit/>
          </a:bodyPr>
          <a:lstStyle/>
          <a:p>
            <a:pPr algn="l"/>
            <a:r>
              <a:rPr lang="en-US" sz="1200" dirty="0"/>
              <a:t>Note: Not all apps that list Microsoft as the publisher undergo Office Trust Review. </a:t>
            </a:r>
          </a:p>
          <a:p>
            <a:pPr algn="l"/>
            <a:r>
              <a:rPr lang="en-US" sz="1200" dirty="0"/>
              <a:t>You should validate how each Microsoft product family complies your security, privacy and compliance requirements on the Microsoft Trust center</a:t>
            </a:r>
          </a:p>
        </p:txBody>
      </p:sp>
      <p:pic>
        <p:nvPicPr>
          <p:cNvPr id="16" name="Picture 15" descr="Test: We are transparent about the specific policies, operational practices, and technologies that help you ensure the security, compliance, and privacy of your data across Microsoft services. &#10;&#10;1. You control your data&#10;2. We are transparent about where data is located and how it is used&#10;3. We secure data at rest and in transit&#10;4. We defend your data. ">
            <a:extLst>
              <a:ext uri="{FF2B5EF4-FFF2-40B4-BE49-F238E27FC236}">
                <a16:creationId xmlns:a16="http://schemas.microsoft.com/office/drawing/2014/main" id="{BDBCB59F-7E3A-BC65-70B8-680F31179F06}"/>
              </a:ext>
            </a:extLst>
          </p:cNvPr>
          <p:cNvPicPr>
            <a:picLocks noChangeAspect="1"/>
          </p:cNvPicPr>
          <p:nvPr/>
        </p:nvPicPr>
        <p:blipFill>
          <a:blip r:embed="rId3"/>
          <a:stretch>
            <a:fillRect/>
          </a:stretch>
        </p:blipFill>
        <p:spPr>
          <a:xfrm>
            <a:off x="262396" y="3277880"/>
            <a:ext cx="3658111" cy="1914792"/>
          </a:xfrm>
          <a:prstGeom prst="rect">
            <a:avLst/>
          </a:prstGeom>
        </p:spPr>
      </p:pic>
      <p:sp>
        <p:nvSpPr>
          <p:cNvPr id="9" name="Rectangle 8">
            <a:extLst>
              <a:ext uri="{FF2B5EF4-FFF2-40B4-BE49-F238E27FC236}">
                <a16:creationId xmlns:a16="http://schemas.microsoft.com/office/drawing/2014/main" id="{1E995E43-D12B-84D1-D413-A55079ECBD44}"/>
              </a:ext>
            </a:extLst>
          </p:cNvPr>
          <p:cNvSpPr/>
          <p:nvPr/>
        </p:nvSpPr>
        <p:spPr bwMode="auto">
          <a:xfrm>
            <a:off x="4489591" y="1845527"/>
            <a:ext cx="914400" cy="3166947"/>
          </a:xfrm>
          <a:prstGeom prst="rect">
            <a:avLst/>
          </a:prstGeom>
          <a:solidFill>
            <a:schemeClr val="accent1">
              <a:lumMod val="60000"/>
              <a:lumOff val="4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Product ERP</a:t>
            </a:r>
          </a:p>
        </p:txBody>
      </p:sp>
      <p:sp>
        <p:nvSpPr>
          <p:cNvPr id="5" name="Rectangle 4">
            <a:extLst>
              <a:ext uri="{FF2B5EF4-FFF2-40B4-BE49-F238E27FC236}">
                <a16:creationId xmlns:a16="http://schemas.microsoft.com/office/drawing/2014/main" id="{6AA4042F-BD6E-CCD1-F752-5E64365B6EDA}"/>
              </a:ext>
            </a:extLst>
          </p:cNvPr>
          <p:cNvSpPr/>
          <p:nvPr/>
        </p:nvSpPr>
        <p:spPr bwMode="auto">
          <a:xfrm rot="5400000">
            <a:off x="6563293" y="793967"/>
            <a:ext cx="914400" cy="3017520"/>
          </a:xfrm>
          <a:prstGeom prst="rect">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Office Trust Review</a:t>
            </a:r>
          </a:p>
        </p:txBody>
      </p:sp>
      <p:sp>
        <p:nvSpPr>
          <p:cNvPr id="15" name="Rectangle 14">
            <a:extLst>
              <a:ext uri="{FF2B5EF4-FFF2-40B4-BE49-F238E27FC236}">
                <a16:creationId xmlns:a16="http://schemas.microsoft.com/office/drawing/2014/main" id="{DAB66B3C-96BF-2742-8564-BC8F6DDA897F}"/>
              </a:ext>
            </a:extLst>
          </p:cNvPr>
          <p:cNvSpPr/>
          <p:nvPr/>
        </p:nvSpPr>
        <p:spPr bwMode="auto">
          <a:xfrm>
            <a:off x="5523218" y="2888501"/>
            <a:ext cx="918138" cy="212397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Privacy</a:t>
            </a:r>
          </a:p>
        </p:txBody>
      </p:sp>
      <p:sp>
        <p:nvSpPr>
          <p:cNvPr id="13" name="Rectangle 12">
            <a:extLst>
              <a:ext uri="{FF2B5EF4-FFF2-40B4-BE49-F238E27FC236}">
                <a16:creationId xmlns:a16="http://schemas.microsoft.com/office/drawing/2014/main" id="{5BEEB51B-DBAB-35D1-F612-74C85C173A23}"/>
              </a:ext>
            </a:extLst>
          </p:cNvPr>
          <p:cNvSpPr/>
          <p:nvPr/>
        </p:nvSpPr>
        <p:spPr bwMode="auto">
          <a:xfrm>
            <a:off x="6567166" y="2888501"/>
            <a:ext cx="918138" cy="212397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Security</a:t>
            </a:r>
          </a:p>
        </p:txBody>
      </p:sp>
      <p:sp>
        <p:nvSpPr>
          <p:cNvPr id="17" name="Rectangle 16">
            <a:extLst>
              <a:ext uri="{FF2B5EF4-FFF2-40B4-BE49-F238E27FC236}">
                <a16:creationId xmlns:a16="http://schemas.microsoft.com/office/drawing/2014/main" id="{85243D84-BC87-C973-D4DC-CA239D5B64E2}"/>
              </a:ext>
            </a:extLst>
          </p:cNvPr>
          <p:cNvSpPr/>
          <p:nvPr/>
        </p:nvSpPr>
        <p:spPr bwMode="auto">
          <a:xfrm>
            <a:off x="7611114" y="2888501"/>
            <a:ext cx="918138" cy="212397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Accessibility</a:t>
            </a:r>
          </a:p>
        </p:txBody>
      </p:sp>
      <p:sp>
        <p:nvSpPr>
          <p:cNvPr id="29" name="Right Bracket 28">
            <a:extLst>
              <a:ext uri="{FF2B5EF4-FFF2-40B4-BE49-F238E27FC236}">
                <a16:creationId xmlns:a16="http://schemas.microsoft.com/office/drawing/2014/main" id="{79EDBBDF-A647-15B3-287F-678ED9BBCDB3}"/>
              </a:ext>
            </a:extLst>
          </p:cNvPr>
          <p:cNvSpPr/>
          <p:nvPr/>
        </p:nvSpPr>
        <p:spPr>
          <a:xfrm rot="5400000">
            <a:off x="6479373" y="3111174"/>
            <a:ext cx="78792" cy="4058355"/>
          </a:xfrm>
          <a:prstGeom prst="rightBracket">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31" name="TextBox 30">
            <a:extLst>
              <a:ext uri="{FF2B5EF4-FFF2-40B4-BE49-F238E27FC236}">
                <a16:creationId xmlns:a16="http://schemas.microsoft.com/office/drawing/2014/main" id="{C0760064-B52C-11C9-306E-8130514FFD01}"/>
              </a:ext>
            </a:extLst>
          </p:cNvPr>
          <p:cNvSpPr txBox="1"/>
          <p:nvPr/>
        </p:nvSpPr>
        <p:spPr>
          <a:xfrm>
            <a:off x="5616973" y="5192672"/>
            <a:ext cx="1904279" cy="6001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Product engineering &amp; compliance teams</a:t>
            </a:r>
          </a:p>
        </p:txBody>
      </p:sp>
      <p:sp>
        <p:nvSpPr>
          <p:cNvPr id="7" name="Rectangle 6">
            <a:extLst>
              <a:ext uri="{FF2B5EF4-FFF2-40B4-BE49-F238E27FC236}">
                <a16:creationId xmlns:a16="http://schemas.microsoft.com/office/drawing/2014/main" id="{D92CBB45-5E55-F4A0-BDC0-E0B3A3DF94FB}"/>
              </a:ext>
            </a:extLst>
          </p:cNvPr>
          <p:cNvSpPr/>
          <p:nvPr/>
        </p:nvSpPr>
        <p:spPr bwMode="auto">
          <a:xfrm>
            <a:off x="8661647" y="1845527"/>
            <a:ext cx="918137" cy="316694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MSFT tenant onboarding</a:t>
            </a:r>
          </a:p>
        </p:txBody>
      </p:sp>
      <p:sp>
        <p:nvSpPr>
          <p:cNvPr id="8" name="Rectangle 7">
            <a:extLst>
              <a:ext uri="{FF2B5EF4-FFF2-40B4-BE49-F238E27FC236}">
                <a16:creationId xmlns:a16="http://schemas.microsoft.com/office/drawing/2014/main" id="{F06A8D1D-91D7-BFAB-1737-15D2E414C7B7}"/>
              </a:ext>
            </a:extLst>
          </p:cNvPr>
          <p:cNvSpPr/>
          <p:nvPr/>
        </p:nvSpPr>
        <p:spPr bwMode="auto">
          <a:xfrm>
            <a:off x="9712179" y="1845527"/>
            <a:ext cx="918137" cy="316694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Dogfooding early feedback</a:t>
            </a:r>
          </a:p>
        </p:txBody>
      </p:sp>
      <p:sp>
        <p:nvSpPr>
          <p:cNvPr id="25" name="Rectangle 24">
            <a:extLst>
              <a:ext uri="{FF2B5EF4-FFF2-40B4-BE49-F238E27FC236}">
                <a16:creationId xmlns:a16="http://schemas.microsoft.com/office/drawing/2014/main" id="{6DAB5002-8F86-3E16-B7C3-31BAF43797E6}"/>
              </a:ext>
            </a:extLst>
          </p:cNvPr>
          <p:cNvSpPr/>
          <p:nvPr/>
        </p:nvSpPr>
        <p:spPr bwMode="auto">
          <a:xfrm>
            <a:off x="10762712" y="1845527"/>
            <a:ext cx="918139" cy="3166946"/>
          </a:xfrm>
          <a:prstGeom prst="rect">
            <a:avLst/>
          </a:prstGeom>
          <a:solidFill>
            <a:srgbClr val="ACAFC4"/>
          </a:solidFill>
          <a:ln w="19050">
            <a:solidFill>
              <a:schemeClr val="tx1"/>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User scoping</a:t>
            </a:r>
          </a:p>
        </p:txBody>
      </p:sp>
      <p:sp>
        <p:nvSpPr>
          <p:cNvPr id="12" name="Right Bracket 11" descr="Bracket covering SDL, Privacy and Accessibility">
            <a:extLst>
              <a:ext uri="{FF2B5EF4-FFF2-40B4-BE49-F238E27FC236}">
                <a16:creationId xmlns:a16="http://schemas.microsoft.com/office/drawing/2014/main" id="{46820AC8-740F-C577-5DEC-B65618DAC741}"/>
              </a:ext>
            </a:extLst>
          </p:cNvPr>
          <p:cNvSpPr/>
          <p:nvPr/>
        </p:nvSpPr>
        <p:spPr>
          <a:xfrm rot="5400000">
            <a:off x="10141025" y="3644040"/>
            <a:ext cx="78792" cy="3000859"/>
          </a:xfrm>
          <a:prstGeom prst="rightBracket">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4" name="TextBox 13">
            <a:extLst>
              <a:ext uri="{FF2B5EF4-FFF2-40B4-BE49-F238E27FC236}">
                <a16:creationId xmlns:a16="http://schemas.microsoft.com/office/drawing/2014/main" id="{5E42CFE6-D70E-30BB-C5EE-ADFF41976802}"/>
              </a:ext>
            </a:extLst>
          </p:cNvPr>
          <p:cNvSpPr txBox="1"/>
          <p:nvPr/>
        </p:nvSpPr>
        <p:spPr>
          <a:xfrm>
            <a:off x="9726754" y="5253869"/>
            <a:ext cx="1262088" cy="44781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IT</a:t>
            </a:r>
          </a:p>
        </p:txBody>
      </p:sp>
      <p:sp>
        <p:nvSpPr>
          <p:cNvPr id="6" name="TextBox 5">
            <a:extLst>
              <a:ext uri="{FF2B5EF4-FFF2-40B4-BE49-F238E27FC236}">
                <a16:creationId xmlns:a16="http://schemas.microsoft.com/office/drawing/2014/main" id="{B6FBFEB2-2FC1-7455-9282-FA219FA02572}"/>
              </a:ext>
            </a:extLst>
          </p:cNvPr>
          <p:cNvSpPr txBox="1"/>
          <p:nvPr/>
        </p:nvSpPr>
        <p:spPr>
          <a:xfrm>
            <a:off x="369748" y="6144119"/>
            <a:ext cx="6761746" cy="363946"/>
          </a:xfrm>
          <a:prstGeom prst="rect">
            <a:avLst/>
          </a:prstGeom>
          <a:noFill/>
        </p:spPr>
        <p:txBody>
          <a:bodyPr wrap="square">
            <a:spAutoFit/>
          </a:bodyPr>
          <a:lstStyle/>
          <a:p>
            <a:r>
              <a:rPr lang="en-US" dirty="0">
                <a:hlinkClick r:id="rId4"/>
              </a:rPr>
              <a:t>Microsoft Trust Center Overview | Microsoft Trust Center</a:t>
            </a:r>
            <a:endParaRPr lang="en-US" dirty="0"/>
          </a:p>
        </p:txBody>
      </p:sp>
    </p:spTree>
    <p:extLst>
      <p:ext uri="{BB962C8B-B14F-4D97-AF65-F5344CB8AC3E}">
        <p14:creationId xmlns:p14="http://schemas.microsoft.com/office/powerpoint/2010/main" val="80608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62F4EB-1A1C-5B0E-E2DA-04C4A608207A}"/>
              </a:ext>
            </a:extLst>
          </p:cNvPr>
          <p:cNvSpPr>
            <a:spLocks noGrp="1"/>
          </p:cNvSpPr>
          <p:nvPr>
            <p:ph type="title"/>
          </p:nvPr>
        </p:nvSpPr>
        <p:spPr/>
        <p:txBody>
          <a:bodyPr>
            <a:normAutofit/>
          </a:bodyPr>
          <a:lstStyle/>
          <a:p>
            <a:r>
              <a:rPr lang="en-US" sz="3600" dirty="0"/>
              <a:t>LOB app compliance review process</a:t>
            </a:r>
          </a:p>
        </p:txBody>
      </p:sp>
      <p:sp>
        <p:nvSpPr>
          <p:cNvPr id="2" name="TextBox 1">
            <a:extLst>
              <a:ext uri="{FF2B5EF4-FFF2-40B4-BE49-F238E27FC236}">
                <a16:creationId xmlns:a16="http://schemas.microsoft.com/office/drawing/2014/main" id="{83E35EBA-64CD-6B28-0018-2DDEE2E8F887}"/>
              </a:ext>
            </a:extLst>
          </p:cNvPr>
          <p:cNvSpPr txBox="1"/>
          <p:nvPr/>
        </p:nvSpPr>
        <p:spPr>
          <a:xfrm>
            <a:off x="511149" y="1687174"/>
            <a:ext cx="3160606" cy="3200876"/>
          </a:xfrm>
          <a:prstGeom prst="rect">
            <a:avLst/>
          </a:prstGeom>
          <a:noFill/>
        </p:spPr>
        <p:txBody>
          <a:bodyPr wrap="square" lIns="0" tIns="0" rIns="0" bIns="0" rtlCol="0">
            <a:spAutoFit/>
          </a:bodyPr>
          <a:lstStyle/>
          <a:p>
            <a:pPr algn="l"/>
            <a:r>
              <a:rPr lang="en-US" sz="1600" dirty="0"/>
              <a:t>Microsoft publishes recommended guidance for internal developers as well as a documented process for application review and approval. </a:t>
            </a:r>
          </a:p>
          <a:p>
            <a:pPr algn="l"/>
            <a:endParaRPr lang="en-US" sz="1600" dirty="0"/>
          </a:p>
          <a:p>
            <a:pPr algn="l"/>
            <a:r>
              <a:rPr lang="en-US" sz="1600" dirty="0"/>
              <a:t>The Microsoft Security Development Lifecycle can be used to inform your organization’s requirements and processes.</a:t>
            </a:r>
            <a:br>
              <a:rPr lang="en-US" sz="1600" dirty="0"/>
            </a:br>
            <a:br>
              <a:rPr lang="en-US" sz="1600" dirty="0"/>
            </a:br>
            <a:r>
              <a:rPr lang="en-US" sz="1600" dirty="0"/>
              <a:t>Microsoft Azure Well-Architected Framework applies to apps built on Azure.</a:t>
            </a:r>
          </a:p>
        </p:txBody>
      </p:sp>
      <p:sp>
        <p:nvSpPr>
          <p:cNvPr id="7" name="Rectangle 6">
            <a:extLst>
              <a:ext uri="{FF2B5EF4-FFF2-40B4-BE49-F238E27FC236}">
                <a16:creationId xmlns:a16="http://schemas.microsoft.com/office/drawing/2014/main" id="{D92CBB45-5E55-F4A0-BDC0-E0B3A3DF94FB}"/>
              </a:ext>
            </a:extLst>
          </p:cNvPr>
          <p:cNvSpPr/>
          <p:nvPr/>
        </p:nvSpPr>
        <p:spPr bwMode="auto">
          <a:xfrm>
            <a:off x="4337562" y="1848649"/>
            <a:ext cx="918137" cy="3163824"/>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Initial review / consultation</a:t>
            </a:r>
          </a:p>
        </p:txBody>
      </p:sp>
      <p:sp>
        <p:nvSpPr>
          <p:cNvPr id="16" name="TextBox 15">
            <a:extLst>
              <a:ext uri="{FF2B5EF4-FFF2-40B4-BE49-F238E27FC236}">
                <a16:creationId xmlns:a16="http://schemas.microsoft.com/office/drawing/2014/main" id="{AB5DAF8B-4239-83F1-DB33-52CFFCF1056F}"/>
              </a:ext>
            </a:extLst>
          </p:cNvPr>
          <p:cNvSpPr txBox="1"/>
          <p:nvPr/>
        </p:nvSpPr>
        <p:spPr>
          <a:xfrm>
            <a:off x="4218432" y="4974197"/>
            <a:ext cx="1109042" cy="447815"/>
          </a:xfrm>
          <a:prstGeom prst="rect">
            <a:avLst/>
          </a:prstGeom>
          <a:noFill/>
        </p:spPr>
        <p:txBody>
          <a:bodyPr wrap="square" lIns="182880" tIns="146304" rIns="182880" bIns="146304" rtlCol="0" anchor="t">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lang="en-US" sz="1100" dirty="0">
                <a:gradFill>
                  <a:gsLst>
                    <a:gs pos="2917">
                      <a:srgbClr val="282828"/>
                    </a:gs>
                    <a:gs pos="30000">
                      <a:srgbClr val="282828"/>
                    </a:gs>
                  </a:gsLst>
                  <a:lin ang="5400000" scaled="0"/>
                </a:gradFill>
                <a:latin typeface="Segoe UI"/>
                <a:cs typeface="Segoe UI"/>
              </a:rPr>
              <a:t>IT</a:t>
            </a:r>
            <a:endParaRPr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cs typeface="Segoe UI"/>
            </a:endParaRPr>
          </a:p>
        </p:txBody>
      </p:sp>
      <p:sp>
        <p:nvSpPr>
          <p:cNvPr id="15" name="Rectangle 14">
            <a:extLst>
              <a:ext uri="{FF2B5EF4-FFF2-40B4-BE49-F238E27FC236}">
                <a16:creationId xmlns:a16="http://schemas.microsoft.com/office/drawing/2014/main" id="{DAB66B3C-96BF-2742-8564-BC8F6DDA897F}"/>
              </a:ext>
            </a:extLst>
          </p:cNvPr>
          <p:cNvSpPr/>
          <p:nvPr/>
        </p:nvSpPr>
        <p:spPr bwMode="auto">
          <a:xfrm>
            <a:off x="5373128" y="1845527"/>
            <a:ext cx="918138" cy="3166946"/>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Privacy</a:t>
            </a:r>
          </a:p>
        </p:txBody>
      </p:sp>
      <p:sp>
        <p:nvSpPr>
          <p:cNvPr id="13" name="Rectangle 12">
            <a:extLst>
              <a:ext uri="{FF2B5EF4-FFF2-40B4-BE49-F238E27FC236}">
                <a16:creationId xmlns:a16="http://schemas.microsoft.com/office/drawing/2014/main" id="{5BEEB51B-DBAB-35D1-F612-74C85C173A23}"/>
              </a:ext>
            </a:extLst>
          </p:cNvPr>
          <p:cNvSpPr/>
          <p:nvPr/>
        </p:nvSpPr>
        <p:spPr bwMode="auto">
          <a:xfrm>
            <a:off x="6408695" y="1845527"/>
            <a:ext cx="918138" cy="3166946"/>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Security</a:t>
            </a:r>
          </a:p>
        </p:txBody>
      </p:sp>
      <p:sp>
        <p:nvSpPr>
          <p:cNvPr id="17" name="Rectangle 16">
            <a:extLst>
              <a:ext uri="{FF2B5EF4-FFF2-40B4-BE49-F238E27FC236}">
                <a16:creationId xmlns:a16="http://schemas.microsoft.com/office/drawing/2014/main" id="{85243D84-BC87-C973-D4DC-CA239D5B64E2}"/>
              </a:ext>
            </a:extLst>
          </p:cNvPr>
          <p:cNvSpPr/>
          <p:nvPr/>
        </p:nvSpPr>
        <p:spPr bwMode="auto">
          <a:xfrm>
            <a:off x="7458488" y="1845527"/>
            <a:ext cx="918138" cy="3166946"/>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Accessibility</a:t>
            </a:r>
          </a:p>
        </p:txBody>
      </p:sp>
      <p:sp>
        <p:nvSpPr>
          <p:cNvPr id="29" name="Right Bracket 28" descr="Bracket covering SDL, Privacy and Accessibility">
            <a:extLst>
              <a:ext uri="{FF2B5EF4-FFF2-40B4-BE49-F238E27FC236}">
                <a16:creationId xmlns:a16="http://schemas.microsoft.com/office/drawing/2014/main" id="{79EDBBDF-A647-15B3-287F-678ED9BBCDB3}"/>
              </a:ext>
            </a:extLst>
          </p:cNvPr>
          <p:cNvSpPr/>
          <p:nvPr/>
        </p:nvSpPr>
        <p:spPr>
          <a:xfrm rot="5400000">
            <a:off x="6835481" y="3610943"/>
            <a:ext cx="78792" cy="3003498"/>
          </a:xfrm>
          <a:prstGeom prst="rightBracket">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31" name="TextBox 30">
            <a:extLst>
              <a:ext uri="{FF2B5EF4-FFF2-40B4-BE49-F238E27FC236}">
                <a16:creationId xmlns:a16="http://schemas.microsoft.com/office/drawing/2014/main" id="{C0760064-B52C-11C9-306E-8130514FFD01}"/>
              </a:ext>
            </a:extLst>
          </p:cNvPr>
          <p:cNvSpPr txBox="1"/>
          <p:nvPr/>
        </p:nvSpPr>
        <p:spPr>
          <a:xfrm>
            <a:off x="5967746" y="5152088"/>
            <a:ext cx="1904279" cy="600164"/>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Business requestor and their compliance teams</a:t>
            </a:r>
          </a:p>
        </p:txBody>
      </p:sp>
      <p:sp>
        <p:nvSpPr>
          <p:cNvPr id="21" name="Rectangle 20">
            <a:extLst>
              <a:ext uri="{FF2B5EF4-FFF2-40B4-BE49-F238E27FC236}">
                <a16:creationId xmlns:a16="http://schemas.microsoft.com/office/drawing/2014/main" id="{AB54983A-96F2-EEBE-274A-087C2180EC40}"/>
              </a:ext>
            </a:extLst>
          </p:cNvPr>
          <p:cNvSpPr/>
          <p:nvPr/>
        </p:nvSpPr>
        <p:spPr bwMode="auto">
          <a:xfrm>
            <a:off x="8508281" y="1845527"/>
            <a:ext cx="918139" cy="3166946"/>
          </a:xfrm>
          <a:prstGeom prst="rect">
            <a:avLst/>
          </a:prstGeom>
          <a:solidFill>
            <a:schemeClr val="accent2">
              <a:lumMod val="75000"/>
              <a:lumOff val="25000"/>
            </a:schemeClr>
          </a:solidFill>
          <a:ln w="19050">
            <a:solidFill>
              <a:schemeClr val="tx1"/>
            </a:solidFill>
            <a:prstDash val="dash"/>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Graph access</a:t>
            </a:r>
          </a:p>
        </p:txBody>
      </p:sp>
      <p:sp>
        <p:nvSpPr>
          <p:cNvPr id="3" name="TextBox 2">
            <a:extLst>
              <a:ext uri="{FF2B5EF4-FFF2-40B4-BE49-F238E27FC236}">
                <a16:creationId xmlns:a16="http://schemas.microsoft.com/office/drawing/2014/main" id="{1730F698-FDC3-6B0F-22A2-57D74F05D3E2}"/>
              </a:ext>
            </a:extLst>
          </p:cNvPr>
          <p:cNvSpPr txBox="1"/>
          <p:nvPr/>
        </p:nvSpPr>
        <p:spPr>
          <a:xfrm>
            <a:off x="8408004" y="4994354"/>
            <a:ext cx="1069099" cy="6001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IT + Security</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23" name="Rectangle 22">
            <a:extLst>
              <a:ext uri="{FF2B5EF4-FFF2-40B4-BE49-F238E27FC236}">
                <a16:creationId xmlns:a16="http://schemas.microsoft.com/office/drawing/2014/main" id="{4AFC0CF2-5353-67F4-7A3F-42E340D8345E}"/>
              </a:ext>
            </a:extLst>
          </p:cNvPr>
          <p:cNvSpPr/>
          <p:nvPr/>
        </p:nvSpPr>
        <p:spPr bwMode="auto">
          <a:xfrm>
            <a:off x="9543848" y="1845527"/>
            <a:ext cx="918139" cy="3166946"/>
          </a:xfrm>
          <a:prstGeom prst="rect">
            <a:avLst/>
          </a:prstGeom>
          <a:solidFill>
            <a:srgbClr val="4B53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Enablement in Teams</a:t>
            </a:r>
          </a:p>
        </p:txBody>
      </p:sp>
      <p:sp>
        <p:nvSpPr>
          <p:cNvPr id="6" name="TextBox 5">
            <a:extLst>
              <a:ext uri="{FF2B5EF4-FFF2-40B4-BE49-F238E27FC236}">
                <a16:creationId xmlns:a16="http://schemas.microsoft.com/office/drawing/2014/main" id="{E9A11360-F08D-DA89-E50E-E952B05362A0}"/>
              </a:ext>
            </a:extLst>
          </p:cNvPr>
          <p:cNvSpPr txBox="1"/>
          <p:nvPr/>
        </p:nvSpPr>
        <p:spPr>
          <a:xfrm>
            <a:off x="9443571" y="4974196"/>
            <a:ext cx="1055165" cy="44781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IT</a:t>
            </a:r>
            <a:endPar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25" name="Rectangle 24">
            <a:extLst>
              <a:ext uri="{FF2B5EF4-FFF2-40B4-BE49-F238E27FC236}">
                <a16:creationId xmlns:a16="http://schemas.microsoft.com/office/drawing/2014/main" id="{6DAB5002-8F86-3E16-B7C3-31BAF43797E6}"/>
              </a:ext>
            </a:extLst>
          </p:cNvPr>
          <p:cNvSpPr/>
          <p:nvPr/>
        </p:nvSpPr>
        <p:spPr bwMode="auto">
          <a:xfrm>
            <a:off x="10579415" y="1845527"/>
            <a:ext cx="918139" cy="3166946"/>
          </a:xfrm>
          <a:prstGeom prst="rect">
            <a:avLst/>
          </a:prstGeom>
          <a:solidFill>
            <a:srgbClr val="ACAFC4"/>
          </a:solidFill>
          <a:ln w="19050">
            <a:solidFill>
              <a:schemeClr val="tx1"/>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User scoping</a:t>
            </a:r>
          </a:p>
        </p:txBody>
      </p:sp>
      <p:sp>
        <p:nvSpPr>
          <p:cNvPr id="10" name="TextBox 9">
            <a:extLst>
              <a:ext uri="{FF2B5EF4-FFF2-40B4-BE49-F238E27FC236}">
                <a16:creationId xmlns:a16="http://schemas.microsoft.com/office/drawing/2014/main" id="{917825BD-F6AA-A806-DB41-011C05CD1CF7}"/>
              </a:ext>
            </a:extLst>
          </p:cNvPr>
          <p:cNvSpPr txBox="1"/>
          <p:nvPr/>
        </p:nvSpPr>
        <p:spPr>
          <a:xfrm>
            <a:off x="10479358" y="4974195"/>
            <a:ext cx="1069099" cy="44781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IT</a:t>
            </a:r>
          </a:p>
        </p:txBody>
      </p:sp>
      <p:sp>
        <p:nvSpPr>
          <p:cNvPr id="5" name="TextBox 4">
            <a:extLst>
              <a:ext uri="{FF2B5EF4-FFF2-40B4-BE49-F238E27FC236}">
                <a16:creationId xmlns:a16="http://schemas.microsoft.com/office/drawing/2014/main" id="{F6D283EA-D67A-80BA-451D-97E15C405A22}"/>
              </a:ext>
            </a:extLst>
          </p:cNvPr>
          <p:cNvSpPr txBox="1"/>
          <p:nvPr/>
        </p:nvSpPr>
        <p:spPr>
          <a:xfrm>
            <a:off x="249832" y="6308208"/>
            <a:ext cx="67656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hlinkClick r:id="rId3"/>
              </a:rPr>
              <a:t>Microsoft Security Development Lifecycle</a:t>
            </a:r>
            <a:endParaRPr kumimoji="0" lang="en-US" sz="1800" b="0" i="0" u="none" strike="noStrike" kern="1200" cap="none" spc="0" normalizeH="0" baseline="0" noProof="0" dirty="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40611884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62F4EB-1A1C-5B0E-E2DA-04C4A608207A}"/>
              </a:ext>
            </a:extLst>
          </p:cNvPr>
          <p:cNvSpPr>
            <a:spLocks noGrp="1"/>
          </p:cNvSpPr>
          <p:nvPr>
            <p:ph type="title"/>
          </p:nvPr>
        </p:nvSpPr>
        <p:spPr/>
        <p:txBody>
          <a:bodyPr>
            <a:normAutofit/>
          </a:bodyPr>
          <a:lstStyle/>
          <a:p>
            <a:r>
              <a:rPr lang="en-US" sz="3600" dirty="0"/>
              <a:t>Third-party app review process</a:t>
            </a:r>
          </a:p>
        </p:txBody>
      </p:sp>
      <p:sp>
        <p:nvSpPr>
          <p:cNvPr id="2" name="TextBox 1">
            <a:extLst>
              <a:ext uri="{FF2B5EF4-FFF2-40B4-BE49-F238E27FC236}">
                <a16:creationId xmlns:a16="http://schemas.microsoft.com/office/drawing/2014/main" id="{4A50F100-F2AA-E564-D37F-7309A2BE82C3}"/>
              </a:ext>
            </a:extLst>
          </p:cNvPr>
          <p:cNvSpPr txBox="1"/>
          <p:nvPr/>
        </p:nvSpPr>
        <p:spPr>
          <a:xfrm>
            <a:off x="422528" y="1584268"/>
            <a:ext cx="2651524" cy="4739759"/>
          </a:xfrm>
          <a:prstGeom prst="rect">
            <a:avLst/>
          </a:prstGeom>
          <a:noFill/>
        </p:spPr>
        <p:txBody>
          <a:bodyPr wrap="square" lIns="0" tIns="0" rIns="0" bIns="0" rtlCol="0">
            <a:spAutoFit/>
          </a:bodyPr>
          <a:lstStyle/>
          <a:p>
            <a:pPr algn="l"/>
            <a:r>
              <a:rPr lang="en-US" sz="1600" dirty="0"/>
              <a:t>Third-party apps are evaluated for compliance with procurement policies, and governance requirements. </a:t>
            </a:r>
          </a:p>
          <a:p>
            <a:pPr algn="l"/>
            <a:endParaRPr lang="en-US" sz="1600" dirty="0"/>
          </a:p>
          <a:p>
            <a:pPr algn="l"/>
            <a:r>
              <a:rPr lang="en-US" sz="1600" dirty="0"/>
              <a:t>If a third-party app meets policy requirements, app specific review is conducted. Microsoft leverages M365 certification to ensure a 3p app has been vetted against controls derived from leading industry standard frameworks, and that strong security and compliance practices are in place to protect customer data.</a:t>
            </a:r>
            <a:br>
              <a:rPr lang="en-US" sz="2000" dirty="0"/>
            </a:br>
            <a:endParaRPr lang="en-US" sz="2000" dirty="0"/>
          </a:p>
        </p:txBody>
      </p:sp>
      <p:sp>
        <p:nvSpPr>
          <p:cNvPr id="7" name="Rectangle 6">
            <a:extLst>
              <a:ext uri="{FF2B5EF4-FFF2-40B4-BE49-F238E27FC236}">
                <a16:creationId xmlns:a16="http://schemas.microsoft.com/office/drawing/2014/main" id="{D92CBB45-5E55-F4A0-BDC0-E0B3A3DF94FB}"/>
              </a:ext>
            </a:extLst>
          </p:cNvPr>
          <p:cNvSpPr/>
          <p:nvPr/>
        </p:nvSpPr>
        <p:spPr bwMode="auto">
          <a:xfrm>
            <a:off x="3458839" y="1792392"/>
            <a:ext cx="918137" cy="3173297"/>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Initial review / consultation</a:t>
            </a:r>
          </a:p>
        </p:txBody>
      </p:sp>
      <p:sp>
        <p:nvSpPr>
          <p:cNvPr id="12" name="TextBox 11">
            <a:extLst>
              <a:ext uri="{FF2B5EF4-FFF2-40B4-BE49-F238E27FC236}">
                <a16:creationId xmlns:a16="http://schemas.microsoft.com/office/drawing/2014/main" id="{419158EE-A649-E678-C9F6-6985253AFDF2}"/>
              </a:ext>
            </a:extLst>
          </p:cNvPr>
          <p:cNvSpPr txBox="1"/>
          <p:nvPr/>
        </p:nvSpPr>
        <p:spPr>
          <a:xfrm>
            <a:off x="3428805" y="4917940"/>
            <a:ext cx="1019946" cy="44781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IT</a:t>
            </a:r>
          </a:p>
        </p:txBody>
      </p:sp>
      <p:sp>
        <p:nvSpPr>
          <p:cNvPr id="11" name="Rectangle 10">
            <a:extLst>
              <a:ext uri="{FF2B5EF4-FFF2-40B4-BE49-F238E27FC236}">
                <a16:creationId xmlns:a16="http://schemas.microsoft.com/office/drawing/2014/main" id="{ECB6B91F-8327-7B71-A845-75B5004374A0}"/>
              </a:ext>
            </a:extLst>
          </p:cNvPr>
          <p:cNvSpPr/>
          <p:nvPr/>
        </p:nvSpPr>
        <p:spPr bwMode="auto">
          <a:xfrm rot="5400000">
            <a:off x="4493331" y="1793957"/>
            <a:ext cx="930783" cy="918136"/>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lang="en-US" sz="1100" dirty="0">
                <a:gradFill>
                  <a:gsLst>
                    <a:gs pos="0">
                      <a:srgbClr val="FFFFFF"/>
                    </a:gs>
                    <a:gs pos="100000">
                      <a:srgbClr val="FFFFFF"/>
                    </a:gs>
                  </a:gsLst>
                  <a:lin ang="5400000" scaled="0"/>
                </a:gradFill>
                <a:latin typeface="Segoe UI"/>
                <a:ea typeface="Segoe UI" pitchFamily="34" charset="0"/>
                <a:cs typeface="Segoe UI" pitchFamily="34" charset="0"/>
              </a:rPr>
              <a:t>Approved Vendor</a:t>
            </a:r>
            <a:endParaRPr kumimoji="0" lang="en-US" sz="11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Rectangle 8">
            <a:extLst>
              <a:ext uri="{FF2B5EF4-FFF2-40B4-BE49-F238E27FC236}">
                <a16:creationId xmlns:a16="http://schemas.microsoft.com/office/drawing/2014/main" id="{A215A726-0E83-EBE2-39AD-447A96F62DC6}"/>
              </a:ext>
            </a:extLst>
          </p:cNvPr>
          <p:cNvSpPr/>
          <p:nvPr/>
        </p:nvSpPr>
        <p:spPr bwMode="auto">
          <a:xfrm rot="5400000">
            <a:off x="6054528" y="1276707"/>
            <a:ext cx="930784" cy="1952634"/>
          </a:xfrm>
          <a:prstGeom prst="rect">
            <a:avLst/>
          </a:prstGeom>
          <a:solidFill>
            <a:schemeClr val="accent1">
              <a:lumMod val="60000"/>
              <a:lumOff val="4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Governance Review</a:t>
            </a:r>
          </a:p>
        </p:txBody>
      </p:sp>
      <p:sp>
        <p:nvSpPr>
          <p:cNvPr id="52" name="Rectangle 51">
            <a:extLst>
              <a:ext uri="{FF2B5EF4-FFF2-40B4-BE49-F238E27FC236}">
                <a16:creationId xmlns:a16="http://schemas.microsoft.com/office/drawing/2014/main" id="{EC8FEAD0-F35F-114F-2406-696E17D02B16}"/>
              </a:ext>
            </a:extLst>
          </p:cNvPr>
          <p:cNvSpPr/>
          <p:nvPr/>
        </p:nvSpPr>
        <p:spPr bwMode="auto">
          <a:xfrm>
            <a:off x="4499655" y="2830606"/>
            <a:ext cx="918138" cy="212397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Privacy</a:t>
            </a:r>
          </a:p>
        </p:txBody>
      </p:sp>
      <p:sp>
        <p:nvSpPr>
          <p:cNvPr id="50" name="Rectangle 49">
            <a:extLst>
              <a:ext uri="{FF2B5EF4-FFF2-40B4-BE49-F238E27FC236}">
                <a16:creationId xmlns:a16="http://schemas.microsoft.com/office/drawing/2014/main" id="{CDB66687-DB36-80A5-7E6E-A05A6798676D}"/>
              </a:ext>
            </a:extLst>
          </p:cNvPr>
          <p:cNvSpPr/>
          <p:nvPr/>
        </p:nvSpPr>
        <p:spPr bwMode="auto">
          <a:xfrm>
            <a:off x="5534729" y="2830606"/>
            <a:ext cx="918138" cy="212397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Security</a:t>
            </a:r>
          </a:p>
        </p:txBody>
      </p:sp>
      <p:sp>
        <p:nvSpPr>
          <p:cNvPr id="54" name="Rectangle 53">
            <a:extLst>
              <a:ext uri="{FF2B5EF4-FFF2-40B4-BE49-F238E27FC236}">
                <a16:creationId xmlns:a16="http://schemas.microsoft.com/office/drawing/2014/main" id="{96E1FC0F-54BF-34A0-EDDD-F34DE2519D83}"/>
              </a:ext>
            </a:extLst>
          </p:cNvPr>
          <p:cNvSpPr/>
          <p:nvPr/>
        </p:nvSpPr>
        <p:spPr bwMode="auto">
          <a:xfrm>
            <a:off x="6584420" y="2830606"/>
            <a:ext cx="918138" cy="212397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Accessibility</a:t>
            </a:r>
          </a:p>
        </p:txBody>
      </p:sp>
      <p:sp>
        <p:nvSpPr>
          <p:cNvPr id="29" name="Right Bracket 28" descr="Brackets highlighting SDL, Privacy and Accessibility">
            <a:extLst>
              <a:ext uri="{FF2B5EF4-FFF2-40B4-BE49-F238E27FC236}">
                <a16:creationId xmlns:a16="http://schemas.microsoft.com/office/drawing/2014/main" id="{79EDBBDF-A647-15B3-287F-678ED9BBCDB3}"/>
              </a:ext>
            </a:extLst>
          </p:cNvPr>
          <p:cNvSpPr/>
          <p:nvPr/>
        </p:nvSpPr>
        <p:spPr>
          <a:xfrm rot="5400000">
            <a:off x="5954315" y="3573318"/>
            <a:ext cx="78792" cy="3005052"/>
          </a:xfrm>
          <a:prstGeom prst="rightBracket">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4" name="TextBox 13">
            <a:extLst>
              <a:ext uri="{FF2B5EF4-FFF2-40B4-BE49-F238E27FC236}">
                <a16:creationId xmlns:a16="http://schemas.microsoft.com/office/drawing/2014/main" id="{6E597EF2-DA1A-CA9F-510D-07B052F5CC99}"/>
              </a:ext>
            </a:extLst>
          </p:cNvPr>
          <p:cNvSpPr txBox="1"/>
          <p:nvPr/>
        </p:nvSpPr>
        <p:spPr>
          <a:xfrm>
            <a:off x="5081777" y="5218021"/>
            <a:ext cx="1781434" cy="44781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Procurement process</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19" name="Rectangle 18">
            <a:extLst>
              <a:ext uri="{FF2B5EF4-FFF2-40B4-BE49-F238E27FC236}">
                <a16:creationId xmlns:a16="http://schemas.microsoft.com/office/drawing/2014/main" id="{52F4E1B5-DB7C-D07F-DA67-B4D2DCDB5391}"/>
              </a:ext>
            </a:extLst>
          </p:cNvPr>
          <p:cNvSpPr/>
          <p:nvPr/>
        </p:nvSpPr>
        <p:spPr bwMode="auto">
          <a:xfrm>
            <a:off x="7619494" y="1792392"/>
            <a:ext cx="918139" cy="3166946"/>
          </a:xfrm>
          <a:prstGeom prst="rect">
            <a:avLst/>
          </a:prstGeom>
          <a:solidFill>
            <a:schemeClr val="accent4">
              <a:lumMod val="75000"/>
            </a:schemeClr>
          </a:solidFill>
          <a:ln w="19050">
            <a:solidFill>
              <a:schemeClr val="tx1"/>
            </a:solidFill>
            <a:prstDash val="dash"/>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M365 Certification</a:t>
            </a:r>
          </a:p>
        </p:txBody>
      </p:sp>
      <p:sp>
        <p:nvSpPr>
          <p:cNvPr id="28" name="TextBox 27">
            <a:extLst>
              <a:ext uri="{FF2B5EF4-FFF2-40B4-BE49-F238E27FC236}">
                <a16:creationId xmlns:a16="http://schemas.microsoft.com/office/drawing/2014/main" id="{1450BD92-B7E4-AEE0-DD07-09FEB214895C}"/>
              </a:ext>
            </a:extLst>
          </p:cNvPr>
          <p:cNvSpPr txBox="1"/>
          <p:nvPr/>
        </p:nvSpPr>
        <p:spPr>
          <a:xfrm>
            <a:off x="7496237" y="4917939"/>
            <a:ext cx="1259774" cy="44781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ISV/Publisher</a:t>
            </a:r>
          </a:p>
        </p:txBody>
      </p:sp>
      <p:sp>
        <p:nvSpPr>
          <p:cNvPr id="21" name="Rectangle 20">
            <a:extLst>
              <a:ext uri="{FF2B5EF4-FFF2-40B4-BE49-F238E27FC236}">
                <a16:creationId xmlns:a16="http://schemas.microsoft.com/office/drawing/2014/main" id="{AB54983A-96F2-EEBE-274A-087C2180EC40}"/>
              </a:ext>
            </a:extLst>
          </p:cNvPr>
          <p:cNvSpPr/>
          <p:nvPr/>
        </p:nvSpPr>
        <p:spPr bwMode="auto">
          <a:xfrm>
            <a:off x="8654568" y="1787632"/>
            <a:ext cx="918139" cy="3166946"/>
          </a:xfrm>
          <a:prstGeom prst="rect">
            <a:avLst/>
          </a:prstGeom>
          <a:solidFill>
            <a:schemeClr val="accent2">
              <a:lumMod val="75000"/>
              <a:lumOff val="25000"/>
            </a:schemeClr>
          </a:solidFill>
          <a:ln w="19050">
            <a:solidFill>
              <a:schemeClr val="tx1"/>
            </a:solidFill>
            <a:prstDash val="dash"/>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Graph access</a:t>
            </a:r>
          </a:p>
        </p:txBody>
      </p:sp>
      <p:sp>
        <p:nvSpPr>
          <p:cNvPr id="3" name="TextBox 2">
            <a:extLst>
              <a:ext uri="{FF2B5EF4-FFF2-40B4-BE49-F238E27FC236}">
                <a16:creationId xmlns:a16="http://schemas.microsoft.com/office/drawing/2014/main" id="{1730F698-FDC3-6B0F-22A2-57D74F05D3E2}"/>
              </a:ext>
            </a:extLst>
          </p:cNvPr>
          <p:cNvSpPr txBox="1"/>
          <p:nvPr/>
        </p:nvSpPr>
        <p:spPr>
          <a:xfrm>
            <a:off x="8589202" y="4917939"/>
            <a:ext cx="1069099" cy="6001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IT + </a:t>
            </a: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Security</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23" name="Rectangle 22">
            <a:extLst>
              <a:ext uri="{FF2B5EF4-FFF2-40B4-BE49-F238E27FC236}">
                <a16:creationId xmlns:a16="http://schemas.microsoft.com/office/drawing/2014/main" id="{4AFC0CF2-5353-67F4-7A3F-42E340D8345E}"/>
              </a:ext>
            </a:extLst>
          </p:cNvPr>
          <p:cNvSpPr/>
          <p:nvPr/>
        </p:nvSpPr>
        <p:spPr bwMode="auto">
          <a:xfrm>
            <a:off x="9689909" y="1787632"/>
            <a:ext cx="918139" cy="3166946"/>
          </a:xfrm>
          <a:prstGeom prst="rect">
            <a:avLst/>
          </a:prstGeom>
          <a:solidFill>
            <a:srgbClr val="4B53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Enablement in Teams</a:t>
            </a:r>
          </a:p>
        </p:txBody>
      </p:sp>
      <p:sp>
        <p:nvSpPr>
          <p:cNvPr id="6" name="TextBox 5">
            <a:extLst>
              <a:ext uri="{FF2B5EF4-FFF2-40B4-BE49-F238E27FC236}">
                <a16:creationId xmlns:a16="http://schemas.microsoft.com/office/drawing/2014/main" id="{E9A11360-F08D-DA89-E50E-E952B05362A0}"/>
              </a:ext>
            </a:extLst>
          </p:cNvPr>
          <p:cNvSpPr txBox="1"/>
          <p:nvPr/>
        </p:nvSpPr>
        <p:spPr>
          <a:xfrm>
            <a:off x="9910697" y="4928500"/>
            <a:ext cx="804634" cy="44781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IT</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25" name="Rectangle 24">
            <a:extLst>
              <a:ext uri="{FF2B5EF4-FFF2-40B4-BE49-F238E27FC236}">
                <a16:creationId xmlns:a16="http://schemas.microsoft.com/office/drawing/2014/main" id="{6DAB5002-8F86-3E16-B7C3-31BAF43797E6}"/>
              </a:ext>
            </a:extLst>
          </p:cNvPr>
          <p:cNvSpPr/>
          <p:nvPr/>
        </p:nvSpPr>
        <p:spPr bwMode="auto">
          <a:xfrm>
            <a:off x="10738842" y="1787632"/>
            <a:ext cx="918139" cy="3166946"/>
          </a:xfrm>
          <a:prstGeom prst="rect">
            <a:avLst/>
          </a:prstGeom>
          <a:solidFill>
            <a:srgbClr val="ACAFC4"/>
          </a:solidFill>
          <a:ln w="19050">
            <a:solidFill>
              <a:schemeClr val="tx1"/>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User scoping</a:t>
            </a:r>
          </a:p>
        </p:txBody>
      </p:sp>
      <p:sp>
        <p:nvSpPr>
          <p:cNvPr id="10" name="TextBox 9">
            <a:extLst>
              <a:ext uri="{FF2B5EF4-FFF2-40B4-BE49-F238E27FC236}">
                <a16:creationId xmlns:a16="http://schemas.microsoft.com/office/drawing/2014/main" id="{917825BD-F6AA-A806-DB41-011C05CD1CF7}"/>
              </a:ext>
            </a:extLst>
          </p:cNvPr>
          <p:cNvSpPr txBox="1"/>
          <p:nvPr/>
        </p:nvSpPr>
        <p:spPr>
          <a:xfrm>
            <a:off x="11058143" y="4928499"/>
            <a:ext cx="686519" cy="44781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IT</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cxnSp>
        <p:nvCxnSpPr>
          <p:cNvPr id="8" name="Straight Arrow Connector 7">
            <a:extLst>
              <a:ext uri="{FF2B5EF4-FFF2-40B4-BE49-F238E27FC236}">
                <a16:creationId xmlns:a16="http://schemas.microsoft.com/office/drawing/2014/main" id="{DAFF5341-2E1E-378B-88AE-91ED585978DE}"/>
              </a:ext>
              <a:ext uri="{C183D7F6-B498-43B3-948B-1728B52AA6E4}">
                <adec:decorative xmlns:adec="http://schemas.microsoft.com/office/drawing/2017/decorative" val="1"/>
              </a:ext>
            </a:extLst>
          </p:cNvPr>
          <p:cNvCxnSpPr>
            <a:stCxn id="19" idx="3"/>
            <a:endCxn id="21" idx="1"/>
          </p:cNvCxnSpPr>
          <p:nvPr/>
        </p:nvCxnSpPr>
        <p:spPr>
          <a:xfrm flipV="1">
            <a:off x="8537633" y="3371105"/>
            <a:ext cx="116935" cy="476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08450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AB0-8DDF-0D1E-F71B-4FF71F83090D}"/>
              </a:ext>
            </a:extLst>
          </p:cNvPr>
          <p:cNvSpPr>
            <a:spLocks noGrp="1"/>
          </p:cNvSpPr>
          <p:nvPr>
            <p:ph type="title"/>
          </p:nvPr>
        </p:nvSpPr>
        <p:spPr/>
        <p:txBody>
          <a:bodyPr>
            <a:normAutofit/>
          </a:bodyPr>
          <a:lstStyle/>
          <a:p>
            <a:r>
              <a:rPr lang="en-US" sz="3600" dirty="0"/>
              <a:t>Graph access</a:t>
            </a:r>
          </a:p>
        </p:txBody>
      </p:sp>
      <p:sp>
        <p:nvSpPr>
          <p:cNvPr id="3" name="Content Placeholder 2">
            <a:extLst>
              <a:ext uri="{FF2B5EF4-FFF2-40B4-BE49-F238E27FC236}">
                <a16:creationId xmlns:a16="http://schemas.microsoft.com/office/drawing/2014/main" id="{8669DF27-4BAD-A500-0CF3-E3C3E4322109}"/>
              </a:ext>
            </a:extLst>
          </p:cNvPr>
          <p:cNvSpPr>
            <a:spLocks noGrp="1"/>
          </p:cNvSpPr>
          <p:nvPr>
            <p:ph idx="1"/>
          </p:nvPr>
        </p:nvSpPr>
        <p:spPr>
          <a:xfrm>
            <a:off x="647008" y="1084507"/>
            <a:ext cx="3968535" cy="4688985"/>
          </a:xfrm>
        </p:spPr>
        <p:txBody>
          <a:bodyPr>
            <a:normAutofit lnSpcReduction="10000"/>
          </a:bodyPr>
          <a:lstStyle/>
          <a:p>
            <a:pPr marL="0" indent="0">
              <a:buNone/>
            </a:pPr>
            <a:r>
              <a:rPr lang="en-US" sz="1600" dirty="0"/>
              <a:t>Microsoft’s third-party app review processes consider the scope and level of graph access that is requested by an application and require business justification where access to data is requested. </a:t>
            </a:r>
            <a:br>
              <a:rPr lang="en-US" sz="1600" dirty="0"/>
            </a:br>
            <a:br>
              <a:rPr lang="en-US" sz="1600" dirty="0"/>
            </a:br>
            <a:r>
              <a:rPr lang="en-US" sz="1600" dirty="0"/>
              <a:t>Permissions that provide scoped access to data and least possible privilege (basic or read permissions) should be preferred over more expansive scopes. </a:t>
            </a:r>
          </a:p>
          <a:p>
            <a:pPr marL="0" indent="0">
              <a:buNone/>
            </a:pPr>
            <a:endParaRPr lang="en-US" sz="1600" dirty="0"/>
          </a:p>
          <a:p>
            <a:pPr marL="0" indent="0">
              <a:buNone/>
            </a:pPr>
            <a:r>
              <a:rPr lang="en-US" sz="1600" dirty="0"/>
              <a:t>This table lists examples of permissions that limit data access to a specific user, and only to limited information such as the logged in user’s email address. Third-party app requests for these permissions are approved if the app has a reasonable use for that functionality: e.g., posting notifications for business tasks.</a:t>
            </a:r>
          </a:p>
        </p:txBody>
      </p:sp>
      <p:graphicFrame>
        <p:nvGraphicFramePr>
          <p:cNvPr id="4" name="Table 3">
            <a:extLst>
              <a:ext uri="{FF2B5EF4-FFF2-40B4-BE49-F238E27FC236}">
                <a16:creationId xmlns:a16="http://schemas.microsoft.com/office/drawing/2014/main" id="{FD3498B7-14D6-68BE-4B86-A937869397FA}"/>
              </a:ext>
            </a:extLst>
          </p:cNvPr>
          <p:cNvGraphicFramePr>
            <a:graphicFrameLocks noGrp="1"/>
          </p:cNvGraphicFramePr>
          <p:nvPr>
            <p:extLst>
              <p:ext uri="{D42A27DB-BD31-4B8C-83A1-F6EECF244321}">
                <p14:modId xmlns:p14="http://schemas.microsoft.com/office/powerpoint/2010/main" val="3965689691"/>
              </p:ext>
            </p:extLst>
          </p:nvPr>
        </p:nvGraphicFramePr>
        <p:xfrm>
          <a:off x="5080000" y="808736"/>
          <a:ext cx="6807201" cy="5644134"/>
        </p:xfrm>
        <a:graphic>
          <a:graphicData uri="http://schemas.openxmlformats.org/drawingml/2006/table">
            <a:tbl>
              <a:tblPr firstRow="1"/>
              <a:tblGrid>
                <a:gridCol w="1782675">
                  <a:extLst>
                    <a:ext uri="{9D8B030D-6E8A-4147-A177-3AD203B41FA5}">
                      <a16:colId xmlns:a16="http://schemas.microsoft.com/office/drawing/2014/main" val="1443800585"/>
                    </a:ext>
                  </a:extLst>
                </a:gridCol>
                <a:gridCol w="1230681">
                  <a:extLst>
                    <a:ext uri="{9D8B030D-6E8A-4147-A177-3AD203B41FA5}">
                      <a16:colId xmlns:a16="http://schemas.microsoft.com/office/drawing/2014/main" val="833950544"/>
                    </a:ext>
                  </a:extLst>
                </a:gridCol>
                <a:gridCol w="3793845">
                  <a:extLst>
                    <a:ext uri="{9D8B030D-6E8A-4147-A177-3AD203B41FA5}">
                      <a16:colId xmlns:a16="http://schemas.microsoft.com/office/drawing/2014/main" val="116329494"/>
                    </a:ext>
                  </a:extLst>
                </a:gridCol>
              </a:tblGrid>
              <a:tr h="300465">
                <a:tc>
                  <a:txBody>
                    <a:bodyPr/>
                    <a:lstStyle/>
                    <a:p>
                      <a:pPr algn="l" fontAlgn="b"/>
                      <a:r>
                        <a:rPr lang="en-US" sz="1100" b="0" i="0" u="none" strike="noStrike">
                          <a:effectLst/>
                          <a:latin typeface="+mn-lt"/>
                        </a:rPr>
                        <a:t>Permission</a:t>
                      </a:r>
                    </a:p>
                  </a:txBody>
                  <a:tcPr marL="4480" marR="4480" marT="448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effectLst/>
                          <a:latin typeface="+mn-lt"/>
                        </a:rPr>
                        <a:t>Permission Type</a:t>
                      </a:r>
                    </a:p>
                  </a:txBody>
                  <a:tcPr marL="4480" marR="4480" marT="448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effectLst/>
                          <a:latin typeface="+mn-lt"/>
                        </a:rPr>
                        <a:t>Description</a:t>
                      </a:r>
                    </a:p>
                  </a:txBody>
                  <a:tcPr marL="4480" marR="4480" marT="448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4522015"/>
                  </a:ext>
                </a:extLst>
              </a:tr>
              <a:tr h="300465">
                <a:tc>
                  <a:txBody>
                    <a:bodyPr/>
                    <a:lstStyle/>
                    <a:p>
                      <a:pPr algn="l" fontAlgn="b"/>
                      <a:r>
                        <a:rPr lang="en-US" sz="1100" b="0" i="0" u="none" strike="noStrike">
                          <a:effectLst/>
                          <a:latin typeface="+mn-lt"/>
                        </a:rPr>
                        <a:t>email</a:t>
                      </a:r>
                    </a:p>
                  </a:txBody>
                  <a:tcPr marL="4480" marR="4480" marT="448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a:effectLst/>
                          <a:latin typeface="+mn-lt"/>
                        </a:rPr>
                        <a:t>Allows the app to read your users' primary email address</a:t>
                      </a:r>
                    </a:p>
                  </a:txBody>
                  <a:tcPr marL="4480" marR="4480" marT="4480"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445518840"/>
                  </a:ext>
                </a:extLst>
              </a:tr>
              <a:tr h="600928">
                <a:tc>
                  <a:txBody>
                    <a:bodyPr/>
                    <a:lstStyle/>
                    <a:p>
                      <a:pPr algn="l" fontAlgn="b"/>
                      <a:r>
                        <a:rPr lang="en-US" sz="1100" b="0" i="0" u="none" strike="noStrike">
                          <a:effectLst/>
                          <a:latin typeface="+mn-lt"/>
                        </a:rPr>
                        <a:t>offline_access</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Allows the app to see and update the data you gave it access to, even when users are not currently using the app. This does not give the app any additional permissions.</a:t>
                      </a:r>
                    </a:p>
                  </a:txBody>
                  <a:tcPr marL="4480" marR="4480" marT="4480" marB="0" anchor="b">
                    <a:lnL>
                      <a:noFill/>
                    </a:lnL>
                    <a:lnR>
                      <a:noFill/>
                    </a:lnR>
                    <a:lnT>
                      <a:noFill/>
                    </a:lnT>
                    <a:lnB>
                      <a:noFill/>
                    </a:lnB>
                  </a:tcPr>
                </a:tc>
                <a:extLst>
                  <a:ext uri="{0D108BD9-81ED-4DB2-BD59-A6C34878D82A}">
                    <a16:rowId xmlns:a16="http://schemas.microsoft.com/office/drawing/2014/main" val="3539822627"/>
                  </a:ext>
                </a:extLst>
              </a:tr>
              <a:tr h="600928">
                <a:tc>
                  <a:txBody>
                    <a:bodyPr/>
                    <a:lstStyle/>
                    <a:p>
                      <a:pPr algn="l" fontAlgn="b"/>
                      <a:r>
                        <a:rPr lang="en-US" sz="1100" b="0" i="0" u="none" strike="noStrike">
                          <a:effectLst/>
                          <a:latin typeface="+mn-lt"/>
                        </a:rPr>
                        <a:t>openid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dirty="0">
                          <a:effectLst/>
                          <a:latin typeface="+mn-lt"/>
                        </a:rPr>
                        <a:t>Allows users to sign into the app with their work or school accounts and allows the app to see basic user profile information.</a:t>
                      </a:r>
                    </a:p>
                  </a:txBody>
                  <a:tcPr marL="4480" marR="4480" marT="4480" marB="0" anchor="b">
                    <a:lnL>
                      <a:noFill/>
                    </a:lnL>
                    <a:lnR>
                      <a:noFill/>
                    </a:lnR>
                    <a:lnT>
                      <a:noFill/>
                    </a:lnT>
                    <a:lnB>
                      <a:noFill/>
                    </a:lnB>
                  </a:tcPr>
                </a:tc>
                <a:extLst>
                  <a:ext uri="{0D108BD9-81ED-4DB2-BD59-A6C34878D82A}">
                    <a16:rowId xmlns:a16="http://schemas.microsoft.com/office/drawing/2014/main" val="1823732753"/>
                  </a:ext>
                </a:extLst>
              </a:tr>
              <a:tr h="300465">
                <a:tc>
                  <a:txBody>
                    <a:bodyPr/>
                    <a:lstStyle/>
                    <a:p>
                      <a:pPr algn="l" fontAlgn="b"/>
                      <a:r>
                        <a:rPr lang="en-US" sz="1100" b="0" i="0" u="none" strike="noStrike">
                          <a:effectLst/>
                          <a:latin typeface="+mn-lt"/>
                        </a:rPr>
                        <a:t>profile</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dirty="0">
                          <a:effectLst/>
                          <a:latin typeface="+mn-lt"/>
                        </a:rPr>
                        <a:t>Allows the app to see your users' basic profile (name, picture, username)</a:t>
                      </a:r>
                    </a:p>
                  </a:txBody>
                  <a:tcPr marL="4480" marR="4480" marT="4480" marB="0" anchor="b">
                    <a:lnL>
                      <a:noFill/>
                    </a:lnL>
                    <a:lnR>
                      <a:noFill/>
                    </a:lnR>
                    <a:lnT>
                      <a:noFill/>
                    </a:lnT>
                    <a:lnB>
                      <a:noFill/>
                    </a:lnB>
                  </a:tcPr>
                </a:tc>
                <a:extLst>
                  <a:ext uri="{0D108BD9-81ED-4DB2-BD59-A6C34878D82A}">
                    <a16:rowId xmlns:a16="http://schemas.microsoft.com/office/drawing/2014/main" val="3797107266"/>
                  </a:ext>
                </a:extLst>
              </a:tr>
              <a:tr h="600928">
                <a:tc>
                  <a:txBody>
                    <a:bodyPr/>
                    <a:lstStyle/>
                    <a:p>
                      <a:pPr algn="l" fontAlgn="b"/>
                      <a:r>
                        <a:rPr lang="en-US" sz="1100" b="0" i="0" u="none" strike="noStrike" dirty="0" err="1">
                          <a:effectLst/>
                          <a:latin typeface="+mn-lt"/>
                        </a:rPr>
                        <a:t>User.Read</a:t>
                      </a:r>
                      <a:endParaRPr lang="en-US" sz="1100" b="0" i="0" u="none" strike="noStrike" dirty="0">
                        <a:effectLst/>
                        <a:latin typeface="+mn-lt"/>
                      </a:endParaRP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dirty="0">
                          <a:effectLst/>
                          <a:latin typeface="+mn-lt"/>
                        </a:rPr>
                        <a:t>Allows users to sign-in to the app and allows the app to read the profile of signed-in users. It also allows the app to read basic company information of signed-in users.</a:t>
                      </a:r>
                    </a:p>
                  </a:txBody>
                  <a:tcPr marL="4480" marR="4480" marT="4480" marB="0" anchor="b">
                    <a:lnL>
                      <a:noFill/>
                    </a:lnL>
                    <a:lnR>
                      <a:noFill/>
                    </a:lnR>
                    <a:lnT>
                      <a:noFill/>
                    </a:lnT>
                    <a:lnB>
                      <a:noFill/>
                    </a:lnB>
                  </a:tcPr>
                </a:tc>
                <a:extLst>
                  <a:ext uri="{0D108BD9-81ED-4DB2-BD59-A6C34878D82A}">
                    <a16:rowId xmlns:a16="http://schemas.microsoft.com/office/drawing/2014/main" val="3165041656"/>
                  </a:ext>
                </a:extLst>
              </a:tr>
              <a:tr h="901395">
                <a:tc>
                  <a:txBody>
                    <a:bodyPr/>
                    <a:lstStyle/>
                    <a:p>
                      <a:pPr algn="l" fontAlgn="b"/>
                      <a:r>
                        <a:rPr lang="en-US" sz="1100" b="0" i="0" u="none" strike="noStrike">
                          <a:effectLst/>
                          <a:latin typeface="+mn-lt"/>
                        </a:rPr>
                        <a:t>User.ReadBasic.All</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Allows the app to read a basic set of profile properties of other users in your organization on behalf of the signed-in user. This includes display name, first and last name, email address and photo.</a:t>
                      </a:r>
                    </a:p>
                  </a:txBody>
                  <a:tcPr marL="4480" marR="4480" marT="4480" marB="0" anchor="b">
                    <a:lnL>
                      <a:noFill/>
                    </a:lnL>
                    <a:lnR>
                      <a:noFill/>
                    </a:lnR>
                    <a:lnT>
                      <a:noFill/>
                    </a:lnT>
                    <a:lnB>
                      <a:noFill/>
                    </a:lnB>
                  </a:tcPr>
                </a:tc>
                <a:extLst>
                  <a:ext uri="{0D108BD9-81ED-4DB2-BD59-A6C34878D82A}">
                    <a16:rowId xmlns:a16="http://schemas.microsoft.com/office/drawing/2014/main" val="1704554830"/>
                  </a:ext>
                </a:extLst>
              </a:tr>
              <a:tr h="300465">
                <a:tc>
                  <a:txBody>
                    <a:bodyPr/>
                    <a:lstStyle/>
                    <a:p>
                      <a:pPr algn="l" fontAlgn="b"/>
                      <a:r>
                        <a:rPr lang="en-US" sz="1100" b="0" i="0" u="none" strike="noStrike">
                          <a:effectLst/>
                          <a:latin typeface="+mn-lt"/>
                        </a:rPr>
                        <a:t>Agreement.Read.All</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Allows the app to read terms of use agreements on behalf of the signed-in user.</a:t>
                      </a:r>
                    </a:p>
                  </a:txBody>
                  <a:tcPr marL="4480" marR="4480" marT="4480" marB="0" anchor="b">
                    <a:lnL>
                      <a:noFill/>
                    </a:lnL>
                    <a:lnR>
                      <a:noFill/>
                    </a:lnR>
                    <a:lnT>
                      <a:noFill/>
                    </a:lnT>
                    <a:lnB>
                      <a:noFill/>
                    </a:lnB>
                  </a:tcPr>
                </a:tc>
                <a:extLst>
                  <a:ext uri="{0D108BD9-81ED-4DB2-BD59-A6C34878D82A}">
                    <a16:rowId xmlns:a16="http://schemas.microsoft.com/office/drawing/2014/main" val="1052925029"/>
                  </a:ext>
                </a:extLst>
              </a:tr>
              <a:tr h="300465">
                <a:tc>
                  <a:txBody>
                    <a:bodyPr/>
                    <a:lstStyle/>
                    <a:p>
                      <a:pPr algn="l" fontAlgn="b"/>
                      <a:r>
                        <a:rPr lang="en-US" sz="1100" b="0" i="0" u="none" strike="noStrike" dirty="0" err="1">
                          <a:effectLst/>
                          <a:latin typeface="+mn-lt"/>
                        </a:rPr>
                        <a:t>AgreementAcceptance.Read</a:t>
                      </a:r>
                      <a:endParaRPr lang="en-US" sz="1100" b="0" i="0" u="none" strike="noStrike" dirty="0">
                        <a:effectLst/>
                        <a:latin typeface="+mn-lt"/>
                      </a:endParaRP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Allows the app to read terms of use acceptance statuses on behalf of the signed-in user.</a:t>
                      </a:r>
                    </a:p>
                  </a:txBody>
                  <a:tcPr marL="4480" marR="4480" marT="4480" marB="0" anchor="b">
                    <a:lnL>
                      <a:noFill/>
                    </a:lnL>
                    <a:lnR>
                      <a:noFill/>
                    </a:lnR>
                    <a:lnT>
                      <a:noFill/>
                    </a:lnT>
                    <a:lnB>
                      <a:noFill/>
                    </a:lnB>
                  </a:tcPr>
                </a:tc>
                <a:extLst>
                  <a:ext uri="{0D108BD9-81ED-4DB2-BD59-A6C34878D82A}">
                    <a16:rowId xmlns:a16="http://schemas.microsoft.com/office/drawing/2014/main" val="1526331753"/>
                  </a:ext>
                </a:extLst>
              </a:tr>
              <a:tr h="300465">
                <a:tc>
                  <a:txBody>
                    <a:bodyPr/>
                    <a:lstStyle/>
                    <a:p>
                      <a:pPr algn="l" fontAlgn="b"/>
                      <a:r>
                        <a:rPr lang="en-US" sz="1100" b="0" i="0" u="none" strike="noStrike" dirty="0" err="1">
                          <a:effectLst/>
                          <a:latin typeface="+mn-lt"/>
                        </a:rPr>
                        <a:t>AgreementAcceptance.Read.All</a:t>
                      </a:r>
                      <a:endParaRPr lang="en-US" sz="1100" b="0" i="0" u="none" strike="noStrike" dirty="0">
                        <a:effectLst/>
                        <a:latin typeface="+mn-lt"/>
                      </a:endParaRP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Allows the app to read terms of use acceptance statuses on behalf of the signed-in user.</a:t>
                      </a:r>
                    </a:p>
                  </a:txBody>
                  <a:tcPr marL="4480" marR="4480" marT="4480" marB="0" anchor="b">
                    <a:lnL>
                      <a:noFill/>
                    </a:lnL>
                    <a:lnR>
                      <a:noFill/>
                    </a:lnR>
                    <a:lnT>
                      <a:noFill/>
                    </a:lnT>
                    <a:lnB>
                      <a:noFill/>
                    </a:lnB>
                  </a:tcPr>
                </a:tc>
                <a:extLst>
                  <a:ext uri="{0D108BD9-81ED-4DB2-BD59-A6C34878D82A}">
                    <a16:rowId xmlns:a16="http://schemas.microsoft.com/office/drawing/2014/main" val="2715519963"/>
                  </a:ext>
                </a:extLst>
              </a:tr>
              <a:tr h="300465">
                <a:tc>
                  <a:txBody>
                    <a:bodyPr/>
                    <a:lstStyle/>
                    <a:p>
                      <a:pPr algn="l" fontAlgn="b"/>
                      <a:r>
                        <a:rPr lang="en-US" sz="1100" b="0" i="0" u="none" strike="noStrike">
                          <a:effectLst/>
                          <a:latin typeface="+mn-lt"/>
                        </a:rPr>
                        <a:t>TeamsActivity.Send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Delegated</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Send a teamwork activity as the user</a:t>
                      </a:r>
                    </a:p>
                  </a:txBody>
                  <a:tcPr marL="4480" marR="4480" marT="4480" marB="0" anchor="b">
                    <a:lnL>
                      <a:noFill/>
                    </a:lnL>
                    <a:lnR>
                      <a:noFill/>
                    </a:lnR>
                    <a:lnT>
                      <a:noFill/>
                    </a:lnT>
                    <a:lnB>
                      <a:noFill/>
                    </a:lnB>
                  </a:tcPr>
                </a:tc>
                <a:extLst>
                  <a:ext uri="{0D108BD9-81ED-4DB2-BD59-A6C34878D82A}">
                    <a16:rowId xmlns:a16="http://schemas.microsoft.com/office/drawing/2014/main" val="172391322"/>
                  </a:ext>
                </a:extLst>
              </a:tr>
              <a:tr h="300465">
                <a:tc>
                  <a:txBody>
                    <a:bodyPr/>
                    <a:lstStyle/>
                    <a:p>
                      <a:pPr algn="l" fontAlgn="b"/>
                      <a:r>
                        <a:rPr lang="en-US" sz="1100" b="0" i="0" u="none" strike="noStrike">
                          <a:effectLst/>
                          <a:latin typeface="+mn-lt"/>
                        </a:rPr>
                        <a:t>TeamsActivity.Send.Chat</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Resource specific consent</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Send activity feed notifications to users in this chat</a:t>
                      </a:r>
                    </a:p>
                  </a:txBody>
                  <a:tcPr marL="4480" marR="4480" marT="4480" marB="0" anchor="b">
                    <a:lnL>
                      <a:noFill/>
                    </a:lnL>
                    <a:lnR>
                      <a:noFill/>
                    </a:lnR>
                    <a:lnT>
                      <a:noFill/>
                    </a:lnT>
                    <a:lnB>
                      <a:noFill/>
                    </a:lnB>
                  </a:tcPr>
                </a:tc>
                <a:extLst>
                  <a:ext uri="{0D108BD9-81ED-4DB2-BD59-A6C34878D82A}">
                    <a16:rowId xmlns:a16="http://schemas.microsoft.com/office/drawing/2014/main" val="875885158"/>
                  </a:ext>
                </a:extLst>
              </a:tr>
              <a:tr h="300465">
                <a:tc>
                  <a:txBody>
                    <a:bodyPr/>
                    <a:lstStyle/>
                    <a:p>
                      <a:pPr algn="l" fontAlgn="b"/>
                      <a:r>
                        <a:rPr lang="en-US" sz="1100" b="0" i="0" u="none" strike="noStrike">
                          <a:effectLst/>
                          <a:latin typeface="+mn-lt"/>
                        </a:rPr>
                        <a:t>TeamsActivity.Send.Group</a:t>
                      </a:r>
                    </a:p>
                  </a:txBody>
                  <a:tcPr marL="4480" marR="4480" marT="4480" marB="0" anchor="b">
                    <a:lnL>
                      <a:noFill/>
                    </a:lnL>
                    <a:lnR>
                      <a:noFill/>
                    </a:lnR>
                    <a:lnT>
                      <a:noFill/>
                    </a:lnT>
                    <a:lnB>
                      <a:noFill/>
                    </a:lnB>
                  </a:tcPr>
                </a:tc>
                <a:tc>
                  <a:txBody>
                    <a:bodyPr/>
                    <a:lstStyle/>
                    <a:p>
                      <a:pPr algn="l" fontAlgn="b"/>
                      <a:r>
                        <a:rPr lang="en-US" sz="1100" b="0" i="0" u="none" strike="noStrike">
                          <a:effectLst/>
                          <a:latin typeface="+mn-lt"/>
                        </a:rPr>
                        <a:t>Resource specific consent</a:t>
                      </a:r>
                    </a:p>
                  </a:txBody>
                  <a:tcPr marL="4480" marR="4480" marT="4480" marB="0" anchor="b">
                    <a:lnL>
                      <a:noFill/>
                    </a:lnL>
                    <a:lnR>
                      <a:noFill/>
                    </a:lnR>
                    <a:lnT>
                      <a:noFill/>
                    </a:lnT>
                    <a:lnB>
                      <a:noFill/>
                    </a:lnB>
                  </a:tcPr>
                </a:tc>
                <a:tc>
                  <a:txBody>
                    <a:bodyPr/>
                    <a:lstStyle/>
                    <a:p>
                      <a:pPr algn="l" fontAlgn="b"/>
                      <a:r>
                        <a:rPr lang="en-US" sz="1100" b="0" i="0" u="none" strike="noStrike" dirty="0">
                          <a:effectLst/>
                          <a:latin typeface="+mn-lt"/>
                        </a:rPr>
                        <a:t>Send activity feed notifications to users in this chat</a:t>
                      </a:r>
                    </a:p>
                  </a:txBody>
                  <a:tcPr marL="4480" marR="4480" marT="4480" marB="0" anchor="b">
                    <a:lnL>
                      <a:noFill/>
                    </a:lnL>
                    <a:lnR>
                      <a:noFill/>
                    </a:lnR>
                    <a:lnT>
                      <a:noFill/>
                    </a:lnT>
                    <a:lnB>
                      <a:noFill/>
                    </a:lnB>
                  </a:tcPr>
                </a:tc>
                <a:extLst>
                  <a:ext uri="{0D108BD9-81ED-4DB2-BD59-A6C34878D82A}">
                    <a16:rowId xmlns:a16="http://schemas.microsoft.com/office/drawing/2014/main" val="434952162"/>
                  </a:ext>
                </a:extLst>
              </a:tr>
            </a:tbl>
          </a:graphicData>
        </a:graphic>
      </p:graphicFrame>
      <p:pic>
        <p:nvPicPr>
          <p:cNvPr id="9" name="Picture 8" descr="Thumbnail of 3p app approval process with graph access highlighted">
            <a:extLst>
              <a:ext uri="{FF2B5EF4-FFF2-40B4-BE49-F238E27FC236}">
                <a16:creationId xmlns:a16="http://schemas.microsoft.com/office/drawing/2014/main" id="{4367F937-A25B-778A-AF5B-68770E61C31B}"/>
              </a:ext>
            </a:extLst>
          </p:cNvPr>
          <p:cNvPicPr>
            <a:picLocks noChangeAspect="1"/>
          </p:cNvPicPr>
          <p:nvPr/>
        </p:nvPicPr>
        <p:blipFill>
          <a:blip r:embed="rId3"/>
          <a:stretch>
            <a:fillRect/>
          </a:stretch>
        </p:blipFill>
        <p:spPr>
          <a:xfrm>
            <a:off x="9952892" y="29824"/>
            <a:ext cx="2239108" cy="1063042"/>
          </a:xfrm>
          <a:prstGeom prst="rect">
            <a:avLst/>
          </a:prstGeom>
        </p:spPr>
      </p:pic>
    </p:spTree>
    <p:extLst>
      <p:ext uri="{BB962C8B-B14F-4D97-AF65-F5344CB8AC3E}">
        <p14:creationId xmlns:p14="http://schemas.microsoft.com/office/powerpoint/2010/main" val="300749630"/>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AB0-8DDF-0D1E-F71B-4FF71F83090D}"/>
              </a:ext>
            </a:extLst>
          </p:cNvPr>
          <p:cNvSpPr>
            <a:spLocks noGrp="1"/>
          </p:cNvSpPr>
          <p:nvPr>
            <p:ph type="title"/>
          </p:nvPr>
        </p:nvSpPr>
        <p:spPr/>
        <p:txBody>
          <a:bodyPr>
            <a:normAutofit/>
          </a:bodyPr>
          <a:lstStyle/>
          <a:p>
            <a:r>
              <a:rPr lang="en-US" sz="3600" dirty="0"/>
              <a:t>Graph access</a:t>
            </a:r>
          </a:p>
        </p:txBody>
      </p:sp>
      <p:sp>
        <p:nvSpPr>
          <p:cNvPr id="3" name="Content Placeholder 2">
            <a:extLst>
              <a:ext uri="{FF2B5EF4-FFF2-40B4-BE49-F238E27FC236}">
                <a16:creationId xmlns:a16="http://schemas.microsoft.com/office/drawing/2014/main" id="{8669DF27-4BAD-A500-0CF3-E3C3E4322109}"/>
              </a:ext>
            </a:extLst>
          </p:cNvPr>
          <p:cNvSpPr>
            <a:spLocks noGrp="1"/>
          </p:cNvSpPr>
          <p:nvPr>
            <p:ph idx="1"/>
          </p:nvPr>
        </p:nvSpPr>
        <p:spPr>
          <a:xfrm>
            <a:off x="643543" y="1084507"/>
            <a:ext cx="4320343" cy="4688985"/>
          </a:xfrm>
        </p:spPr>
        <p:txBody>
          <a:bodyPr/>
          <a:lstStyle/>
          <a:p>
            <a:pPr marL="0" indent="0">
              <a:buNone/>
            </a:pPr>
            <a:r>
              <a:rPr lang="en-US" dirty="0"/>
              <a:t>Graph permissions that provide access to multiple locations or resources, or to content that is restricted according to Microsoft’s data classification policies are:</a:t>
            </a:r>
          </a:p>
          <a:p>
            <a:pPr marL="0" indent="0">
              <a:buNone/>
            </a:pPr>
            <a:endParaRPr lang="en-US" dirty="0"/>
          </a:p>
          <a:p>
            <a:r>
              <a:rPr lang="en-US" dirty="0"/>
              <a:t>Subject to additional certification through the Microsoft App Compliance Certification Program, AND </a:t>
            </a:r>
          </a:p>
          <a:p>
            <a:r>
              <a:rPr lang="en-US" dirty="0"/>
              <a:t>Internal reviews of the justification for access.</a:t>
            </a:r>
            <a:br>
              <a:rPr lang="en-US" dirty="0"/>
            </a:br>
            <a:endParaRPr lang="en-US" dirty="0"/>
          </a:p>
          <a:p>
            <a:pPr marL="0" indent="0">
              <a:buNone/>
            </a:pPr>
            <a:r>
              <a:rPr lang="en-US" dirty="0"/>
              <a:t>Examples of permissions that require the Microsoft 365 certification and internal review are shown here.</a:t>
            </a:r>
          </a:p>
        </p:txBody>
      </p:sp>
      <p:graphicFrame>
        <p:nvGraphicFramePr>
          <p:cNvPr id="5" name="Table 4">
            <a:extLst>
              <a:ext uri="{FF2B5EF4-FFF2-40B4-BE49-F238E27FC236}">
                <a16:creationId xmlns:a16="http://schemas.microsoft.com/office/drawing/2014/main" id="{CBFD1242-7AD3-D434-0B7F-07FFC62F4787}"/>
              </a:ext>
            </a:extLst>
          </p:cNvPr>
          <p:cNvGraphicFramePr>
            <a:graphicFrameLocks noGrp="1"/>
          </p:cNvGraphicFramePr>
          <p:nvPr>
            <p:extLst>
              <p:ext uri="{D42A27DB-BD31-4B8C-83A1-F6EECF244321}">
                <p14:modId xmlns:p14="http://schemas.microsoft.com/office/powerpoint/2010/main" val="3384004628"/>
              </p:ext>
            </p:extLst>
          </p:nvPr>
        </p:nvGraphicFramePr>
        <p:xfrm>
          <a:off x="5239657" y="446900"/>
          <a:ext cx="6531429" cy="6045974"/>
        </p:xfrm>
        <a:graphic>
          <a:graphicData uri="http://schemas.openxmlformats.org/drawingml/2006/table">
            <a:tbl>
              <a:tblPr firstRow="1"/>
              <a:tblGrid>
                <a:gridCol w="2443298">
                  <a:extLst>
                    <a:ext uri="{9D8B030D-6E8A-4147-A177-3AD203B41FA5}">
                      <a16:colId xmlns:a16="http://schemas.microsoft.com/office/drawing/2014/main" val="2284612609"/>
                    </a:ext>
                  </a:extLst>
                </a:gridCol>
                <a:gridCol w="939518">
                  <a:extLst>
                    <a:ext uri="{9D8B030D-6E8A-4147-A177-3AD203B41FA5}">
                      <a16:colId xmlns:a16="http://schemas.microsoft.com/office/drawing/2014/main" val="1123170331"/>
                    </a:ext>
                  </a:extLst>
                </a:gridCol>
                <a:gridCol w="3148613">
                  <a:extLst>
                    <a:ext uri="{9D8B030D-6E8A-4147-A177-3AD203B41FA5}">
                      <a16:colId xmlns:a16="http://schemas.microsoft.com/office/drawing/2014/main" val="4258904517"/>
                    </a:ext>
                  </a:extLst>
                </a:gridCol>
              </a:tblGrid>
              <a:tr h="44097">
                <a:tc>
                  <a:txBody>
                    <a:bodyPr/>
                    <a:lstStyle/>
                    <a:p>
                      <a:pPr algn="l" fontAlgn="b"/>
                      <a:r>
                        <a:rPr lang="en-US" sz="1200" b="0" i="0" u="none" strike="noStrike">
                          <a:effectLst/>
                          <a:latin typeface="Calibri" panose="020F0502020204030204" pitchFamily="34" charset="0"/>
                        </a:rPr>
                        <a:t>Permission</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effectLst/>
                          <a:latin typeface="Calibri" panose="020F0502020204030204" pitchFamily="34" charset="0"/>
                        </a:rPr>
                        <a:t>Type</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effectLst/>
                          <a:latin typeface="Calibri" panose="020F0502020204030204" pitchFamily="34" charset="0"/>
                        </a:rPr>
                        <a:t>Description</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0244538"/>
                  </a:ext>
                </a:extLst>
              </a:tr>
              <a:tr h="69295">
                <a:tc>
                  <a:txBody>
                    <a:bodyPr/>
                    <a:lstStyle/>
                    <a:p>
                      <a:pPr algn="l" fontAlgn="b"/>
                      <a:r>
                        <a:rPr lang="en-US" sz="1200" b="0" i="0" u="none" strike="noStrike">
                          <a:effectLst/>
                          <a:latin typeface="Calibri" panose="020F0502020204030204" pitchFamily="34" charset="0"/>
                        </a:rPr>
                        <a:t>OnlineMeetingTranscript.Read.All</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200" b="0" i="0" u="none" strike="noStrike">
                        <a:effectLst/>
                        <a:latin typeface="Calibri" panose="020F0502020204030204" pitchFamily="34" charset="0"/>
                      </a:endParaRP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566475988"/>
                  </a:ext>
                </a:extLst>
              </a:tr>
              <a:tr h="44097">
                <a:tc>
                  <a:txBody>
                    <a:bodyPr/>
                    <a:lstStyle/>
                    <a:p>
                      <a:pPr algn="l" fontAlgn="b"/>
                      <a:r>
                        <a:rPr lang="en-US" sz="1200" b="0" i="0" u="none" strike="noStrike">
                          <a:effectLst/>
                          <a:latin typeface="Calibri" panose="020F0502020204030204" pitchFamily="34" charset="0"/>
                        </a:rPr>
                        <a:t>TeamworkDevice.Read.All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endParaRPr lang="en-US" sz="1200" b="0" i="0" u="none" strike="noStrike">
                        <a:effectLst/>
                        <a:latin typeface="Calibri" panose="020F0502020204030204" pitchFamily="34" charset="0"/>
                      </a:endParaRPr>
                    </a:p>
                  </a:txBody>
                  <a:tcPr marL="781" marR="781" marT="781" marB="0" anchor="b">
                    <a:lnL>
                      <a:noFill/>
                    </a:lnL>
                    <a:lnR>
                      <a:noFill/>
                    </a:lnR>
                    <a:lnT>
                      <a:noFill/>
                    </a:lnT>
                    <a:lnB>
                      <a:noFill/>
                    </a:lnB>
                  </a:tcPr>
                </a:tc>
                <a:extLst>
                  <a:ext uri="{0D108BD9-81ED-4DB2-BD59-A6C34878D82A}">
                    <a16:rowId xmlns:a16="http://schemas.microsoft.com/office/drawing/2014/main" val="417188470"/>
                  </a:ext>
                </a:extLst>
              </a:tr>
              <a:tr h="52654">
                <a:tc>
                  <a:txBody>
                    <a:bodyPr/>
                    <a:lstStyle/>
                    <a:p>
                      <a:pPr algn="l" fontAlgn="b"/>
                      <a:r>
                        <a:rPr lang="en-US" sz="1200" b="0" i="0" u="none" strike="noStrike" dirty="0" err="1">
                          <a:effectLst/>
                          <a:latin typeface="Calibri" panose="020F0502020204030204" pitchFamily="34" charset="0"/>
                        </a:rPr>
                        <a:t>AdministrativeUnit.Read.All</a:t>
                      </a:r>
                      <a:endParaRPr lang="en-US" sz="1200" b="0" i="0" u="none" strike="noStrike" dirty="0">
                        <a:effectLst/>
                        <a:latin typeface="Calibri" panose="020F0502020204030204" pitchFamily="34" charset="0"/>
                      </a:endParaRP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read administrative units and administrative unit membership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1902077030"/>
                  </a:ext>
                </a:extLst>
              </a:tr>
              <a:tr h="52654">
                <a:tc>
                  <a:txBody>
                    <a:bodyPr/>
                    <a:lstStyle/>
                    <a:p>
                      <a:pPr algn="l" fontAlgn="b"/>
                      <a:r>
                        <a:rPr lang="en-US" sz="1200" b="0" i="0" u="none" strike="noStrike" dirty="0" err="1">
                          <a:effectLst/>
                          <a:latin typeface="Calibri" panose="020F0502020204030204" pitchFamily="34" charset="0"/>
                        </a:rPr>
                        <a:t>Bookings.Manage.All</a:t>
                      </a:r>
                      <a:endParaRPr lang="en-US" sz="1200" b="0" i="0" u="none" strike="noStrike" dirty="0">
                        <a:effectLst/>
                        <a:latin typeface="Calibri" panose="020F0502020204030204" pitchFamily="34" charset="0"/>
                      </a:endParaRP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an app to read, write and manage bookings appointments, businesses, customers, services, and staff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3174351469"/>
                  </a:ext>
                </a:extLst>
              </a:tr>
              <a:tr h="52654">
                <a:tc>
                  <a:txBody>
                    <a:bodyPr/>
                    <a:lstStyle/>
                    <a:p>
                      <a:pPr algn="l" fontAlgn="b"/>
                      <a:r>
                        <a:rPr lang="en-US" sz="1200" b="0" i="0" u="none" strike="noStrike">
                          <a:effectLst/>
                          <a:latin typeface="Calibri" panose="020F0502020204030204" pitchFamily="34" charset="0"/>
                        </a:rPr>
                        <a:t>Bookings.Read.All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an app to read bookings appointments, businesses, customers, services, and staff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2578381441"/>
                  </a:ext>
                </a:extLst>
              </a:tr>
              <a:tr h="52654">
                <a:tc>
                  <a:txBody>
                    <a:bodyPr/>
                    <a:lstStyle/>
                    <a:p>
                      <a:pPr algn="l" fontAlgn="b"/>
                      <a:r>
                        <a:rPr lang="en-US" sz="1200" b="0" i="0" u="none" strike="noStrike" dirty="0" err="1">
                          <a:effectLst/>
                          <a:latin typeface="Calibri" panose="020F0502020204030204" pitchFamily="34" charset="0"/>
                        </a:rPr>
                        <a:t>Bookings.ReadWrite.All</a:t>
                      </a:r>
                      <a:endParaRPr lang="en-US" sz="1200" b="0" i="0" u="none" strike="noStrike" dirty="0">
                        <a:effectLst/>
                        <a:latin typeface="Calibri" panose="020F0502020204030204" pitchFamily="34" charset="0"/>
                      </a:endParaRP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an app to read and write bookings appointments, businesses, customers, services, and staff on behalf of the signed-in user. Does not allow create, delete and publish of booking businesses.</a:t>
                      </a:r>
                    </a:p>
                  </a:txBody>
                  <a:tcPr marL="781" marR="781" marT="781" marB="0" anchor="b">
                    <a:lnL>
                      <a:noFill/>
                    </a:lnL>
                    <a:lnR>
                      <a:noFill/>
                    </a:lnR>
                    <a:lnT>
                      <a:noFill/>
                    </a:lnT>
                    <a:lnB>
                      <a:noFill/>
                    </a:lnB>
                  </a:tcPr>
                </a:tc>
                <a:extLst>
                  <a:ext uri="{0D108BD9-81ED-4DB2-BD59-A6C34878D82A}">
                    <a16:rowId xmlns:a16="http://schemas.microsoft.com/office/drawing/2014/main" val="1908122670"/>
                  </a:ext>
                </a:extLst>
              </a:tr>
              <a:tr h="52654">
                <a:tc>
                  <a:txBody>
                    <a:bodyPr/>
                    <a:lstStyle/>
                    <a:p>
                      <a:pPr algn="l" fontAlgn="b"/>
                      <a:r>
                        <a:rPr lang="en-US" sz="1200" b="0" i="0" u="none" strike="noStrike">
                          <a:effectLst/>
                          <a:latin typeface="Calibri" panose="020F0502020204030204" pitchFamily="34" charset="0"/>
                        </a:rPr>
                        <a:t>BookingsAppointment.ReadWrite.All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an app to read and write bookings appointments and customers, and additionally allows read businesses information, services, and staff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3571222454"/>
                  </a:ext>
                </a:extLst>
              </a:tr>
              <a:tr h="44097">
                <a:tc>
                  <a:txBody>
                    <a:bodyPr/>
                    <a:lstStyle/>
                    <a:p>
                      <a:pPr algn="l" fontAlgn="b"/>
                      <a:r>
                        <a:rPr lang="en-US" sz="1200" b="0" i="0" u="none" strike="noStrike">
                          <a:effectLst/>
                          <a:latin typeface="Calibri" panose="020F0502020204030204" pitchFamily="34" charset="0"/>
                        </a:rPr>
                        <a:t>Calendars.Read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read events in user calendars .</a:t>
                      </a:r>
                    </a:p>
                  </a:txBody>
                  <a:tcPr marL="781" marR="781" marT="781" marB="0" anchor="b">
                    <a:lnL>
                      <a:noFill/>
                    </a:lnL>
                    <a:lnR>
                      <a:noFill/>
                    </a:lnR>
                    <a:lnT>
                      <a:noFill/>
                    </a:lnT>
                    <a:lnB>
                      <a:noFill/>
                    </a:lnB>
                  </a:tcPr>
                </a:tc>
                <a:extLst>
                  <a:ext uri="{0D108BD9-81ED-4DB2-BD59-A6C34878D82A}">
                    <a16:rowId xmlns:a16="http://schemas.microsoft.com/office/drawing/2014/main" val="2866152050"/>
                  </a:ext>
                </a:extLst>
              </a:tr>
              <a:tr h="52654">
                <a:tc>
                  <a:txBody>
                    <a:bodyPr/>
                    <a:lstStyle/>
                    <a:p>
                      <a:pPr algn="l" fontAlgn="b"/>
                      <a:r>
                        <a:rPr lang="en-US" sz="1200" b="0" i="0" u="none" strike="noStrike">
                          <a:effectLst/>
                          <a:latin typeface="Calibri" panose="020F0502020204030204" pitchFamily="34" charset="0"/>
                        </a:rPr>
                        <a:t>Calendars.Read.Shared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read events in all calendars that the user can access, including delegate and shared calendars.</a:t>
                      </a:r>
                    </a:p>
                  </a:txBody>
                  <a:tcPr marL="781" marR="781" marT="781" marB="0" anchor="b">
                    <a:lnL>
                      <a:noFill/>
                    </a:lnL>
                    <a:lnR>
                      <a:noFill/>
                    </a:lnR>
                    <a:lnT>
                      <a:noFill/>
                    </a:lnT>
                    <a:lnB>
                      <a:noFill/>
                    </a:lnB>
                  </a:tcPr>
                </a:tc>
                <a:extLst>
                  <a:ext uri="{0D108BD9-81ED-4DB2-BD59-A6C34878D82A}">
                    <a16:rowId xmlns:a16="http://schemas.microsoft.com/office/drawing/2014/main" val="145728567"/>
                  </a:ext>
                </a:extLst>
              </a:tr>
              <a:tr h="44097">
                <a:tc>
                  <a:txBody>
                    <a:bodyPr/>
                    <a:lstStyle/>
                    <a:p>
                      <a:pPr algn="l" fontAlgn="b"/>
                      <a:r>
                        <a:rPr lang="en-US" sz="1200" b="0" i="0" u="none" strike="noStrike">
                          <a:effectLst/>
                          <a:latin typeface="Calibri" panose="020F0502020204030204" pitchFamily="34" charset="0"/>
                        </a:rPr>
                        <a:t>ChannelMember.Read.All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Read the members of channels,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1359408539"/>
                  </a:ext>
                </a:extLst>
              </a:tr>
              <a:tr h="44097">
                <a:tc>
                  <a:txBody>
                    <a:bodyPr/>
                    <a:lstStyle/>
                    <a:p>
                      <a:pPr algn="l" fontAlgn="b"/>
                      <a:r>
                        <a:rPr lang="en-US" sz="1200" b="0" i="0" u="none" strike="noStrike">
                          <a:effectLst/>
                          <a:latin typeface="Calibri" panose="020F0502020204030204" pitchFamily="34" charset="0"/>
                        </a:rPr>
                        <a:t>ChannelMessage.Delete</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an app to delete channel messages in Microsoft Teams,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3933276547"/>
                  </a:ext>
                </a:extLst>
              </a:tr>
              <a:tr h="44097">
                <a:tc>
                  <a:txBody>
                    <a:bodyPr/>
                    <a:lstStyle/>
                    <a:p>
                      <a:pPr algn="l" fontAlgn="b"/>
                      <a:r>
                        <a:rPr lang="en-US" sz="1200" b="0" i="0" u="none" strike="noStrike">
                          <a:effectLst/>
                          <a:latin typeface="Calibri" panose="020F0502020204030204" pitchFamily="34" charset="0"/>
                        </a:rPr>
                        <a:t>ChannelMessage.Edit</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an app to edit channel messages in Microsoft Teams,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639291185"/>
                  </a:ext>
                </a:extLst>
              </a:tr>
              <a:tr h="44097">
                <a:tc>
                  <a:txBody>
                    <a:bodyPr/>
                    <a:lstStyle/>
                    <a:p>
                      <a:pPr algn="l" fontAlgn="b"/>
                      <a:r>
                        <a:rPr lang="en-US" sz="1200" b="0" i="0" u="none" strike="noStrike">
                          <a:effectLst/>
                          <a:latin typeface="Calibri" panose="020F0502020204030204" pitchFamily="34" charset="0"/>
                        </a:rPr>
                        <a:t>ChannelMessage.Send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an app to send channel messages in Microsoft Teams,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350016791"/>
                  </a:ext>
                </a:extLst>
              </a:tr>
            </a:tbl>
          </a:graphicData>
        </a:graphic>
      </p:graphicFrame>
    </p:spTree>
    <p:extLst>
      <p:ext uri="{BB962C8B-B14F-4D97-AF65-F5344CB8AC3E}">
        <p14:creationId xmlns:p14="http://schemas.microsoft.com/office/powerpoint/2010/main" val="437206704"/>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AB0-8DDF-0D1E-F71B-4FF71F83090D}"/>
              </a:ext>
            </a:extLst>
          </p:cNvPr>
          <p:cNvSpPr>
            <a:spLocks noGrp="1"/>
          </p:cNvSpPr>
          <p:nvPr>
            <p:ph type="title"/>
          </p:nvPr>
        </p:nvSpPr>
        <p:spPr/>
        <p:txBody>
          <a:bodyPr>
            <a:normAutofit/>
          </a:bodyPr>
          <a:lstStyle/>
          <a:p>
            <a:r>
              <a:rPr lang="en-US" sz="3600" dirty="0"/>
              <a:t>Graph access</a:t>
            </a:r>
          </a:p>
        </p:txBody>
      </p:sp>
      <p:sp>
        <p:nvSpPr>
          <p:cNvPr id="3" name="Content Placeholder 2">
            <a:extLst>
              <a:ext uri="{FF2B5EF4-FFF2-40B4-BE49-F238E27FC236}">
                <a16:creationId xmlns:a16="http://schemas.microsoft.com/office/drawing/2014/main" id="{8669DF27-4BAD-A500-0CF3-E3C3E4322109}"/>
              </a:ext>
            </a:extLst>
          </p:cNvPr>
          <p:cNvSpPr>
            <a:spLocks noGrp="1"/>
          </p:cNvSpPr>
          <p:nvPr>
            <p:ph idx="1"/>
          </p:nvPr>
        </p:nvSpPr>
        <p:spPr>
          <a:xfrm>
            <a:off x="643543" y="1084507"/>
            <a:ext cx="5104113" cy="904567"/>
          </a:xfrm>
        </p:spPr>
        <p:txBody>
          <a:bodyPr>
            <a:normAutofit/>
          </a:bodyPr>
          <a:lstStyle/>
          <a:p>
            <a:pPr marL="0" indent="0">
              <a:buNone/>
            </a:pPr>
            <a:r>
              <a:rPr lang="en-US" dirty="0"/>
              <a:t>Examples of permissions that require the Microsoft 365 certification and internal review are shown here (2/3 continued from previous):</a:t>
            </a:r>
          </a:p>
        </p:txBody>
      </p:sp>
      <p:graphicFrame>
        <p:nvGraphicFramePr>
          <p:cNvPr id="5" name="Table 4">
            <a:extLst>
              <a:ext uri="{FF2B5EF4-FFF2-40B4-BE49-F238E27FC236}">
                <a16:creationId xmlns:a16="http://schemas.microsoft.com/office/drawing/2014/main" id="{CBFD1242-7AD3-D434-0B7F-07FFC62F4787}"/>
              </a:ext>
            </a:extLst>
          </p:cNvPr>
          <p:cNvGraphicFramePr>
            <a:graphicFrameLocks noGrp="1"/>
          </p:cNvGraphicFramePr>
          <p:nvPr>
            <p:extLst>
              <p:ext uri="{D42A27DB-BD31-4B8C-83A1-F6EECF244321}">
                <p14:modId xmlns:p14="http://schemas.microsoft.com/office/powerpoint/2010/main" val="2896813401"/>
              </p:ext>
            </p:extLst>
          </p:nvPr>
        </p:nvGraphicFramePr>
        <p:xfrm>
          <a:off x="570973" y="1989074"/>
          <a:ext cx="5176683" cy="4579169"/>
        </p:xfrm>
        <a:graphic>
          <a:graphicData uri="http://schemas.openxmlformats.org/drawingml/2006/table">
            <a:tbl>
              <a:tblPr firstRow="1"/>
              <a:tblGrid>
                <a:gridCol w="1936511">
                  <a:extLst>
                    <a:ext uri="{9D8B030D-6E8A-4147-A177-3AD203B41FA5}">
                      <a16:colId xmlns:a16="http://schemas.microsoft.com/office/drawing/2014/main" val="2284612609"/>
                    </a:ext>
                  </a:extLst>
                </a:gridCol>
                <a:gridCol w="744643">
                  <a:extLst>
                    <a:ext uri="{9D8B030D-6E8A-4147-A177-3AD203B41FA5}">
                      <a16:colId xmlns:a16="http://schemas.microsoft.com/office/drawing/2014/main" val="1123170331"/>
                    </a:ext>
                  </a:extLst>
                </a:gridCol>
                <a:gridCol w="2495529">
                  <a:extLst>
                    <a:ext uri="{9D8B030D-6E8A-4147-A177-3AD203B41FA5}">
                      <a16:colId xmlns:a16="http://schemas.microsoft.com/office/drawing/2014/main" val="4258904517"/>
                    </a:ext>
                  </a:extLst>
                </a:gridCol>
              </a:tblGrid>
              <a:tr h="366552">
                <a:tc>
                  <a:txBody>
                    <a:bodyPr/>
                    <a:lstStyle/>
                    <a:p>
                      <a:pPr algn="l" fontAlgn="b"/>
                      <a:r>
                        <a:rPr lang="en-US" sz="1200" b="0" i="0" u="none" strike="noStrike" dirty="0">
                          <a:effectLst/>
                          <a:latin typeface="Calibri" panose="020F0502020204030204" pitchFamily="34" charset="0"/>
                        </a:rPr>
                        <a:t>Permission</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effectLst/>
                          <a:latin typeface="Calibri" panose="020F0502020204030204" pitchFamily="34" charset="0"/>
                        </a:rPr>
                        <a:t>Type</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effectLst/>
                          <a:latin typeface="Calibri" panose="020F0502020204030204" pitchFamily="34" charset="0"/>
                        </a:rPr>
                        <a:t>Description</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0244538"/>
                  </a:ext>
                </a:extLst>
              </a:tr>
              <a:tr h="549438">
                <a:tc>
                  <a:txBody>
                    <a:bodyPr/>
                    <a:lstStyle/>
                    <a:p>
                      <a:pPr algn="l" fontAlgn="b"/>
                      <a:r>
                        <a:rPr lang="en-US" sz="1200" b="0" i="0" u="none" strike="noStrike">
                          <a:effectLst/>
                          <a:latin typeface="Calibri" panose="020F0502020204030204" pitchFamily="34" charset="0"/>
                        </a:rPr>
                        <a:t>ChannelSettings.Read.All</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0" i="0" u="none" strike="noStrike" dirty="0">
                          <a:effectLst/>
                          <a:latin typeface="Calibri" panose="020F0502020204030204" pitchFamily="34" charset="0"/>
                        </a:rPr>
                        <a:t>Read all channel names, channel descriptions, and channel settings, on behalf of the signed-in user.</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4263395"/>
                  </a:ext>
                </a:extLst>
              </a:tr>
              <a:tr h="366552">
                <a:tc>
                  <a:txBody>
                    <a:bodyPr/>
                    <a:lstStyle/>
                    <a:p>
                      <a:pPr algn="l" fontAlgn="b"/>
                      <a:r>
                        <a:rPr lang="en-US" sz="1200" b="0" i="0" u="none" strike="noStrike">
                          <a:effectLst/>
                          <a:latin typeface="Calibri" panose="020F0502020204030204" pitchFamily="34" charset="0"/>
                        </a:rPr>
                        <a:t>Chat.Create</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create chats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646725121"/>
                  </a:ext>
                </a:extLst>
              </a:tr>
              <a:tr h="549438">
                <a:tc>
                  <a:txBody>
                    <a:bodyPr/>
                    <a:lstStyle/>
                    <a:p>
                      <a:pPr algn="l" fontAlgn="b"/>
                      <a:r>
                        <a:rPr lang="en-US" sz="1200" b="0" i="0" u="none" strike="noStrike" dirty="0" err="1">
                          <a:effectLst/>
                          <a:latin typeface="Calibri" panose="020F0502020204030204" pitchFamily="34" charset="0"/>
                        </a:rPr>
                        <a:t>Contacts.Read.Shared</a:t>
                      </a:r>
                      <a:endParaRPr lang="en-US" sz="1200" b="0" i="0" u="none" strike="noStrike" dirty="0">
                        <a:effectLst/>
                        <a:latin typeface="Calibri" panose="020F0502020204030204" pitchFamily="34" charset="0"/>
                      </a:endParaRP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the app to read contacts a user has permissions to access, including their own and shared contacts.</a:t>
                      </a:r>
                    </a:p>
                  </a:txBody>
                  <a:tcPr marL="781" marR="781" marT="781" marB="0" anchor="b">
                    <a:lnL>
                      <a:noFill/>
                    </a:lnL>
                    <a:lnR>
                      <a:noFill/>
                    </a:lnR>
                    <a:lnT>
                      <a:noFill/>
                    </a:lnT>
                    <a:lnB>
                      <a:noFill/>
                    </a:lnB>
                  </a:tcPr>
                </a:tc>
                <a:extLst>
                  <a:ext uri="{0D108BD9-81ED-4DB2-BD59-A6C34878D82A}">
                    <a16:rowId xmlns:a16="http://schemas.microsoft.com/office/drawing/2014/main" val="3593130361"/>
                  </a:ext>
                </a:extLst>
              </a:tr>
              <a:tr h="549438">
                <a:tc>
                  <a:txBody>
                    <a:bodyPr/>
                    <a:lstStyle/>
                    <a:p>
                      <a:pPr algn="l" fontAlgn="b"/>
                      <a:r>
                        <a:rPr lang="en-US" sz="1200" b="0" i="0" u="none" strike="noStrike">
                          <a:effectLst/>
                          <a:latin typeface="Calibri" panose="020F0502020204030204" pitchFamily="34" charset="0"/>
                        </a:rPr>
                        <a:t>Device.Read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the app to read a user's list of devices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688268259"/>
                  </a:ext>
                </a:extLst>
              </a:tr>
              <a:tr h="732323">
                <a:tc>
                  <a:txBody>
                    <a:bodyPr/>
                    <a:lstStyle/>
                    <a:p>
                      <a:pPr algn="l" fontAlgn="b"/>
                      <a:r>
                        <a:rPr lang="en-US" sz="1200" b="0" i="0" u="none" strike="noStrike">
                          <a:effectLst/>
                          <a:latin typeface="Calibri" panose="020F0502020204030204" pitchFamily="34" charset="0"/>
                        </a:rPr>
                        <a:t>Device.Read.All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read your organization's devices' configuration information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3472424844"/>
                  </a:ext>
                </a:extLst>
              </a:tr>
              <a:tr h="549438">
                <a:tc>
                  <a:txBody>
                    <a:bodyPr/>
                    <a:lstStyle/>
                    <a:p>
                      <a:pPr algn="l" fontAlgn="b"/>
                      <a:r>
                        <a:rPr lang="en-US" sz="1200" b="0" i="0" u="none" strike="noStrike">
                          <a:effectLst/>
                          <a:latin typeface="Calibri" panose="020F0502020204030204" pitchFamily="34" charset="0"/>
                        </a:rPr>
                        <a:t>ExternalItem.Read.All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 the app to read external datasets and content,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2272163511"/>
                  </a:ext>
                </a:extLst>
              </a:tr>
              <a:tr h="549438">
                <a:tc>
                  <a:txBody>
                    <a:bodyPr/>
                    <a:lstStyle/>
                    <a:p>
                      <a:pPr algn="l" fontAlgn="b"/>
                      <a:r>
                        <a:rPr lang="en-US" sz="1200" b="0" i="0" u="none" strike="noStrike">
                          <a:effectLst/>
                          <a:latin typeface="Calibri" panose="020F0502020204030204" pitchFamily="34" charset="0"/>
                        </a:rPr>
                        <a:t>IMAP.AccessAsUser.All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the app to have the same access to mailboxes as the signed-in user via IMAP protocol.</a:t>
                      </a:r>
                    </a:p>
                  </a:txBody>
                  <a:tcPr marL="781" marR="781" marT="781" marB="0" anchor="b">
                    <a:lnL>
                      <a:noFill/>
                    </a:lnL>
                    <a:lnR>
                      <a:noFill/>
                    </a:lnR>
                    <a:lnT>
                      <a:noFill/>
                    </a:lnT>
                    <a:lnB>
                      <a:noFill/>
                    </a:lnB>
                  </a:tcPr>
                </a:tc>
                <a:extLst>
                  <a:ext uri="{0D108BD9-81ED-4DB2-BD59-A6C34878D82A}">
                    <a16:rowId xmlns:a16="http://schemas.microsoft.com/office/drawing/2014/main" val="2738009015"/>
                  </a:ext>
                </a:extLst>
              </a:tr>
              <a:tr h="366552">
                <a:tc>
                  <a:txBody>
                    <a:bodyPr/>
                    <a:lstStyle/>
                    <a:p>
                      <a:pPr algn="l" fontAlgn="b"/>
                      <a:endParaRPr lang="en-US" sz="1200" b="0" i="0" u="none" strike="noStrike" dirty="0">
                        <a:effectLst/>
                        <a:latin typeface="Calibri" panose="020F0502020204030204" pitchFamily="34" charset="0"/>
                      </a:endParaRPr>
                    </a:p>
                  </a:txBody>
                  <a:tcPr marL="781" marR="781" marT="781" marB="0" anchor="b">
                    <a:lnL>
                      <a:noFill/>
                    </a:lnL>
                    <a:lnR>
                      <a:noFill/>
                    </a:lnR>
                    <a:lnT>
                      <a:noFill/>
                    </a:lnT>
                    <a:lnB>
                      <a:noFill/>
                    </a:lnB>
                  </a:tcPr>
                </a:tc>
                <a:tc>
                  <a:txBody>
                    <a:bodyPr/>
                    <a:lstStyle/>
                    <a:p>
                      <a:pPr algn="l" fontAlgn="b"/>
                      <a:endParaRPr lang="en-US" sz="1200" b="0" i="0" u="none" strike="noStrike">
                        <a:effectLst/>
                        <a:latin typeface="Calibri" panose="020F0502020204030204" pitchFamily="34" charset="0"/>
                      </a:endParaRPr>
                    </a:p>
                  </a:txBody>
                  <a:tcPr marL="781" marR="781" marT="781" marB="0" anchor="b">
                    <a:lnL>
                      <a:noFill/>
                    </a:lnL>
                    <a:lnR>
                      <a:noFill/>
                    </a:lnR>
                    <a:lnT>
                      <a:noFill/>
                    </a:lnT>
                    <a:lnB>
                      <a:noFill/>
                    </a:lnB>
                  </a:tcPr>
                </a:tc>
                <a:tc>
                  <a:txBody>
                    <a:bodyPr/>
                    <a:lstStyle/>
                    <a:p>
                      <a:pPr algn="l" fontAlgn="b"/>
                      <a:endParaRPr lang="en-US" sz="1200" b="0" i="0" u="none" strike="noStrike" dirty="0">
                        <a:effectLst/>
                        <a:latin typeface="Calibri" panose="020F0502020204030204" pitchFamily="34" charset="0"/>
                      </a:endParaRPr>
                    </a:p>
                  </a:txBody>
                  <a:tcPr marL="781" marR="781" marT="781" marB="0" anchor="b">
                    <a:lnL>
                      <a:noFill/>
                    </a:lnL>
                    <a:lnR>
                      <a:noFill/>
                    </a:lnR>
                    <a:lnT>
                      <a:noFill/>
                    </a:lnT>
                    <a:lnB>
                      <a:noFill/>
                    </a:lnB>
                  </a:tcPr>
                </a:tc>
                <a:extLst>
                  <a:ext uri="{0D108BD9-81ED-4DB2-BD59-A6C34878D82A}">
                    <a16:rowId xmlns:a16="http://schemas.microsoft.com/office/drawing/2014/main" val="3775250929"/>
                  </a:ext>
                </a:extLst>
              </a:tr>
            </a:tbl>
          </a:graphicData>
        </a:graphic>
      </p:graphicFrame>
      <p:graphicFrame>
        <p:nvGraphicFramePr>
          <p:cNvPr id="6" name="Table 5">
            <a:extLst>
              <a:ext uri="{FF2B5EF4-FFF2-40B4-BE49-F238E27FC236}">
                <a16:creationId xmlns:a16="http://schemas.microsoft.com/office/drawing/2014/main" id="{864C759F-EA32-27ED-77DE-4491D52B3E44}"/>
              </a:ext>
            </a:extLst>
          </p:cNvPr>
          <p:cNvGraphicFramePr>
            <a:graphicFrameLocks noGrp="1"/>
          </p:cNvGraphicFramePr>
          <p:nvPr>
            <p:extLst>
              <p:ext uri="{D42A27DB-BD31-4B8C-83A1-F6EECF244321}">
                <p14:modId xmlns:p14="http://schemas.microsoft.com/office/powerpoint/2010/main" val="1453492518"/>
              </p:ext>
            </p:extLst>
          </p:nvPr>
        </p:nvGraphicFramePr>
        <p:xfrm>
          <a:off x="6778173" y="343339"/>
          <a:ext cx="5176683" cy="6225030"/>
        </p:xfrm>
        <a:graphic>
          <a:graphicData uri="http://schemas.openxmlformats.org/drawingml/2006/table">
            <a:tbl>
              <a:tblPr firstRow="1"/>
              <a:tblGrid>
                <a:gridCol w="1936511">
                  <a:extLst>
                    <a:ext uri="{9D8B030D-6E8A-4147-A177-3AD203B41FA5}">
                      <a16:colId xmlns:a16="http://schemas.microsoft.com/office/drawing/2014/main" val="2284612609"/>
                    </a:ext>
                  </a:extLst>
                </a:gridCol>
                <a:gridCol w="744643">
                  <a:extLst>
                    <a:ext uri="{9D8B030D-6E8A-4147-A177-3AD203B41FA5}">
                      <a16:colId xmlns:a16="http://schemas.microsoft.com/office/drawing/2014/main" val="1123170331"/>
                    </a:ext>
                  </a:extLst>
                </a:gridCol>
                <a:gridCol w="2495529">
                  <a:extLst>
                    <a:ext uri="{9D8B030D-6E8A-4147-A177-3AD203B41FA5}">
                      <a16:colId xmlns:a16="http://schemas.microsoft.com/office/drawing/2014/main" val="4258904517"/>
                    </a:ext>
                  </a:extLst>
                </a:gridCol>
              </a:tblGrid>
              <a:tr h="366564">
                <a:tc>
                  <a:txBody>
                    <a:bodyPr/>
                    <a:lstStyle/>
                    <a:p>
                      <a:pPr algn="l" fontAlgn="b"/>
                      <a:r>
                        <a:rPr lang="en-US" sz="1200" b="0" i="0" u="none" strike="noStrike" dirty="0">
                          <a:effectLst/>
                          <a:latin typeface="Calibri" panose="020F0502020204030204" pitchFamily="34" charset="0"/>
                        </a:rPr>
                        <a:t>Permission</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effectLst/>
                          <a:latin typeface="Calibri" panose="020F0502020204030204" pitchFamily="34" charset="0"/>
                        </a:rPr>
                        <a:t>Type</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effectLst/>
                          <a:latin typeface="Calibri" panose="020F0502020204030204" pitchFamily="34" charset="0"/>
                        </a:rPr>
                        <a:t>Description</a:t>
                      </a:r>
                    </a:p>
                  </a:txBody>
                  <a:tcPr marL="781" marR="781" marT="781"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0244538"/>
                  </a:ext>
                </a:extLst>
              </a:tr>
              <a:tr h="732301">
                <a:tc>
                  <a:txBody>
                    <a:bodyPr/>
                    <a:lstStyle/>
                    <a:p>
                      <a:pPr algn="l" fontAlgn="b"/>
                      <a:r>
                        <a:rPr lang="en-US" sz="1200" b="0" i="0" u="none" strike="noStrike">
                          <a:effectLst/>
                          <a:latin typeface="Calibri" panose="020F0502020204030204" pitchFamily="34" charset="0"/>
                        </a:rPr>
                        <a:t>Mail.ReadBasic</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0" i="0" u="none" strike="noStrike" dirty="0">
                          <a:effectLst/>
                          <a:latin typeface="Calibri" panose="020F0502020204030204" pitchFamily="34" charset="0"/>
                        </a:rPr>
                        <a:t>Allows the app to read email in the signed-in user's mailbox except body, </a:t>
                      </a:r>
                      <a:r>
                        <a:rPr lang="en-US" sz="1200" b="0" i="0" u="none" strike="noStrike" dirty="0" err="1">
                          <a:effectLst/>
                          <a:latin typeface="Calibri" panose="020F0502020204030204" pitchFamily="34" charset="0"/>
                        </a:rPr>
                        <a:t>previewBody</a:t>
                      </a:r>
                      <a:r>
                        <a:rPr lang="en-US" sz="1200" b="0" i="0" u="none" strike="noStrike" dirty="0">
                          <a:effectLst/>
                          <a:latin typeface="Calibri" panose="020F0502020204030204" pitchFamily="34" charset="0"/>
                        </a:rPr>
                        <a:t>, attachments and any extended properties.</a:t>
                      </a:r>
                    </a:p>
                  </a:txBody>
                  <a:tcPr marL="781" marR="781" marT="781"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541847809"/>
                  </a:ext>
                </a:extLst>
              </a:tr>
              <a:tr h="549456">
                <a:tc>
                  <a:txBody>
                    <a:bodyPr/>
                    <a:lstStyle/>
                    <a:p>
                      <a:pPr algn="l" fontAlgn="b"/>
                      <a:r>
                        <a:rPr lang="en-US" sz="1200" b="0" i="0" u="none" strike="noStrike">
                          <a:effectLst/>
                          <a:latin typeface="Calibri" panose="020F0502020204030204" pitchFamily="34" charset="0"/>
                        </a:rPr>
                        <a:t>Notes.ReadWrite</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read, share, and modify OneNote notebooks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3413490665"/>
                  </a:ext>
                </a:extLst>
              </a:tr>
              <a:tr h="732301">
                <a:tc>
                  <a:txBody>
                    <a:bodyPr/>
                    <a:lstStyle/>
                    <a:p>
                      <a:pPr algn="l" fontAlgn="b"/>
                      <a:r>
                        <a:rPr lang="en-US" sz="1200" b="0" i="0" u="none" strike="noStrike">
                          <a:effectLst/>
                          <a:latin typeface="Calibri" panose="020F0502020204030204" pitchFamily="34" charset="0"/>
                        </a:rPr>
                        <a:t>Notes.ReadWrite.All</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read, share, and modify OneNote notebooks that the signed-in user has access to in the organization.</a:t>
                      </a:r>
                    </a:p>
                  </a:txBody>
                  <a:tcPr marL="781" marR="781" marT="781" marB="0" anchor="b">
                    <a:lnL>
                      <a:noFill/>
                    </a:lnL>
                    <a:lnR>
                      <a:noFill/>
                    </a:lnR>
                    <a:lnT>
                      <a:noFill/>
                    </a:lnT>
                    <a:lnB>
                      <a:noFill/>
                    </a:lnB>
                  </a:tcPr>
                </a:tc>
                <a:extLst>
                  <a:ext uri="{0D108BD9-81ED-4DB2-BD59-A6C34878D82A}">
                    <a16:rowId xmlns:a16="http://schemas.microsoft.com/office/drawing/2014/main" val="1692511262"/>
                  </a:ext>
                </a:extLst>
              </a:tr>
              <a:tr h="915181">
                <a:tc>
                  <a:txBody>
                    <a:bodyPr/>
                    <a:lstStyle/>
                    <a:p>
                      <a:pPr algn="l" fontAlgn="b"/>
                      <a:r>
                        <a:rPr lang="en-US" sz="1200" b="0" i="0" u="none" strike="noStrike">
                          <a:effectLst/>
                          <a:latin typeface="Calibri" panose="020F0502020204030204" pitchFamily="34" charset="0"/>
                        </a:rPr>
                        <a:t>Notes.ReadWrite.CreatedByApp</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This is deprecated!  Do not use! This permission no longer has any effect. You can safely consent to it. No additional privileges will be granted to the app.</a:t>
                      </a:r>
                    </a:p>
                  </a:txBody>
                  <a:tcPr marL="781" marR="781" marT="781" marB="0" anchor="b">
                    <a:lnL>
                      <a:noFill/>
                    </a:lnL>
                    <a:lnR>
                      <a:noFill/>
                    </a:lnR>
                    <a:lnT>
                      <a:noFill/>
                    </a:lnT>
                    <a:lnB>
                      <a:noFill/>
                    </a:lnB>
                  </a:tcPr>
                </a:tc>
                <a:extLst>
                  <a:ext uri="{0D108BD9-81ED-4DB2-BD59-A6C34878D82A}">
                    <a16:rowId xmlns:a16="http://schemas.microsoft.com/office/drawing/2014/main" val="1656138684"/>
                  </a:ext>
                </a:extLst>
              </a:tr>
              <a:tr h="915181">
                <a:tc>
                  <a:txBody>
                    <a:bodyPr/>
                    <a:lstStyle/>
                    <a:p>
                      <a:pPr algn="l" fontAlgn="b"/>
                      <a:r>
                        <a:rPr lang="en-US" sz="1200" b="0" i="0" u="none" strike="noStrike">
                          <a:effectLst/>
                          <a:latin typeface="Calibri" panose="020F0502020204030204" pitchFamily="34" charset="0"/>
                        </a:rPr>
                        <a:t>Notifications.ReadWrite.CreatedByApp</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Allows the app to deliver its notifications on behalf of signed-in users. Also allows the app to read, update, and delete the user's notification items for this app.</a:t>
                      </a:r>
                    </a:p>
                  </a:txBody>
                  <a:tcPr marL="781" marR="781" marT="781" marB="0" anchor="b">
                    <a:lnL>
                      <a:noFill/>
                    </a:lnL>
                    <a:lnR>
                      <a:noFill/>
                    </a:lnR>
                    <a:lnT>
                      <a:noFill/>
                    </a:lnT>
                    <a:lnB>
                      <a:noFill/>
                    </a:lnB>
                  </a:tcPr>
                </a:tc>
                <a:extLst>
                  <a:ext uri="{0D108BD9-81ED-4DB2-BD59-A6C34878D82A}">
                    <a16:rowId xmlns:a16="http://schemas.microsoft.com/office/drawing/2014/main" val="1950955925"/>
                  </a:ext>
                </a:extLst>
              </a:tr>
              <a:tr h="549421">
                <a:tc>
                  <a:txBody>
                    <a:bodyPr/>
                    <a:lstStyle/>
                    <a:p>
                      <a:pPr algn="l" fontAlgn="b"/>
                      <a:r>
                        <a:rPr lang="en-US" sz="1200" b="0" i="0" u="none" strike="noStrike">
                          <a:effectLst/>
                          <a:latin typeface="Calibri" panose="020F0502020204030204" pitchFamily="34" charset="0"/>
                        </a:rPr>
                        <a:t>OnlineMeetingArtifact.Read.All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the app to read online meeting artifacts on behalf of the signed-in user.</a:t>
                      </a:r>
                    </a:p>
                  </a:txBody>
                  <a:tcPr marL="781" marR="781" marT="781" marB="0" anchor="b">
                    <a:lnL>
                      <a:noFill/>
                    </a:lnL>
                    <a:lnR>
                      <a:noFill/>
                    </a:lnR>
                    <a:lnT>
                      <a:noFill/>
                    </a:lnT>
                    <a:lnB>
                      <a:noFill/>
                    </a:lnB>
                  </a:tcPr>
                </a:tc>
                <a:extLst>
                  <a:ext uri="{0D108BD9-81ED-4DB2-BD59-A6C34878D82A}">
                    <a16:rowId xmlns:a16="http://schemas.microsoft.com/office/drawing/2014/main" val="2633177939"/>
                  </a:ext>
                </a:extLst>
              </a:tr>
              <a:tr h="1098061">
                <a:tc>
                  <a:txBody>
                    <a:bodyPr/>
                    <a:lstStyle/>
                    <a:p>
                      <a:pPr algn="l" fontAlgn="b"/>
                      <a:r>
                        <a:rPr lang="en-US" sz="1200" b="0" i="0" u="none" strike="noStrike">
                          <a:effectLst/>
                          <a:latin typeface="Calibri" panose="020F0502020204030204" pitchFamily="34" charset="0"/>
                        </a:rPr>
                        <a:t>Organization.Read.All</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the app to read the organization and related resources, on behalf of the signed-in user. Related resources include things like subscribed </a:t>
                      </a:r>
                      <a:r>
                        <a:rPr lang="en-US" sz="1200" b="0" i="0" u="none" strike="noStrike" dirty="0" err="1">
                          <a:effectLst/>
                          <a:latin typeface="Calibri" panose="020F0502020204030204" pitchFamily="34" charset="0"/>
                        </a:rPr>
                        <a:t>skus</a:t>
                      </a:r>
                      <a:r>
                        <a:rPr lang="en-US" sz="1200" b="0" i="0" u="none" strike="noStrike" dirty="0">
                          <a:effectLst/>
                          <a:latin typeface="Calibri" panose="020F0502020204030204" pitchFamily="34" charset="0"/>
                        </a:rPr>
                        <a:t> and tenant branding information.</a:t>
                      </a:r>
                    </a:p>
                  </a:txBody>
                  <a:tcPr marL="781" marR="781" marT="781" marB="0" anchor="b">
                    <a:lnL>
                      <a:noFill/>
                    </a:lnL>
                    <a:lnR>
                      <a:noFill/>
                    </a:lnR>
                    <a:lnT>
                      <a:noFill/>
                    </a:lnT>
                    <a:lnB>
                      <a:noFill/>
                    </a:lnB>
                  </a:tcPr>
                </a:tc>
                <a:extLst>
                  <a:ext uri="{0D108BD9-81ED-4DB2-BD59-A6C34878D82A}">
                    <a16:rowId xmlns:a16="http://schemas.microsoft.com/office/drawing/2014/main" val="2966881855"/>
                  </a:ext>
                </a:extLst>
              </a:tr>
              <a:tr h="366564">
                <a:tc>
                  <a:txBody>
                    <a:bodyPr/>
                    <a:lstStyle/>
                    <a:p>
                      <a:pPr algn="l" fontAlgn="b"/>
                      <a:r>
                        <a:rPr lang="en-US" sz="1200" b="0" i="0" u="none" strike="noStrike">
                          <a:effectLst/>
                          <a:latin typeface="Calibri" panose="020F0502020204030204" pitchFamily="34" charset="0"/>
                        </a:rPr>
                        <a:t>Place.Read</a:t>
                      </a:r>
                    </a:p>
                  </a:txBody>
                  <a:tcPr marL="781" marR="781" marT="781"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781" marR="781" marT="781"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Allows the app to read the signed-in user’s personal places.</a:t>
                      </a:r>
                    </a:p>
                  </a:txBody>
                  <a:tcPr marL="781" marR="781" marT="781" marB="0" anchor="b">
                    <a:lnL>
                      <a:noFill/>
                    </a:lnL>
                    <a:lnR>
                      <a:noFill/>
                    </a:lnR>
                    <a:lnT>
                      <a:noFill/>
                    </a:lnT>
                    <a:lnB>
                      <a:noFill/>
                    </a:lnB>
                  </a:tcPr>
                </a:tc>
                <a:extLst>
                  <a:ext uri="{0D108BD9-81ED-4DB2-BD59-A6C34878D82A}">
                    <a16:rowId xmlns:a16="http://schemas.microsoft.com/office/drawing/2014/main" val="3775250929"/>
                  </a:ext>
                </a:extLst>
              </a:tr>
            </a:tbl>
          </a:graphicData>
        </a:graphic>
      </p:graphicFrame>
    </p:spTree>
    <p:extLst>
      <p:ext uri="{BB962C8B-B14F-4D97-AF65-F5344CB8AC3E}">
        <p14:creationId xmlns:p14="http://schemas.microsoft.com/office/powerpoint/2010/main" val="1209380416"/>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AB0-8DDF-0D1E-F71B-4FF71F83090D}"/>
              </a:ext>
            </a:extLst>
          </p:cNvPr>
          <p:cNvSpPr>
            <a:spLocks noGrp="1"/>
          </p:cNvSpPr>
          <p:nvPr>
            <p:ph type="title"/>
          </p:nvPr>
        </p:nvSpPr>
        <p:spPr/>
        <p:txBody>
          <a:bodyPr>
            <a:normAutofit/>
          </a:bodyPr>
          <a:lstStyle/>
          <a:p>
            <a:r>
              <a:rPr lang="en-US" sz="3600" dirty="0"/>
              <a:t>Graph access</a:t>
            </a:r>
          </a:p>
        </p:txBody>
      </p:sp>
      <p:sp>
        <p:nvSpPr>
          <p:cNvPr id="3" name="Content Placeholder 2">
            <a:extLst>
              <a:ext uri="{FF2B5EF4-FFF2-40B4-BE49-F238E27FC236}">
                <a16:creationId xmlns:a16="http://schemas.microsoft.com/office/drawing/2014/main" id="{8669DF27-4BAD-A500-0CF3-E3C3E4322109}"/>
              </a:ext>
            </a:extLst>
          </p:cNvPr>
          <p:cNvSpPr>
            <a:spLocks noGrp="1"/>
          </p:cNvSpPr>
          <p:nvPr>
            <p:ph idx="1"/>
          </p:nvPr>
        </p:nvSpPr>
        <p:spPr>
          <a:xfrm>
            <a:off x="643543" y="906485"/>
            <a:ext cx="4993252" cy="857847"/>
          </a:xfrm>
        </p:spPr>
        <p:txBody>
          <a:bodyPr/>
          <a:lstStyle/>
          <a:p>
            <a:pPr marL="0" indent="0">
              <a:buNone/>
            </a:pPr>
            <a:r>
              <a:rPr lang="en-US" dirty="0"/>
              <a:t>Examples of permissions that require the Microsoft 365 certification and internal review are shown here (3/3 continued from previous):</a:t>
            </a:r>
          </a:p>
        </p:txBody>
      </p:sp>
      <p:graphicFrame>
        <p:nvGraphicFramePr>
          <p:cNvPr id="4" name="Table 3">
            <a:extLst>
              <a:ext uri="{FF2B5EF4-FFF2-40B4-BE49-F238E27FC236}">
                <a16:creationId xmlns:a16="http://schemas.microsoft.com/office/drawing/2014/main" id="{3BDD8CDC-C7CF-5A97-E252-143DE26F0A4C}"/>
              </a:ext>
            </a:extLst>
          </p:cNvPr>
          <p:cNvGraphicFramePr>
            <a:graphicFrameLocks noGrp="1"/>
          </p:cNvGraphicFramePr>
          <p:nvPr>
            <p:extLst>
              <p:ext uri="{D42A27DB-BD31-4B8C-83A1-F6EECF244321}">
                <p14:modId xmlns:p14="http://schemas.microsoft.com/office/powerpoint/2010/main" val="1676815364"/>
              </p:ext>
            </p:extLst>
          </p:nvPr>
        </p:nvGraphicFramePr>
        <p:xfrm>
          <a:off x="643543" y="2074228"/>
          <a:ext cx="4030057" cy="4420360"/>
        </p:xfrm>
        <a:graphic>
          <a:graphicData uri="http://schemas.openxmlformats.org/drawingml/2006/table">
            <a:tbl>
              <a:tblPr firstRow="1"/>
              <a:tblGrid>
                <a:gridCol w="1980028">
                  <a:extLst>
                    <a:ext uri="{9D8B030D-6E8A-4147-A177-3AD203B41FA5}">
                      <a16:colId xmlns:a16="http://schemas.microsoft.com/office/drawing/2014/main" val="2262659144"/>
                    </a:ext>
                  </a:extLst>
                </a:gridCol>
                <a:gridCol w="2050029">
                  <a:extLst>
                    <a:ext uri="{9D8B030D-6E8A-4147-A177-3AD203B41FA5}">
                      <a16:colId xmlns:a16="http://schemas.microsoft.com/office/drawing/2014/main" val="3504700101"/>
                    </a:ext>
                  </a:extLst>
                </a:gridCol>
              </a:tblGrid>
              <a:tr h="106849">
                <a:tc>
                  <a:txBody>
                    <a:bodyPr/>
                    <a:lstStyle/>
                    <a:p>
                      <a:pPr algn="l" fontAlgn="b"/>
                      <a:r>
                        <a:rPr lang="en-US" sz="1200" b="0" i="0" u="none" strike="noStrike">
                          <a:effectLst/>
                          <a:latin typeface="Calibri" panose="020F0502020204030204" pitchFamily="34" charset="0"/>
                        </a:rPr>
                        <a:t>Place.Read.All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295646776"/>
                  </a:ext>
                </a:extLst>
              </a:tr>
              <a:tr h="106849">
                <a:tc>
                  <a:txBody>
                    <a:bodyPr/>
                    <a:lstStyle/>
                    <a:p>
                      <a:pPr algn="l" fontAlgn="b"/>
                      <a:r>
                        <a:rPr lang="en-US" sz="1200" b="0" i="0" u="none" strike="noStrike">
                          <a:effectLst/>
                          <a:latin typeface="Calibri" panose="020F0502020204030204" pitchFamily="34" charset="0"/>
                        </a:rPr>
                        <a:t>Place.Read.Shared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274934871"/>
                  </a:ext>
                </a:extLst>
              </a:tr>
              <a:tr h="106849">
                <a:tc>
                  <a:txBody>
                    <a:bodyPr/>
                    <a:lstStyle/>
                    <a:p>
                      <a:pPr algn="l" fontAlgn="b"/>
                      <a:r>
                        <a:rPr lang="en-US" sz="1200" b="0" i="0" u="none" strike="noStrike">
                          <a:effectLst/>
                          <a:latin typeface="Calibri" panose="020F0502020204030204" pitchFamily="34" charset="0"/>
                        </a:rPr>
                        <a:t>Place.ReadWrite</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950207883"/>
                  </a:ext>
                </a:extLst>
              </a:tr>
              <a:tr h="106849">
                <a:tc>
                  <a:txBody>
                    <a:bodyPr/>
                    <a:lstStyle/>
                    <a:p>
                      <a:pPr algn="l" fontAlgn="b"/>
                      <a:r>
                        <a:rPr lang="en-US" sz="1200" b="0" i="0" u="none" strike="noStrike">
                          <a:effectLst/>
                          <a:latin typeface="Calibri" panose="020F0502020204030204" pitchFamily="34" charset="0"/>
                        </a:rPr>
                        <a:t>Place.ReadWrite.All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571018110"/>
                  </a:ext>
                </a:extLst>
              </a:tr>
              <a:tr h="106849">
                <a:tc>
                  <a:txBody>
                    <a:bodyPr/>
                    <a:lstStyle/>
                    <a:p>
                      <a:pPr algn="l" fontAlgn="b"/>
                      <a:r>
                        <a:rPr lang="en-US" sz="1200" b="0" i="0" u="none" strike="noStrike">
                          <a:effectLst/>
                          <a:latin typeface="Calibri" panose="020F0502020204030204" pitchFamily="34" charset="0"/>
                        </a:rPr>
                        <a:t>POP.AccessAsUser.All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57664766"/>
                  </a:ext>
                </a:extLst>
              </a:tr>
              <a:tr h="106849">
                <a:tc>
                  <a:txBody>
                    <a:bodyPr/>
                    <a:lstStyle/>
                    <a:p>
                      <a:pPr algn="l" fontAlgn="b"/>
                      <a:r>
                        <a:rPr lang="en-US" sz="1200" b="0" i="0" u="none" strike="noStrike">
                          <a:effectLst/>
                          <a:latin typeface="Calibri" panose="020F0502020204030204" pitchFamily="34" charset="0"/>
                        </a:rPr>
                        <a:t>Presence.Read.All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4030050673"/>
                  </a:ext>
                </a:extLst>
              </a:tr>
              <a:tr h="106849">
                <a:tc>
                  <a:txBody>
                    <a:bodyPr/>
                    <a:lstStyle/>
                    <a:p>
                      <a:pPr algn="l" fontAlgn="b"/>
                      <a:r>
                        <a:rPr lang="en-US" sz="1200" b="0" i="0" u="none" strike="noStrike">
                          <a:effectLst/>
                          <a:latin typeface="Calibri" panose="020F0502020204030204" pitchFamily="34" charset="0"/>
                        </a:rPr>
                        <a:t>Presence.ReadWrite</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699651291"/>
                  </a:ext>
                </a:extLst>
              </a:tr>
              <a:tr h="106849">
                <a:tc>
                  <a:txBody>
                    <a:bodyPr/>
                    <a:lstStyle/>
                    <a:p>
                      <a:pPr algn="l" fontAlgn="b"/>
                      <a:r>
                        <a:rPr lang="en-US" sz="1200" b="0" i="0" u="none" strike="noStrike">
                          <a:effectLst/>
                          <a:latin typeface="Calibri" panose="020F0502020204030204" pitchFamily="34" charset="0"/>
                        </a:rPr>
                        <a:t>SMTP.Send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388433969"/>
                  </a:ext>
                </a:extLst>
              </a:tr>
              <a:tr h="106849">
                <a:tc>
                  <a:txBody>
                    <a:bodyPr/>
                    <a:lstStyle/>
                    <a:p>
                      <a:pPr algn="l" fontAlgn="b"/>
                      <a:r>
                        <a:rPr lang="en-US" sz="1200" b="0" i="0" u="none" strike="noStrike">
                          <a:effectLst/>
                          <a:latin typeface="Calibri" panose="020F0502020204030204" pitchFamily="34" charset="0"/>
                        </a:rPr>
                        <a:t>Tasks.Read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821489289"/>
                  </a:ext>
                </a:extLst>
              </a:tr>
              <a:tr h="106849">
                <a:tc>
                  <a:txBody>
                    <a:bodyPr/>
                    <a:lstStyle/>
                    <a:p>
                      <a:pPr algn="l" fontAlgn="b"/>
                      <a:r>
                        <a:rPr lang="en-US" sz="1200" b="0" i="0" u="none" strike="noStrike">
                          <a:effectLst/>
                          <a:latin typeface="Calibri" panose="020F0502020204030204" pitchFamily="34" charset="0"/>
                        </a:rPr>
                        <a:t>TeamsApp.ReadWrite</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458869263"/>
                  </a:ext>
                </a:extLst>
              </a:tr>
              <a:tr h="106849">
                <a:tc>
                  <a:txBody>
                    <a:bodyPr/>
                    <a:lstStyle/>
                    <a:p>
                      <a:pPr algn="l" fontAlgn="b"/>
                      <a:r>
                        <a:rPr lang="en-US" sz="1200" b="0" i="0" u="none" strike="noStrike">
                          <a:effectLst/>
                          <a:latin typeface="Calibri" panose="020F0502020204030204" pitchFamily="34" charset="0"/>
                        </a:rPr>
                        <a:t>User.Read.All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82015891"/>
                  </a:ext>
                </a:extLst>
              </a:tr>
              <a:tr h="208489">
                <a:tc>
                  <a:txBody>
                    <a:bodyPr/>
                    <a:lstStyle/>
                    <a:p>
                      <a:pPr algn="l" fontAlgn="b"/>
                      <a:r>
                        <a:rPr lang="en-US" sz="1200" b="0" i="0" u="none" strike="noStrike">
                          <a:effectLst/>
                          <a:latin typeface="Calibri" panose="020F0502020204030204" pitchFamily="34" charset="0"/>
                        </a:rPr>
                        <a:t>UserActivity.ReadWrite.CreatedByApp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007960927"/>
                  </a:ext>
                </a:extLst>
              </a:tr>
              <a:tr h="106849">
                <a:tc>
                  <a:txBody>
                    <a:bodyPr/>
                    <a:lstStyle/>
                    <a:p>
                      <a:pPr algn="l" fontAlgn="b"/>
                      <a:r>
                        <a:rPr lang="en-US" sz="1200" b="0" i="0" u="none" strike="noStrike">
                          <a:effectLst/>
                          <a:latin typeface="Calibri" panose="020F0502020204030204" pitchFamily="34" charset="0"/>
                        </a:rPr>
                        <a:t>UserAuthenticationMethod.Read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113948304"/>
                  </a:ext>
                </a:extLst>
              </a:tr>
              <a:tr h="208489">
                <a:tc>
                  <a:txBody>
                    <a:bodyPr/>
                    <a:lstStyle/>
                    <a:p>
                      <a:pPr algn="l" fontAlgn="b"/>
                      <a:r>
                        <a:rPr lang="en-US" sz="1200" b="0" i="0" u="none" strike="noStrike" dirty="0" err="1">
                          <a:effectLst/>
                          <a:latin typeface="Calibri" panose="020F0502020204030204" pitchFamily="34" charset="0"/>
                        </a:rPr>
                        <a:t>UserNotification.ReadWrite.CreatedByApp</a:t>
                      </a:r>
                      <a:endParaRPr lang="en-US" sz="1200" b="0" i="0" u="none" strike="noStrike" dirty="0">
                        <a:effectLst/>
                        <a:latin typeface="Calibri" panose="020F0502020204030204" pitchFamily="34" charset="0"/>
                      </a:endParaRP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3401193091"/>
                  </a:ext>
                </a:extLst>
              </a:tr>
              <a:tr h="208489">
                <a:tc>
                  <a:txBody>
                    <a:bodyPr/>
                    <a:lstStyle/>
                    <a:p>
                      <a:pPr algn="l" fontAlgn="b"/>
                      <a:r>
                        <a:rPr lang="en-US" sz="1200" b="0" i="0" u="none" strike="noStrike">
                          <a:effectLst/>
                          <a:latin typeface="Calibri" panose="020F0502020204030204" pitchFamily="34" charset="0"/>
                        </a:rPr>
                        <a:t>UserTimelineActivity.Write.CreatedByApp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45991497"/>
                  </a:ext>
                </a:extLst>
              </a:tr>
              <a:tr h="106849">
                <a:tc>
                  <a:txBody>
                    <a:bodyPr/>
                    <a:lstStyle/>
                    <a:p>
                      <a:pPr algn="l" fontAlgn="b"/>
                      <a:r>
                        <a:rPr lang="en-US" sz="1200" b="0" i="0" u="none" strike="noStrike">
                          <a:effectLst/>
                          <a:latin typeface="Calibri" panose="020F0502020204030204" pitchFamily="34" charset="0"/>
                        </a:rPr>
                        <a:t>Directory.Read.All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018083259"/>
                  </a:ext>
                </a:extLst>
              </a:tr>
              <a:tr h="106849">
                <a:tc>
                  <a:txBody>
                    <a:bodyPr/>
                    <a:lstStyle/>
                    <a:p>
                      <a:pPr algn="l" fontAlgn="b"/>
                      <a:r>
                        <a:rPr lang="en-US" sz="1200" b="0" i="0" u="none" strike="noStrike">
                          <a:effectLst/>
                          <a:latin typeface="Calibri" panose="020F0502020204030204" pitchFamily="34" charset="0"/>
                        </a:rPr>
                        <a:t>GroupMember.Read.All</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53029820"/>
                  </a:ext>
                </a:extLst>
              </a:tr>
              <a:tr h="106849">
                <a:tc>
                  <a:txBody>
                    <a:bodyPr/>
                    <a:lstStyle/>
                    <a:p>
                      <a:pPr algn="l" fontAlgn="b"/>
                      <a:r>
                        <a:rPr lang="en-US" sz="1200" b="0" i="0" u="none" strike="noStrike">
                          <a:effectLst/>
                          <a:latin typeface="Calibri" panose="020F0502020204030204" pitchFamily="34" charset="0"/>
                        </a:rPr>
                        <a:t>Files.Read.Selected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007706400"/>
                  </a:ext>
                </a:extLst>
              </a:tr>
              <a:tr h="106849">
                <a:tc>
                  <a:txBody>
                    <a:bodyPr/>
                    <a:lstStyle/>
                    <a:p>
                      <a:pPr algn="l" fontAlgn="b"/>
                      <a:r>
                        <a:rPr lang="en-US" sz="1200" b="0" i="0" u="none" strike="noStrike">
                          <a:effectLst/>
                          <a:latin typeface="Calibri" panose="020F0502020204030204" pitchFamily="34" charset="0"/>
                        </a:rPr>
                        <a:t>Files.ReadWrite.Selected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617535253"/>
                  </a:ext>
                </a:extLst>
              </a:tr>
              <a:tr h="106849">
                <a:tc>
                  <a:txBody>
                    <a:bodyPr/>
                    <a:lstStyle/>
                    <a:p>
                      <a:pPr algn="l" fontAlgn="b"/>
                      <a:r>
                        <a:rPr lang="en-US" sz="1200" b="0" i="0" u="none" strike="noStrike">
                          <a:effectLst/>
                          <a:latin typeface="Calibri" panose="020F0502020204030204" pitchFamily="34" charset="0"/>
                        </a:rPr>
                        <a:t>TeamSettings.ReadWrite.Group</a:t>
                      </a:r>
                    </a:p>
                  </a:txBody>
                  <a:tcPr marL="1562" marR="1562" marT="1562"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2561222972"/>
                  </a:ext>
                </a:extLst>
              </a:tr>
            </a:tbl>
          </a:graphicData>
        </a:graphic>
      </p:graphicFrame>
      <p:graphicFrame>
        <p:nvGraphicFramePr>
          <p:cNvPr id="7" name="Table 6">
            <a:extLst>
              <a:ext uri="{FF2B5EF4-FFF2-40B4-BE49-F238E27FC236}">
                <a16:creationId xmlns:a16="http://schemas.microsoft.com/office/drawing/2014/main" id="{C830C98C-6858-33B6-4284-0BF9291EA2A8}"/>
              </a:ext>
            </a:extLst>
          </p:cNvPr>
          <p:cNvGraphicFramePr>
            <a:graphicFrameLocks noGrp="1"/>
          </p:cNvGraphicFramePr>
          <p:nvPr>
            <p:extLst>
              <p:ext uri="{D42A27DB-BD31-4B8C-83A1-F6EECF244321}">
                <p14:modId xmlns:p14="http://schemas.microsoft.com/office/powerpoint/2010/main" val="2637682005"/>
              </p:ext>
            </p:extLst>
          </p:nvPr>
        </p:nvGraphicFramePr>
        <p:xfrm>
          <a:off x="6461316" y="959614"/>
          <a:ext cx="4943284" cy="5533260"/>
        </p:xfrm>
        <a:graphic>
          <a:graphicData uri="http://schemas.openxmlformats.org/drawingml/2006/table">
            <a:tbl>
              <a:tblPr firstRow="1"/>
              <a:tblGrid>
                <a:gridCol w="2390682">
                  <a:extLst>
                    <a:ext uri="{9D8B030D-6E8A-4147-A177-3AD203B41FA5}">
                      <a16:colId xmlns:a16="http://schemas.microsoft.com/office/drawing/2014/main" val="2262659144"/>
                    </a:ext>
                  </a:extLst>
                </a:gridCol>
                <a:gridCol w="2552602">
                  <a:extLst>
                    <a:ext uri="{9D8B030D-6E8A-4147-A177-3AD203B41FA5}">
                      <a16:colId xmlns:a16="http://schemas.microsoft.com/office/drawing/2014/main" val="3504700101"/>
                    </a:ext>
                  </a:extLst>
                </a:gridCol>
              </a:tblGrid>
              <a:tr h="106849">
                <a:tc>
                  <a:txBody>
                    <a:bodyPr/>
                    <a:lstStyle/>
                    <a:p>
                      <a:pPr algn="l" fontAlgn="b"/>
                      <a:r>
                        <a:rPr lang="en-US" sz="1200" b="0" i="0" u="none" strike="noStrike">
                          <a:effectLst/>
                          <a:latin typeface="Calibri" panose="020F0502020204030204" pitchFamily="34" charset="0"/>
                        </a:rPr>
                        <a:t>ChannelSettings.ReadWrite.Group</a:t>
                      </a:r>
                    </a:p>
                  </a:txBody>
                  <a:tcPr marL="1562" marR="1562" marT="1562"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954461524"/>
                  </a:ext>
                </a:extLst>
              </a:tr>
              <a:tr h="106849">
                <a:tc>
                  <a:txBody>
                    <a:bodyPr/>
                    <a:lstStyle/>
                    <a:p>
                      <a:pPr algn="l" fontAlgn="b"/>
                      <a:r>
                        <a:rPr lang="en-US" sz="1200" b="0" i="0" u="none" strike="noStrike">
                          <a:effectLst/>
                          <a:latin typeface="Calibri" panose="020F0502020204030204" pitchFamily="34" charset="0"/>
                        </a:rPr>
                        <a:t>Channel.Delete.Group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142181404"/>
                  </a:ext>
                </a:extLst>
              </a:tr>
              <a:tr h="106849">
                <a:tc>
                  <a:txBody>
                    <a:bodyPr/>
                    <a:lstStyle/>
                    <a:p>
                      <a:pPr algn="l" fontAlgn="b"/>
                      <a:r>
                        <a:rPr lang="en-US" sz="1200" b="0" i="0" u="none" strike="noStrike">
                          <a:effectLst/>
                          <a:latin typeface="Calibri" panose="020F0502020204030204" pitchFamily="34" charset="0"/>
                        </a:rPr>
                        <a:t>ChannelMessage.Read.Group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2935702512"/>
                  </a:ext>
                </a:extLst>
              </a:tr>
              <a:tr h="106849">
                <a:tc>
                  <a:txBody>
                    <a:bodyPr/>
                    <a:lstStyle/>
                    <a:p>
                      <a:pPr algn="l" fontAlgn="b"/>
                      <a:r>
                        <a:rPr lang="en-US" sz="1200" b="0" i="0" u="none" strike="noStrike">
                          <a:effectLst/>
                          <a:latin typeface="Calibri" panose="020F0502020204030204" pitchFamily="34" charset="0"/>
                        </a:rPr>
                        <a:t>TeamsTab.Read.Group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044937401"/>
                  </a:ext>
                </a:extLst>
              </a:tr>
              <a:tr h="106849">
                <a:tc>
                  <a:txBody>
                    <a:bodyPr/>
                    <a:lstStyle/>
                    <a:p>
                      <a:pPr algn="l" fontAlgn="b"/>
                      <a:r>
                        <a:rPr lang="en-US" sz="1200" b="0" i="0" u="none" strike="noStrike">
                          <a:effectLst/>
                          <a:latin typeface="Calibri" panose="020F0502020204030204" pitchFamily="34" charset="0"/>
                        </a:rPr>
                        <a:t>TeamsTab.Create.Group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669535038"/>
                  </a:ext>
                </a:extLst>
              </a:tr>
              <a:tr h="106849">
                <a:tc>
                  <a:txBody>
                    <a:bodyPr/>
                    <a:lstStyle/>
                    <a:p>
                      <a:pPr algn="l" fontAlgn="b"/>
                      <a:r>
                        <a:rPr lang="en-US" sz="1200" b="0" i="0" u="none" strike="noStrike">
                          <a:effectLst/>
                          <a:latin typeface="Calibri" panose="020F0502020204030204" pitchFamily="34" charset="0"/>
                        </a:rPr>
                        <a:t>TeamsTab.ReadWrite.Group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95308020"/>
                  </a:ext>
                </a:extLst>
              </a:tr>
              <a:tr h="106849">
                <a:tc>
                  <a:txBody>
                    <a:bodyPr/>
                    <a:lstStyle/>
                    <a:p>
                      <a:pPr algn="l" fontAlgn="b"/>
                      <a:r>
                        <a:rPr lang="en-US" sz="1200" b="0" i="0" u="none" strike="noStrike">
                          <a:effectLst/>
                          <a:latin typeface="Calibri" panose="020F0502020204030204" pitchFamily="34" charset="0"/>
                        </a:rPr>
                        <a:t>TeamsTab.Delete.Group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130636188"/>
                  </a:ext>
                </a:extLst>
              </a:tr>
              <a:tr h="106849">
                <a:tc>
                  <a:txBody>
                    <a:bodyPr/>
                    <a:lstStyle/>
                    <a:p>
                      <a:pPr algn="l" fontAlgn="b"/>
                      <a:r>
                        <a:rPr lang="en-US" sz="1200" b="0" i="0" u="none" strike="noStrike">
                          <a:effectLst/>
                          <a:latin typeface="Calibri" panose="020F0502020204030204" pitchFamily="34" charset="0"/>
                        </a:rPr>
                        <a:t>TeamMember.Read.Group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696742134"/>
                  </a:ext>
                </a:extLst>
              </a:tr>
              <a:tr h="106849">
                <a:tc>
                  <a:txBody>
                    <a:bodyPr/>
                    <a:lstStyle/>
                    <a:p>
                      <a:pPr algn="l" fontAlgn="b"/>
                      <a:r>
                        <a:rPr lang="en-US" sz="1200" b="0" i="0" u="none" strike="noStrike">
                          <a:effectLst/>
                          <a:latin typeface="Calibri" panose="020F0502020204030204" pitchFamily="34" charset="0"/>
                        </a:rPr>
                        <a:t>TeamsActivity.Send.Group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924365451"/>
                  </a:ext>
                </a:extLst>
              </a:tr>
              <a:tr h="106849">
                <a:tc>
                  <a:txBody>
                    <a:bodyPr/>
                    <a:lstStyle/>
                    <a:p>
                      <a:pPr algn="l" fontAlgn="b"/>
                      <a:r>
                        <a:rPr lang="en-US" sz="1200" b="0" i="0" u="none" strike="noStrike">
                          <a:effectLst/>
                          <a:latin typeface="Calibri" panose="020F0502020204030204" pitchFamily="34" charset="0"/>
                        </a:rPr>
                        <a:t>ChatSettings.ReadWrite.Chat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411013640"/>
                  </a:ext>
                </a:extLst>
              </a:tr>
              <a:tr h="106849">
                <a:tc>
                  <a:txBody>
                    <a:bodyPr/>
                    <a:lstStyle/>
                    <a:p>
                      <a:pPr algn="l" fontAlgn="b"/>
                      <a:r>
                        <a:rPr lang="en-US" sz="1200" b="0" i="0" u="none" strike="noStrike">
                          <a:effectLst/>
                          <a:latin typeface="Calibri" panose="020F0502020204030204" pitchFamily="34" charset="0"/>
                        </a:rPr>
                        <a:t>ChatMessage.Read.Chat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954622688"/>
                  </a:ext>
                </a:extLst>
              </a:tr>
              <a:tr h="106849">
                <a:tc>
                  <a:txBody>
                    <a:bodyPr/>
                    <a:lstStyle/>
                    <a:p>
                      <a:pPr algn="l" fontAlgn="b"/>
                      <a:r>
                        <a:rPr lang="en-US" sz="1200" b="0" i="0" u="none" strike="noStrike">
                          <a:effectLst/>
                          <a:latin typeface="Calibri" panose="020F0502020204030204" pitchFamily="34" charset="0"/>
                        </a:rPr>
                        <a:t>Chat.Manage.Chat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388181479"/>
                  </a:ext>
                </a:extLst>
              </a:tr>
              <a:tr h="106849">
                <a:tc>
                  <a:txBody>
                    <a:bodyPr/>
                    <a:lstStyle/>
                    <a:p>
                      <a:pPr algn="l" fontAlgn="b"/>
                      <a:r>
                        <a:rPr lang="en-US" sz="1200" b="0" i="0" u="none" strike="noStrike">
                          <a:effectLst/>
                          <a:latin typeface="Calibri" panose="020F0502020204030204" pitchFamily="34" charset="0"/>
                        </a:rPr>
                        <a:t>ChatMember.Read.Chat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795268398"/>
                  </a:ext>
                </a:extLst>
              </a:tr>
              <a:tr h="106849">
                <a:tc>
                  <a:txBody>
                    <a:bodyPr/>
                    <a:lstStyle/>
                    <a:p>
                      <a:pPr algn="l" fontAlgn="b"/>
                      <a:r>
                        <a:rPr lang="en-US" sz="1200" b="0" i="0" u="none" strike="noStrike">
                          <a:effectLst/>
                          <a:latin typeface="Calibri" panose="020F0502020204030204" pitchFamily="34" charset="0"/>
                        </a:rPr>
                        <a:t>TeamsTab.Read.Chat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937705085"/>
                  </a:ext>
                </a:extLst>
              </a:tr>
              <a:tr h="106849">
                <a:tc>
                  <a:txBody>
                    <a:bodyPr/>
                    <a:lstStyle/>
                    <a:p>
                      <a:pPr algn="l" fontAlgn="b"/>
                      <a:r>
                        <a:rPr lang="en-US" sz="1200" b="0" i="0" u="none" strike="noStrike">
                          <a:effectLst/>
                          <a:latin typeface="Calibri" panose="020F0502020204030204" pitchFamily="34" charset="0"/>
                        </a:rPr>
                        <a:t>TeamsTab.Create.Chat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481198519"/>
                  </a:ext>
                </a:extLst>
              </a:tr>
              <a:tr h="106849">
                <a:tc>
                  <a:txBody>
                    <a:bodyPr/>
                    <a:lstStyle/>
                    <a:p>
                      <a:pPr algn="l" fontAlgn="b"/>
                      <a:r>
                        <a:rPr lang="en-US" sz="1200" b="0" i="0" u="none" strike="noStrike">
                          <a:effectLst/>
                          <a:latin typeface="Calibri" panose="020F0502020204030204" pitchFamily="34" charset="0"/>
                        </a:rPr>
                        <a:t>TeamsTab.Delete.Chat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328477703"/>
                  </a:ext>
                </a:extLst>
              </a:tr>
              <a:tr h="106849">
                <a:tc>
                  <a:txBody>
                    <a:bodyPr/>
                    <a:lstStyle/>
                    <a:p>
                      <a:pPr algn="l" fontAlgn="b"/>
                      <a:r>
                        <a:rPr lang="en-US" sz="1200" b="0" i="0" u="none" strike="noStrike">
                          <a:effectLst/>
                          <a:latin typeface="Calibri" panose="020F0502020204030204" pitchFamily="34" charset="0"/>
                        </a:rPr>
                        <a:t>TeamsTab.ReadWrite.Chat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185577658"/>
                  </a:ext>
                </a:extLst>
              </a:tr>
              <a:tr h="106849">
                <a:tc>
                  <a:txBody>
                    <a:bodyPr/>
                    <a:lstStyle/>
                    <a:p>
                      <a:pPr algn="l" fontAlgn="b"/>
                      <a:r>
                        <a:rPr lang="en-US" sz="1200" b="0" i="0" u="none" strike="noStrike">
                          <a:effectLst/>
                          <a:latin typeface="Calibri" panose="020F0502020204030204" pitchFamily="34" charset="0"/>
                        </a:rPr>
                        <a:t>OnlineMeeting.AccessMedia.Chat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839721784"/>
                  </a:ext>
                </a:extLst>
              </a:tr>
              <a:tr h="106849">
                <a:tc>
                  <a:txBody>
                    <a:bodyPr/>
                    <a:lstStyle/>
                    <a:p>
                      <a:pPr algn="l" fontAlgn="b"/>
                      <a:r>
                        <a:rPr lang="en-US" sz="1200" b="0" i="0" u="none" strike="noStrike">
                          <a:effectLst/>
                          <a:latin typeface="Calibri" panose="020F0502020204030204" pitchFamily="34" charset="0"/>
                        </a:rPr>
                        <a:t>Calls.AccessMedia.Chat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374322161"/>
                  </a:ext>
                </a:extLst>
              </a:tr>
              <a:tr h="106849">
                <a:tc>
                  <a:txBody>
                    <a:bodyPr/>
                    <a:lstStyle/>
                    <a:p>
                      <a:pPr algn="l" fontAlgn="b"/>
                      <a:r>
                        <a:rPr lang="en-US" sz="1200" b="0" i="0" u="none" strike="noStrike">
                          <a:effectLst/>
                          <a:latin typeface="Calibri" panose="020F0502020204030204" pitchFamily="34" charset="0"/>
                        </a:rPr>
                        <a:t>Calls.JoinGroupCalls.Chat</a:t>
                      </a:r>
                    </a:p>
                  </a:txBody>
                  <a:tcPr marL="1562" marR="1562" marT="1562"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4177287478"/>
                  </a:ext>
                </a:extLst>
              </a:tr>
              <a:tr h="106849">
                <a:tc>
                  <a:txBody>
                    <a:bodyPr/>
                    <a:lstStyle/>
                    <a:p>
                      <a:pPr algn="l" fontAlgn="b"/>
                      <a:r>
                        <a:rPr lang="en-US" sz="1200" b="0" i="0" u="none" strike="noStrike">
                          <a:effectLst/>
                          <a:latin typeface="Calibri" panose="020F0502020204030204" pitchFamily="34" charset="0"/>
                        </a:rPr>
                        <a:t>OnlineMeetingTranscript.Read.Chat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2667111672"/>
                  </a:ext>
                </a:extLst>
              </a:tr>
              <a:tr h="106849">
                <a:tc>
                  <a:txBody>
                    <a:bodyPr/>
                    <a:lstStyle/>
                    <a:p>
                      <a:pPr algn="l" fontAlgn="b"/>
                      <a:r>
                        <a:rPr lang="en-US" sz="1200" b="0" i="0" u="none" strike="noStrike">
                          <a:effectLst/>
                          <a:latin typeface="Calibri" panose="020F0502020204030204" pitchFamily="34" charset="0"/>
                        </a:rPr>
                        <a:t>Presence.Read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2039240595"/>
                  </a:ext>
                </a:extLst>
              </a:tr>
              <a:tr h="106849">
                <a:tc>
                  <a:txBody>
                    <a:bodyPr/>
                    <a:lstStyle/>
                    <a:p>
                      <a:pPr algn="l" fontAlgn="b"/>
                      <a:r>
                        <a:rPr lang="en-US" sz="1200" b="0" i="0" u="none" strike="noStrike">
                          <a:effectLst/>
                          <a:latin typeface="Calibri" panose="020F0502020204030204" pitchFamily="34" charset="0"/>
                        </a:rPr>
                        <a:t>TeamsApp.Read</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Delegated</a:t>
                      </a:r>
                    </a:p>
                  </a:txBody>
                  <a:tcPr marL="1562" marR="1562" marT="1562" marB="0" anchor="b">
                    <a:lnL>
                      <a:noFill/>
                    </a:lnL>
                    <a:lnR>
                      <a:noFill/>
                    </a:lnR>
                    <a:lnT>
                      <a:noFill/>
                    </a:lnT>
                    <a:lnB>
                      <a:noFill/>
                    </a:lnB>
                  </a:tcPr>
                </a:tc>
                <a:extLst>
                  <a:ext uri="{0D108BD9-81ED-4DB2-BD59-A6C34878D82A}">
                    <a16:rowId xmlns:a16="http://schemas.microsoft.com/office/drawing/2014/main" val="1952441343"/>
                  </a:ext>
                </a:extLst>
              </a:tr>
              <a:tr h="106849">
                <a:tc>
                  <a:txBody>
                    <a:bodyPr/>
                    <a:lstStyle/>
                    <a:p>
                      <a:pPr algn="l" fontAlgn="b"/>
                      <a:r>
                        <a:rPr lang="en-US" sz="1200" b="0" i="0" u="none" strike="noStrike">
                          <a:effectLst/>
                          <a:latin typeface="Calibri" panose="020F0502020204030204" pitchFamily="34" charset="0"/>
                        </a:rPr>
                        <a:t>Channel.Create.Group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2323885967"/>
                  </a:ext>
                </a:extLst>
              </a:tr>
              <a:tr h="106849">
                <a:tc>
                  <a:txBody>
                    <a:bodyPr/>
                    <a:lstStyle/>
                    <a:p>
                      <a:pPr algn="l" fontAlgn="b"/>
                      <a:r>
                        <a:rPr lang="en-US" sz="1200" b="0" i="0" u="none" strike="noStrike">
                          <a:effectLst/>
                          <a:latin typeface="Calibri" panose="020F0502020204030204" pitchFamily="34" charset="0"/>
                        </a:rPr>
                        <a:t>TeamSettings.Read.Group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78026543"/>
                  </a:ext>
                </a:extLst>
              </a:tr>
              <a:tr h="106849">
                <a:tc>
                  <a:txBody>
                    <a:bodyPr/>
                    <a:lstStyle/>
                    <a:p>
                      <a:pPr algn="l" fontAlgn="b"/>
                      <a:r>
                        <a:rPr lang="en-US" sz="1200" b="0" i="0" u="none" strike="noStrike">
                          <a:effectLst/>
                          <a:latin typeface="Calibri" panose="020F0502020204030204" pitchFamily="34" charset="0"/>
                        </a:rPr>
                        <a:t>ChannelSettings.Read.Group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2327939142"/>
                  </a:ext>
                </a:extLst>
              </a:tr>
              <a:tr h="106849">
                <a:tc>
                  <a:txBody>
                    <a:bodyPr/>
                    <a:lstStyle/>
                    <a:p>
                      <a:pPr algn="l" fontAlgn="b"/>
                      <a:r>
                        <a:rPr lang="en-US" sz="1200" b="0" i="0" u="none" strike="noStrike">
                          <a:effectLst/>
                          <a:latin typeface="Calibri" panose="020F0502020204030204" pitchFamily="34" charset="0"/>
                        </a:rPr>
                        <a:t>TeamsAppInstallation.Read.Group</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1970105134"/>
                  </a:ext>
                </a:extLst>
              </a:tr>
              <a:tr h="106849">
                <a:tc>
                  <a:txBody>
                    <a:bodyPr/>
                    <a:lstStyle/>
                    <a:p>
                      <a:pPr algn="l" fontAlgn="b"/>
                      <a:r>
                        <a:rPr lang="en-US" sz="1200" b="0" i="0" u="none" strike="noStrike">
                          <a:effectLst/>
                          <a:latin typeface="Calibri" panose="020F0502020204030204" pitchFamily="34" charset="0"/>
                        </a:rPr>
                        <a:t>ChatSettings.Read.Chat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3587789867"/>
                  </a:ext>
                </a:extLst>
              </a:tr>
              <a:tr h="106849">
                <a:tc>
                  <a:txBody>
                    <a:bodyPr/>
                    <a:lstStyle/>
                    <a:p>
                      <a:pPr algn="l" fontAlgn="b"/>
                      <a:r>
                        <a:rPr lang="en-US" sz="1200" b="0" i="0" u="none" strike="noStrike">
                          <a:effectLst/>
                          <a:latin typeface="Calibri" panose="020F0502020204030204" pitchFamily="34" charset="0"/>
                        </a:rPr>
                        <a:t>TeamsAppsInstallation.Read.Chat</a:t>
                      </a:r>
                    </a:p>
                  </a:txBody>
                  <a:tcPr marL="1562" marR="1562" marT="1562" marB="0" anchor="b">
                    <a:lnL>
                      <a:noFill/>
                    </a:lnL>
                    <a:lnR>
                      <a:noFill/>
                    </a:lnR>
                    <a:lnT>
                      <a:noFill/>
                    </a:lnT>
                    <a:lnB>
                      <a:noFill/>
                    </a:lnB>
                  </a:tcPr>
                </a:tc>
                <a:tc>
                  <a:txBody>
                    <a:bodyPr/>
                    <a:lstStyle/>
                    <a:p>
                      <a:pPr algn="l" fontAlgn="b"/>
                      <a:r>
                        <a:rPr lang="en-US" sz="1200" b="0" i="0" u="none" strike="noStrike">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2138299070"/>
                  </a:ext>
                </a:extLst>
              </a:tr>
              <a:tr h="106849">
                <a:tc>
                  <a:txBody>
                    <a:bodyPr/>
                    <a:lstStyle/>
                    <a:p>
                      <a:pPr algn="l" fontAlgn="b"/>
                      <a:r>
                        <a:rPr lang="en-US" sz="1200" b="0" i="0" u="none" strike="noStrike">
                          <a:effectLst/>
                          <a:latin typeface="Calibri" panose="020F0502020204030204" pitchFamily="34" charset="0"/>
                        </a:rPr>
                        <a:t>OnlineMeeting.ReadBasic.Chat</a:t>
                      </a:r>
                    </a:p>
                  </a:txBody>
                  <a:tcPr marL="1562" marR="1562" marT="1562" marB="0" anchor="b">
                    <a:lnL>
                      <a:noFill/>
                    </a:lnL>
                    <a:lnR>
                      <a:noFill/>
                    </a:lnR>
                    <a:lnT>
                      <a:noFill/>
                    </a:lnT>
                    <a:lnB>
                      <a:noFill/>
                    </a:lnB>
                  </a:tcPr>
                </a:tc>
                <a:tc>
                  <a:txBody>
                    <a:bodyPr/>
                    <a:lstStyle/>
                    <a:p>
                      <a:pPr algn="l" fontAlgn="b"/>
                      <a:r>
                        <a:rPr lang="en-US" sz="1200" b="0" i="0" u="none" strike="noStrike" dirty="0">
                          <a:effectLst/>
                          <a:latin typeface="Calibri" panose="020F0502020204030204" pitchFamily="34" charset="0"/>
                        </a:rPr>
                        <a:t>Resource specific consent</a:t>
                      </a:r>
                    </a:p>
                  </a:txBody>
                  <a:tcPr marL="1562" marR="1562" marT="1562" marB="0" anchor="b">
                    <a:lnL>
                      <a:noFill/>
                    </a:lnL>
                    <a:lnR>
                      <a:noFill/>
                    </a:lnR>
                    <a:lnT>
                      <a:noFill/>
                    </a:lnT>
                    <a:lnB>
                      <a:noFill/>
                    </a:lnB>
                  </a:tcPr>
                </a:tc>
                <a:extLst>
                  <a:ext uri="{0D108BD9-81ED-4DB2-BD59-A6C34878D82A}">
                    <a16:rowId xmlns:a16="http://schemas.microsoft.com/office/drawing/2014/main" val="524257155"/>
                  </a:ext>
                </a:extLst>
              </a:tr>
            </a:tbl>
          </a:graphicData>
        </a:graphic>
      </p:graphicFrame>
      <p:pic>
        <p:nvPicPr>
          <p:cNvPr id="6" name="Picture 5">
            <a:extLst>
              <a:ext uri="{FF2B5EF4-FFF2-40B4-BE49-F238E27FC236}">
                <a16:creationId xmlns:a16="http://schemas.microsoft.com/office/drawing/2014/main" id="{E31B16E9-B299-0BB3-0C3B-189E9D0D4FC5}"/>
              </a:ext>
            </a:extLst>
          </p:cNvPr>
          <p:cNvPicPr>
            <a:picLocks noChangeAspect="1"/>
          </p:cNvPicPr>
          <p:nvPr/>
        </p:nvPicPr>
        <p:blipFill>
          <a:blip r:embed="rId2"/>
          <a:stretch>
            <a:fillRect/>
          </a:stretch>
        </p:blipFill>
        <p:spPr>
          <a:xfrm>
            <a:off x="643543" y="1764332"/>
            <a:ext cx="2549600" cy="309896"/>
          </a:xfrm>
          <a:prstGeom prst="rect">
            <a:avLst/>
          </a:prstGeom>
        </p:spPr>
      </p:pic>
    </p:spTree>
    <p:extLst>
      <p:ext uri="{BB962C8B-B14F-4D97-AF65-F5344CB8AC3E}">
        <p14:creationId xmlns:p14="http://schemas.microsoft.com/office/powerpoint/2010/main" val="4186280595"/>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AB0-8DDF-0D1E-F71B-4FF71F83090D}"/>
              </a:ext>
            </a:extLst>
          </p:cNvPr>
          <p:cNvSpPr>
            <a:spLocks noGrp="1"/>
          </p:cNvSpPr>
          <p:nvPr>
            <p:ph type="title"/>
          </p:nvPr>
        </p:nvSpPr>
        <p:spPr/>
        <p:txBody>
          <a:bodyPr>
            <a:normAutofit/>
          </a:bodyPr>
          <a:lstStyle/>
          <a:p>
            <a:r>
              <a:rPr lang="en-US" sz="3600" dirty="0"/>
              <a:t>Graph access</a:t>
            </a:r>
          </a:p>
        </p:txBody>
      </p:sp>
      <p:sp>
        <p:nvSpPr>
          <p:cNvPr id="3" name="Content Placeholder 2">
            <a:extLst>
              <a:ext uri="{FF2B5EF4-FFF2-40B4-BE49-F238E27FC236}">
                <a16:creationId xmlns:a16="http://schemas.microsoft.com/office/drawing/2014/main" id="{8669DF27-4BAD-A500-0CF3-E3C3E4322109}"/>
              </a:ext>
            </a:extLst>
          </p:cNvPr>
          <p:cNvSpPr>
            <a:spLocks noGrp="1"/>
          </p:cNvSpPr>
          <p:nvPr>
            <p:ph idx="1"/>
          </p:nvPr>
        </p:nvSpPr>
        <p:spPr>
          <a:xfrm>
            <a:off x="643543" y="997528"/>
            <a:ext cx="3166457" cy="4688985"/>
          </a:xfrm>
        </p:spPr>
        <p:txBody>
          <a:bodyPr/>
          <a:lstStyle/>
          <a:p>
            <a:pPr marL="0" indent="0">
              <a:buNone/>
            </a:pPr>
            <a:r>
              <a:rPr lang="en-US" dirty="0"/>
              <a:t>Permissions that provide access to multiple users’ content, or sensitive content are reviewed for:</a:t>
            </a:r>
          </a:p>
          <a:p>
            <a:pPr marL="0" indent="0">
              <a:buNone/>
            </a:pPr>
            <a:endParaRPr lang="en-US" dirty="0"/>
          </a:p>
          <a:p>
            <a:r>
              <a:rPr lang="en-US" dirty="0"/>
              <a:t>Justification, AND </a:t>
            </a:r>
          </a:p>
          <a:p>
            <a:r>
              <a:rPr lang="en-US" dirty="0"/>
              <a:t>If the access can be scoped with the use of additional controls.</a:t>
            </a:r>
          </a:p>
        </p:txBody>
      </p:sp>
      <p:graphicFrame>
        <p:nvGraphicFramePr>
          <p:cNvPr id="4" name="Table 3">
            <a:extLst>
              <a:ext uri="{FF2B5EF4-FFF2-40B4-BE49-F238E27FC236}">
                <a16:creationId xmlns:a16="http://schemas.microsoft.com/office/drawing/2014/main" id="{5B01DB06-38F3-1DF7-CF14-759137901161}"/>
              </a:ext>
            </a:extLst>
          </p:cNvPr>
          <p:cNvGraphicFramePr>
            <a:graphicFrameLocks noGrp="1"/>
          </p:cNvGraphicFramePr>
          <p:nvPr>
            <p:extLst>
              <p:ext uri="{D42A27DB-BD31-4B8C-83A1-F6EECF244321}">
                <p14:modId xmlns:p14="http://schemas.microsoft.com/office/powerpoint/2010/main" val="2746414518"/>
              </p:ext>
            </p:extLst>
          </p:nvPr>
        </p:nvGraphicFramePr>
        <p:xfrm>
          <a:off x="4445000" y="0"/>
          <a:ext cx="7581900" cy="6853341"/>
        </p:xfrm>
        <a:graphic>
          <a:graphicData uri="http://schemas.openxmlformats.org/drawingml/2006/table">
            <a:tbl>
              <a:tblPr firstRow="1"/>
              <a:tblGrid>
                <a:gridCol w="2157550">
                  <a:extLst>
                    <a:ext uri="{9D8B030D-6E8A-4147-A177-3AD203B41FA5}">
                      <a16:colId xmlns:a16="http://schemas.microsoft.com/office/drawing/2014/main" val="1736750245"/>
                    </a:ext>
                  </a:extLst>
                </a:gridCol>
                <a:gridCol w="1011733">
                  <a:extLst>
                    <a:ext uri="{9D8B030D-6E8A-4147-A177-3AD203B41FA5}">
                      <a16:colId xmlns:a16="http://schemas.microsoft.com/office/drawing/2014/main" val="3910924611"/>
                    </a:ext>
                  </a:extLst>
                </a:gridCol>
                <a:gridCol w="4412617">
                  <a:extLst>
                    <a:ext uri="{9D8B030D-6E8A-4147-A177-3AD203B41FA5}">
                      <a16:colId xmlns:a16="http://schemas.microsoft.com/office/drawing/2014/main" val="1517168903"/>
                    </a:ext>
                  </a:extLst>
                </a:gridCol>
              </a:tblGrid>
              <a:tr h="266753">
                <a:tc>
                  <a:txBody>
                    <a:bodyPr/>
                    <a:lstStyle/>
                    <a:p>
                      <a:pPr algn="l" fontAlgn="b"/>
                      <a:r>
                        <a:rPr lang="en-US" sz="1000" b="0" i="0" u="none" strike="noStrike">
                          <a:effectLst/>
                          <a:latin typeface="Calibri" panose="020F0502020204030204" pitchFamily="34" charset="0"/>
                        </a:rPr>
                        <a:t>Permission</a:t>
                      </a:r>
                    </a:p>
                  </a:txBody>
                  <a:tcPr marL="2290" marR="2290" marT="229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effectLst/>
                          <a:latin typeface="Calibri" panose="020F0502020204030204" pitchFamily="34" charset="0"/>
                        </a:rPr>
                        <a:t>Type</a:t>
                      </a:r>
                    </a:p>
                  </a:txBody>
                  <a:tcPr marL="2290" marR="2290" marT="229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effectLst/>
                          <a:latin typeface="Calibri" panose="020F0502020204030204" pitchFamily="34" charset="0"/>
                        </a:rPr>
                        <a:t>Description</a:t>
                      </a:r>
                    </a:p>
                  </a:txBody>
                  <a:tcPr marL="2290" marR="2290" marT="229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1562832"/>
                  </a:ext>
                </a:extLst>
              </a:tr>
              <a:tr h="305543">
                <a:tc>
                  <a:txBody>
                    <a:bodyPr/>
                    <a:lstStyle/>
                    <a:p>
                      <a:pPr algn="l" fontAlgn="b"/>
                      <a:r>
                        <a:rPr lang="en-US" sz="1000" b="0" i="0" u="none" strike="noStrike">
                          <a:effectLst/>
                          <a:latin typeface="Calibri" panose="020F0502020204030204" pitchFamily="34" charset="0"/>
                        </a:rPr>
                        <a:t>Sites.Read.All</a:t>
                      </a:r>
                    </a:p>
                  </a:txBody>
                  <a:tcPr marL="2290" marR="2290" marT="229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a:effectLst/>
                          <a:latin typeface="Calibri" panose="020F0502020204030204" pitchFamily="34" charset="0"/>
                        </a:rPr>
                        <a:t>Allows the application to read documents and list  items in all site collections on behalf of the signed-in user</a:t>
                      </a:r>
                    </a:p>
                  </a:txBody>
                  <a:tcPr marL="2290" marR="2290" marT="2290"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604794523"/>
                  </a:ext>
                </a:extLst>
              </a:tr>
              <a:tr h="305543">
                <a:tc>
                  <a:txBody>
                    <a:bodyPr/>
                    <a:lstStyle/>
                    <a:p>
                      <a:pPr algn="l" fontAlgn="b"/>
                      <a:r>
                        <a:rPr lang="en-US" sz="1000" b="0" i="0" u="none" strike="noStrike">
                          <a:effectLst/>
                          <a:latin typeface="Calibri" panose="020F0502020204030204" pitchFamily="34" charset="0"/>
                        </a:rPr>
                        <a:t>Chat.Read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an app to read 1 on 1 or group chats threads, on behalf of the signed-in user.</a:t>
                      </a:r>
                    </a:p>
                  </a:txBody>
                  <a:tcPr marL="2290" marR="2290" marT="2290" marB="0" anchor="b">
                    <a:lnL>
                      <a:noFill/>
                    </a:lnL>
                    <a:lnR>
                      <a:noFill/>
                    </a:lnR>
                    <a:lnT>
                      <a:noFill/>
                    </a:lnT>
                    <a:lnB>
                      <a:noFill/>
                    </a:lnB>
                  </a:tcPr>
                </a:tc>
                <a:extLst>
                  <a:ext uri="{0D108BD9-81ED-4DB2-BD59-A6C34878D82A}">
                    <a16:rowId xmlns:a16="http://schemas.microsoft.com/office/drawing/2014/main" val="3060685629"/>
                  </a:ext>
                </a:extLst>
              </a:tr>
              <a:tr h="305543">
                <a:tc>
                  <a:txBody>
                    <a:bodyPr/>
                    <a:lstStyle/>
                    <a:p>
                      <a:pPr algn="l" fontAlgn="b"/>
                      <a:r>
                        <a:rPr lang="en-US" sz="1000" b="0" i="0" u="none" strike="noStrike">
                          <a:effectLst/>
                          <a:latin typeface="Calibri" panose="020F0502020204030204" pitchFamily="34" charset="0"/>
                        </a:rPr>
                        <a:t>Chat.ReadWrite</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an app to read and write 1 on 1 or group chats threads, on behalf of the signed-in user.</a:t>
                      </a:r>
                    </a:p>
                  </a:txBody>
                  <a:tcPr marL="2290" marR="2290" marT="2290" marB="0" anchor="b">
                    <a:lnL>
                      <a:noFill/>
                    </a:lnL>
                    <a:lnR>
                      <a:noFill/>
                    </a:lnR>
                    <a:lnT>
                      <a:noFill/>
                    </a:lnT>
                    <a:lnB>
                      <a:noFill/>
                    </a:lnB>
                  </a:tcPr>
                </a:tc>
                <a:extLst>
                  <a:ext uri="{0D108BD9-81ED-4DB2-BD59-A6C34878D82A}">
                    <a16:rowId xmlns:a16="http://schemas.microsoft.com/office/drawing/2014/main" val="2982353798"/>
                  </a:ext>
                </a:extLst>
              </a:tr>
              <a:tr h="153911">
                <a:tc>
                  <a:txBody>
                    <a:bodyPr/>
                    <a:lstStyle/>
                    <a:p>
                      <a:pPr algn="l" fontAlgn="b"/>
                      <a:r>
                        <a:rPr lang="en-US" sz="1000" b="0" i="0" u="none" strike="noStrike" dirty="0" err="1">
                          <a:effectLst/>
                          <a:latin typeface="Calibri" panose="020F0502020204030204" pitchFamily="34" charset="0"/>
                        </a:rPr>
                        <a:t>Contacts.Read</a:t>
                      </a:r>
                      <a:endParaRPr lang="en-US" sz="1000" b="0" i="0" u="none" strike="noStrike" dirty="0">
                        <a:effectLst/>
                        <a:latin typeface="Calibri" panose="020F0502020204030204" pitchFamily="34" charset="0"/>
                      </a:endParaRP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dirty="0">
                          <a:effectLst/>
                          <a:latin typeface="Calibri" panose="020F0502020204030204" pitchFamily="34" charset="0"/>
                        </a:rPr>
                        <a:t>Allows the app to read user contacts.</a:t>
                      </a:r>
                    </a:p>
                  </a:txBody>
                  <a:tcPr marL="2290" marR="2290" marT="2290" marB="0" anchor="b">
                    <a:lnL>
                      <a:noFill/>
                    </a:lnL>
                    <a:lnR>
                      <a:noFill/>
                    </a:lnR>
                    <a:lnT>
                      <a:noFill/>
                    </a:lnT>
                    <a:lnB>
                      <a:noFill/>
                    </a:lnB>
                  </a:tcPr>
                </a:tc>
                <a:extLst>
                  <a:ext uri="{0D108BD9-81ED-4DB2-BD59-A6C34878D82A}">
                    <a16:rowId xmlns:a16="http://schemas.microsoft.com/office/drawing/2014/main" val="438087080"/>
                  </a:ext>
                </a:extLst>
              </a:tr>
              <a:tr h="153911">
                <a:tc>
                  <a:txBody>
                    <a:bodyPr/>
                    <a:lstStyle/>
                    <a:p>
                      <a:pPr algn="l" fontAlgn="b"/>
                      <a:r>
                        <a:rPr lang="en-US" sz="1000" b="0" i="0" u="none" strike="noStrike">
                          <a:effectLst/>
                          <a:latin typeface="Calibri" panose="020F0502020204030204" pitchFamily="34" charset="0"/>
                        </a:rPr>
                        <a:t>Files.Read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the signed-in user's files.</a:t>
                      </a:r>
                    </a:p>
                  </a:txBody>
                  <a:tcPr marL="2290" marR="2290" marT="2290" marB="0" anchor="b">
                    <a:lnL>
                      <a:noFill/>
                    </a:lnL>
                    <a:lnR>
                      <a:noFill/>
                    </a:lnR>
                    <a:lnT>
                      <a:noFill/>
                    </a:lnT>
                    <a:lnB>
                      <a:noFill/>
                    </a:lnB>
                  </a:tcPr>
                </a:tc>
                <a:extLst>
                  <a:ext uri="{0D108BD9-81ED-4DB2-BD59-A6C34878D82A}">
                    <a16:rowId xmlns:a16="http://schemas.microsoft.com/office/drawing/2014/main" val="1835194927"/>
                  </a:ext>
                </a:extLst>
              </a:tr>
              <a:tr h="153911">
                <a:tc>
                  <a:txBody>
                    <a:bodyPr/>
                    <a:lstStyle/>
                    <a:p>
                      <a:pPr algn="l" fontAlgn="b"/>
                      <a:r>
                        <a:rPr lang="en-US" sz="1000" b="0" i="0" u="none" strike="noStrike">
                          <a:effectLst/>
                          <a:latin typeface="Calibri" panose="020F0502020204030204" pitchFamily="34" charset="0"/>
                        </a:rPr>
                        <a:t>Files.Read.All</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all files the signed-in user can access.</a:t>
                      </a:r>
                    </a:p>
                  </a:txBody>
                  <a:tcPr marL="2290" marR="2290" marT="2290" marB="0" anchor="b">
                    <a:lnL>
                      <a:noFill/>
                    </a:lnL>
                    <a:lnR>
                      <a:noFill/>
                    </a:lnR>
                    <a:lnT>
                      <a:noFill/>
                    </a:lnT>
                    <a:lnB>
                      <a:noFill/>
                    </a:lnB>
                  </a:tcPr>
                </a:tc>
                <a:extLst>
                  <a:ext uri="{0D108BD9-81ED-4DB2-BD59-A6C34878D82A}">
                    <a16:rowId xmlns:a16="http://schemas.microsoft.com/office/drawing/2014/main" val="790268963"/>
                  </a:ext>
                </a:extLst>
              </a:tr>
              <a:tr h="305543">
                <a:tc>
                  <a:txBody>
                    <a:bodyPr/>
                    <a:lstStyle/>
                    <a:p>
                      <a:pPr algn="l" fontAlgn="b"/>
                      <a:r>
                        <a:rPr lang="en-US" sz="1000" b="0" i="0" u="none" strike="noStrike">
                          <a:effectLst/>
                          <a:latin typeface="Calibri" panose="020F0502020204030204" pitchFamily="34" charset="0"/>
                        </a:rPr>
                        <a:t>Files.Read.Selected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(Preview) Allows the app to read files that the user selects. The app has access for several hours after the user selects a file.</a:t>
                      </a:r>
                    </a:p>
                  </a:txBody>
                  <a:tcPr marL="2290" marR="2290" marT="2290" marB="0" anchor="b">
                    <a:lnL>
                      <a:noFill/>
                    </a:lnL>
                    <a:lnR>
                      <a:noFill/>
                    </a:lnR>
                    <a:lnT>
                      <a:noFill/>
                    </a:lnT>
                    <a:lnB>
                      <a:noFill/>
                    </a:lnB>
                  </a:tcPr>
                </a:tc>
                <a:extLst>
                  <a:ext uri="{0D108BD9-81ED-4DB2-BD59-A6C34878D82A}">
                    <a16:rowId xmlns:a16="http://schemas.microsoft.com/office/drawing/2014/main" val="2281038435"/>
                  </a:ext>
                </a:extLst>
              </a:tr>
              <a:tr h="457176">
                <a:tc>
                  <a:txBody>
                    <a:bodyPr/>
                    <a:lstStyle/>
                    <a:p>
                      <a:pPr algn="l" fontAlgn="b"/>
                      <a:r>
                        <a:rPr lang="en-US" sz="1000" b="0" i="0" u="none" strike="noStrike">
                          <a:effectLst/>
                          <a:latin typeface="Calibri" panose="020F0502020204030204" pitchFamily="34" charset="0"/>
                        </a:rPr>
                        <a:t>Files.ReadWrite.Selected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(Preview) Allows the app to read and write files that the user selects. The app has access for several hours after the user selects a file.</a:t>
                      </a:r>
                    </a:p>
                  </a:txBody>
                  <a:tcPr marL="2290" marR="2290" marT="2290" marB="0" anchor="b">
                    <a:lnL>
                      <a:noFill/>
                    </a:lnL>
                    <a:lnR>
                      <a:noFill/>
                    </a:lnR>
                    <a:lnT>
                      <a:noFill/>
                    </a:lnT>
                    <a:lnB>
                      <a:noFill/>
                    </a:lnB>
                  </a:tcPr>
                </a:tc>
                <a:extLst>
                  <a:ext uri="{0D108BD9-81ED-4DB2-BD59-A6C34878D82A}">
                    <a16:rowId xmlns:a16="http://schemas.microsoft.com/office/drawing/2014/main" val="225707038"/>
                  </a:ext>
                </a:extLst>
              </a:tr>
              <a:tr h="153911">
                <a:tc>
                  <a:txBody>
                    <a:bodyPr/>
                    <a:lstStyle/>
                    <a:p>
                      <a:pPr algn="l" fontAlgn="b"/>
                      <a:r>
                        <a:rPr lang="en-US" sz="1000" b="0" i="0" u="none" strike="noStrike">
                          <a:effectLst/>
                          <a:latin typeface="Calibri" panose="020F0502020204030204" pitchFamily="34" charset="0"/>
                        </a:rPr>
                        <a:t>Mail.Read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the signed-in user's mailbox.</a:t>
                      </a:r>
                    </a:p>
                  </a:txBody>
                  <a:tcPr marL="2290" marR="2290" marT="2290" marB="0" anchor="b">
                    <a:lnL>
                      <a:noFill/>
                    </a:lnL>
                    <a:lnR>
                      <a:noFill/>
                    </a:lnR>
                    <a:lnT>
                      <a:noFill/>
                    </a:lnT>
                    <a:lnB>
                      <a:noFill/>
                    </a:lnB>
                  </a:tcPr>
                </a:tc>
                <a:extLst>
                  <a:ext uri="{0D108BD9-81ED-4DB2-BD59-A6C34878D82A}">
                    <a16:rowId xmlns:a16="http://schemas.microsoft.com/office/drawing/2014/main" val="2614437923"/>
                  </a:ext>
                </a:extLst>
              </a:tr>
              <a:tr h="305543">
                <a:tc>
                  <a:txBody>
                    <a:bodyPr/>
                    <a:lstStyle/>
                    <a:p>
                      <a:pPr algn="l" fontAlgn="b"/>
                      <a:r>
                        <a:rPr lang="en-US" sz="1000" b="0" i="0" u="none" strike="noStrike">
                          <a:effectLst/>
                          <a:latin typeface="Calibri" panose="020F0502020204030204" pitchFamily="34" charset="0"/>
                        </a:rPr>
                        <a:t>Mail.Read.Shared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mail a user can access, including their own and shared mail.</a:t>
                      </a:r>
                    </a:p>
                  </a:txBody>
                  <a:tcPr marL="2290" marR="2290" marT="2290" marB="0" anchor="b">
                    <a:lnL>
                      <a:noFill/>
                    </a:lnL>
                    <a:lnR>
                      <a:noFill/>
                    </a:lnR>
                    <a:lnT>
                      <a:noFill/>
                    </a:lnT>
                    <a:lnB>
                      <a:noFill/>
                    </a:lnB>
                  </a:tcPr>
                </a:tc>
                <a:extLst>
                  <a:ext uri="{0D108BD9-81ED-4DB2-BD59-A6C34878D82A}">
                    <a16:rowId xmlns:a16="http://schemas.microsoft.com/office/drawing/2014/main" val="2722768363"/>
                  </a:ext>
                </a:extLst>
              </a:tr>
              <a:tr h="305543">
                <a:tc>
                  <a:txBody>
                    <a:bodyPr/>
                    <a:lstStyle/>
                    <a:p>
                      <a:pPr algn="l" fontAlgn="b"/>
                      <a:r>
                        <a:rPr lang="en-US" sz="1000" b="0" i="0" u="none" strike="noStrike">
                          <a:effectLst/>
                          <a:latin typeface="Calibri" panose="020F0502020204030204" pitchFamily="34" charset="0"/>
                        </a:rPr>
                        <a:t>MailboxSettings.Read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the read user's mailbox settings. Does not include permission to send mail.</a:t>
                      </a:r>
                    </a:p>
                  </a:txBody>
                  <a:tcPr marL="2290" marR="2290" marT="2290" marB="0" anchor="b">
                    <a:lnL>
                      <a:noFill/>
                    </a:lnL>
                    <a:lnR>
                      <a:noFill/>
                    </a:lnR>
                    <a:lnT>
                      <a:noFill/>
                    </a:lnT>
                    <a:lnB>
                      <a:noFill/>
                    </a:lnB>
                  </a:tcPr>
                </a:tc>
                <a:extLst>
                  <a:ext uri="{0D108BD9-81ED-4DB2-BD59-A6C34878D82A}">
                    <a16:rowId xmlns:a16="http://schemas.microsoft.com/office/drawing/2014/main" val="718517691"/>
                  </a:ext>
                </a:extLst>
              </a:tr>
              <a:tr h="457176">
                <a:tc>
                  <a:txBody>
                    <a:bodyPr/>
                    <a:lstStyle/>
                    <a:p>
                      <a:pPr algn="l" fontAlgn="b"/>
                      <a:r>
                        <a:rPr lang="en-US" sz="1000" b="0" i="0" u="none" strike="noStrike">
                          <a:effectLst/>
                          <a:latin typeface="Calibri" panose="020F0502020204030204" pitchFamily="34" charset="0"/>
                        </a:rPr>
                        <a:t>Notes.Create</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the titles of OneNote notebooks and sections and to create new pages, notebooks, and sections on behalf of the signed-in user.</a:t>
                      </a:r>
                    </a:p>
                  </a:txBody>
                  <a:tcPr marL="2290" marR="2290" marT="2290" marB="0" anchor="b">
                    <a:lnL>
                      <a:noFill/>
                    </a:lnL>
                    <a:lnR>
                      <a:noFill/>
                    </a:lnR>
                    <a:lnT>
                      <a:noFill/>
                    </a:lnT>
                    <a:lnB>
                      <a:noFill/>
                    </a:lnB>
                  </a:tcPr>
                </a:tc>
                <a:extLst>
                  <a:ext uri="{0D108BD9-81ED-4DB2-BD59-A6C34878D82A}">
                    <a16:rowId xmlns:a16="http://schemas.microsoft.com/office/drawing/2014/main" val="1235148374"/>
                  </a:ext>
                </a:extLst>
              </a:tr>
              <a:tr h="305543">
                <a:tc>
                  <a:txBody>
                    <a:bodyPr/>
                    <a:lstStyle/>
                    <a:p>
                      <a:pPr algn="l" fontAlgn="b"/>
                      <a:r>
                        <a:rPr lang="en-US" sz="1000" b="0" i="0" u="none" strike="noStrike">
                          <a:effectLst/>
                          <a:latin typeface="Calibri" panose="020F0502020204030204" pitchFamily="34" charset="0"/>
                        </a:rPr>
                        <a:t>Notes.Read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OneNote notebooks on behalf of the signed-in user.</a:t>
                      </a:r>
                    </a:p>
                  </a:txBody>
                  <a:tcPr marL="2290" marR="2290" marT="2290" marB="0" anchor="b">
                    <a:lnL>
                      <a:noFill/>
                    </a:lnL>
                    <a:lnR>
                      <a:noFill/>
                    </a:lnR>
                    <a:lnT>
                      <a:noFill/>
                    </a:lnT>
                    <a:lnB>
                      <a:noFill/>
                    </a:lnB>
                  </a:tcPr>
                </a:tc>
                <a:extLst>
                  <a:ext uri="{0D108BD9-81ED-4DB2-BD59-A6C34878D82A}">
                    <a16:rowId xmlns:a16="http://schemas.microsoft.com/office/drawing/2014/main" val="631099419"/>
                  </a:ext>
                </a:extLst>
              </a:tr>
              <a:tr h="305543">
                <a:tc>
                  <a:txBody>
                    <a:bodyPr/>
                    <a:lstStyle/>
                    <a:p>
                      <a:pPr algn="l" fontAlgn="b"/>
                      <a:r>
                        <a:rPr lang="en-US" sz="1000" b="0" i="0" u="none" strike="noStrike">
                          <a:effectLst/>
                          <a:latin typeface="Calibri" panose="020F0502020204030204" pitchFamily="34" charset="0"/>
                        </a:rPr>
                        <a:t>Notes.Read.All</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OneNote notebooks that the signed-in user has access to in the organization.</a:t>
                      </a:r>
                    </a:p>
                  </a:txBody>
                  <a:tcPr marL="2290" marR="2290" marT="2290" marB="0" anchor="b">
                    <a:lnL>
                      <a:noFill/>
                    </a:lnL>
                    <a:lnR>
                      <a:noFill/>
                    </a:lnR>
                    <a:lnT>
                      <a:noFill/>
                    </a:lnT>
                    <a:lnB>
                      <a:noFill/>
                    </a:lnB>
                  </a:tcPr>
                </a:tc>
                <a:extLst>
                  <a:ext uri="{0D108BD9-81ED-4DB2-BD59-A6C34878D82A}">
                    <a16:rowId xmlns:a16="http://schemas.microsoft.com/office/drawing/2014/main" val="4135079791"/>
                  </a:ext>
                </a:extLst>
              </a:tr>
              <a:tr h="305543">
                <a:tc>
                  <a:txBody>
                    <a:bodyPr/>
                    <a:lstStyle/>
                    <a:p>
                      <a:pPr algn="l" fontAlgn="b"/>
                      <a:r>
                        <a:rPr lang="en-US" sz="1000" b="0" i="0" u="none" strike="noStrike">
                          <a:effectLst/>
                          <a:latin typeface="Calibri" panose="020F0502020204030204" pitchFamily="34" charset="0"/>
                        </a:rPr>
                        <a:t>OnlineMeetings.Read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online meeting details on behalf of the signed-in user.</a:t>
                      </a:r>
                    </a:p>
                  </a:txBody>
                  <a:tcPr marL="2290" marR="2290" marT="2290" marB="0" anchor="b">
                    <a:lnL>
                      <a:noFill/>
                    </a:lnL>
                    <a:lnR>
                      <a:noFill/>
                    </a:lnR>
                    <a:lnT>
                      <a:noFill/>
                    </a:lnT>
                    <a:lnB>
                      <a:noFill/>
                    </a:lnB>
                  </a:tcPr>
                </a:tc>
                <a:extLst>
                  <a:ext uri="{0D108BD9-81ED-4DB2-BD59-A6C34878D82A}">
                    <a16:rowId xmlns:a16="http://schemas.microsoft.com/office/drawing/2014/main" val="341288424"/>
                  </a:ext>
                </a:extLst>
              </a:tr>
              <a:tr h="305543">
                <a:tc>
                  <a:txBody>
                    <a:bodyPr/>
                    <a:lstStyle/>
                    <a:p>
                      <a:pPr algn="l" fontAlgn="b"/>
                      <a:r>
                        <a:rPr lang="en-US" sz="1000" b="0" i="0" u="none" strike="noStrike">
                          <a:effectLst/>
                          <a:latin typeface="Calibri" panose="020F0502020204030204" pitchFamily="34" charset="0"/>
                        </a:rPr>
                        <a:t>OnlineMeetings.ReadWrite</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and create online meetings on behalf of the signed-in user.</a:t>
                      </a:r>
                    </a:p>
                  </a:txBody>
                  <a:tcPr marL="2290" marR="2290" marT="2290" marB="0" anchor="b">
                    <a:lnL>
                      <a:noFill/>
                    </a:lnL>
                    <a:lnR>
                      <a:noFill/>
                    </a:lnR>
                    <a:lnT>
                      <a:noFill/>
                    </a:lnT>
                    <a:lnB>
                      <a:noFill/>
                    </a:lnB>
                  </a:tcPr>
                </a:tc>
                <a:extLst>
                  <a:ext uri="{0D108BD9-81ED-4DB2-BD59-A6C34878D82A}">
                    <a16:rowId xmlns:a16="http://schemas.microsoft.com/office/drawing/2014/main" val="4166273629"/>
                  </a:ext>
                </a:extLst>
              </a:tr>
              <a:tr h="305543">
                <a:tc>
                  <a:txBody>
                    <a:bodyPr/>
                    <a:lstStyle/>
                    <a:p>
                      <a:pPr algn="l" fontAlgn="b"/>
                      <a:r>
                        <a:rPr lang="en-US" sz="1000" b="0" i="0" u="none" strike="noStrike">
                          <a:effectLst/>
                          <a:latin typeface="Calibri" panose="020F0502020204030204" pitchFamily="34" charset="0"/>
                        </a:rPr>
                        <a:t>OnlineMeetingRecording.Read.All</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290" marR="2290" marT="2290" marB="0" anchor="b">
                    <a:lnL>
                      <a:noFill/>
                    </a:lnL>
                    <a:lnR>
                      <a:noFill/>
                    </a:lnR>
                    <a:lnT>
                      <a:noFill/>
                    </a:lnT>
                    <a:lnB>
                      <a:noFill/>
                    </a:lnB>
                  </a:tcPr>
                </a:tc>
                <a:extLst>
                  <a:ext uri="{0D108BD9-81ED-4DB2-BD59-A6C34878D82A}">
                    <a16:rowId xmlns:a16="http://schemas.microsoft.com/office/drawing/2014/main" val="2790006479"/>
                  </a:ext>
                </a:extLst>
              </a:tr>
              <a:tr h="305543">
                <a:tc>
                  <a:txBody>
                    <a:bodyPr/>
                    <a:lstStyle/>
                    <a:p>
                      <a:pPr algn="l" fontAlgn="b"/>
                      <a:r>
                        <a:rPr lang="en-US" sz="1000" b="0" i="0" u="none" strike="noStrike">
                          <a:effectLst/>
                          <a:latin typeface="Calibri" panose="020F0502020204030204" pitchFamily="34" charset="0"/>
                        </a:rPr>
                        <a:t>Tasks.Read.Shared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tasks a user has permissions to access, including their own and shared tasks.</a:t>
                      </a:r>
                    </a:p>
                  </a:txBody>
                  <a:tcPr marL="2290" marR="2290" marT="2290" marB="0" anchor="b">
                    <a:lnL>
                      <a:noFill/>
                    </a:lnL>
                    <a:lnR>
                      <a:noFill/>
                    </a:lnR>
                    <a:lnT>
                      <a:noFill/>
                    </a:lnT>
                    <a:lnB>
                      <a:noFill/>
                    </a:lnB>
                  </a:tcPr>
                </a:tc>
                <a:extLst>
                  <a:ext uri="{0D108BD9-81ED-4DB2-BD59-A6C34878D82A}">
                    <a16:rowId xmlns:a16="http://schemas.microsoft.com/office/drawing/2014/main" val="2615459112"/>
                  </a:ext>
                </a:extLst>
              </a:tr>
              <a:tr h="305543">
                <a:tc>
                  <a:txBody>
                    <a:bodyPr/>
                    <a:lstStyle/>
                    <a:p>
                      <a:pPr algn="l" fontAlgn="b"/>
                      <a:r>
                        <a:rPr lang="en-US" sz="1000" b="0" i="0" u="none" strike="noStrike">
                          <a:effectLst/>
                          <a:latin typeface="Calibri" panose="020F0502020204030204" pitchFamily="34" charset="0"/>
                        </a:rPr>
                        <a:t>Tasks.ReadWrite</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create, read, update, and delete the signed-in user's tasks and task lists, including any shared with the user.</a:t>
                      </a:r>
                    </a:p>
                  </a:txBody>
                  <a:tcPr marL="2290" marR="2290" marT="2290" marB="0" anchor="b">
                    <a:lnL>
                      <a:noFill/>
                    </a:lnL>
                    <a:lnR>
                      <a:noFill/>
                    </a:lnR>
                    <a:lnT>
                      <a:noFill/>
                    </a:lnT>
                    <a:lnB>
                      <a:noFill/>
                    </a:lnB>
                  </a:tcPr>
                </a:tc>
                <a:extLst>
                  <a:ext uri="{0D108BD9-81ED-4DB2-BD59-A6C34878D82A}">
                    <a16:rowId xmlns:a16="http://schemas.microsoft.com/office/drawing/2014/main" val="4250174333"/>
                  </a:ext>
                </a:extLst>
              </a:tr>
              <a:tr h="305543">
                <a:tc>
                  <a:txBody>
                    <a:bodyPr/>
                    <a:lstStyle/>
                    <a:p>
                      <a:pPr algn="l" fontAlgn="b"/>
                      <a:r>
                        <a:rPr lang="en-US" sz="1000" b="0" i="0" u="none" strike="noStrike">
                          <a:effectLst/>
                          <a:latin typeface="Calibri" panose="020F0502020204030204" pitchFamily="34" charset="0"/>
                        </a:rPr>
                        <a:t>Tasks.ReadWrite.Shared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create, read, update, and delete tasks a user has permissions to, including their own and shared tasks.</a:t>
                      </a:r>
                    </a:p>
                  </a:txBody>
                  <a:tcPr marL="2290" marR="2290" marT="2290" marB="0" anchor="b">
                    <a:lnL>
                      <a:noFill/>
                    </a:lnL>
                    <a:lnR>
                      <a:noFill/>
                    </a:lnR>
                    <a:lnT>
                      <a:noFill/>
                    </a:lnT>
                    <a:lnB>
                      <a:noFill/>
                    </a:lnB>
                  </a:tcPr>
                </a:tc>
                <a:extLst>
                  <a:ext uri="{0D108BD9-81ED-4DB2-BD59-A6C34878D82A}">
                    <a16:rowId xmlns:a16="http://schemas.microsoft.com/office/drawing/2014/main" val="166713781"/>
                  </a:ext>
                </a:extLst>
              </a:tr>
              <a:tr h="153911">
                <a:tc>
                  <a:txBody>
                    <a:bodyPr/>
                    <a:lstStyle/>
                    <a:p>
                      <a:pPr algn="l" fontAlgn="b"/>
                      <a:r>
                        <a:rPr lang="en-US" sz="1000" b="0" i="0" u="none" strike="noStrike">
                          <a:effectLst/>
                          <a:latin typeface="Calibri" panose="020F0502020204030204" pitchFamily="34" charset="0"/>
                        </a:rPr>
                        <a:t>TeamsActivity.Read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the signed-in user's teamwork activity feed.</a:t>
                      </a:r>
                    </a:p>
                  </a:txBody>
                  <a:tcPr marL="2290" marR="2290" marT="2290" marB="0" anchor="b">
                    <a:lnL>
                      <a:noFill/>
                    </a:lnL>
                    <a:lnR>
                      <a:noFill/>
                    </a:lnR>
                    <a:lnT>
                      <a:noFill/>
                    </a:lnT>
                    <a:lnB>
                      <a:noFill/>
                    </a:lnB>
                  </a:tcPr>
                </a:tc>
                <a:extLst>
                  <a:ext uri="{0D108BD9-81ED-4DB2-BD59-A6C34878D82A}">
                    <a16:rowId xmlns:a16="http://schemas.microsoft.com/office/drawing/2014/main" val="1816018916"/>
                  </a:ext>
                </a:extLst>
              </a:tr>
              <a:tr h="608808">
                <a:tc>
                  <a:txBody>
                    <a:bodyPr/>
                    <a:lstStyle/>
                    <a:p>
                      <a:pPr algn="l" fontAlgn="b"/>
                      <a:r>
                        <a:rPr lang="en-US" sz="1000" b="0" i="0" u="none" strike="noStrike">
                          <a:effectLst/>
                          <a:latin typeface="Calibri" panose="020F0502020204030204" pitchFamily="34" charset="0"/>
                        </a:rPr>
                        <a:t>TeamsActivity.Send</a:t>
                      </a:r>
                    </a:p>
                  </a:txBody>
                  <a:tcPr marL="2290" marR="2290" marT="2290"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290" marR="2290" marT="2290" marB="0" anchor="b">
                    <a:lnL>
                      <a:noFill/>
                    </a:lnL>
                    <a:lnR>
                      <a:noFill/>
                    </a:lnR>
                    <a:lnT>
                      <a:noFill/>
                    </a:lnT>
                    <a:lnB>
                      <a:noFill/>
                    </a:lnB>
                  </a:tcPr>
                </a:tc>
                <a:tc>
                  <a:txBody>
                    <a:bodyPr/>
                    <a:lstStyle/>
                    <a:p>
                      <a:pPr algn="l" fontAlgn="b"/>
                      <a:r>
                        <a:rPr lang="en-US" sz="1000" b="0" i="0" u="none" strike="noStrike" dirty="0">
                          <a:effectLst/>
                          <a:latin typeface="Calibri" panose="020F0502020204030204" pitchFamily="34" charset="0"/>
                        </a:rPr>
                        <a:t>Allows the app to create new notifications in users' teamwork activity feeds on behalf of the signed in user. These notifications may not be discoverable or be held or governed by compliance policies.</a:t>
                      </a:r>
                    </a:p>
                  </a:txBody>
                  <a:tcPr marL="2290" marR="2290" marT="2290" marB="0" anchor="b">
                    <a:lnL>
                      <a:noFill/>
                    </a:lnL>
                    <a:lnR>
                      <a:noFill/>
                    </a:lnR>
                    <a:lnT>
                      <a:noFill/>
                    </a:lnT>
                    <a:lnB>
                      <a:noFill/>
                    </a:lnB>
                  </a:tcPr>
                </a:tc>
                <a:extLst>
                  <a:ext uri="{0D108BD9-81ED-4DB2-BD59-A6C34878D82A}">
                    <a16:rowId xmlns:a16="http://schemas.microsoft.com/office/drawing/2014/main" val="784685456"/>
                  </a:ext>
                </a:extLst>
              </a:tr>
            </a:tbl>
          </a:graphicData>
        </a:graphic>
      </p:graphicFrame>
    </p:spTree>
    <p:extLst>
      <p:ext uri="{BB962C8B-B14F-4D97-AF65-F5344CB8AC3E}">
        <p14:creationId xmlns:p14="http://schemas.microsoft.com/office/powerpoint/2010/main" val="2483387463"/>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AB0-8DDF-0D1E-F71B-4FF71F83090D}"/>
              </a:ext>
            </a:extLst>
          </p:cNvPr>
          <p:cNvSpPr>
            <a:spLocks noGrp="1"/>
          </p:cNvSpPr>
          <p:nvPr>
            <p:ph type="title"/>
          </p:nvPr>
        </p:nvSpPr>
        <p:spPr/>
        <p:txBody>
          <a:bodyPr>
            <a:normAutofit/>
          </a:bodyPr>
          <a:lstStyle/>
          <a:p>
            <a:r>
              <a:rPr lang="en-US" sz="3600" dirty="0"/>
              <a:t>Graph access</a:t>
            </a:r>
          </a:p>
        </p:txBody>
      </p:sp>
      <p:sp>
        <p:nvSpPr>
          <p:cNvPr id="3" name="Content Placeholder 2">
            <a:extLst>
              <a:ext uri="{FF2B5EF4-FFF2-40B4-BE49-F238E27FC236}">
                <a16:creationId xmlns:a16="http://schemas.microsoft.com/office/drawing/2014/main" id="{8669DF27-4BAD-A500-0CF3-E3C3E4322109}"/>
              </a:ext>
            </a:extLst>
          </p:cNvPr>
          <p:cNvSpPr>
            <a:spLocks noGrp="1"/>
          </p:cNvSpPr>
          <p:nvPr>
            <p:ph idx="1"/>
          </p:nvPr>
        </p:nvSpPr>
        <p:spPr>
          <a:xfrm>
            <a:off x="643543" y="997528"/>
            <a:ext cx="3725257" cy="4688985"/>
          </a:xfrm>
        </p:spPr>
        <p:txBody>
          <a:bodyPr/>
          <a:lstStyle/>
          <a:p>
            <a:pPr marL="0" indent="0">
              <a:buNone/>
            </a:pPr>
            <a:r>
              <a:rPr lang="en-US" dirty="0"/>
              <a:t>Permissions that provide access at the application scope, or provide service administrator functionality should be reserved only for exceptional use cases</a:t>
            </a:r>
          </a:p>
        </p:txBody>
      </p:sp>
      <p:graphicFrame>
        <p:nvGraphicFramePr>
          <p:cNvPr id="4" name="Table 3">
            <a:extLst>
              <a:ext uri="{FF2B5EF4-FFF2-40B4-BE49-F238E27FC236}">
                <a16:creationId xmlns:a16="http://schemas.microsoft.com/office/drawing/2014/main" id="{AC6E228E-AD3D-5693-A673-A74029AED764}"/>
              </a:ext>
            </a:extLst>
          </p:cNvPr>
          <p:cNvGraphicFramePr>
            <a:graphicFrameLocks noGrp="1"/>
          </p:cNvGraphicFramePr>
          <p:nvPr>
            <p:extLst>
              <p:ext uri="{D42A27DB-BD31-4B8C-83A1-F6EECF244321}">
                <p14:modId xmlns:p14="http://schemas.microsoft.com/office/powerpoint/2010/main" val="3413557041"/>
              </p:ext>
            </p:extLst>
          </p:nvPr>
        </p:nvGraphicFramePr>
        <p:xfrm>
          <a:off x="4609352" y="0"/>
          <a:ext cx="7252448" cy="6600927"/>
        </p:xfrm>
        <a:graphic>
          <a:graphicData uri="http://schemas.openxmlformats.org/drawingml/2006/table">
            <a:tbl>
              <a:tblPr firstRow="1"/>
              <a:tblGrid>
                <a:gridCol w="2092444">
                  <a:extLst>
                    <a:ext uri="{9D8B030D-6E8A-4147-A177-3AD203B41FA5}">
                      <a16:colId xmlns:a16="http://schemas.microsoft.com/office/drawing/2014/main" val="1305397580"/>
                    </a:ext>
                  </a:extLst>
                </a:gridCol>
                <a:gridCol w="761811">
                  <a:extLst>
                    <a:ext uri="{9D8B030D-6E8A-4147-A177-3AD203B41FA5}">
                      <a16:colId xmlns:a16="http://schemas.microsoft.com/office/drawing/2014/main" val="2338931498"/>
                    </a:ext>
                  </a:extLst>
                </a:gridCol>
                <a:gridCol w="4398193">
                  <a:extLst>
                    <a:ext uri="{9D8B030D-6E8A-4147-A177-3AD203B41FA5}">
                      <a16:colId xmlns:a16="http://schemas.microsoft.com/office/drawing/2014/main" val="1243658549"/>
                    </a:ext>
                  </a:extLst>
                </a:gridCol>
              </a:tblGrid>
              <a:tr h="344747">
                <a:tc>
                  <a:txBody>
                    <a:bodyPr/>
                    <a:lstStyle/>
                    <a:p>
                      <a:pPr algn="l" fontAlgn="b"/>
                      <a:r>
                        <a:rPr lang="en-US" sz="1000" b="0" i="0" u="none" strike="noStrike">
                          <a:effectLst/>
                          <a:latin typeface="Calibri" panose="020F0502020204030204" pitchFamily="34" charset="0"/>
                        </a:rPr>
                        <a:t>Permission</a:t>
                      </a:r>
                    </a:p>
                  </a:txBody>
                  <a:tcPr marL="2531" marR="2531" marT="253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effectLst/>
                          <a:latin typeface="Calibri" panose="020F0502020204030204" pitchFamily="34" charset="0"/>
                        </a:rPr>
                        <a:t>Type</a:t>
                      </a:r>
                    </a:p>
                  </a:txBody>
                  <a:tcPr marL="2531" marR="2531" marT="253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effectLst/>
                          <a:latin typeface="Calibri" panose="020F0502020204030204" pitchFamily="34" charset="0"/>
                        </a:rPr>
                        <a:t>Description</a:t>
                      </a:r>
                    </a:p>
                  </a:txBody>
                  <a:tcPr marL="2531" marR="2531" marT="2531"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4084535"/>
                  </a:ext>
                </a:extLst>
              </a:tr>
              <a:tr h="185726">
                <a:tc>
                  <a:txBody>
                    <a:bodyPr/>
                    <a:lstStyle/>
                    <a:p>
                      <a:pPr algn="l" fontAlgn="b"/>
                      <a:r>
                        <a:rPr lang="en-US" sz="1000" b="0" i="0" u="none" strike="noStrike">
                          <a:effectLst/>
                          <a:latin typeface="Calibri" panose="020F0502020204030204" pitchFamily="34" charset="0"/>
                        </a:rPr>
                        <a:t>Printer.FullControl.All</a:t>
                      </a:r>
                    </a:p>
                  </a:txBody>
                  <a:tcPr marL="2531" marR="2531" marT="253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138604545"/>
                  </a:ext>
                </a:extLst>
              </a:tr>
              <a:tr h="185726">
                <a:tc>
                  <a:txBody>
                    <a:bodyPr/>
                    <a:lstStyle/>
                    <a:p>
                      <a:pPr algn="l" fontAlgn="b"/>
                      <a:r>
                        <a:rPr lang="en-US" sz="1000" b="0" i="0" u="none" strike="noStrike">
                          <a:effectLst/>
                          <a:latin typeface="Calibri" panose="020F0502020204030204" pitchFamily="34" charset="0"/>
                        </a:rPr>
                        <a:t>SearchConfiguration.Read.All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2277475963"/>
                  </a:ext>
                </a:extLst>
              </a:tr>
              <a:tr h="344747">
                <a:tc>
                  <a:txBody>
                    <a:bodyPr/>
                    <a:lstStyle/>
                    <a:p>
                      <a:pPr algn="l" fontAlgn="b"/>
                      <a:r>
                        <a:rPr lang="en-US" sz="1000" b="0" i="0" u="none" strike="noStrike">
                          <a:effectLst/>
                          <a:latin typeface="Calibri" panose="020F0502020204030204" pitchFamily="34" charset="0"/>
                        </a:rPr>
                        <a:t>Analytics.Read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the signed-in user's activity statistics, such as how much time the user has spent on emails, in meetings, or in chat sessions.</a:t>
                      </a:r>
                    </a:p>
                  </a:txBody>
                  <a:tcPr marL="2531" marR="2531" marT="2531" marB="0" anchor="b">
                    <a:lnL>
                      <a:noFill/>
                    </a:lnL>
                    <a:lnR>
                      <a:noFill/>
                    </a:lnR>
                    <a:lnT>
                      <a:noFill/>
                    </a:lnT>
                    <a:lnB>
                      <a:noFill/>
                    </a:lnB>
                  </a:tcPr>
                </a:tc>
                <a:extLst>
                  <a:ext uri="{0D108BD9-81ED-4DB2-BD59-A6C34878D82A}">
                    <a16:rowId xmlns:a16="http://schemas.microsoft.com/office/drawing/2014/main" val="27248685"/>
                  </a:ext>
                </a:extLst>
              </a:tr>
              <a:tr h="185726">
                <a:tc>
                  <a:txBody>
                    <a:bodyPr/>
                    <a:lstStyle/>
                    <a:p>
                      <a:pPr algn="l" fontAlgn="b"/>
                      <a:r>
                        <a:rPr lang="en-US" sz="1000" b="0" i="0" u="none" strike="noStrike">
                          <a:effectLst/>
                          <a:latin typeface="Calibri" panose="020F0502020204030204" pitchFamily="34" charset="0"/>
                        </a:rPr>
                        <a:t>AppCatalog.Read.All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3520664265"/>
                  </a:ext>
                </a:extLst>
              </a:tr>
              <a:tr h="185726">
                <a:tc>
                  <a:txBody>
                    <a:bodyPr/>
                    <a:lstStyle/>
                    <a:p>
                      <a:pPr algn="l" fontAlgn="b"/>
                      <a:r>
                        <a:rPr lang="en-US" sz="1000" b="0" i="0" u="none" strike="noStrike">
                          <a:effectLst/>
                          <a:latin typeface="Calibri" panose="020F0502020204030204" pitchFamily="34" charset="0"/>
                        </a:rPr>
                        <a:t>Application.Read.All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applications and service principals on behalf of the signed-in user.</a:t>
                      </a:r>
                    </a:p>
                  </a:txBody>
                  <a:tcPr marL="2531" marR="2531" marT="2531" marB="0" anchor="b">
                    <a:lnL>
                      <a:noFill/>
                    </a:lnL>
                    <a:lnR>
                      <a:noFill/>
                    </a:lnR>
                    <a:lnT>
                      <a:noFill/>
                    </a:lnT>
                    <a:lnB>
                      <a:noFill/>
                    </a:lnB>
                  </a:tcPr>
                </a:tc>
                <a:extLst>
                  <a:ext uri="{0D108BD9-81ED-4DB2-BD59-A6C34878D82A}">
                    <a16:rowId xmlns:a16="http://schemas.microsoft.com/office/drawing/2014/main" val="4240584071"/>
                  </a:ext>
                </a:extLst>
              </a:tr>
              <a:tr h="344747">
                <a:tc>
                  <a:txBody>
                    <a:bodyPr/>
                    <a:lstStyle/>
                    <a:p>
                      <a:pPr algn="l" fontAlgn="b"/>
                      <a:r>
                        <a:rPr lang="en-US" sz="1000" b="0" i="0" u="none" strike="noStrike">
                          <a:effectLst/>
                          <a:latin typeface="Calibri" panose="020F0502020204030204" pitchFamily="34" charset="0"/>
                        </a:rPr>
                        <a:t>DeviceManagementApps.Read.All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the properties, group assignments and status of apps, app configurations and app protection policies managed by Microsoft Intune.</a:t>
                      </a:r>
                    </a:p>
                  </a:txBody>
                  <a:tcPr marL="2531" marR="2531" marT="2531" marB="0" anchor="b">
                    <a:lnL>
                      <a:noFill/>
                    </a:lnL>
                    <a:lnR>
                      <a:noFill/>
                    </a:lnR>
                    <a:lnT>
                      <a:noFill/>
                    </a:lnT>
                    <a:lnB>
                      <a:noFill/>
                    </a:lnB>
                  </a:tcPr>
                </a:tc>
                <a:extLst>
                  <a:ext uri="{0D108BD9-81ED-4DB2-BD59-A6C34878D82A}">
                    <a16:rowId xmlns:a16="http://schemas.microsoft.com/office/drawing/2014/main" val="1661727901"/>
                  </a:ext>
                </a:extLst>
              </a:tr>
              <a:tr h="185726">
                <a:tc>
                  <a:txBody>
                    <a:bodyPr/>
                    <a:lstStyle/>
                    <a:p>
                      <a:pPr algn="l" fontAlgn="b"/>
                      <a:r>
                        <a:rPr lang="en-US" sz="1000" b="0" i="0" u="none" strike="noStrike">
                          <a:effectLst/>
                          <a:latin typeface="Calibri" panose="020F0502020204030204" pitchFamily="34" charset="0"/>
                        </a:rPr>
                        <a:t>Domain.Read.All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all domain properties on behalf of the signed-in user.</a:t>
                      </a:r>
                    </a:p>
                  </a:txBody>
                  <a:tcPr marL="2531" marR="2531" marT="2531" marB="0" anchor="b">
                    <a:lnL>
                      <a:noFill/>
                    </a:lnL>
                    <a:lnR>
                      <a:noFill/>
                    </a:lnR>
                    <a:lnT>
                      <a:noFill/>
                    </a:lnT>
                    <a:lnB>
                      <a:noFill/>
                    </a:lnB>
                  </a:tcPr>
                </a:tc>
                <a:extLst>
                  <a:ext uri="{0D108BD9-81ED-4DB2-BD59-A6C34878D82A}">
                    <a16:rowId xmlns:a16="http://schemas.microsoft.com/office/drawing/2014/main" val="1631580452"/>
                  </a:ext>
                </a:extLst>
              </a:tr>
              <a:tr h="185726">
                <a:tc>
                  <a:txBody>
                    <a:bodyPr/>
                    <a:lstStyle/>
                    <a:p>
                      <a:pPr algn="l" fontAlgn="b"/>
                      <a:r>
                        <a:rPr lang="en-US" sz="1000" b="0" i="0" u="none" strike="noStrike">
                          <a:effectLst/>
                          <a:latin typeface="Calibri" panose="020F0502020204030204" pitchFamily="34" charset="0"/>
                        </a:rPr>
                        <a:t>EduAdministration.Read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312607576"/>
                  </a:ext>
                </a:extLst>
              </a:tr>
              <a:tr h="185726">
                <a:tc>
                  <a:txBody>
                    <a:bodyPr/>
                    <a:lstStyle/>
                    <a:p>
                      <a:pPr algn="l" fontAlgn="b"/>
                      <a:r>
                        <a:rPr lang="en-US" sz="1000" b="0" i="0" u="none" strike="noStrike">
                          <a:effectLst/>
                          <a:latin typeface="Calibri" panose="020F0502020204030204" pitchFamily="34" charset="0"/>
                        </a:rPr>
                        <a:t>EduAdministration.ReadWrite</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4126443810"/>
                  </a:ext>
                </a:extLst>
              </a:tr>
              <a:tr h="185726">
                <a:tc>
                  <a:txBody>
                    <a:bodyPr/>
                    <a:lstStyle/>
                    <a:p>
                      <a:pPr algn="l" fontAlgn="b"/>
                      <a:r>
                        <a:rPr lang="en-US" sz="1000" b="0" i="0" u="none" strike="noStrike">
                          <a:effectLst/>
                          <a:latin typeface="Calibri" panose="020F0502020204030204" pitchFamily="34" charset="0"/>
                        </a:rPr>
                        <a:t>EduAssignments.Read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143915231"/>
                  </a:ext>
                </a:extLst>
              </a:tr>
              <a:tr h="185726">
                <a:tc>
                  <a:txBody>
                    <a:bodyPr/>
                    <a:lstStyle/>
                    <a:p>
                      <a:pPr algn="l" fontAlgn="b"/>
                      <a:r>
                        <a:rPr lang="en-US" sz="1000" b="0" i="0" u="none" strike="noStrike">
                          <a:effectLst/>
                          <a:latin typeface="Calibri" panose="020F0502020204030204" pitchFamily="34" charset="0"/>
                        </a:rPr>
                        <a:t>EduAssignments.ReadBasic</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399494525"/>
                  </a:ext>
                </a:extLst>
              </a:tr>
              <a:tr h="185726">
                <a:tc>
                  <a:txBody>
                    <a:bodyPr/>
                    <a:lstStyle/>
                    <a:p>
                      <a:pPr algn="l" fontAlgn="b"/>
                      <a:r>
                        <a:rPr lang="en-US" sz="1000" b="0" i="0" u="none" strike="noStrike">
                          <a:effectLst/>
                          <a:latin typeface="Calibri" panose="020F0502020204030204" pitchFamily="34" charset="0"/>
                        </a:rPr>
                        <a:t>EduAssignments.ReadWrite</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363598246"/>
                  </a:ext>
                </a:extLst>
              </a:tr>
              <a:tr h="185726">
                <a:tc>
                  <a:txBody>
                    <a:bodyPr/>
                    <a:lstStyle/>
                    <a:p>
                      <a:pPr algn="l" fontAlgn="b"/>
                      <a:r>
                        <a:rPr lang="en-US" sz="1000" b="0" i="0" u="none" strike="noStrike">
                          <a:effectLst/>
                          <a:latin typeface="Calibri" panose="020F0502020204030204" pitchFamily="34" charset="0"/>
                        </a:rPr>
                        <a:t>EduAssignments.ReadWriteBasic</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3737340419"/>
                  </a:ext>
                </a:extLst>
              </a:tr>
              <a:tr h="185726">
                <a:tc>
                  <a:txBody>
                    <a:bodyPr/>
                    <a:lstStyle/>
                    <a:p>
                      <a:pPr algn="l" fontAlgn="b"/>
                      <a:r>
                        <a:rPr lang="en-US" sz="1000" b="0" i="0" u="none" strike="noStrike">
                          <a:effectLst/>
                          <a:latin typeface="Calibri" panose="020F0502020204030204" pitchFamily="34" charset="0"/>
                        </a:rPr>
                        <a:t>EduRoster.Read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1919078347"/>
                  </a:ext>
                </a:extLst>
              </a:tr>
              <a:tr h="185726">
                <a:tc>
                  <a:txBody>
                    <a:bodyPr/>
                    <a:lstStyle/>
                    <a:p>
                      <a:pPr algn="l" fontAlgn="b"/>
                      <a:r>
                        <a:rPr lang="en-US" sz="1000" b="0" i="0" u="none" strike="noStrike">
                          <a:effectLst/>
                          <a:latin typeface="Calibri" panose="020F0502020204030204" pitchFamily="34" charset="0"/>
                        </a:rPr>
                        <a:t>EduRoster.ReadBasic</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2899653695"/>
                  </a:ext>
                </a:extLst>
              </a:tr>
              <a:tr h="185726">
                <a:tc>
                  <a:txBody>
                    <a:bodyPr/>
                    <a:lstStyle/>
                    <a:p>
                      <a:pPr algn="l" fontAlgn="b"/>
                      <a:r>
                        <a:rPr lang="en-US" sz="1000" b="0" i="0" u="none" strike="noStrike">
                          <a:effectLst/>
                          <a:latin typeface="Calibri" panose="020F0502020204030204" pitchFamily="34" charset="0"/>
                        </a:rPr>
                        <a:t>EduRoster.ReadWrite</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2705478138"/>
                  </a:ext>
                </a:extLst>
              </a:tr>
              <a:tr h="185726">
                <a:tc>
                  <a:txBody>
                    <a:bodyPr/>
                    <a:lstStyle/>
                    <a:p>
                      <a:pPr algn="l" fontAlgn="b"/>
                      <a:r>
                        <a:rPr lang="en-US" sz="1000" b="0" i="0" u="none" strike="noStrike">
                          <a:effectLst/>
                          <a:latin typeface="Calibri" panose="020F0502020204030204" pitchFamily="34" charset="0"/>
                        </a:rPr>
                        <a:t>Family.Read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your family information, members and their basic profile.</a:t>
                      </a:r>
                    </a:p>
                  </a:txBody>
                  <a:tcPr marL="2531" marR="2531" marT="2531" marB="0" anchor="b">
                    <a:lnL>
                      <a:noFill/>
                    </a:lnL>
                    <a:lnR>
                      <a:noFill/>
                    </a:lnR>
                    <a:lnT>
                      <a:noFill/>
                    </a:lnT>
                    <a:lnB>
                      <a:noFill/>
                    </a:lnB>
                  </a:tcPr>
                </a:tc>
                <a:extLst>
                  <a:ext uri="{0D108BD9-81ED-4DB2-BD59-A6C34878D82A}">
                    <a16:rowId xmlns:a16="http://schemas.microsoft.com/office/drawing/2014/main" val="1393406034"/>
                  </a:ext>
                </a:extLst>
              </a:tr>
              <a:tr h="344747">
                <a:tc>
                  <a:txBody>
                    <a:bodyPr/>
                    <a:lstStyle/>
                    <a:p>
                      <a:pPr algn="l" fontAlgn="b"/>
                      <a:r>
                        <a:rPr lang="en-US" sz="1000" b="0" i="0" u="none" strike="noStrike">
                          <a:effectLst/>
                          <a:latin typeface="Calibri" panose="020F0502020204030204" pitchFamily="34" charset="0"/>
                        </a:rPr>
                        <a:t>IdentityProvider.Read.All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your organization’s identity (authentication) providers’ properties on behalf of the user.</a:t>
                      </a:r>
                    </a:p>
                  </a:txBody>
                  <a:tcPr marL="2531" marR="2531" marT="2531" marB="0" anchor="b">
                    <a:lnL>
                      <a:noFill/>
                    </a:lnL>
                    <a:lnR>
                      <a:noFill/>
                    </a:lnR>
                    <a:lnT>
                      <a:noFill/>
                    </a:lnT>
                    <a:lnB>
                      <a:noFill/>
                    </a:lnB>
                  </a:tcPr>
                </a:tc>
                <a:extLst>
                  <a:ext uri="{0D108BD9-81ED-4DB2-BD59-A6C34878D82A}">
                    <a16:rowId xmlns:a16="http://schemas.microsoft.com/office/drawing/2014/main" val="2240246700"/>
                  </a:ext>
                </a:extLst>
              </a:tr>
              <a:tr h="185726">
                <a:tc>
                  <a:txBody>
                    <a:bodyPr/>
                    <a:lstStyle/>
                    <a:p>
                      <a:pPr algn="l" fontAlgn="b"/>
                      <a:r>
                        <a:rPr lang="en-US" sz="1000" b="0" i="0" u="none" strike="noStrike">
                          <a:effectLst/>
                          <a:latin typeface="Calibri" panose="020F0502020204030204" pitchFamily="34" charset="0"/>
                        </a:rPr>
                        <a:t>PrinterShare.Read.All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2127892031"/>
                  </a:ext>
                </a:extLst>
              </a:tr>
              <a:tr h="344747">
                <a:tc>
                  <a:txBody>
                    <a:bodyPr/>
                    <a:lstStyle/>
                    <a:p>
                      <a:pPr algn="l" fontAlgn="b"/>
                      <a:r>
                        <a:rPr lang="en-US" sz="1000" b="0" i="0" u="none" strike="noStrike">
                          <a:effectLst/>
                          <a:latin typeface="Calibri" panose="020F0502020204030204" pitchFamily="34" charset="0"/>
                        </a:rPr>
                        <a:t>PrinterShare.ReadBasic.All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application to read basic information about printer shares on behalf of the signed-in user. Does not allow reading access control information.</a:t>
                      </a:r>
                    </a:p>
                  </a:txBody>
                  <a:tcPr marL="2531" marR="2531" marT="2531" marB="0" anchor="b">
                    <a:lnL>
                      <a:noFill/>
                    </a:lnL>
                    <a:lnR>
                      <a:noFill/>
                    </a:lnR>
                    <a:lnT>
                      <a:noFill/>
                    </a:lnT>
                    <a:lnB>
                      <a:noFill/>
                    </a:lnB>
                  </a:tcPr>
                </a:tc>
                <a:extLst>
                  <a:ext uri="{0D108BD9-81ED-4DB2-BD59-A6C34878D82A}">
                    <a16:rowId xmlns:a16="http://schemas.microsoft.com/office/drawing/2014/main" val="353059349"/>
                  </a:ext>
                </a:extLst>
              </a:tr>
              <a:tr h="185726">
                <a:tc>
                  <a:txBody>
                    <a:bodyPr/>
                    <a:lstStyle/>
                    <a:p>
                      <a:pPr algn="l" fontAlgn="b"/>
                      <a:r>
                        <a:rPr lang="en-US" sz="1000" b="0" i="0" u="none" strike="noStrike">
                          <a:effectLst/>
                          <a:latin typeface="Calibri" panose="020F0502020204030204" pitchFamily="34" charset="0"/>
                        </a:rPr>
                        <a:t>PrinterShare.ReadWrite.All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application to read and update printer shares on behalf of the signed-in user. </a:t>
                      </a:r>
                    </a:p>
                  </a:txBody>
                  <a:tcPr marL="2531" marR="2531" marT="2531" marB="0" anchor="b">
                    <a:lnL>
                      <a:noFill/>
                    </a:lnL>
                    <a:lnR>
                      <a:noFill/>
                    </a:lnR>
                    <a:lnT>
                      <a:noFill/>
                    </a:lnT>
                    <a:lnB>
                      <a:noFill/>
                    </a:lnB>
                  </a:tcPr>
                </a:tc>
                <a:extLst>
                  <a:ext uri="{0D108BD9-81ED-4DB2-BD59-A6C34878D82A}">
                    <a16:rowId xmlns:a16="http://schemas.microsoft.com/office/drawing/2014/main" val="2935014124"/>
                  </a:ext>
                </a:extLst>
              </a:tr>
              <a:tr h="185726">
                <a:tc>
                  <a:txBody>
                    <a:bodyPr/>
                    <a:lstStyle/>
                    <a:p>
                      <a:pPr algn="l" fontAlgn="b"/>
                      <a:r>
                        <a:rPr lang="en-US" sz="1000" b="0" i="0" u="none" strike="noStrike">
                          <a:effectLst/>
                          <a:latin typeface="Calibri" panose="020F0502020204030204" pitchFamily="34" charset="0"/>
                        </a:rPr>
                        <a:t>PrintJob.ReadWrite</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1460104840"/>
                  </a:ext>
                </a:extLst>
              </a:tr>
              <a:tr h="344747">
                <a:tc>
                  <a:txBody>
                    <a:bodyPr/>
                    <a:lstStyle/>
                    <a:p>
                      <a:pPr algn="l" fontAlgn="b"/>
                      <a:r>
                        <a:rPr lang="en-US" sz="1000" b="0" i="0" u="none" strike="noStrike">
                          <a:effectLst/>
                          <a:latin typeface="Calibri" panose="020F0502020204030204" pitchFamily="34" charset="0"/>
                        </a:rPr>
                        <a:t>ServiceHealth.Read.All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your tenant's service health information on behalf of the signed-in user. Health information may include service issues or service health overviews.</a:t>
                      </a:r>
                    </a:p>
                  </a:txBody>
                  <a:tcPr marL="2531" marR="2531" marT="2531" marB="0" anchor="b">
                    <a:lnL>
                      <a:noFill/>
                    </a:lnL>
                    <a:lnR>
                      <a:noFill/>
                    </a:lnR>
                    <a:lnT>
                      <a:noFill/>
                    </a:lnT>
                    <a:lnB>
                      <a:noFill/>
                    </a:lnB>
                  </a:tcPr>
                </a:tc>
                <a:extLst>
                  <a:ext uri="{0D108BD9-81ED-4DB2-BD59-A6C34878D82A}">
                    <a16:rowId xmlns:a16="http://schemas.microsoft.com/office/drawing/2014/main" val="214784584"/>
                  </a:ext>
                </a:extLst>
              </a:tr>
              <a:tr h="344747">
                <a:tc>
                  <a:txBody>
                    <a:bodyPr/>
                    <a:lstStyle/>
                    <a:p>
                      <a:pPr algn="l" fontAlgn="b"/>
                      <a:r>
                        <a:rPr lang="en-US" sz="1000" b="0" i="0" u="none" strike="noStrike">
                          <a:effectLst/>
                          <a:latin typeface="Calibri" panose="020F0502020204030204" pitchFamily="34" charset="0"/>
                        </a:rPr>
                        <a:t>ServiceMessage.Read.All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your tenant's service announcement messages on behalf of the signed-in user. Messages may include information about new or changed features.</a:t>
                      </a:r>
                    </a:p>
                  </a:txBody>
                  <a:tcPr marL="2531" marR="2531" marT="2531" marB="0" anchor="b">
                    <a:lnL>
                      <a:noFill/>
                    </a:lnL>
                    <a:lnR>
                      <a:noFill/>
                    </a:lnR>
                    <a:lnT>
                      <a:noFill/>
                    </a:lnT>
                    <a:lnB>
                      <a:noFill/>
                    </a:lnB>
                  </a:tcPr>
                </a:tc>
                <a:extLst>
                  <a:ext uri="{0D108BD9-81ED-4DB2-BD59-A6C34878D82A}">
                    <a16:rowId xmlns:a16="http://schemas.microsoft.com/office/drawing/2014/main" val="1971604327"/>
                  </a:ext>
                </a:extLst>
              </a:tr>
              <a:tr h="185726">
                <a:tc>
                  <a:txBody>
                    <a:bodyPr/>
                    <a:lstStyle/>
                    <a:p>
                      <a:pPr algn="l" fontAlgn="b"/>
                      <a:r>
                        <a:rPr lang="en-US" sz="1000" b="0" i="0" u="none" strike="noStrike">
                          <a:effectLst/>
                          <a:latin typeface="Calibri" panose="020F0502020204030204" pitchFamily="34" charset="0"/>
                        </a:rPr>
                        <a:t>ServicePrincipalEndpoint.Read.All</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Delegated</a:t>
                      </a:r>
                    </a:p>
                  </a:txBody>
                  <a:tcPr marL="2531" marR="2531" marT="2531" marB="0" anchor="b">
                    <a:lnL>
                      <a:noFill/>
                    </a:lnL>
                    <a:lnR>
                      <a:noFill/>
                    </a:lnR>
                    <a:lnT>
                      <a:noFill/>
                    </a:lnT>
                    <a:lnB>
                      <a:noFill/>
                    </a:lnB>
                  </a:tcPr>
                </a:tc>
                <a:tc>
                  <a:txBody>
                    <a:bodyPr/>
                    <a:lstStyle/>
                    <a:p>
                      <a:pPr algn="l" fontAlgn="b"/>
                      <a:r>
                        <a:rPr lang="en-US" sz="1000" b="0" i="0" u="none" strike="noStrike">
                          <a:effectLst/>
                          <a:latin typeface="Calibri" panose="020F0502020204030204" pitchFamily="34" charset="0"/>
                        </a:rPr>
                        <a:t>Allows the app to read service principal endpoints</a:t>
                      </a:r>
                    </a:p>
                  </a:txBody>
                  <a:tcPr marL="2531" marR="2531" marT="2531" marB="0" anchor="b">
                    <a:lnL>
                      <a:noFill/>
                    </a:lnL>
                    <a:lnR>
                      <a:noFill/>
                    </a:lnR>
                    <a:lnT>
                      <a:noFill/>
                    </a:lnT>
                    <a:lnB>
                      <a:noFill/>
                    </a:lnB>
                  </a:tcPr>
                </a:tc>
                <a:extLst>
                  <a:ext uri="{0D108BD9-81ED-4DB2-BD59-A6C34878D82A}">
                    <a16:rowId xmlns:a16="http://schemas.microsoft.com/office/drawing/2014/main" val="36444114"/>
                  </a:ext>
                </a:extLst>
              </a:tr>
              <a:tr h="185726">
                <a:tc>
                  <a:txBody>
                    <a:bodyPr/>
                    <a:lstStyle/>
                    <a:p>
                      <a:pPr algn="l" fontAlgn="b"/>
                      <a:r>
                        <a:rPr lang="en-US" sz="1000" b="0" i="0" u="none" strike="noStrike">
                          <a:effectLst/>
                          <a:latin typeface="Calibri" panose="020F0502020204030204" pitchFamily="34" charset="0"/>
                        </a:rPr>
                        <a:t>Any application permissions</a:t>
                      </a:r>
                    </a:p>
                  </a:txBody>
                  <a:tcPr marL="2531" marR="2531" marT="2531" marB="0" anchor="b">
                    <a:lnL>
                      <a:noFill/>
                    </a:lnL>
                    <a:lnR>
                      <a:noFill/>
                    </a:lnR>
                    <a:lnT>
                      <a:noFill/>
                    </a:lnT>
                    <a:lnB>
                      <a:noFill/>
                    </a:lnB>
                  </a:tcPr>
                </a:tc>
                <a:tc>
                  <a:txBody>
                    <a:bodyPr/>
                    <a:lstStyle/>
                    <a:p>
                      <a:pPr algn="l" fontAlgn="b"/>
                      <a:endParaRPr lang="en-US" sz="1000" b="0" i="0" u="none" strike="noStrike">
                        <a:effectLst/>
                        <a:latin typeface="Calibri" panose="020F0502020204030204" pitchFamily="34" charset="0"/>
                      </a:endParaRPr>
                    </a:p>
                  </a:txBody>
                  <a:tcPr marL="2531" marR="2531" marT="2531" marB="0" anchor="b">
                    <a:lnL>
                      <a:noFill/>
                    </a:lnL>
                    <a:lnR>
                      <a:noFill/>
                    </a:lnR>
                    <a:lnT>
                      <a:noFill/>
                    </a:lnT>
                    <a:lnB>
                      <a:noFill/>
                    </a:lnB>
                  </a:tcPr>
                </a:tc>
                <a:tc>
                  <a:txBody>
                    <a:bodyPr/>
                    <a:lstStyle/>
                    <a:p>
                      <a:pPr algn="l" fontAlgn="b"/>
                      <a:endParaRPr lang="en-US" sz="1000" b="0" i="0" u="none" strike="noStrike" dirty="0">
                        <a:effectLst/>
                        <a:latin typeface="Calibri" panose="020F0502020204030204" pitchFamily="34" charset="0"/>
                      </a:endParaRPr>
                    </a:p>
                  </a:txBody>
                  <a:tcPr marL="2531" marR="2531" marT="2531" marB="0" anchor="b">
                    <a:lnL>
                      <a:noFill/>
                    </a:lnL>
                    <a:lnR>
                      <a:noFill/>
                    </a:lnR>
                    <a:lnT>
                      <a:noFill/>
                    </a:lnT>
                    <a:lnB>
                      <a:noFill/>
                    </a:lnB>
                  </a:tcPr>
                </a:tc>
                <a:extLst>
                  <a:ext uri="{0D108BD9-81ED-4DB2-BD59-A6C34878D82A}">
                    <a16:rowId xmlns:a16="http://schemas.microsoft.com/office/drawing/2014/main" val="457955365"/>
                  </a:ext>
                </a:extLst>
              </a:tr>
            </a:tbl>
          </a:graphicData>
        </a:graphic>
      </p:graphicFrame>
    </p:spTree>
    <p:extLst>
      <p:ext uri="{BB962C8B-B14F-4D97-AF65-F5344CB8AC3E}">
        <p14:creationId xmlns:p14="http://schemas.microsoft.com/office/powerpoint/2010/main" val="1902395790"/>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D0507-4833-AA4D-915D-62B45AF8D77D}"/>
              </a:ext>
            </a:extLst>
          </p:cNvPr>
          <p:cNvSpPr>
            <a:spLocks noGrp="1"/>
          </p:cNvSpPr>
          <p:nvPr>
            <p:ph type="title"/>
          </p:nvPr>
        </p:nvSpPr>
        <p:spPr/>
        <p:txBody>
          <a:bodyPr/>
          <a:lstStyle/>
          <a:p>
            <a:r>
              <a:rPr lang="en-US" dirty="0"/>
              <a:t>Lessons learned</a:t>
            </a:r>
          </a:p>
        </p:txBody>
      </p:sp>
      <p:sp>
        <p:nvSpPr>
          <p:cNvPr id="3" name="Content Placeholder 2">
            <a:extLst>
              <a:ext uri="{FF2B5EF4-FFF2-40B4-BE49-F238E27FC236}">
                <a16:creationId xmlns:a16="http://schemas.microsoft.com/office/drawing/2014/main" id="{D93FBA7B-F806-0FCD-BE4E-6F63F4B12EF2}"/>
              </a:ext>
            </a:extLst>
          </p:cNvPr>
          <p:cNvSpPr>
            <a:spLocks noGrp="1"/>
          </p:cNvSpPr>
          <p:nvPr>
            <p:ph type="body" sz="quarter" idx="12"/>
          </p:nvPr>
        </p:nvSpPr>
        <p:spPr>
          <a:xfrm>
            <a:off x="585216" y="3977319"/>
            <a:ext cx="9144000" cy="1692771"/>
          </a:xfrm>
        </p:spPr>
        <p:txBody>
          <a:bodyPr/>
          <a:lstStyle/>
          <a:p>
            <a:r>
              <a:rPr lang="en-US" dirty="0"/>
              <a:t>A well documented process with transparent SLAs for procurement, IT and security reviews improves </a:t>
            </a:r>
            <a:r>
              <a:rPr lang="en-US"/>
              <a:t>app onboarding.</a:t>
            </a:r>
            <a:endParaRPr lang="en-US" dirty="0"/>
          </a:p>
          <a:p>
            <a:r>
              <a:rPr lang="en-US" dirty="0"/>
              <a:t>A self-service app request process that lists already approved apps in the same category can redirect users to a quicker resolution. </a:t>
            </a:r>
          </a:p>
          <a:p>
            <a:endParaRPr lang="en-US" dirty="0"/>
          </a:p>
        </p:txBody>
      </p:sp>
    </p:spTree>
    <p:extLst>
      <p:ext uri="{BB962C8B-B14F-4D97-AF65-F5344CB8AC3E}">
        <p14:creationId xmlns:p14="http://schemas.microsoft.com/office/powerpoint/2010/main" val="1354258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EB18F-A15C-C2E3-96E8-F812EF3E12F3}"/>
              </a:ext>
            </a:extLst>
          </p:cNvPr>
          <p:cNvSpPr>
            <a:spLocks noGrp="1"/>
          </p:cNvSpPr>
          <p:nvPr>
            <p:ph type="title"/>
          </p:nvPr>
        </p:nvSpPr>
        <p:spPr>
          <a:xfrm>
            <a:off x="584200" y="1957583"/>
            <a:ext cx="9144000" cy="553998"/>
          </a:xfrm>
        </p:spPr>
        <p:txBody>
          <a:bodyPr/>
          <a:lstStyle/>
          <a:p>
            <a:r>
              <a:rPr lang="en-US" dirty="0"/>
              <a:t>Got some feedback?</a:t>
            </a:r>
          </a:p>
        </p:txBody>
      </p:sp>
      <p:sp>
        <p:nvSpPr>
          <p:cNvPr id="3" name="Text Placeholder 2">
            <a:extLst>
              <a:ext uri="{FF2B5EF4-FFF2-40B4-BE49-F238E27FC236}">
                <a16:creationId xmlns:a16="http://schemas.microsoft.com/office/drawing/2014/main" id="{B04DEF95-7B8B-815E-5B99-BD7641F88FF9}"/>
              </a:ext>
            </a:extLst>
          </p:cNvPr>
          <p:cNvSpPr>
            <a:spLocks noGrp="1"/>
          </p:cNvSpPr>
          <p:nvPr>
            <p:ph type="body" sz="quarter" idx="12"/>
          </p:nvPr>
        </p:nvSpPr>
        <p:spPr/>
        <p:txBody>
          <a:bodyPr/>
          <a:lstStyle/>
          <a:p>
            <a:r>
              <a:rPr lang="en-US" dirty="0">
                <a:hlinkClick r:id="rId2"/>
              </a:rPr>
              <a:t>http://aka.ms/TeamsPlaybookFeedback</a:t>
            </a:r>
            <a:endParaRPr lang="en-US" dirty="0"/>
          </a:p>
        </p:txBody>
      </p:sp>
      <p:sp>
        <p:nvSpPr>
          <p:cNvPr id="4" name="TextBox 3">
            <a:extLst>
              <a:ext uri="{FF2B5EF4-FFF2-40B4-BE49-F238E27FC236}">
                <a16:creationId xmlns:a16="http://schemas.microsoft.com/office/drawing/2014/main" id="{C9CA5E7A-F300-80D4-D774-C0A1CB15A95B}"/>
              </a:ext>
            </a:extLst>
          </p:cNvPr>
          <p:cNvSpPr txBox="1"/>
          <p:nvPr/>
        </p:nvSpPr>
        <p:spPr>
          <a:xfrm>
            <a:off x="481186" y="2895600"/>
            <a:ext cx="5964584" cy="615553"/>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r>
              <a:rPr lang="en-US" sz="2000" dirty="0">
                <a:cs typeface="Segoe UI"/>
              </a:rPr>
              <a:t>Click the link below or scan the QR code on the right and let Teams Engineering know!</a:t>
            </a:r>
            <a:endParaRPr lang="en-US" dirty="0"/>
          </a:p>
        </p:txBody>
      </p:sp>
      <p:pic>
        <p:nvPicPr>
          <p:cNvPr id="6" name="Picture 5" descr="Qr code">
            <a:extLst>
              <a:ext uri="{FF2B5EF4-FFF2-40B4-BE49-F238E27FC236}">
                <a16:creationId xmlns:a16="http://schemas.microsoft.com/office/drawing/2014/main" id="{A8A7E5FB-5EE1-BA0D-1F97-1EE893E835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3075" y="592211"/>
            <a:ext cx="5448925" cy="5448925"/>
          </a:xfrm>
          <a:prstGeom prst="rect">
            <a:avLst/>
          </a:prstGeom>
        </p:spPr>
      </p:pic>
    </p:spTree>
    <p:extLst>
      <p:ext uri="{BB962C8B-B14F-4D97-AF65-F5344CB8AC3E}">
        <p14:creationId xmlns:p14="http://schemas.microsoft.com/office/powerpoint/2010/main" val="1001406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itle 21">
            <a:extLst>
              <a:ext uri="{FF2B5EF4-FFF2-40B4-BE49-F238E27FC236}">
                <a16:creationId xmlns:a16="http://schemas.microsoft.com/office/drawing/2014/main" id="{3A577BB2-57CA-3A42-8382-1A68193A8411}"/>
              </a:ext>
            </a:extLst>
          </p:cNvPr>
          <p:cNvSpPr txBox="1">
            <a:spLocks/>
          </p:cNvSpPr>
          <p:nvPr/>
        </p:nvSpPr>
        <p:spPr>
          <a:xfrm>
            <a:off x="841918" y="1219078"/>
            <a:ext cx="5842130" cy="1769715"/>
          </a:xfrm>
          <a:prstGeom prst="rect">
            <a:avLst/>
          </a:prstGeom>
        </p:spPr>
        <p:txBody>
          <a:bodyPr vert="horz" wrap="square" lIns="0" tIns="0" rIns="0" bIns="0" rtlCol="0" anchor="ctr">
            <a:spAutoFit/>
          </a:bodyPr>
          <a:lstStyle>
            <a:lvl1pPr algn="ctr"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algn="l"/>
            <a:r>
              <a:rPr lang="en-US" sz="11500" b="1" spc="0" dirty="0">
                <a:solidFill>
                  <a:schemeClr val="bg1"/>
                </a:solidFill>
              </a:rPr>
              <a:t>01</a:t>
            </a:r>
            <a:endParaRPr lang="en-US" sz="11500" spc="0" dirty="0">
              <a:solidFill>
                <a:schemeClr val="bg1"/>
              </a:solidFill>
            </a:endParaRPr>
          </a:p>
        </p:txBody>
      </p:sp>
      <p:sp>
        <p:nvSpPr>
          <p:cNvPr id="77" name="Title 21">
            <a:extLst>
              <a:ext uri="{FF2B5EF4-FFF2-40B4-BE49-F238E27FC236}">
                <a16:creationId xmlns:a16="http://schemas.microsoft.com/office/drawing/2014/main" id="{85E0BBC9-A7EA-6B47-B9AD-E03BB68D2855}"/>
              </a:ext>
            </a:extLst>
          </p:cNvPr>
          <p:cNvSpPr txBox="1">
            <a:spLocks noGrp="1"/>
          </p:cNvSpPr>
          <p:nvPr>
            <p:ph type="title" idx="4294967295"/>
          </p:nvPr>
        </p:nvSpPr>
        <p:spPr>
          <a:xfrm>
            <a:off x="841919" y="3030368"/>
            <a:ext cx="5421721" cy="1107996"/>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lvl1pPr algn="ctr"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w="3175">
                  <a:noFill/>
                </a:ln>
                <a:solidFill>
                  <a:schemeClr val="bg1"/>
                </a:solidFill>
                <a:effectLst/>
                <a:uLnTx/>
                <a:uFillTx/>
                <a:latin typeface="+mj-lt"/>
                <a:ea typeface="+mn-ea"/>
                <a:cs typeface="Segoe UI" pitchFamily="34" charset="0"/>
              </a:rPr>
              <a:t>The role of shared meeting spaces</a:t>
            </a:r>
            <a:endParaRPr kumimoji="0" lang="en-US" sz="3600" b="0" i="0" u="none" strike="noStrike" kern="1200" cap="none" spc="0" normalizeH="0" baseline="0" noProof="0" dirty="0">
              <a:ln w="3175">
                <a:noFill/>
              </a:ln>
              <a:solidFill>
                <a:schemeClr val="bg1"/>
              </a:solidFill>
              <a:effectLst/>
              <a:uLnTx/>
              <a:uFillTx/>
              <a:latin typeface="+mj-lt"/>
              <a:ea typeface="+mn-ea"/>
              <a:cs typeface="Segoe UI" pitchFamily="34" charset="0"/>
            </a:endParaRPr>
          </a:p>
        </p:txBody>
      </p:sp>
      <p:pic>
        <p:nvPicPr>
          <p:cNvPr id="10" name="Picture 9">
            <a:extLst>
              <a:ext uri="{FF2B5EF4-FFF2-40B4-BE49-F238E27FC236}">
                <a16:creationId xmlns:a16="http://schemas.microsoft.com/office/drawing/2014/main" id="{9C30C233-2C9C-F049-96A6-41B967461923}"/>
              </a:ext>
              <a:ext uri="{C183D7F6-B498-43B3-948B-1728B52AA6E4}">
                <adec:decorative xmlns:adec="http://schemas.microsoft.com/office/drawing/2017/decorative" val="1"/>
              </a:ext>
            </a:extLst>
          </p:cNvPr>
          <p:cNvPicPr>
            <a:picLocks noChangeAspect="1"/>
          </p:cNvPicPr>
          <p:nvPr/>
        </p:nvPicPr>
        <p:blipFill rotWithShape="1">
          <a:blip r:embed="rId3"/>
          <a:srcRect l="-30195" t="30579" r="54307" b="24537"/>
          <a:stretch/>
        </p:blipFill>
        <p:spPr>
          <a:xfrm>
            <a:off x="2067551" y="0"/>
            <a:ext cx="10124448" cy="6884319"/>
          </a:xfrm>
          <a:prstGeom prst="rect">
            <a:avLst/>
          </a:prstGeom>
        </p:spPr>
      </p:pic>
      <p:pic>
        <p:nvPicPr>
          <p:cNvPr id="75" name="Picture 74">
            <a:extLst>
              <a:ext uri="{FF2B5EF4-FFF2-40B4-BE49-F238E27FC236}">
                <a16:creationId xmlns:a16="http://schemas.microsoft.com/office/drawing/2014/main" id="{3B0AAE26-8A49-C142-8A19-667A7395382A}"/>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 y="0"/>
            <a:ext cx="12191999" cy="6884319"/>
          </a:xfrm>
          <a:prstGeom prst="rect">
            <a:avLst/>
          </a:prstGeom>
        </p:spPr>
      </p:pic>
      <p:sp>
        <p:nvSpPr>
          <p:cNvPr id="6" name="Title 3">
            <a:extLst>
              <a:ext uri="{FF2B5EF4-FFF2-40B4-BE49-F238E27FC236}">
                <a16:creationId xmlns:a16="http://schemas.microsoft.com/office/drawing/2014/main" id="{E535A5BC-577A-45BF-9AB6-81513F85D8BC}"/>
              </a:ext>
            </a:extLst>
          </p:cNvPr>
          <p:cNvSpPr txBox="1">
            <a:spLocks/>
          </p:cNvSpPr>
          <p:nvPr/>
        </p:nvSpPr>
        <p:spPr>
          <a:xfrm>
            <a:off x="1025978" y="2121355"/>
            <a:ext cx="11077575" cy="1824038"/>
          </a:xfrm>
          <a:prstGeom prst="rect">
            <a:avLst/>
          </a:prstGeom>
        </p:spPr>
        <p:txBody>
          <a:bodyPr vert="horz" wrap="square" lIns="0" tIns="0" rIns="0" bIns="0" rtlCol="0" anchor="b">
            <a:norm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r>
              <a:rPr lang="en-US" sz="8800" b="1" spc="-144" dirty="0">
                <a:solidFill>
                  <a:schemeClr val="bg2"/>
                </a:solidFill>
              </a:rPr>
              <a:t>Thank you.</a:t>
            </a:r>
          </a:p>
        </p:txBody>
      </p:sp>
    </p:spTree>
    <p:extLst>
      <p:ext uri="{BB962C8B-B14F-4D97-AF65-F5344CB8AC3E}">
        <p14:creationId xmlns:p14="http://schemas.microsoft.com/office/powerpoint/2010/main" val="1310380483"/>
      </p:ext>
    </p:extLst>
  </p:cSld>
  <p:clrMapOvr>
    <a:masterClrMapping/>
  </p:clrMapOvr>
  <p:transition>
    <p:fade/>
  </p:transition>
</p:sld>
</file>

<file path=ppt/theme/theme1.xml><?xml version="1.0" encoding="utf-8"?>
<a:theme xmlns:a="http://schemas.openxmlformats.org/drawingml/2006/main" name="1_White templat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2.xml><?xml version="1.0" encoding="utf-8"?>
<a:theme xmlns:a="http://schemas.openxmlformats.org/drawingml/2006/main" name="White Template">
  <a:themeElements>
    <a:clrScheme name="Custom 9">
      <a:dk1>
        <a:srgbClr val="000000"/>
      </a:dk1>
      <a:lt1>
        <a:srgbClr val="FFFFFF"/>
      </a:lt1>
      <a:dk2>
        <a:srgbClr val="3B2E58"/>
      </a:dk2>
      <a:lt2>
        <a:srgbClr val="E6E6E6"/>
      </a:lt2>
      <a:accent1>
        <a:srgbClr val="8661C5"/>
      </a:accent1>
      <a:accent2>
        <a:srgbClr val="243A5E"/>
      </a:accent2>
      <a:accent3>
        <a:srgbClr val="D59DFF"/>
      </a:accent3>
      <a:accent4>
        <a:srgbClr val="008575"/>
      </a:accent4>
      <a:accent5>
        <a:srgbClr val="274B47"/>
      </a:accent5>
      <a:accent6>
        <a:srgbClr val="737373"/>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brand_template_purple" id="{C0F2B836-E982-4477-A5D3-6536A6858D5B}" vid="{4457140C-9981-47FD-8938-D5ACFA961005}"/>
    </a:ext>
  </a:extLst>
</a:theme>
</file>

<file path=ppt/theme/theme3.xml><?xml version="1.0" encoding="utf-8"?>
<a:theme xmlns:a="http://schemas.openxmlformats.org/drawingml/2006/main" name="9-51151_Build_Light_Gray_Template">
  <a:themeElements>
    <a:clrScheme name="MBAS_Light">
      <a:dk1>
        <a:srgbClr val="000000"/>
      </a:dk1>
      <a:lt1>
        <a:srgbClr val="FFFFFF"/>
      </a:lt1>
      <a:dk2>
        <a:srgbClr val="243A5E"/>
      </a:dk2>
      <a:lt2>
        <a:srgbClr val="E6E6E6"/>
      </a:lt2>
      <a:accent1>
        <a:srgbClr val="0078D4"/>
      </a:accent1>
      <a:accent2>
        <a:srgbClr val="243A5E"/>
      </a:accent2>
      <a:accent3>
        <a:srgbClr val="D83B01"/>
      </a:accent3>
      <a:accent4>
        <a:srgbClr val="FF9349"/>
      </a:accent4>
      <a:accent5>
        <a:srgbClr val="8661C5"/>
      </a:accent5>
      <a:accent6>
        <a:srgbClr val="737373"/>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smtClean="0"/>
        </a:defPPr>
      </a:lstStyle>
    </a:txDef>
  </a:objectDefaults>
  <a:extraClrSchemeLst/>
  <a:extLst>
    <a:ext uri="{05A4C25C-085E-4340-85A3-A5531E510DB2}">
      <thm15:themeFamily xmlns:thm15="http://schemas.microsoft.com/office/thememl/2012/main" name="UPDATE_Build_SpeakerTeamplate_4.22.20" id="{31DF8D86-72FF-493A-BA64-EB2095F9904B}" vid="{B67ADA76-B954-4687-BC8D-B0399C9A0F7B}"/>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08B7AD3623AFC44A3BFAF8130D8BA7D" ma:contentTypeVersion="16" ma:contentTypeDescription="Create a new document." ma:contentTypeScope="" ma:versionID="ca121d48a4f3a14f3d14efdbffd9bb57">
  <xsd:schema xmlns:xsd="http://www.w3.org/2001/XMLSchema" xmlns:xs="http://www.w3.org/2001/XMLSchema" xmlns:p="http://schemas.microsoft.com/office/2006/metadata/properties" xmlns:ns1="http://schemas.microsoft.com/sharepoint/v3" xmlns:ns2="9dcb364a-90d7-401a-a277-23c9559e13b1" xmlns:ns3="685866e8-3122-4dbd-93b9-48b38312444c" targetNamespace="http://schemas.microsoft.com/office/2006/metadata/properties" ma:root="true" ma:fieldsID="0c0b5f1543eb271427fe83a598442e34" ns1:_="" ns2:_="" ns3:_="">
    <xsd:import namespace="http://schemas.microsoft.com/sharepoint/v3"/>
    <xsd:import namespace="9dcb364a-90d7-401a-a277-23c9559e13b1"/>
    <xsd:import namespace="685866e8-3122-4dbd-93b9-48b38312444c"/>
    <xsd:element name="properties">
      <xsd:complexType>
        <xsd:sequence>
          <xsd:element name="documentManagement">
            <xsd:complexType>
              <xsd:all>
                <xsd:element ref="ns2:MediaServiceMetadata" minOccurs="0"/>
                <xsd:element ref="ns2:MediaServiceFastMetadata" minOccurs="0"/>
                <xsd:element ref="ns2:Priority" minOccurs="0"/>
                <xsd:element ref="ns2:ReviewedByFastTrack" minOccurs="0"/>
                <xsd:element ref="ns2:FastTrackAssigned" minOccurs="0"/>
                <xsd:element ref="ns2:ReviewedbyMVP" minOccurs="0"/>
                <xsd:element ref="ns2:MVPAssigned" minOccurs="0"/>
                <xsd:element ref="ns2:SignedoffbyKaruana" minOccurs="0"/>
                <xsd:element ref="ns2:Comme3nts" minOccurs="0"/>
                <xsd:element ref="ns2:ReviewedbyTeams" minOccurs="0"/>
                <xsd:element ref="ns2:Teamsassigned" minOccurs="0"/>
                <xsd:element ref="ns3:SharedWithUsers" minOccurs="0"/>
                <xsd:element ref="ns3:SharedWithDetails" minOccurs="0"/>
                <xsd:element ref="ns1:_ip_UnifiedCompliancePolicyProperties" minOccurs="0"/>
                <xsd:element ref="ns1:_ip_UnifiedCompliancePolicyUIAc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dcb364a-90d7-401a-a277-23c9559e13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Priority" ma:index="10" nillable="true" ma:displayName="Priority" ma:format="Dropdown" ma:internalName="Priority">
      <xsd:simpleType>
        <xsd:restriction base="dms:Choice">
          <xsd:enumeration value="Wave 0"/>
          <xsd:enumeration value="Wave 1"/>
          <xsd:enumeration value="Wave 2"/>
          <xsd:enumeration value="Wave 3"/>
        </xsd:restriction>
      </xsd:simpleType>
    </xsd:element>
    <xsd:element name="ReviewedByFastTrack" ma:index="11" nillable="true" ma:displayName="Reviewed By FastTrack" ma:format="Dropdown" ma:internalName="ReviewedByFastTrack">
      <xsd:simpleType>
        <xsd:restriction base="dms:Choice">
          <xsd:enumeration value="Yes"/>
          <xsd:enumeration value="No"/>
        </xsd:restriction>
      </xsd:simpleType>
    </xsd:element>
    <xsd:element name="FastTrackAssigned" ma:index="12" nillable="true" ma:displayName="FastTrack Assigned" ma:format="Dropdown" ma:list="UserInfo" ma:SharePointGroup="0" ma:internalName="FastTrackAssigned">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viewedbyMVP" ma:index="13" nillable="true" ma:displayName="Reviewed by MVP" ma:format="Dropdown" ma:internalName="ReviewedbyMVP">
      <xsd:simpleType>
        <xsd:restriction base="dms:Choice">
          <xsd:enumeration value="Yes"/>
          <xsd:enumeration value="No"/>
        </xsd:restriction>
      </xsd:simpleType>
    </xsd:element>
    <xsd:element name="MVPAssigned" ma:index="14" nillable="true" ma:displayName="MVP Assigned" ma:format="Dropdown" ma:list="UserInfo" ma:SharePointGroup="0" ma:internalName="MVPAssigned">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ignedoffbyKaruana" ma:index="15" nillable="true" ma:displayName="Signed off by Karuana" ma:format="Dropdown" ma:internalName="SignedoffbyKaruana">
      <xsd:simpleType>
        <xsd:restriction base="dms:Choice">
          <xsd:enumeration value="Yes"/>
          <xsd:enumeration value="No"/>
        </xsd:restriction>
      </xsd:simpleType>
    </xsd:element>
    <xsd:element name="Comme3nts" ma:index="16" nillable="true" ma:displayName="Comments" ma:format="Dropdown" ma:internalName="Comme3nts">
      <xsd:simpleType>
        <xsd:restriction base="dms:Note">
          <xsd:maxLength value="255"/>
        </xsd:restriction>
      </xsd:simpleType>
    </xsd:element>
    <xsd:element name="ReviewedbyTeams" ma:index="17" nillable="true" ma:displayName="Reviewed by Teams" ma:format="Dropdown" ma:internalName="ReviewedbyTeams">
      <xsd:simpleType>
        <xsd:restriction base="dms:Choice">
          <xsd:enumeration value="Yes"/>
          <xsd:enumeration value="No"/>
        </xsd:restriction>
      </xsd:simpleType>
    </xsd:element>
    <xsd:element name="Teamsassigned" ma:index="18" nillable="true" ma:displayName="Teams Assigned" ma:format="Dropdown" ma:internalName="Teamsassigned">
      <xsd:simpleType>
        <xsd:restriction base="dms:Text">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85866e8-3122-4dbd-93b9-48b38312444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FastTrackAssigned xmlns="9dcb364a-90d7-401a-a277-23c9559e13b1">
      <UserInfo>
        <DisplayName/>
        <AccountId xsi:nil="true"/>
        <AccountType/>
      </UserInfo>
    </FastTrackAssigned>
    <MVPAssigned xmlns="9dcb364a-90d7-401a-a277-23c9559e13b1">
      <UserInfo>
        <DisplayName/>
        <AccountId xsi:nil="true"/>
        <AccountType/>
      </UserInfo>
    </MVPAssigned>
    <ReviewedbyTeams xmlns="9dcb364a-90d7-401a-a277-23c9559e13b1" xsi:nil="true"/>
    <ReviewedByFastTrack xmlns="9dcb364a-90d7-401a-a277-23c9559e13b1" xsi:nil="true"/>
    <Priority xmlns="9dcb364a-90d7-401a-a277-23c9559e13b1" xsi:nil="true"/>
    <ReviewedbyMVP xmlns="9dcb364a-90d7-401a-a277-23c9559e13b1" xsi:nil="true"/>
    <Comme3nts xmlns="9dcb364a-90d7-401a-a277-23c9559e13b1" xsi:nil="true"/>
    <Teamsassigned xmlns="9dcb364a-90d7-401a-a277-23c9559e13b1" xsi:nil="true"/>
    <SignedoffbyKaruana xmlns="9dcb364a-90d7-401a-a277-23c9559e13b1" xsi:nil="true"/>
    <SharedWithUsers xmlns="685866e8-3122-4dbd-93b9-48b38312444c">
      <UserInfo>
        <DisplayName>Chris Staab</DisplayName>
        <AccountId>29</AccountId>
        <AccountType/>
      </UserInfo>
    </SharedWithUsers>
  </documentManagement>
</p:properties>
</file>

<file path=customXml/itemProps1.xml><?xml version="1.0" encoding="utf-8"?>
<ds:datastoreItem xmlns:ds="http://schemas.openxmlformats.org/officeDocument/2006/customXml" ds:itemID="{6C05F37A-460B-4D6C-9CF4-6B5AFF6977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dcb364a-90d7-401a-a277-23c9559e13b1"/>
    <ds:schemaRef ds:uri="685866e8-3122-4dbd-93b9-48b3831244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FB61153-87F3-4DF0-AF62-17ED536ECDCE}">
  <ds:schemaRefs>
    <ds:schemaRef ds:uri="http://schemas.microsoft.com/sharepoint/v3/contenttype/forms"/>
  </ds:schemaRefs>
</ds:datastoreItem>
</file>

<file path=customXml/itemProps3.xml><?xml version="1.0" encoding="utf-8"?>
<ds:datastoreItem xmlns:ds="http://schemas.openxmlformats.org/officeDocument/2006/customXml" ds:itemID="{076C50B9-22BC-4B57-8B66-725B5D705577}">
  <ds:schemaRefs>
    <ds:schemaRef ds:uri="http://www.w3.org/XML/1998/namespace"/>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9dcb364a-90d7-401a-a277-23c9559e13b1"/>
    <ds:schemaRef ds:uri="http://schemas.microsoft.com/office/infopath/2007/PartnerControls"/>
    <ds:schemaRef ds:uri="685866e8-3122-4dbd-93b9-48b38312444c"/>
    <ds:schemaRef ds:uri="http://schemas.microsoft.com/sharepoint/v3"/>
    <ds:schemaRef ds:uri="http://schemas.microsoft.com/office/2006/metadata/propertie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
  <TotalTime>0</TotalTime>
  <Words>7271</Words>
  <Application>Microsoft Office PowerPoint</Application>
  <PresentationFormat>Widescreen</PresentationFormat>
  <Paragraphs>903</Paragraphs>
  <Slides>49</Slides>
  <Notes>36</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49</vt:i4>
      </vt:variant>
    </vt:vector>
  </HeadingPairs>
  <TitlesOfParts>
    <vt:vector size="62" baseType="lpstr">
      <vt:lpstr>Arial</vt:lpstr>
      <vt:lpstr>Calibri</vt:lpstr>
      <vt:lpstr>Candara</vt:lpstr>
      <vt:lpstr>Consolas</vt:lpstr>
      <vt:lpstr>Segoe UI</vt:lpstr>
      <vt:lpstr>Segoe UI Light</vt:lpstr>
      <vt:lpstr>Segoe UI Semibold</vt:lpstr>
      <vt:lpstr>Segoe UI Semilight</vt:lpstr>
      <vt:lpstr>Times New Roman</vt:lpstr>
      <vt:lpstr>Wingdings</vt:lpstr>
      <vt:lpstr>1_White template</vt:lpstr>
      <vt:lpstr>White Template</vt:lpstr>
      <vt:lpstr>9-51151_Build_Light_Gray_Template</vt:lpstr>
      <vt:lpstr>Deploying and managing apps for Teams</vt:lpstr>
      <vt:lpstr>Introduction</vt:lpstr>
      <vt:lpstr>Contents</vt:lpstr>
      <vt:lpstr>Work better together</vt:lpstr>
      <vt:lpstr>Get more work done </vt:lpstr>
      <vt:lpstr>Apps in Teams</vt:lpstr>
      <vt:lpstr>The Teams App lifecycle</vt:lpstr>
      <vt:lpstr>Managing how users discover and request apps</vt:lpstr>
      <vt:lpstr>Evaluating an app for use in your organization</vt:lpstr>
      <vt:lpstr>App components</vt:lpstr>
      <vt:lpstr>App features</vt:lpstr>
      <vt:lpstr>Evaluating app permissions</vt:lpstr>
      <vt:lpstr>Evaluating app permission</vt:lpstr>
      <vt:lpstr>Evaluating app permissions in the Teams admin center</vt:lpstr>
      <vt:lpstr>Evaluating app permissions in the Teams admin center</vt:lpstr>
      <vt:lpstr>Evaluating app permissions in the Teams admin center</vt:lpstr>
      <vt:lpstr>Evaluating app permissions in the Teams admin center</vt:lpstr>
      <vt:lpstr>Evaluating app permissions in the Azure Active Directory Portal</vt:lpstr>
      <vt:lpstr>Evaluating app permissions in the Azure Active Directory Portal</vt:lpstr>
      <vt:lpstr>Publisher information and M365 certification</vt:lpstr>
      <vt:lpstr>M365 certification and what it means</vt:lpstr>
      <vt:lpstr>Trust: Microsoft 365 Certification (Teams only)</vt:lpstr>
      <vt:lpstr>M365 Certified Apps provide additional information validated by the certification process in the Teams Admin Center</vt:lpstr>
      <vt:lpstr>App deployment</vt:lpstr>
      <vt:lpstr>Considerations for deployment</vt:lpstr>
      <vt:lpstr>Developer controls</vt:lpstr>
      <vt:lpstr>Developer controls</vt:lpstr>
      <vt:lpstr>Developer controls</vt:lpstr>
      <vt:lpstr>Microsoft enhanced app controls</vt:lpstr>
      <vt:lpstr>Managing and monitoring apps</vt:lpstr>
      <vt:lpstr>Updating apps</vt:lpstr>
      <vt:lpstr>End of life</vt:lpstr>
      <vt:lpstr>Identifying and validating apps for retirement</vt:lpstr>
      <vt:lpstr>Considerations for retiring Teams apps</vt:lpstr>
      <vt:lpstr>How Microsoft does it</vt:lpstr>
      <vt:lpstr>This section describes how Microsoft manages apps within our own organization. This is intended to be an example of how an enterprise could manage their apps and should not be considered prescriptive guidance.  </vt:lpstr>
      <vt:lpstr>Definitions</vt:lpstr>
      <vt:lpstr>Microsoft apps review process</vt:lpstr>
      <vt:lpstr>LOB app compliance review process</vt:lpstr>
      <vt:lpstr>Third-party app review process</vt:lpstr>
      <vt:lpstr>Graph access</vt:lpstr>
      <vt:lpstr>Graph access</vt:lpstr>
      <vt:lpstr>Graph access</vt:lpstr>
      <vt:lpstr>Graph access</vt:lpstr>
      <vt:lpstr>Graph access</vt:lpstr>
      <vt:lpstr>Graph access</vt:lpstr>
      <vt:lpstr>Lessons learned</vt:lpstr>
      <vt:lpstr>Got some feedback?</vt:lpstr>
      <vt:lpstr>The role of shared meeting spaces</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Dynamic Emergency Calling</dc:title>
  <dc:subject/>
  <dc:creator/>
  <cp:keywords/>
  <dc:description/>
  <cp:lastModifiedBy/>
  <cp:revision>4</cp:revision>
  <dcterms:created xsi:type="dcterms:W3CDTF">2022-01-20T00:56:27Z</dcterms:created>
  <dcterms:modified xsi:type="dcterms:W3CDTF">2023-03-01T22:00:28Z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0x010100708B7AD3623AFC44A3BFAF8130D8BA7D</vt:lpwstr>
  </property>
  <property fmtid="{D5CDD505-2E9C-101B-9397-08002B2CF9AE}" pid="3" name="ClassificationContentMarkingFooterText">
    <vt:lpwstr>Classified as Microsoft Confidential</vt:lpwstr>
  </property>
</Properties>
</file>