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4"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6" name="Shape 86"/>
        <p:cNvGrpSpPr/>
        <p:nvPr/>
      </p:nvGrpSpPr>
      <p:grpSpPr>
        <a:xfrm>
          <a:off x="0" y="0"/>
          <a:ext cx="0" cy="0"/>
          <a:chOff x="0" y="0"/>
          <a:chExt cx="0" cy="0"/>
        </a:xfrm>
      </p:grpSpPr>
      <p:sp>
        <p:nvSpPr>
          <p:cNvPr id="87" name="Shape 87"/>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88" name="Shape 8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3" name="Shape 143"/>
        <p:cNvGrpSpPr/>
        <p:nvPr/>
      </p:nvGrpSpPr>
      <p:grpSpPr>
        <a:xfrm>
          <a:off x="0" y="0"/>
          <a:ext cx="0" cy="0"/>
          <a:chOff x="0" y="0"/>
          <a:chExt cx="0" cy="0"/>
        </a:xfrm>
      </p:grpSpPr>
      <p:sp>
        <p:nvSpPr>
          <p:cNvPr id="144" name="Shape 14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5" name="Shape 14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9" name="Shape 149"/>
        <p:cNvGrpSpPr/>
        <p:nvPr/>
      </p:nvGrpSpPr>
      <p:grpSpPr>
        <a:xfrm>
          <a:off x="0" y="0"/>
          <a:ext cx="0" cy="0"/>
          <a:chOff x="0" y="0"/>
          <a:chExt cx="0" cy="0"/>
        </a:xfrm>
      </p:grpSpPr>
      <p:sp>
        <p:nvSpPr>
          <p:cNvPr id="150" name="Shape 15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51" name="Shape 15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5" name="Shape 155"/>
        <p:cNvGrpSpPr/>
        <p:nvPr/>
      </p:nvGrpSpPr>
      <p:grpSpPr>
        <a:xfrm>
          <a:off x="0" y="0"/>
          <a:ext cx="0" cy="0"/>
          <a:chOff x="0" y="0"/>
          <a:chExt cx="0" cy="0"/>
        </a:xfrm>
      </p:grpSpPr>
      <p:sp>
        <p:nvSpPr>
          <p:cNvPr id="156" name="Shape 15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57" name="Shape 15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1" name="Shape 161"/>
        <p:cNvGrpSpPr/>
        <p:nvPr/>
      </p:nvGrpSpPr>
      <p:grpSpPr>
        <a:xfrm>
          <a:off x="0" y="0"/>
          <a:ext cx="0" cy="0"/>
          <a:chOff x="0" y="0"/>
          <a:chExt cx="0" cy="0"/>
        </a:xfrm>
      </p:grpSpPr>
      <p:sp>
        <p:nvSpPr>
          <p:cNvPr id="162" name="Shape 16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3" name="Shape 16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7" name="Shape 167"/>
        <p:cNvGrpSpPr/>
        <p:nvPr/>
      </p:nvGrpSpPr>
      <p:grpSpPr>
        <a:xfrm>
          <a:off x="0" y="0"/>
          <a:ext cx="0" cy="0"/>
          <a:chOff x="0" y="0"/>
          <a:chExt cx="0" cy="0"/>
        </a:xfrm>
      </p:grpSpPr>
      <p:sp>
        <p:nvSpPr>
          <p:cNvPr id="168" name="Shape 16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9" name="Shape 16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3" name="Shape 173"/>
        <p:cNvGrpSpPr/>
        <p:nvPr/>
      </p:nvGrpSpPr>
      <p:grpSpPr>
        <a:xfrm>
          <a:off x="0" y="0"/>
          <a:ext cx="0" cy="0"/>
          <a:chOff x="0" y="0"/>
          <a:chExt cx="0" cy="0"/>
        </a:xfrm>
      </p:grpSpPr>
      <p:sp>
        <p:nvSpPr>
          <p:cNvPr id="174" name="Shape 17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75" name="Shape 17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rPr lang="en"/>
              <a:t>show your drive.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2" name="Shape 92"/>
        <p:cNvGrpSpPr/>
        <p:nvPr/>
      </p:nvGrpSpPr>
      <p:grpSpPr>
        <a:xfrm>
          <a:off x="0" y="0"/>
          <a:ext cx="0" cy="0"/>
          <a:chOff x="0" y="0"/>
          <a:chExt cx="0" cy="0"/>
        </a:xfrm>
      </p:grpSpPr>
      <p:sp>
        <p:nvSpPr>
          <p:cNvPr id="93" name="Shape 9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4" name="Shape 9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0" name="Shape 10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4" name="Shape 104"/>
        <p:cNvGrpSpPr/>
        <p:nvPr/>
      </p:nvGrpSpPr>
      <p:grpSpPr>
        <a:xfrm>
          <a:off x="0" y="0"/>
          <a:ext cx="0" cy="0"/>
          <a:chOff x="0" y="0"/>
          <a:chExt cx="0" cy="0"/>
        </a:xfrm>
      </p:grpSpPr>
      <p:sp>
        <p:nvSpPr>
          <p:cNvPr id="105" name="Shape 10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6" name="Shape 10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0" name="Shape 110"/>
        <p:cNvGrpSpPr/>
        <p:nvPr/>
      </p:nvGrpSpPr>
      <p:grpSpPr>
        <a:xfrm>
          <a:off x="0" y="0"/>
          <a:ext cx="0" cy="0"/>
          <a:chOff x="0" y="0"/>
          <a:chExt cx="0" cy="0"/>
        </a:xfrm>
      </p:grpSpPr>
      <p:sp>
        <p:nvSpPr>
          <p:cNvPr id="111" name="Shape 11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2" name="Shape 11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6" name="Shape 116"/>
        <p:cNvGrpSpPr/>
        <p:nvPr/>
      </p:nvGrpSpPr>
      <p:grpSpPr>
        <a:xfrm>
          <a:off x="0" y="0"/>
          <a:ext cx="0" cy="0"/>
          <a:chOff x="0" y="0"/>
          <a:chExt cx="0" cy="0"/>
        </a:xfrm>
      </p:grpSpPr>
      <p:sp>
        <p:nvSpPr>
          <p:cNvPr id="117" name="Shape 11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8" name="Shape 11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4" name="Shape 12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8" name="Shape 128"/>
        <p:cNvGrpSpPr/>
        <p:nvPr/>
      </p:nvGrpSpPr>
      <p:grpSpPr>
        <a:xfrm>
          <a:off x="0" y="0"/>
          <a:ext cx="0" cy="0"/>
          <a:chOff x="0" y="0"/>
          <a:chExt cx="0" cy="0"/>
        </a:xfrm>
      </p:grpSpPr>
      <p:sp>
        <p:nvSpPr>
          <p:cNvPr id="129" name="Shape 12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0" name="Shape 13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6" name="Shape 136"/>
        <p:cNvGrpSpPr/>
        <p:nvPr/>
      </p:nvGrpSpPr>
      <p:grpSpPr>
        <a:xfrm>
          <a:off x="0" y="0"/>
          <a:ext cx="0" cy="0"/>
          <a:chOff x="0" y="0"/>
          <a:chExt cx="0" cy="0"/>
        </a:xfrm>
      </p:grpSpPr>
      <p:sp>
        <p:nvSpPr>
          <p:cNvPr id="137" name="Shape 13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8" name="Shape 13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4" name="Shape 14"/>
        <p:cNvGrpSpPr/>
        <p:nvPr/>
      </p:nvGrpSpPr>
      <p:grpSpPr>
        <a:xfrm>
          <a:off x="0" y="0"/>
          <a:ext cx="0" cy="0"/>
          <a:chOff x="0" y="0"/>
          <a:chExt cx="0" cy="0"/>
        </a:xfrm>
      </p:grpSpPr>
      <p:sp>
        <p:nvSpPr>
          <p:cNvPr id="15" name="Shape 15"/>
          <p:cNvSpPr txBox="1"/>
          <p:nvPr>
            <p:ph type="ctrTitle"/>
          </p:nvPr>
        </p:nvSpPr>
        <p:spPr>
          <a:xfrm>
            <a:off x="1997075" y="1095856"/>
            <a:ext cx="6400799" cy="1102500"/>
          </a:xfrm>
          <a:prstGeom prst="rect">
            <a:avLst/>
          </a:prstGeom>
        </p:spPr>
        <p:txBody>
          <a:bodyPr anchorCtr="0" anchor="b" bIns="91425" lIns="91425" rIns="91425" tIns="91425"/>
          <a:lstStyle>
            <a:lvl1pPr lvl="0">
              <a:spcBef>
                <a:spcPts val="0"/>
              </a:spcBef>
              <a:buSzPct val="100000"/>
              <a:defRPr b="1" sz="4800"/>
            </a:lvl1pPr>
            <a:lvl2pPr lvl="1">
              <a:spcBef>
                <a:spcPts val="0"/>
              </a:spcBef>
              <a:buSzPct val="100000"/>
              <a:defRPr b="1" sz="4800"/>
            </a:lvl2pPr>
            <a:lvl3pPr lvl="2">
              <a:spcBef>
                <a:spcPts val="0"/>
              </a:spcBef>
              <a:buSzPct val="100000"/>
              <a:defRPr b="1" sz="4800"/>
            </a:lvl3pPr>
            <a:lvl4pPr lvl="3">
              <a:spcBef>
                <a:spcPts val="0"/>
              </a:spcBef>
              <a:buSzPct val="100000"/>
              <a:defRPr b="1" sz="4800"/>
            </a:lvl4pPr>
            <a:lvl5pPr lvl="4">
              <a:spcBef>
                <a:spcPts val="0"/>
              </a:spcBef>
              <a:buSzPct val="100000"/>
              <a:defRPr b="1" sz="4800"/>
            </a:lvl5pPr>
            <a:lvl6pPr lvl="5">
              <a:spcBef>
                <a:spcPts val="0"/>
              </a:spcBef>
              <a:buSzPct val="100000"/>
              <a:defRPr b="1" sz="4800"/>
            </a:lvl6pPr>
            <a:lvl7pPr lvl="6">
              <a:spcBef>
                <a:spcPts val="0"/>
              </a:spcBef>
              <a:buSzPct val="100000"/>
              <a:defRPr b="1" sz="4800"/>
            </a:lvl7pPr>
            <a:lvl8pPr lvl="7">
              <a:spcBef>
                <a:spcPts val="0"/>
              </a:spcBef>
              <a:buSzPct val="100000"/>
              <a:defRPr b="1" sz="4800"/>
            </a:lvl8pPr>
            <a:lvl9pPr lvl="8">
              <a:spcBef>
                <a:spcPts val="0"/>
              </a:spcBef>
              <a:buSzPct val="100000"/>
              <a:defRPr b="1" sz="4800"/>
            </a:lvl9pPr>
          </a:lstStyle>
          <a:p/>
        </p:txBody>
      </p:sp>
      <p:sp>
        <p:nvSpPr>
          <p:cNvPr id="16" name="Shape 16"/>
          <p:cNvSpPr txBox="1"/>
          <p:nvPr>
            <p:ph idx="1" type="subTitle"/>
          </p:nvPr>
        </p:nvSpPr>
        <p:spPr>
          <a:xfrm>
            <a:off x="1997075" y="2251802"/>
            <a:ext cx="6400799" cy="871800"/>
          </a:xfrm>
          <a:prstGeom prst="rect">
            <a:avLst/>
          </a:prstGeom>
        </p:spPr>
        <p:txBody>
          <a:bodyPr anchorCtr="0" anchor="t" bIns="91425" lIns="91425" rIns="91425" tIns="91425"/>
          <a:lstStyle>
            <a:lvl1pPr lvl="0">
              <a:spcBef>
                <a:spcPts val="0"/>
              </a:spcBef>
              <a:buClr>
                <a:srgbClr val="FFFFFF"/>
              </a:buClr>
              <a:buNone/>
              <a:defRPr>
                <a:solidFill>
                  <a:srgbClr val="FFFFFF"/>
                </a:solidFill>
              </a:defRPr>
            </a:lvl1pPr>
            <a:lvl2pPr lvl="1">
              <a:spcBef>
                <a:spcPts val="0"/>
              </a:spcBef>
              <a:buClr>
                <a:srgbClr val="FFFFFF"/>
              </a:buClr>
              <a:buSzPct val="100000"/>
              <a:buNone/>
              <a:defRPr sz="3200">
                <a:solidFill>
                  <a:srgbClr val="FFFFFF"/>
                </a:solidFill>
              </a:defRPr>
            </a:lvl2pPr>
            <a:lvl3pPr lvl="2">
              <a:spcBef>
                <a:spcPts val="0"/>
              </a:spcBef>
              <a:buClr>
                <a:srgbClr val="FFFFFF"/>
              </a:buClr>
              <a:buSzPct val="100000"/>
              <a:buNone/>
              <a:defRPr sz="3200">
                <a:solidFill>
                  <a:srgbClr val="FFFFFF"/>
                </a:solidFill>
              </a:defRPr>
            </a:lvl3pPr>
            <a:lvl4pPr lvl="3">
              <a:spcBef>
                <a:spcPts val="0"/>
              </a:spcBef>
              <a:buClr>
                <a:srgbClr val="FFFFFF"/>
              </a:buClr>
              <a:buSzPct val="100000"/>
              <a:buNone/>
              <a:defRPr sz="3200">
                <a:solidFill>
                  <a:srgbClr val="FFFFFF"/>
                </a:solidFill>
              </a:defRPr>
            </a:lvl4pPr>
            <a:lvl5pPr lvl="4">
              <a:spcBef>
                <a:spcPts val="0"/>
              </a:spcBef>
              <a:buClr>
                <a:srgbClr val="FFFFFF"/>
              </a:buClr>
              <a:buSzPct val="100000"/>
              <a:buNone/>
              <a:defRPr sz="3200">
                <a:solidFill>
                  <a:srgbClr val="FFFFFF"/>
                </a:solidFill>
              </a:defRPr>
            </a:lvl5pPr>
            <a:lvl6pPr lvl="5">
              <a:spcBef>
                <a:spcPts val="0"/>
              </a:spcBef>
              <a:buClr>
                <a:srgbClr val="FFFFFF"/>
              </a:buClr>
              <a:buSzPct val="100000"/>
              <a:buNone/>
              <a:defRPr sz="3200">
                <a:solidFill>
                  <a:srgbClr val="FFFFFF"/>
                </a:solidFill>
              </a:defRPr>
            </a:lvl6pPr>
            <a:lvl7pPr lvl="6">
              <a:spcBef>
                <a:spcPts val="0"/>
              </a:spcBef>
              <a:buClr>
                <a:srgbClr val="FFFFFF"/>
              </a:buClr>
              <a:buSzPct val="100000"/>
              <a:buNone/>
              <a:defRPr sz="3200">
                <a:solidFill>
                  <a:srgbClr val="FFFFFF"/>
                </a:solidFill>
              </a:defRPr>
            </a:lvl7pPr>
            <a:lvl8pPr lvl="7">
              <a:spcBef>
                <a:spcPts val="0"/>
              </a:spcBef>
              <a:buClr>
                <a:srgbClr val="FFFFFF"/>
              </a:buClr>
              <a:buSzPct val="100000"/>
              <a:buNone/>
              <a:defRPr sz="3200">
                <a:solidFill>
                  <a:srgbClr val="FFFFFF"/>
                </a:solidFill>
              </a:defRPr>
            </a:lvl8pPr>
            <a:lvl9pPr lvl="8">
              <a:spcBef>
                <a:spcPts val="0"/>
              </a:spcBef>
              <a:buClr>
                <a:srgbClr val="FFFFFF"/>
              </a:buClr>
              <a:buSzPct val="100000"/>
              <a:buNone/>
              <a:defRPr sz="3200">
                <a:solidFill>
                  <a:srgbClr val="FFFFFF"/>
                </a:solidFill>
              </a:defRPr>
            </a:lvl9pPr>
          </a:lstStyle>
          <a:p/>
        </p:txBody>
      </p:sp>
      <p:sp>
        <p:nvSpPr>
          <p:cNvPr id="17" name="Shape 17"/>
          <p:cNvSpPr/>
          <p:nvPr/>
        </p:nvSpPr>
        <p:spPr>
          <a:xfrm>
            <a:off x="0" y="0"/>
            <a:ext cx="3135299" cy="5143499"/>
          </a:xfrm>
          <a:prstGeom prst="rect">
            <a:avLst/>
          </a:prstGeom>
          <a:noFill/>
          <a:ln>
            <a:noFill/>
          </a:ln>
        </p:spPr>
        <p:txBody>
          <a:bodyPr anchorCtr="0" anchor="t" bIns="45700" lIns="91425" rIns="91425" tIns="45700">
            <a:noAutofit/>
          </a:bodyPr>
          <a:lstStyle/>
          <a:p>
            <a:pPr lvl="0">
              <a:spcBef>
                <a:spcPts val="0"/>
              </a:spcBef>
              <a:buNone/>
            </a:pPr>
            <a:r>
              <a:t/>
            </a:r>
            <a:endParaRPr/>
          </a:p>
        </p:txBody>
      </p:sp>
      <p:sp>
        <p:nvSpPr>
          <p:cNvPr id="18" name="Shape 18"/>
          <p:cNvSpPr/>
          <p:nvPr/>
        </p:nvSpPr>
        <p:spPr>
          <a:xfrm>
            <a:off x="3175" y="0"/>
            <a:ext cx="635000" cy="609600"/>
          </a:xfrm>
          <a:custGeom>
            <a:pathLst>
              <a:path extrusionOk="0" h="512" w="400">
                <a:moveTo>
                  <a:pt x="400" y="512"/>
                </a:moveTo>
                <a:lnTo>
                  <a:pt x="2" y="0"/>
                </a:lnTo>
                <a:lnTo>
                  <a:pt x="0" y="0"/>
                </a:lnTo>
                <a:lnTo>
                  <a:pt x="0" y="512"/>
                </a:lnTo>
                <a:lnTo>
                  <a:pt x="400" y="512"/>
                </a:lnTo>
                <a:close/>
              </a:path>
            </a:pathLst>
          </a:custGeom>
          <a:gradFill>
            <a:gsLst>
              <a:gs pos="0">
                <a:srgbClr val="FFD700"/>
              </a:gs>
              <a:gs pos="54000">
                <a:srgbClr val="FFD700"/>
              </a:gs>
              <a:gs pos="98000">
                <a:srgbClr val="FFF7A9"/>
              </a:gs>
              <a:gs pos="100000">
                <a:srgbClr val="FFF100"/>
              </a:gs>
            </a:gsLst>
            <a:lin ang="13500000" scaled="0"/>
          </a:gradFill>
          <a:ln>
            <a:noFill/>
          </a:ln>
        </p:spPr>
        <p:txBody>
          <a:bodyPr anchorCtr="0" anchor="t" bIns="45700" lIns="91425" rIns="91425" tIns="45700">
            <a:noAutofit/>
          </a:bodyPr>
          <a:lstStyle/>
          <a:p>
            <a:pPr lvl="0">
              <a:spcBef>
                <a:spcPts val="0"/>
              </a:spcBef>
              <a:buNone/>
            </a:pPr>
            <a:r>
              <a:t/>
            </a:r>
            <a:endParaRPr/>
          </a:p>
        </p:txBody>
      </p:sp>
      <p:sp>
        <p:nvSpPr>
          <p:cNvPr id="19" name="Shape 19"/>
          <p:cNvSpPr/>
          <p:nvPr/>
        </p:nvSpPr>
        <p:spPr>
          <a:xfrm>
            <a:off x="3175" y="1916906"/>
            <a:ext cx="635000" cy="611981"/>
          </a:xfrm>
          <a:custGeom>
            <a:pathLst>
              <a:path extrusionOk="0" h="514" w="400">
                <a:moveTo>
                  <a:pt x="400" y="0"/>
                </a:moveTo>
                <a:lnTo>
                  <a:pt x="0" y="0"/>
                </a:lnTo>
                <a:lnTo>
                  <a:pt x="0" y="514"/>
                </a:lnTo>
                <a:lnTo>
                  <a:pt x="2" y="514"/>
                </a:lnTo>
                <a:lnTo>
                  <a:pt x="400" y="0"/>
                </a:lnTo>
                <a:close/>
              </a:path>
            </a:pathLst>
          </a:custGeom>
          <a:gradFill>
            <a:gsLst>
              <a:gs pos="0">
                <a:srgbClr val="0090DA"/>
              </a:gs>
              <a:gs pos="54000">
                <a:srgbClr val="0090DA"/>
              </a:gs>
              <a:gs pos="98000">
                <a:srgbClr val="2BC4F3"/>
              </a:gs>
              <a:gs pos="100000">
                <a:srgbClr val="00AEEE"/>
              </a:gs>
            </a:gsLst>
            <a:lin ang="8100000" scaled="0"/>
          </a:gradFill>
          <a:ln>
            <a:noFill/>
          </a:ln>
        </p:spPr>
        <p:txBody>
          <a:bodyPr anchorCtr="0" anchor="t" bIns="45700" lIns="91425" rIns="91425" tIns="45700">
            <a:noAutofit/>
          </a:bodyPr>
          <a:lstStyle/>
          <a:p>
            <a:pPr lvl="0">
              <a:spcBef>
                <a:spcPts val="0"/>
              </a:spcBef>
              <a:buNone/>
            </a:pPr>
            <a:r>
              <a:t/>
            </a:r>
            <a:endParaRPr/>
          </a:p>
        </p:txBody>
      </p:sp>
      <p:sp>
        <p:nvSpPr>
          <p:cNvPr id="20" name="Shape 20"/>
          <p:cNvSpPr/>
          <p:nvPr/>
        </p:nvSpPr>
        <p:spPr>
          <a:xfrm>
            <a:off x="3175" y="1307306"/>
            <a:ext cx="635000" cy="609600"/>
          </a:xfrm>
          <a:custGeom>
            <a:pathLst>
              <a:path extrusionOk="0" h="512" w="400">
                <a:moveTo>
                  <a:pt x="400" y="512"/>
                </a:moveTo>
                <a:lnTo>
                  <a:pt x="2" y="0"/>
                </a:lnTo>
                <a:lnTo>
                  <a:pt x="0" y="0"/>
                </a:lnTo>
                <a:lnTo>
                  <a:pt x="0" y="512"/>
                </a:lnTo>
                <a:lnTo>
                  <a:pt x="400" y="512"/>
                </a:lnTo>
                <a:close/>
              </a:path>
            </a:pathLst>
          </a:custGeom>
          <a:gradFill>
            <a:gsLst>
              <a:gs pos="0">
                <a:srgbClr val="AAAAAA"/>
              </a:gs>
              <a:gs pos="54000">
                <a:srgbClr val="AAAAAA"/>
              </a:gs>
              <a:gs pos="98000">
                <a:srgbClr val="D2D2D2"/>
              </a:gs>
              <a:gs pos="100000">
                <a:srgbClr val="B9B9B9"/>
              </a:gs>
            </a:gsLst>
            <a:lin ang="13500000" scaled="0"/>
          </a:gradFill>
          <a:ln>
            <a:noFill/>
          </a:ln>
        </p:spPr>
        <p:txBody>
          <a:bodyPr anchorCtr="0" anchor="t" bIns="45700" lIns="91425" rIns="91425" tIns="45700">
            <a:noAutofit/>
          </a:bodyPr>
          <a:lstStyle/>
          <a:p>
            <a:pPr lvl="0">
              <a:spcBef>
                <a:spcPts val="0"/>
              </a:spcBef>
              <a:buNone/>
            </a:pPr>
            <a:r>
              <a:t/>
            </a:r>
            <a:endParaRPr/>
          </a:p>
        </p:txBody>
      </p:sp>
      <p:sp>
        <p:nvSpPr>
          <p:cNvPr id="21" name="Shape 21"/>
          <p:cNvSpPr/>
          <p:nvPr/>
        </p:nvSpPr>
        <p:spPr>
          <a:xfrm>
            <a:off x="152400" y="1307306"/>
            <a:ext cx="1317625" cy="609600"/>
          </a:xfrm>
          <a:custGeom>
            <a:pathLst>
              <a:path extrusionOk="0" h="512" w="830">
                <a:moveTo>
                  <a:pt x="398" y="512"/>
                </a:moveTo>
                <a:lnTo>
                  <a:pt x="830" y="512"/>
                </a:lnTo>
                <a:lnTo>
                  <a:pt x="432" y="0"/>
                </a:lnTo>
                <a:lnTo>
                  <a:pt x="0" y="0"/>
                </a:lnTo>
                <a:lnTo>
                  <a:pt x="398" y="512"/>
                </a:lnTo>
                <a:close/>
              </a:path>
            </a:pathLst>
          </a:custGeom>
          <a:gradFill>
            <a:gsLst>
              <a:gs pos="0">
                <a:srgbClr val="FFD700"/>
              </a:gs>
              <a:gs pos="54000">
                <a:srgbClr val="FFD700"/>
              </a:gs>
              <a:gs pos="98000">
                <a:srgbClr val="FFF7A9"/>
              </a:gs>
              <a:gs pos="100000">
                <a:srgbClr val="FFF100"/>
              </a:gs>
            </a:gsLst>
            <a:lin ang="13500000" scaled="0"/>
          </a:gradFill>
          <a:ln>
            <a:noFill/>
          </a:ln>
        </p:spPr>
        <p:txBody>
          <a:bodyPr anchorCtr="0" anchor="t" bIns="45700" lIns="91425" rIns="91425" tIns="45700">
            <a:noAutofit/>
          </a:bodyPr>
          <a:lstStyle/>
          <a:p>
            <a:pPr lvl="0">
              <a:spcBef>
                <a:spcPts val="0"/>
              </a:spcBef>
              <a:buNone/>
            </a:pPr>
            <a:r>
              <a:t/>
            </a:r>
            <a:endParaRPr/>
          </a:p>
        </p:txBody>
      </p:sp>
      <p:sp>
        <p:nvSpPr>
          <p:cNvPr id="22" name="Shape 22"/>
          <p:cNvSpPr/>
          <p:nvPr/>
        </p:nvSpPr>
        <p:spPr>
          <a:xfrm>
            <a:off x="152400" y="3226593"/>
            <a:ext cx="1317625" cy="609600"/>
          </a:xfrm>
          <a:custGeom>
            <a:pathLst>
              <a:path extrusionOk="0" h="512" w="830">
                <a:moveTo>
                  <a:pt x="830" y="0"/>
                </a:moveTo>
                <a:lnTo>
                  <a:pt x="398" y="0"/>
                </a:lnTo>
                <a:lnTo>
                  <a:pt x="0" y="512"/>
                </a:lnTo>
                <a:lnTo>
                  <a:pt x="432" y="512"/>
                </a:lnTo>
                <a:lnTo>
                  <a:pt x="830" y="0"/>
                </a:lnTo>
                <a:close/>
              </a:path>
            </a:pathLst>
          </a:custGeom>
          <a:gradFill>
            <a:gsLst>
              <a:gs pos="0">
                <a:srgbClr val="0090DA"/>
              </a:gs>
              <a:gs pos="54000">
                <a:srgbClr val="0090DA"/>
              </a:gs>
              <a:gs pos="98000">
                <a:srgbClr val="2BC4F3"/>
              </a:gs>
              <a:gs pos="100000">
                <a:srgbClr val="00AEEE"/>
              </a:gs>
            </a:gsLst>
            <a:lin ang="8100000" scaled="0"/>
          </a:gradFill>
          <a:ln>
            <a:noFill/>
          </a:ln>
        </p:spPr>
        <p:txBody>
          <a:bodyPr anchorCtr="0" anchor="t" bIns="45700" lIns="91425" rIns="91425" tIns="45700">
            <a:noAutofit/>
          </a:bodyPr>
          <a:lstStyle/>
          <a:p>
            <a:pPr lvl="0">
              <a:spcBef>
                <a:spcPts val="0"/>
              </a:spcBef>
              <a:buNone/>
            </a:pPr>
            <a:r>
              <a:t/>
            </a:r>
            <a:endParaRPr/>
          </a:p>
        </p:txBody>
      </p:sp>
      <p:sp>
        <p:nvSpPr>
          <p:cNvPr id="23" name="Shape 23"/>
          <p:cNvSpPr/>
          <p:nvPr/>
        </p:nvSpPr>
        <p:spPr>
          <a:xfrm>
            <a:off x="152400" y="2614612"/>
            <a:ext cx="1317625" cy="611981"/>
          </a:xfrm>
          <a:custGeom>
            <a:pathLst>
              <a:path extrusionOk="0" h="514" w="830">
                <a:moveTo>
                  <a:pt x="432" y="0"/>
                </a:moveTo>
                <a:lnTo>
                  <a:pt x="0" y="0"/>
                </a:lnTo>
                <a:lnTo>
                  <a:pt x="398" y="514"/>
                </a:lnTo>
                <a:lnTo>
                  <a:pt x="830" y="514"/>
                </a:lnTo>
                <a:lnTo>
                  <a:pt x="432" y="0"/>
                </a:lnTo>
                <a:close/>
              </a:path>
            </a:pathLst>
          </a:custGeom>
          <a:gradFill>
            <a:gsLst>
              <a:gs pos="0">
                <a:srgbClr val="AAAAAA"/>
              </a:gs>
              <a:gs pos="54000">
                <a:srgbClr val="AAAAAA"/>
              </a:gs>
              <a:gs pos="98000">
                <a:srgbClr val="D2D2D2"/>
              </a:gs>
              <a:gs pos="100000">
                <a:srgbClr val="B9B9B9"/>
              </a:gs>
            </a:gsLst>
            <a:lin ang="13500000" scaled="0"/>
          </a:gradFill>
          <a:ln>
            <a:noFill/>
          </a:ln>
        </p:spPr>
        <p:txBody>
          <a:bodyPr anchorCtr="0" anchor="t" bIns="45700" lIns="91425" rIns="91425" tIns="45700">
            <a:noAutofit/>
          </a:bodyPr>
          <a:lstStyle/>
          <a:p>
            <a:pPr lvl="0">
              <a:spcBef>
                <a:spcPts val="0"/>
              </a:spcBef>
              <a:buNone/>
            </a:pPr>
            <a:r>
              <a:t/>
            </a:r>
            <a:endParaRPr/>
          </a:p>
        </p:txBody>
      </p:sp>
      <p:sp>
        <p:nvSpPr>
          <p:cNvPr id="24" name="Shape 24"/>
          <p:cNvSpPr/>
          <p:nvPr/>
        </p:nvSpPr>
        <p:spPr>
          <a:xfrm>
            <a:off x="984250" y="2614612"/>
            <a:ext cx="1322387" cy="611981"/>
          </a:xfrm>
          <a:custGeom>
            <a:pathLst>
              <a:path extrusionOk="0" h="514" w="833">
                <a:moveTo>
                  <a:pt x="399" y="514"/>
                </a:moveTo>
                <a:lnTo>
                  <a:pt x="833" y="514"/>
                </a:lnTo>
                <a:lnTo>
                  <a:pt x="435" y="0"/>
                </a:lnTo>
                <a:lnTo>
                  <a:pt x="0" y="0"/>
                </a:lnTo>
                <a:lnTo>
                  <a:pt x="399" y="514"/>
                </a:lnTo>
                <a:close/>
              </a:path>
            </a:pathLst>
          </a:custGeom>
          <a:gradFill>
            <a:gsLst>
              <a:gs pos="0">
                <a:srgbClr val="FFD700"/>
              </a:gs>
              <a:gs pos="54000">
                <a:srgbClr val="FFD700"/>
              </a:gs>
              <a:gs pos="98000">
                <a:srgbClr val="FFF7A9"/>
              </a:gs>
              <a:gs pos="100000">
                <a:srgbClr val="FFF100"/>
              </a:gs>
            </a:gsLst>
            <a:lin ang="13500000" scaled="0"/>
          </a:gradFill>
          <a:ln>
            <a:noFill/>
          </a:ln>
        </p:spPr>
        <p:txBody>
          <a:bodyPr anchorCtr="0" anchor="t" bIns="45700" lIns="91425" rIns="91425" tIns="45700">
            <a:noAutofit/>
          </a:bodyPr>
          <a:lstStyle/>
          <a:p>
            <a:pPr lvl="0">
              <a:spcBef>
                <a:spcPts val="0"/>
              </a:spcBef>
              <a:buNone/>
            </a:pPr>
            <a:r>
              <a:t/>
            </a:r>
            <a:endParaRPr/>
          </a:p>
        </p:txBody>
      </p:sp>
      <p:sp>
        <p:nvSpPr>
          <p:cNvPr id="25" name="Shape 25"/>
          <p:cNvSpPr/>
          <p:nvPr/>
        </p:nvSpPr>
        <p:spPr>
          <a:xfrm>
            <a:off x="3175" y="2614612"/>
            <a:ext cx="635000" cy="611981"/>
          </a:xfrm>
          <a:custGeom>
            <a:pathLst>
              <a:path extrusionOk="0" h="514" w="400">
                <a:moveTo>
                  <a:pt x="2" y="0"/>
                </a:moveTo>
                <a:lnTo>
                  <a:pt x="0" y="0"/>
                </a:lnTo>
                <a:lnTo>
                  <a:pt x="0" y="514"/>
                </a:lnTo>
                <a:lnTo>
                  <a:pt x="400" y="514"/>
                </a:lnTo>
                <a:lnTo>
                  <a:pt x="2" y="0"/>
                </a:lnTo>
                <a:close/>
              </a:path>
            </a:pathLst>
          </a:custGeom>
          <a:gradFill>
            <a:gsLst>
              <a:gs pos="0">
                <a:srgbClr val="FFD700"/>
              </a:gs>
              <a:gs pos="54000">
                <a:srgbClr val="FFD700"/>
              </a:gs>
              <a:gs pos="98000">
                <a:srgbClr val="FFF7A9"/>
              </a:gs>
              <a:gs pos="100000">
                <a:srgbClr val="FFF100"/>
              </a:gs>
            </a:gsLst>
            <a:lin ang="13500000" scaled="0"/>
          </a:gradFill>
          <a:ln>
            <a:noFill/>
          </a:ln>
        </p:spPr>
        <p:txBody>
          <a:bodyPr anchorCtr="0" anchor="t" bIns="45700" lIns="91425" rIns="91425" tIns="45700">
            <a:noAutofit/>
          </a:bodyPr>
          <a:lstStyle/>
          <a:p>
            <a:pPr lvl="0">
              <a:spcBef>
                <a:spcPts val="0"/>
              </a:spcBef>
              <a:buNone/>
            </a:pPr>
            <a:r>
              <a:t/>
            </a:r>
            <a:endParaRPr/>
          </a:p>
        </p:txBody>
      </p:sp>
      <p:sp>
        <p:nvSpPr>
          <p:cNvPr id="26" name="Shape 26"/>
          <p:cNvSpPr/>
          <p:nvPr/>
        </p:nvSpPr>
        <p:spPr>
          <a:xfrm>
            <a:off x="984250" y="4533900"/>
            <a:ext cx="1322387" cy="609600"/>
          </a:xfrm>
          <a:custGeom>
            <a:pathLst>
              <a:path extrusionOk="0" h="512" w="833">
                <a:moveTo>
                  <a:pt x="399" y="0"/>
                </a:moveTo>
                <a:lnTo>
                  <a:pt x="0" y="512"/>
                </a:lnTo>
                <a:lnTo>
                  <a:pt x="435" y="512"/>
                </a:lnTo>
                <a:lnTo>
                  <a:pt x="833" y="0"/>
                </a:lnTo>
                <a:lnTo>
                  <a:pt x="399" y="0"/>
                </a:lnTo>
                <a:close/>
              </a:path>
            </a:pathLst>
          </a:custGeom>
          <a:gradFill>
            <a:gsLst>
              <a:gs pos="0">
                <a:srgbClr val="0090DA"/>
              </a:gs>
              <a:gs pos="54000">
                <a:srgbClr val="0090DA"/>
              </a:gs>
              <a:gs pos="98000">
                <a:srgbClr val="2BC4F3"/>
              </a:gs>
              <a:gs pos="100000">
                <a:srgbClr val="00AEEE"/>
              </a:gs>
            </a:gsLst>
            <a:lin ang="8100000" scaled="0"/>
          </a:gradFill>
          <a:ln>
            <a:noFill/>
          </a:ln>
        </p:spPr>
        <p:txBody>
          <a:bodyPr anchorCtr="0" anchor="t" bIns="45700" lIns="91425" rIns="91425" tIns="45700">
            <a:noAutofit/>
          </a:bodyPr>
          <a:lstStyle/>
          <a:p>
            <a:pPr lvl="0">
              <a:spcBef>
                <a:spcPts val="0"/>
              </a:spcBef>
              <a:buNone/>
            </a:pPr>
            <a:r>
              <a:t/>
            </a:r>
            <a:endParaRPr/>
          </a:p>
        </p:txBody>
      </p:sp>
      <p:sp>
        <p:nvSpPr>
          <p:cNvPr id="27" name="Shape 27"/>
          <p:cNvSpPr/>
          <p:nvPr/>
        </p:nvSpPr>
        <p:spPr>
          <a:xfrm>
            <a:off x="984250" y="3924300"/>
            <a:ext cx="1322387" cy="609600"/>
          </a:xfrm>
          <a:custGeom>
            <a:pathLst>
              <a:path extrusionOk="0" h="512" w="833">
                <a:moveTo>
                  <a:pt x="435" y="0"/>
                </a:moveTo>
                <a:lnTo>
                  <a:pt x="0" y="0"/>
                </a:lnTo>
                <a:lnTo>
                  <a:pt x="399" y="512"/>
                </a:lnTo>
                <a:lnTo>
                  <a:pt x="833" y="512"/>
                </a:lnTo>
                <a:lnTo>
                  <a:pt x="435" y="0"/>
                </a:lnTo>
                <a:close/>
              </a:path>
            </a:pathLst>
          </a:custGeom>
          <a:gradFill>
            <a:gsLst>
              <a:gs pos="0">
                <a:srgbClr val="AAAAAA"/>
              </a:gs>
              <a:gs pos="54000">
                <a:srgbClr val="AAAAAA"/>
              </a:gs>
              <a:gs pos="98000">
                <a:srgbClr val="D2D2D2"/>
              </a:gs>
              <a:gs pos="100000">
                <a:srgbClr val="B9B9B9"/>
              </a:gs>
            </a:gsLst>
            <a:lin ang="13500000" scaled="0"/>
          </a:gradFill>
          <a:ln>
            <a:noFill/>
          </a:ln>
        </p:spPr>
        <p:txBody>
          <a:bodyPr anchorCtr="0" anchor="t" bIns="45700" lIns="91425" rIns="91425" tIns="45700">
            <a:noAutofit/>
          </a:bodyPr>
          <a:lstStyle/>
          <a:p>
            <a:pPr lvl="0">
              <a:spcBef>
                <a:spcPts val="0"/>
              </a:spcBef>
              <a:buNone/>
            </a:pPr>
            <a:r>
              <a:t/>
            </a:r>
            <a:endParaRPr/>
          </a:p>
        </p:txBody>
      </p:sp>
      <p:sp>
        <p:nvSpPr>
          <p:cNvPr id="28" name="Shape 28"/>
          <p:cNvSpPr/>
          <p:nvPr/>
        </p:nvSpPr>
        <p:spPr>
          <a:xfrm>
            <a:off x="1820863" y="3924300"/>
            <a:ext cx="1317625" cy="609600"/>
          </a:xfrm>
          <a:custGeom>
            <a:pathLst>
              <a:path extrusionOk="0" h="512" w="830">
                <a:moveTo>
                  <a:pt x="434" y="0"/>
                </a:moveTo>
                <a:lnTo>
                  <a:pt x="0" y="0"/>
                </a:lnTo>
                <a:lnTo>
                  <a:pt x="398" y="512"/>
                </a:lnTo>
                <a:lnTo>
                  <a:pt x="830" y="512"/>
                </a:lnTo>
                <a:lnTo>
                  <a:pt x="434" y="0"/>
                </a:lnTo>
                <a:close/>
              </a:path>
            </a:pathLst>
          </a:custGeom>
          <a:gradFill>
            <a:gsLst>
              <a:gs pos="0">
                <a:srgbClr val="FFD700"/>
              </a:gs>
              <a:gs pos="54000">
                <a:srgbClr val="FFD700"/>
              </a:gs>
              <a:gs pos="98000">
                <a:srgbClr val="FFF7A9"/>
              </a:gs>
              <a:gs pos="100000">
                <a:srgbClr val="FFF100"/>
              </a:gs>
            </a:gsLst>
            <a:lin ang="13500000" scaled="0"/>
          </a:gradFill>
          <a:ln>
            <a:noFill/>
          </a:ln>
        </p:spPr>
        <p:txBody>
          <a:bodyPr anchorCtr="0" anchor="t" bIns="45700" lIns="91425" rIns="91425" tIns="45700">
            <a:noAutofit/>
          </a:bodyPr>
          <a:lstStyle/>
          <a:p>
            <a:pPr lvl="0">
              <a:spcBef>
                <a:spcPts val="0"/>
              </a:spcBef>
              <a:buNone/>
            </a:pPr>
            <a:r>
              <a:t/>
            </a:r>
            <a:endParaRPr/>
          </a:p>
        </p:txBody>
      </p:sp>
      <p:sp>
        <p:nvSpPr>
          <p:cNvPr id="29" name="Shape 29"/>
          <p:cNvSpPr/>
          <p:nvPr/>
        </p:nvSpPr>
        <p:spPr>
          <a:xfrm>
            <a:off x="3175" y="609600"/>
            <a:ext cx="635000" cy="609600"/>
          </a:xfrm>
          <a:custGeom>
            <a:pathLst>
              <a:path extrusionOk="0" h="512" w="400">
                <a:moveTo>
                  <a:pt x="400" y="0"/>
                </a:moveTo>
                <a:lnTo>
                  <a:pt x="0" y="0"/>
                </a:lnTo>
                <a:lnTo>
                  <a:pt x="0" y="512"/>
                </a:lnTo>
                <a:lnTo>
                  <a:pt x="2" y="512"/>
                </a:lnTo>
                <a:lnTo>
                  <a:pt x="400" y="0"/>
                </a:lnTo>
                <a:close/>
              </a:path>
            </a:pathLst>
          </a:custGeom>
          <a:gradFill>
            <a:gsLst>
              <a:gs pos="0">
                <a:srgbClr val="CD118C"/>
              </a:gs>
              <a:gs pos="54000">
                <a:srgbClr val="CD118C"/>
              </a:gs>
              <a:gs pos="98000">
                <a:srgbClr val="F074AC"/>
              </a:gs>
              <a:gs pos="100000">
                <a:srgbClr val="EB008B"/>
              </a:gs>
            </a:gsLst>
            <a:lin ang="8100000" scaled="0"/>
          </a:gradFill>
          <a:ln>
            <a:noFill/>
          </a:ln>
        </p:spPr>
        <p:txBody>
          <a:bodyPr anchorCtr="0" anchor="t" bIns="45700" lIns="91425" rIns="91425" tIns="45700">
            <a:noAutofit/>
          </a:bodyPr>
          <a:lstStyle/>
          <a:p>
            <a:pPr lvl="0">
              <a:spcBef>
                <a:spcPts val="0"/>
              </a:spcBef>
              <a:buNone/>
            </a:pPr>
            <a:r>
              <a:t/>
            </a:r>
            <a:endParaRPr/>
          </a:p>
        </p:txBody>
      </p:sp>
      <p:sp>
        <p:nvSpPr>
          <p:cNvPr id="30" name="Shape 30"/>
          <p:cNvSpPr/>
          <p:nvPr/>
        </p:nvSpPr>
        <p:spPr>
          <a:xfrm>
            <a:off x="152400" y="1916906"/>
            <a:ext cx="1317625" cy="611981"/>
          </a:xfrm>
          <a:custGeom>
            <a:pathLst>
              <a:path extrusionOk="0" h="514" w="830">
                <a:moveTo>
                  <a:pt x="0" y="514"/>
                </a:moveTo>
                <a:lnTo>
                  <a:pt x="432" y="514"/>
                </a:lnTo>
                <a:lnTo>
                  <a:pt x="830" y="0"/>
                </a:lnTo>
                <a:lnTo>
                  <a:pt x="398" y="0"/>
                </a:lnTo>
                <a:lnTo>
                  <a:pt x="0" y="514"/>
                </a:lnTo>
                <a:close/>
              </a:path>
            </a:pathLst>
          </a:custGeom>
          <a:gradFill>
            <a:gsLst>
              <a:gs pos="0">
                <a:srgbClr val="CD118C"/>
              </a:gs>
              <a:gs pos="54000">
                <a:srgbClr val="CD118C"/>
              </a:gs>
              <a:gs pos="98000">
                <a:srgbClr val="F074AC"/>
              </a:gs>
              <a:gs pos="100000">
                <a:srgbClr val="EB008B"/>
              </a:gs>
            </a:gsLst>
            <a:lin ang="8100000" scaled="0"/>
          </a:gradFill>
          <a:ln>
            <a:noFill/>
          </a:ln>
        </p:spPr>
        <p:txBody>
          <a:bodyPr anchorCtr="0" anchor="t" bIns="45700" lIns="91425" rIns="91425" tIns="45700">
            <a:noAutofit/>
          </a:bodyPr>
          <a:lstStyle/>
          <a:p>
            <a:pPr lvl="0">
              <a:spcBef>
                <a:spcPts val="0"/>
              </a:spcBef>
              <a:buNone/>
            </a:pPr>
            <a:r>
              <a:t/>
            </a:r>
            <a:endParaRPr/>
          </a:p>
        </p:txBody>
      </p:sp>
      <p:sp>
        <p:nvSpPr>
          <p:cNvPr id="31" name="Shape 31"/>
          <p:cNvSpPr/>
          <p:nvPr/>
        </p:nvSpPr>
        <p:spPr>
          <a:xfrm>
            <a:off x="984250" y="3226593"/>
            <a:ext cx="1322387" cy="609600"/>
          </a:xfrm>
          <a:custGeom>
            <a:pathLst>
              <a:path extrusionOk="0" h="512" w="833">
                <a:moveTo>
                  <a:pt x="0" y="512"/>
                </a:moveTo>
                <a:lnTo>
                  <a:pt x="435" y="512"/>
                </a:lnTo>
                <a:lnTo>
                  <a:pt x="833" y="0"/>
                </a:lnTo>
                <a:lnTo>
                  <a:pt x="399" y="0"/>
                </a:lnTo>
                <a:lnTo>
                  <a:pt x="0" y="512"/>
                </a:lnTo>
                <a:close/>
              </a:path>
            </a:pathLst>
          </a:custGeom>
          <a:gradFill>
            <a:gsLst>
              <a:gs pos="0">
                <a:srgbClr val="CD118C"/>
              </a:gs>
              <a:gs pos="54000">
                <a:srgbClr val="CD118C"/>
              </a:gs>
              <a:gs pos="98000">
                <a:srgbClr val="F074AC"/>
              </a:gs>
              <a:gs pos="100000">
                <a:srgbClr val="EB008B"/>
              </a:gs>
            </a:gsLst>
            <a:lin ang="8100000" scaled="0"/>
          </a:gradFill>
          <a:ln>
            <a:noFill/>
          </a:ln>
        </p:spPr>
        <p:txBody>
          <a:bodyPr anchorCtr="0" anchor="t" bIns="45700" lIns="91425" rIns="91425" tIns="45700">
            <a:noAutofit/>
          </a:bodyPr>
          <a:lstStyle/>
          <a:p>
            <a:pPr lvl="0">
              <a:spcBef>
                <a:spcPts val="0"/>
              </a:spcBef>
              <a:buNone/>
            </a:pPr>
            <a:r>
              <a:t/>
            </a:r>
            <a:endParaRPr/>
          </a:p>
        </p:txBody>
      </p:sp>
      <p:sp>
        <p:nvSpPr>
          <p:cNvPr id="32" name="Shape 32"/>
          <p:cNvSpPr/>
          <p:nvPr/>
        </p:nvSpPr>
        <p:spPr>
          <a:xfrm>
            <a:off x="3175" y="3226593"/>
            <a:ext cx="635000" cy="609600"/>
          </a:xfrm>
          <a:custGeom>
            <a:pathLst>
              <a:path extrusionOk="0" h="512" w="400">
                <a:moveTo>
                  <a:pt x="400" y="0"/>
                </a:moveTo>
                <a:lnTo>
                  <a:pt x="0" y="0"/>
                </a:lnTo>
                <a:lnTo>
                  <a:pt x="0" y="512"/>
                </a:lnTo>
                <a:lnTo>
                  <a:pt x="2" y="512"/>
                </a:lnTo>
                <a:lnTo>
                  <a:pt x="400" y="0"/>
                </a:lnTo>
                <a:close/>
              </a:path>
            </a:pathLst>
          </a:custGeom>
          <a:gradFill>
            <a:gsLst>
              <a:gs pos="0">
                <a:srgbClr val="CD118C"/>
              </a:gs>
              <a:gs pos="54000">
                <a:srgbClr val="CD118C"/>
              </a:gs>
              <a:gs pos="98000">
                <a:srgbClr val="F074AC"/>
              </a:gs>
              <a:gs pos="100000">
                <a:srgbClr val="EB008B"/>
              </a:gs>
            </a:gsLst>
            <a:lin ang="8100000" scaled="0"/>
          </a:gradFill>
          <a:ln>
            <a:noFill/>
          </a:ln>
        </p:spPr>
        <p:txBody>
          <a:bodyPr anchorCtr="0" anchor="t" bIns="45700" lIns="91425" rIns="91425" tIns="45700">
            <a:noAutofit/>
          </a:bodyPr>
          <a:lstStyle/>
          <a:p>
            <a:pPr lvl="0">
              <a:spcBef>
                <a:spcPts val="0"/>
              </a:spcBef>
              <a:buNone/>
            </a:pPr>
            <a:r>
              <a:t/>
            </a:r>
            <a:endParaRPr/>
          </a:p>
        </p:txBody>
      </p:sp>
      <p:sp>
        <p:nvSpPr>
          <p:cNvPr id="33" name="Shape 33"/>
          <p:cNvSpPr/>
          <p:nvPr/>
        </p:nvSpPr>
        <p:spPr>
          <a:xfrm>
            <a:off x="1820863" y="4533900"/>
            <a:ext cx="1317625" cy="609600"/>
          </a:xfrm>
          <a:custGeom>
            <a:pathLst>
              <a:path extrusionOk="0" h="512" w="830">
                <a:moveTo>
                  <a:pt x="398" y="0"/>
                </a:moveTo>
                <a:lnTo>
                  <a:pt x="0" y="512"/>
                </a:lnTo>
                <a:lnTo>
                  <a:pt x="434" y="512"/>
                </a:lnTo>
                <a:lnTo>
                  <a:pt x="830" y="0"/>
                </a:lnTo>
                <a:lnTo>
                  <a:pt x="398" y="0"/>
                </a:lnTo>
                <a:close/>
              </a:path>
            </a:pathLst>
          </a:custGeom>
          <a:gradFill>
            <a:gsLst>
              <a:gs pos="0">
                <a:srgbClr val="CD118C"/>
              </a:gs>
              <a:gs pos="54000">
                <a:srgbClr val="CD118C"/>
              </a:gs>
              <a:gs pos="98000">
                <a:srgbClr val="F074AC"/>
              </a:gs>
              <a:gs pos="100000">
                <a:srgbClr val="EB008B"/>
              </a:gs>
            </a:gsLst>
            <a:lin ang="8100000" scaled="0"/>
          </a:gradFill>
          <a:ln>
            <a:noFill/>
          </a:ln>
        </p:spPr>
        <p:txBody>
          <a:bodyPr anchorCtr="0" anchor="t" bIns="45700" lIns="91425" rIns="91425" tIns="45700">
            <a:noAutofit/>
          </a:bodyPr>
          <a:lstStyle/>
          <a:p>
            <a:pPr lvl="0">
              <a:spcBef>
                <a:spcPts val="0"/>
              </a:spcBef>
              <a:buNone/>
            </a:pPr>
            <a:r>
              <a:t/>
            </a:r>
            <a:endParaRPr/>
          </a:p>
        </p:txBody>
      </p:sp>
      <p:sp>
        <p:nvSpPr>
          <p:cNvPr id="34" name="Shape 34"/>
          <p:cNvSpPr/>
          <p:nvPr/>
        </p:nvSpPr>
        <p:spPr>
          <a:xfrm>
            <a:off x="152400" y="4533900"/>
            <a:ext cx="1317625" cy="609600"/>
          </a:xfrm>
          <a:custGeom>
            <a:pathLst>
              <a:path extrusionOk="0" h="512" w="830">
                <a:moveTo>
                  <a:pt x="398" y="0"/>
                </a:moveTo>
                <a:lnTo>
                  <a:pt x="0" y="512"/>
                </a:lnTo>
                <a:lnTo>
                  <a:pt x="432" y="512"/>
                </a:lnTo>
                <a:lnTo>
                  <a:pt x="830" y="0"/>
                </a:lnTo>
                <a:lnTo>
                  <a:pt x="398" y="0"/>
                </a:lnTo>
                <a:close/>
              </a:path>
            </a:pathLst>
          </a:custGeom>
          <a:gradFill>
            <a:gsLst>
              <a:gs pos="0">
                <a:srgbClr val="CD118C"/>
              </a:gs>
              <a:gs pos="54000">
                <a:srgbClr val="CD118C"/>
              </a:gs>
              <a:gs pos="98000">
                <a:srgbClr val="F074AC"/>
              </a:gs>
              <a:gs pos="100000">
                <a:srgbClr val="EB008B"/>
              </a:gs>
            </a:gsLst>
            <a:lin ang="8100000" scaled="0"/>
          </a:gradFill>
          <a:ln>
            <a:noFill/>
          </a:ln>
        </p:spPr>
        <p:txBody>
          <a:bodyPr anchorCtr="0" anchor="t" bIns="45700" lIns="91425" rIns="91425" tIns="45700">
            <a:noAutofit/>
          </a:bodyPr>
          <a:lstStyle/>
          <a:p>
            <a:pPr lvl="0">
              <a:spcBef>
                <a:spcPts val="0"/>
              </a:spcBef>
              <a:buNone/>
            </a:pPr>
            <a:r>
              <a:t/>
            </a:r>
            <a:endParaRPr/>
          </a:p>
        </p:txBody>
      </p:sp>
      <p:sp>
        <p:nvSpPr>
          <p:cNvPr id="35" name="Shape 35"/>
          <p:cNvSpPr/>
          <p:nvPr/>
        </p:nvSpPr>
        <p:spPr>
          <a:xfrm>
            <a:off x="3175" y="4533900"/>
            <a:ext cx="635000" cy="609600"/>
          </a:xfrm>
          <a:custGeom>
            <a:pathLst>
              <a:path extrusionOk="0" h="512" w="400">
                <a:moveTo>
                  <a:pt x="400" y="0"/>
                </a:moveTo>
                <a:lnTo>
                  <a:pt x="0" y="0"/>
                </a:lnTo>
                <a:lnTo>
                  <a:pt x="0" y="512"/>
                </a:lnTo>
                <a:lnTo>
                  <a:pt x="2" y="512"/>
                </a:lnTo>
                <a:lnTo>
                  <a:pt x="400" y="0"/>
                </a:lnTo>
                <a:close/>
              </a:path>
            </a:pathLst>
          </a:custGeom>
          <a:gradFill>
            <a:gsLst>
              <a:gs pos="0">
                <a:srgbClr val="0090DA"/>
              </a:gs>
              <a:gs pos="54000">
                <a:srgbClr val="0090DA"/>
              </a:gs>
              <a:gs pos="98000">
                <a:srgbClr val="2BC4F3"/>
              </a:gs>
              <a:gs pos="100000">
                <a:srgbClr val="00AEEE"/>
              </a:gs>
            </a:gsLst>
            <a:lin ang="8100000" scaled="0"/>
          </a:gradFill>
          <a:ln>
            <a:noFill/>
          </a:ln>
        </p:spPr>
        <p:txBody>
          <a:bodyPr anchorCtr="0" anchor="t" bIns="45700" lIns="91425" rIns="91425" tIns="45700">
            <a:noAutofit/>
          </a:bodyPr>
          <a:lstStyle/>
          <a:p>
            <a:pPr lvl="0">
              <a:spcBef>
                <a:spcPts val="0"/>
              </a:spcBef>
              <a:buNone/>
            </a:pPr>
            <a:r>
              <a:t/>
            </a:r>
            <a:endParaRPr/>
          </a:p>
        </p:txBody>
      </p:sp>
      <p:sp>
        <p:nvSpPr>
          <p:cNvPr id="36" name="Shape 36"/>
          <p:cNvSpPr/>
          <p:nvPr/>
        </p:nvSpPr>
        <p:spPr>
          <a:xfrm>
            <a:off x="3175" y="3924300"/>
            <a:ext cx="635000" cy="609600"/>
          </a:xfrm>
          <a:custGeom>
            <a:pathLst>
              <a:path extrusionOk="0" h="512" w="400">
                <a:moveTo>
                  <a:pt x="400" y="512"/>
                </a:moveTo>
                <a:lnTo>
                  <a:pt x="2" y="0"/>
                </a:lnTo>
                <a:lnTo>
                  <a:pt x="0" y="0"/>
                </a:lnTo>
                <a:lnTo>
                  <a:pt x="0" y="512"/>
                </a:lnTo>
                <a:lnTo>
                  <a:pt x="400" y="512"/>
                </a:lnTo>
                <a:close/>
              </a:path>
            </a:pathLst>
          </a:custGeom>
          <a:gradFill>
            <a:gsLst>
              <a:gs pos="0">
                <a:srgbClr val="AAAAAA"/>
              </a:gs>
              <a:gs pos="54000">
                <a:srgbClr val="AAAAAA"/>
              </a:gs>
              <a:gs pos="98000">
                <a:srgbClr val="D2D2D2"/>
              </a:gs>
              <a:gs pos="100000">
                <a:srgbClr val="B9B9B9"/>
              </a:gs>
            </a:gsLst>
            <a:lin ang="13500000" scaled="0"/>
          </a:gradFill>
          <a:ln>
            <a:noFill/>
          </a:ln>
        </p:spPr>
        <p:txBody>
          <a:bodyPr anchorCtr="0" anchor="t" bIns="45700" lIns="91425" rIns="91425" tIns="45700">
            <a:noAutofit/>
          </a:bodyPr>
          <a:lstStyle/>
          <a:p>
            <a:pPr lvl="0">
              <a:spcBef>
                <a:spcPts val="0"/>
              </a:spcBef>
              <a:buNone/>
            </a:pPr>
            <a:r>
              <a:t/>
            </a:r>
            <a:endParaRPr/>
          </a:p>
        </p:txBody>
      </p:sp>
      <p:sp>
        <p:nvSpPr>
          <p:cNvPr id="37" name="Shape 37"/>
          <p:cNvSpPr/>
          <p:nvPr/>
        </p:nvSpPr>
        <p:spPr>
          <a:xfrm>
            <a:off x="152400" y="3924300"/>
            <a:ext cx="1317625" cy="609600"/>
          </a:xfrm>
          <a:custGeom>
            <a:pathLst>
              <a:path extrusionOk="0" h="512" w="830">
                <a:moveTo>
                  <a:pt x="398" y="512"/>
                </a:moveTo>
                <a:lnTo>
                  <a:pt x="830" y="512"/>
                </a:lnTo>
                <a:lnTo>
                  <a:pt x="432" y="0"/>
                </a:lnTo>
                <a:lnTo>
                  <a:pt x="0" y="0"/>
                </a:lnTo>
                <a:lnTo>
                  <a:pt x="398" y="512"/>
                </a:lnTo>
                <a:close/>
              </a:path>
            </a:pathLst>
          </a:custGeom>
          <a:gradFill>
            <a:gsLst>
              <a:gs pos="0">
                <a:srgbClr val="FFD700"/>
              </a:gs>
              <a:gs pos="54000">
                <a:srgbClr val="FFD700"/>
              </a:gs>
              <a:gs pos="98000">
                <a:srgbClr val="FFF7A9"/>
              </a:gs>
              <a:gs pos="100000">
                <a:srgbClr val="FFF100"/>
              </a:gs>
            </a:gsLst>
            <a:lin ang="13500000" scaled="0"/>
          </a:gradFill>
          <a:ln>
            <a:noFill/>
          </a:ln>
        </p:spPr>
        <p:txBody>
          <a:bodyPr anchorCtr="0" anchor="t" bIns="45700" lIns="91425" rIns="91425" tIns="45700">
            <a:noAutofit/>
          </a:bodyPr>
          <a:lstStyle/>
          <a:p>
            <a:pPr lvl="0">
              <a:spcBef>
                <a:spcPts val="0"/>
              </a:spcBef>
              <a:buNone/>
            </a:pPr>
            <a:r>
              <a:t/>
            </a:r>
            <a:endParaRPr/>
          </a:p>
        </p:txBody>
      </p:sp>
      <p:sp>
        <p:nvSpPr>
          <p:cNvPr id="38" name="Shape 38"/>
          <p:cNvSpPr/>
          <p:nvPr/>
        </p:nvSpPr>
        <p:spPr>
          <a:xfrm>
            <a:off x="7415211" y="0"/>
            <a:ext cx="1555750" cy="612226"/>
          </a:xfrm>
          <a:custGeom>
            <a:pathLst>
              <a:path extrusionOk="0" h="607" w="980">
                <a:moveTo>
                  <a:pt x="510" y="607"/>
                </a:moveTo>
                <a:lnTo>
                  <a:pt x="980" y="0"/>
                </a:lnTo>
                <a:lnTo>
                  <a:pt x="470" y="0"/>
                </a:lnTo>
                <a:lnTo>
                  <a:pt x="0" y="607"/>
                </a:lnTo>
                <a:lnTo>
                  <a:pt x="510" y="607"/>
                </a:lnTo>
                <a:lnTo>
                  <a:pt x="510" y="607"/>
                </a:lnTo>
                <a:close/>
              </a:path>
            </a:pathLst>
          </a:custGeom>
          <a:gradFill>
            <a:gsLst>
              <a:gs pos="0">
                <a:srgbClr val="CD118C"/>
              </a:gs>
              <a:gs pos="54000">
                <a:srgbClr val="CD118C"/>
              </a:gs>
              <a:gs pos="98000">
                <a:srgbClr val="F074AC"/>
              </a:gs>
              <a:gs pos="100000">
                <a:srgbClr val="EB008B"/>
              </a:gs>
            </a:gsLst>
            <a:lin ang="18900000" scaled="0"/>
          </a:gradFill>
          <a:ln>
            <a:noFill/>
          </a:ln>
        </p:spPr>
        <p:txBody>
          <a:bodyPr anchorCtr="0" anchor="t" bIns="45700" lIns="91425" rIns="91425" tIns="45700">
            <a:noAutofit/>
          </a:bodyPr>
          <a:lstStyle/>
          <a:p>
            <a:pPr lvl="0">
              <a:spcBef>
                <a:spcPts val="0"/>
              </a:spcBef>
              <a:buNone/>
            </a:pPr>
            <a:r>
              <a:t/>
            </a:r>
            <a:endParaRPr/>
          </a:p>
        </p:txBody>
      </p:sp>
      <p:sp>
        <p:nvSpPr>
          <p:cNvPr id="39" name="Shape 39"/>
          <p:cNvSpPr/>
          <p:nvPr/>
        </p:nvSpPr>
        <p:spPr>
          <a:xfrm>
            <a:off x="8397875" y="1310183"/>
            <a:ext cx="746125" cy="610209"/>
          </a:xfrm>
          <a:custGeom>
            <a:pathLst>
              <a:path extrusionOk="0" h="605" w="470">
                <a:moveTo>
                  <a:pt x="470" y="0"/>
                </a:moveTo>
                <a:lnTo>
                  <a:pt x="0" y="605"/>
                </a:lnTo>
                <a:lnTo>
                  <a:pt x="470" y="605"/>
                </a:lnTo>
                <a:lnTo>
                  <a:pt x="470" y="0"/>
                </a:lnTo>
                <a:close/>
              </a:path>
            </a:pathLst>
          </a:custGeom>
          <a:gradFill>
            <a:gsLst>
              <a:gs pos="0">
                <a:srgbClr val="CD118C"/>
              </a:gs>
              <a:gs pos="54000">
                <a:srgbClr val="CD118C"/>
              </a:gs>
              <a:gs pos="98000">
                <a:srgbClr val="F074AC"/>
              </a:gs>
              <a:gs pos="100000">
                <a:srgbClr val="EB008B"/>
              </a:gs>
            </a:gsLst>
            <a:lin ang="18900000" scaled="0"/>
          </a:gradFill>
          <a:ln>
            <a:noFill/>
          </a:ln>
        </p:spPr>
        <p:txBody>
          <a:bodyPr anchorCtr="0" anchor="t" bIns="45700" lIns="91425" rIns="91425" tIns="45700">
            <a:noAutofit/>
          </a:bodyPr>
          <a:lstStyle/>
          <a:p>
            <a:pPr lvl="0">
              <a:spcBef>
                <a:spcPts val="0"/>
              </a:spcBef>
              <a:buNone/>
            </a:pPr>
            <a:r>
              <a:t/>
            </a:r>
            <a:endParaRPr/>
          </a:p>
        </p:txBody>
      </p:sp>
      <p:sp>
        <p:nvSpPr>
          <p:cNvPr id="40" name="Shape 40"/>
          <p:cNvSpPr/>
          <p:nvPr/>
        </p:nvSpPr>
        <p:spPr>
          <a:xfrm>
            <a:off x="8397875" y="1920392"/>
            <a:ext cx="746125" cy="610209"/>
          </a:xfrm>
          <a:custGeom>
            <a:pathLst>
              <a:path extrusionOk="0" h="605" w="470">
                <a:moveTo>
                  <a:pt x="0" y="0"/>
                </a:moveTo>
                <a:lnTo>
                  <a:pt x="470" y="605"/>
                </a:lnTo>
                <a:lnTo>
                  <a:pt x="470" y="0"/>
                </a:lnTo>
                <a:lnTo>
                  <a:pt x="0" y="0"/>
                </a:lnTo>
                <a:close/>
              </a:path>
            </a:pathLst>
          </a:custGeom>
          <a:gradFill>
            <a:gsLst>
              <a:gs pos="0">
                <a:srgbClr val="FFD700"/>
              </a:gs>
              <a:gs pos="54000">
                <a:srgbClr val="FFD700"/>
              </a:gs>
              <a:gs pos="98000">
                <a:srgbClr val="FFF7A9"/>
              </a:gs>
              <a:gs pos="100000">
                <a:srgbClr val="FFF100"/>
              </a:gs>
            </a:gsLst>
            <a:lin ang="2700000" scaled="0"/>
          </a:gradFill>
          <a:ln>
            <a:noFill/>
          </a:ln>
        </p:spPr>
        <p:txBody>
          <a:bodyPr anchorCtr="0" anchor="t" bIns="45700" lIns="91425" rIns="91425" tIns="45700">
            <a:noAutofit/>
          </a:bodyPr>
          <a:lstStyle/>
          <a:p>
            <a:pPr lvl="0">
              <a:spcBef>
                <a:spcPts val="0"/>
              </a:spcBef>
              <a:buNone/>
            </a:pPr>
            <a:r>
              <a:t/>
            </a:r>
            <a:endParaRPr/>
          </a:p>
        </p:txBody>
      </p:sp>
      <p:sp>
        <p:nvSpPr>
          <p:cNvPr id="41" name="Shape 41"/>
          <p:cNvSpPr/>
          <p:nvPr/>
        </p:nvSpPr>
        <p:spPr>
          <a:xfrm>
            <a:off x="8397875" y="2017"/>
            <a:ext cx="746125" cy="610209"/>
          </a:xfrm>
          <a:custGeom>
            <a:pathLst>
              <a:path extrusionOk="0" h="605" w="470">
                <a:moveTo>
                  <a:pt x="470" y="0"/>
                </a:moveTo>
                <a:lnTo>
                  <a:pt x="0" y="605"/>
                </a:lnTo>
                <a:lnTo>
                  <a:pt x="470" y="605"/>
                </a:lnTo>
                <a:lnTo>
                  <a:pt x="470" y="0"/>
                </a:lnTo>
                <a:close/>
              </a:path>
            </a:pathLst>
          </a:custGeom>
          <a:gradFill>
            <a:gsLst>
              <a:gs pos="0">
                <a:srgbClr val="0090DA"/>
              </a:gs>
              <a:gs pos="54000">
                <a:srgbClr val="0090DA"/>
              </a:gs>
              <a:gs pos="98000">
                <a:srgbClr val="2BC4F3"/>
              </a:gs>
              <a:gs pos="100000">
                <a:srgbClr val="00AEEE"/>
              </a:gs>
            </a:gsLst>
            <a:lin ang="18900000" scaled="0"/>
          </a:gradFill>
          <a:ln>
            <a:noFill/>
          </a:ln>
        </p:spPr>
        <p:txBody>
          <a:bodyPr anchorCtr="0" anchor="t" bIns="45700" lIns="91425" rIns="91425" tIns="45700">
            <a:noAutofit/>
          </a:bodyPr>
          <a:lstStyle/>
          <a:p>
            <a:pPr lvl="0">
              <a:spcBef>
                <a:spcPts val="0"/>
              </a:spcBef>
              <a:buNone/>
            </a:pPr>
            <a:r>
              <a:t/>
            </a:r>
            <a:endParaRPr/>
          </a:p>
        </p:txBody>
      </p:sp>
      <p:sp>
        <p:nvSpPr>
          <p:cNvPr id="42" name="Shape 42"/>
          <p:cNvSpPr/>
          <p:nvPr/>
        </p:nvSpPr>
        <p:spPr>
          <a:xfrm>
            <a:off x="8397875" y="612225"/>
            <a:ext cx="746125" cy="607183"/>
          </a:xfrm>
          <a:custGeom>
            <a:pathLst>
              <a:path extrusionOk="0" h="602" w="470">
                <a:moveTo>
                  <a:pt x="0" y="0"/>
                </a:moveTo>
                <a:lnTo>
                  <a:pt x="470" y="602"/>
                </a:lnTo>
                <a:lnTo>
                  <a:pt x="470" y="0"/>
                </a:lnTo>
                <a:lnTo>
                  <a:pt x="0" y="0"/>
                </a:lnTo>
                <a:close/>
              </a:path>
            </a:pathLst>
          </a:custGeom>
          <a:gradFill>
            <a:gsLst>
              <a:gs pos="0">
                <a:srgbClr val="AAAAAA"/>
              </a:gs>
              <a:gs pos="54000">
                <a:srgbClr val="AAAAAA"/>
              </a:gs>
              <a:gs pos="98000">
                <a:srgbClr val="D2D2D2"/>
              </a:gs>
              <a:gs pos="100000">
                <a:srgbClr val="B9B9B9"/>
              </a:gs>
            </a:gsLst>
            <a:lin ang="13500000" scaled="0"/>
          </a:gradFill>
          <a:ln>
            <a:noFill/>
          </a:ln>
        </p:spPr>
        <p:txBody>
          <a:bodyPr anchorCtr="0" anchor="t" bIns="45700" lIns="91425" rIns="91425" tIns="45700">
            <a:noAutofit/>
          </a:bodyPr>
          <a:lstStyle/>
          <a:p>
            <a:pPr lvl="0">
              <a:spcBef>
                <a:spcPts val="0"/>
              </a:spcBef>
              <a:buNone/>
            </a:pPr>
            <a:r>
              <a:t/>
            </a:r>
            <a:endParaRPr/>
          </a:p>
        </p:txBody>
      </p:sp>
      <p:sp>
        <p:nvSpPr>
          <p:cNvPr id="43" name="Shape 43"/>
          <p:cNvSpPr/>
          <p:nvPr/>
        </p:nvSpPr>
        <p:spPr>
          <a:xfrm>
            <a:off x="7415211" y="612225"/>
            <a:ext cx="1555750" cy="610209"/>
          </a:xfrm>
          <a:custGeom>
            <a:pathLst>
              <a:path extrusionOk="0" h="605" w="980">
                <a:moveTo>
                  <a:pt x="510" y="0"/>
                </a:moveTo>
                <a:lnTo>
                  <a:pt x="980" y="605"/>
                </a:lnTo>
                <a:lnTo>
                  <a:pt x="470" y="605"/>
                </a:lnTo>
                <a:lnTo>
                  <a:pt x="0" y="0"/>
                </a:lnTo>
                <a:lnTo>
                  <a:pt x="510" y="0"/>
                </a:lnTo>
                <a:lnTo>
                  <a:pt x="510" y="0"/>
                </a:lnTo>
                <a:close/>
              </a:path>
            </a:pathLst>
          </a:custGeom>
          <a:gradFill>
            <a:gsLst>
              <a:gs pos="0">
                <a:srgbClr val="FFD700"/>
              </a:gs>
              <a:gs pos="54000">
                <a:srgbClr val="FFD700"/>
              </a:gs>
              <a:gs pos="98000">
                <a:srgbClr val="FFF7A9"/>
              </a:gs>
              <a:gs pos="100000">
                <a:srgbClr val="FFF100"/>
              </a:gs>
            </a:gsLst>
            <a:lin ang="2700000" scaled="0"/>
          </a:gradFill>
          <a:ln>
            <a:noFill/>
          </a:ln>
        </p:spPr>
        <p:txBody>
          <a:bodyPr anchorCtr="0" anchor="t" bIns="45700" lIns="91425" rIns="91425" tIns="45700">
            <a:noAutofit/>
          </a:bodyPr>
          <a:lstStyle/>
          <a:p>
            <a:pPr lvl="0">
              <a:spcBef>
                <a:spcPts val="0"/>
              </a:spcBef>
              <a:buNone/>
            </a:pPr>
            <a:r>
              <a:t/>
            </a:r>
            <a:endParaRPr/>
          </a:p>
        </p:txBody>
      </p:sp>
      <p:sp>
        <p:nvSpPr>
          <p:cNvPr id="44" name="Shape 44"/>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45" name="Shape 45"/>
        <p:cNvGrpSpPr/>
        <p:nvPr/>
      </p:nvGrpSpPr>
      <p:grpSpPr>
        <a:xfrm>
          <a:off x="0" y="0"/>
          <a:ext cx="0" cy="0"/>
          <a:chOff x="0" y="0"/>
          <a:chExt cx="0" cy="0"/>
        </a:xfrm>
      </p:grpSpPr>
      <p:sp>
        <p:nvSpPr>
          <p:cNvPr id="46" name="Shape 46"/>
          <p:cNvSpPr txBox="1"/>
          <p:nvPr>
            <p:ph type="title"/>
          </p:nvPr>
        </p:nvSpPr>
        <p:spPr>
          <a:xfrm>
            <a:off x="457200" y="205978"/>
            <a:ext cx="6879600" cy="857400"/>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7" name="Shape 47"/>
          <p:cNvSpPr txBox="1"/>
          <p:nvPr>
            <p:ph idx="1" type="body"/>
          </p:nvPr>
        </p:nvSpPr>
        <p:spPr>
          <a:xfrm>
            <a:off x="457200" y="1200150"/>
            <a:ext cx="8229600" cy="36303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8" name="Shape 48"/>
          <p:cNvSpPr/>
          <p:nvPr/>
        </p:nvSpPr>
        <p:spPr>
          <a:xfrm>
            <a:off x="7415211" y="0"/>
            <a:ext cx="1555750" cy="612226"/>
          </a:xfrm>
          <a:custGeom>
            <a:pathLst>
              <a:path extrusionOk="0" h="607" w="980">
                <a:moveTo>
                  <a:pt x="510" y="607"/>
                </a:moveTo>
                <a:lnTo>
                  <a:pt x="980" y="0"/>
                </a:lnTo>
                <a:lnTo>
                  <a:pt x="470" y="0"/>
                </a:lnTo>
                <a:lnTo>
                  <a:pt x="0" y="607"/>
                </a:lnTo>
                <a:lnTo>
                  <a:pt x="510" y="607"/>
                </a:lnTo>
                <a:lnTo>
                  <a:pt x="510" y="607"/>
                </a:lnTo>
                <a:close/>
              </a:path>
            </a:pathLst>
          </a:custGeom>
          <a:gradFill>
            <a:gsLst>
              <a:gs pos="0">
                <a:srgbClr val="CD118C"/>
              </a:gs>
              <a:gs pos="54000">
                <a:srgbClr val="CD118C"/>
              </a:gs>
              <a:gs pos="98000">
                <a:srgbClr val="F074AC"/>
              </a:gs>
              <a:gs pos="100000">
                <a:srgbClr val="EB008B"/>
              </a:gs>
            </a:gsLst>
            <a:lin ang="18900000" scaled="0"/>
          </a:gradFill>
          <a:ln>
            <a:noFill/>
          </a:ln>
        </p:spPr>
        <p:txBody>
          <a:bodyPr anchorCtr="0" anchor="t" bIns="45700" lIns="91425" rIns="91425" tIns="45700">
            <a:noAutofit/>
          </a:bodyPr>
          <a:lstStyle/>
          <a:p>
            <a:pPr lvl="0">
              <a:spcBef>
                <a:spcPts val="0"/>
              </a:spcBef>
              <a:buNone/>
            </a:pPr>
            <a:r>
              <a:t/>
            </a:r>
            <a:endParaRPr/>
          </a:p>
        </p:txBody>
      </p:sp>
      <p:sp>
        <p:nvSpPr>
          <p:cNvPr id="49" name="Shape 49"/>
          <p:cNvSpPr/>
          <p:nvPr/>
        </p:nvSpPr>
        <p:spPr>
          <a:xfrm>
            <a:off x="8397875" y="1310183"/>
            <a:ext cx="746125" cy="610209"/>
          </a:xfrm>
          <a:custGeom>
            <a:pathLst>
              <a:path extrusionOk="0" h="605" w="470">
                <a:moveTo>
                  <a:pt x="470" y="0"/>
                </a:moveTo>
                <a:lnTo>
                  <a:pt x="0" y="605"/>
                </a:lnTo>
                <a:lnTo>
                  <a:pt x="470" y="605"/>
                </a:lnTo>
                <a:lnTo>
                  <a:pt x="470" y="0"/>
                </a:lnTo>
                <a:close/>
              </a:path>
            </a:pathLst>
          </a:custGeom>
          <a:gradFill>
            <a:gsLst>
              <a:gs pos="0">
                <a:srgbClr val="CD118C"/>
              </a:gs>
              <a:gs pos="54000">
                <a:srgbClr val="CD118C"/>
              </a:gs>
              <a:gs pos="98000">
                <a:srgbClr val="F074AC"/>
              </a:gs>
              <a:gs pos="100000">
                <a:srgbClr val="EB008B"/>
              </a:gs>
            </a:gsLst>
            <a:lin ang="18900000" scaled="0"/>
          </a:gradFill>
          <a:ln>
            <a:noFill/>
          </a:ln>
        </p:spPr>
        <p:txBody>
          <a:bodyPr anchorCtr="0" anchor="t" bIns="45700" lIns="91425" rIns="91425" tIns="45700">
            <a:noAutofit/>
          </a:bodyPr>
          <a:lstStyle/>
          <a:p>
            <a:pPr lvl="0">
              <a:spcBef>
                <a:spcPts val="0"/>
              </a:spcBef>
              <a:buNone/>
            </a:pPr>
            <a:r>
              <a:t/>
            </a:r>
            <a:endParaRPr/>
          </a:p>
        </p:txBody>
      </p:sp>
      <p:sp>
        <p:nvSpPr>
          <p:cNvPr id="50" name="Shape 50"/>
          <p:cNvSpPr/>
          <p:nvPr/>
        </p:nvSpPr>
        <p:spPr>
          <a:xfrm>
            <a:off x="8397875" y="1920392"/>
            <a:ext cx="746125" cy="610209"/>
          </a:xfrm>
          <a:custGeom>
            <a:pathLst>
              <a:path extrusionOk="0" h="605" w="470">
                <a:moveTo>
                  <a:pt x="0" y="0"/>
                </a:moveTo>
                <a:lnTo>
                  <a:pt x="470" y="605"/>
                </a:lnTo>
                <a:lnTo>
                  <a:pt x="470" y="0"/>
                </a:lnTo>
                <a:lnTo>
                  <a:pt x="0" y="0"/>
                </a:lnTo>
                <a:close/>
              </a:path>
            </a:pathLst>
          </a:custGeom>
          <a:gradFill>
            <a:gsLst>
              <a:gs pos="0">
                <a:srgbClr val="FFD700"/>
              </a:gs>
              <a:gs pos="54000">
                <a:srgbClr val="FFD700"/>
              </a:gs>
              <a:gs pos="98000">
                <a:srgbClr val="FFF7A9"/>
              </a:gs>
              <a:gs pos="100000">
                <a:srgbClr val="FFF100"/>
              </a:gs>
            </a:gsLst>
            <a:lin ang="2700000" scaled="0"/>
          </a:gradFill>
          <a:ln>
            <a:noFill/>
          </a:ln>
        </p:spPr>
        <p:txBody>
          <a:bodyPr anchorCtr="0" anchor="t" bIns="45700" lIns="91425" rIns="91425" tIns="45700">
            <a:noAutofit/>
          </a:bodyPr>
          <a:lstStyle/>
          <a:p>
            <a:pPr lvl="0">
              <a:spcBef>
                <a:spcPts val="0"/>
              </a:spcBef>
              <a:buNone/>
            </a:pPr>
            <a:r>
              <a:t/>
            </a:r>
            <a:endParaRPr/>
          </a:p>
        </p:txBody>
      </p:sp>
      <p:sp>
        <p:nvSpPr>
          <p:cNvPr id="51" name="Shape 51"/>
          <p:cNvSpPr/>
          <p:nvPr/>
        </p:nvSpPr>
        <p:spPr>
          <a:xfrm>
            <a:off x="7415211" y="612225"/>
            <a:ext cx="1555750" cy="610209"/>
          </a:xfrm>
          <a:custGeom>
            <a:pathLst>
              <a:path extrusionOk="0" h="605" w="980">
                <a:moveTo>
                  <a:pt x="510" y="0"/>
                </a:moveTo>
                <a:lnTo>
                  <a:pt x="980" y="605"/>
                </a:lnTo>
                <a:lnTo>
                  <a:pt x="470" y="605"/>
                </a:lnTo>
                <a:lnTo>
                  <a:pt x="0" y="0"/>
                </a:lnTo>
                <a:lnTo>
                  <a:pt x="510" y="0"/>
                </a:lnTo>
                <a:lnTo>
                  <a:pt x="510" y="0"/>
                </a:lnTo>
                <a:close/>
              </a:path>
            </a:pathLst>
          </a:custGeom>
          <a:gradFill>
            <a:gsLst>
              <a:gs pos="0">
                <a:srgbClr val="FFD700"/>
              </a:gs>
              <a:gs pos="54000">
                <a:srgbClr val="FFD700"/>
              </a:gs>
              <a:gs pos="98000">
                <a:srgbClr val="FFF7A9"/>
              </a:gs>
              <a:gs pos="100000">
                <a:srgbClr val="FFF100"/>
              </a:gs>
            </a:gsLst>
            <a:lin ang="2700000" scaled="0"/>
          </a:gradFill>
          <a:ln>
            <a:noFill/>
          </a:ln>
        </p:spPr>
        <p:txBody>
          <a:bodyPr anchorCtr="0" anchor="t" bIns="45700" lIns="91425" rIns="91425" tIns="45700">
            <a:noAutofit/>
          </a:bodyPr>
          <a:lstStyle/>
          <a:p>
            <a:pPr lvl="0">
              <a:spcBef>
                <a:spcPts val="0"/>
              </a:spcBef>
              <a:buNone/>
            </a:pPr>
            <a:r>
              <a:t/>
            </a:r>
            <a:endParaRPr/>
          </a:p>
        </p:txBody>
      </p:sp>
      <p:sp>
        <p:nvSpPr>
          <p:cNvPr id="52" name="Shape 52"/>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53" name="Shape 53"/>
        <p:cNvGrpSpPr/>
        <p:nvPr/>
      </p:nvGrpSpPr>
      <p:grpSpPr>
        <a:xfrm>
          <a:off x="0" y="0"/>
          <a:ext cx="0" cy="0"/>
          <a:chOff x="0" y="0"/>
          <a:chExt cx="0" cy="0"/>
        </a:xfrm>
      </p:grpSpPr>
      <p:sp>
        <p:nvSpPr>
          <p:cNvPr id="54" name="Shape 54"/>
          <p:cNvSpPr txBox="1"/>
          <p:nvPr>
            <p:ph type="title"/>
          </p:nvPr>
        </p:nvSpPr>
        <p:spPr>
          <a:xfrm>
            <a:off x="457200" y="205978"/>
            <a:ext cx="6879600" cy="857400"/>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5" name="Shape 55"/>
          <p:cNvSpPr txBox="1"/>
          <p:nvPr>
            <p:ph idx="1" type="body"/>
          </p:nvPr>
        </p:nvSpPr>
        <p:spPr>
          <a:xfrm>
            <a:off x="457200" y="1200150"/>
            <a:ext cx="4038599" cy="3630300"/>
          </a:xfrm>
          <a:prstGeom prst="rect">
            <a:avLst/>
          </a:prstGeom>
        </p:spPr>
        <p:txBody>
          <a:bodyPr anchorCtr="0" anchor="t" bIns="91425" lIns="91425" rIns="91425" tIns="91425"/>
          <a:lstStyle>
            <a:lvl1pPr lvl="0">
              <a:spcBef>
                <a:spcPts val="0"/>
              </a:spcBef>
              <a:defRPr sz="2800"/>
            </a:lvl1pPr>
            <a:lvl2pPr lvl="1">
              <a:spcBef>
                <a:spcPts val="0"/>
              </a:spcBef>
              <a:defRPr sz="2400"/>
            </a:lvl2pPr>
            <a:lvl3pPr lvl="2">
              <a:spcBef>
                <a:spcPts val="0"/>
              </a:spcBef>
              <a:defRPr sz="2000"/>
            </a:lvl3pPr>
            <a:lvl4pPr lvl="3">
              <a:spcBef>
                <a:spcPts val="0"/>
              </a:spcBef>
              <a:defRPr sz="1800"/>
            </a:lvl4pPr>
            <a:lvl5pPr lvl="4">
              <a:spcBef>
                <a:spcPts val="0"/>
              </a:spcBef>
              <a:defRPr sz="1800"/>
            </a:lvl5pPr>
            <a:lvl6pPr lvl="5">
              <a:spcBef>
                <a:spcPts val="0"/>
              </a:spcBef>
              <a:defRPr sz="1800"/>
            </a:lvl6pPr>
            <a:lvl7pPr lvl="6">
              <a:spcBef>
                <a:spcPts val="0"/>
              </a:spcBef>
              <a:defRPr sz="1800"/>
            </a:lvl7pPr>
            <a:lvl8pPr lvl="7">
              <a:spcBef>
                <a:spcPts val="0"/>
              </a:spcBef>
              <a:defRPr sz="1800"/>
            </a:lvl8pPr>
            <a:lvl9pPr lvl="8">
              <a:spcBef>
                <a:spcPts val="0"/>
              </a:spcBef>
              <a:defRPr sz="1800"/>
            </a:lvl9pPr>
          </a:lstStyle>
          <a:p/>
        </p:txBody>
      </p:sp>
      <p:sp>
        <p:nvSpPr>
          <p:cNvPr id="56" name="Shape 56"/>
          <p:cNvSpPr txBox="1"/>
          <p:nvPr>
            <p:ph idx="2" type="body"/>
          </p:nvPr>
        </p:nvSpPr>
        <p:spPr>
          <a:xfrm>
            <a:off x="4648200" y="1200150"/>
            <a:ext cx="4038599" cy="3630300"/>
          </a:xfrm>
          <a:prstGeom prst="rect">
            <a:avLst/>
          </a:prstGeom>
        </p:spPr>
        <p:txBody>
          <a:bodyPr anchorCtr="0" anchor="t" bIns="91425" lIns="91425" rIns="91425" tIns="91425"/>
          <a:lstStyle>
            <a:lvl1pPr lvl="0">
              <a:spcBef>
                <a:spcPts val="0"/>
              </a:spcBef>
              <a:defRPr sz="2800"/>
            </a:lvl1pPr>
            <a:lvl2pPr lvl="1">
              <a:spcBef>
                <a:spcPts val="0"/>
              </a:spcBef>
              <a:defRPr sz="2400"/>
            </a:lvl2pPr>
            <a:lvl3pPr lvl="2">
              <a:spcBef>
                <a:spcPts val="0"/>
              </a:spcBef>
              <a:defRPr sz="2000"/>
            </a:lvl3pPr>
            <a:lvl4pPr lvl="3">
              <a:spcBef>
                <a:spcPts val="0"/>
              </a:spcBef>
              <a:defRPr sz="1800"/>
            </a:lvl4pPr>
            <a:lvl5pPr lvl="4">
              <a:spcBef>
                <a:spcPts val="0"/>
              </a:spcBef>
              <a:defRPr sz="1800"/>
            </a:lvl5pPr>
            <a:lvl6pPr lvl="5">
              <a:spcBef>
                <a:spcPts val="0"/>
              </a:spcBef>
              <a:defRPr sz="1800"/>
            </a:lvl6pPr>
            <a:lvl7pPr lvl="6">
              <a:spcBef>
                <a:spcPts val="0"/>
              </a:spcBef>
              <a:defRPr sz="1800"/>
            </a:lvl7pPr>
            <a:lvl8pPr lvl="7">
              <a:spcBef>
                <a:spcPts val="0"/>
              </a:spcBef>
              <a:defRPr sz="1800"/>
            </a:lvl8pPr>
            <a:lvl9pPr lvl="8">
              <a:spcBef>
                <a:spcPts val="0"/>
              </a:spcBef>
              <a:defRPr sz="1800"/>
            </a:lvl9pPr>
          </a:lstStyle>
          <a:p/>
        </p:txBody>
      </p:sp>
      <p:sp>
        <p:nvSpPr>
          <p:cNvPr id="57" name="Shape 57"/>
          <p:cNvSpPr/>
          <p:nvPr/>
        </p:nvSpPr>
        <p:spPr>
          <a:xfrm>
            <a:off x="7415211" y="0"/>
            <a:ext cx="1555750" cy="612226"/>
          </a:xfrm>
          <a:custGeom>
            <a:pathLst>
              <a:path extrusionOk="0" h="607" w="980">
                <a:moveTo>
                  <a:pt x="510" y="607"/>
                </a:moveTo>
                <a:lnTo>
                  <a:pt x="980" y="0"/>
                </a:lnTo>
                <a:lnTo>
                  <a:pt x="470" y="0"/>
                </a:lnTo>
                <a:lnTo>
                  <a:pt x="0" y="607"/>
                </a:lnTo>
                <a:lnTo>
                  <a:pt x="510" y="607"/>
                </a:lnTo>
                <a:lnTo>
                  <a:pt x="510" y="607"/>
                </a:lnTo>
                <a:close/>
              </a:path>
            </a:pathLst>
          </a:custGeom>
          <a:gradFill>
            <a:gsLst>
              <a:gs pos="0">
                <a:srgbClr val="CD118C"/>
              </a:gs>
              <a:gs pos="54000">
                <a:srgbClr val="CD118C"/>
              </a:gs>
              <a:gs pos="98000">
                <a:srgbClr val="F074AC"/>
              </a:gs>
              <a:gs pos="100000">
                <a:srgbClr val="EB008B"/>
              </a:gs>
            </a:gsLst>
            <a:lin ang="18900000" scaled="0"/>
          </a:gradFill>
          <a:ln>
            <a:noFill/>
          </a:ln>
        </p:spPr>
        <p:txBody>
          <a:bodyPr anchorCtr="0" anchor="t" bIns="45700" lIns="91425" rIns="91425" tIns="45700">
            <a:noAutofit/>
          </a:bodyPr>
          <a:lstStyle/>
          <a:p>
            <a:pPr lvl="0">
              <a:spcBef>
                <a:spcPts val="0"/>
              </a:spcBef>
              <a:buNone/>
            </a:pPr>
            <a:r>
              <a:t/>
            </a:r>
            <a:endParaRPr/>
          </a:p>
        </p:txBody>
      </p:sp>
      <p:sp>
        <p:nvSpPr>
          <p:cNvPr id="58" name="Shape 58"/>
          <p:cNvSpPr/>
          <p:nvPr/>
        </p:nvSpPr>
        <p:spPr>
          <a:xfrm>
            <a:off x="8397875" y="1310183"/>
            <a:ext cx="746125" cy="610209"/>
          </a:xfrm>
          <a:custGeom>
            <a:pathLst>
              <a:path extrusionOk="0" h="605" w="470">
                <a:moveTo>
                  <a:pt x="470" y="0"/>
                </a:moveTo>
                <a:lnTo>
                  <a:pt x="0" y="605"/>
                </a:lnTo>
                <a:lnTo>
                  <a:pt x="470" y="605"/>
                </a:lnTo>
                <a:lnTo>
                  <a:pt x="470" y="0"/>
                </a:lnTo>
                <a:close/>
              </a:path>
            </a:pathLst>
          </a:custGeom>
          <a:gradFill>
            <a:gsLst>
              <a:gs pos="0">
                <a:srgbClr val="CD118C"/>
              </a:gs>
              <a:gs pos="54000">
                <a:srgbClr val="CD118C"/>
              </a:gs>
              <a:gs pos="98000">
                <a:srgbClr val="F074AC"/>
              </a:gs>
              <a:gs pos="100000">
                <a:srgbClr val="EB008B"/>
              </a:gs>
            </a:gsLst>
            <a:lin ang="18900000" scaled="0"/>
          </a:gradFill>
          <a:ln>
            <a:noFill/>
          </a:ln>
        </p:spPr>
        <p:txBody>
          <a:bodyPr anchorCtr="0" anchor="t" bIns="45700" lIns="91425" rIns="91425" tIns="45700">
            <a:noAutofit/>
          </a:bodyPr>
          <a:lstStyle/>
          <a:p>
            <a:pPr lvl="0">
              <a:spcBef>
                <a:spcPts val="0"/>
              </a:spcBef>
              <a:buNone/>
            </a:pPr>
            <a:r>
              <a:t/>
            </a:r>
            <a:endParaRPr/>
          </a:p>
        </p:txBody>
      </p:sp>
      <p:sp>
        <p:nvSpPr>
          <p:cNvPr id="59" name="Shape 59"/>
          <p:cNvSpPr/>
          <p:nvPr/>
        </p:nvSpPr>
        <p:spPr>
          <a:xfrm>
            <a:off x="8397875" y="1920392"/>
            <a:ext cx="746125" cy="610209"/>
          </a:xfrm>
          <a:custGeom>
            <a:pathLst>
              <a:path extrusionOk="0" h="605" w="470">
                <a:moveTo>
                  <a:pt x="0" y="0"/>
                </a:moveTo>
                <a:lnTo>
                  <a:pt x="470" y="605"/>
                </a:lnTo>
                <a:lnTo>
                  <a:pt x="470" y="0"/>
                </a:lnTo>
                <a:lnTo>
                  <a:pt x="0" y="0"/>
                </a:lnTo>
                <a:close/>
              </a:path>
            </a:pathLst>
          </a:custGeom>
          <a:gradFill>
            <a:gsLst>
              <a:gs pos="0">
                <a:srgbClr val="FFD700"/>
              </a:gs>
              <a:gs pos="54000">
                <a:srgbClr val="FFD700"/>
              </a:gs>
              <a:gs pos="98000">
                <a:srgbClr val="FFF7A9"/>
              </a:gs>
              <a:gs pos="100000">
                <a:srgbClr val="FFF100"/>
              </a:gs>
            </a:gsLst>
            <a:lin ang="2700000" scaled="0"/>
          </a:gradFill>
          <a:ln>
            <a:noFill/>
          </a:ln>
        </p:spPr>
        <p:txBody>
          <a:bodyPr anchorCtr="0" anchor="t" bIns="45700" lIns="91425" rIns="91425" tIns="45700">
            <a:noAutofit/>
          </a:bodyPr>
          <a:lstStyle/>
          <a:p>
            <a:pPr lvl="0">
              <a:spcBef>
                <a:spcPts val="0"/>
              </a:spcBef>
              <a:buNone/>
            </a:pPr>
            <a:r>
              <a:t/>
            </a:r>
            <a:endParaRPr/>
          </a:p>
        </p:txBody>
      </p:sp>
      <p:sp>
        <p:nvSpPr>
          <p:cNvPr id="60" name="Shape 60"/>
          <p:cNvSpPr/>
          <p:nvPr/>
        </p:nvSpPr>
        <p:spPr>
          <a:xfrm>
            <a:off x="7415211" y="612225"/>
            <a:ext cx="1555750" cy="610209"/>
          </a:xfrm>
          <a:custGeom>
            <a:pathLst>
              <a:path extrusionOk="0" h="605" w="980">
                <a:moveTo>
                  <a:pt x="510" y="0"/>
                </a:moveTo>
                <a:lnTo>
                  <a:pt x="980" y="605"/>
                </a:lnTo>
                <a:lnTo>
                  <a:pt x="470" y="605"/>
                </a:lnTo>
                <a:lnTo>
                  <a:pt x="0" y="0"/>
                </a:lnTo>
                <a:lnTo>
                  <a:pt x="510" y="0"/>
                </a:lnTo>
                <a:lnTo>
                  <a:pt x="510" y="0"/>
                </a:lnTo>
                <a:close/>
              </a:path>
            </a:pathLst>
          </a:custGeom>
          <a:gradFill>
            <a:gsLst>
              <a:gs pos="0">
                <a:srgbClr val="FFD700"/>
              </a:gs>
              <a:gs pos="54000">
                <a:srgbClr val="FFD700"/>
              </a:gs>
              <a:gs pos="98000">
                <a:srgbClr val="FFF7A9"/>
              </a:gs>
              <a:gs pos="100000">
                <a:srgbClr val="FFF100"/>
              </a:gs>
            </a:gsLst>
            <a:lin ang="2700000" scaled="0"/>
          </a:gradFill>
          <a:ln>
            <a:noFill/>
          </a:ln>
        </p:spPr>
        <p:txBody>
          <a:bodyPr anchorCtr="0" anchor="t" bIns="45700" lIns="91425" rIns="91425" tIns="45700">
            <a:noAutofit/>
          </a:bodyPr>
          <a:lstStyle/>
          <a:p>
            <a:pPr lvl="0">
              <a:spcBef>
                <a:spcPts val="0"/>
              </a:spcBef>
              <a:buNone/>
            </a:pPr>
            <a:r>
              <a:t/>
            </a:r>
            <a:endParaRPr/>
          </a:p>
        </p:txBody>
      </p:sp>
      <p:sp>
        <p:nvSpPr>
          <p:cNvPr id="61" name="Shape 61"/>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2" name="Shape 62"/>
        <p:cNvGrpSpPr/>
        <p:nvPr/>
      </p:nvGrpSpPr>
      <p:grpSpPr>
        <a:xfrm>
          <a:off x="0" y="0"/>
          <a:ext cx="0" cy="0"/>
          <a:chOff x="0" y="0"/>
          <a:chExt cx="0" cy="0"/>
        </a:xfrm>
      </p:grpSpPr>
      <p:sp>
        <p:nvSpPr>
          <p:cNvPr id="63" name="Shape 63"/>
          <p:cNvSpPr txBox="1"/>
          <p:nvPr>
            <p:ph type="title"/>
          </p:nvPr>
        </p:nvSpPr>
        <p:spPr>
          <a:xfrm>
            <a:off x="457200" y="205978"/>
            <a:ext cx="6879600" cy="857400"/>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64" name="Shape 64"/>
          <p:cNvSpPr/>
          <p:nvPr/>
        </p:nvSpPr>
        <p:spPr>
          <a:xfrm>
            <a:off x="3175" y="2614612"/>
            <a:ext cx="635000" cy="611981"/>
          </a:xfrm>
          <a:custGeom>
            <a:pathLst>
              <a:path extrusionOk="0" h="514" w="400">
                <a:moveTo>
                  <a:pt x="2" y="0"/>
                </a:moveTo>
                <a:lnTo>
                  <a:pt x="0" y="0"/>
                </a:lnTo>
                <a:lnTo>
                  <a:pt x="0" y="514"/>
                </a:lnTo>
                <a:lnTo>
                  <a:pt x="400" y="514"/>
                </a:lnTo>
                <a:lnTo>
                  <a:pt x="2" y="0"/>
                </a:lnTo>
                <a:close/>
              </a:path>
            </a:pathLst>
          </a:custGeom>
          <a:gradFill>
            <a:gsLst>
              <a:gs pos="0">
                <a:srgbClr val="FFD700"/>
              </a:gs>
              <a:gs pos="54000">
                <a:srgbClr val="FFD700"/>
              </a:gs>
              <a:gs pos="98000">
                <a:srgbClr val="FFF7A9"/>
              </a:gs>
              <a:gs pos="100000">
                <a:srgbClr val="FFF100"/>
              </a:gs>
            </a:gsLst>
            <a:lin ang="13500000" scaled="0"/>
          </a:gradFill>
          <a:ln>
            <a:noFill/>
          </a:ln>
        </p:spPr>
        <p:txBody>
          <a:bodyPr anchorCtr="0" anchor="t" bIns="45700" lIns="91425" rIns="91425" tIns="45700">
            <a:noAutofit/>
          </a:bodyPr>
          <a:lstStyle/>
          <a:p>
            <a:pPr lvl="0">
              <a:spcBef>
                <a:spcPts val="0"/>
              </a:spcBef>
              <a:buNone/>
            </a:pPr>
            <a:r>
              <a:t/>
            </a:r>
            <a:endParaRPr/>
          </a:p>
        </p:txBody>
      </p:sp>
      <p:sp>
        <p:nvSpPr>
          <p:cNvPr id="65" name="Shape 65"/>
          <p:cNvSpPr/>
          <p:nvPr/>
        </p:nvSpPr>
        <p:spPr>
          <a:xfrm>
            <a:off x="3175" y="3226593"/>
            <a:ext cx="635000" cy="609600"/>
          </a:xfrm>
          <a:custGeom>
            <a:pathLst>
              <a:path extrusionOk="0" h="512" w="400">
                <a:moveTo>
                  <a:pt x="400" y="0"/>
                </a:moveTo>
                <a:lnTo>
                  <a:pt x="0" y="0"/>
                </a:lnTo>
                <a:lnTo>
                  <a:pt x="0" y="512"/>
                </a:lnTo>
                <a:lnTo>
                  <a:pt x="2" y="512"/>
                </a:lnTo>
                <a:lnTo>
                  <a:pt x="400" y="0"/>
                </a:lnTo>
                <a:close/>
              </a:path>
            </a:pathLst>
          </a:custGeom>
          <a:gradFill>
            <a:gsLst>
              <a:gs pos="0">
                <a:srgbClr val="CD118C"/>
              </a:gs>
              <a:gs pos="54000">
                <a:srgbClr val="CD118C"/>
              </a:gs>
              <a:gs pos="98000">
                <a:srgbClr val="F074AC"/>
              </a:gs>
              <a:gs pos="100000">
                <a:srgbClr val="EB008B"/>
              </a:gs>
            </a:gsLst>
            <a:lin ang="8100000" scaled="0"/>
          </a:gradFill>
          <a:ln>
            <a:noFill/>
          </a:ln>
        </p:spPr>
        <p:txBody>
          <a:bodyPr anchorCtr="0" anchor="t" bIns="45700" lIns="91425" rIns="91425" tIns="45700">
            <a:noAutofit/>
          </a:bodyPr>
          <a:lstStyle/>
          <a:p>
            <a:pPr lvl="0">
              <a:spcBef>
                <a:spcPts val="0"/>
              </a:spcBef>
              <a:buNone/>
            </a:pPr>
            <a:r>
              <a:t/>
            </a:r>
            <a:endParaRPr/>
          </a:p>
        </p:txBody>
      </p:sp>
      <p:sp>
        <p:nvSpPr>
          <p:cNvPr id="66" name="Shape 66"/>
          <p:cNvSpPr/>
          <p:nvPr/>
        </p:nvSpPr>
        <p:spPr>
          <a:xfrm>
            <a:off x="152400" y="4533900"/>
            <a:ext cx="1317625" cy="609600"/>
          </a:xfrm>
          <a:custGeom>
            <a:pathLst>
              <a:path extrusionOk="0" h="512" w="830">
                <a:moveTo>
                  <a:pt x="398" y="0"/>
                </a:moveTo>
                <a:lnTo>
                  <a:pt x="0" y="512"/>
                </a:lnTo>
                <a:lnTo>
                  <a:pt x="432" y="512"/>
                </a:lnTo>
                <a:lnTo>
                  <a:pt x="830" y="0"/>
                </a:lnTo>
                <a:lnTo>
                  <a:pt x="398" y="0"/>
                </a:lnTo>
                <a:close/>
              </a:path>
            </a:pathLst>
          </a:custGeom>
          <a:gradFill>
            <a:gsLst>
              <a:gs pos="0">
                <a:srgbClr val="CD118C"/>
              </a:gs>
              <a:gs pos="54000">
                <a:srgbClr val="CD118C"/>
              </a:gs>
              <a:gs pos="98000">
                <a:srgbClr val="F074AC"/>
              </a:gs>
              <a:gs pos="100000">
                <a:srgbClr val="EB008B"/>
              </a:gs>
            </a:gsLst>
            <a:lin ang="8100000" scaled="0"/>
          </a:gradFill>
          <a:ln>
            <a:noFill/>
          </a:ln>
        </p:spPr>
        <p:txBody>
          <a:bodyPr anchorCtr="0" anchor="t" bIns="45700" lIns="91425" rIns="91425" tIns="45700">
            <a:noAutofit/>
          </a:bodyPr>
          <a:lstStyle/>
          <a:p>
            <a:pPr lvl="0">
              <a:spcBef>
                <a:spcPts val="0"/>
              </a:spcBef>
              <a:buNone/>
            </a:pPr>
            <a:r>
              <a:t/>
            </a:r>
            <a:endParaRPr/>
          </a:p>
        </p:txBody>
      </p:sp>
      <p:sp>
        <p:nvSpPr>
          <p:cNvPr id="67" name="Shape 67"/>
          <p:cNvSpPr/>
          <p:nvPr/>
        </p:nvSpPr>
        <p:spPr>
          <a:xfrm>
            <a:off x="152400" y="3924300"/>
            <a:ext cx="1317625" cy="609600"/>
          </a:xfrm>
          <a:custGeom>
            <a:pathLst>
              <a:path extrusionOk="0" h="512" w="830">
                <a:moveTo>
                  <a:pt x="398" y="512"/>
                </a:moveTo>
                <a:lnTo>
                  <a:pt x="830" y="512"/>
                </a:lnTo>
                <a:lnTo>
                  <a:pt x="432" y="0"/>
                </a:lnTo>
                <a:lnTo>
                  <a:pt x="0" y="0"/>
                </a:lnTo>
                <a:lnTo>
                  <a:pt x="398" y="512"/>
                </a:lnTo>
                <a:close/>
              </a:path>
            </a:pathLst>
          </a:custGeom>
          <a:gradFill>
            <a:gsLst>
              <a:gs pos="0">
                <a:srgbClr val="FFD700"/>
              </a:gs>
              <a:gs pos="54000">
                <a:srgbClr val="FFD700"/>
              </a:gs>
              <a:gs pos="98000">
                <a:srgbClr val="FFF7A9"/>
              </a:gs>
              <a:gs pos="100000">
                <a:srgbClr val="FFF100"/>
              </a:gs>
            </a:gsLst>
            <a:lin ang="13500000" scaled="0"/>
          </a:gradFill>
          <a:ln>
            <a:noFill/>
          </a:ln>
        </p:spPr>
        <p:txBody>
          <a:bodyPr anchorCtr="0" anchor="t" bIns="45700" lIns="91425" rIns="91425" tIns="45700">
            <a:noAutofit/>
          </a:bodyPr>
          <a:lstStyle/>
          <a:p>
            <a:pPr lvl="0">
              <a:spcBef>
                <a:spcPts val="0"/>
              </a:spcBef>
              <a:buNone/>
            </a:pPr>
            <a:r>
              <a:t/>
            </a:r>
            <a:endParaRPr/>
          </a:p>
        </p:txBody>
      </p:sp>
      <p:sp>
        <p:nvSpPr>
          <p:cNvPr id="68" name="Shape 68"/>
          <p:cNvSpPr/>
          <p:nvPr/>
        </p:nvSpPr>
        <p:spPr>
          <a:xfrm>
            <a:off x="7415211" y="0"/>
            <a:ext cx="1555750" cy="612226"/>
          </a:xfrm>
          <a:custGeom>
            <a:pathLst>
              <a:path extrusionOk="0" h="607" w="980">
                <a:moveTo>
                  <a:pt x="510" y="607"/>
                </a:moveTo>
                <a:lnTo>
                  <a:pt x="980" y="0"/>
                </a:lnTo>
                <a:lnTo>
                  <a:pt x="470" y="0"/>
                </a:lnTo>
                <a:lnTo>
                  <a:pt x="0" y="607"/>
                </a:lnTo>
                <a:lnTo>
                  <a:pt x="510" y="607"/>
                </a:lnTo>
                <a:lnTo>
                  <a:pt x="510" y="607"/>
                </a:lnTo>
                <a:close/>
              </a:path>
            </a:pathLst>
          </a:custGeom>
          <a:gradFill>
            <a:gsLst>
              <a:gs pos="0">
                <a:srgbClr val="CD118C"/>
              </a:gs>
              <a:gs pos="54000">
                <a:srgbClr val="CD118C"/>
              </a:gs>
              <a:gs pos="98000">
                <a:srgbClr val="F074AC"/>
              </a:gs>
              <a:gs pos="100000">
                <a:srgbClr val="EB008B"/>
              </a:gs>
            </a:gsLst>
            <a:lin ang="18900000" scaled="0"/>
          </a:gradFill>
          <a:ln>
            <a:noFill/>
          </a:ln>
        </p:spPr>
        <p:txBody>
          <a:bodyPr anchorCtr="0" anchor="t" bIns="45700" lIns="91425" rIns="91425" tIns="45700">
            <a:noAutofit/>
          </a:bodyPr>
          <a:lstStyle/>
          <a:p>
            <a:pPr lvl="0">
              <a:spcBef>
                <a:spcPts val="0"/>
              </a:spcBef>
              <a:buNone/>
            </a:pPr>
            <a:r>
              <a:t/>
            </a:r>
            <a:endParaRPr/>
          </a:p>
        </p:txBody>
      </p:sp>
      <p:sp>
        <p:nvSpPr>
          <p:cNvPr id="69" name="Shape 69"/>
          <p:cNvSpPr/>
          <p:nvPr/>
        </p:nvSpPr>
        <p:spPr>
          <a:xfrm>
            <a:off x="8397875" y="1310183"/>
            <a:ext cx="746125" cy="610209"/>
          </a:xfrm>
          <a:custGeom>
            <a:pathLst>
              <a:path extrusionOk="0" h="605" w="470">
                <a:moveTo>
                  <a:pt x="470" y="0"/>
                </a:moveTo>
                <a:lnTo>
                  <a:pt x="0" y="605"/>
                </a:lnTo>
                <a:lnTo>
                  <a:pt x="470" y="605"/>
                </a:lnTo>
                <a:lnTo>
                  <a:pt x="470" y="0"/>
                </a:lnTo>
                <a:close/>
              </a:path>
            </a:pathLst>
          </a:custGeom>
          <a:gradFill>
            <a:gsLst>
              <a:gs pos="0">
                <a:srgbClr val="CD118C"/>
              </a:gs>
              <a:gs pos="54000">
                <a:srgbClr val="CD118C"/>
              </a:gs>
              <a:gs pos="98000">
                <a:srgbClr val="F074AC"/>
              </a:gs>
              <a:gs pos="100000">
                <a:srgbClr val="EB008B"/>
              </a:gs>
            </a:gsLst>
            <a:lin ang="18900000" scaled="0"/>
          </a:gradFill>
          <a:ln>
            <a:noFill/>
          </a:ln>
        </p:spPr>
        <p:txBody>
          <a:bodyPr anchorCtr="0" anchor="t" bIns="45700" lIns="91425" rIns="91425" tIns="45700">
            <a:noAutofit/>
          </a:bodyPr>
          <a:lstStyle/>
          <a:p>
            <a:pPr lvl="0">
              <a:spcBef>
                <a:spcPts val="0"/>
              </a:spcBef>
              <a:buNone/>
            </a:pPr>
            <a:r>
              <a:t/>
            </a:r>
            <a:endParaRPr/>
          </a:p>
        </p:txBody>
      </p:sp>
      <p:sp>
        <p:nvSpPr>
          <p:cNvPr id="70" name="Shape 70"/>
          <p:cNvSpPr/>
          <p:nvPr/>
        </p:nvSpPr>
        <p:spPr>
          <a:xfrm>
            <a:off x="8397875" y="1920392"/>
            <a:ext cx="746125" cy="610209"/>
          </a:xfrm>
          <a:custGeom>
            <a:pathLst>
              <a:path extrusionOk="0" h="605" w="470">
                <a:moveTo>
                  <a:pt x="0" y="0"/>
                </a:moveTo>
                <a:lnTo>
                  <a:pt x="470" y="605"/>
                </a:lnTo>
                <a:lnTo>
                  <a:pt x="470" y="0"/>
                </a:lnTo>
                <a:lnTo>
                  <a:pt x="0" y="0"/>
                </a:lnTo>
                <a:close/>
              </a:path>
            </a:pathLst>
          </a:custGeom>
          <a:gradFill>
            <a:gsLst>
              <a:gs pos="0">
                <a:srgbClr val="FFD700"/>
              </a:gs>
              <a:gs pos="54000">
                <a:srgbClr val="FFD700"/>
              </a:gs>
              <a:gs pos="98000">
                <a:srgbClr val="FFF7A9"/>
              </a:gs>
              <a:gs pos="100000">
                <a:srgbClr val="FFF100"/>
              </a:gs>
            </a:gsLst>
            <a:lin ang="2700000" scaled="0"/>
          </a:gradFill>
          <a:ln>
            <a:noFill/>
          </a:ln>
        </p:spPr>
        <p:txBody>
          <a:bodyPr anchorCtr="0" anchor="t" bIns="45700" lIns="91425" rIns="91425" tIns="45700">
            <a:noAutofit/>
          </a:bodyPr>
          <a:lstStyle/>
          <a:p>
            <a:pPr lvl="0">
              <a:spcBef>
                <a:spcPts val="0"/>
              </a:spcBef>
              <a:buNone/>
            </a:pPr>
            <a:r>
              <a:t/>
            </a:r>
            <a:endParaRPr/>
          </a:p>
        </p:txBody>
      </p:sp>
      <p:sp>
        <p:nvSpPr>
          <p:cNvPr id="71" name="Shape 71"/>
          <p:cNvSpPr/>
          <p:nvPr/>
        </p:nvSpPr>
        <p:spPr>
          <a:xfrm>
            <a:off x="7415211" y="612225"/>
            <a:ext cx="1555750" cy="610209"/>
          </a:xfrm>
          <a:custGeom>
            <a:pathLst>
              <a:path extrusionOk="0" h="605" w="980">
                <a:moveTo>
                  <a:pt x="510" y="0"/>
                </a:moveTo>
                <a:lnTo>
                  <a:pt x="980" y="605"/>
                </a:lnTo>
                <a:lnTo>
                  <a:pt x="470" y="605"/>
                </a:lnTo>
                <a:lnTo>
                  <a:pt x="0" y="0"/>
                </a:lnTo>
                <a:lnTo>
                  <a:pt x="510" y="0"/>
                </a:lnTo>
                <a:lnTo>
                  <a:pt x="510" y="0"/>
                </a:lnTo>
                <a:close/>
              </a:path>
            </a:pathLst>
          </a:custGeom>
          <a:gradFill>
            <a:gsLst>
              <a:gs pos="0">
                <a:srgbClr val="FFD700"/>
              </a:gs>
              <a:gs pos="54000">
                <a:srgbClr val="FFD700"/>
              </a:gs>
              <a:gs pos="98000">
                <a:srgbClr val="FFF7A9"/>
              </a:gs>
              <a:gs pos="100000">
                <a:srgbClr val="FFF100"/>
              </a:gs>
            </a:gsLst>
            <a:lin ang="2700000" scaled="0"/>
          </a:gradFill>
          <a:ln>
            <a:noFill/>
          </a:ln>
        </p:spPr>
        <p:txBody>
          <a:bodyPr anchorCtr="0" anchor="t" bIns="45700" lIns="91425" rIns="91425" tIns="45700">
            <a:noAutofit/>
          </a:bodyPr>
          <a:lstStyle/>
          <a:p>
            <a:pPr lvl="0">
              <a:spcBef>
                <a:spcPts val="0"/>
              </a:spcBef>
              <a:buNone/>
            </a:pPr>
            <a:r>
              <a:t/>
            </a:r>
            <a:endParaRPr/>
          </a:p>
        </p:txBody>
      </p:sp>
      <p:sp>
        <p:nvSpPr>
          <p:cNvPr id="72" name="Shape 72"/>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73" name="Shape 73"/>
        <p:cNvGrpSpPr/>
        <p:nvPr/>
      </p:nvGrpSpPr>
      <p:grpSpPr>
        <a:xfrm>
          <a:off x="0" y="0"/>
          <a:ext cx="0" cy="0"/>
          <a:chOff x="0" y="0"/>
          <a:chExt cx="0" cy="0"/>
        </a:xfrm>
      </p:grpSpPr>
      <p:sp>
        <p:nvSpPr>
          <p:cNvPr id="74" name="Shape 74"/>
          <p:cNvSpPr txBox="1"/>
          <p:nvPr>
            <p:ph idx="1" type="body"/>
          </p:nvPr>
        </p:nvSpPr>
        <p:spPr>
          <a:xfrm>
            <a:off x="1574800" y="3320653"/>
            <a:ext cx="5486399" cy="513300"/>
          </a:xfrm>
          <a:prstGeom prst="rect">
            <a:avLst/>
          </a:prstGeom>
        </p:spPr>
        <p:txBody>
          <a:bodyPr anchorCtr="0" anchor="t" bIns="91425" lIns="91425" rIns="91425" tIns="91425"/>
          <a:lstStyle>
            <a:lvl1pPr lvl="0" algn="ctr">
              <a:spcBef>
                <a:spcPts val="0"/>
              </a:spcBef>
              <a:buSzPct val="100000"/>
              <a:buNone/>
              <a:defRPr sz="1800"/>
            </a:lvl1pPr>
          </a:lstStyle>
          <a:p/>
        </p:txBody>
      </p:sp>
      <p:sp>
        <p:nvSpPr>
          <p:cNvPr id="75" name="Shape 75"/>
          <p:cNvSpPr/>
          <p:nvPr/>
        </p:nvSpPr>
        <p:spPr>
          <a:xfrm>
            <a:off x="3175" y="2614612"/>
            <a:ext cx="635000" cy="611981"/>
          </a:xfrm>
          <a:custGeom>
            <a:pathLst>
              <a:path extrusionOk="0" h="514" w="400">
                <a:moveTo>
                  <a:pt x="2" y="0"/>
                </a:moveTo>
                <a:lnTo>
                  <a:pt x="0" y="0"/>
                </a:lnTo>
                <a:lnTo>
                  <a:pt x="0" y="514"/>
                </a:lnTo>
                <a:lnTo>
                  <a:pt x="400" y="514"/>
                </a:lnTo>
                <a:lnTo>
                  <a:pt x="2" y="0"/>
                </a:lnTo>
                <a:close/>
              </a:path>
            </a:pathLst>
          </a:custGeom>
          <a:gradFill>
            <a:gsLst>
              <a:gs pos="0">
                <a:srgbClr val="FFD700"/>
              </a:gs>
              <a:gs pos="54000">
                <a:srgbClr val="FFD700"/>
              </a:gs>
              <a:gs pos="98000">
                <a:srgbClr val="FFF7A9"/>
              </a:gs>
              <a:gs pos="100000">
                <a:srgbClr val="FFF100"/>
              </a:gs>
            </a:gsLst>
            <a:lin ang="13500000" scaled="0"/>
          </a:gradFill>
          <a:ln>
            <a:noFill/>
          </a:ln>
        </p:spPr>
        <p:txBody>
          <a:bodyPr anchorCtr="0" anchor="t" bIns="45700" lIns="91425" rIns="91425" tIns="45700">
            <a:noAutofit/>
          </a:bodyPr>
          <a:lstStyle/>
          <a:p>
            <a:pPr lvl="0">
              <a:spcBef>
                <a:spcPts val="0"/>
              </a:spcBef>
              <a:buNone/>
            </a:pPr>
            <a:r>
              <a:t/>
            </a:r>
            <a:endParaRPr/>
          </a:p>
        </p:txBody>
      </p:sp>
      <p:sp>
        <p:nvSpPr>
          <p:cNvPr id="76" name="Shape 76"/>
          <p:cNvSpPr/>
          <p:nvPr/>
        </p:nvSpPr>
        <p:spPr>
          <a:xfrm>
            <a:off x="3175" y="3226593"/>
            <a:ext cx="635000" cy="609600"/>
          </a:xfrm>
          <a:custGeom>
            <a:pathLst>
              <a:path extrusionOk="0" h="512" w="400">
                <a:moveTo>
                  <a:pt x="400" y="0"/>
                </a:moveTo>
                <a:lnTo>
                  <a:pt x="0" y="0"/>
                </a:lnTo>
                <a:lnTo>
                  <a:pt x="0" y="512"/>
                </a:lnTo>
                <a:lnTo>
                  <a:pt x="2" y="512"/>
                </a:lnTo>
                <a:lnTo>
                  <a:pt x="400" y="0"/>
                </a:lnTo>
                <a:close/>
              </a:path>
            </a:pathLst>
          </a:custGeom>
          <a:gradFill>
            <a:gsLst>
              <a:gs pos="0">
                <a:srgbClr val="CD118C"/>
              </a:gs>
              <a:gs pos="54000">
                <a:srgbClr val="CD118C"/>
              </a:gs>
              <a:gs pos="98000">
                <a:srgbClr val="F074AC"/>
              </a:gs>
              <a:gs pos="100000">
                <a:srgbClr val="EB008B"/>
              </a:gs>
            </a:gsLst>
            <a:lin ang="8100000" scaled="0"/>
          </a:gradFill>
          <a:ln>
            <a:noFill/>
          </a:ln>
        </p:spPr>
        <p:txBody>
          <a:bodyPr anchorCtr="0" anchor="t" bIns="45700" lIns="91425" rIns="91425" tIns="45700">
            <a:noAutofit/>
          </a:bodyPr>
          <a:lstStyle/>
          <a:p>
            <a:pPr lvl="0">
              <a:spcBef>
                <a:spcPts val="0"/>
              </a:spcBef>
              <a:buNone/>
            </a:pPr>
            <a:r>
              <a:t/>
            </a:r>
            <a:endParaRPr/>
          </a:p>
        </p:txBody>
      </p:sp>
      <p:sp>
        <p:nvSpPr>
          <p:cNvPr id="77" name="Shape 77"/>
          <p:cNvSpPr/>
          <p:nvPr/>
        </p:nvSpPr>
        <p:spPr>
          <a:xfrm>
            <a:off x="152400" y="4533900"/>
            <a:ext cx="1317625" cy="609600"/>
          </a:xfrm>
          <a:custGeom>
            <a:pathLst>
              <a:path extrusionOk="0" h="512" w="830">
                <a:moveTo>
                  <a:pt x="398" y="0"/>
                </a:moveTo>
                <a:lnTo>
                  <a:pt x="0" y="512"/>
                </a:lnTo>
                <a:lnTo>
                  <a:pt x="432" y="512"/>
                </a:lnTo>
                <a:lnTo>
                  <a:pt x="830" y="0"/>
                </a:lnTo>
                <a:lnTo>
                  <a:pt x="398" y="0"/>
                </a:lnTo>
                <a:close/>
              </a:path>
            </a:pathLst>
          </a:custGeom>
          <a:gradFill>
            <a:gsLst>
              <a:gs pos="0">
                <a:srgbClr val="CD118C"/>
              </a:gs>
              <a:gs pos="54000">
                <a:srgbClr val="CD118C"/>
              </a:gs>
              <a:gs pos="98000">
                <a:srgbClr val="F074AC"/>
              </a:gs>
              <a:gs pos="100000">
                <a:srgbClr val="EB008B"/>
              </a:gs>
            </a:gsLst>
            <a:lin ang="8100000" scaled="0"/>
          </a:gradFill>
          <a:ln>
            <a:noFill/>
          </a:ln>
        </p:spPr>
        <p:txBody>
          <a:bodyPr anchorCtr="0" anchor="t" bIns="45700" lIns="91425" rIns="91425" tIns="45700">
            <a:noAutofit/>
          </a:bodyPr>
          <a:lstStyle/>
          <a:p>
            <a:pPr lvl="0">
              <a:spcBef>
                <a:spcPts val="0"/>
              </a:spcBef>
              <a:buNone/>
            </a:pPr>
            <a:r>
              <a:t/>
            </a:r>
            <a:endParaRPr/>
          </a:p>
        </p:txBody>
      </p:sp>
      <p:sp>
        <p:nvSpPr>
          <p:cNvPr id="78" name="Shape 78"/>
          <p:cNvSpPr/>
          <p:nvPr/>
        </p:nvSpPr>
        <p:spPr>
          <a:xfrm>
            <a:off x="152400" y="3924300"/>
            <a:ext cx="1317625" cy="609600"/>
          </a:xfrm>
          <a:custGeom>
            <a:pathLst>
              <a:path extrusionOk="0" h="512" w="830">
                <a:moveTo>
                  <a:pt x="398" y="512"/>
                </a:moveTo>
                <a:lnTo>
                  <a:pt x="830" y="512"/>
                </a:lnTo>
                <a:lnTo>
                  <a:pt x="432" y="0"/>
                </a:lnTo>
                <a:lnTo>
                  <a:pt x="0" y="0"/>
                </a:lnTo>
                <a:lnTo>
                  <a:pt x="398" y="512"/>
                </a:lnTo>
                <a:close/>
              </a:path>
            </a:pathLst>
          </a:custGeom>
          <a:gradFill>
            <a:gsLst>
              <a:gs pos="0">
                <a:srgbClr val="FFD700"/>
              </a:gs>
              <a:gs pos="54000">
                <a:srgbClr val="FFD700"/>
              </a:gs>
              <a:gs pos="98000">
                <a:srgbClr val="FFF7A9"/>
              </a:gs>
              <a:gs pos="100000">
                <a:srgbClr val="FFF100"/>
              </a:gs>
            </a:gsLst>
            <a:lin ang="13500000" scaled="0"/>
          </a:gradFill>
          <a:ln>
            <a:noFill/>
          </a:ln>
        </p:spPr>
        <p:txBody>
          <a:bodyPr anchorCtr="0" anchor="t" bIns="45700" lIns="91425" rIns="91425" tIns="45700">
            <a:noAutofit/>
          </a:bodyPr>
          <a:lstStyle/>
          <a:p>
            <a:pPr lvl="0">
              <a:spcBef>
                <a:spcPts val="0"/>
              </a:spcBef>
              <a:buNone/>
            </a:pPr>
            <a:r>
              <a:t/>
            </a:r>
            <a:endParaRPr/>
          </a:p>
        </p:txBody>
      </p:sp>
      <p:sp>
        <p:nvSpPr>
          <p:cNvPr id="79" name="Shape 79"/>
          <p:cNvSpPr/>
          <p:nvPr/>
        </p:nvSpPr>
        <p:spPr>
          <a:xfrm>
            <a:off x="7415211" y="0"/>
            <a:ext cx="1555750" cy="612226"/>
          </a:xfrm>
          <a:custGeom>
            <a:pathLst>
              <a:path extrusionOk="0" h="607" w="980">
                <a:moveTo>
                  <a:pt x="510" y="607"/>
                </a:moveTo>
                <a:lnTo>
                  <a:pt x="980" y="0"/>
                </a:lnTo>
                <a:lnTo>
                  <a:pt x="470" y="0"/>
                </a:lnTo>
                <a:lnTo>
                  <a:pt x="0" y="607"/>
                </a:lnTo>
                <a:lnTo>
                  <a:pt x="510" y="607"/>
                </a:lnTo>
                <a:lnTo>
                  <a:pt x="510" y="607"/>
                </a:lnTo>
                <a:close/>
              </a:path>
            </a:pathLst>
          </a:custGeom>
          <a:gradFill>
            <a:gsLst>
              <a:gs pos="0">
                <a:srgbClr val="CD118C"/>
              </a:gs>
              <a:gs pos="54000">
                <a:srgbClr val="CD118C"/>
              </a:gs>
              <a:gs pos="98000">
                <a:srgbClr val="F074AC"/>
              </a:gs>
              <a:gs pos="100000">
                <a:srgbClr val="EB008B"/>
              </a:gs>
            </a:gsLst>
            <a:lin ang="18900000" scaled="0"/>
          </a:gradFill>
          <a:ln>
            <a:noFill/>
          </a:ln>
        </p:spPr>
        <p:txBody>
          <a:bodyPr anchorCtr="0" anchor="t" bIns="45700" lIns="91425" rIns="91425" tIns="45700">
            <a:noAutofit/>
          </a:bodyPr>
          <a:lstStyle/>
          <a:p>
            <a:pPr lvl="0">
              <a:spcBef>
                <a:spcPts val="0"/>
              </a:spcBef>
              <a:buNone/>
            </a:pPr>
            <a:r>
              <a:t/>
            </a:r>
            <a:endParaRPr/>
          </a:p>
        </p:txBody>
      </p:sp>
      <p:sp>
        <p:nvSpPr>
          <p:cNvPr id="80" name="Shape 80"/>
          <p:cNvSpPr/>
          <p:nvPr/>
        </p:nvSpPr>
        <p:spPr>
          <a:xfrm>
            <a:off x="8397875" y="1310183"/>
            <a:ext cx="746125" cy="610209"/>
          </a:xfrm>
          <a:custGeom>
            <a:pathLst>
              <a:path extrusionOk="0" h="605" w="470">
                <a:moveTo>
                  <a:pt x="470" y="0"/>
                </a:moveTo>
                <a:lnTo>
                  <a:pt x="0" y="605"/>
                </a:lnTo>
                <a:lnTo>
                  <a:pt x="470" y="605"/>
                </a:lnTo>
                <a:lnTo>
                  <a:pt x="470" y="0"/>
                </a:lnTo>
                <a:close/>
              </a:path>
            </a:pathLst>
          </a:custGeom>
          <a:gradFill>
            <a:gsLst>
              <a:gs pos="0">
                <a:srgbClr val="CD118C"/>
              </a:gs>
              <a:gs pos="54000">
                <a:srgbClr val="CD118C"/>
              </a:gs>
              <a:gs pos="98000">
                <a:srgbClr val="F074AC"/>
              </a:gs>
              <a:gs pos="100000">
                <a:srgbClr val="EB008B"/>
              </a:gs>
            </a:gsLst>
            <a:lin ang="18900000" scaled="0"/>
          </a:gradFill>
          <a:ln>
            <a:noFill/>
          </a:ln>
        </p:spPr>
        <p:txBody>
          <a:bodyPr anchorCtr="0" anchor="t" bIns="45700" lIns="91425" rIns="91425" tIns="45700">
            <a:noAutofit/>
          </a:bodyPr>
          <a:lstStyle/>
          <a:p>
            <a:pPr lvl="0">
              <a:spcBef>
                <a:spcPts val="0"/>
              </a:spcBef>
              <a:buNone/>
            </a:pPr>
            <a:r>
              <a:t/>
            </a:r>
            <a:endParaRPr/>
          </a:p>
        </p:txBody>
      </p:sp>
      <p:sp>
        <p:nvSpPr>
          <p:cNvPr id="81" name="Shape 81"/>
          <p:cNvSpPr/>
          <p:nvPr/>
        </p:nvSpPr>
        <p:spPr>
          <a:xfrm>
            <a:off x="8397875" y="1920392"/>
            <a:ext cx="746125" cy="610209"/>
          </a:xfrm>
          <a:custGeom>
            <a:pathLst>
              <a:path extrusionOk="0" h="605" w="470">
                <a:moveTo>
                  <a:pt x="0" y="0"/>
                </a:moveTo>
                <a:lnTo>
                  <a:pt x="470" y="605"/>
                </a:lnTo>
                <a:lnTo>
                  <a:pt x="470" y="0"/>
                </a:lnTo>
                <a:lnTo>
                  <a:pt x="0" y="0"/>
                </a:lnTo>
                <a:close/>
              </a:path>
            </a:pathLst>
          </a:custGeom>
          <a:gradFill>
            <a:gsLst>
              <a:gs pos="0">
                <a:srgbClr val="FFD700"/>
              </a:gs>
              <a:gs pos="54000">
                <a:srgbClr val="FFD700"/>
              </a:gs>
              <a:gs pos="98000">
                <a:srgbClr val="FFF7A9"/>
              </a:gs>
              <a:gs pos="100000">
                <a:srgbClr val="FFF100"/>
              </a:gs>
            </a:gsLst>
            <a:lin ang="2700000" scaled="0"/>
          </a:gradFill>
          <a:ln>
            <a:noFill/>
          </a:ln>
        </p:spPr>
        <p:txBody>
          <a:bodyPr anchorCtr="0" anchor="t" bIns="45700" lIns="91425" rIns="91425" tIns="45700">
            <a:noAutofit/>
          </a:bodyPr>
          <a:lstStyle/>
          <a:p>
            <a:pPr lvl="0">
              <a:spcBef>
                <a:spcPts val="0"/>
              </a:spcBef>
              <a:buNone/>
            </a:pPr>
            <a:r>
              <a:t/>
            </a:r>
            <a:endParaRPr/>
          </a:p>
        </p:txBody>
      </p:sp>
      <p:sp>
        <p:nvSpPr>
          <p:cNvPr id="82" name="Shape 82"/>
          <p:cNvSpPr/>
          <p:nvPr/>
        </p:nvSpPr>
        <p:spPr>
          <a:xfrm>
            <a:off x="7415211" y="612225"/>
            <a:ext cx="1555750" cy="610209"/>
          </a:xfrm>
          <a:custGeom>
            <a:pathLst>
              <a:path extrusionOk="0" h="605" w="980">
                <a:moveTo>
                  <a:pt x="510" y="0"/>
                </a:moveTo>
                <a:lnTo>
                  <a:pt x="980" y="605"/>
                </a:lnTo>
                <a:lnTo>
                  <a:pt x="470" y="605"/>
                </a:lnTo>
                <a:lnTo>
                  <a:pt x="0" y="0"/>
                </a:lnTo>
                <a:lnTo>
                  <a:pt x="510" y="0"/>
                </a:lnTo>
                <a:lnTo>
                  <a:pt x="510" y="0"/>
                </a:lnTo>
                <a:close/>
              </a:path>
            </a:pathLst>
          </a:custGeom>
          <a:gradFill>
            <a:gsLst>
              <a:gs pos="0">
                <a:srgbClr val="FFD700"/>
              </a:gs>
              <a:gs pos="54000">
                <a:srgbClr val="FFD700"/>
              </a:gs>
              <a:gs pos="98000">
                <a:srgbClr val="FFF7A9"/>
              </a:gs>
              <a:gs pos="100000">
                <a:srgbClr val="FFF100"/>
              </a:gs>
            </a:gsLst>
            <a:lin ang="2700000" scaled="0"/>
          </a:gradFill>
          <a:ln>
            <a:noFill/>
          </a:ln>
        </p:spPr>
        <p:txBody>
          <a:bodyPr anchorCtr="0" anchor="t" bIns="45700" lIns="91425" rIns="91425" tIns="45700">
            <a:noAutofit/>
          </a:bodyPr>
          <a:lstStyle/>
          <a:p>
            <a:pPr lvl="0">
              <a:spcBef>
                <a:spcPts val="0"/>
              </a:spcBef>
              <a:buNone/>
            </a:pPr>
            <a:r>
              <a:t/>
            </a:r>
            <a:endParaRPr/>
          </a:p>
        </p:txBody>
      </p:sp>
      <p:sp>
        <p:nvSpPr>
          <p:cNvPr id="83" name="Shape 83"/>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84" name="Shape 84"/>
        <p:cNvGrpSpPr/>
        <p:nvPr/>
      </p:nvGrpSpPr>
      <p:grpSpPr>
        <a:xfrm>
          <a:off x="0" y="0"/>
          <a:ext cx="0" cy="0"/>
          <a:chOff x="0" y="0"/>
          <a:chExt cx="0" cy="0"/>
        </a:xfrm>
      </p:grpSpPr>
      <p:sp>
        <p:nvSpPr>
          <p:cNvPr id="85" name="Shape 85"/>
          <p:cNvSpPr txBox="1"/>
          <p:nvPr>
            <p:ph idx="12" type="sldNum"/>
          </p:nvPr>
        </p:nvSpPr>
        <p:spPr>
          <a:xfrm>
            <a:off x="8556791" y="4749850"/>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2890DA"/>
            </a:gs>
            <a:gs pos="100000">
              <a:schemeClr val="dk2"/>
            </a:gs>
          </a:gsLst>
          <a:path path="circle">
            <a:fillToRect r="100%" t="100%"/>
          </a:path>
          <a:tileRect b="-100%" l="-100%"/>
        </a:gradFill>
      </p:bgPr>
    </p:bg>
    <p:spTree>
      <p:nvGrpSpPr>
        <p:cNvPr id="5" name="Shape 5"/>
        <p:cNvGrpSpPr/>
        <p:nvPr/>
      </p:nvGrpSpPr>
      <p:grpSpPr>
        <a:xfrm>
          <a:off x="0" y="0"/>
          <a:ext cx="0" cy="0"/>
          <a:chOff x="0" y="0"/>
          <a:chExt cx="0" cy="0"/>
        </a:xfrm>
      </p:grpSpPr>
      <p:sp>
        <p:nvSpPr>
          <p:cNvPr id="6" name="Shape 6"/>
          <p:cNvSpPr txBox="1"/>
          <p:nvPr>
            <p:ph type="title"/>
          </p:nvPr>
        </p:nvSpPr>
        <p:spPr>
          <a:xfrm>
            <a:off x="457200" y="205978"/>
            <a:ext cx="6879600" cy="857400"/>
          </a:xfrm>
          <a:prstGeom prst="rect">
            <a:avLst/>
          </a:prstGeom>
          <a:noFill/>
          <a:ln>
            <a:noFill/>
          </a:ln>
        </p:spPr>
        <p:txBody>
          <a:bodyPr anchorCtr="0" anchor="b" bIns="91425" lIns="91425" rIns="91425" tIns="91425"/>
          <a:lstStyle>
            <a:lvl1pPr lvl="0">
              <a:spcBef>
                <a:spcPts val="0"/>
              </a:spcBef>
              <a:buClr>
                <a:schemeClr val="lt1"/>
              </a:buClr>
              <a:buSzPct val="100000"/>
              <a:buNone/>
              <a:defRPr sz="3600">
                <a:solidFill>
                  <a:schemeClr val="lt1"/>
                </a:solidFill>
              </a:defRPr>
            </a:lvl1pPr>
            <a:lvl2pPr lvl="1">
              <a:spcBef>
                <a:spcPts val="0"/>
              </a:spcBef>
              <a:buClr>
                <a:schemeClr val="lt1"/>
              </a:buClr>
              <a:buSzPct val="100000"/>
              <a:buNone/>
              <a:defRPr sz="3600">
                <a:solidFill>
                  <a:schemeClr val="lt1"/>
                </a:solidFill>
              </a:defRPr>
            </a:lvl2pPr>
            <a:lvl3pPr lvl="2">
              <a:spcBef>
                <a:spcPts val="0"/>
              </a:spcBef>
              <a:buClr>
                <a:schemeClr val="lt1"/>
              </a:buClr>
              <a:buSzPct val="100000"/>
              <a:buNone/>
              <a:defRPr sz="3600">
                <a:solidFill>
                  <a:schemeClr val="lt1"/>
                </a:solidFill>
              </a:defRPr>
            </a:lvl3pPr>
            <a:lvl4pPr lvl="3">
              <a:spcBef>
                <a:spcPts val="0"/>
              </a:spcBef>
              <a:buClr>
                <a:schemeClr val="lt1"/>
              </a:buClr>
              <a:buSzPct val="100000"/>
              <a:buNone/>
              <a:defRPr sz="3600">
                <a:solidFill>
                  <a:schemeClr val="lt1"/>
                </a:solidFill>
              </a:defRPr>
            </a:lvl4pPr>
            <a:lvl5pPr lvl="4">
              <a:spcBef>
                <a:spcPts val="0"/>
              </a:spcBef>
              <a:buClr>
                <a:schemeClr val="lt1"/>
              </a:buClr>
              <a:buSzPct val="100000"/>
              <a:buNone/>
              <a:defRPr sz="3600">
                <a:solidFill>
                  <a:schemeClr val="lt1"/>
                </a:solidFill>
              </a:defRPr>
            </a:lvl5pPr>
            <a:lvl6pPr lvl="5">
              <a:spcBef>
                <a:spcPts val="0"/>
              </a:spcBef>
              <a:buClr>
                <a:schemeClr val="lt1"/>
              </a:buClr>
              <a:buSzPct val="100000"/>
              <a:buNone/>
              <a:defRPr sz="3600">
                <a:solidFill>
                  <a:schemeClr val="lt1"/>
                </a:solidFill>
              </a:defRPr>
            </a:lvl6pPr>
            <a:lvl7pPr lvl="6">
              <a:spcBef>
                <a:spcPts val="0"/>
              </a:spcBef>
              <a:buClr>
                <a:schemeClr val="lt1"/>
              </a:buClr>
              <a:buSzPct val="100000"/>
              <a:buNone/>
              <a:defRPr sz="3600">
                <a:solidFill>
                  <a:schemeClr val="lt1"/>
                </a:solidFill>
              </a:defRPr>
            </a:lvl7pPr>
            <a:lvl8pPr lvl="7">
              <a:spcBef>
                <a:spcPts val="0"/>
              </a:spcBef>
              <a:buClr>
                <a:schemeClr val="lt1"/>
              </a:buClr>
              <a:buSzPct val="100000"/>
              <a:buNone/>
              <a:defRPr sz="3600">
                <a:solidFill>
                  <a:schemeClr val="lt1"/>
                </a:solidFill>
              </a:defRPr>
            </a:lvl8pPr>
            <a:lvl9pPr lvl="8">
              <a:spcBef>
                <a:spcPts val="0"/>
              </a:spcBef>
              <a:buClr>
                <a:schemeClr val="lt1"/>
              </a:buClr>
              <a:buSzPct val="100000"/>
              <a:buNone/>
              <a:defRPr sz="3600">
                <a:solidFill>
                  <a:schemeClr val="lt1"/>
                </a:solidFill>
              </a:defRPr>
            </a:lvl9pPr>
          </a:lstStyle>
          <a:p/>
        </p:txBody>
      </p:sp>
      <p:sp>
        <p:nvSpPr>
          <p:cNvPr id="7" name="Shape 7"/>
          <p:cNvSpPr txBox="1"/>
          <p:nvPr>
            <p:ph idx="1" type="body"/>
          </p:nvPr>
        </p:nvSpPr>
        <p:spPr>
          <a:xfrm>
            <a:off x="457200" y="1200150"/>
            <a:ext cx="8229600" cy="3394500"/>
          </a:xfrm>
          <a:prstGeom prst="rect">
            <a:avLst/>
          </a:prstGeom>
          <a:noFill/>
          <a:ln>
            <a:noFill/>
          </a:ln>
        </p:spPr>
        <p:txBody>
          <a:bodyPr anchorCtr="0" anchor="t" bIns="91425" lIns="91425" rIns="91425" tIns="91425"/>
          <a:lstStyle>
            <a:lvl1pPr lvl="0">
              <a:spcBef>
                <a:spcPts val="0"/>
              </a:spcBef>
              <a:buClr>
                <a:schemeClr val="lt1"/>
              </a:buClr>
              <a:buSzPct val="100000"/>
              <a:defRPr sz="3200">
                <a:solidFill>
                  <a:schemeClr val="lt1"/>
                </a:solidFill>
              </a:defRPr>
            </a:lvl1pPr>
            <a:lvl2pPr lvl="1">
              <a:spcBef>
                <a:spcPts val="560"/>
              </a:spcBef>
              <a:buClr>
                <a:schemeClr val="lt1"/>
              </a:buClr>
              <a:buSzPct val="100000"/>
              <a:defRPr sz="2800">
                <a:solidFill>
                  <a:schemeClr val="lt1"/>
                </a:solidFill>
              </a:defRPr>
            </a:lvl2pPr>
            <a:lvl3pPr lvl="2">
              <a:spcBef>
                <a:spcPts val="480"/>
              </a:spcBef>
              <a:buClr>
                <a:schemeClr val="lt1"/>
              </a:buClr>
              <a:buSzPct val="100000"/>
              <a:defRPr sz="2400">
                <a:solidFill>
                  <a:schemeClr val="lt1"/>
                </a:solidFill>
              </a:defRPr>
            </a:lvl3pPr>
            <a:lvl4pPr lvl="3">
              <a:spcBef>
                <a:spcPts val="400"/>
              </a:spcBef>
              <a:buClr>
                <a:schemeClr val="lt1"/>
              </a:buClr>
              <a:buSzPct val="100000"/>
              <a:defRPr sz="2000">
                <a:solidFill>
                  <a:schemeClr val="lt1"/>
                </a:solidFill>
              </a:defRPr>
            </a:lvl4pPr>
            <a:lvl5pPr lvl="4">
              <a:spcBef>
                <a:spcPts val="400"/>
              </a:spcBef>
              <a:buClr>
                <a:schemeClr val="lt1"/>
              </a:buClr>
              <a:buSzPct val="100000"/>
              <a:defRPr sz="2000">
                <a:solidFill>
                  <a:schemeClr val="lt1"/>
                </a:solidFill>
              </a:defRPr>
            </a:lvl5pPr>
            <a:lvl6pPr lvl="5">
              <a:spcBef>
                <a:spcPts val="400"/>
              </a:spcBef>
              <a:buClr>
                <a:schemeClr val="lt1"/>
              </a:buClr>
              <a:buSzPct val="100000"/>
              <a:defRPr sz="2000">
                <a:solidFill>
                  <a:schemeClr val="lt1"/>
                </a:solidFill>
              </a:defRPr>
            </a:lvl6pPr>
            <a:lvl7pPr lvl="6">
              <a:spcBef>
                <a:spcPts val="400"/>
              </a:spcBef>
              <a:buClr>
                <a:schemeClr val="lt1"/>
              </a:buClr>
              <a:buSzPct val="100000"/>
              <a:defRPr sz="2000">
                <a:solidFill>
                  <a:schemeClr val="lt1"/>
                </a:solidFill>
              </a:defRPr>
            </a:lvl7pPr>
            <a:lvl8pPr lvl="7">
              <a:spcBef>
                <a:spcPts val="400"/>
              </a:spcBef>
              <a:buClr>
                <a:schemeClr val="lt1"/>
              </a:buClr>
              <a:buSzPct val="100000"/>
              <a:defRPr sz="2000">
                <a:solidFill>
                  <a:schemeClr val="lt1"/>
                </a:solidFill>
              </a:defRPr>
            </a:lvl8pPr>
            <a:lvl9pPr lvl="8">
              <a:spcBef>
                <a:spcPts val="400"/>
              </a:spcBef>
              <a:buClr>
                <a:schemeClr val="lt1"/>
              </a:buClr>
              <a:buSzPct val="100000"/>
              <a:defRPr sz="2000">
                <a:solidFill>
                  <a:schemeClr val="lt1"/>
                </a:solidFill>
              </a:defRPr>
            </a:lvl9pPr>
          </a:lstStyle>
          <a:p/>
        </p:txBody>
      </p:sp>
      <p:sp>
        <p:nvSpPr>
          <p:cNvPr id="8" name="Shape 8"/>
          <p:cNvSpPr/>
          <p:nvPr/>
        </p:nvSpPr>
        <p:spPr>
          <a:xfrm>
            <a:off x="0" y="0"/>
            <a:ext cx="3135299" cy="5143499"/>
          </a:xfrm>
          <a:prstGeom prst="rect">
            <a:avLst/>
          </a:prstGeom>
          <a:noFill/>
          <a:ln>
            <a:noFill/>
          </a:ln>
        </p:spPr>
        <p:txBody>
          <a:bodyPr anchorCtr="0" anchor="t" bIns="45700" lIns="91425" rIns="91425" tIns="45700">
            <a:noAutofit/>
          </a:bodyPr>
          <a:lstStyle/>
          <a:p>
            <a:pPr lvl="0">
              <a:spcBef>
                <a:spcPts val="0"/>
              </a:spcBef>
              <a:buNone/>
            </a:pPr>
            <a:r>
              <a:t/>
            </a:r>
            <a:endParaRPr/>
          </a:p>
        </p:txBody>
      </p:sp>
      <p:sp>
        <p:nvSpPr>
          <p:cNvPr id="9" name="Shape 9"/>
          <p:cNvSpPr/>
          <p:nvPr/>
        </p:nvSpPr>
        <p:spPr>
          <a:xfrm>
            <a:off x="3175" y="4533900"/>
            <a:ext cx="635000" cy="609600"/>
          </a:xfrm>
          <a:custGeom>
            <a:pathLst>
              <a:path extrusionOk="0" h="512" w="400">
                <a:moveTo>
                  <a:pt x="400" y="0"/>
                </a:moveTo>
                <a:lnTo>
                  <a:pt x="0" y="0"/>
                </a:lnTo>
                <a:lnTo>
                  <a:pt x="0" y="512"/>
                </a:lnTo>
                <a:lnTo>
                  <a:pt x="2" y="512"/>
                </a:lnTo>
                <a:lnTo>
                  <a:pt x="400" y="0"/>
                </a:lnTo>
                <a:close/>
              </a:path>
            </a:pathLst>
          </a:custGeom>
          <a:gradFill>
            <a:gsLst>
              <a:gs pos="0">
                <a:srgbClr val="0090DA"/>
              </a:gs>
              <a:gs pos="54000">
                <a:srgbClr val="0090DA"/>
              </a:gs>
              <a:gs pos="98000">
                <a:srgbClr val="2BC4F3"/>
              </a:gs>
              <a:gs pos="100000">
                <a:srgbClr val="00AEEE"/>
              </a:gs>
            </a:gsLst>
            <a:lin ang="8100000" scaled="0"/>
          </a:gradFill>
          <a:ln>
            <a:noFill/>
          </a:ln>
        </p:spPr>
        <p:txBody>
          <a:bodyPr anchorCtr="0" anchor="t" bIns="45700" lIns="91425" rIns="91425" tIns="45700">
            <a:noAutofit/>
          </a:bodyPr>
          <a:lstStyle/>
          <a:p>
            <a:pPr lvl="0">
              <a:spcBef>
                <a:spcPts val="0"/>
              </a:spcBef>
              <a:buNone/>
            </a:pPr>
            <a:r>
              <a:t/>
            </a:r>
            <a:endParaRPr/>
          </a:p>
        </p:txBody>
      </p:sp>
      <p:sp>
        <p:nvSpPr>
          <p:cNvPr id="10" name="Shape 10"/>
          <p:cNvSpPr/>
          <p:nvPr/>
        </p:nvSpPr>
        <p:spPr>
          <a:xfrm>
            <a:off x="3175" y="3924300"/>
            <a:ext cx="635000" cy="609600"/>
          </a:xfrm>
          <a:custGeom>
            <a:pathLst>
              <a:path extrusionOk="0" h="512" w="400">
                <a:moveTo>
                  <a:pt x="400" y="512"/>
                </a:moveTo>
                <a:lnTo>
                  <a:pt x="2" y="0"/>
                </a:lnTo>
                <a:lnTo>
                  <a:pt x="0" y="0"/>
                </a:lnTo>
                <a:lnTo>
                  <a:pt x="0" y="512"/>
                </a:lnTo>
                <a:lnTo>
                  <a:pt x="400" y="512"/>
                </a:lnTo>
                <a:close/>
              </a:path>
            </a:pathLst>
          </a:custGeom>
          <a:gradFill>
            <a:gsLst>
              <a:gs pos="0">
                <a:srgbClr val="AAAAAA"/>
              </a:gs>
              <a:gs pos="54000">
                <a:srgbClr val="AAAAAA"/>
              </a:gs>
              <a:gs pos="98000">
                <a:srgbClr val="D2D2D2"/>
              </a:gs>
              <a:gs pos="100000">
                <a:srgbClr val="B9B9B9"/>
              </a:gs>
            </a:gsLst>
            <a:lin ang="13500000" scaled="0"/>
          </a:gradFill>
          <a:ln>
            <a:noFill/>
          </a:ln>
        </p:spPr>
        <p:txBody>
          <a:bodyPr anchorCtr="0" anchor="t" bIns="45700" lIns="91425" rIns="91425" tIns="45700">
            <a:noAutofit/>
          </a:bodyPr>
          <a:lstStyle/>
          <a:p>
            <a:pPr lvl="0">
              <a:spcBef>
                <a:spcPts val="0"/>
              </a:spcBef>
              <a:buNone/>
            </a:pPr>
            <a:r>
              <a:t/>
            </a:r>
            <a:endParaRPr/>
          </a:p>
        </p:txBody>
      </p:sp>
      <p:sp>
        <p:nvSpPr>
          <p:cNvPr id="11" name="Shape 11"/>
          <p:cNvSpPr/>
          <p:nvPr/>
        </p:nvSpPr>
        <p:spPr>
          <a:xfrm>
            <a:off x="8397875" y="2017"/>
            <a:ext cx="746125" cy="610209"/>
          </a:xfrm>
          <a:custGeom>
            <a:pathLst>
              <a:path extrusionOk="0" h="605" w="470">
                <a:moveTo>
                  <a:pt x="470" y="0"/>
                </a:moveTo>
                <a:lnTo>
                  <a:pt x="0" y="605"/>
                </a:lnTo>
                <a:lnTo>
                  <a:pt x="470" y="605"/>
                </a:lnTo>
                <a:lnTo>
                  <a:pt x="470" y="0"/>
                </a:lnTo>
                <a:close/>
              </a:path>
            </a:pathLst>
          </a:custGeom>
          <a:gradFill>
            <a:gsLst>
              <a:gs pos="0">
                <a:srgbClr val="0090DA"/>
              </a:gs>
              <a:gs pos="54000">
                <a:srgbClr val="0090DA"/>
              </a:gs>
              <a:gs pos="98000">
                <a:srgbClr val="2BC4F3"/>
              </a:gs>
              <a:gs pos="100000">
                <a:srgbClr val="00AEEE"/>
              </a:gs>
            </a:gsLst>
            <a:lin ang="18900000" scaled="0"/>
          </a:gradFill>
          <a:ln>
            <a:noFill/>
          </a:ln>
        </p:spPr>
        <p:txBody>
          <a:bodyPr anchorCtr="0" anchor="t" bIns="45700" lIns="91425" rIns="91425" tIns="45700">
            <a:noAutofit/>
          </a:bodyPr>
          <a:lstStyle/>
          <a:p>
            <a:pPr lvl="0">
              <a:spcBef>
                <a:spcPts val="0"/>
              </a:spcBef>
              <a:buNone/>
            </a:pPr>
            <a:r>
              <a:t/>
            </a:r>
            <a:endParaRPr/>
          </a:p>
        </p:txBody>
      </p:sp>
      <p:sp>
        <p:nvSpPr>
          <p:cNvPr id="12" name="Shape 12"/>
          <p:cNvSpPr/>
          <p:nvPr/>
        </p:nvSpPr>
        <p:spPr>
          <a:xfrm>
            <a:off x="8397875" y="612225"/>
            <a:ext cx="746125" cy="607183"/>
          </a:xfrm>
          <a:custGeom>
            <a:pathLst>
              <a:path extrusionOk="0" h="602" w="470">
                <a:moveTo>
                  <a:pt x="0" y="0"/>
                </a:moveTo>
                <a:lnTo>
                  <a:pt x="470" y="602"/>
                </a:lnTo>
                <a:lnTo>
                  <a:pt x="470" y="0"/>
                </a:lnTo>
                <a:lnTo>
                  <a:pt x="0" y="0"/>
                </a:lnTo>
                <a:close/>
              </a:path>
            </a:pathLst>
          </a:custGeom>
          <a:gradFill>
            <a:gsLst>
              <a:gs pos="0">
                <a:srgbClr val="AAAAAA"/>
              </a:gs>
              <a:gs pos="54000">
                <a:srgbClr val="AAAAAA"/>
              </a:gs>
              <a:gs pos="98000">
                <a:srgbClr val="D2D2D2"/>
              </a:gs>
              <a:gs pos="100000">
                <a:srgbClr val="B9B9B9"/>
              </a:gs>
            </a:gsLst>
            <a:lin ang="13500000" scaled="0"/>
          </a:gradFill>
          <a:ln>
            <a:noFill/>
          </a:ln>
        </p:spPr>
        <p:txBody>
          <a:bodyPr anchorCtr="0" anchor="t" bIns="45700" lIns="91425" rIns="91425" tIns="45700">
            <a:noAutofit/>
          </a:bodyPr>
          <a:lstStyle/>
          <a:p>
            <a:pPr lvl="0">
              <a:spcBef>
                <a:spcPts val="0"/>
              </a:spcBef>
              <a:buNone/>
            </a:pPr>
            <a:r>
              <a:t/>
            </a:r>
            <a:endParaRPr/>
          </a:p>
        </p:txBody>
      </p:sp>
      <p:sp>
        <p:nvSpPr>
          <p:cNvPr id="13" name="Shape 13"/>
          <p:cNvSpPr txBox="1"/>
          <p:nvPr>
            <p:ph idx="12" type="sldNum"/>
          </p:nvPr>
        </p:nvSpPr>
        <p:spPr>
          <a:xfrm>
            <a:off x="8556791" y="4749850"/>
            <a:ext cx="548699"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300">
                <a:solidFill>
                  <a:schemeClr val="lt1"/>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hyperlink" Target="https://www.youtube.com/watch?v=22eVYplSJQ8"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https://www.youtube.com/watch?v=WnslL_yei0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00.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0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9" name="Shape 89"/>
        <p:cNvGrpSpPr/>
        <p:nvPr/>
      </p:nvGrpSpPr>
      <p:grpSpPr>
        <a:xfrm>
          <a:off x="0" y="0"/>
          <a:ext cx="0" cy="0"/>
          <a:chOff x="0" y="0"/>
          <a:chExt cx="0" cy="0"/>
        </a:xfrm>
      </p:grpSpPr>
      <p:sp>
        <p:nvSpPr>
          <p:cNvPr id="90" name="Shape 90"/>
          <p:cNvSpPr txBox="1"/>
          <p:nvPr>
            <p:ph idx="1" type="subTitle"/>
          </p:nvPr>
        </p:nvSpPr>
        <p:spPr>
          <a:xfrm>
            <a:off x="5241725" y="4009827"/>
            <a:ext cx="6400799" cy="871800"/>
          </a:xfrm>
          <a:prstGeom prst="rect">
            <a:avLst/>
          </a:prstGeom>
        </p:spPr>
        <p:txBody>
          <a:bodyPr anchorCtr="0" anchor="t" bIns="91425" lIns="91425" rIns="91425" tIns="91425">
            <a:noAutofit/>
          </a:bodyPr>
          <a:lstStyle/>
          <a:p>
            <a:pPr lvl="0">
              <a:spcBef>
                <a:spcPts val="0"/>
              </a:spcBef>
              <a:buNone/>
            </a:pPr>
            <a:r>
              <a:rPr lang="en"/>
              <a:t>by Robin O'Neill</a:t>
            </a:r>
          </a:p>
        </p:txBody>
      </p:sp>
      <p:sp>
        <p:nvSpPr>
          <p:cNvPr id="91" name="Shape 91"/>
          <p:cNvSpPr txBox="1"/>
          <p:nvPr>
            <p:ph type="ctrTitle"/>
          </p:nvPr>
        </p:nvSpPr>
        <p:spPr>
          <a:xfrm>
            <a:off x="1997075" y="1095856"/>
            <a:ext cx="6400799" cy="1102500"/>
          </a:xfrm>
          <a:prstGeom prst="rect">
            <a:avLst/>
          </a:prstGeom>
        </p:spPr>
        <p:txBody>
          <a:bodyPr anchorCtr="0" anchor="b" bIns="91425" lIns="91425" rIns="91425" tIns="91425">
            <a:noAutofit/>
          </a:bodyPr>
          <a:lstStyle/>
          <a:p>
            <a:pPr lvl="0" rtl="0">
              <a:spcBef>
                <a:spcPts val="0"/>
              </a:spcBef>
              <a:buNone/>
            </a:pPr>
            <a:r>
              <a:rPr lang="en"/>
              <a:t>Google Drive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6" name="Shape 146"/>
        <p:cNvGrpSpPr/>
        <p:nvPr/>
      </p:nvGrpSpPr>
      <p:grpSpPr>
        <a:xfrm>
          <a:off x="0" y="0"/>
          <a:ext cx="0" cy="0"/>
          <a:chOff x="0" y="0"/>
          <a:chExt cx="0" cy="0"/>
        </a:xfrm>
      </p:grpSpPr>
      <p:sp>
        <p:nvSpPr>
          <p:cNvPr id="147" name="Shape 147"/>
          <p:cNvSpPr txBox="1"/>
          <p:nvPr>
            <p:ph type="title"/>
          </p:nvPr>
        </p:nvSpPr>
        <p:spPr>
          <a:xfrm>
            <a:off x="457200" y="283173"/>
            <a:ext cx="8229600" cy="1134300"/>
          </a:xfrm>
          <a:prstGeom prst="rect">
            <a:avLst/>
          </a:prstGeom>
        </p:spPr>
        <p:txBody>
          <a:bodyPr anchorCtr="0" anchor="b" bIns="91425" lIns="91425" rIns="91425" tIns="91425">
            <a:noAutofit/>
          </a:bodyPr>
          <a:lstStyle/>
          <a:p>
            <a:pPr lvl="0">
              <a:spcBef>
                <a:spcPts val="0"/>
              </a:spcBef>
              <a:buNone/>
            </a:pPr>
            <a:r>
              <a:rPr lang="en"/>
              <a:t>Can I write my PHD dissertation on Google Docs?</a:t>
            </a:r>
          </a:p>
        </p:txBody>
      </p:sp>
      <p:sp>
        <p:nvSpPr>
          <p:cNvPr id="148" name="Shape 148"/>
          <p:cNvSpPr txBox="1"/>
          <p:nvPr>
            <p:ph idx="1" type="body"/>
          </p:nvPr>
        </p:nvSpPr>
        <p:spPr>
          <a:xfrm>
            <a:off x="457200" y="1200150"/>
            <a:ext cx="8229600" cy="3630300"/>
          </a:xfrm>
          <a:prstGeom prst="rect">
            <a:avLst/>
          </a:prstGeom>
        </p:spPr>
        <p:txBody>
          <a:bodyPr anchorCtr="0" anchor="t" bIns="91425" lIns="91425" rIns="91425" tIns="91425">
            <a:noAutofit/>
          </a:bodyPr>
          <a:lstStyle/>
          <a:p>
            <a:pPr lvl="0" rtl="0">
              <a:spcBef>
                <a:spcPts val="0"/>
              </a:spcBef>
              <a:buNone/>
            </a:pPr>
            <a:r>
              <a:rPr lang="en"/>
              <a:t>No.</a:t>
            </a:r>
          </a:p>
          <a:p>
            <a:pPr lvl="0" rtl="0">
              <a:spcBef>
                <a:spcPts val="0"/>
              </a:spcBef>
              <a:buNone/>
            </a:pPr>
            <a:r>
              <a:t/>
            </a:r>
            <a:endParaRPr/>
          </a:p>
          <a:p>
            <a:pPr lvl="0" rtl="0">
              <a:spcBef>
                <a:spcPts val="0"/>
              </a:spcBef>
              <a:buNone/>
            </a:pPr>
            <a:r>
              <a:rPr lang="en"/>
              <a:t>Can I create a glossy brochure? No.</a:t>
            </a:r>
          </a:p>
          <a:p>
            <a:pPr lvl="0" rtl="0">
              <a:spcBef>
                <a:spcPts val="0"/>
              </a:spcBef>
              <a:buNone/>
            </a:pPr>
            <a:r>
              <a:t/>
            </a:r>
            <a:endParaRPr/>
          </a:p>
          <a:p>
            <a:pPr lvl="0" rtl="0">
              <a:spcBef>
                <a:spcPts val="0"/>
              </a:spcBef>
              <a:buNone/>
            </a:pPr>
            <a:r>
              <a:rPr lang="en"/>
              <a:t>Can I use Google Docs for many other things?</a:t>
            </a:r>
          </a:p>
          <a:p>
            <a:pPr lvl="0">
              <a:spcBef>
                <a:spcPts val="0"/>
              </a:spcBef>
              <a:buNone/>
            </a:pPr>
            <a:r>
              <a:rPr lang="en"/>
              <a:t>Yes!</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2" name="Shape 152"/>
        <p:cNvGrpSpPr/>
        <p:nvPr/>
      </p:nvGrpSpPr>
      <p:grpSpPr>
        <a:xfrm>
          <a:off x="0" y="0"/>
          <a:ext cx="0" cy="0"/>
          <a:chOff x="0" y="0"/>
          <a:chExt cx="0" cy="0"/>
        </a:xfrm>
      </p:grpSpPr>
      <p:sp>
        <p:nvSpPr>
          <p:cNvPr id="153" name="Shape 153"/>
          <p:cNvSpPr txBox="1"/>
          <p:nvPr>
            <p:ph type="title"/>
          </p:nvPr>
        </p:nvSpPr>
        <p:spPr>
          <a:xfrm>
            <a:off x="457200" y="205978"/>
            <a:ext cx="6879600" cy="857400"/>
          </a:xfrm>
          <a:prstGeom prst="rect">
            <a:avLst/>
          </a:prstGeom>
        </p:spPr>
        <p:txBody>
          <a:bodyPr anchorCtr="0" anchor="b" bIns="91425" lIns="91425" rIns="91425" tIns="91425">
            <a:noAutofit/>
          </a:bodyPr>
          <a:lstStyle/>
          <a:p>
            <a:pPr lvl="0">
              <a:spcBef>
                <a:spcPts val="0"/>
              </a:spcBef>
              <a:buNone/>
            </a:pPr>
            <a:r>
              <a:rPr lang="en"/>
              <a:t>Key Points:</a:t>
            </a:r>
          </a:p>
        </p:txBody>
      </p:sp>
      <p:sp>
        <p:nvSpPr>
          <p:cNvPr id="154" name="Shape 154"/>
          <p:cNvSpPr txBox="1"/>
          <p:nvPr>
            <p:ph idx="1" type="body"/>
          </p:nvPr>
        </p:nvSpPr>
        <p:spPr>
          <a:xfrm>
            <a:off x="457200" y="1200150"/>
            <a:ext cx="8229600" cy="3630300"/>
          </a:xfrm>
          <a:prstGeom prst="rect">
            <a:avLst/>
          </a:prstGeom>
        </p:spPr>
        <p:txBody>
          <a:bodyPr anchorCtr="0" anchor="t" bIns="91425" lIns="91425" rIns="91425" tIns="91425">
            <a:noAutofit/>
          </a:bodyPr>
          <a:lstStyle/>
          <a:p>
            <a:pPr lvl="0" rtl="0">
              <a:spcBef>
                <a:spcPts val="0"/>
              </a:spcBef>
              <a:buNone/>
            </a:pPr>
            <a:r>
              <a:rPr lang="en"/>
              <a:t>Web based. You sign in like email. No flash drives needed.</a:t>
            </a:r>
          </a:p>
          <a:p>
            <a:pPr lvl="0" rtl="0">
              <a:spcBef>
                <a:spcPts val="0"/>
              </a:spcBef>
              <a:buNone/>
            </a:pPr>
            <a:r>
              <a:rPr lang="en"/>
              <a:t>Can be accessed from Iphones (for viewing, hard to edit based on size) or tablets.</a:t>
            </a:r>
          </a:p>
          <a:p>
            <a:pPr lvl="0" rtl="0">
              <a:spcBef>
                <a:spcPts val="0"/>
              </a:spcBef>
              <a:buNone/>
            </a:pPr>
            <a:r>
              <a:t/>
            </a:r>
            <a:endParaRPr/>
          </a:p>
          <a:p>
            <a:pPr lvl="0" rtl="0">
              <a:spcBef>
                <a:spcPts val="0"/>
              </a:spcBef>
              <a:buNone/>
            </a:pPr>
            <a:r>
              <a:t/>
            </a:r>
            <a:endParaRPr/>
          </a:p>
          <a:p>
            <a:pPr lvl="0">
              <a:spcBef>
                <a:spcPts val="0"/>
              </a:spcBef>
              <a:buNone/>
            </a:pPr>
            <a:r>
              <a:t/>
            </a:r>
            <a:endParaRP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8" name="Shape 158"/>
        <p:cNvGrpSpPr/>
        <p:nvPr/>
      </p:nvGrpSpPr>
      <p:grpSpPr>
        <a:xfrm>
          <a:off x="0" y="0"/>
          <a:ext cx="0" cy="0"/>
          <a:chOff x="0" y="0"/>
          <a:chExt cx="0" cy="0"/>
        </a:xfrm>
      </p:grpSpPr>
      <p:sp>
        <p:nvSpPr>
          <p:cNvPr id="159" name="Shape 159"/>
          <p:cNvSpPr txBox="1"/>
          <p:nvPr>
            <p:ph type="title"/>
          </p:nvPr>
        </p:nvSpPr>
        <p:spPr>
          <a:xfrm>
            <a:off x="504400" y="79050"/>
            <a:ext cx="8229600" cy="1121099"/>
          </a:xfrm>
          <a:prstGeom prst="rect">
            <a:avLst/>
          </a:prstGeom>
        </p:spPr>
        <p:txBody>
          <a:bodyPr anchorCtr="0" anchor="b" bIns="91425" lIns="91425" rIns="91425" tIns="91425">
            <a:noAutofit/>
          </a:bodyPr>
          <a:lstStyle/>
          <a:p>
            <a:pPr lvl="0">
              <a:spcBef>
                <a:spcPts val="0"/>
              </a:spcBef>
              <a:buNone/>
            </a:pPr>
            <a:r>
              <a:rPr lang="en"/>
              <a:t>Make forms. Survey results will be tallied in a spreadsheet for you.</a:t>
            </a:r>
          </a:p>
        </p:txBody>
      </p:sp>
      <p:sp>
        <p:nvSpPr>
          <p:cNvPr id="160" name="Shape 160"/>
          <p:cNvSpPr txBox="1"/>
          <p:nvPr>
            <p:ph idx="1" type="body"/>
          </p:nvPr>
        </p:nvSpPr>
        <p:spPr>
          <a:xfrm>
            <a:off x="457200" y="1200150"/>
            <a:ext cx="8229600" cy="3630300"/>
          </a:xfrm>
          <a:prstGeom prst="rect">
            <a:avLst/>
          </a:prstGeom>
        </p:spPr>
        <p:txBody>
          <a:bodyPr anchorCtr="0" anchor="t" bIns="91425" lIns="91425" rIns="91425" tIns="91425">
            <a:noAutofit/>
          </a:bodyPr>
          <a:lstStyle/>
          <a:p>
            <a:pPr lvl="0" rtl="0">
              <a:spcBef>
                <a:spcPts val="0"/>
              </a:spcBef>
              <a:buNone/>
            </a:pPr>
            <a:r>
              <a:rPr lang="en"/>
              <a:t>Ex. You have a family reunion. Create a form asking name, how many will be attending, and hotel. Email the form, and responses are tallied for you!</a:t>
            </a:r>
          </a:p>
          <a:p>
            <a:pPr lvl="0" rtl="0">
              <a:spcBef>
                <a:spcPts val="0"/>
              </a:spcBef>
              <a:buNone/>
            </a:pPr>
            <a:r>
              <a:t/>
            </a:r>
            <a:endParaRPr/>
          </a:p>
          <a:p>
            <a:pPr lvl="0">
              <a:spcBef>
                <a:spcPts val="0"/>
              </a:spcBef>
              <a:buNone/>
            </a:pPr>
            <a:r>
              <a:t/>
            </a:r>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4" name="Shape 164"/>
        <p:cNvGrpSpPr/>
        <p:nvPr/>
      </p:nvGrpSpPr>
      <p:grpSpPr>
        <a:xfrm>
          <a:off x="0" y="0"/>
          <a:ext cx="0" cy="0"/>
          <a:chOff x="0" y="0"/>
          <a:chExt cx="0" cy="0"/>
        </a:xfrm>
      </p:grpSpPr>
      <p:sp>
        <p:nvSpPr>
          <p:cNvPr id="165" name="Shape 165"/>
          <p:cNvSpPr txBox="1"/>
          <p:nvPr>
            <p:ph type="title"/>
          </p:nvPr>
        </p:nvSpPr>
        <p:spPr>
          <a:xfrm>
            <a:off x="457200" y="205978"/>
            <a:ext cx="6879600" cy="857400"/>
          </a:xfrm>
          <a:prstGeom prst="rect">
            <a:avLst/>
          </a:prstGeom>
        </p:spPr>
        <p:txBody>
          <a:bodyPr anchorCtr="0" anchor="b" bIns="91425" lIns="91425" rIns="91425" tIns="91425">
            <a:noAutofit/>
          </a:bodyPr>
          <a:lstStyle/>
          <a:p>
            <a:pPr lvl="0">
              <a:spcBef>
                <a:spcPts val="0"/>
              </a:spcBef>
              <a:buNone/>
            </a:pPr>
            <a:r>
              <a:t/>
            </a:r>
            <a:endParaRPr/>
          </a:p>
        </p:txBody>
      </p:sp>
      <p:sp>
        <p:nvSpPr>
          <p:cNvPr id="166" name="Shape 166"/>
          <p:cNvSpPr txBox="1"/>
          <p:nvPr>
            <p:ph idx="1" type="body"/>
          </p:nvPr>
        </p:nvSpPr>
        <p:spPr>
          <a:xfrm>
            <a:off x="457200" y="1200150"/>
            <a:ext cx="8229600" cy="3630300"/>
          </a:xfrm>
          <a:prstGeom prst="rect">
            <a:avLst/>
          </a:prstGeom>
        </p:spPr>
        <p:txBody>
          <a:bodyPr anchorCtr="0" anchor="t" bIns="91425" lIns="91425" rIns="91425" tIns="91425">
            <a:noAutofit/>
          </a:bodyPr>
          <a:lstStyle/>
          <a:p>
            <a:pPr lvl="0" rtl="0">
              <a:spcBef>
                <a:spcPts val="0"/>
              </a:spcBef>
              <a:buNone/>
            </a:pPr>
            <a:r>
              <a:rPr lang="en"/>
              <a:t>Ex. You are holding a meeting. Create a form with the info you need, email, and results are automatically tabulated.</a:t>
            </a:r>
          </a:p>
          <a:p>
            <a:pPr lvl="0" rtl="0">
              <a:spcBef>
                <a:spcPts val="0"/>
              </a:spcBef>
              <a:buNone/>
            </a:pPr>
            <a:r>
              <a:t/>
            </a:r>
            <a:endParaRPr/>
          </a:p>
          <a:p>
            <a:pPr lvl="0" rtl="0">
              <a:spcBef>
                <a:spcPts val="0"/>
              </a:spcBef>
              <a:buClr>
                <a:schemeClr val="dk1"/>
              </a:buClr>
              <a:buSzPct val="34375"/>
              <a:buFont typeface="Arial"/>
              <a:buNone/>
            </a:pPr>
            <a:r>
              <a:rPr lang="en" u="sng">
                <a:solidFill>
                  <a:schemeClr val="hlink"/>
                </a:solidFill>
                <a:hlinkClick r:id="rId3"/>
              </a:rPr>
              <a:t>https://www.youtube.com/watch?v=22eVYplSJQ8</a:t>
            </a:r>
          </a:p>
          <a:p>
            <a:pPr lvl="0">
              <a:spcBef>
                <a:spcPts val="0"/>
              </a:spcBef>
              <a:buNone/>
            </a:pPr>
            <a:r>
              <a:t/>
            </a:r>
            <a:endParaRP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0" name="Shape 170"/>
        <p:cNvGrpSpPr/>
        <p:nvPr/>
      </p:nvGrpSpPr>
      <p:grpSpPr>
        <a:xfrm>
          <a:off x="0" y="0"/>
          <a:ext cx="0" cy="0"/>
          <a:chOff x="0" y="0"/>
          <a:chExt cx="0" cy="0"/>
        </a:xfrm>
      </p:grpSpPr>
      <p:sp>
        <p:nvSpPr>
          <p:cNvPr id="171" name="Shape 171"/>
          <p:cNvSpPr txBox="1"/>
          <p:nvPr>
            <p:ph type="title"/>
          </p:nvPr>
        </p:nvSpPr>
        <p:spPr>
          <a:xfrm>
            <a:off x="457200" y="205978"/>
            <a:ext cx="6879600" cy="857400"/>
          </a:xfrm>
          <a:prstGeom prst="rect">
            <a:avLst/>
          </a:prstGeom>
        </p:spPr>
        <p:txBody>
          <a:bodyPr anchorCtr="0" anchor="b" bIns="91425" lIns="91425" rIns="91425" tIns="91425">
            <a:noAutofit/>
          </a:bodyPr>
          <a:lstStyle/>
          <a:p>
            <a:pPr lvl="0" rtl="0">
              <a:spcBef>
                <a:spcPts val="0"/>
              </a:spcBef>
              <a:buNone/>
            </a:pPr>
            <a:r>
              <a:rPr lang="en"/>
              <a:t>Google docs </a:t>
            </a:r>
          </a:p>
          <a:p>
            <a:pPr lvl="0" rtl="0">
              <a:spcBef>
                <a:spcPts val="0"/>
              </a:spcBef>
              <a:buNone/>
            </a:pPr>
            <a:r>
              <a:t/>
            </a:r>
            <a:endParaRPr/>
          </a:p>
          <a:p>
            <a:pPr lvl="0">
              <a:spcBef>
                <a:spcPts val="0"/>
              </a:spcBef>
              <a:buNone/>
            </a:pPr>
            <a:r>
              <a:rPr lang="en"/>
              <a:t>short video on google docs</a:t>
            </a:r>
          </a:p>
        </p:txBody>
      </p:sp>
      <p:sp>
        <p:nvSpPr>
          <p:cNvPr id="172" name="Shape 172"/>
          <p:cNvSpPr txBox="1"/>
          <p:nvPr>
            <p:ph idx="1" type="body"/>
          </p:nvPr>
        </p:nvSpPr>
        <p:spPr>
          <a:xfrm>
            <a:off x="457200" y="1200150"/>
            <a:ext cx="8229600" cy="3630300"/>
          </a:xfrm>
          <a:prstGeom prst="rect">
            <a:avLst/>
          </a:prstGeom>
        </p:spPr>
        <p:txBody>
          <a:bodyPr anchorCtr="0" anchor="t" bIns="91425" lIns="91425" rIns="91425" tIns="91425">
            <a:noAutofit/>
          </a:bodyPr>
          <a:lstStyle/>
          <a:p>
            <a:pPr lvl="0" rtl="0">
              <a:spcBef>
                <a:spcPts val="0"/>
              </a:spcBef>
              <a:buNone/>
            </a:pPr>
            <a:r>
              <a:t/>
            </a:r>
            <a:endParaRPr/>
          </a:p>
          <a:p>
            <a:pPr lvl="0" rtl="0">
              <a:spcBef>
                <a:spcPts val="0"/>
              </a:spcBef>
              <a:buNone/>
            </a:pPr>
            <a:r>
              <a:rPr lang="en" u="sng">
                <a:solidFill>
                  <a:schemeClr val="hlink"/>
                </a:solidFill>
                <a:hlinkClick r:id="rId3"/>
              </a:rPr>
              <a:t>https://www.youtube.com/watch?v=WnslL_yei0s</a:t>
            </a:r>
          </a:p>
          <a:p>
            <a:pPr lvl="0" rtl="0">
              <a:spcBef>
                <a:spcPts val="0"/>
              </a:spcBef>
              <a:buNone/>
            </a:pPr>
            <a:r>
              <a:t/>
            </a:r>
            <a:endParaRPr/>
          </a:p>
          <a:p>
            <a:pPr lvl="0" rtl="0">
              <a:spcBef>
                <a:spcPts val="0"/>
              </a:spcBef>
              <a:buNone/>
            </a:pPr>
            <a:r>
              <a:t/>
            </a:r>
            <a:endParaRPr/>
          </a:p>
          <a:p>
            <a:pPr lvl="0">
              <a:spcBef>
                <a:spcPts val="0"/>
              </a:spcBef>
              <a:buNone/>
            </a:pPr>
            <a:r>
              <a:t/>
            </a:r>
            <a:endParaRP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6" name="Shape 176"/>
        <p:cNvGrpSpPr/>
        <p:nvPr/>
      </p:nvGrpSpPr>
      <p:grpSpPr>
        <a:xfrm>
          <a:off x="0" y="0"/>
          <a:ext cx="0" cy="0"/>
          <a:chOff x="0" y="0"/>
          <a:chExt cx="0" cy="0"/>
        </a:xfrm>
      </p:grpSpPr>
      <p:sp>
        <p:nvSpPr>
          <p:cNvPr id="177" name="Shape 177"/>
          <p:cNvSpPr txBox="1"/>
          <p:nvPr>
            <p:ph type="title"/>
          </p:nvPr>
        </p:nvSpPr>
        <p:spPr>
          <a:xfrm>
            <a:off x="457200" y="205978"/>
            <a:ext cx="6879600" cy="857400"/>
          </a:xfrm>
          <a:prstGeom prst="rect">
            <a:avLst/>
          </a:prstGeom>
        </p:spPr>
        <p:txBody>
          <a:bodyPr anchorCtr="0" anchor="b" bIns="91425" lIns="91425" rIns="91425" tIns="91425">
            <a:noAutofit/>
          </a:bodyPr>
          <a:lstStyle/>
          <a:p>
            <a:pPr lvl="0">
              <a:spcBef>
                <a:spcPts val="0"/>
              </a:spcBef>
              <a:buNone/>
            </a:pPr>
            <a:r>
              <a:t/>
            </a:r>
            <a:endParaRPr/>
          </a:p>
        </p:txBody>
      </p:sp>
      <p:sp>
        <p:nvSpPr>
          <p:cNvPr id="178" name="Shape 178"/>
          <p:cNvSpPr txBox="1"/>
          <p:nvPr>
            <p:ph idx="1" type="body"/>
          </p:nvPr>
        </p:nvSpPr>
        <p:spPr>
          <a:xfrm>
            <a:off x="457200" y="1200150"/>
            <a:ext cx="8229600" cy="3630300"/>
          </a:xfrm>
          <a:prstGeom prst="rect">
            <a:avLst/>
          </a:prstGeom>
        </p:spPr>
        <p:txBody>
          <a:bodyPr anchorCtr="0" anchor="t" bIns="91425" lIns="91425" rIns="91425" tIns="91425">
            <a:noAutofit/>
          </a:bodyPr>
          <a:lstStyle/>
          <a:p>
            <a:pPr lvl="0" rtl="0">
              <a:spcBef>
                <a:spcPts val="0"/>
              </a:spcBef>
              <a:buNone/>
            </a:pPr>
            <a:r>
              <a:rPr lang="en"/>
              <a:t>Sources:</a:t>
            </a:r>
          </a:p>
          <a:p>
            <a:pPr lvl="0" rtl="0">
              <a:spcBef>
                <a:spcPts val="0"/>
              </a:spcBef>
              <a:buNone/>
            </a:pPr>
            <a:r>
              <a:rPr lang="en"/>
              <a:t>Google Drive &amp; Docs by Ian Lamont</a:t>
            </a:r>
          </a:p>
          <a:p>
            <a:pPr lvl="0" rtl="0">
              <a:spcBef>
                <a:spcPts val="0"/>
              </a:spcBef>
              <a:buNone/>
            </a:pPr>
            <a:r>
              <a:t/>
            </a:r>
            <a:endParaRPr/>
          </a:p>
          <a:p>
            <a:pPr lvl="0" rtl="0">
              <a:spcBef>
                <a:spcPts val="0"/>
              </a:spcBef>
              <a:buNone/>
            </a:pPr>
            <a:r>
              <a:rPr lang="en"/>
              <a:t>Available at many libraries.</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5" name="Shape 95"/>
        <p:cNvGrpSpPr/>
        <p:nvPr/>
      </p:nvGrpSpPr>
      <p:grpSpPr>
        <a:xfrm>
          <a:off x="0" y="0"/>
          <a:ext cx="0" cy="0"/>
          <a:chOff x="0" y="0"/>
          <a:chExt cx="0" cy="0"/>
        </a:xfrm>
      </p:grpSpPr>
      <p:sp>
        <p:nvSpPr>
          <p:cNvPr id="96" name="Shape 96"/>
          <p:cNvSpPr txBox="1"/>
          <p:nvPr>
            <p:ph type="title"/>
          </p:nvPr>
        </p:nvSpPr>
        <p:spPr>
          <a:xfrm>
            <a:off x="457200" y="205978"/>
            <a:ext cx="6879600" cy="857400"/>
          </a:xfrm>
          <a:prstGeom prst="rect">
            <a:avLst/>
          </a:prstGeom>
        </p:spPr>
        <p:txBody>
          <a:bodyPr anchorCtr="0" anchor="b" bIns="91425" lIns="91425" rIns="91425" tIns="91425">
            <a:noAutofit/>
          </a:bodyPr>
          <a:lstStyle/>
          <a:p>
            <a:pPr lvl="0">
              <a:spcBef>
                <a:spcPts val="0"/>
              </a:spcBef>
              <a:buNone/>
            </a:pPr>
            <a:r>
              <a:rPr lang="en"/>
              <a:t>What is Google Drive?</a:t>
            </a:r>
          </a:p>
        </p:txBody>
      </p:sp>
      <p:sp>
        <p:nvSpPr>
          <p:cNvPr id="97" name="Shape 97"/>
          <p:cNvSpPr txBox="1"/>
          <p:nvPr>
            <p:ph idx="1" type="body"/>
          </p:nvPr>
        </p:nvSpPr>
        <p:spPr>
          <a:xfrm>
            <a:off x="457200" y="1200150"/>
            <a:ext cx="8229600" cy="3630300"/>
          </a:xfrm>
          <a:prstGeom prst="rect">
            <a:avLst/>
          </a:prstGeom>
        </p:spPr>
        <p:txBody>
          <a:bodyPr anchorCtr="0" anchor="t" bIns="91425" lIns="91425" rIns="91425" tIns="91425">
            <a:noAutofit/>
          </a:bodyPr>
          <a:lstStyle/>
          <a:p>
            <a:pPr indent="-228600" lvl="0" marL="457200" rtl="0">
              <a:spcBef>
                <a:spcPts val="0"/>
              </a:spcBef>
              <a:buChar char="❖"/>
            </a:pPr>
            <a:r>
              <a:rPr lang="en"/>
              <a:t>Created in 2006</a:t>
            </a:r>
          </a:p>
          <a:p>
            <a:pPr indent="-228600" lvl="0" marL="457200" rtl="0">
              <a:spcBef>
                <a:spcPts val="0"/>
              </a:spcBef>
              <a:buChar char="❖"/>
            </a:pPr>
            <a:r>
              <a:rPr lang="en"/>
              <a:t>Free storage - thousands of photos</a:t>
            </a:r>
          </a:p>
          <a:p>
            <a:pPr indent="-228600" lvl="0" marL="457200" rtl="0">
              <a:spcBef>
                <a:spcPts val="0"/>
              </a:spcBef>
              <a:buChar char="❖"/>
            </a:pPr>
            <a:r>
              <a:rPr lang="en"/>
              <a:t>Free word processing, spreadsheet,  presentation software</a:t>
            </a:r>
          </a:p>
          <a:p>
            <a:pPr indent="-228600" lvl="0" marL="457200">
              <a:spcBef>
                <a:spcPts val="0"/>
              </a:spcBef>
              <a:buChar char="❖"/>
            </a:pPr>
            <a:r>
              <a:rPr lang="en"/>
              <a:t>Web based - no flash drive needed</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1" name="Shape 101"/>
        <p:cNvGrpSpPr/>
        <p:nvPr/>
      </p:nvGrpSpPr>
      <p:grpSpPr>
        <a:xfrm>
          <a:off x="0" y="0"/>
          <a:ext cx="0" cy="0"/>
          <a:chOff x="0" y="0"/>
          <a:chExt cx="0" cy="0"/>
        </a:xfrm>
      </p:grpSpPr>
      <p:sp>
        <p:nvSpPr>
          <p:cNvPr id="102" name="Shape 102"/>
          <p:cNvSpPr txBox="1"/>
          <p:nvPr>
            <p:ph type="title"/>
          </p:nvPr>
        </p:nvSpPr>
        <p:spPr>
          <a:xfrm>
            <a:off x="457200" y="205978"/>
            <a:ext cx="6879600" cy="857400"/>
          </a:xfrm>
          <a:prstGeom prst="rect">
            <a:avLst/>
          </a:prstGeom>
        </p:spPr>
        <p:txBody>
          <a:bodyPr anchorCtr="0" anchor="b" bIns="91425" lIns="91425" rIns="91425" tIns="91425">
            <a:noAutofit/>
          </a:bodyPr>
          <a:lstStyle/>
          <a:p>
            <a:pPr lvl="0">
              <a:spcBef>
                <a:spcPts val="0"/>
              </a:spcBef>
              <a:buNone/>
            </a:pPr>
            <a:r>
              <a:rPr lang="en"/>
              <a:t>How do I get it?</a:t>
            </a:r>
          </a:p>
        </p:txBody>
      </p:sp>
      <p:sp>
        <p:nvSpPr>
          <p:cNvPr id="103" name="Shape 103"/>
          <p:cNvSpPr txBox="1"/>
          <p:nvPr>
            <p:ph idx="1" type="body"/>
          </p:nvPr>
        </p:nvSpPr>
        <p:spPr>
          <a:xfrm>
            <a:off x="457200" y="1200150"/>
            <a:ext cx="8229600" cy="3630300"/>
          </a:xfrm>
          <a:prstGeom prst="rect">
            <a:avLst/>
          </a:prstGeom>
        </p:spPr>
        <p:txBody>
          <a:bodyPr anchorCtr="0" anchor="t" bIns="91425" lIns="91425" rIns="91425" tIns="91425">
            <a:noAutofit/>
          </a:bodyPr>
          <a:lstStyle/>
          <a:p>
            <a:pPr indent="-228600" lvl="0" marL="457200" rtl="0">
              <a:spcBef>
                <a:spcPts val="0"/>
              </a:spcBef>
              <a:buChar char="❖"/>
            </a:pPr>
            <a:r>
              <a:rPr lang="en"/>
              <a:t>If you have gmail, you have it. OR</a:t>
            </a:r>
          </a:p>
          <a:p>
            <a:pPr lvl="0" rtl="0">
              <a:spcBef>
                <a:spcPts val="0"/>
              </a:spcBef>
              <a:buNone/>
            </a:pPr>
            <a:r>
              <a:t/>
            </a:r>
            <a:endParaRPr/>
          </a:p>
          <a:p>
            <a:pPr indent="-228600" lvl="0" marL="457200">
              <a:spcBef>
                <a:spcPts val="0"/>
              </a:spcBef>
              <a:buChar char="❖"/>
            </a:pPr>
            <a:r>
              <a:rPr lang="en"/>
              <a:t>You can register </a:t>
            </a:r>
            <a:r>
              <a:rPr b="1" lang="en"/>
              <a:t>in minutes</a:t>
            </a:r>
            <a:r>
              <a:rPr lang="en"/>
              <a:t> @ drive.google.com. You can use any email address.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7" name="Shape 107"/>
        <p:cNvGrpSpPr/>
        <p:nvPr/>
      </p:nvGrpSpPr>
      <p:grpSpPr>
        <a:xfrm>
          <a:off x="0" y="0"/>
          <a:ext cx="0" cy="0"/>
          <a:chOff x="0" y="0"/>
          <a:chExt cx="0" cy="0"/>
        </a:xfrm>
      </p:grpSpPr>
      <p:sp>
        <p:nvSpPr>
          <p:cNvPr id="108" name="Shape 108"/>
          <p:cNvSpPr txBox="1"/>
          <p:nvPr>
            <p:ph type="title"/>
          </p:nvPr>
        </p:nvSpPr>
        <p:spPr>
          <a:xfrm>
            <a:off x="457200" y="205978"/>
            <a:ext cx="6879600" cy="857400"/>
          </a:xfrm>
          <a:prstGeom prst="rect">
            <a:avLst/>
          </a:prstGeom>
        </p:spPr>
        <p:txBody>
          <a:bodyPr anchorCtr="0" anchor="b" bIns="91425" lIns="91425" rIns="91425" tIns="91425">
            <a:noAutofit/>
          </a:bodyPr>
          <a:lstStyle/>
          <a:p>
            <a:pPr lvl="0">
              <a:spcBef>
                <a:spcPts val="0"/>
              </a:spcBef>
              <a:buNone/>
            </a:pPr>
            <a:r>
              <a:rPr lang="en"/>
              <a:t>Who uses it?</a:t>
            </a:r>
          </a:p>
        </p:txBody>
      </p:sp>
      <p:sp>
        <p:nvSpPr>
          <p:cNvPr id="109" name="Shape 109"/>
          <p:cNvSpPr txBox="1"/>
          <p:nvPr>
            <p:ph idx="1" type="body"/>
          </p:nvPr>
        </p:nvSpPr>
        <p:spPr>
          <a:xfrm>
            <a:off x="457200" y="1200150"/>
            <a:ext cx="8229600" cy="3630300"/>
          </a:xfrm>
          <a:prstGeom prst="rect">
            <a:avLst/>
          </a:prstGeom>
        </p:spPr>
        <p:txBody>
          <a:bodyPr anchorCtr="0" anchor="t" bIns="91425" lIns="91425" rIns="91425" tIns="91425">
            <a:noAutofit/>
          </a:bodyPr>
          <a:lstStyle/>
          <a:p>
            <a:pPr lvl="0" rtl="0">
              <a:spcBef>
                <a:spcPts val="0"/>
              </a:spcBef>
              <a:buNone/>
            </a:pPr>
            <a:r>
              <a:rPr lang="en"/>
              <a:t>Example: You work on a project during the day, and want to finish it at home. In the past, you would email it yourself or save it to a flash drive.</a:t>
            </a:r>
          </a:p>
          <a:p>
            <a:pPr lvl="0" rtl="0">
              <a:spcBef>
                <a:spcPts val="0"/>
              </a:spcBef>
              <a:buNone/>
            </a:pPr>
            <a:r>
              <a:rPr lang="en"/>
              <a:t>Now, you work on it in your Google Drive</a:t>
            </a:r>
          </a:p>
          <a:p>
            <a:pPr lvl="0">
              <a:spcBef>
                <a:spcPts val="0"/>
              </a:spcBef>
              <a:buNone/>
            </a:pPr>
            <a:r>
              <a:rPr lang="en"/>
              <a:t>(by uploading) and simply open it at home on your computer.</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3" name="Shape 113"/>
        <p:cNvGrpSpPr/>
        <p:nvPr/>
      </p:nvGrpSpPr>
      <p:grpSpPr>
        <a:xfrm>
          <a:off x="0" y="0"/>
          <a:ext cx="0" cy="0"/>
          <a:chOff x="0" y="0"/>
          <a:chExt cx="0" cy="0"/>
        </a:xfrm>
      </p:grpSpPr>
      <p:sp>
        <p:nvSpPr>
          <p:cNvPr id="114" name="Shape 114"/>
          <p:cNvSpPr txBox="1"/>
          <p:nvPr>
            <p:ph type="title"/>
          </p:nvPr>
        </p:nvSpPr>
        <p:spPr>
          <a:xfrm>
            <a:off x="457200" y="205978"/>
            <a:ext cx="6879600" cy="857400"/>
          </a:xfrm>
          <a:prstGeom prst="rect">
            <a:avLst/>
          </a:prstGeom>
        </p:spPr>
        <p:txBody>
          <a:bodyPr anchorCtr="0" anchor="b" bIns="91425" lIns="91425" rIns="91425" tIns="91425">
            <a:noAutofit/>
          </a:bodyPr>
          <a:lstStyle/>
          <a:p>
            <a:pPr lvl="0">
              <a:spcBef>
                <a:spcPts val="0"/>
              </a:spcBef>
              <a:buNone/>
            </a:pPr>
            <a:r>
              <a:rPr lang="en"/>
              <a:t>Example 2</a:t>
            </a:r>
          </a:p>
        </p:txBody>
      </p:sp>
      <p:sp>
        <p:nvSpPr>
          <p:cNvPr id="115" name="Shape 115"/>
          <p:cNvSpPr txBox="1"/>
          <p:nvPr>
            <p:ph idx="1" type="body"/>
          </p:nvPr>
        </p:nvSpPr>
        <p:spPr>
          <a:xfrm>
            <a:off x="457200" y="1200150"/>
            <a:ext cx="8229600" cy="3630300"/>
          </a:xfrm>
          <a:prstGeom prst="rect">
            <a:avLst/>
          </a:prstGeom>
        </p:spPr>
        <p:txBody>
          <a:bodyPr anchorCtr="0" anchor="t" bIns="91425" lIns="91425" rIns="91425" tIns="91425">
            <a:noAutofit/>
          </a:bodyPr>
          <a:lstStyle/>
          <a:p>
            <a:pPr lvl="0">
              <a:spcBef>
                <a:spcPts val="0"/>
              </a:spcBef>
              <a:buNone/>
            </a:pPr>
            <a:r>
              <a:rPr lang="en"/>
              <a:t>Students would email papers to teachers. Working in Google Drive, you click the share button and enter an email address.</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9" name="Shape 119"/>
        <p:cNvGrpSpPr/>
        <p:nvPr/>
      </p:nvGrpSpPr>
      <p:grpSpPr>
        <a:xfrm>
          <a:off x="0" y="0"/>
          <a:ext cx="0" cy="0"/>
          <a:chOff x="0" y="0"/>
          <a:chExt cx="0" cy="0"/>
        </a:xfrm>
      </p:grpSpPr>
      <p:sp>
        <p:nvSpPr>
          <p:cNvPr id="120" name="Shape 120"/>
          <p:cNvSpPr txBox="1"/>
          <p:nvPr>
            <p:ph type="title"/>
          </p:nvPr>
        </p:nvSpPr>
        <p:spPr>
          <a:xfrm>
            <a:off x="457200" y="205978"/>
            <a:ext cx="6879600" cy="857400"/>
          </a:xfrm>
          <a:prstGeom prst="rect">
            <a:avLst/>
          </a:prstGeom>
        </p:spPr>
        <p:txBody>
          <a:bodyPr anchorCtr="0" anchor="b" bIns="91425" lIns="91425" rIns="91425" tIns="91425">
            <a:noAutofit/>
          </a:bodyPr>
          <a:lstStyle/>
          <a:p>
            <a:pPr lvl="0">
              <a:spcBef>
                <a:spcPts val="0"/>
              </a:spcBef>
              <a:buNone/>
            </a:pPr>
            <a:r>
              <a:rPr lang="en"/>
              <a:t>Example 3</a:t>
            </a:r>
          </a:p>
        </p:txBody>
      </p:sp>
      <p:sp>
        <p:nvSpPr>
          <p:cNvPr id="121" name="Shape 121"/>
          <p:cNvSpPr txBox="1"/>
          <p:nvPr>
            <p:ph idx="1" type="body"/>
          </p:nvPr>
        </p:nvSpPr>
        <p:spPr>
          <a:xfrm>
            <a:off x="457200" y="1200150"/>
            <a:ext cx="8229600" cy="3630300"/>
          </a:xfrm>
          <a:prstGeom prst="rect">
            <a:avLst/>
          </a:prstGeom>
        </p:spPr>
        <p:txBody>
          <a:bodyPr anchorCtr="0" anchor="t" bIns="91425" lIns="91425" rIns="91425" tIns="91425">
            <a:noAutofit/>
          </a:bodyPr>
          <a:lstStyle/>
          <a:p>
            <a:pPr lvl="0" rtl="0">
              <a:spcBef>
                <a:spcPts val="0"/>
              </a:spcBef>
              <a:buNone/>
            </a:pPr>
            <a:r>
              <a:rPr lang="en"/>
              <a:t>You want input from others on documents. In the past you would email back and forth. Now, you can collaborate in live time, working at the same time. Your input is shown in different colored ink.</a:t>
            </a:r>
          </a:p>
          <a:p>
            <a:pPr lvl="0">
              <a:spcBef>
                <a:spcPts val="0"/>
              </a:spcBef>
              <a:buNone/>
            </a:pPr>
            <a:r>
              <a:t/>
            </a:r>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x="0" y="0"/>
          <a:ext cx="0" cy="0"/>
          <a:chOff x="0" y="0"/>
          <a:chExt cx="0" cy="0"/>
        </a:xfrm>
      </p:grpSpPr>
      <p:sp>
        <p:nvSpPr>
          <p:cNvPr id="126" name="Shape 126"/>
          <p:cNvSpPr txBox="1"/>
          <p:nvPr>
            <p:ph type="title"/>
          </p:nvPr>
        </p:nvSpPr>
        <p:spPr>
          <a:xfrm>
            <a:off x="457200" y="205978"/>
            <a:ext cx="6879600" cy="857400"/>
          </a:xfrm>
          <a:prstGeom prst="rect">
            <a:avLst/>
          </a:prstGeom>
        </p:spPr>
        <p:txBody>
          <a:bodyPr anchorCtr="0" anchor="b" bIns="91425" lIns="91425" rIns="91425" tIns="91425">
            <a:noAutofit/>
          </a:bodyPr>
          <a:lstStyle/>
          <a:p>
            <a:pPr lvl="0">
              <a:spcBef>
                <a:spcPts val="0"/>
              </a:spcBef>
              <a:buNone/>
            </a:pPr>
            <a:r>
              <a:rPr lang="en"/>
              <a:t>Publish to the Web</a:t>
            </a:r>
          </a:p>
        </p:txBody>
      </p:sp>
      <p:sp>
        <p:nvSpPr>
          <p:cNvPr id="127" name="Shape 127"/>
          <p:cNvSpPr txBox="1"/>
          <p:nvPr>
            <p:ph idx="1" type="body"/>
          </p:nvPr>
        </p:nvSpPr>
        <p:spPr>
          <a:xfrm>
            <a:off x="457200" y="1200150"/>
            <a:ext cx="8229600" cy="3630300"/>
          </a:xfrm>
          <a:prstGeom prst="rect">
            <a:avLst/>
          </a:prstGeom>
        </p:spPr>
        <p:txBody>
          <a:bodyPr anchorCtr="0" anchor="t" bIns="91425" lIns="91425" rIns="91425" tIns="91425">
            <a:noAutofit/>
          </a:bodyPr>
          <a:lstStyle/>
          <a:p>
            <a:pPr lvl="0">
              <a:spcBef>
                <a:spcPts val="0"/>
              </a:spcBef>
              <a:buNone/>
            </a:pPr>
            <a:r>
              <a:rPr lang="en"/>
              <a:t>All documents (word processing, spreadsheets, presentations) can be published to the Web with a click. You can give the link to others.</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1" name="Shape 131"/>
        <p:cNvGrpSpPr/>
        <p:nvPr/>
      </p:nvGrpSpPr>
      <p:grpSpPr>
        <a:xfrm>
          <a:off x="0" y="0"/>
          <a:ext cx="0" cy="0"/>
          <a:chOff x="0" y="0"/>
          <a:chExt cx="0" cy="0"/>
        </a:xfrm>
      </p:grpSpPr>
      <p:sp>
        <p:nvSpPr>
          <p:cNvPr id="132" name="Shape 132"/>
          <p:cNvSpPr txBox="1"/>
          <p:nvPr>
            <p:ph type="title"/>
          </p:nvPr>
        </p:nvSpPr>
        <p:spPr>
          <a:xfrm>
            <a:off x="457200" y="205978"/>
            <a:ext cx="6879600" cy="857400"/>
          </a:xfrm>
          <a:prstGeom prst="rect">
            <a:avLst/>
          </a:prstGeom>
        </p:spPr>
        <p:txBody>
          <a:bodyPr anchorCtr="0" anchor="b" bIns="91425" lIns="91425" rIns="91425" tIns="91425">
            <a:noAutofit/>
          </a:bodyPr>
          <a:lstStyle/>
          <a:p>
            <a:pPr lvl="0">
              <a:spcBef>
                <a:spcPts val="0"/>
              </a:spcBef>
              <a:buNone/>
            </a:pPr>
            <a:r>
              <a:rPr lang="en"/>
              <a:t>How do i get to Google Drive?</a:t>
            </a:r>
          </a:p>
        </p:txBody>
      </p:sp>
      <p:sp>
        <p:nvSpPr>
          <p:cNvPr id="133" name="Shape 133"/>
          <p:cNvSpPr txBox="1"/>
          <p:nvPr>
            <p:ph idx="1" type="body"/>
          </p:nvPr>
        </p:nvSpPr>
        <p:spPr>
          <a:xfrm>
            <a:off x="457200" y="1200150"/>
            <a:ext cx="8229600" cy="3630300"/>
          </a:xfrm>
          <a:prstGeom prst="rect">
            <a:avLst/>
          </a:prstGeom>
        </p:spPr>
        <p:txBody>
          <a:bodyPr anchorCtr="0" anchor="t" bIns="91425" lIns="91425" rIns="91425" tIns="91425">
            <a:noAutofit/>
          </a:bodyPr>
          <a:lstStyle/>
          <a:p>
            <a:pPr lvl="0">
              <a:spcBef>
                <a:spcPts val="0"/>
              </a:spcBef>
              <a:buNone/>
            </a:pPr>
            <a:r>
              <a:rPr lang="en"/>
              <a:t>From the Google Browser, click on apps.</a:t>
            </a:r>
          </a:p>
        </p:txBody>
      </p:sp>
      <p:pic>
        <p:nvPicPr>
          <p:cNvPr id="134" name="Shape 134"/>
          <p:cNvPicPr preferRelativeResize="0"/>
          <p:nvPr/>
        </p:nvPicPr>
        <p:blipFill>
          <a:blip r:embed="rId3">
            <a:alphaModFix/>
          </a:blip>
          <a:stretch>
            <a:fillRect/>
          </a:stretch>
        </p:blipFill>
        <p:spPr>
          <a:xfrm>
            <a:off x="295275" y="2217899"/>
            <a:ext cx="8553450" cy="2779550"/>
          </a:xfrm>
          <a:prstGeom prst="rect">
            <a:avLst/>
          </a:prstGeom>
          <a:noFill/>
          <a:ln>
            <a:noFill/>
          </a:ln>
        </p:spPr>
      </p:pic>
      <p:cxnSp>
        <p:nvCxnSpPr>
          <p:cNvPr id="135" name="Shape 135"/>
          <p:cNvCxnSpPr/>
          <p:nvPr/>
        </p:nvCxnSpPr>
        <p:spPr>
          <a:xfrm rot="10800000">
            <a:off x="6437124" y="2576974"/>
            <a:ext cx="10500" cy="605100"/>
          </a:xfrm>
          <a:prstGeom prst="straightConnector1">
            <a:avLst/>
          </a:prstGeom>
          <a:noFill/>
          <a:ln cap="flat" cmpd="sng" w="19050">
            <a:solidFill>
              <a:schemeClr val="dk2"/>
            </a:solidFill>
            <a:prstDash val="solid"/>
            <a:round/>
            <a:headEnd len="lg" w="lg" type="none"/>
            <a:tailEnd len="lg" w="lg" type="triangle"/>
          </a:ln>
        </p:spPr>
      </p:cxn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x="0" y="0"/>
          <a:ext cx="0" cy="0"/>
          <a:chOff x="0" y="0"/>
          <a:chExt cx="0" cy="0"/>
        </a:xfrm>
      </p:grpSpPr>
      <p:sp>
        <p:nvSpPr>
          <p:cNvPr id="140" name="Shape 140"/>
          <p:cNvSpPr txBox="1"/>
          <p:nvPr>
            <p:ph type="title"/>
          </p:nvPr>
        </p:nvSpPr>
        <p:spPr>
          <a:xfrm>
            <a:off x="457200" y="205978"/>
            <a:ext cx="6879600" cy="857400"/>
          </a:xfrm>
          <a:prstGeom prst="rect">
            <a:avLst/>
          </a:prstGeom>
        </p:spPr>
        <p:txBody>
          <a:bodyPr anchorCtr="0" anchor="b" bIns="91425" lIns="91425" rIns="91425" tIns="91425">
            <a:noAutofit/>
          </a:bodyPr>
          <a:lstStyle/>
          <a:p>
            <a:pPr lvl="0">
              <a:spcBef>
                <a:spcPts val="0"/>
              </a:spcBef>
              <a:buNone/>
            </a:pPr>
            <a:r>
              <a:rPr lang="en"/>
              <a:t>Uploading files</a:t>
            </a:r>
          </a:p>
        </p:txBody>
      </p:sp>
      <p:sp>
        <p:nvSpPr>
          <p:cNvPr id="141" name="Shape 141"/>
          <p:cNvSpPr txBox="1"/>
          <p:nvPr>
            <p:ph idx="1" type="body"/>
          </p:nvPr>
        </p:nvSpPr>
        <p:spPr>
          <a:xfrm>
            <a:off x="457200" y="1200150"/>
            <a:ext cx="8229600" cy="3630300"/>
          </a:xfrm>
          <a:prstGeom prst="rect">
            <a:avLst/>
          </a:prstGeom>
        </p:spPr>
        <p:txBody>
          <a:bodyPr anchorCtr="0" anchor="t" bIns="91425" lIns="91425" rIns="91425" tIns="91425">
            <a:noAutofit/>
          </a:bodyPr>
          <a:lstStyle/>
          <a:p>
            <a:pPr lvl="0" rtl="0">
              <a:spcBef>
                <a:spcPts val="0"/>
              </a:spcBef>
              <a:buNone/>
            </a:pPr>
            <a:r>
              <a:rPr lang="en"/>
              <a:t>You can upload files from any computer.  Simply click the upload button. </a:t>
            </a:r>
          </a:p>
          <a:p>
            <a:pPr lvl="0" rtl="0">
              <a:spcBef>
                <a:spcPts val="0"/>
              </a:spcBef>
              <a:buNone/>
            </a:pPr>
            <a:r>
              <a:t/>
            </a:r>
            <a:endParaRPr/>
          </a:p>
          <a:p>
            <a:pPr lvl="0" rtl="0">
              <a:spcBef>
                <a:spcPts val="0"/>
              </a:spcBef>
              <a:buNone/>
            </a:pPr>
            <a:r>
              <a:rPr lang="en"/>
              <a:t>PRC students can upload all </a:t>
            </a:r>
          </a:p>
          <a:p>
            <a:pPr lvl="0" rtl="0">
              <a:spcBef>
                <a:spcPts val="0"/>
              </a:spcBef>
              <a:buNone/>
            </a:pPr>
            <a:r>
              <a:rPr lang="en"/>
              <a:t>training files. </a:t>
            </a:r>
          </a:p>
          <a:p>
            <a:pPr lvl="0">
              <a:spcBef>
                <a:spcPts val="0"/>
              </a:spcBef>
              <a:buNone/>
            </a:pPr>
            <a:r>
              <a:rPr lang="en"/>
              <a:t>No more missed homework!</a:t>
            </a:r>
          </a:p>
        </p:txBody>
      </p:sp>
      <p:pic>
        <p:nvPicPr>
          <p:cNvPr id="142" name="Shape 142"/>
          <p:cNvPicPr preferRelativeResize="0"/>
          <p:nvPr/>
        </p:nvPicPr>
        <p:blipFill>
          <a:blip r:embed="rId3">
            <a:alphaModFix/>
          </a:blip>
          <a:stretch>
            <a:fillRect/>
          </a:stretch>
        </p:blipFill>
        <p:spPr>
          <a:xfrm>
            <a:off x="6367562" y="2349425"/>
            <a:ext cx="2047875" cy="2228850"/>
          </a:xfrm>
          <a:prstGeom prst="rect">
            <a:avLst/>
          </a:prstGeom>
          <a:noFill/>
          <a:ln>
            <a:noFill/>
          </a:ln>
        </p:spPr>
      </p:pic>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teps">
  <a:themeElements>
    <a:clrScheme name="Custom 462">
      <a:dk1>
        <a:srgbClr val="000000"/>
      </a:dk1>
      <a:lt1>
        <a:srgbClr val="FFFFFF"/>
      </a:lt1>
      <a:dk2>
        <a:srgbClr val="1F497D"/>
      </a:dk2>
      <a:lt2>
        <a:srgbClr val="EEECE1"/>
      </a:lt2>
      <a:accent1>
        <a:srgbClr val="FFD80C"/>
      </a:accent1>
      <a:accent2>
        <a:srgbClr val="CD108C"/>
      </a:accent2>
      <a:accent3>
        <a:srgbClr val="0990DB"/>
      </a:accent3>
      <a:accent4>
        <a:srgbClr val="AAAAAA"/>
      </a:accent4>
      <a:accent5>
        <a:srgbClr val="C3F180"/>
      </a:accent5>
      <a:accent6>
        <a:srgbClr val="FF986D"/>
      </a:accent6>
      <a:hlink>
        <a:srgbClr val="ABABAB"/>
      </a:hlink>
      <a:folHlink>
        <a:srgbClr val="6666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