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2" r:id="rId5"/>
  </p:sldMasterIdLst>
  <p:notesMasterIdLst>
    <p:notesMasterId r:id="rId7"/>
  </p:notesMasterIdLst>
  <p:handoutMasterIdLst>
    <p:handoutMasterId r:id="rId8"/>
  </p:handoutMasterIdLst>
  <p:sldIdLst>
    <p:sldId id="2147483487" r:id="rId6"/>
  </p:sldIdLst>
  <p:sldSz cx="12192000" cy="6858000"/>
  <p:notesSz cx="7102475" cy="10233025"/>
  <p:custDataLst>
    <p:tags r:id="rId9"/>
  </p:custDataLst>
  <p:defaultTextStyle>
    <a:defPPr>
      <a:defRPr lang="en-US"/>
    </a:defPPr>
    <a:lvl1pPr algn="ctr" rtl="0" eaLnBrk="0" fontAlgn="base" hangingPunct="0">
      <a:spcBef>
        <a:spcPct val="25000"/>
      </a:spcBef>
      <a:spcAft>
        <a:spcPct val="0"/>
      </a:spcAft>
      <a:buClr>
        <a:schemeClr val="tx1"/>
      </a:buClr>
      <a:buSzPct val="120000"/>
      <a:buFont typeface="Wingdings" pitchFamily="2" charset="2"/>
      <a:defRPr sz="1059" kern="1200">
        <a:solidFill>
          <a:schemeClr val="tx1"/>
        </a:solidFill>
        <a:latin typeface="Segoe UI"/>
        <a:ea typeface="+mn-ea"/>
        <a:cs typeface="+mn-cs"/>
        <a:sym typeface="Wingdings" pitchFamily="2" charset="2"/>
      </a:defRPr>
    </a:lvl1pPr>
    <a:lvl2pPr marL="403388" algn="ctr" rtl="0" eaLnBrk="0" fontAlgn="base" hangingPunct="0">
      <a:spcBef>
        <a:spcPct val="25000"/>
      </a:spcBef>
      <a:spcAft>
        <a:spcPct val="0"/>
      </a:spcAft>
      <a:buClr>
        <a:schemeClr val="tx1"/>
      </a:buClr>
      <a:buSzPct val="120000"/>
      <a:buFont typeface="Wingdings" pitchFamily="2" charset="2"/>
      <a:defRPr sz="1059" kern="1200">
        <a:solidFill>
          <a:schemeClr val="tx1"/>
        </a:solidFill>
        <a:latin typeface="Segoe UI"/>
        <a:ea typeface="+mn-ea"/>
        <a:cs typeface="+mn-cs"/>
        <a:sym typeface="Wingdings" pitchFamily="2" charset="2"/>
      </a:defRPr>
    </a:lvl2pPr>
    <a:lvl3pPr marL="806775" algn="ctr" rtl="0" eaLnBrk="0" fontAlgn="base" hangingPunct="0">
      <a:spcBef>
        <a:spcPct val="25000"/>
      </a:spcBef>
      <a:spcAft>
        <a:spcPct val="0"/>
      </a:spcAft>
      <a:buClr>
        <a:schemeClr val="tx1"/>
      </a:buClr>
      <a:buSzPct val="120000"/>
      <a:buFont typeface="Wingdings" pitchFamily="2" charset="2"/>
      <a:defRPr sz="1059" kern="1200">
        <a:solidFill>
          <a:schemeClr val="tx1"/>
        </a:solidFill>
        <a:latin typeface="Segoe UI"/>
        <a:ea typeface="+mn-ea"/>
        <a:cs typeface="+mn-cs"/>
        <a:sym typeface="Wingdings" pitchFamily="2" charset="2"/>
      </a:defRPr>
    </a:lvl3pPr>
    <a:lvl4pPr marL="1210163" algn="ctr" rtl="0" eaLnBrk="0" fontAlgn="base" hangingPunct="0">
      <a:spcBef>
        <a:spcPct val="25000"/>
      </a:spcBef>
      <a:spcAft>
        <a:spcPct val="0"/>
      </a:spcAft>
      <a:buClr>
        <a:schemeClr val="tx1"/>
      </a:buClr>
      <a:buSzPct val="120000"/>
      <a:buFont typeface="Wingdings" pitchFamily="2" charset="2"/>
      <a:defRPr sz="1059" kern="1200">
        <a:solidFill>
          <a:schemeClr val="tx1"/>
        </a:solidFill>
        <a:latin typeface="Segoe UI"/>
        <a:ea typeface="+mn-ea"/>
        <a:cs typeface="+mn-cs"/>
        <a:sym typeface="Wingdings" pitchFamily="2" charset="2"/>
      </a:defRPr>
    </a:lvl4pPr>
    <a:lvl5pPr marL="1613550" algn="ctr" rtl="0" eaLnBrk="0" fontAlgn="base" hangingPunct="0">
      <a:spcBef>
        <a:spcPct val="25000"/>
      </a:spcBef>
      <a:spcAft>
        <a:spcPct val="0"/>
      </a:spcAft>
      <a:buClr>
        <a:schemeClr val="tx1"/>
      </a:buClr>
      <a:buSzPct val="120000"/>
      <a:buFont typeface="Wingdings" pitchFamily="2" charset="2"/>
      <a:defRPr sz="1059" kern="1200">
        <a:solidFill>
          <a:schemeClr val="tx1"/>
        </a:solidFill>
        <a:latin typeface="Segoe UI"/>
        <a:ea typeface="+mn-ea"/>
        <a:cs typeface="+mn-cs"/>
        <a:sym typeface="Wingdings" pitchFamily="2" charset="2"/>
      </a:defRPr>
    </a:lvl5pPr>
    <a:lvl6pPr marL="2016938" algn="l" defTabSz="806775" rtl="0" eaLnBrk="1" latinLnBrk="0" hangingPunct="1">
      <a:defRPr sz="1059" kern="1200">
        <a:solidFill>
          <a:schemeClr val="tx1"/>
        </a:solidFill>
        <a:latin typeface="Segoe UI"/>
        <a:ea typeface="+mn-ea"/>
        <a:cs typeface="+mn-cs"/>
        <a:sym typeface="Wingdings" pitchFamily="2" charset="2"/>
      </a:defRPr>
    </a:lvl6pPr>
    <a:lvl7pPr marL="2420325" algn="l" defTabSz="806775" rtl="0" eaLnBrk="1" latinLnBrk="0" hangingPunct="1">
      <a:defRPr sz="1059" kern="1200">
        <a:solidFill>
          <a:schemeClr val="tx1"/>
        </a:solidFill>
        <a:latin typeface="Segoe UI"/>
        <a:ea typeface="+mn-ea"/>
        <a:cs typeface="+mn-cs"/>
        <a:sym typeface="Wingdings" pitchFamily="2" charset="2"/>
      </a:defRPr>
    </a:lvl7pPr>
    <a:lvl8pPr marL="2823713" algn="l" defTabSz="806775" rtl="0" eaLnBrk="1" latinLnBrk="0" hangingPunct="1">
      <a:defRPr sz="1059" kern="1200">
        <a:solidFill>
          <a:schemeClr val="tx1"/>
        </a:solidFill>
        <a:latin typeface="Segoe UI"/>
        <a:ea typeface="+mn-ea"/>
        <a:cs typeface="+mn-cs"/>
        <a:sym typeface="Wingdings" pitchFamily="2" charset="2"/>
      </a:defRPr>
    </a:lvl8pPr>
    <a:lvl9pPr marL="3227100" algn="l" defTabSz="806775" rtl="0" eaLnBrk="1" latinLnBrk="0" hangingPunct="1">
      <a:defRPr sz="1059" kern="1200">
        <a:solidFill>
          <a:schemeClr val="tx1"/>
        </a:solidFill>
        <a:latin typeface="Segoe UI"/>
        <a:ea typeface="+mn-ea"/>
        <a:cs typeface="+mn-cs"/>
        <a:sym typeface="Wingdings" pitchFamily="2" charset="2"/>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223" userDrawn="1">
          <p15:clr>
            <a:srgbClr val="A4A3A4"/>
          </p15:clr>
        </p15:guide>
        <p15:guide id="2" pos="223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dreas Sperling" initials="AS" lastIdx="0" clrIdx="1"/>
  <p:cmAuthor id="1" name="Kate Fagan" initials="KF"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98" autoAdjust="0"/>
    <p:restoredTop sz="99740" autoAdjust="0"/>
  </p:normalViewPr>
  <p:slideViewPr>
    <p:cSldViewPr snapToGrid="0" snapToObjects="1">
      <p:cViewPr varScale="1">
        <p:scale>
          <a:sx n="114" d="100"/>
          <a:sy n="114" d="100"/>
        </p:scale>
        <p:origin x="510" y="102"/>
      </p:cViewPr>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464"/>
    </p:cViewPr>
  </p:sorterViewPr>
  <p:notesViewPr>
    <p:cSldViewPr snapToGrid="0" snapToObjects="1">
      <p:cViewPr varScale="1">
        <p:scale>
          <a:sx n="73" d="100"/>
          <a:sy n="73" d="100"/>
        </p:scale>
        <p:origin x="3996" y="60"/>
      </p:cViewPr>
      <p:guideLst>
        <p:guide orient="horz" pos="3223"/>
        <p:guide pos="223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1.xml"/><Relationship Id="rId10"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tags" Target="tags/tag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8610" name="Rectangle 2"/>
          <p:cNvSpPr>
            <a:spLocks noGrp="1" noChangeArrowheads="1"/>
          </p:cNvSpPr>
          <p:nvPr>
            <p:ph type="hdr" sz="quarter"/>
          </p:nvPr>
        </p:nvSpPr>
        <p:spPr bwMode="auto">
          <a:xfrm>
            <a:off x="5" y="1"/>
            <a:ext cx="3078383" cy="512001"/>
          </a:xfrm>
          <a:prstGeom prst="rect">
            <a:avLst/>
          </a:prstGeom>
          <a:noFill/>
          <a:ln w="9525">
            <a:noFill/>
            <a:miter lim="800000"/>
          </a:ln>
          <a:effectLst/>
        </p:spPr>
        <p:txBody>
          <a:bodyPr vert="horz" wrap="square" lIns="94809" tIns="47404" rIns="94809" bIns="47404" numCol="1" anchor="t" anchorCtr="0" compatLnSpc="1">
            <a:prstTxWarp prst="textNoShape">
              <a:avLst/>
            </a:prstTxWarp>
          </a:bodyPr>
          <a:lstStyle>
            <a:lvl1pPr algn="l">
              <a:spcBef>
                <a:spcPct val="20000"/>
              </a:spcBef>
              <a:buClrTx/>
              <a:buSzTx/>
              <a:buFontTx/>
              <a:buNone/>
              <a:defRPr>
                <a:solidFill>
                  <a:srgbClr val="003966"/>
                </a:solidFill>
              </a:defRPr>
            </a:lvl1pPr>
          </a:lstStyle>
          <a:p>
            <a:endParaRPr lang="en-US"/>
          </a:p>
        </p:txBody>
      </p:sp>
      <p:sp>
        <p:nvSpPr>
          <p:cNvPr id="708611" name="Rectangle 3"/>
          <p:cNvSpPr>
            <a:spLocks noGrp="1" noChangeArrowheads="1"/>
          </p:cNvSpPr>
          <p:nvPr>
            <p:ph type="dt" sz="quarter" idx="1"/>
          </p:nvPr>
        </p:nvSpPr>
        <p:spPr bwMode="auto">
          <a:xfrm>
            <a:off x="4022491" y="1"/>
            <a:ext cx="3078383" cy="512001"/>
          </a:xfrm>
          <a:prstGeom prst="rect">
            <a:avLst/>
          </a:prstGeom>
          <a:noFill/>
          <a:ln w="9525">
            <a:noFill/>
            <a:miter lim="800000"/>
          </a:ln>
          <a:effectLst/>
        </p:spPr>
        <p:txBody>
          <a:bodyPr vert="horz" wrap="square" lIns="94809" tIns="47404" rIns="94809" bIns="47404" numCol="1" anchor="t" anchorCtr="0" compatLnSpc="1">
            <a:prstTxWarp prst="textNoShape">
              <a:avLst/>
            </a:prstTxWarp>
          </a:bodyPr>
          <a:lstStyle>
            <a:lvl1pPr algn="r">
              <a:spcBef>
                <a:spcPct val="20000"/>
              </a:spcBef>
              <a:buClrTx/>
              <a:buSzTx/>
              <a:buFontTx/>
              <a:buNone/>
              <a:defRPr>
                <a:solidFill>
                  <a:srgbClr val="003966"/>
                </a:solidFill>
              </a:defRPr>
            </a:lvl1pPr>
          </a:lstStyle>
          <a:p>
            <a:fld id="{1F301383-E400-4532-AE54-EE75F5858DF6}" type="datetimeFigureOut">
              <a:rPr lang="en-US"/>
              <a:t>2/13/2026</a:t>
            </a:fld>
            <a:endParaRPr lang="en-US"/>
          </a:p>
        </p:txBody>
      </p:sp>
      <p:sp>
        <p:nvSpPr>
          <p:cNvPr id="708612" name="Rectangle 4"/>
          <p:cNvSpPr>
            <a:spLocks noGrp="1" noChangeArrowheads="1"/>
          </p:cNvSpPr>
          <p:nvPr>
            <p:ph type="ftr" sz="quarter" idx="2"/>
          </p:nvPr>
        </p:nvSpPr>
        <p:spPr bwMode="auto">
          <a:xfrm>
            <a:off x="5" y="9719277"/>
            <a:ext cx="3078383" cy="512001"/>
          </a:xfrm>
          <a:prstGeom prst="rect">
            <a:avLst/>
          </a:prstGeom>
          <a:noFill/>
          <a:ln w="9525">
            <a:noFill/>
            <a:miter lim="800000"/>
          </a:ln>
          <a:effectLst/>
        </p:spPr>
        <p:txBody>
          <a:bodyPr vert="horz" wrap="square" lIns="94809" tIns="47404" rIns="94809" bIns="47404" numCol="1" anchor="b" anchorCtr="0" compatLnSpc="1">
            <a:prstTxWarp prst="textNoShape">
              <a:avLst/>
            </a:prstTxWarp>
          </a:bodyPr>
          <a:lstStyle>
            <a:lvl1pPr algn="l">
              <a:spcBef>
                <a:spcPct val="20000"/>
              </a:spcBef>
              <a:buClrTx/>
              <a:buSzTx/>
              <a:buFontTx/>
              <a:buNone/>
              <a:defRPr>
                <a:solidFill>
                  <a:srgbClr val="003966"/>
                </a:solidFill>
              </a:defRPr>
            </a:lvl1pPr>
          </a:lstStyle>
          <a:p>
            <a:endParaRPr lang="en-US"/>
          </a:p>
        </p:txBody>
      </p:sp>
      <p:sp>
        <p:nvSpPr>
          <p:cNvPr id="708613" name="Rectangle 5"/>
          <p:cNvSpPr>
            <a:spLocks noGrp="1" noChangeArrowheads="1"/>
          </p:cNvSpPr>
          <p:nvPr>
            <p:ph type="sldNum" sz="quarter" idx="3"/>
          </p:nvPr>
        </p:nvSpPr>
        <p:spPr bwMode="auto">
          <a:xfrm>
            <a:off x="4022491" y="9719277"/>
            <a:ext cx="3078383" cy="512001"/>
          </a:xfrm>
          <a:prstGeom prst="rect">
            <a:avLst/>
          </a:prstGeom>
          <a:noFill/>
          <a:ln w="9525">
            <a:noFill/>
            <a:miter lim="800000"/>
          </a:ln>
          <a:effectLst/>
        </p:spPr>
        <p:txBody>
          <a:bodyPr vert="horz" wrap="square" lIns="94809" tIns="47404" rIns="94809" bIns="47404" numCol="1" anchor="b" anchorCtr="0" compatLnSpc="1">
            <a:prstTxWarp prst="textNoShape">
              <a:avLst/>
            </a:prstTxWarp>
          </a:bodyPr>
          <a:lstStyle>
            <a:lvl1pPr algn="r">
              <a:spcBef>
                <a:spcPct val="20000"/>
              </a:spcBef>
              <a:buClrTx/>
              <a:buSzTx/>
              <a:buFontTx/>
              <a:buNone/>
              <a:defRPr>
                <a:solidFill>
                  <a:srgbClr val="003966"/>
                </a:solidFill>
              </a:defRPr>
            </a:lvl1pPr>
          </a:lstStyle>
          <a:p>
            <a:fld id="{2C35164B-B475-4B91-A0A8-FAFF698EAA8C}" type="slidenum">
              <a:rPr lang="en-US"/>
              <a:t>‹#›</a:t>
            </a:fld>
            <a:endParaRPr lang="en-US"/>
          </a:p>
        </p:txBody>
      </p:sp>
    </p:spTree>
    <p:extLst>
      <p:ext uri="{BB962C8B-B14F-4D97-AF65-F5344CB8AC3E}">
        <p14:creationId xmlns:p14="http://schemas.microsoft.com/office/powerpoint/2010/main" val="5972912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5" y="1"/>
            <a:ext cx="3078383" cy="512001"/>
          </a:xfrm>
          <a:prstGeom prst="rect">
            <a:avLst/>
          </a:prstGeom>
          <a:noFill/>
          <a:ln w="9525">
            <a:noFill/>
            <a:miter lim="800000"/>
          </a:ln>
          <a:effectLst/>
        </p:spPr>
        <p:txBody>
          <a:bodyPr vert="horz" wrap="square" lIns="96610" tIns="48306" rIns="96610" bIns="48306" numCol="1" anchor="t" anchorCtr="0" compatLnSpc="1">
            <a:prstTxWarp prst="textNoShape">
              <a:avLst/>
            </a:prstTxWarp>
          </a:bodyPr>
          <a:lstStyle>
            <a:lvl1pPr algn="l" defTabSz="966195" eaLnBrk="1" hangingPunct="1">
              <a:spcBef>
                <a:spcPct val="0"/>
              </a:spcBef>
              <a:buClrTx/>
              <a:buSzTx/>
              <a:buFontTx/>
              <a:buNone/>
              <a:defRPr sz="1200" smtClean="0">
                <a:solidFill>
                  <a:schemeClr val="tx1"/>
                </a:solidFill>
                <a:latin typeface="Segoe UI" panose="020B0604020202020204" pitchFamily="34" charset="0"/>
              </a:defRPr>
            </a:lvl1pPr>
          </a:lstStyle>
          <a:p>
            <a:pPr>
              <a:defRPr/>
            </a:pPr>
            <a:endParaRPr lang="en-US"/>
          </a:p>
        </p:txBody>
      </p:sp>
      <p:sp>
        <p:nvSpPr>
          <p:cNvPr id="10243" name="Rectangle 3"/>
          <p:cNvSpPr>
            <a:spLocks noGrp="1" noChangeArrowheads="1"/>
          </p:cNvSpPr>
          <p:nvPr>
            <p:ph type="dt" idx="1"/>
          </p:nvPr>
        </p:nvSpPr>
        <p:spPr bwMode="auto">
          <a:xfrm>
            <a:off x="4022491" y="1"/>
            <a:ext cx="3078383" cy="512001"/>
          </a:xfrm>
          <a:prstGeom prst="rect">
            <a:avLst/>
          </a:prstGeom>
          <a:noFill/>
          <a:ln w="9525">
            <a:noFill/>
            <a:miter lim="800000"/>
          </a:ln>
          <a:effectLst/>
        </p:spPr>
        <p:txBody>
          <a:bodyPr vert="horz" wrap="square" lIns="96610" tIns="48306" rIns="96610" bIns="48306" numCol="1" anchor="t" anchorCtr="0" compatLnSpc="1">
            <a:prstTxWarp prst="textNoShape">
              <a:avLst/>
            </a:prstTxWarp>
          </a:bodyPr>
          <a:lstStyle>
            <a:lvl1pPr algn="r" defTabSz="966195" eaLnBrk="1" hangingPunct="1">
              <a:spcBef>
                <a:spcPct val="0"/>
              </a:spcBef>
              <a:buClrTx/>
              <a:buSzTx/>
              <a:buFontTx/>
              <a:buNone/>
              <a:defRPr sz="1200" smtClean="0">
                <a:solidFill>
                  <a:schemeClr val="tx1"/>
                </a:solidFill>
                <a:latin typeface="Segoe UI" panose="020B0604020202020204" pitchFamily="34" charset="0"/>
              </a:defRPr>
            </a:lvl1pPr>
          </a:lstStyle>
          <a:p>
            <a:pPr>
              <a:defRPr/>
            </a:pPr>
            <a:endParaRPr lang="en-US"/>
          </a:p>
        </p:txBody>
      </p:sp>
      <p:sp>
        <p:nvSpPr>
          <p:cNvPr id="30724" name="Rectangle 4"/>
          <p:cNvSpPr>
            <a:spLocks noGrp="1" noRot="1" noChangeAspect="1" noChangeArrowheads="1" noTextEdit="1"/>
          </p:cNvSpPr>
          <p:nvPr>
            <p:ph type="sldImg" idx="2"/>
          </p:nvPr>
        </p:nvSpPr>
        <p:spPr bwMode="auto">
          <a:xfrm>
            <a:off x="141288" y="766763"/>
            <a:ext cx="6819900" cy="3836987"/>
          </a:xfrm>
          <a:prstGeom prst="rect">
            <a:avLst/>
          </a:prstGeom>
          <a:noFill/>
          <a:ln w="9525">
            <a:solidFill>
              <a:srgbClr val="000000"/>
            </a:solidFill>
            <a:miter lim="800000"/>
          </a:ln>
        </p:spPr>
      </p:sp>
      <p:sp>
        <p:nvSpPr>
          <p:cNvPr id="10245" name="Rectangle 5"/>
          <p:cNvSpPr>
            <a:spLocks noGrp="1" noChangeArrowheads="1"/>
          </p:cNvSpPr>
          <p:nvPr>
            <p:ph type="body" sz="quarter" idx="3"/>
          </p:nvPr>
        </p:nvSpPr>
        <p:spPr bwMode="auto">
          <a:xfrm>
            <a:off x="710894" y="4861392"/>
            <a:ext cx="5680694" cy="4604513"/>
          </a:xfrm>
          <a:prstGeom prst="rect">
            <a:avLst/>
          </a:prstGeom>
          <a:noFill/>
          <a:ln w="9525">
            <a:noFill/>
            <a:miter lim="800000"/>
          </a:ln>
          <a:effectLst/>
        </p:spPr>
        <p:txBody>
          <a:bodyPr vert="horz" wrap="square" lIns="96610" tIns="48306" rIns="96610" bIns="4830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246" name="Rectangle 6"/>
          <p:cNvSpPr>
            <a:spLocks noGrp="1" noChangeArrowheads="1"/>
          </p:cNvSpPr>
          <p:nvPr>
            <p:ph type="ftr" sz="quarter" idx="4"/>
          </p:nvPr>
        </p:nvSpPr>
        <p:spPr bwMode="auto">
          <a:xfrm>
            <a:off x="5" y="9719277"/>
            <a:ext cx="3078383" cy="512001"/>
          </a:xfrm>
          <a:prstGeom prst="rect">
            <a:avLst/>
          </a:prstGeom>
          <a:noFill/>
          <a:ln w="9525">
            <a:noFill/>
            <a:miter lim="800000"/>
          </a:ln>
          <a:effectLst/>
        </p:spPr>
        <p:txBody>
          <a:bodyPr vert="horz" wrap="square" lIns="96610" tIns="48306" rIns="96610" bIns="48306" numCol="1" anchor="b" anchorCtr="0" compatLnSpc="1">
            <a:prstTxWarp prst="textNoShape">
              <a:avLst/>
            </a:prstTxWarp>
          </a:bodyPr>
          <a:lstStyle>
            <a:lvl1pPr algn="l" defTabSz="966195" eaLnBrk="1" hangingPunct="1">
              <a:spcBef>
                <a:spcPct val="0"/>
              </a:spcBef>
              <a:buClrTx/>
              <a:buSzTx/>
              <a:buFontTx/>
              <a:buNone/>
              <a:defRPr sz="1200" smtClean="0">
                <a:solidFill>
                  <a:schemeClr val="tx1"/>
                </a:solidFill>
                <a:latin typeface="Segoe UI" panose="020B0604020202020204" pitchFamily="34" charset="0"/>
              </a:defRPr>
            </a:lvl1pPr>
          </a:lstStyle>
          <a:p>
            <a:pPr>
              <a:defRPr/>
            </a:pPr>
            <a:endParaRPr lang="en-US"/>
          </a:p>
        </p:txBody>
      </p:sp>
      <p:sp>
        <p:nvSpPr>
          <p:cNvPr id="10247" name="Rectangle 7"/>
          <p:cNvSpPr>
            <a:spLocks noGrp="1" noChangeArrowheads="1"/>
          </p:cNvSpPr>
          <p:nvPr>
            <p:ph type="sldNum" sz="quarter" idx="5"/>
          </p:nvPr>
        </p:nvSpPr>
        <p:spPr bwMode="auto">
          <a:xfrm>
            <a:off x="4022491" y="9719277"/>
            <a:ext cx="3078383" cy="512001"/>
          </a:xfrm>
          <a:prstGeom prst="rect">
            <a:avLst/>
          </a:prstGeom>
          <a:noFill/>
          <a:ln w="9525">
            <a:noFill/>
            <a:miter lim="800000"/>
          </a:ln>
          <a:effectLst/>
        </p:spPr>
        <p:txBody>
          <a:bodyPr vert="horz" wrap="square" lIns="96610" tIns="48306" rIns="96610" bIns="48306" numCol="1" anchor="b" anchorCtr="0" compatLnSpc="1">
            <a:prstTxWarp prst="textNoShape">
              <a:avLst/>
            </a:prstTxWarp>
          </a:bodyPr>
          <a:lstStyle>
            <a:lvl1pPr algn="r" defTabSz="966195" eaLnBrk="1" hangingPunct="1">
              <a:spcBef>
                <a:spcPct val="0"/>
              </a:spcBef>
              <a:buClrTx/>
              <a:buSzTx/>
              <a:buFontTx/>
              <a:buNone/>
              <a:defRPr sz="1200" smtClean="0">
                <a:solidFill>
                  <a:schemeClr val="tx1"/>
                </a:solidFill>
                <a:latin typeface="Segoe UI" panose="020B0604020202020204" pitchFamily="34" charset="0"/>
              </a:defRPr>
            </a:lvl1pPr>
          </a:lstStyle>
          <a:p>
            <a:pPr>
              <a:defRPr/>
            </a:pPr>
            <a:fld id="{4ECBED23-20B1-4CED-B5D1-6CD68F201A27}" type="slidenum">
              <a:rPr lang="en-US"/>
              <a:pPr>
                <a:defRPr/>
              </a:pPr>
              <a:t>‹#›</a:t>
            </a:fld>
            <a:endParaRPr lang="en-US"/>
          </a:p>
        </p:txBody>
      </p:sp>
    </p:spTree>
    <p:extLst>
      <p:ext uri="{BB962C8B-B14F-4D97-AF65-F5344CB8AC3E}">
        <p14:creationId xmlns:p14="http://schemas.microsoft.com/office/powerpoint/2010/main" val="9573923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59" kern="1200">
        <a:solidFill>
          <a:schemeClr val="tx1"/>
        </a:solidFill>
        <a:latin typeface="Segoe UI" panose="020B0604020202020204" pitchFamily="34" charset="0"/>
        <a:ea typeface="+mn-ea"/>
        <a:cs typeface="+mn-cs"/>
      </a:defRPr>
    </a:lvl1pPr>
    <a:lvl2pPr marL="403388" algn="l" rtl="0" eaLnBrk="0" fontAlgn="base" hangingPunct="0">
      <a:spcBef>
        <a:spcPct val="30000"/>
      </a:spcBef>
      <a:spcAft>
        <a:spcPct val="0"/>
      </a:spcAft>
      <a:defRPr sz="1059" kern="1200">
        <a:solidFill>
          <a:schemeClr val="tx1"/>
        </a:solidFill>
        <a:latin typeface="Segoe UI" panose="020B0604020202020204" pitchFamily="34" charset="0"/>
        <a:ea typeface="+mn-ea"/>
        <a:cs typeface="+mn-cs"/>
      </a:defRPr>
    </a:lvl2pPr>
    <a:lvl3pPr marL="806775" algn="l" rtl="0" eaLnBrk="0" fontAlgn="base" hangingPunct="0">
      <a:spcBef>
        <a:spcPct val="30000"/>
      </a:spcBef>
      <a:spcAft>
        <a:spcPct val="0"/>
      </a:spcAft>
      <a:defRPr sz="1059" kern="1200">
        <a:solidFill>
          <a:schemeClr val="tx1"/>
        </a:solidFill>
        <a:latin typeface="Segoe UI" panose="020B0604020202020204" pitchFamily="34" charset="0"/>
        <a:ea typeface="+mn-ea"/>
        <a:cs typeface="+mn-cs"/>
      </a:defRPr>
    </a:lvl3pPr>
    <a:lvl4pPr marL="1210163" algn="l" rtl="0" eaLnBrk="0" fontAlgn="base" hangingPunct="0">
      <a:spcBef>
        <a:spcPct val="30000"/>
      </a:spcBef>
      <a:spcAft>
        <a:spcPct val="0"/>
      </a:spcAft>
      <a:defRPr sz="1059" kern="1200">
        <a:solidFill>
          <a:schemeClr val="tx1"/>
        </a:solidFill>
        <a:latin typeface="Segoe UI" panose="020B0604020202020204" pitchFamily="34" charset="0"/>
        <a:ea typeface="+mn-ea"/>
        <a:cs typeface="+mn-cs"/>
      </a:defRPr>
    </a:lvl4pPr>
    <a:lvl5pPr marL="1613550" algn="l" rtl="0" eaLnBrk="0" fontAlgn="base" hangingPunct="0">
      <a:spcBef>
        <a:spcPct val="30000"/>
      </a:spcBef>
      <a:spcAft>
        <a:spcPct val="0"/>
      </a:spcAft>
      <a:defRPr sz="1059" kern="1200">
        <a:solidFill>
          <a:schemeClr val="tx1"/>
        </a:solidFill>
        <a:latin typeface="Segoe UI" panose="020B0604020202020204" pitchFamily="34" charset="0"/>
        <a:ea typeface="+mn-ea"/>
        <a:cs typeface="+mn-cs"/>
      </a:defRPr>
    </a:lvl5pPr>
    <a:lvl6pPr marL="2016938" algn="l" defTabSz="806775" rtl="0" eaLnBrk="1" latinLnBrk="0" hangingPunct="1">
      <a:defRPr sz="1059" kern="1200">
        <a:solidFill>
          <a:schemeClr val="tx1"/>
        </a:solidFill>
        <a:latin typeface="+mn-lt"/>
        <a:ea typeface="+mn-ea"/>
        <a:cs typeface="+mn-cs"/>
      </a:defRPr>
    </a:lvl6pPr>
    <a:lvl7pPr marL="2420325" algn="l" defTabSz="806775" rtl="0" eaLnBrk="1" latinLnBrk="0" hangingPunct="1">
      <a:defRPr sz="1059" kern="1200">
        <a:solidFill>
          <a:schemeClr val="tx1"/>
        </a:solidFill>
        <a:latin typeface="+mn-lt"/>
        <a:ea typeface="+mn-ea"/>
        <a:cs typeface="+mn-cs"/>
      </a:defRPr>
    </a:lvl7pPr>
    <a:lvl8pPr marL="2823713" algn="l" defTabSz="806775" rtl="0" eaLnBrk="1" latinLnBrk="0" hangingPunct="1">
      <a:defRPr sz="1059" kern="1200">
        <a:solidFill>
          <a:schemeClr val="tx1"/>
        </a:solidFill>
        <a:latin typeface="+mn-lt"/>
        <a:ea typeface="+mn-ea"/>
        <a:cs typeface="+mn-cs"/>
      </a:defRPr>
    </a:lvl8pPr>
    <a:lvl9pPr marL="3227100" algn="l" defTabSz="806775" rtl="0" eaLnBrk="1" latinLnBrk="0" hangingPunct="1">
      <a:defRPr sz="1059"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vmlDrawing" Target="../drawings/vmlDrawing2.vml"/><Relationship Id="rId5" Type="http://schemas.openxmlformats.org/officeDocument/2006/relationships/image" Target="../media/image1.emf"/><Relationship Id="rId4" Type="http://schemas.openxmlformats.org/officeDocument/2006/relationships/oleObject" Target="../embeddings/oleObject2.bin"/></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kt 2" hidden="1">
            <a:extLst>
              <a:ext uri="{FF2B5EF4-FFF2-40B4-BE49-F238E27FC236}">
                <a16:creationId xmlns:a16="http://schemas.microsoft.com/office/drawing/2014/main" id="{CFB44AF7-1D54-43CE-9708-2A3CD8163F84}"/>
              </a:ext>
            </a:extLst>
          </p:cNvPr>
          <p:cNvGraphicFramePr/>
          <p:nvPr userDrawn="1">
            <p:custDataLst>
              <p:tags r:id="rId2"/>
            </p:custDataLst>
            <p:extLst>
              <p:ext uri="{D42A27DB-BD31-4B8C-83A1-F6EECF244321}">
                <p14:modId xmlns:p14="http://schemas.microsoft.com/office/powerpoint/2010/main" val="3132593289"/>
              </p:ext>
            </p:ext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2051" name="think-cell Slide" r:id="rId4" imgW="347" imgH="348" progId="TCLayout.ActiveDocument.1">
                  <p:embed/>
                </p:oleObj>
              </mc:Choice>
              <mc:Fallback>
                <p:oleObj name="think-cell Slide" r:id="rId4" imgW="347" imgH="348" progId="TCLayout.ActiveDocument.1">
                  <p:embed/>
                  <p:pic>
                    <p:nvPicPr>
                      <p:cNvPr id="0" name="OLE substitute image"/>
                      <p:cNvPicPr/>
                      <p:nvPr/>
                    </p:nvPicPr>
                    <p:blipFill>
                      <a:blip r:embed="rId5"/>
                      <a:stretch>
                        <a:fillRect/>
                      </a:stretch>
                    </p:blipFill>
                    <p:spPr>
                      <a:xfrm>
                        <a:off x="2118" y="1588"/>
                        <a:ext cx="2117" cy="1588"/>
                      </a:xfrm>
                      <a:prstGeom prst="rect">
                        <a:avLst/>
                      </a:prstGeom>
                    </p:spPr>
                  </p:pic>
                </p:oleObj>
              </mc:Fallback>
            </mc:AlternateContent>
          </a:graphicData>
        </a:graphic>
      </p:graphicFrame>
      <p:sp>
        <p:nvSpPr>
          <p:cNvPr id="12" name="Text Placeholder 2">
            <a:extLst>
              <a:ext uri="{FF2B5EF4-FFF2-40B4-BE49-F238E27FC236}">
                <a16:creationId xmlns:a16="http://schemas.microsoft.com/office/drawing/2014/main" id="{04DE9529-F111-4D70-9891-F483B2915CC0}"/>
              </a:ext>
            </a:extLst>
          </p:cNvPr>
          <p:cNvSpPr>
            <a:spLocks noGrp="1"/>
          </p:cNvSpPr>
          <p:nvPr>
            <p:ph type="body" sz="quarter" idx="22" hasCustomPrompt="1"/>
          </p:nvPr>
        </p:nvSpPr>
        <p:spPr>
          <a:xfrm>
            <a:off x="609600" y="6217920"/>
            <a:ext cx="10972800" cy="182880"/>
          </a:xfrm>
          <a:prstGeom prst="rect">
            <a:avLst/>
          </a:prstGeom>
        </p:spPr>
        <p:txBody>
          <a:bodyPr tIns="0" anchor="b" anchorCtr="0"/>
          <a:lstStyle>
            <a:lvl1pPr>
              <a:defRPr sz="1000">
                <a:solidFill>
                  <a:schemeClr val="accent1"/>
                </a:solidFill>
              </a:defRPr>
            </a:lvl1pPr>
            <a:lvl2pPr marL="0" indent="0">
              <a:buNone/>
              <a:defRPr sz="800"/>
            </a:lvl2pPr>
            <a:lvl3pPr>
              <a:defRPr sz="800"/>
            </a:lvl3pPr>
            <a:lvl4pPr>
              <a:defRPr sz="800"/>
            </a:lvl4pPr>
            <a:lvl5pPr>
              <a:defRPr sz="800"/>
            </a:lvl5pPr>
          </a:lstStyle>
          <a:p>
            <a:pPr lvl="0"/>
            <a:r>
              <a:rPr lang="en-US" noProof="0" dirty="0"/>
              <a:t>Click to edit sources</a:t>
            </a:r>
          </a:p>
        </p:txBody>
      </p:sp>
      <p:sp>
        <p:nvSpPr>
          <p:cNvPr id="2" name="Titel 1"/>
          <p:cNvSpPr>
            <a:spLocks noGrp="1"/>
          </p:cNvSpPr>
          <p:nvPr>
            <p:ph type="title" hasCustomPrompt="1"/>
          </p:nvPr>
        </p:nvSpPr>
        <p:spPr/>
        <p:txBody>
          <a:bodyPr vert="horz"/>
          <a:lstStyle>
            <a:lvl1pPr>
              <a:defRPr/>
            </a:lvl1pPr>
          </a:lstStyle>
          <a:p>
            <a:r>
              <a:rPr lang="de-DE"/>
              <a:t>Click to edit header... </a:t>
            </a:r>
            <a:endParaRPr lang="en-US"/>
          </a:p>
        </p:txBody>
      </p:sp>
      <p:sp>
        <p:nvSpPr>
          <p:cNvPr id="5" name="Textplatzhalter 4"/>
          <p:cNvSpPr>
            <a:spLocks noGrp="1"/>
          </p:cNvSpPr>
          <p:nvPr>
            <p:ph type="body" sz="quarter" idx="23" hasCustomPrompt="1"/>
          </p:nvPr>
        </p:nvSpPr>
        <p:spPr>
          <a:xfrm>
            <a:off x="609600" y="181104"/>
            <a:ext cx="10972800" cy="182880"/>
          </a:xfrm>
          <a:prstGeom prst="rect">
            <a:avLst/>
          </a:prstGeom>
        </p:spPr>
        <p:txBody>
          <a:bodyPr vert="horz" wrap="square" lIns="0" tIns="0" rIns="0" bIns="0" anchor="ctr" anchorCtr="0">
            <a:noAutofit/>
          </a:bodyPr>
          <a:lstStyle>
            <a:lvl1pPr marL="0" indent="0" algn="l">
              <a:lnSpc>
                <a:spcPct val="100000"/>
              </a:lnSpc>
              <a:spcBef>
                <a:spcPct val="0"/>
              </a:spcBef>
              <a:spcAft>
                <a:spcPts val="544"/>
              </a:spcAft>
              <a:defRPr sz="1400" b="0" i="0" u="none" kern="0" spc="0">
                <a:solidFill>
                  <a:schemeClr val="accent1"/>
                </a:solidFill>
                <a:latin typeface="+mn-lt"/>
              </a:defRPr>
            </a:lvl1pPr>
          </a:lstStyle>
          <a:p>
            <a:pPr lvl="0"/>
            <a:r>
              <a:rPr lang="en-US" noProof="0"/>
              <a:t>Click to edit wayfinder (format: ‘Section Name - Subsection: Page Topic’) …</a:t>
            </a:r>
            <a:endParaRPr lang="en-US"/>
          </a:p>
        </p:txBody>
      </p:sp>
    </p:spTree>
    <p:extLst>
      <p:ext uri="{BB962C8B-B14F-4D97-AF65-F5344CB8AC3E}">
        <p14:creationId xmlns:p14="http://schemas.microsoft.com/office/powerpoint/2010/main" val="709802336"/>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vmlDrawing" Target="../drawings/vmlDrawing1.vml"/><Relationship Id="rId7"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oleObject" Target="../embeddings/oleObject1.bin"/><Relationship Id="rId5" Type="http://schemas.openxmlformats.org/officeDocument/2006/relationships/tags" Target="../tags/tag3.xml"/><Relationship Id="rId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5" name="Objekt 4" hidden="1">
            <a:extLst>
              <a:ext uri="{FF2B5EF4-FFF2-40B4-BE49-F238E27FC236}">
                <a16:creationId xmlns:a16="http://schemas.microsoft.com/office/drawing/2014/main" id="{A156A369-A67F-4DF9-AA08-A0A76602ABA4}"/>
              </a:ext>
            </a:extLst>
          </p:cNvPr>
          <p:cNvGraphicFramePr/>
          <p:nvPr userDrawn="1">
            <p:custDataLst>
              <p:tags r:id="rId4"/>
            </p:custDataLst>
            <p:extLst>
              <p:ext uri="{D42A27DB-BD31-4B8C-83A1-F6EECF244321}">
                <p14:modId xmlns:p14="http://schemas.microsoft.com/office/powerpoint/2010/main" val="3259172581"/>
              </p:ext>
            </p:extLst>
          </p:nvPr>
        </p:nvGraphicFramePr>
        <p:xfrm>
          <a:off x="1921" y="1441"/>
          <a:ext cx="1920" cy="1441"/>
        </p:xfrm>
        <a:graphic>
          <a:graphicData uri="http://schemas.openxmlformats.org/presentationml/2006/ole">
            <mc:AlternateContent xmlns:mc="http://schemas.openxmlformats.org/markup-compatibility/2006">
              <mc:Choice xmlns:v="urn:schemas-microsoft-com:vml" Requires="v">
                <p:oleObj spid="_x0000_s1027" name="think-cell Slide" r:id="rId6" imgW="347" imgH="348" progId="TCLayout.ActiveDocument.1">
                  <p:embed/>
                </p:oleObj>
              </mc:Choice>
              <mc:Fallback>
                <p:oleObj name="think-cell Slide" r:id="rId6" imgW="347" imgH="348" progId="TCLayout.ActiveDocument.1">
                  <p:embed/>
                  <p:pic>
                    <p:nvPicPr>
                      <p:cNvPr id="0" name="OLE substitute image"/>
                      <p:cNvPicPr/>
                      <p:nvPr/>
                    </p:nvPicPr>
                    <p:blipFill>
                      <a:blip r:embed="rId7"/>
                      <a:stretch>
                        <a:fillRect/>
                      </a:stretch>
                    </p:blipFill>
                    <p:spPr>
                      <a:xfrm>
                        <a:off x="1921" y="1441"/>
                        <a:ext cx="1920" cy="1441"/>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B89AC38F-6F0A-4DBE-8D90-38551D822FD9}"/>
              </a:ext>
            </a:extLst>
          </p:cNvPr>
          <p:cNvSpPr/>
          <p:nvPr userDrawn="1">
            <p:custDataLst>
              <p:tags r:id="rId5"/>
            </p:custDataLst>
          </p:nvPr>
        </p:nvSpPr>
        <p:spPr>
          <a:xfrm>
            <a:off x="0" y="1"/>
            <a:ext cx="192000" cy="144015"/>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a:buSzTx/>
              <a:buFont typeface="Segoe UI" panose="020B0604020202020204" pitchFamily="34" charset="0"/>
              <a:buNone/>
            </a:pPr>
            <a:endParaRPr lang="en-US" sz="2400" b="0" i="0" baseline="0" err="1">
              <a:solidFill>
                <a:schemeClr val="tx1"/>
              </a:solidFill>
              <a:latin typeface="Segoe UI" panose="020B0604020202020204" pitchFamily="34" charset="0"/>
              <a:ea typeface="+mj-ea"/>
              <a:cs typeface="+mj-cs"/>
              <a:sym typeface="Segoe UI" panose="020B0604020202020204" pitchFamily="34" charset="0"/>
            </a:endParaRPr>
          </a:p>
        </p:txBody>
      </p:sp>
      <p:sp>
        <p:nvSpPr>
          <p:cNvPr id="51" name="Title Placeholder 6">
            <a:extLst>
              <a:ext uri="{FF2B5EF4-FFF2-40B4-BE49-F238E27FC236}">
                <a16:creationId xmlns:a16="http://schemas.microsoft.com/office/drawing/2014/main" id="{9BA854C5-D80E-4EE1-97DE-AC92C0A9DCC3}"/>
              </a:ext>
            </a:extLst>
          </p:cNvPr>
          <p:cNvSpPr>
            <a:spLocks noGrp="1"/>
          </p:cNvSpPr>
          <p:nvPr>
            <p:ph type="title"/>
          </p:nvPr>
        </p:nvSpPr>
        <p:spPr>
          <a:xfrm>
            <a:off x="609600" y="365760"/>
            <a:ext cx="10972800" cy="731520"/>
          </a:xfrm>
          <a:prstGeom prst="rect">
            <a:avLst/>
          </a:prstGeom>
        </p:spPr>
        <p:txBody>
          <a:bodyPr vert="horz" wrap="square" lIns="0" tIns="0" rIns="0" bIns="0" rtlCol="0" anchor="t" anchorCtr="0">
            <a:noAutofit/>
          </a:bodyPr>
          <a:lstStyle/>
          <a:p>
            <a:pPr lvl="0"/>
            <a:r>
              <a:rPr lang="en-US" noProof="0"/>
              <a:t>Click to edit header</a:t>
            </a:r>
          </a:p>
        </p:txBody>
      </p:sp>
      <p:sp>
        <p:nvSpPr>
          <p:cNvPr id="52" name="Text Placeholder 7">
            <a:extLst>
              <a:ext uri="{FF2B5EF4-FFF2-40B4-BE49-F238E27FC236}">
                <a16:creationId xmlns:a16="http://schemas.microsoft.com/office/drawing/2014/main" id="{E485B1BB-E2FD-44B5-A7B5-180F2C149BCF}"/>
              </a:ext>
            </a:extLst>
          </p:cNvPr>
          <p:cNvSpPr>
            <a:spLocks noGrp="1"/>
          </p:cNvSpPr>
          <p:nvPr>
            <p:ph type="body" idx="1"/>
          </p:nvPr>
        </p:nvSpPr>
        <p:spPr>
          <a:xfrm>
            <a:off x="609600" y="1460503"/>
            <a:ext cx="10972800" cy="4678361"/>
          </a:xfrm>
          <a:prstGeom prst="rect">
            <a:avLst/>
          </a:prstGeom>
        </p:spPr>
        <p:txBody>
          <a:bodyPr vert="horz" lIns="0" tIns="108000" rIns="0" bIns="0" numCol="1" spcCol="0" rtlCol="0">
            <a:noAutofit/>
          </a:bodyPr>
          <a:lstStyle/>
          <a:p>
            <a:pPr marL="0" lvl="0" indent="0" algn="l" defTabSz="158264" rtl="0" eaLnBrk="1" fontAlgn="base" hangingPunct="1">
              <a:lnSpc>
                <a:spcPct val="100000"/>
              </a:lnSpc>
              <a:spcBef>
                <a:spcPct val="0"/>
              </a:spcBef>
              <a:spcAft>
                <a:spcPts val="600"/>
              </a:spcAft>
              <a:buClr>
                <a:srgbClr val="003366"/>
              </a:buClr>
              <a:buSzPct val="110000"/>
              <a:buFont typeface="Wingdings" pitchFamily="2" charset="2"/>
            </a:pPr>
            <a:r>
              <a:rPr lang="en-US" noProof="0"/>
              <a:t>Click to edit Master text styles</a:t>
            </a:r>
          </a:p>
          <a:p>
            <a:pPr marL="163278" lvl="1" indent="-163278" algn="l" defTabSz="158264" rtl="0" eaLnBrk="1" fontAlgn="base" hangingPunct="1">
              <a:lnSpc>
                <a:spcPct val="100000"/>
              </a:lnSpc>
              <a:spcBef>
                <a:spcPct val="0"/>
              </a:spcBef>
              <a:spcAft>
                <a:spcPts val="600"/>
              </a:spcAft>
              <a:buClr>
                <a:schemeClr val="tx1"/>
              </a:buClr>
              <a:buSzTx/>
              <a:buFont typeface="Segoe UI" panose="020B0604020202020204" pitchFamily="34" charset="0"/>
              <a:buChar char="•"/>
            </a:pPr>
            <a:r>
              <a:rPr lang="en-US" noProof="0"/>
              <a:t>Second level</a:t>
            </a:r>
          </a:p>
          <a:p>
            <a:pPr marL="326556" lvl="2" indent="-163278" algn="l" defTabSz="158264" rtl="0" eaLnBrk="1" fontAlgn="base" hangingPunct="1">
              <a:lnSpc>
                <a:spcPct val="100000"/>
              </a:lnSpc>
              <a:spcBef>
                <a:spcPct val="0"/>
              </a:spcBef>
              <a:spcAft>
                <a:spcPts val="600"/>
              </a:spcAft>
              <a:buSzTx/>
              <a:buFont typeface="Symbol" panose="05050102010706020507" pitchFamily="18" charset="2"/>
              <a:buChar char="-"/>
            </a:pPr>
            <a:r>
              <a:rPr lang="en-US" noProof="0"/>
              <a:t>Third level</a:t>
            </a:r>
          </a:p>
        </p:txBody>
      </p:sp>
    </p:spTree>
    <p:extLst>
      <p:ext uri="{BB962C8B-B14F-4D97-AF65-F5344CB8AC3E}">
        <p14:creationId xmlns:p14="http://schemas.microsoft.com/office/powerpoint/2010/main" val="444650287"/>
      </p:ext>
    </p:extLst>
  </p:cSld>
  <p:clrMap bg1="lt1" tx1="dk1" bg2="lt2" tx2="dk2" accent1="accent1" accent2="accent2" accent3="accent3" accent4="accent4" accent5="accent5" accent6="accent6" hlink="hlink" folHlink="folHlink"/>
  <p:sldLayoutIdLst>
    <p:sldLayoutId id="2147483700" r:id="rId1"/>
  </p:sldLayoutIdLst>
  <p:transition/>
  <p:hf hdr="0" ftr="0"/>
  <p:txStyles>
    <p:titleStyle>
      <a:lvl1pPr marL="0" indent="0" algn="l" defTabSz="873953" rtl="0" eaLnBrk="1" fontAlgn="base" hangingPunct="1">
        <a:lnSpc>
          <a:spcPct val="100000"/>
        </a:lnSpc>
        <a:spcBef>
          <a:spcPct val="0"/>
        </a:spcBef>
        <a:spcAft>
          <a:spcPct val="0"/>
        </a:spcAft>
        <a:defRPr sz="2400" b="0" i="0" u="none" kern="0" spc="0">
          <a:solidFill>
            <a:schemeClr val="tx1"/>
          </a:solidFill>
          <a:latin typeface="+mj-lt"/>
          <a:ea typeface="+mj-ea"/>
          <a:cs typeface="+mj-cs"/>
        </a:defRPr>
      </a:lvl1pPr>
      <a:lvl2pPr algn="l" defTabSz="873953" rtl="0" eaLnBrk="1" fontAlgn="base" hangingPunct="1">
        <a:lnSpc>
          <a:spcPct val="90000"/>
        </a:lnSpc>
        <a:spcBef>
          <a:spcPct val="0"/>
        </a:spcBef>
        <a:spcAft>
          <a:spcPct val="0"/>
        </a:spcAft>
        <a:defRPr b="1">
          <a:solidFill>
            <a:schemeClr val="tx2"/>
          </a:solidFill>
          <a:latin typeface="Segoe UI"/>
        </a:defRPr>
      </a:lvl2pPr>
      <a:lvl3pPr algn="l" defTabSz="873953" rtl="0" eaLnBrk="1" fontAlgn="base" hangingPunct="1">
        <a:lnSpc>
          <a:spcPct val="90000"/>
        </a:lnSpc>
        <a:spcBef>
          <a:spcPct val="0"/>
        </a:spcBef>
        <a:spcAft>
          <a:spcPct val="0"/>
        </a:spcAft>
        <a:defRPr b="1">
          <a:solidFill>
            <a:schemeClr val="tx2"/>
          </a:solidFill>
          <a:latin typeface="Segoe UI"/>
        </a:defRPr>
      </a:lvl3pPr>
      <a:lvl4pPr algn="l" defTabSz="873953" rtl="0" eaLnBrk="1" fontAlgn="base" hangingPunct="1">
        <a:lnSpc>
          <a:spcPct val="90000"/>
        </a:lnSpc>
        <a:spcBef>
          <a:spcPct val="0"/>
        </a:spcBef>
        <a:spcAft>
          <a:spcPct val="0"/>
        </a:spcAft>
        <a:defRPr b="1">
          <a:solidFill>
            <a:schemeClr val="tx2"/>
          </a:solidFill>
          <a:latin typeface="Segoe UI"/>
        </a:defRPr>
      </a:lvl4pPr>
      <a:lvl5pPr algn="l" defTabSz="873953" rtl="0" eaLnBrk="1" fontAlgn="base" hangingPunct="1">
        <a:lnSpc>
          <a:spcPct val="90000"/>
        </a:lnSpc>
        <a:spcBef>
          <a:spcPct val="0"/>
        </a:spcBef>
        <a:spcAft>
          <a:spcPct val="0"/>
        </a:spcAft>
        <a:defRPr b="1">
          <a:solidFill>
            <a:schemeClr val="tx2"/>
          </a:solidFill>
          <a:latin typeface="Segoe UI"/>
        </a:defRPr>
      </a:lvl5pPr>
      <a:lvl6pPr marL="403363" algn="l" defTabSz="873953" rtl="0" eaLnBrk="1" fontAlgn="base" hangingPunct="1">
        <a:lnSpc>
          <a:spcPct val="90000"/>
        </a:lnSpc>
        <a:spcBef>
          <a:spcPct val="0"/>
        </a:spcBef>
        <a:spcAft>
          <a:spcPct val="0"/>
        </a:spcAft>
        <a:defRPr b="1">
          <a:solidFill>
            <a:schemeClr val="tx2"/>
          </a:solidFill>
          <a:latin typeface="Segoe UI"/>
        </a:defRPr>
      </a:lvl6pPr>
      <a:lvl7pPr marL="806725" algn="l" defTabSz="873953" rtl="0" eaLnBrk="1" fontAlgn="base" hangingPunct="1">
        <a:lnSpc>
          <a:spcPct val="90000"/>
        </a:lnSpc>
        <a:spcBef>
          <a:spcPct val="0"/>
        </a:spcBef>
        <a:spcAft>
          <a:spcPct val="0"/>
        </a:spcAft>
        <a:defRPr b="1">
          <a:solidFill>
            <a:schemeClr val="tx2"/>
          </a:solidFill>
          <a:latin typeface="Segoe UI"/>
        </a:defRPr>
      </a:lvl7pPr>
      <a:lvl8pPr marL="1210088" algn="l" defTabSz="873953" rtl="0" eaLnBrk="1" fontAlgn="base" hangingPunct="1">
        <a:lnSpc>
          <a:spcPct val="90000"/>
        </a:lnSpc>
        <a:spcBef>
          <a:spcPct val="0"/>
        </a:spcBef>
        <a:spcAft>
          <a:spcPct val="0"/>
        </a:spcAft>
        <a:defRPr b="1">
          <a:solidFill>
            <a:schemeClr val="tx2"/>
          </a:solidFill>
          <a:latin typeface="Segoe UI"/>
        </a:defRPr>
      </a:lvl8pPr>
      <a:lvl9pPr marL="1613451" algn="l" defTabSz="873953" rtl="0" eaLnBrk="1" fontAlgn="base" hangingPunct="1">
        <a:lnSpc>
          <a:spcPct val="90000"/>
        </a:lnSpc>
        <a:spcBef>
          <a:spcPct val="0"/>
        </a:spcBef>
        <a:spcAft>
          <a:spcPct val="0"/>
        </a:spcAft>
        <a:defRPr b="1">
          <a:solidFill>
            <a:schemeClr val="tx2"/>
          </a:solidFill>
          <a:latin typeface="Segoe UI"/>
        </a:defRPr>
      </a:lvl9pPr>
    </p:titleStyle>
    <p:bodyStyle>
      <a:lvl1pPr marL="0" indent="0" algn="l" defTabSz="158264" rtl="0" eaLnBrk="1" fontAlgn="base" hangingPunct="1">
        <a:lnSpc>
          <a:spcPct val="100000"/>
        </a:lnSpc>
        <a:spcBef>
          <a:spcPct val="0"/>
        </a:spcBef>
        <a:spcAft>
          <a:spcPts val="544"/>
        </a:spcAft>
        <a:buClr>
          <a:srgbClr val="003366"/>
        </a:buClr>
        <a:buSzPct val="110000"/>
        <a:buFont typeface="Wingdings" pitchFamily="2" charset="2"/>
        <a:defRPr lang="en-US" sz="1400" b="0" i="0" u="none" kern="0" spc="0">
          <a:solidFill>
            <a:schemeClr val="tx1"/>
          </a:solidFill>
          <a:latin typeface="+mn-lt"/>
          <a:ea typeface="+mn-ea"/>
          <a:cs typeface="+mn-cs"/>
        </a:defRPr>
      </a:lvl1pPr>
      <a:lvl2pPr marL="163278" indent="-163278" algn="l" defTabSz="158264" rtl="0" eaLnBrk="1" fontAlgn="base" hangingPunct="1">
        <a:lnSpc>
          <a:spcPct val="100000"/>
        </a:lnSpc>
        <a:spcBef>
          <a:spcPct val="0"/>
        </a:spcBef>
        <a:spcAft>
          <a:spcPts val="544"/>
        </a:spcAft>
        <a:buClr>
          <a:schemeClr val="tx1"/>
        </a:buClr>
        <a:buSzTx/>
        <a:buFont typeface="Segoe UI" panose="020B0604020202020204" pitchFamily="34" charset="0"/>
        <a:buChar char="•"/>
        <a:defRPr lang="en-US" sz="1400" b="0" i="0" u="none" kern="0" spc="0">
          <a:solidFill>
            <a:schemeClr val="tx1"/>
          </a:solidFill>
          <a:latin typeface="+mn-lt"/>
        </a:defRPr>
      </a:lvl2pPr>
      <a:lvl3pPr marL="326556" indent="-163278" algn="l" defTabSz="158264" rtl="0" eaLnBrk="1" fontAlgn="base" hangingPunct="1">
        <a:lnSpc>
          <a:spcPct val="100000"/>
        </a:lnSpc>
        <a:spcBef>
          <a:spcPct val="0"/>
        </a:spcBef>
        <a:spcAft>
          <a:spcPts val="544"/>
        </a:spcAft>
        <a:buSzTx/>
        <a:buFont typeface="Symbol" panose="05050102010706020507" pitchFamily="18" charset="2"/>
        <a:buChar char="-"/>
        <a:defRPr lang="en-US" sz="1400" b="0" i="0" u="none" kern="0" spc="0">
          <a:solidFill>
            <a:schemeClr val="tx1"/>
          </a:solidFill>
          <a:latin typeface="+mn-lt"/>
        </a:defRPr>
      </a:lvl3pPr>
      <a:lvl4pPr marL="403363" indent="-98458" algn="l" defTabSz="873953" rtl="0" eaLnBrk="1" fontAlgn="base" hangingPunct="1">
        <a:lnSpc>
          <a:spcPct val="100000"/>
        </a:lnSpc>
        <a:spcBef>
          <a:spcPct val="0"/>
        </a:spcBef>
        <a:spcAft>
          <a:spcPct val="20000"/>
        </a:spcAft>
        <a:buFont typeface="Segoe UI" panose="020B0604020202020204" pitchFamily="34" charset="0"/>
        <a:buChar char="◦"/>
        <a:defRPr sz="1059" b="0" i="0" u="none" kern="0" spc="0">
          <a:solidFill>
            <a:schemeClr val="tx1">
              <a:lumMod val="100000"/>
            </a:schemeClr>
          </a:solidFill>
          <a:latin typeface="Segoe UI" panose="020B0604020202020204" pitchFamily="34" charset="0"/>
        </a:defRPr>
      </a:lvl4pPr>
      <a:lvl5pPr marL="501821" indent="-98458" algn="l" defTabSz="873953" rtl="0" eaLnBrk="1" fontAlgn="base" hangingPunct="1">
        <a:lnSpc>
          <a:spcPct val="100000"/>
        </a:lnSpc>
        <a:spcBef>
          <a:spcPct val="0"/>
        </a:spcBef>
        <a:spcAft>
          <a:spcPct val="20000"/>
        </a:spcAft>
        <a:buFont typeface="Segoe UI" panose="020B0604020202020204" pitchFamily="34" charset="0"/>
        <a:buChar char="▫"/>
        <a:defRPr sz="1059" b="0" i="0" u="none" kern="0" spc="0">
          <a:solidFill>
            <a:srgbClr val="0D355B"/>
          </a:solidFill>
          <a:latin typeface="Segoe UI" panose="020B0604020202020204" pitchFamily="34" charset="0"/>
        </a:defRPr>
      </a:lvl5pPr>
      <a:lvl6pPr marL="2697488" indent="-218488" algn="l" defTabSz="873953" rtl="0" eaLnBrk="1" fontAlgn="base" hangingPunct="1">
        <a:spcBef>
          <a:spcPct val="0"/>
        </a:spcBef>
        <a:spcAft>
          <a:spcPct val="120000"/>
        </a:spcAft>
        <a:buChar char="»"/>
        <a:defRPr sz="1499">
          <a:solidFill>
            <a:srgbClr val="000000"/>
          </a:solidFill>
          <a:latin typeface="+mn-lt"/>
        </a:defRPr>
      </a:lvl6pPr>
      <a:lvl7pPr marL="3100851" indent="-218488" algn="l" defTabSz="873953" rtl="0" eaLnBrk="1" fontAlgn="base" hangingPunct="1">
        <a:spcBef>
          <a:spcPct val="0"/>
        </a:spcBef>
        <a:spcAft>
          <a:spcPct val="120000"/>
        </a:spcAft>
        <a:buChar char="»"/>
        <a:defRPr sz="1499">
          <a:solidFill>
            <a:srgbClr val="000000"/>
          </a:solidFill>
          <a:latin typeface="+mn-lt"/>
        </a:defRPr>
      </a:lvl7pPr>
      <a:lvl8pPr marL="3504213" indent="-218488" algn="l" defTabSz="873953" rtl="0" eaLnBrk="1" fontAlgn="base" hangingPunct="1">
        <a:spcBef>
          <a:spcPct val="0"/>
        </a:spcBef>
        <a:spcAft>
          <a:spcPct val="120000"/>
        </a:spcAft>
        <a:buChar char="»"/>
        <a:defRPr sz="1499">
          <a:solidFill>
            <a:srgbClr val="000000"/>
          </a:solidFill>
          <a:latin typeface="+mn-lt"/>
        </a:defRPr>
      </a:lvl8pPr>
      <a:lvl9pPr marL="3907575" indent="-218488" algn="l" defTabSz="873953" rtl="0" eaLnBrk="1" fontAlgn="base" hangingPunct="1">
        <a:spcBef>
          <a:spcPct val="0"/>
        </a:spcBef>
        <a:spcAft>
          <a:spcPct val="120000"/>
        </a:spcAft>
        <a:buChar char="»"/>
        <a:defRPr sz="1499">
          <a:solidFill>
            <a:srgbClr val="000000"/>
          </a:solidFill>
          <a:latin typeface="+mn-lt"/>
        </a:defRPr>
      </a:lvl9pPr>
    </p:bodyStyle>
    <p:otherStyle>
      <a:defPPr>
        <a:defRPr lang="en-US"/>
      </a:defPPr>
      <a:lvl1pPr marL="0" algn="l" defTabSz="806725" rtl="0" eaLnBrk="1" latinLnBrk="0" hangingPunct="1">
        <a:defRPr sz="1588" kern="1200">
          <a:solidFill>
            <a:schemeClr val="tx1"/>
          </a:solidFill>
          <a:latin typeface="+mn-lt"/>
          <a:ea typeface="+mn-ea"/>
          <a:cs typeface="+mn-cs"/>
        </a:defRPr>
      </a:lvl1pPr>
      <a:lvl2pPr marL="403363" algn="l" defTabSz="806725" rtl="0" eaLnBrk="1" latinLnBrk="0" hangingPunct="1">
        <a:defRPr sz="1588" kern="1200">
          <a:solidFill>
            <a:schemeClr val="tx1"/>
          </a:solidFill>
          <a:latin typeface="+mn-lt"/>
          <a:ea typeface="+mn-ea"/>
          <a:cs typeface="+mn-cs"/>
        </a:defRPr>
      </a:lvl2pPr>
      <a:lvl3pPr marL="806725" algn="l" defTabSz="806725" rtl="0" eaLnBrk="1" latinLnBrk="0" hangingPunct="1">
        <a:defRPr sz="1588" kern="1200">
          <a:solidFill>
            <a:schemeClr val="tx1"/>
          </a:solidFill>
          <a:latin typeface="+mn-lt"/>
          <a:ea typeface="+mn-ea"/>
          <a:cs typeface="+mn-cs"/>
        </a:defRPr>
      </a:lvl3pPr>
      <a:lvl4pPr marL="1210088" algn="l" defTabSz="806725" rtl="0" eaLnBrk="1" latinLnBrk="0" hangingPunct="1">
        <a:defRPr sz="1588" kern="1200">
          <a:solidFill>
            <a:schemeClr val="tx1"/>
          </a:solidFill>
          <a:latin typeface="+mn-lt"/>
          <a:ea typeface="+mn-ea"/>
          <a:cs typeface="+mn-cs"/>
        </a:defRPr>
      </a:lvl4pPr>
      <a:lvl5pPr marL="1613451" algn="l" defTabSz="806725" rtl="0" eaLnBrk="1" latinLnBrk="0" hangingPunct="1">
        <a:defRPr sz="1588" kern="1200">
          <a:solidFill>
            <a:schemeClr val="tx1"/>
          </a:solidFill>
          <a:latin typeface="+mn-lt"/>
          <a:ea typeface="+mn-ea"/>
          <a:cs typeface="+mn-cs"/>
        </a:defRPr>
      </a:lvl5pPr>
      <a:lvl6pPr marL="2016813" algn="l" defTabSz="806725" rtl="0" eaLnBrk="1" latinLnBrk="0" hangingPunct="1">
        <a:defRPr sz="1588" kern="1200">
          <a:solidFill>
            <a:schemeClr val="tx1"/>
          </a:solidFill>
          <a:latin typeface="+mn-lt"/>
          <a:ea typeface="+mn-ea"/>
          <a:cs typeface="+mn-cs"/>
        </a:defRPr>
      </a:lvl6pPr>
      <a:lvl7pPr marL="2420175" algn="l" defTabSz="806725" rtl="0" eaLnBrk="1" latinLnBrk="0" hangingPunct="1">
        <a:defRPr sz="1588" kern="1200">
          <a:solidFill>
            <a:schemeClr val="tx1"/>
          </a:solidFill>
          <a:latin typeface="+mn-lt"/>
          <a:ea typeface="+mn-ea"/>
          <a:cs typeface="+mn-cs"/>
        </a:defRPr>
      </a:lvl7pPr>
      <a:lvl8pPr marL="2823538" algn="l" defTabSz="806725" rtl="0" eaLnBrk="1" latinLnBrk="0" hangingPunct="1">
        <a:defRPr sz="1588" kern="1200">
          <a:solidFill>
            <a:schemeClr val="tx1"/>
          </a:solidFill>
          <a:latin typeface="+mn-lt"/>
          <a:ea typeface="+mn-ea"/>
          <a:cs typeface="+mn-cs"/>
        </a:defRPr>
      </a:lvl8pPr>
      <a:lvl9pPr marL="3226901" algn="l" defTabSz="806725" rtl="0" eaLnBrk="1" latinLnBrk="0" hangingPunct="1">
        <a:defRPr sz="1588" kern="1200">
          <a:solidFill>
            <a:schemeClr val="tx1"/>
          </a:solidFill>
          <a:latin typeface="+mn-lt"/>
          <a:ea typeface="+mn-ea"/>
          <a:cs typeface="+mn-cs"/>
        </a:defRPr>
      </a:lvl9pPr>
    </p:otherStyle>
  </p:txStyles>
  <p:extLst>
    <p:ext uri="{27BBF7A9-308A-43DC-89C8-2F10F3537804}">
      <p15:sldGuideLst xmlns:p15="http://schemas.microsoft.com/office/powerpoint/2012/main">
        <p15:guide id="8" orient="horz" pos="228" userDrawn="1">
          <p15:clr>
            <a:srgbClr val="547EBF"/>
          </p15:clr>
        </p15:guide>
        <p15:guide id="14" orient="horz" pos="3867" userDrawn="1">
          <p15:clr>
            <a:srgbClr val="547EBF"/>
          </p15:clr>
        </p15:guide>
        <p15:guide id="15" orient="horz" pos="692" userDrawn="1">
          <p15:clr>
            <a:srgbClr val="547EBF"/>
          </p15:clr>
        </p15:guide>
        <p15:guide id="16" pos="384" userDrawn="1">
          <p15:clr>
            <a:srgbClr val="547EBF"/>
          </p15:clr>
        </p15:guide>
        <p15:guide id="17" pos="7296" userDrawn="1">
          <p15:clr>
            <a:srgbClr val="547EBF"/>
          </p15:clr>
        </p15:guide>
        <p15:guide id="19" orient="horz" pos="920" userDrawn="1">
          <p15:clr>
            <a:srgbClr val="547EBF"/>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customXml" Target="../../customXml/item3.xml"/><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TextBox 236">
            <a:extLst>
              <a:ext uri="{FF2B5EF4-FFF2-40B4-BE49-F238E27FC236}">
                <a16:creationId xmlns:a16="http://schemas.microsoft.com/office/drawing/2014/main" id="{EEB1375B-AAE6-BE95-6248-7BB6245CAEDF}"/>
              </a:ext>
            </a:extLst>
          </p:cNvPr>
          <p:cNvSpPr txBox="1"/>
          <p:nvPr>
            <p:custDataLst>
              <p:tags r:id="rId2"/>
            </p:custDataLst>
          </p:nvPr>
        </p:nvSpPr>
        <p:spPr>
          <a:xfrm>
            <a:off x="537025" y="570812"/>
            <a:ext cx="936000" cy="312309"/>
          </a:xfrm>
          <a:prstGeom prst="rect">
            <a:avLst/>
          </a:prstGeom>
          <a:solidFill>
            <a:schemeClr val="bg1"/>
          </a:solidFill>
          <a:ln>
            <a:noFill/>
          </a:ln>
        </p:spPr>
        <p:txBody>
          <a:bodyPr wrap="square" lIns="0" tIns="0" rIns="0" bIns="0" rtlCol="0" anchor="ctr">
            <a:noAutofit/>
          </a:bodyPr>
          <a:lstStyle/>
          <a:p>
            <a:pPr marL="0" indent="0">
              <a:buSzTx/>
              <a:buFont typeface="Segoe UI" panose="020B0604020202020204" pitchFamily="34" charset="0"/>
              <a:buNone/>
            </a:pPr>
            <a:r>
              <a:rPr lang="en-US" sz="1000" b="1" i="1" dirty="0">
                <a:latin typeface="Segoe UI" panose="020B0604020202020204" pitchFamily="34" charset="0"/>
              </a:rPr>
              <a:t>ABC</a:t>
            </a:r>
          </a:p>
        </p:txBody>
      </p:sp>
      <p:sp>
        <p:nvSpPr>
          <p:cNvPr id="3" name="TextBox 2">
            <a:extLst>
              <a:ext uri="{FF2B5EF4-FFF2-40B4-BE49-F238E27FC236}">
                <a16:creationId xmlns:a16="http://schemas.microsoft.com/office/drawing/2014/main" id="{4F8E1143-C093-4BB7-BC80-B9EAF26BCFB7}"/>
              </a:ext>
            </a:extLst>
          </p:cNvPr>
          <p:cNvSpPr txBox="1"/>
          <p:nvPr>
            <p:custDataLst>
              <p:tags r:id="rId3"/>
            </p:custDataLst>
          </p:nvPr>
        </p:nvSpPr>
        <p:spPr>
          <a:xfrm>
            <a:off x="1625425" y="570812"/>
            <a:ext cx="936000" cy="312309"/>
          </a:xfrm>
          <a:prstGeom prst="rect">
            <a:avLst/>
          </a:prstGeom>
          <a:solidFill>
            <a:schemeClr val="bg1"/>
          </a:solidFill>
          <a:ln>
            <a:noFill/>
          </a:ln>
        </p:spPr>
        <p:txBody>
          <a:bodyPr wrap="square" lIns="0" tIns="0" rIns="0" bIns="0" rtlCol="0" anchor="ctr">
            <a:noAutofit/>
          </a:bodyPr>
          <a:lstStyle/>
          <a:p>
            <a:pPr marL="0" indent="0">
              <a:buSzTx/>
              <a:buFont typeface="Segoe UI" panose="020B0604020202020204" pitchFamily="34" charset="0"/>
              <a:buNone/>
            </a:pPr>
            <a:r>
              <a:rPr lang="en-US" sz="1000" b="1" i="1" dirty="0">
                <a:solidFill>
                  <a:schemeClr val="accent6"/>
                </a:solidFill>
                <a:latin typeface="Segoe UI" panose="020B0604020202020204" pitchFamily="34" charset="0"/>
              </a:rPr>
              <a:t>ABC</a:t>
            </a:r>
          </a:p>
        </p:txBody>
      </p:sp>
    </p:spTree>
    <p:custDataLst>
      <p:custData r:id="rId1"/>
    </p:custDataLst>
    <p:extLst>
      <p:ext uri="{BB962C8B-B14F-4D97-AF65-F5344CB8AC3E}">
        <p14:creationId xmlns:p14="http://schemas.microsoft.com/office/powerpoint/2010/main" val="370356440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8.0.23"/>
  <p:tag name="AS_OS" val="Microsoft Windows NT 10.0.26200.0"/>
  <p:tag name="AS_RELEASE_DATE" val="2025.07.14"/>
  <p:tag name="AS_TITLE" val="Aspose.Slides for .NET6"/>
  <p:tag name="AS_VERSION" val="25.7"/>
  <p:tag name="EE4P_AGENDAWIZARD" val="&lt;ee4p&gt;&lt;layouts&gt;&lt;layout name=&quot;Altman Solon Agenda&quot; id=&quot;419_1&quot;&gt;&lt;standard&gt;&lt;textframe horizontalAnchor=&quot;1&quot; marginBottom=&quot;6&quot; marginLeft=&quot;6&quot; marginRight=&quot;0&quot; marginTop=&quot;6&quot; orientation=&quot;1&quot; verticalAnchor=&quot;1&quot; /&gt;&lt;font name=&quot;Segoe UI&quot; bold=&quot;0&quot; italic=&quot;0&quot; color=&quot;13&quot; /&gt;&lt;paragraphformat firstLineIndent=&quot;0&quot; leftIndent=&quot;0&quot; rightIndent=&quot;0&quot; lineRuleBefore=&quot;&quot; lineRuleWithin=&quot;&quot; lineRuleAfter=&quot;&quot; spaceBefore=&quot;&quot; spaceWithin=&quot;&quot; spaceAfter=&quot;&quot; /&gt;&lt;fill visible=&quot;0&quot; /&gt;&lt;line visible=&quot;0&quot; /&gt;&lt;bulletformat visible=&quot;0&quot; /&gt;&lt;shadow visible=&quot;0&quot; /&gt;&lt;/standard&gt;&lt;agenda name=&quot;New Agenda&quot; title=&quot;&quot; subtitle=&quot;&quot; sizingModeId=&quot;2&quot; fontSize=&quot;14&quot; fontSizeAuto=&quot;1&quot; startTime=&quot;540&quot; timeFormatId=&quot;1&quot; startItemNo=&quot;1&quot; createIndicators=&quot;0&quot; createSingleAgendaSlide=&quot;1&quot; createSeparatingSlides=&quot;1&quot; createBackupSlide=&quot;1&quot; /&gt;&lt;columns&gt;&lt;column field=&quot;itemno&quot; label=&quot;No.&quot; checked=&quot;0&quot; leftSpacing=&quot;0&quot; rightSpacing=&quot;0&quot; dock=&quot;1&quot; fixedWidth=&quot;25.000001&quot; /&gt;&lt;column field=&quot;topic&quot; label=&quot;Topic&quot; leftSpacing=&quot;0&quot; rightDistribute=&quot;2&quot; rightSpacing=&quot;5&quot; dock=&quot;1&quot; /&gt;&lt;column field=&quot;responsible&quot; label=&quot;Responsible&quot; visible=&quot;1&quot; checked=&quot;0&quot; leftSpacing=&quot;10&quot; rightSpacing=&quot;5&quot; rightDistribute=&quot;2&quot; dock=&quot;2&quot; /&gt;&lt;column field=&quot;freecolumn&quot; label=&quot;&quot; visible=&quot;1&quot; checked=&quot;0&quot; leftSpacing=&quot;10&quot; rightSpacing=&quot;5&quot; rightDistribute=&quot;2&quot; dock=&quot;2&quot; /&gt;&lt;column field=&quot;timeslot&quot; label=&quot;Time Slot&quot; visible=&quot;0&quot; checked=&quot;0&quot; leftSpacing=&quot;10&quot; rightSpacing=&quot;6&quot; dock=&quot;2&quot; /&gt;&lt;column field=&quot;pageno&quot; label=&quot;Page No.&quot; visible=&quot;0&quot; checked=&quot;0&quot; leftSpacing=&quot;10&quot; rightSpacing=&quot;6&quot; dock=&quot;2&quot; /&gt;&lt;/columns&gt;&lt;position left=&quot;144&quot; top=&quot;122.2501&quot; width=&quot;672&quot; height=&quot;361.125&quot; /&gt;&lt;!--&#10;      &lt;subtitle&gt;&#10;        &lt;position left=&quot;31.25&quot; top=&quot;92.00031&quot; width=&quot;657.75&quot; height=&quot;19.25&quot;/&gt;&#10;        &lt;font size=&quot;16&quot;/&gt;&#10;        &lt;textframe marginBottom=&quot;0&quot; marginTop=&quot;0&quot;/&gt;&#10;        &lt;paragraphformat alignment=&quot;1&quot;/&gt;&#10;      &lt;/subtitle&gt;&#10;   --&gt;&lt;indicators&gt;&lt;indicator type=&quot;3&quot; layoutPattern=&quot;.*&quot; separator=&quot; - &quot; leadingSeparator=&quot;&quot; trailingSeparator=&quot;&quot; itemNoFormat=&quot;&quot; itemFormat=&quot;{0}&quot; activeItemFormat=&quot;{0}&quot; activeItemNoFormat=&quot;&quot;&gt;&lt;element usePlaceholder=&quot;1&quot; epsilon=&quot;-1&quot; value=&quot;%topic%&quot;&gt;&lt;position left=&quot;47&quot; top=&quot;14&quot; width=&quot;867&quot; height=&quot;16&quot; /&gt;&lt;/element&gt;&lt;/indicator&gt;&lt;/indicators&gt;&lt;settings allowedSizingModeIds=&quot;1|2&quot; allowedFontSizes=&quot;8|9|10|10.5|11|12|14|16|18&quot; allowedTimeFormatIds=&quot;1|2|3&quot; slideLayout=&quot;11&quot; customLayoutName=&quot;Agenda&quot; customLayoutIndex=&quot;&quot; showBreak=&quot;0&quot; singleAgendaSlideSelected=&quot;0&quot; backupSlideTitle=&quot;Backup: %agendaName%&quot; topMargin=&quot;0&quot; leftMargin=&quot;0&quot; allowedLevels=&quot;4&quot; itemNoFormats=&quot;{1}¦{1}.{2}¦{3:alphaLC}¦{3:alphaLC}.{4:alphaLC}&quot; alwaysSelectTopLevel=&quot;0&quot; /&gt;&lt;!-- Agenda item formats --&gt;&lt;cases&gt;&lt;case level=&quot;1&quot; selected=&quot;0&quot; break=&quot;0&quot; topMinSpacing=&quot;5&quot; topMaxSpacing=&quot;5&quot; bottomMinSpacing=&quot;0&quot; bottomMaxSpacing=&quot;0&quot;&gt;&lt;element field=&quot;itemno&quot; type=&quot;autoshape&quot; autoShapeType=&quot;1&quot;&gt;&lt;textframe marginLeft=&quot;6&quot; marginRight=&quot;0&quot; /&gt;&lt;paragraphformat alignment=&quot;1&quot; /&gt;&lt;/element&gt;&lt;element field=&quot;topic&quot; type=&quot;autoshape&quot; autoShapeType=&quot;1&quot;&gt;&lt;paragraphformat alignment=&quot;1&quot; /&gt;&lt;/element&gt;&lt;element field=&quot;responsible&quot; type=&quot;autoshape&quot; autoShapeType=&quot;1&quot;&gt;&lt;paragraphformat alignment=&quot;1&quot; /&gt;&lt;/element&gt;&lt;element field=&quot;freecolumn&quot; type=&quot;autoshape&quot; autoShapeType=&quot;1&quot;&gt;&lt;paragraphformat alignment=&quot;1&quot; /&gt;&lt;/element&gt;&lt;/case&gt;&lt;case level=&quot;1&quot; selected=&quot;1&quot; break=&quot;0&quot; topMinSpacing=&quot;5&quot; topMaxSpacing=&quot;5&quot; bottomMinSpacing=&quot;0&quot; bottomMaxSpacing=&quot;0&quot;&gt;&lt;element type=&quot;autoshape&quot; autoShapeType=&quot;1&quot; value=&quot;&quot;&gt;&lt;position left=&quot;0&quot; top=&quot;0&quot; width=&quot;agendaWidth&quot; height=&quot;itemHeight&quot; /&gt;&lt;line visible=&quot;1&quot; weight=&quot;0.75&quot; style=&quot;1&quot; dashStyle=&quot;1&quot; foreColor=&quot;13&quot; /&gt;&lt;/element&gt;&lt;element field=&quot;itemno&quot; type=&quot;autoshape&quot; autoShapeType=&quot;1&quot;&gt;&lt;textframe marginLeft=&quot;6&quot; marginRight=&quot;0&quot; /&gt;&lt;paragraphformat alignment=&quot;1&quot; /&gt;&lt;font color=&quot;5&quot; /&gt;&lt;/element&gt;&lt;element field=&quot;topic&quot; type=&quot;autoshape&quot; autoShapeType=&quot;1&quot;&gt;&lt;paragraphformat alignment=&quot;1&quot; /&gt;&lt;font color=&quot;13&quot; bold=&quot;1&quot; /&gt;&lt;/element&gt;&lt;element field=&quot;responsible&quot; type=&quot;autoshape&quot; autoShapeType=&quot;1&quot;&gt;&lt;paragraphformat alignment=&quot;1&quot; /&gt;&lt;font color=&quot;13&quot; /&gt;&lt;/element&gt;&lt;element field=&quot;freecolumn&quot; type=&quot;autoshape&quot; autoShapeType=&quot;1&quot;&gt;&lt;paragraphformat alignment=&quot;1&quot; /&gt;&lt;font color=&quot;13&quot; /&gt;&lt;/element&gt;&lt;/case&gt;&lt;case level=&quot;2&quot; selected=&quot;0&quot; break=&quot;0&quot; topMinSpacing=&quot;5&quot; topMaxSpacing=&quot;5&quot; bottomMinSpacing=&quot;0&quot; bottomMaxSpacing=&quot;0&quot;&gt;&lt;element field=&quot;topic&quot; type=&quot;autoshape&quot; autoShapeType=&quot;1&quot; indent=&quot;(level-1)*itemSingleHeight&quot; indentType=&quot;2&quot;&gt;&lt;paragraphformat alignment=&quot;1&quot; /&gt;&lt;/element&gt;&lt;element field=&quot;responsible&quot; type=&quot;autoshape&quot; autoShapeType=&quot;1&quot;&gt;&lt;paragraphformat alignment=&quot;1&quot; /&gt;&lt;/element&gt;&lt;element field=&quot;freecolumn&quot; type=&quot;autoshape&quot; autoShapeType=&quot;1&quot;&gt;&lt;paragraphformat alignment=&quot;1&quot; /&gt;&lt;/element&gt;&lt;/case&gt;&lt;case level=&quot;2&quot; selected=&quot;1&quot; break=&quot;0&quot; topMinSpacing=&quot;5&quot; topMaxSpacing=&quot;5&quot; bottomMinSpacing=&quot;0&quot; bottomMaxSpacing=&quot;0&quot;&gt;&lt;element type=&quot;autoshape&quot; autoShapeType=&quot;1&quot; value=&quot;&quot;&gt;&lt;position left=&quot;(level-1)*itemSingleHeight&quot; top=&quot;0&quot; width=&quot;agendaWidth-(level-1)*itemSingleHeight&quot; height=&quot;itemHeight&quot; /&gt;&lt;line visible=&quot;1&quot; weight=&quot;0.75&quot; style=&quot;1&quot; dashStyle=&quot;1&quot; foreColor=&quot;13&quot; /&gt;&lt;/element&gt;&lt;element field=&quot;topic&quot; type=&quot;autoshape&quot; autoShapeType=&quot;1&quot; indent=&quot;(level-1)*itemSingleHeight&quot; indentType=&quot;2&quot;&gt;&lt;paragraphformat alignment=&quot;1&quot; /&gt;&lt;font color=&quot;13&quot; bold=&quot;1&quot; /&gt;&lt;/element&gt;&lt;element field=&quot;responsible&quot; type=&quot;autoshape&quot; autoShapeType=&quot;1&quot;&gt;&lt;paragraphformat alignment=&quot;1&quot; /&gt;&lt;font color=&quot;13&quot; /&gt;&lt;/element&gt;&lt;element field=&quot;freecolumn&quot; type=&quot;autoshape&quot; autoShapeType=&quot;1&quot;&gt;&lt;paragraphformat alignment=&quot;1&quot; /&gt;&lt;font color=&quot;13&quot; /&gt;&lt;/element&gt;&lt;/case&gt;&lt;/cases&gt;&lt;!-- Elements on slide independent of items --&gt;&lt;elements&gt;&lt;!--&#10;        &lt;element type=&quot;textbox&quot; zOrder=&quot;1&quot; value=&quot;test&quot;&gt;&#10;          &lt;position left=&quot;0&quot; top=&quot;0&quot; width=&quot;30&quot; height=&quot;30&quot;/&gt;&#10;        &lt;/element&gt;&#10;      --&gt;&lt;/elements&gt;&lt;/layout&gt;&lt;/layouts&gt;&lt;contents&gt;&lt;agenda name=&quot;New Agenda&quot; title=&quot;&quot; subtitle=&quot;&quot; sizingModeId=&quot;2&quot; fontSize=&quot;14&quot; fontSizeAuto=&quot;1&quot; startTime=&quot;540&quot; timeFormatId=&quot;1&quot; startItemNo=&quot;1&quot; createIndicators=&quot;0&quot; createSingleAgendaSlide=&quot;1&quot; createSeparatingSlides=&quot;1&quot; createBackupSlide=&quot;1&quot; layoutId=&quot;419_1&quot; hideSeparatingSlides=&quot;0&quot; createSections=&quot;1&quot; singleSlideId=&quot;ffade7f1-97f8-4c5d-841b-72dd0ae4c391&quot; backupSlideId=&quot;4b414135-7e12-40f7-b96a-9dbf7831dadf&quot; backupSectionId=&quot;{970B4D00-89A5-4C4E-A9B2-A1F89DB02FAC}&quot;&gt;&lt;columns leftSpacing=&quot;0&quot; rightSpacing=&quot;0&quot;&gt;&lt;column field=&quot;itemno&quot; label=&quot;No.&quot; checked=&quot;0&quot; leftSpacing=&quot;0&quot; rightSpacing=&quot;0&quot; dock=&quot;1&quot; fixedWidth=&quot;25.000001&quot; /&gt;&lt;column field=&quot;topic&quot; label=&quot;Topic&quot; leftSpacing=&quot;0&quot; rightDistribute=&quot;2&quot; rightSpacing=&quot;5&quot; dock=&quot;1&quot; /&gt;&lt;column field=&quot;responsible&quot; label=&quot;Responsible&quot; visible=&quot;1&quot; checked=&quot;0&quot; leftSpacing=&quot;10&quot; rightSpacing=&quot;5&quot; rightDistribute=&quot;2&quot; dock=&quot;2&quot; /&gt;&lt;column field=&quot;freecolumn&quot; label=&quot;&quot; visible=&quot;1&quot; checked=&quot;0&quot; leftSpacing=&quot;10&quot; rightSpacing=&quot;5&quot; rightDistribute=&quot;2&quot; dock=&quot;2&quot; /&gt;&lt;column field=&quot;timeslot&quot; label=&quot;Time Slot&quot; visible=&quot;0&quot; checked=&quot;0&quot; leftSpacing=&quot;10&quot; rightSpacing=&quot;6&quot; dock=&quot;2&quot; /&gt;&lt;column field=&quot;pageno&quot; label=&quot;Page No.&quot; visible=&quot;0&quot; checked=&quot;0&quot; leftSpacing=&quot;10&quot; rightSpacing=&quot;6&quot; dock=&quot;2&quot; /&gt;&lt;/columns&gt;&lt;items&gt;&lt;item duration=&quot;30&quot; id=&quot;aea9ad9f-ab4a-4604-ac9e-e2234b29de6a&quot; parentId=&quot;&quot; level=&quot;1&quot; generateAgendaSlide=&quot;1&quot; showAgendaItem=&quot;1&quot; isBreak=&quot;0&quot; topic=&quot;General Slide Creation Rules&quot; agendaSlideId=&quot;f9c6638e-1ccd-4bfb-bb57-4e5f331003ac&quot; sectionId=&quot;{6B91DFAA-79A4-49B9-8379-F23A594F2F32}&quot; /&gt;&lt;item duration=&quot;30&quot; id=&quot;aacaf985-5809-45a8-b88c-4bc94549b8f4&quot; parentId=&quot;&quot; level=&quot;1&quot; generateAgendaSlide=&quot;1&quot; showAgendaItem=&quot;1&quot; isBreak=&quot;0&quot; topic=&quot;Initial slide Templates&quot; agendaSlideId=&quot;a8be61be-7738-4262-94a5-1aab41f19430&quot; sectionId=&quot;{FB476C40-4D0E-4DCF-AA21-A2358C011FB4}&quot; /&gt;&lt;item duration=&quot;30&quot; id=&quot;7cffbe8f-8873-49a5-b68b-4f9825121acc&quot; parentId=&quot;&quot; level=&quot;1&quot; generateAgendaSlide=&quot;1&quot; showAgendaItem=&quot;1&quot; isBreak=&quot;0&quot; topic=&quot;Additional slide templates (26 Jan 2026)&quot; agendaSlideId=&quot;c5448cbb-e08c-4ded-8090-5bf7888f1653&quot; sectionId=&quot;{90BE62B4-CD74-496D-AB36-D975361A8464}&quot; /&gt;&lt;/items&gt;&lt;/agenda&gt;&lt;/contents&gt;&lt;/ee4p&gt;"/>
  <p:tag name="EE4P_LANGUAGE_ID" val="1033"/>
  <p:tag name="EE4P_MASTERWIZARD_GRID" val="1"/>
  <p:tag name="EE4P_STYLE_ID" val="7badca8d-acf1-4311-9da3-df0d52f6b095"/>
  <p:tag name="THINKCELLPRESENTATIONDONOTDELETE" val="&lt;?xml version=&quot;1.0&quot; encoding=&quot;UTF-16&quot; standalone=&quot;yes&quot;?&gt;&lt;root reqver=&quot;32687&quot;&gt;&lt;version val=&quot;38576&quot;/&gt;&lt;CPresentation id=&quot;1&quot;&gt;&lt;m_precDefaultOrdinal&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Ordinal&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Day&gt;&lt;m_yearfmt&gt;&lt;begin val=&quot;0&quot;/&gt;&lt;end val=&quot;4&quot;/&gt;&lt;/m_yearfmt&gt;&lt;/m_precDefaultDay&gt;&lt;m_precDefaultWeek&gt;&lt;m_yearfmt&gt;&lt;begin val=&quot;0&quot;/&gt;&lt;end val=&quot;4&quot;/&gt;&lt;/m_yearfmt&gt;&lt;/m_precDefaultWeek&gt;&lt;m_precDefaultMonth&gt;&lt;m_yearfmt&gt;&lt;begin val=&quot;0&quot;/&gt;&lt;end val=&quot;4&quot;/&gt;&lt;/m_yearfmt&gt;&lt;/m_precDefaultMonth&gt;&lt;m_precDefaultQuarter&gt;&lt;m_yearfmt&gt;&lt;begin val=&quot;0&quot;/&gt;&lt;end val=&quot;4&quot;/&gt;&lt;/m_yearfmt&gt;&lt;/m_precDefaultQuarter&gt;&lt;m_precDefaultYear&gt;&lt;m_yearfmt&gt;&lt;begin val=&quot;0&quot;/&gt;&lt;end val=&quot;4&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0&quot;/&gt;&lt;/m_mruColor&gt;&lt;m_eweekdayFirstOfWeek val=&quot;2&quot;/&gt;&lt;m_eweekdayFirstOfWorkweek val=&quot;2&quot;/&gt;&lt;m_eweekdayFirstOfWeekend val=&quot;7&quot;/&gt;&lt;/CPresentation&gt;&lt;/root&gt;"/>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1iwiD4l4d7zEOF5NNn2aA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APLSI" val="Heading,Tree_H_1"/>
</p:tagLst>
</file>

<file path=ppt/tags/tag6.xml><?xml version="1.0" encoding="utf-8"?>
<p:tagLst xmlns:a="http://schemas.openxmlformats.org/drawingml/2006/main" xmlns:r="http://schemas.openxmlformats.org/officeDocument/2006/relationships" xmlns:p="http://schemas.openxmlformats.org/presentationml/2006/main">
  <p:tag name="APLSI" val="Heading,Tree_H_1"/>
</p:tagLst>
</file>

<file path=ppt/theme/theme1.xml><?xml version="1.0" encoding="utf-8"?>
<a:theme xmlns:a="http://schemas.openxmlformats.org/drawingml/2006/main" name="16:9 Master">
  <a:themeElements>
    <a:clrScheme name="Custom 23">
      <a:dk1>
        <a:srgbClr val="181F4D"/>
      </a:dk1>
      <a:lt1>
        <a:srgbClr val="FFFFFF"/>
      </a:lt1>
      <a:dk2>
        <a:srgbClr val="000000"/>
      </a:dk2>
      <a:lt2>
        <a:srgbClr val="C5C7D2"/>
      </a:lt2>
      <a:accent1>
        <a:srgbClr val="8B8FA6"/>
      </a:accent1>
      <a:accent2>
        <a:srgbClr val="84BCE4"/>
      </a:accent2>
      <a:accent3>
        <a:srgbClr val="E87224"/>
      </a:accent3>
      <a:accent4>
        <a:srgbClr val="F8B930"/>
      </a:accent4>
      <a:accent5>
        <a:srgbClr val="CF302C"/>
      </a:accent5>
      <a:accent6>
        <a:srgbClr val="3FB34F"/>
      </a:accent6>
      <a:hlink>
        <a:srgbClr val="181F4D"/>
      </a:hlink>
      <a:folHlink>
        <a:srgbClr val="84BCE4"/>
      </a:folHlink>
    </a:clrScheme>
    <a:fontScheme name="Segoe UI">
      <a:majorFont>
        <a:latin typeface="Segoe UI"/>
        <a:ea typeface="Segoe UI"/>
        <a:cs typeface="Arial"/>
      </a:majorFont>
      <a:minorFont>
        <a:latin typeface="Segoe UI"/>
        <a:ea typeface="Segoe UI"/>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6350">
          <a:solidFill>
            <a:schemeClr val="tx1"/>
          </a:solidFill>
        </a:ln>
      </a:spPr>
      <a:bodyPr rot="0" spcFirstLastPara="0" vertOverflow="overflow" horzOverflow="overflow" vert="horz" wrap="square" lIns="45720" tIns="45720" rIns="45720" bIns="45720" numCol="1" spcCol="0" rtlCol="0" fromWordArt="0" anchor="t" anchorCtr="0" forceAA="0" compatLnSpc="1">
        <a:prstTxWarp prst="textNoShape">
          <a:avLst/>
        </a:prstTxWarp>
        <a:noAutofit/>
      </a:bodyPr>
      <a:lstStyle>
        <a:defPPr marL="0" indent="0" algn="l">
          <a:buSzPct val="100000"/>
          <a:buFont typeface="Segoe UI" panose="020B0604020202020204" pitchFamily="34" charset="0"/>
          <a:buNone/>
          <a:defRPr sz="12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45720" rIns="45720" rtlCol="0">
        <a:noAutofit/>
      </a:bodyPr>
      <a:lstStyle>
        <a:defPPr marL="0" indent="0" algn="l">
          <a:buSzPct val="100000"/>
          <a:buFont typeface="Segoe UI" panose="020B0604020202020204" pitchFamily="34" charset="0"/>
          <a:buNone/>
          <a:defRPr sz="1000" dirty="0" smtClean="0">
            <a:latin typeface="+mj-lt"/>
          </a:defRPr>
        </a:defPPr>
      </a:lstStyle>
    </a:txDef>
  </a:objectDefaults>
  <a:extraClrSchemeLst>
    <a:extraClrScheme>
      <a:clrScheme name="Alt Vil 1">
        <a:dk1>
          <a:srgbClr val="0D345B"/>
        </a:dk1>
        <a:lt1>
          <a:srgbClr val="FFFFFF"/>
        </a:lt1>
        <a:dk2>
          <a:srgbClr val="999999"/>
        </a:dk2>
        <a:lt2>
          <a:srgbClr val="2D87E1"/>
        </a:lt2>
        <a:accent1>
          <a:srgbClr val="BECBD8"/>
        </a:accent1>
        <a:accent2>
          <a:srgbClr val="7F99B3"/>
        </a:accent2>
        <a:accent3>
          <a:srgbClr val="FFFFFF"/>
        </a:accent3>
        <a:accent4>
          <a:srgbClr val="092B4C"/>
        </a:accent4>
        <a:accent5>
          <a:srgbClr val="DBE2E9"/>
        </a:accent5>
        <a:accent6>
          <a:srgbClr val="728AA2"/>
        </a:accent6>
        <a:hlink>
          <a:srgbClr val="4C6680"/>
        </a:hlink>
        <a:folHlink>
          <a:srgbClr val="273441"/>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V_Solon_169.pptx" id="{A403E435-F728-47B0-8302-38B1D51F8E34}" vid="{E8F7D778-4369-47AB-8239-BB3A0CE461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Calibri"/>
        <a:cs typeface="Arial"/>
        <a:font script="Jpan" typeface="ＭＳ Ｐゴシック"/>
        <a:font script="Hang" typeface="맑은 고딕"/>
        <a:font script="Hans" typeface="宋体"/>
        <a:font script="Hant" typeface="新細明體"/>
        <a:font script="Arab" typeface="Segoe UI"/>
        <a:font script="Hebr" typeface="Segoe UI"/>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Segoe UI"/>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Calibri"/>
        <a:cs typeface="Arial"/>
        <a:font script="Jpan" typeface="ＭＳ Ｐゴシック"/>
        <a:font script="Hang" typeface="맑은 고딕"/>
        <a:font script="Hans" typeface="宋体"/>
        <a:font script="Hant" typeface="新細明體"/>
        <a:font script="Arab" typeface="Segoe UI"/>
        <a:font script="Hebr" typeface="Segoe UI"/>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Segoe UI"/>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D761D90BE67E848A4DD5D236AACBC2E" ma:contentTypeVersion="11" ma:contentTypeDescription="Create a new document." ma:contentTypeScope="" ma:versionID="393a7416d548b975ab98d6c3ed0d5aa8">
  <xsd:schema xmlns:xsd="http://www.w3.org/2001/XMLSchema" xmlns:xs="http://www.w3.org/2001/XMLSchema" xmlns:p="http://schemas.microsoft.com/office/2006/metadata/properties" xmlns:ns2="074c4872-7ea8-4aaa-addd-e226da5f384b" xmlns:ns3="1001047b-771d-4a28-b006-909c4adfe99a" targetNamespace="http://schemas.microsoft.com/office/2006/metadata/properties" ma:root="true" ma:fieldsID="6275194fb1aae1342d49aa3ce59465f9" ns2:_="" ns3:_="">
    <xsd:import namespace="074c4872-7ea8-4aaa-addd-e226da5f384b"/>
    <xsd:import namespace="1001047b-771d-4a28-b006-909c4adfe99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74c4872-7ea8-4aaa-addd-e226da5f38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a2b4f7b-9858-4d4d-8349-b1702db303a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001047b-771d-4a28-b006-909c4adfe99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096478dc-4c13-44a8-8dde-734952193175}" ma:internalName="TaxCatchAll" ma:showField="CatchAllData" ma:web="1001047b-771d-4a28-b006-909c4adfe99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001047b-771d-4a28-b006-909c4adfe99a" xsi:nil="true"/>
    <lcf76f155ced4ddcb4097134ff3c332f xmlns="074c4872-7ea8-4aaa-addd-e226da5f384b">
      <Terms xmlns="http://schemas.microsoft.com/office/infopath/2007/PartnerControls"/>
    </lcf76f155ced4ddcb4097134ff3c332f>
  </documentManagement>
</p:properties>
</file>

<file path=customXml/item3.xml><?xml version="1.0" encoding="utf-8"?>
<SlideCompletion><![CDATA[{
	"$snippet": { "name": "SystemMessage_AltmanSolon" },
	"customDescription": "Usage limits: This template can support between 1-4 categories and up to 9 sub-elements over all categories. It should ideally not be used for designs beyond these limits.",
	"templateDescription": "This template is designed to visualize and rank Key Purchasing Criteria (KPC) by mapping them based on their level of importance into different categories.",
	"colorSequences": [
		{
			"values": [
				{ "type": "theme", "value": "text1" },
				{ "type": "theme", "value": "accent2" },
				{ "type": "theme", "value": "accent1" }
			]
		}
	],
	"content":
	{
		"slideHeader": {
			"$snippet": { "name": "SlideTitle_AltmanSolon_wordCountRange" }
		},
		"overview":
		{
			"$field":
			{
				"llmFieldGeneration":
				{
					"definition": "By default insert the placeholder 'Key Purchasing Criteria (KPC)'. Only if explicitly specified by user input insert a short heading defined by user input. Don't come up with a quotation yourself under any circumstances.",
					"$snippet": { "name": "Format_Heading_wordRange_trailerOpt", "wordRange": "4-10" },
					"example": "Key Purchasing Criteria (KPC)"
				},
				"operations": [
					{ "type": "setText", "shapeIdentifiers": ["Overview" ]}
				]
			}
		},
		"overviewSubtitle":
		{
			"$field":
			{
				"llmFieldGeneration":
				{
					"definition": "A framing statement summarizing what dimensions are covered and how the information should be interpreted.",
					"$snippet": { "name": "Format_Paragraph_AltmanSolon_sentenceRange_wordRange_trailerOpt", "sentenceRange": "1", "wordRange": "10-12", "trailerOpt": "Don't put a period (.) at the end of the sentence." },
					"example": "These categories compare demand drivers, positioning, and growth potential across market segments"
				},
				"operations": [
					{ "type": "setText", "shapeIdentifiers": ["OverviewSubtitle" ]}
				]
			}
		},
		"hierarchy":
		{
			"elements":
			{
				"$array":
				{
					"adjustment": { "type": "hierarchyRightward", "option": "stretch", "identifierPrefix": "Tree_H_" },
					"itemTemplate":
					{
						"level1Element":
						{
							"heading":
							{
								"$field":
								{
									"llmFieldGeneration":
									{
										"definition": "By default this should be 3 categories and you must insert 'Critical KPC', 'Other main KPC', and 'Hygiene factor' as headings for the 1st, the 2nd. and the 3rd category heading. Only if explicitly specified by user input insert headings defined by or asked for by user input. Don't come up with a category heading yourself under any circumstances. Also, do not include any names of the steps in the subsequent level.",
										"$snippet": { "name": "Format_Heading_AltmanSolon_wordRange_trailerOpt", "wordRange": "1-3" },
										"examples": ["Critical KPC", "Other main KPC", "Hygiene factor"]
									},
									"operations": [
										{ "type": "setText", "shapeIdentifiers": [ "Tree_H_{}", "Heading" ] }
									]
								}
							},
							"subelements":
							{
								"$array":
								{
									"itemTemplate":
									{
										"level2Element":
										{
											"number":
											{
												"$field":
												{
													"llmFieldGeneration":
													{
														"definition": "Consequtive number over all elements of this level and also independend of the level1 category.",
														"format": "Consequtive number starting at 1 and also increasing by 1 for each element even if next level1 category",
														"examples": ["1", "2", "3", "4", "5", "6", "7", "8" ]
													},
													"operations":
													[
														{ "type": "setText", "shapeIdentifiers": [ "Tree_H_{1}_{2}", "Number" ] }
													]
												}
											},
											"keyPurchasingCriteria":
											{
												"$field":
												{
													"llmFieldGeneration":
													{
														"definition": "Name of this Key Purchasing Criteria.",
														"$snippet": { "name": "Format_Heading_AltmanSolon_wordRange_trailerOpt", "wordRange": "1-5" },
														"examples":
														[
															[ "Product Reliability", "Total Cost of Ownership (TCO)", "Technical Support" ],
															[ "Ease of Integration", "Scalability", "Brand Reputation"],
															[ "Regulatory Compliance", "Basic Functionality" ]
														]
													},
													"operations":
													[
														{ "type": "setText", "shapeIdentifiers": [ "Tree_H_{1}_{2}", "KeyPurchasingCriteria" ] }
													]
												}
											},
											"descriptionBullets":
											{
												"$field":
												{
													"llmFieldGeneration":
													{
														"definition": "Some bullets that describe this element of the category in more detail.",
														"$snippet": { "name": "Format_Bullets_AltmanSolon_bulletPointRange_wordRange_trailerOpt", "bulletPointRange": "2-3", "wordRange": "15-30"},
														"examples": 
														[
														  [
															[
															  "Measures the consistency of uptime and the frequency of hardware or software failures during standard operation.",
															  "Evaluates the long-term durability of the solution to ensure it meets enterprise-grade performance standards."
															],
															[
															  "Includes the initial licensing or acquisition fees plus ongoing expenses like maintenance, energy, and staffing.",
															  "Assesses the long-term financial impact and return on investment over a 3-to-5-year lifecycle."
															],
															[
															  "Focuses on the availability of 24/7 assistance and the speed of the vendor's specialized response teams.",
															  "Reviews the quality of documentation, training resources, and dedicated account management."
															]
														  ],
														  [
															[
															  "Determines how easily the new solution connects with existing API frameworks and legacy databases.",
															  "Considers the amount of custom coding or third-party middleware required to achieve full interoperability."
															],
															[
															  "Analyzes the system's ability to handle increased workloads or data volume without a decrease in performance.",
															  "Evaluates the ease of adding new users, modules, or geographical locations as the business grows."
															],
															[
															  "Reflects the vendor’s history of innovation, financial stability, and success stories within the industry.",
															  "Considers third-party rankings, analyst reports, and peer-to-peer recommendations from current clients."
															]
														  ],
														  [
															[
															  "Ensures the product meets mandatory legal requirements, such as GDPR, HIPAA, or industry-specific safety codes.",
															  "Confirms the presence of necessary security certifications and standardized audit trails."
															],
															[
															  "Verifies that the product performs the essential, 'must-have' tasks required for daily operations.",
															  "Acts as the baseline entry requirement; without these features, the product is not considered a viable candidate."
															]
														  ]
														]
													},
													"operations":
													[
														{ "type": "setText", "shapeIdentifiers": [ "Tree_H_{1}_{2}", "Description" ] }
													]
												}
											}
										}
									}
								}
							}
						}
					}
				}
			}
		},
		"source":
		{
			"$snippet": { "name": "Source_AltmanSolon" }
		}
	},	
	"$snippet_shrinkText": { "name": "ShrinkText_AltmanSolon_maximumOpt", "maximumOpt": "6" }
}]]></SlideCompletion>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C15BB3F-F3FA-4A4E-A6AB-2F8A3FF2F1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74c4872-7ea8-4aaa-addd-e226da5f384b"/>
    <ds:schemaRef ds:uri="1001047b-771d-4a28-b006-909c4adfe99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B6E1AE7-1354-412B-8E26-6CF566B06C29}">
  <ds:schemaRefs>
    <ds:schemaRef ds:uri="http://purl.org/dc/terms/"/>
    <ds:schemaRef ds:uri="http://purl.org/dc/elements/1.1/"/>
    <ds:schemaRef ds:uri="http://schemas.microsoft.com/office/infopath/2007/PartnerControls"/>
    <ds:schemaRef ds:uri="http://schemas.microsoft.com/office/2006/metadata/properties"/>
    <ds:schemaRef ds:uri="http://purl.org/dc/dcmitype/"/>
    <ds:schemaRef ds:uri="074c4872-7ea8-4aaa-addd-e226da5f384b"/>
    <ds:schemaRef ds:uri="http://www.w3.org/XML/1998/namespace"/>
    <ds:schemaRef ds:uri="http://schemas.microsoft.com/office/2006/documentManagement/types"/>
    <ds:schemaRef ds:uri="1001047b-771d-4a28-b006-909c4adfe99a"/>
    <ds:schemaRef ds:uri="http://schemas.openxmlformats.org/package/2006/metadata/core-properties"/>
  </ds:schemaRefs>
</ds:datastoreItem>
</file>

<file path=customXml/itemProps3.xml><?xml version="1.0" encoding="utf-8"?>
<ds:datastoreItem xmlns:ds="http://schemas.openxmlformats.org/officeDocument/2006/customXml" ds:itemID="{EC4B6C33-E705-4090-8ECC-4DDC144DB264}">
  <ds:schemaRefs/>
</ds:datastoreItem>
</file>

<file path=customXml/itemProps4.xml><?xml version="1.0" encoding="utf-8"?>
<ds:datastoreItem xmlns:ds="http://schemas.openxmlformats.org/officeDocument/2006/customXml" ds:itemID="{C124C33C-9190-4473-B407-9D0A720CF171}">
  <ds:schemaRefs>
    <ds:schemaRef ds:uri="http://schemas.microsoft.com/sharepoint/v3/contenttype/forms"/>
  </ds:schemaRefs>
</ds:datastoreItem>
</file>

<file path=docMetadata/LabelInfo.xml><?xml version="1.0" encoding="utf-8"?>
<clbl:labelList xmlns:clbl="http://schemas.microsoft.com/office/2020/mipLabelMetadata">
  <clbl:label id="{08502fe6-dfed-4487-9130-75f79702697c}" enabled="0" method="" siteId="{08502fe6-dfed-4487-9130-75f79702697c}" removed="1"/>
</clbl:labelList>
</file>

<file path=docProps/app.xml><?xml version="1.0" encoding="utf-8"?>
<Properties xmlns="http://schemas.openxmlformats.org/officeDocument/2006/extended-properties" xmlns:vt="http://schemas.openxmlformats.org/officeDocument/2006/docPropsVTypes">
  <Template>blank</Template>
  <TotalTime>418</TotalTime>
  <Words>2</Words>
  <Application>Microsoft Office PowerPoint</Application>
  <PresentationFormat>Widescreen</PresentationFormat>
  <Paragraphs>2</Paragraphs>
  <Slides>1</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vt:i4>
      </vt:variant>
    </vt:vector>
  </HeadingPairs>
  <TitlesOfParts>
    <vt:vector size="6" baseType="lpstr">
      <vt:lpstr>Segoe UI</vt:lpstr>
      <vt:lpstr>Symbol</vt:lpstr>
      <vt:lpstr>Wingdings</vt:lpstr>
      <vt:lpstr>16:9 Master</vt:lpstr>
      <vt:lpstr>think-cell Slide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Sören Wellenbrock</dc:creator>
  <cp:lastModifiedBy>Admin</cp:lastModifiedBy>
  <cp:revision>20</cp:revision>
  <cp:lastPrinted>2000-01-01T05:00:00Z</cp:lastPrinted>
  <dcterms:created xsi:type="dcterms:W3CDTF">2025-12-08T15:31:25Z</dcterms:created>
  <dcterms:modified xsi:type="dcterms:W3CDTF">2026-02-13T11:09:39Z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ExtendedDescription">
    <vt:lpwstr/>
  </property>
  <property fmtid="{D5CDD505-2E9C-101B-9397-08002B2CF9AE}" pid="3" name="_NewReviewCycle">
    <vt:lpwstr/>
  </property>
  <property fmtid="{D5CDD505-2E9C-101B-9397-08002B2CF9AE}" pid="4" name="ComplianceAssetId">
    <vt:lpwstr/>
  </property>
  <property fmtid="{D5CDD505-2E9C-101B-9397-08002B2CF9AE}" pid="5" name="ContentTypeId">
    <vt:lpwstr>0x0101001D761D90BE67E848A4DD5D236AACBC2E</vt:lpwstr>
  </property>
  <property fmtid="{D5CDD505-2E9C-101B-9397-08002B2CF9AE}" pid="6" name="language">
    <vt:i4>2</vt:i4>
  </property>
  <property fmtid="{D5CDD505-2E9C-101B-9397-08002B2CF9AE}" pid="7" name="MediaServiceImageTags">
    <vt:lpwstr/>
  </property>
  <property fmtid="{D5CDD505-2E9C-101B-9397-08002B2CF9AE}" pid="8" name="TriggerFlowInfo">
    <vt:lpwstr/>
  </property>
</Properties>
</file>