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2.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theme/theme3.xml" ContentType="application/vnd.openxmlformats-officedocument.theme+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microsoft.com/office/2020/02/relationships/classificationlabels" Target="docMetadata/LabelInfo.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15" r:id="rId2"/>
    <p:sldMasterId id="2147483920" r:id="rId3"/>
    <p:sldMasterId id="2147483927" r:id="rId4"/>
    <p:sldMasterId id="2147484071" r:id="rId5"/>
  </p:sldMasterIdLst>
  <p:notesMasterIdLst>
    <p:notesMasterId r:id="rId27"/>
  </p:notesMasterIdLst>
  <p:sldIdLst>
    <p:sldId id="258" r:id="rId6"/>
    <p:sldId id="304" r:id="rId7"/>
    <p:sldId id="327" r:id="rId8"/>
    <p:sldId id="2147483474" r:id="rId9"/>
    <p:sldId id="2147483458" r:id="rId10"/>
    <p:sldId id="2147483459" r:id="rId11"/>
    <p:sldId id="2147483473" r:id="rId12"/>
    <p:sldId id="2147483460" r:id="rId13"/>
    <p:sldId id="2147483461" r:id="rId14"/>
    <p:sldId id="2147483471" r:id="rId15"/>
    <p:sldId id="2147483472" r:id="rId16"/>
    <p:sldId id="2147483457" r:id="rId17"/>
    <p:sldId id="2147483463" r:id="rId18"/>
    <p:sldId id="2147483464" r:id="rId19"/>
    <p:sldId id="2147483465" r:id="rId20"/>
    <p:sldId id="2147483467" r:id="rId21"/>
    <p:sldId id="2147483470" r:id="rId22"/>
    <p:sldId id="2147483466" r:id="rId23"/>
    <p:sldId id="2147483468" r:id="rId24"/>
    <p:sldId id="2147483469" r:id="rId25"/>
    <p:sldId id="2147483436"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A4811B-CC91-A50A-F66B-3DF83BB0EA9A}" name="Gogi Anand" initials="GA" userId="S::gogianand@microsoft.com::5562d365-4417-403b-88d3-912176c451cb" providerId="AD"/>
  <p188:author id="{E04E1F2F-D814-282C-FFCB-EEE24659B25C}" name="Shailendra Hegde" initials="SH" userId="S::shahegde@microsoft.com::0947920a-c94d-4246-90d4-bdd31da02ffe" providerId="AD"/>
  <p188:author id="{5D1997AD-85C9-32C7-C117-4F36CE752132}" name="Jennifer Stoll" initials="JS" userId="S::jstoll@microsoft.com::34033918-e8c4-466a-b474-fa136e0430b4" providerId="AD"/>
  <p188:author id="{E34C9EF3-E1E3-BFEC-B934-904079844908}" name="Natasha Chornesky" initials="NC" userId="S::nacho@microsoft.com::c9c0feb4-b2cb-4bea-a721-0953709c3ce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6E6E6"/>
    <a:srgbClr val="DB6BE7"/>
    <a:srgbClr val="2CB4FE"/>
    <a:srgbClr val="1492E7"/>
    <a:srgbClr val="FFF8F3"/>
    <a:srgbClr val="9170BC"/>
    <a:srgbClr val="45D36A"/>
    <a:srgbClr val="E66C37"/>
    <a:srgbClr val="A0D1FF"/>
    <a:srgbClr val="717B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0114A7-F5FA-4621-A12D-24F33E312185}" v="3" dt="2025-09-11T21:39:54.692"/>
    <p1510:client id="{8401ED4D-D892-594B-A804-D87007143F1B}" v="166" dt="2025-09-11T21:09:44.1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3" d="100"/>
          <a:sy n="93" d="100"/>
        </p:scale>
        <p:origin x="342" y="3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toll" userId="34033918-e8c4-466a-b474-fa136e0430b4" providerId="ADAL" clId="{7853BEC8-7A77-5913-80E7-2BB7C2EB3B37}"/>
    <pc:docChg chg="modSld">
      <pc:chgData name="Jennifer Stoll" userId="34033918-e8c4-466a-b474-fa136e0430b4" providerId="ADAL" clId="{7853BEC8-7A77-5913-80E7-2BB7C2EB3B37}" dt="2025-09-11T21:09:44.199" v="157" actId="20577"/>
      <pc:docMkLst>
        <pc:docMk/>
      </pc:docMkLst>
      <pc:sldChg chg="modSp mod">
        <pc:chgData name="Jennifer Stoll" userId="34033918-e8c4-466a-b474-fa136e0430b4" providerId="ADAL" clId="{7853BEC8-7A77-5913-80E7-2BB7C2EB3B37}" dt="2025-09-11T21:04:21.903" v="140" actId="20577"/>
        <pc:sldMkLst>
          <pc:docMk/>
          <pc:sldMk cId="2916782648" sldId="2147483458"/>
        </pc:sldMkLst>
        <pc:spChg chg="mod">
          <ac:chgData name="Jennifer Stoll" userId="34033918-e8c4-466a-b474-fa136e0430b4" providerId="ADAL" clId="{7853BEC8-7A77-5913-80E7-2BB7C2EB3B37}" dt="2025-09-11T21:04:21.903" v="140" actId="20577"/>
          <ac:spMkLst>
            <pc:docMk/>
            <pc:sldMk cId="2916782648" sldId="2147483458"/>
            <ac:spMk id="29" creationId="{3E63FC2A-FD7F-7ACB-9572-FDF8FB9E29D4}"/>
          </ac:spMkLst>
        </pc:spChg>
      </pc:sldChg>
      <pc:sldChg chg="modSp mod">
        <pc:chgData name="Jennifer Stoll" userId="34033918-e8c4-466a-b474-fa136e0430b4" providerId="ADAL" clId="{7853BEC8-7A77-5913-80E7-2BB7C2EB3B37}" dt="2025-09-11T21:05:58.249" v="145" actId="20577"/>
        <pc:sldMkLst>
          <pc:docMk/>
          <pc:sldMk cId="2100654549" sldId="2147483459"/>
        </pc:sldMkLst>
        <pc:spChg chg="mod">
          <ac:chgData name="Jennifer Stoll" userId="34033918-e8c4-466a-b474-fa136e0430b4" providerId="ADAL" clId="{7853BEC8-7A77-5913-80E7-2BB7C2EB3B37}" dt="2025-09-11T21:05:58.249" v="145" actId="20577"/>
          <ac:spMkLst>
            <pc:docMk/>
            <pc:sldMk cId="2100654549" sldId="2147483459"/>
            <ac:spMk id="29" creationId="{7A527531-E824-4607-D74D-2FFEB9AA6FFD}"/>
          </ac:spMkLst>
        </pc:spChg>
      </pc:sldChg>
      <pc:sldChg chg="modSp mod">
        <pc:chgData name="Jennifer Stoll" userId="34033918-e8c4-466a-b474-fa136e0430b4" providerId="ADAL" clId="{7853BEC8-7A77-5913-80E7-2BB7C2EB3B37}" dt="2025-09-11T21:00:24.860" v="88" actId="20577"/>
        <pc:sldMkLst>
          <pc:docMk/>
          <pc:sldMk cId="1315389333" sldId="2147483460"/>
        </pc:sldMkLst>
        <pc:spChg chg="mod">
          <ac:chgData name="Jennifer Stoll" userId="34033918-e8c4-466a-b474-fa136e0430b4" providerId="ADAL" clId="{7853BEC8-7A77-5913-80E7-2BB7C2EB3B37}" dt="2025-09-11T21:00:24.860" v="88" actId="20577"/>
          <ac:spMkLst>
            <pc:docMk/>
            <pc:sldMk cId="1315389333" sldId="2147483460"/>
            <ac:spMk id="29" creationId="{0E3B2D8B-40AE-20E2-33C8-71F31A5C0A86}"/>
          </ac:spMkLst>
        </pc:spChg>
      </pc:sldChg>
      <pc:sldChg chg="modSp mod">
        <pc:chgData name="Jennifer Stoll" userId="34033918-e8c4-466a-b474-fa136e0430b4" providerId="ADAL" clId="{7853BEC8-7A77-5913-80E7-2BB7C2EB3B37}" dt="2025-09-11T21:00:34.929" v="89" actId="20577"/>
        <pc:sldMkLst>
          <pc:docMk/>
          <pc:sldMk cId="3063095387" sldId="2147483461"/>
        </pc:sldMkLst>
        <pc:spChg chg="mod">
          <ac:chgData name="Jennifer Stoll" userId="34033918-e8c4-466a-b474-fa136e0430b4" providerId="ADAL" clId="{7853BEC8-7A77-5913-80E7-2BB7C2EB3B37}" dt="2025-09-11T21:00:34.929" v="89" actId="20577"/>
          <ac:spMkLst>
            <pc:docMk/>
            <pc:sldMk cId="3063095387" sldId="2147483461"/>
            <ac:spMk id="29" creationId="{F11A6A77-5A0D-9B57-0A15-273D077BB6D2}"/>
          </ac:spMkLst>
        </pc:spChg>
      </pc:sldChg>
      <pc:sldChg chg="modSp mod">
        <pc:chgData name="Jennifer Stoll" userId="34033918-e8c4-466a-b474-fa136e0430b4" providerId="ADAL" clId="{7853BEC8-7A77-5913-80E7-2BB7C2EB3B37}" dt="2025-09-11T20:57:38.772" v="47" actId="20577"/>
        <pc:sldMkLst>
          <pc:docMk/>
          <pc:sldMk cId="1997168040" sldId="2147483463"/>
        </pc:sldMkLst>
        <pc:spChg chg="mod">
          <ac:chgData name="Jennifer Stoll" userId="34033918-e8c4-466a-b474-fa136e0430b4" providerId="ADAL" clId="{7853BEC8-7A77-5913-80E7-2BB7C2EB3B37}" dt="2025-09-11T20:57:34.700" v="45" actId="20577"/>
          <ac:spMkLst>
            <pc:docMk/>
            <pc:sldMk cId="1997168040" sldId="2147483463"/>
            <ac:spMk id="2" creationId="{CF074683-1204-3867-5434-254C0712BF12}"/>
          </ac:spMkLst>
        </pc:spChg>
        <pc:spChg chg="mod">
          <ac:chgData name="Jennifer Stoll" userId="34033918-e8c4-466a-b474-fa136e0430b4" providerId="ADAL" clId="{7853BEC8-7A77-5913-80E7-2BB7C2EB3B37}" dt="2025-09-11T20:57:38.772" v="47" actId="20577"/>
          <ac:spMkLst>
            <pc:docMk/>
            <pc:sldMk cId="1997168040" sldId="2147483463"/>
            <ac:spMk id="29" creationId="{E239B47B-6431-D4A0-D2AD-DFC7F7E02739}"/>
          </ac:spMkLst>
        </pc:spChg>
      </pc:sldChg>
      <pc:sldChg chg="modSp mod">
        <pc:chgData name="Jennifer Stoll" userId="34033918-e8c4-466a-b474-fa136e0430b4" providerId="ADAL" clId="{7853BEC8-7A77-5913-80E7-2BB7C2EB3B37}" dt="2025-09-11T21:09:44.199" v="157" actId="20577"/>
        <pc:sldMkLst>
          <pc:docMk/>
          <pc:sldMk cId="4140829170" sldId="2147483465"/>
        </pc:sldMkLst>
        <pc:spChg chg="mod">
          <ac:chgData name="Jennifer Stoll" userId="34033918-e8c4-466a-b474-fa136e0430b4" providerId="ADAL" clId="{7853BEC8-7A77-5913-80E7-2BB7C2EB3B37}" dt="2025-09-11T21:09:30.236" v="152" actId="20577"/>
          <ac:spMkLst>
            <pc:docMk/>
            <pc:sldMk cId="4140829170" sldId="2147483465"/>
            <ac:spMk id="2" creationId="{BC0FBB86-E624-D889-19BA-66731C41CF7F}"/>
          </ac:spMkLst>
        </pc:spChg>
        <pc:spChg chg="mod">
          <ac:chgData name="Jennifer Stoll" userId="34033918-e8c4-466a-b474-fa136e0430b4" providerId="ADAL" clId="{7853BEC8-7A77-5913-80E7-2BB7C2EB3B37}" dt="2025-09-11T21:09:44.199" v="157" actId="20577"/>
          <ac:spMkLst>
            <pc:docMk/>
            <pc:sldMk cId="4140829170" sldId="2147483465"/>
            <ac:spMk id="29" creationId="{E999A525-7F47-922B-3FC1-BE7C1F813350}"/>
          </ac:spMkLst>
        </pc:spChg>
      </pc:sldChg>
      <pc:sldChg chg="modSp mod">
        <pc:chgData name="Jennifer Stoll" userId="34033918-e8c4-466a-b474-fa136e0430b4" providerId="ADAL" clId="{7853BEC8-7A77-5913-80E7-2BB7C2EB3B37}" dt="2025-09-11T20:58:52.815" v="61" actId="20577"/>
        <pc:sldMkLst>
          <pc:docMk/>
          <pc:sldMk cId="2418644898" sldId="2147483470"/>
        </pc:sldMkLst>
        <pc:spChg chg="mod">
          <ac:chgData name="Jennifer Stoll" userId="34033918-e8c4-466a-b474-fa136e0430b4" providerId="ADAL" clId="{7853BEC8-7A77-5913-80E7-2BB7C2EB3B37}" dt="2025-09-11T20:58:52.815" v="61" actId="20577"/>
          <ac:spMkLst>
            <pc:docMk/>
            <pc:sldMk cId="2418644898" sldId="2147483470"/>
            <ac:spMk id="29" creationId="{0F473DD9-B06D-6B68-A0DC-D1303B33B7FE}"/>
          </ac:spMkLst>
        </pc:spChg>
      </pc:sldChg>
      <pc:sldChg chg="modSp mod">
        <pc:chgData name="Jennifer Stoll" userId="34033918-e8c4-466a-b474-fa136e0430b4" providerId="ADAL" clId="{7853BEC8-7A77-5913-80E7-2BB7C2EB3B37}" dt="2025-09-11T20:55:29.080" v="6" actId="20577"/>
        <pc:sldMkLst>
          <pc:docMk/>
          <pc:sldMk cId="2138004389" sldId="2147483471"/>
        </pc:sldMkLst>
        <pc:spChg chg="mod">
          <ac:chgData name="Jennifer Stoll" userId="34033918-e8c4-466a-b474-fa136e0430b4" providerId="ADAL" clId="{7853BEC8-7A77-5913-80E7-2BB7C2EB3B37}" dt="2025-09-11T20:55:29.080" v="6" actId="20577"/>
          <ac:spMkLst>
            <pc:docMk/>
            <pc:sldMk cId="2138004389" sldId="2147483471"/>
            <ac:spMk id="29" creationId="{DACB06FE-DEE4-62F5-AE5C-4752C095AFAA}"/>
          </ac:spMkLst>
        </pc:spChg>
      </pc:sldChg>
      <pc:sldChg chg="modSp mod">
        <pc:chgData name="Jennifer Stoll" userId="34033918-e8c4-466a-b474-fa136e0430b4" providerId="ADAL" clId="{7853BEC8-7A77-5913-80E7-2BB7C2EB3B37}" dt="2025-09-11T20:56:40.552" v="27" actId="20577"/>
        <pc:sldMkLst>
          <pc:docMk/>
          <pc:sldMk cId="2961647700" sldId="2147483472"/>
        </pc:sldMkLst>
        <pc:spChg chg="mod">
          <ac:chgData name="Jennifer Stoll" userId="34033918-e8c4-466a-b474-fa136e0430b4" providerId="ADAL" clId="{7853BEC8-7A77-5913-80E7-2BB7C2EB3B37}" dt="2025-09-11T20:56:40.552" v="27" actId="20577"/>
          <ac:spMkLst>
            <pc:docMk/>
            <pc:sldMk cId="2961647700" sldId="2147483472"/>
            <ac:spMk id="29" creationId="{3D0E3328-22C2-F8D6-6856-4D4D42D191C8}"/>
          </ac:spMkLst>
        </pc:spChg>
      </pc:sldChg>
      <pc:sldChg chg="modSp mod modCm">
        <pc:chgData name="Jennifer Stoll" userId="34033918-e8c4-466a-b474-fa136e0430b4" providerId="ADAL" clId="{7853BEC8-7A77-5913-80E7-2BB7C2EB3B37}" dt="2025-09-11T21:06:21.435" v="146" actId="20577"/>
        <pc:sldMkLst>
          <pc:docMk/>
          <pc:sldMk cId="4238226660" sldId="2147483473"/>
        </pc:sldMkLst>
        <pc:spChg chg="mod">
          <ac:chgData name="Jennifer Stoll" userId="34033918-e8c4-466a-b474-fa136e0430b4" providerId="ADAL" clId="{7853BEC8-7A77-5913-80E7-2BB7C2EB3B37}" dt="2025-09-11T21:06:21.435" v="146" actId="20577"/>
          <ac:spMkLst>
            <pc:docMk/>
            <pc:sldMk cId="4238226660" sldId="2147483473"/>
            <ac:spMk id="29" creationId="{275DC642-ED33-5D1D-320F-466566F52AB8}"/>
          </ac:spMkLst>
        </pc:spChg>
        <pc:extLst>
          <p:ext xmlns:p="http://schemas.openxmlformats.org/presentationml/2006/main" uri="{D6D511B9-2390-475A-947B-AFAB55BFBCF1}">
            <pc226:cmChg xmlns:pc226="http://schemas.microsoft.com/office/powerpoint/2022/06/main/command" chg="mod">
              <pc226:chgData name="Jennifer Stoll" userId="34033918-e8c4-466a-b474-fa136e0430b4" providerId="ADAL" clId="{7853BEC8-7A77-5913-80E7-2BB7C2EB3B37}" dt="2025-09-11T21:06:21.435" v="146" actId="20577"/>
              <pc2:cmMkLst xmlns:pc2="http://schemas.microsoft.com/office/powerpoint/2019/9/main/command">
                <pc:docMk/>
                <pc:sldMk cId="4238226660" sldId="2147483473"/>
                <pc2:cmMk id="{7FEC05FB-6057-7445-A7B2-B057F7D99FFE}"/>
              </pc2:cmMkLst>
            </pc226:cmChg>
          </p:ext>
        </pc:extLst>
      </pc:sldChg>
      <pc:sldChg chg="modSp mod">
        <pc:chgData name="Jennifer Stoll" userId="34033918-e8c4-466a-b474-fa136e0430b4" providerId="ADAL" clId="{7853BEC8-7A77-5913-80E7-2BB7C2EB3B37}" dt="2025-09-11T21:04:03.549" v="126" actId="20577"/>
        <pc:sldMkLst>
          <pc:docMk/>
          <pc:sldMk cId="3104554836" sldId="2147483474"/>
        </pc:sldMkLst>
        <pc:spChg chg="mod">
          <ac:chgData name="Jennifer Stoll" userId="34033918-e8c4-466a-b474-fa136e0430b4" providerId="ADAL" clId="{7853BEC8-7A77-5913-80E7-2BB7C2EB3B37}" dt="2025-09-11T21:03:15.568" v="109" actId="20577"/>
          <ac:spMkLst>
            <pc:docMk/>
            <pc:sldMk cId="3104554836" sldId="2147483474"/>
            <ac:spMk id="2" creationId="{E65DECD5-F71E-59C7-E972-4FA62EE5D528}"/>
          </ac:spMkLst>
        </pc:spChg>
        <pc:spChg chg="mod">
          <ac:chgData name="Jennifer Stoll" userId="34033918-e8c4-466a-b474-fa136e0430b4" providerId="ADAL" clId="{7853BEC8-7A77-5913-80E7-2BB7C2EB3B37}" dt="2025-09-11T21:04:03.549" v="126" actId="20577"/>
          <ac:spMkLst>
            <pc:docMk/>
            <pc:sldMk cId="3104554836" sldId="2147483474"/>
            <ac:spMk id="29" creationId="{E8384687-2EAF-152B-B272-8307C0F9353E}"/>
          </ac:spMkLst>
        </pc:spChg>
      </pc:sldChg>
    </pc:docChg>
  </pc:docChgLst>
  <pc:docChgLst>
    <pc:chgData name="Shailendra Hegde" userId="0947920a-c94d-4246-90d4-bdd31da02ffe" providerId="ADAL" clId="{00F81210-528F-43DF-BFFE-016AF46635C9}"/>
    <pc:docChg chg="undo custSel addSld delSld modSld">
      <pc:chgData name="Shailendra Hegde" userId="0947920a-c94d-4246-90d4-bdd31da02ffe" providerId="ADAL" clId="{00F81210-528F-43DF-BFFE-016AF46635C9}" dt="2025-09-11T21:41:34.390" v="3109" actId="20577"/>
      <pc:docMkLst>
        <pc:docMk/>
      </pc:docMkLst>
      <pc:sldChg chg="del">
        <pc:chgData name="Shailendra Hegde" userId="0947920a-c94d-4246-90d4-bdd31da02ffe" providerId="ADAL" clId="{00F81210-528F-43DF-BFFE-016AF46635C9}" dt="2025-09-11T20:20:26.632" v="1667" actId="47"/>
        <pc:sldMkLst>
          <pc:docMk/>
          <pc:sldMk cId="3889776712" sldId="328"/>
        </pc:sldMkLst>
      </pc:sldChg>
      <pc:sldChg chg="modSp mod">
        <pc:chgData name="Shailendra Hegde" userId="0947920a-c94d-4246-90d4-bdd31da02ffe" providerId="ADAL" clId="{00F81210-528F-43DF-BFFE-016AF46635C9}" dt="2025-09-11T20:30:07.832" v="2031" actId="6549"/>
        <pc:sldMkLst>
          <pc:docMk/>
          <pc:sldMk cId="3072854219" sldId="2147483436"/>
        </pc:sldMkLst>
        <pc:spChg chg="mod">
          <ac:chgData name="Shailendra Hegde" userId="0947920a-c94d-4246-90d4-bdd31da02ffe" providerId="ADAL" clId="{00F81210-528F-43DF-BFFE-016AF46635C9}" dt="2025-09-11T20:30:07.832" v="2031" actId="6549"/>
          <ac:spMkLst>
            <pc:docMk/>
            <pc:sldMk cId="3072854219" sldId="2147483436"/>
            <ac:spMk id="6" creationId="{3B56DC3E-8D0C-70DF-EED8-9DDAFFE41921}"/>
          </ac:spMkLst>
        </pc:spChg>
      </pc:sldChg>
      <pc:sldChg chg="del">
        <pc:chgData name="Shailendra Hegde" userId="0947920a-c94d-4246-90d4-bdd31da02ffe" providerId="ADAL" clId="{00F81210-528F-43DF-BFFE-016AF46635C9}" dt="2025-09-11T20:20:29.944" v="1668" actId="47"/>
        <pc:sldMkLst>
          <pc:docMk/>
          <pc:sldMk cId="1931374763" sldId="2147483437"/>
        </pc:sldMkLst>
      </pc:sldChg>
      <pc:sldChg chg="del">
        <pc:chgData name="Shailendra Hegde" userId="0947920a-c94d-4246-90d4-bdd31da02ffe" providerId="ADAL" clId="{00F81210-528F-43DF-BFFE-016AF46635C9}" dt="2025-09-11T20:20:31.034" v="1669" actId="47"/>
        <pc:sldMkLst>
          <pc:docMk/>
          <pc:sldMk cId="3365792663" sldId="2147483438"/>
        </pc:sldMkLst>
      </pc:sldChg>
      <pc:sldChg chg="del">
        <pc:chgData name="Shailendra Hegde" userId="0947920a-c94d-4246-90d4-bdd31da02ffe" providerId="ADAL" clId="{00F81210-528F-43DF-BFFE-016AF46635C9}" dt="2025-09-11T20:20:31.854" v="1670" actId="47"/>
        <pc:sldMkLst>
          <pc:docMk/>
          <pc:sldMk cId="4121212428" sldId="2147483439"/>
        </pc:sldMkLst>
      </pc:sldChg>
      <pc:sldChg chg="del">
        <pc:chgData name="Shailendra Hegde" userId="0947920a-c94d-4246-90d4-bdd31da02ffe" providerId="ADAL" clId="{00F81210-528F-43DF-BFFE-016AF46635C9}" dt="2025-09-11T20:20:32.975" v="1671" actId="47"/>
        <pc:sldMkLst>
          <pc:docMk/>
          <pc:sldMk cId="567714774" sldId="2147483440"/>
        </pc:sldMkLst>
      </pc:sldChg>
      <pc:sldChg chg="del">
        <pc:chgData name="Shailendra Hegde" userId="0947920a-c94d-4246-90d4-bdd31da02ffe" providerId="ADAL" clId="{00F81210-528F-43DF-BFFE-016AF46635C9}" dt="2025-09-11T20:20:34.004" v="1672" actId="47"/>
        <pc:sldMkLst>
          <pc:docMk/>
          <pc:sldMk cId="2125086421" sldId="2147483441"/>
        </pc:sldMkLst>
      </pc:sldChg>
      <pc:sldChg chg="del">
        <pc:chgData name="Shailendra Hegde" userId="0947920a-c94d-4246-90d4-bdd31da02ffe" providerId="ADAL" clId="{00F81210-528F-43DF-BFFE-016AF46635C9}" dt="2025-09-11T20:20:46.673" v="1674" actId="47"/>
        <pc:sldMkLst>
          <pc:docMk/>
          <pc:sldMk cId="2642359339" sldId="2147483442"/>
        </pc:sldMkLst>
      </pc:sldChg>
      <pc:sldChg chg="del">
        <pc:chgData name="Shailendra Hegde" userId="0947920a-c94d-4246-90d4-bdd31da02ffe" providerId="ADAL" clId="{00F81210-528F-43DF-BFFE-016AF46635C9}" dt="2025-09-11T20:20:41.078" v="1673" actId="47"/>
        <pc:sldMkLst>
          <pc:docMk/>
          <pc:sldMk cId="3441219394" sldId="2147483443"/>
        </pc:sldMkLst>
      </pc:sldChg>
      <pc:sldChg chg="del">
        <pc:chgData name="Shailendra Hegde" userId="0947920a-c94d-4246-90d4-bdd31da02ffe" providerId="ADAL" clId="{00F81210-528F-43DF-BFFE-016AF46635C9}" dt="2025-09-11T20:20:47.553" v="1675" actId="47"/>
        <pc:sldMkLst>
          <pc:docMk/>
          <pc:sldMk cId="771796348" sldId="2147483444"/>
        </pc:sldMkLst>
      </pc:sldChg>
      <pc:sldChg chg="del">
        <pc:chgData name="Shailendra Hegde" userId="0947920a-c94d-4246-90d4-bdd31da02ffe" providerId="ADAL" clId="{00F81210-528F-43DF-BFFE-016AF46635C9}" dt="2025-09-11T20:22:12.963" v="1676" actId="47"/>
        <pc:sldMkLst>
          <pc:docMk/>
          <pc:sldMk cId="3559095360" sldId="2147483445"/>
        </pc:sldMkLst>
      </pc:sldChg>
      <pc:sldChg chg="del">
        <pc:chgData name="Shailendra Hegde" userId="0947920a-c94d-4246-90d4-bdd31da02ffe" providerId="ADAL" clId="{00F81210-528F-43DF-BFFE-016AF46635C9}" dt="2025-09-11T20:22:13.784" v="1677" actId="47"/>
        <pc:sldMkLst>
          <pc:docMk/>
          <pc:sldMk cId="837904645" sldId="2147483446"/>
        </pc:sldMkLst>
      </pc:sldChg>
      <pc:sldChg chg="del">
        <pc:chgData name="Shailendra Hegde" userId="0947920a-c94d-4246-90d4-bdd31da02ffe" providerId="ADAL" clId="{00F81210-528F-43DF-BFFE-016AF46635C9}" dt="2025-09-11T20:22:17.328" v="1678" actId="47"/>
        <pc:sldMkLst>
          <pc:docMk/>
          <pc:sldMk cId="1452617188" sldId="2147483447"/>
        </pc:sldMkLst>
      </pc:sldChg>
      <pc:sldChg chg="del">
        <pc:chgData name="Shailendra Hegde" userId="0947920a-c94d-4246-90d4-bdd31da02ffe" providerId="ADAL" clId="{00F81210-528F-43DF-BFFE-016AF46635C9}" dt="2025-09-11T20:22:21.072" v="1679" actId="47"/>
        <pc:sldMkLst>
          <pc:docMk/>
          <pc:sldMk cId="3644875891" sldId="2147483448"/>
        </pc:sldMkLst>
      </pc:sldChg>
      <pc:sldChg chg="del">
        <pc:chgData name="Shailendra Hegde" userId="0947920a-c94d-4246-90d4-bdd31da02ffe" providerId="ADAL" clId="{00F81210-528F-43DF-BFFE-016AF46635C9}" dt="2025-09-11T20:22:21.934" v="1680" actId="47"/>
        <pc:sldMkLst>
          <pc:docMk/>
          <pc:sldMk cId="2514839031" sldId="2147483449"/>
        </pc:sldMkLst>
      </pc:sldChg>
      <pc:sldChg chg="del">
        <pc:chgData name="Shailendra Hegde" userId="0947920a-c94d-4246-90d4-bdd31da02ffe" providerId="ADAL" clId="{00F81210-528F-43DF-BFFE-016AF46635C9}" dt="2025-09-11T20:22:22.866" v="1681" actId="47"/>
        <pc:sldMkLst>
          <pc:docMk/>
          <pc:sldMk cId="2205008489" sldId="2147483450"/>
        </pc:sldMkLst>
      </pc:sldChg>
      <pc:sldChg chg="del">
        <pc:chgData name="Shailendra Hegde" userId="0947920a-c94d-4246-90d4-bdd31da02ffe" providerId="ADAL" clId="{00F81210-528F-43DF-BFFE-016AF46635C9}" dt="2025-09-11T20:22:24.167" v="1682" actId="47"/>
        <pc:sldMkLst>
          <pc:docMk/>
          <pc:sldMk cId="1893043044" sldId="2147483451"/>
        </pc:sldMkLst>
      </pc:sldChg>
      <pc:sldChg chg="del">
        <pc:chgData name="Shailendra Hegde" userId="0947920a-c94d-4246-90d4-bdd31da02ffe" providerId="ADAL" clId="{00F81210-528F-43DF-BFFE-016AF46635C9}" dt="2025-09-11T20:22:24.788" v="1683" actId="47"/>
        <pc:sldMkLst>
          <pc:docMk/>
          <pc:sldMk cId="3506466970" sldId="2147483453"/>
        </pc:sldMkLst>
      </pc:sldChg>
      <pc:sldChg chg="del">
        <pc:chgData name="Shailendra Hegde" userId="0947920a-c94d-4246-90d4-bdd31da02ffe" providerId="ADAL" clId="{00F81210-528F-43DF-BFFE-016AF46635C9}" dt="2025-09-11T20:22:25.346" v="1684" actId="47"/>
        <pc:sldMkLst>
          <pc:docMk/>
          <pc:sldMk cId="3573798075" sldId="2147483454"/>
        </pc:sldMkLst>
      </pc:sldChg>
      <pc:sldChg chg="del">
        <pc:chgData name="Shailendra Hegde" userId="0947920a-c94d-4246-90d4-bdd31da02ffe" providerId="ADAL" clId="{00F81210-528F-43DF-BFFE-016AF46635C9}" dt="2025-09-11T20:22:26.527" v="1685" actId="47"/>
        <pc:sldMkLst>
          <pc:docMk/>
          <pc:sldMk cId="2561372245" sldId="2147483455"/>
        </pc:sldMkLst>
      </pc:sldChg>
      <pc:sldChg chg="delSp modSp del mod">
        <pc:chgData name="Shailendra Hegde" userId="0947920a-c94d-4246-90d4-bdd31da02ffe" providerId="ADAL" clId="{00F81210-528F-43DF-BFFE-016AF46635C9}" dt="2025-09-11T20:34:33.518" v="2119" actId="47"/>
        <pc:sldMkLst>
          <pc:docMk/>
          <pc:sldMk cId="3719440267" sldId="2147483456"/>
        </pc:sldMkLst>
        <pc:spChg chg="mod">
          <ac:chgData name="Shailendra Hegde" userId="0947920a-c94d-4246-90d4-bdd31da02ffe" providerId="ADAL" clId="{00F81210-528F-43DF-BFFE-016AF46635C9}" dt="2025-09-11T17:47:43.393" v="86" actId="13926"/>
          <ac:spMkLst>
            <pc:docMk/>
            <pc:sldMk cId="3719440267" sldId="2147483456"/>
            <ac:spMk id="29" creationId="{3A757E39-382D-C9FD-CF05-8B277543E634}"/>
          </ac:spMkLst>
        </pc:spChg>
        <pc:spChg chg="del">
          <ac:chgData name="Shailendra Hegde" userId="0947920a-c94d-4246-90d4-bdd31da02ffe" providerId="ADAL" clId="{00F81210-528F-43DF-BFFE-016AF46635C9}" dt="2025-09-11T17:48:21.995" v="125" actId="478"/>
          <ac:spMkLst>
            <pc:docMk/>
            <pc:sldMk cId="3719440267" sldId="2147483456"/>
            <ac:spMk id="48" creationId="{A9EABA55-5BC3-6DDE-E57A-224495D89A70}"/>
          </ac:spMkLst>
        </pc:spChg>
        <pc:spChg chg="del mod">
          <ac:chgData name="Shailendra Hegde" userId="0947920a-c94d-4246-90d4-bdd31da02ffe" providerId="ADAL" clId="{00F81210-528F-43DF-BFFE-016AF46635C9}" dt="2025-09-11T17:48:21.995" v="125" actId="478"/>
          <ac:spMkLst>
            <pc:docMk/>
            <pc:sldMk cId="3719440267" sldId="2147483456"/>
            <ac:spMk id="49" creationId="{F423C252-B42B-498B-2B0F-8FEA2CEB5154}"/>
          </ac:spMkLst>
        </pc:spChg>
        <pc:spChg chg="del mod">
          <ac:chgData name="Shailendra Hegde" userId="0947920a-c94d-4246-90d4-bdd31da02ffe" providerId="ADAL" clId="{00F81210-528F-43DF-BFFE-016AF46635C9}" dt="2025-09-11T17:48:21.995" v="125" actId="478"/>
          <ac:spMkLst>
            <pc:docMk/>
            <pc:sldMk cId="3719440267" sldId="2147483456"/>
            <ac:spMk id="53" creationId="{C8D05455-9FB8-9E79-DCE3-004D152CA5D2}"/>
          </ac:spMkLst>
        </pc:spChg>
        <pc:spChg chg="del">
          <ac:chgData name="Shailendra Hegde" userId="0947920a-c94d-4246-90d4-bdd31da02ffe" providerId="ADAL" clId="{00F81210-528F-43DF-BFFE-016AF46635C9}" dt="2025-09-11T17:48:21.995" v="125" actId="478"/>
          <ac:spMkLst>
            <pc:docMk/>
            <pc:sldMk cId="3719440267" sldId="2147483456"/>
            <ac:spMk id="62" creationId="{1C0B1255-86E0-A29A-453D-A7729AB32483}"/>
          </ac:spMkLst>
        </pc:spChg>
      </pc:sldChg>
      <pc:sldChg chg="modSp mod">
        <pc:chgData name="Shailendra Hegde" userId="0947920a-c94d-4246-90d4-bdd31da02ffe" providerId="ADAL" clId="{00F81210-528F-43DF-BFFE-016AF46635C9}" dt="2025-09-11T21:30:05.457" v="2830" actId="13926"/>
        <pc:sldMkLst>
          <pc:docMk/>
          <pc:sldMk cId="2916782648" sldId="2147483458"/>
        </pc:sldMkLst>
        <pc:spChg chg="mod">
          <ac:chgData name="Shailendra Hegde" userId="0947920a-c94d-4246-90d4-bdd31da02ffe" providerId="ADAL" clId="{00F81210-528F-43DF-BFFE-016AF46635C9}" dt="2025-09-11T18:06:25.014" v="508" actId="20577"/>
          <ac:spMkLst>
            <pc:docMk/>
            <pc:sldMk cId="2916782648" sldId="2147483458"/>
            <ac:spMk id="2" creationId="{22DC0B21-7F6B-3713-2597-E529EEBEA93B}"/>
          </ac:spMkLst>
        </pc:spChg>
        <pc:spChg chg="mod">
          <ac:chgData name="Shailendra Hegde" userId="0947920a-c94d-4246-90d4-bdd31da02ffe" providerId="ADAL" clId="{00F81210-528F-43DF-BFFE-016AF46635C9}" dt="2025-09-11T21:30:05.457" v="2830" actId="13926"/>
          <ac:spMkLst>
            <pc:docMk/>
            <pc:sldMk cId="2916782648" sldId="2147483458"/>
            <ac:spMk id="29" creationId="{3E63FC2A-FD7F-7ACB-9572-FDF8FB9E29D4}"/>
          </ac:spMkLst>
        </pc:spChg>
      </pc:sldChg>
      <pc:sldChg chg="addSp delSp modSp mod">
        <pc:chgData name="Shailendra Hegde" userId="0947920a-c94d-4246-90d4-bdd31da02ffe" providerId="ADAL" clId="{00F81210-528F-43DF-BFFE-016AF46635C9}" dt="2025-09-11T20:45:17.415" v="2786" actId="13926"/>
        <pc:sldMkLst>
          <pc:docMk/>
          <pc:sldMk cId="2100654549" sldId="2147483459"/>
        </pc:sldMkLst>
        <pc:spChg chg="mod">
          <ac:chgData name="Shailendra Hegde" userId="0947920a-c94d-4246-90d4-bdd31da02ffe" providerId="ADAL" clId="{00F81210-528F-43DF-BFFE-016AF46635C9}" dt="2025-09-11T20:45:17.415" v="2786" actId="13926"/>
          <ac:spMkLst>
            <pc:docMk/>
            <pc:sldMk cId="2100654549" sldId="2147483459"/>
            <ac:spMk id="2" creationId="{E8E9C1C9-A76D-0908-F835-96F04B22CE63}"/>
          </ac:spMkLst>
        </pc:spChg>
        <pc:spChg chg="mod">
          <ac:chgData name="Shailendra Hegde" userId="0947920a-c94d-4246-90d4-bdd31da02ffe" providerId="ADAL" clId="{00F81210-528F-43DF-BFFE-016AF46635C9}" dt="2025-09-11T20:27:09.636" v="1895" actId="20577"/>
          <ac:spMkLst>
            <pc:docMk/>
            <pc:sldMk cId="2100654549" sldId="2147483459"/>
            <ac:spMk id="16" creationId="{08E471EF-4E0F-64AD-232A-2B1D40ECD625}"/>
          </ac:spMkLst>
        </pc:spChg>
        <pc:spChg chg="mod">
          <ac:chgData name="Shailendra Hegde" userId="0947920a-c94d-4246-90d4-bdd31da02ffe" providerId="ADAL" clId="{00F81210-528F-43DF-BFFE-016AF46635C9}" dt="2025-09-11T20:35:29.185" v="2142" actId="20577"/>
          <ac:spMkLst>
            <pc:docMk/>
            <pc:sldMk cId="2100654549" sldId="2147483459"/>
            <ac:spMk id="29" creationId="{7A527531-E824-4607-D74D-2FFEB9AA6FFD}"/>
          </ac:spMkLst>
        </pc:spChg>
        <pc:picChg chg="add del mod">
          <ac:chgData name="Shailendra Hegde" userId="0947920a-c94d-4246-90d4-bdd31da02ffe" providerId="ADAL" clId="{00F81210-528F-43DF-BFFE-016AF46635C9}" dt="2025-09-11T20:22:44.434" v="1686" actId="478"/>
          <ac:picMkLst>
            <pc:docMk/>
            <pc:sldMk cId="2100654549" sldId="2147483459"/>
            <ac:picMk id="5" creationId="{C7613FA7-F937-4D13-1BC8-91E151C7E0E8}"/>
          </ac:picMkLst>
        </pc:picChg>
        <pc:picChg chg="mod modCrop">
          <ac:chgData name="Shailendra Hegde" userId="0947920a-c94d-4246-90d4-bdd31da02ffe" providerId="ADAL" clId="{00F81210-528F-43DF-BFFE-016AF46635C9}" dt="2025-09-11T17:56:13.693" v="137" actId="1076"/>
          <ac:picMkLst>
            <pc:docMk/>
            <pc:sldMk cId="2100654549" sldId="2147483459"/>
            <ac:picMk id="9" creationId="{B714103B-B678-2B09-52B0-4CDD8C0F745C}"/>
          </ac:picMkLst>
        </pc:picChg>
        <pc:picChg chg="add del mod modCrop">
          <ac:chgData name="Shailendra Hegde" userId="0947920a-c94d-4246-90d4-bdd31da02ffe" providerId="ADAL" clId="{00F81210-528F-43DF-BFFE-016AF46635C9}" dt="2025-09-11T20:23:32.348" v="1692" actId="478"/>
          <ac:picMkLst>
            <pc:docMk/>
            <pc:sldMk cId="2100654549" sldId="2147483459"/>
            <ac:picMk id="11" creationId="{9E89A315-7BC0-CFC0-C749-6F146B554E54}"/>
          </ac:picMkLst>
        </pc:picChg>
        <pc:picChg chg="add mod">
          <ac:chgData name="Shailendra Hegde" userId="0947920a-c94d-4246-90d4-bdd31da02ffe" providerId="ADAL" clId="{00F81210-528F-43DF-BFFE-016AF46635C9}" dt="2025-09-11T20:26:16.153" v="1879" actId="1076"/>
          <ac:picMkLst>
            <pc:docMk/>
            <pc:sldMk cId="2100654549" sldId="2147483459"/>
            <ac:picMk id="13" creationId="{A6E39F1F-6808-6B07-9AB6-5013E5375977}"/>
          </ac:picMkLst>
        </pc:picChg>
      </pc:sldChg>
      <pc:sldChg chg="addSp delSp modSp mod modCm">
        <pc:chgData name="Shailendra Hegde" userId="0947920a-c94d-4246-90d4-bdd31da02ffe" providerId="ADAL" clId="{00F81210-528F-43DF-BFFE-016AF46635C9}" dt="2025-09-11T21:37:31.608" v="3012" actId="20577"/>
        <pc:sldMkLst>
          <pc:docMk/>
          <pc:sldMk cId="1315389333" sldId="2147483460"/>
        </pc:sldMkLst>
        <pc:spChg chg="mod">
          <ac:chgData name="Shailendra Hegde" userId="0947920a-c94d-4246-90d4-bdd31da02ffe" providerId="ADAL" clId="{00F81210-528F-43DF-BFFE-016AF46635C9}" dt="2025-09-11T21:37:31.608" v="3012" actId="20577"/>
          <ac:spMkLst>
            <pc:docMk/>
            <pc:sldMk cId="1315389333" sldId="2147483460"/>
            <ac:spMk id="2" creationId="{04216461-185D-93B8-9F95-4263E9A3AFA8}"/>
          </ac:spMkLst>
        </pc:spChg>
        <pc:spChg chg="mod">
          <ac:chgData name="Shailendra Hegde" userId="0947920a-c94d-4246-90d4-bdd31da02ffe" providerId="ADAL" clId="{00F81210-528F-43DF-BFFE-016AF46635C9}" dt="2025-09-11T21:31:16.718" v="2852" actId="20577"/>
          <ac:spMkLst>
            <pc:docMk/>
            <pc:sldMk cId="1315389333" sldId="2147483460"/>
            <ac:spMk id="29" creationId="{0E3B2D8B-40AE-20E2-33C8-71F31A5C0A86}"/>
          </ac:spMkLst>
        </pc:spChg>
        <pc:picChg chg="add mod">
          <ac:chgData name="Shailendra Hegde" userId="0947920a-c94d-4246-90d4-bdd31da02ffe" providerId="ADAL" clId="{00F81210-528F-43DF-BFFE-016AF46635C9}" dt="2025-09-11T18:00:01.648" v="289" actId="14100"/>
          <ac:picMkLst>
            <pc:docMk/>
            <pc:sldMk cId="1315389333" sldId="2147483460"/>
            <ac:picMk id="5" creationId="{4962E42B-8888-0F52-BB0C-6ED965E132EC}"/>
          </ac:picMkLst>
        </pc:picChg>
        <pc:picChg chg="del">
          <ac:chgData name="Shailendra Hegde" userId="0947920a-c94d-4246-90d4-bdd31da02ffe" providerId="ADAL" clId="{00F81210-528F-43DF-BFFE-016AF46635C9}" dt="2025-09-11T17:59:52.599" v="285" actId="478"/>
          <ac:picMkLst>
            <pc:docMk/>
            <pc:sldMk cId="1315389333" sldId="2147483460"/>
            <ac:picMk id="6" creationId="{892F9760-7641-6320-621F-327D7A492493}"/>
          </ac:picMkLst>
        </pc:picChg>
        <pc:extLst>
          <p:ext xmlns:p="http://schemas.openxmlformats.org/presentationml/2006/main" uri="{D6D511B9-2390-475A-947B-AFAB55BFBCF1}">
            <pc226:cmChg xmlns:pc226="http://schemas.microsoft.com/office/powerpoint/2022/06/main/command" chg="mod">
              <pc226:chgData name="Shailendra Hegde" userId="0947920a-c94d-4246-90d4-bdd31da02ffe" providerId="ADAL" clId="{00F81210-528F-43DF-BFFE-016AF46635C9}" dt="2025-09-11T21:31:16.718" v="2852" actId="20577"/>
              <pc2:cmMkLst xmlns:pc2="http://schemas.microsoft.com/office/powerpoint/2019/9/main/command">
                <pc:docMk/>
                <pc:sldMk cId="1315389333" sldId="2147483460"/>
                <pc2:cmMk id="{A7367183-BF64-FC4C-89BD-3BCBAFC98574}"/>
              </pc2:cmMkLst>
            </pc226:cmChg>
          </p:ext>
        </pc:extLst>
      </pc:sldChg>
      <pc:sldChg chg="modSp mod">
        <pc:chgData name="Shailendra Hegde" userId="0947920a-c94d-4246-90d4-bdd31da02ffe" providerId="ADAL" clId="{00F81210-528F-43DF-BFFE-016AF46635C9}" dt="2025-09-11T20:40:36.953" v="2357" actId="13926"/>
        <pc:sldMkLst>
          <pc:docMk/>
          <pc:sldMk cId="3063095387" sldId="2147483461"/>
        </pc:sldMkLst>
        <pc:spChg chg="mod">
          <ac:chgData name="Shailendra Hegde" userId="0947920a-c94d-4246-90d4-bdd31da02ffe" providerId="ADAL" clId="{00F81210-528F-43DF-BFFE-016AF46635C9}" dt="2025-09-11T20:29:21.821" v="2030" actId="13926"/>
          <ac:spMkLst>
            <pc:docMk/>
            <pc:sldMk cId="3063095387" sldId="2147483461"/>
            <ac:spMk id="2" creationId="{C87148C6-2DA7-B0CE-06C2-EA2C0EF99B9C}"/>
          </ac:spMkLst>
        </pc:spChg>
        <pc:spChg chg="mod">
          <ac:chgData name="Shailendra Hegde" userId="0947920a-c94d-4246-90d4-bdd31da02ffe" providerId="ADAL" clId="{00F81210-528F-43DF-BFFE-016AF46635C9}" dt="2025-09-11T20:40:36.953" v="2357" actId="13926"/>
          <ac:spMkLst>
            <pc:docMk/>
            <pc:sldMk cId="3063095387" sldId="2147483461"/>
            <ac:spMk id="29" creationId="{F11A6A77-5A0D-9B57-0A15-273D077BB6D2}"/>
          </ac:spMkLst>
        </pc:spChg>
      </pc:sldChg>
      <pc:sldChg chg="modSp mod">
        <pc:chgData name="Shailendra Hegde" userId="0947920a-c94d-4246-90d4-bdd31da02ffe" providerId="ADAL" clId="{00F81210-528F-43DF-BFFE-016AF46635C9}" dt="2025-09-11T20:44:08.856" v="2760" actId="20577"/>
        <pc:sldMkLst>
          <pc:docMk/>
          <pc:sldMk cId="1997168040" sldId="2147483463"/>
        </pc:sldMkLst>
        <pc:spChg chg="mod">
          <ac:chgData name="Shailendra Hegde" userId="0947920a-c94d-4246-90d4-bdd31da02ffe" providerId="ADAL" clId="{00F81210-528F-43DF-BFFE-016AF46635C9}" dt="2025-09-11T20:44:08.856" v="2760" actId="20577"/>
          <ac:spMkLst>
            <pc:docMk/>
            <pc:sldMk cId="1997168040" sldId="2147483463"/>
            <ac:spMk id="29" creationId="{E239B47B-6431-D4A0-D2AD-DFC7F7E02739}"/>
          </ac:spMkLst>
        </pc:spChg>
      </pc:sldChg>
      <pc:sldChg chg="modSp mod">
        <pc:chgData name="Shailendra Hegde" userId="0947920a-c94d-4246-90d4-bdd31da02ffe" providerId="ADAL" clId="{00F81210-528F-43DF-BFFE-016AF46635C9}" dt="2025-09-11T21:41:34.390" v="3109" actId="20577"/>
        <pc:sldMkLst>
          <pc:docMk/>
          <pc:sldMk cId="1506385216" sldId="2147483464"/>
        </pc:sldMkLst>
        <pc:spChg chg="mod">
          <ac:chgData name="Shailendra Hegde" userId="0947920a-c94d-4246-90d4-bdd31da02ffe" providerId="ADAL" clId="{00F81210-528F-43DF-BFFE-016AF46635C9}" dt="2025-09-11T21:41:34.390" v="3109" actId="20577"/>
          <ac:spMkLst>
            <pc:docMk/>
            <pc:sldMk cId="1506385216" sldId="2147483464"/>
            <ac:spMk id="29" creationId="{BEEC0F49-EB5D-77D4-9093-D56E809175F2}"/>
          </ac:spMkLst>
        </pc:spChg>
      </pc:sldChg>
      <pc:sldChg chg="modSp mod">
        <pc:chgData name="Shailendra Hegde" userId="0947920a-c94d-4246-90d4-bdd31da02ffe" providerId="ADAL" clId="{00F81210-528F-43DF-BFFE-016AF46635C9}" dt="2025-09-11T20:44:31" v="2764" actId="20577"/>
        <pc:sldMkLst>
          <pc:docMk/>
          <pc:sldMk cId="4140829170" sldId="2147483465"/>
        </pc:sldMkLst>
        <pc:spChg chg="mod">
          <ac:chgData name="Shailendra Hegde" userId="0947920a-c94d-4246-90d4-bdd31da02ffe" providerId="ADAL" clId="{00F81210-528F-43DF-BFFE-016AF46635C9}" dt="2025-09-11T20:44:31" v="2764" actId="20577"/>
          <ac:spMkLst>
            <pc:docMk/>
            <pc:sldMk cId="4140829170" sldId="2147483465"/>
            <ac:spMk id="29" creationId="{E999A525-7F47-922B-3FC1-BE7C1F813350}"/>
          </ac:spMkLst>
        </pc:spChg>
      </pc:sldChg>
      <pc:sldChg chg="modSp mod">
        <pc:chgData name="Shailendra Hegde" userId="0947920a-c94d-4246-90d4-bdd31da02ffe" providerId="ADAL" clId="{00F81210-528F-43DF-BFFE-016AF46635C9}" dt="2025-09-11T20:44:42.089" v="2769" actId="20577"/>
        <pc:sldMkLst>
          <pc:docMk/>
          <pc:sldMk cId="4246461289" sldId="2147483466"/>
        </pc:sldMkLst>
        <pc:spChg chg="mod">
          <ac:chgData name="Shailendra Hegde" userId="0947920a-c94d-4246-90d4-bdd31da02ffe" providerId="ADAL" clId="{00F81210-528F-43DF-BFFE-016AF46635C9}" dt="2025-09-11T20:44:42.089" v="2769" actId="20577"/>
          <ac:spMkLst>
            <pc:docMk/>
            <pc:sldMk cId="4246461289" sldId="2147483466"/>
            <ac:spMk id="29" creationId="{26A4DA4C-EF10-EACF-2C4A-FFC256AF26E9}"/>
          </ac:spMkLst>
        </pc:spChg>
      </pc:sldChg>
      <pc:sldChg chg="modSp mod">
        <pc:chgData name="Shailendra Hegde" userId="0947920a-c94d-4246-90d4-bdd31da02ffe" providerId="ADAL" clId="{00F81210-528F-43DF-BFFE-016AF46635C9}" dt="2025-09-11T21:29:07.639" v="2814" actId="20577"/>
        <pc:sldMkLst>
          <pc:docMk/>
          <pc:sldMk cId="4260378507" sldId="2147483467"/>
        </pc:sldMkLst>
        <pc:spChg chg="mod">
          <ac:chgData name="Shailendra Hegde" userId="0947920a-c94d-4246-90d4-bdd31da02ffe" providerId="ADAL" clId="{00F81210-528F-43DF-BFFE-016AF46635C9}" dt="2025-09-11T21:29:07.639" v="2814" actId="20577"/>
          <ac:spMkLst>
            <pc:docMk/>
            <pc:sldMk cId="4260378507" sldId="2147483467"/>
            <ac:spMk id="2" creationId="{C3F7C197-B800-BEF1-858E-189018ECAD08}"/>
          </ac:spMkLst>
        </pc:spChg>
      </pc:sldChg>
      <pc:sldChg chg="modSp mod">
        <pc:chgData name="Shailendra Hegde" userId="0947920a-c94d-4246-90d4-bdd31da02ffe" providerId="ADAL" clId="{00F81210-528F-43DF-BFFE-016AF46635C9}" dt="2025-09-11T20:44:48.094" v="2770" actId="13926"/>
        <pc:sldMkLst>
          <pc:docMk/>
          <pc:sldMk cId="1928465154" sldId="2147483468"/>
        </pc:sldMkLst>
        <pc:spChg chg="mod">
          <ac:chgData name="Shailendra Hegde" userId="0947920a-c94d-4246-90d4-bdd31da02ffe" providerId="ADAL" clId="{00F81210-528F-43DF-BFFE-016AF46635C9}" dt="2025-09-11T20:44:48.094" v="2770" actId="13926"/>
          <ac:spMkLst>
            <pc:docMk/>
            <pc:sldMk cId="1928465154" sldId="2147483468"/>
            <ac:spMk id="29" creationId="{AD713205-3566-9FEA-3F41-FAC393B57ED8}"/>
          </ac:spMkLst>
        </pc:spChg>
      </pc:sldChg>
      <pc:sldChg chg="addSp delSp modSp add mod">
        <pc:chgData name="Shailendra Hegde" userId="0947920a-c94d-4246-90d4-bdd31da02ffe" providerId="ADAL" clId="{00F81210-528F-43DF-BFFE-016AF46635C9}" dt="2025-09-11T21:40:53.984" v="3103" actId="121"/>
        <pc:sldMkLst>
          <pc:docMk/>
          <pc:sldMk cId="2138004389" sldId="2147483471"/>
        </pc:sldMkLst>
        <pc:spChg chg="mod">
          <ac:chgData name="Shailendra Hegde" userId="0947920a-c94d-4246-90d4-bdd31da02ffe" providerId="ADAL" clId="{00F81210-528F-43DF-BFFE-016AF46635C9}" dt="2025-09-11T18:29:07.982" v="1666" actId="13926"/>
          <ac:spMkLst>
            <pc:docMk/>
            <pc:sldMk cId="2138004389" sldId="2147483471"/>
            <ac:spMk id="2" creationId="{38A8325D-44B9-0149-A268-965C3F082D5D}"/>
          </ac:spMkLst>
        </pc:spChg>
        <pc:spChg chg="add mod">
          <ac:chgData name="Shailendra Hegde" userId="0947920a-c94d-4246-90d4-bdd31da02ffe" providerId="ADAL" clId="{00F81210-528F-43DF-BFFE-016AF46635C9}" dt="2025-09-11T21:40:53.984" v="3103" actId="121"/>
          <ac:spMkLst>
            <pc:docMk/>
            <pc:sldMk cId="2138004389" sldId="2147483471"/>
            <ac:spMk id="12" creationId="{F4C7655E-2151-94B0-0B38-118CE0ED45F4}"/>
          </ac:spMkLst>
        </pc:spChg>
        <pc:spChg chg="mod">
          <ac:chgData name="Shailendra Hegde" userId="0947920a-c94d-4246-90d4-bdd31da02ffe" providerId="ADAL" clId="{00F81210-528F-43DF-BFFE-016AF46635C9}" dt="2025-09-11T20:41:06.717" v="2368" actId="20577"/>
          <ac:spMkLst>
            <pc:docMk/>
            <pc:sldMk cId="2138004389" sldId="2147483471"/>
            <ac:spMk id="29" creationId="{DACB06FE-DEE4-62F5-AE5C-4752C095AFAA}"/>
          </ac:spMkLst>
        </pc:spChg>
        <pc:picChg chg="add del mod">
          <ac:chgData name="Shailendra Hegde" userId="0947920a-c94d-4246-90d4-bdd31da02ffe" providerId="ADAL" clId="{00F81210-528F-43DF-BFFE-016AF46635C9}" dt="2025-09-11T18:17:06.981" v="859" actId="478"/>
          <ac:picMkLst>
            <pc:docMk/>
            <pc:sldMk cId="2138004389" sldId="2147483471"/>
            <ac:picMk id="6" creationId="{C4E64EC0-0B9C-5464-26A2-8EDD670E673A}"/>
          </ac:picMkLst>
        </pc:picChg>
        <pc:picChg chg="del">
          <ac:chgData name="Shailendra Hegde" userId="0947920a-c94d-4246-90d4-bdd31da02ffe" providerId="ADAL" clId="{00F81210-528F-43DF-BFFE-016AF46635C9}" dt="2025-09-11T18:16:40.678" v="854" actId="478"/>
          <ac:picMkLst>
            <pc:docMk/>
            <pc:sldMk cId="2138004389" sldId="2147483471"/>
            <ac:picMk id="7" creationId="{7B64B578-E4F6-44E1-CCD8-99ECDF3A4A40}"/>
          </ac:picMkLst>
        </pc:picChg>
        <pc:picChg chg="add mod">
          <ac:chgData name="Shailendra Hegde" userId="0947920a-c94d-4246-90d4-bdd31da02ffe" providerId="ADAL" clId="{00F81210-528F-43DF-BFFE-016AF46635C9}" dt="2025-09-11T18:18:01.625" v="863" actId="14100"/>
          <ac:picMkLst>
            <pc:docMk/>
            <pc:sldMk cId="2138004389" sldId="2147483471"/>
            <ac:picMk id="11" creationId="{2A97781D-81BD-4FD2-C04C-82C86F15F0FA}"/>
          </ac:picMkLst>
        </pc:picChg>
      </pc:sldChg>
      <pc:sldChg chg="addSp delSp modSp add mod">
        <pc:chgData name="Shailendra Hegde" userId="0947920a-c94d-4246-90d4-bdd31da02ffe" providerId="ADAL" clId="{00F81210-528F-43DF-BFFE-016AF46635C9}" dt="2025-09-11T20:43:48.961" v="2754" actId="13926"/>
        <pc:sldMkLst>
          <pc:docMk/>
          <pc:sldMk cId="2961647700" sldId="2147483472"/>
        </pc:sldMkLst>
        <pc:spChg chg="mod">
          <ac:chgData name="Shailendra Hegde" userId="0947920a-c94d-4246-90d4-bdd31da02ffe" providerId="ADAL" clId="{00F81210-528F-43DF-BFFE-016AF46635C9}" dt="2025-09-11T18:27:35.903" v="1560" actId="20577"/>
          <ac:spMkLst>
            <pc:docMk/>
            <pc:sldMk cId="2961647700" sldId="2147483472"/>
            <ac:spMk id="2" creationId="{D6DFD60D-C7CA-CF14-BBB5-E0228548767B}"/>
          </ac:spMkLst>
        </pc:spChg>
        <pc:spChg chg="mod">
          <ac:chgData name="Shailendra Hegde" userId="0947920a-c94d-4246-90d4-bdd31da02ffe" providerId="ADAL" clId="{00F81210-528F-43DF-BFFE-016AF46635C9}" dt="2025-09-11T20:43:48.961" v="2754" actId="13926"/>
          <ac:spMkLst>
            <pc:docMk/>
            <pc:sldMk cId="2961647700" sldId="2147483472"/>
            <ac:spMk id="29" creationId="{3D0E3328-22C2-F8D6-6856-4D4D42D191C8}"/>
          </ac:spMkLst>
        </pc:spChg>
        <pc:picChg chg="add mod">
          <ac:chgData name="Shailendra Hegde" userId="0947920a-c94d-4246-90d4-bdd31da02ffe" providerId="ADAL" clId="{00F81210-528F-43DF-BFFE-016AF46635C9}" dt="2025-09-11T18:21:11.625" v="1132" actId="1076"/>
          <ac:picMkLst>
            <pc:docMk/>
            <pc:sldMk cId="2961647700" sldId="2147483472"/>
            <ac:picMk id="6" creationId="{9284E388-6D73-DA16-364A-B99B56A481B1}"/>
          </ac:picMkLst>
        </pc:picChg>
        <pc:picChg chg="del">
          <ac:chgData name="Shailendra Hegde" userId="0947920a-c94d-4246-90d4-bdd31da02ffe" providerId="ADAL" clId="{00F81210-528F-43DF-BFFE-016AF46635C9}" dt="2025-09-11T18:19:57.378" v="1128" actId="478"/>
          <ac:picMkLst>
            <pc:docMk/>
            <pc:sldMk cId="2961647700" sldId="2147483472"/>
            <ac:picMk id="11" creationId="{14418E72-4BC0-4826-E689-F5849AB58A29}"/>
          </ac:picMkLst>
        </pc:picChg>
      </pc:sldChg>
      <pc:sldChg chg="addSp modSp add mod modCm">
        <pc:chgData name="Shailendra Hegde" userId="0947920a-c94d-4246-90d4-bdd31da02ffe" providerId="ADAL" clId="{00F81210-528F-43DF-BFFE-016AF46635C9}" dt="2025-09-11T21:30:38.212" v="2846" actId="6549"/>
        <pc:sldMkLst>
          <pc:docMk/>
          <pc:sldMk cId="4238226660" sldId="2147483473"/>
        </pc:sldMkLst>
        <pc:spChg chg="mod">
          <ac:chgData name="Shailendra Hegde" userId="0947920a-c94d-4246-90d4-bdd31da02ffe" providerId="ADAL" clId="{00F81210-528F-43DF-BFFE-016AF46635C9}" dt="2025-09-11T20:28:08.978" v="2028" actId="20577"/>
          <ac:spMkLst>
            <pc:docMk/>
            <pc:sldMk cId="4238226660" sldId="2147483473"/>
            <ac:spMk id="2" creationId="{E2793906-386E-56CA-B6A4-0D320BF411F5}"/>
          </ac:spMkLst>
        </pc:spChg>
        <pc:spChg chg="mod">
          <ac:chgData name="Shailendra Hegde" userId="0947920a-c94d-4246-90d4-bdd31da02ffe" providerId="ADAL" clId="{00F81210-528F-43DF-BFFE-016AF46635C9}" dt="2025-09-11T21:30:38.212" v="2846" actId="6549"/>
          <ac:spMkLst>
            <pc:docMk/>
            <pc:sldMk cId="4238226660" sldId="2147483473"/>
            <ac:spMk id="29" creationId="{275DC642-ED33-5D1D-320F-466566F52AB8}"/>
          </ac:spMkLst>
        </pc:spChg>
        <pc:picChg chg="add mod modCrop">
          <ac:chgData name="Shailendra Hegde" userId="0947920a-c94d-4246-90d4-bdd31da02ffe" providerId="ADAL" clId="{00F81210-528F-43DF-BFFE-016AF46635C9}" dt="2025-09-11T20:23:58.004" v="1699" actId="1076"/>
          <ac:picMkLst>
            <pc:docMk/>
            <pc:sldMk cId="4238226660" sldId="2147483473"/>
            <ac:picMk id="5" creationId="{ED3AF3C0-1F5A-DE13-8495-A3B1E48B4E42}"/>
          </ac:picMkLst>
        </pc:picChg>
        <pc:extLst>
          <p:ext xmlns:p="http://schemas.openxmlformats.org/presentationml/2006/main" uri="{D6D511B9-2390-475A-947B-AFAB55BFBCF1}">
            <pc226:cmChg xmlns:pc226="http://schemas.microsoft.com/office/powerpoint/2022/06/main/command" chg="mod">
              <pc226:chgData name="Shailendra Hegde" userId="0947920a-c94d-4246-90d4-bdd31da02ffe" providerId="ADAL" clId="{00F81210-528F-43DF-BFFE-016AF46635C9}" dt="2025-09-11T21:30:38.212" v="2846" actId="6549"/>
              <pc2:cmMkLst xmlns:pc2="http://schemas.microsoft.com/office/powerpoint/2019/9/main/command">
                <pc:docMk/>
                <pc:sldMk cId="4238226660" sldId="2147483473"/>
                <pc2:cmMk id="{7FEC05FB-6057-7445-A7B2-B057F7D99FFE}"/>
              </pc2:cmMkLst>
            </pc226:cmChg>
          </p:ext>
        </pc:extLst>
      </pc:sldChg>
      <pc:sldChg chg="addSp delSp modSp add mod">
        <pc:chgData name="Shailendra Hegde" userId="0947920a-c94d-4246-90d4-bdd31da02ffe" providerId="ADAL" clId="{00F81210-528F-43DF-BFFE-016AF46635C9}" dt="2025-09-11T20:34:26.904" v="2118" actId="20577"/>
        <pc:sldMkLst>
          <pc:docMk/>
          <pc:sldMk cId="3104554836" sldId="2147483474"/>
        </pc:sldMkLst>
        <pc:spChg chg="mod">
          <ac:chgData name="Shailendra Hegde" userId="0947920a-c94d-4246-90d4-bdd31da02ffe" providerId="ADAL" clId="{00F81210-528F-43DF-BFFE-016AF46635C9}" dt="2025-09-11T20:34:26.904" v="2118" actId="20577"/>
          <ac:spMkLst>
            <pc:docMk/>
            <pc:sldMk cId="3104554836" sldId="2147483474"/>
            <ac:spMk id="2" creationId="{E65DECD5-F71E-59C7-E972-4FA62EE5D528}"/>
          </ac:spMkLst>
        </pc:spChg>
        <pc:spChg chg="mod">
          <ac:chgData name="Shailendra Hegde" userId="0947920a-c94d-4246-90d4-bdd31da02ffe" providerId="ADAL" clId="{00F81210-528F-43DF-BFFE-016AF46635C9}" dt="2025-09-11T20:34:22.338" v="2115" actId="20577"/>
          <ac:spMkLst>
            <pc:docMk/>
            <pc:sldMk cId="3104554836" sldId="2147483474"/>
            <ac:spMk id="29" creationId="{E8384687-2EAF-152B-B272-8307C0F9353E}"/>
          </ac:spMkLst>
        </pc:spChg>
        <pc:picChg chg="add del mod">
          <ac:chgData name="Shailendra Hegde" userId="0947920a-c94d-4246-90d4-bdd31da02ffe" providerId="ADAL" clId="{00F81210-528F-43DF-BFFE-016AF46635C9}" dt="2025-09-11T20:32:52.096" v="2041" actId="478"/>
          <ac:picMkLst>
            <pc:docMk/>
            <pc:sldMk cId="3104554836" sldId="2147483474"/>
            <ac:picMk id="6" creationId="{91F65BE7-5E07-16CB-D514-8CC72FD24250}"/>
          </ac:picMkLst>
        </pc:picChg>
        <pc:picChg chg="mod modCrop">
          <ac:chgData name="Shailendra Hegde" userId="0947920a-c94d-4246-90d4-bdd31da02ffe" providerId="ADAL" clId="{00F81210-528F-43DF-BFFE-016AF46635C9}" dt="2025-09-11T20:32:15.596" v="2039" actId="1076"/>
          <ac:picMkLst>
            <pc:docMk/>
            <pc:sldMk cId="3104554836" sldId="2147483474"/>
            <ac:picMk id="7" creationId="{7EC00005-7916-D7A8-651A-F393AA6B3D35}"/>
          </ac:picMkLst>
        </pc:picChg>
        <pc:picChg chg="add mod">
          <ac:chgData name="Shailendra Hegde" userId="0947920a-c94d-4246-90d4-bdd31da02ffe" providerId="ADAL" clId="{00F81210-528F-43DF-BFFE-016AF46635C9}" dt="2025-09-11T20:33:04.742" v="2045" actId="14100"/>
          <ac:picMkLst>
            <pc:docMk/>
            <pc:sldMk cId="3104554836" sldId="2147483474"/>
            <ac:picMk id="11" creationId="{F9349A3E-7D51-EE1E-1DFE-2828B73840A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BCCC3A-C7E4-4824-AB04-296DE7C9CE27}" type="datetimeFigureOut">
              <a:rPr lang="en-GB" smtClean="0"/>
              <a:t>11/09/2025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1A1610-9675-4096-9D9F-8D0515A8DEEE}" type="slidenum">
              <a:rPr lang="en-GB" smtClean="0"/>
              <a:t>‹#›</a:t>
            </a:fld>
            <a:endParaRPr lang="en-GB"/>
          </a:p>
        </p:txBody>
      </p:sp>
    </p:spTree>
    <p:extLst>
      <p:ext uri="{BB962C8B-B14F-4D97-AF65-F5344CB8AC3E}">
        <p14:creationId xmlns:p14="http://schemas.microsoft.com/office/powerpoint/2010/main" val="2374072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22788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15B28-AC1F-9CA0-0C6F-26C1EF65E4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1DD05F-23E0-DF49-9962-FFC570A97F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54AE2B-A698-8A63-47BF-8C6E26CA6431}"/>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2AE629C1-21AC-D9DB-B7FE-C8F2031A55E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98328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EF07A-E8A2-A778-9A85-BB3BA0C91B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5043EF-42C8-4D9A-C3A0-63F0DEAAF8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A49B5D-067C-F766-8298-722175D284F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744574B6-4EFF-7C55-8B84-F626BA2FF27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82684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CDAA1-9605-9A09-74C0-6A7580EA2F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42D69B-AB26-DBF5-7FC8-AB3E8EF60D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DB6AE0-4D41-6724-F6EB-A48121845895}"/>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98E8D5F1-D2F1-A0FD-F7EE-E958B750F94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3285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01792-10F7-EB84-7032-945D369285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6D80CB-3D8F-31C8-C491-53FD647051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533B11-30F4-55C0-BD7A-F4ED5E0A0651}"/>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BE3AF565-FB1C-A021-2F03-EB8444AFD45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233379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E6578-F847-5EF6-D3C4-99D42EC3BE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023F63-F4CD-80BD-82CF-CD0EC936F8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3BEA83-F6B4-FD70-0C51-B7CF255ABD84}"/>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4D214733-4CF2-AD8A-F0E5-26D17FEAB95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29889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4D09E-8389-6E11-1CB6-0D2BBDAED2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FAD65B-C0E2-B324-E680-46BE770B47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E2A973-6148-CB41-969F-58AAB9322C9F}"/>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E82F3661-D738-5111-F109-2DCF8131915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18264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D4163-656E-5A12-CA1A-F6D7321468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9AF299-6D6C-00FF-097A-38D65FF26E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838B76-A500-E9F1-765E-F5DB0B1EAF73}"/>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9177EB41-E71D-0D23-9ED7-364C2383C0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247311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B8967-8FED-208F-5EF7-A61F38A4AC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7CC4A0-8666-4867-0FAA-F82D8BB9E1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E03E2F-6B8F-281A-8ABC-BE3A640F9993}"/>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931EC1EC-0619-34D0-1A5E-DC908A1D3AA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98471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53F1C-07BD-1D66-1DB3-B2EE701107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C5B5B9-168E-ACF6-E06E-461FF76137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C9B871-4AD9-A1B6-3661-A40A830450AE}"/>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0F52B15B-FE0E-9040-EC82-AFB28487188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5042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B7558-9631-23C8-ED2C-5F9232DB3F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897D7D-C9EE-2F90-6380-943BF79C09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A2D5A7-CA17-BD34-A2A5-5444AA51B6B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E6F4BE93-6234-2533-63E7-CC3C32FDC6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8715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989151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B6B47-97A6-F181-198F-FFB06B9303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B67418-08E5-2FAA-4094-F6EEE3939C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676010-00F9-8505-D05E-1B4BE8E77415}"/>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C7E698D-2921-97F4-B68F-755A8B631F0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09085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47570-340E-D06B-219F-74E437EC24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DB0C7F-16DB-0056-DC24-BA920713EA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C60DB2-D44D-EF60-6458-E8AC0CAF175F}"/>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36A41BBD-08D3-4C5D-B9E8-82670F22DA1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65893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17442-F7CA-8EF4-5CA5-39D04C7AE2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9F3D55-E99C-5200-FD81-FB34C823CB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BFEFFE-E5B7-7EC0-5FB0-5467DBC467B2}"/>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BAA879E6-1993-FF88-86C4-D32D312BE66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60187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FD7E2-70A4-2824-9878-5F32B17841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71F7A1-E882-612C-A444-558C74C645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F4B47F-05B6-069D-F847-F386B4A078BF}"/>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473A41C4-B9D4-46F0-C285-53F620277A1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73035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694CB-7AD9-AEA0-E21B-518BC0EEC6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9240D7-5F74-D3DA-CD2C-3E1B49CDF8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AF327-E13F-2A32-E773-302E053317CD}"/>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4FCA16B8-7D0C-57CB-2E5B-99628F0BBD4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71541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51633-7013-EB7C-1928-EAD4900113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DE53DE-63C3-3012-30A2-CC6B015835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ADF48E-3EB5-47FE-0B6D-E39F7E9C58EC}"/>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36F7637E-804B-3F6C-1756-FD872A974EA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39908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2EAFA-3486-2DC1-2ABA-A23850470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F5F8A8-3D2A-D4B0-E733-1528CECC62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84D11A-9BBC-6B50-22E9-D1DF2B126A0E}"/>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B870139F-2507-3E7E-B169-0E17319C282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822536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6FF5D-549E-7F25-7C7C-C23B7B5F8E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507132-9BC1-63A9-5A41-64C6E32D46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515681-4B84-57E7-FF1D-F50C77F8849E}"/>
              </a:ext>
            </a:extLst>
          </p:cNvPr>
          <p:cNvSpPr>
            <a:spLocks noGrp="1"/>
          </p:cNvSpPr>
          <p:nvPr>
            <p:ph type="body" idx="1"/>
          </p:nvPr>
        </p:nvSpPr>
        <p:spPr/>
        <p:txBody>
          <a:bodyPr/>
          <a:lstStyle/>
          <a:p>
            <a:pPr>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7401CB70-BA56-0588-0731-A4FC16A926C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B24FC5-5B3D-4183-B6D7-FE3046BD40A1}"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804300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Master" Target="../slideMasters/slideMaster2.xml"/><Relationship Id="rId4" Type="http://schemas.openxmlformats.org/officeDocument/2006/relationships/image" Target="../media/image35.jpe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2.xml"/><Relationship Id="rId5" Type="http://schemas.openxmlformats.org/officeDocument/2006/relationships/image" Target="../media/image39.jpeg"/><Relationship Id="rId4" Type="http://schemas.openxmlformats.org/officeDocument/2006/relationships/image" Target="../media/image38.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Master" Target="../slideMasters/slideMaster2.xml"/><Relationship Id="rId4" Type="http://schemas.openxmlformats.org/officeDocument/2006/relationships/image" Target="../media/image44.jpe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Master" Target="../slideMasters/slideMaster2.xml"/><Relationship Id="rId5" Type="http://schemas.openxmlformats.org/officeDocument/2006/relationships/image" Target="../media/image48.jpeg"/><Relationship Id="rId4" Type="http://schemas.openxmlformats.org/officeDocument/2006/relationships/image" Target="../media/image47.jpe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Master" Target="../slideMasters/slideMaster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Master" Target="../slideMasters/slideMaster2.xml"/><Relationship Id="rId4" Type="http://schemas.openxmlformats.org/officeDocument/2006/relationships/image" Target="../media/image56.jpe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Master" Target="../slideMasters/slideMaster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5" Type="http://schemas.openxmlformats.org/officeDocument/2006/relationships/image" Target="../media/image4.jpeg"/><Relationship Id="rId4" Type="http://schemas.openxmlformats.org/officeDocument/2006/relationships/image" Target="../media/image64.sv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1.jpeg"/><Relationship Id="rId1" Type="http://schemas.openxmlformats.org/officeDocument/2006/relationships/slideMaster" Target="../slideMasters/slideMaster2.xml"/><Relationship Id="rId6" Type="http://schemas.openxmlformats.org/officeDocument/2006/relationships/image" Target="../media/image4.jpeg"/><Relationship Id="rId5" Type="http://schemas.openxmlformats.org/officeDocument/2006/relationships/image" Target="../media/image64.svg"/><Relationship Id="rId4" Type="http://schemas.openxmlformats.org/officeDocument/2006/relationships/image" Target="../media/image2.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png"/><Relationship Id="rId1" Type="http://schemas.openxmlformats.org/officeDocument/2006/relationships/slideMaster" Target="../slideMasters/slideMaster2.xml"/><Relationship Id="rId5" Type="http://schemas.openxmlformats.org/officeDocument/2006/relationships/image" Target="../media/image4.jpeg"/><Relationship Id="rId4" Type="http://schemas.openxmlformats.org/officeDocument/2006/relationships/image" Target="../media/image64.sv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64.svg"/></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73.svg"/></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5" Type="http://schemas.openxmlformats.org/officeDocument/2006/relationships/image" Target="../media/image4.jpeg"/><Relationship Id="rId4" Type="http://schemas.openxmlformats.org/officeDocument/2006/relationships/image" Target="../media/image64.sv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64.sv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73.svg"/></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3.png"/><Relationship Id="rId1" Type="http://schemas.openxmlformats.org/officeDocument/2006/relationships/slideMaster" Target="../slideMasters/slideMaster3.xml"/><Relationship Id="rId4" Type="http://schemas.openxmlformats.org/officeDocument/2006/relationships/image" Target="../media/image64.svg"/></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Master" Target="../slideMasters/slideMaster3.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Master" Target="../slideMasters/slideMaster3.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3.png"/><Relationship Id="rId1" Type="http://schemas.openxmlformats.org/officeDocument/2006/relationships/slideMaster" Target="../slideMasters/slideMaster3.xml"/><Relationship Id="rId4" Type="http://schemas.openxmlformats.org/officeDocument/2006/relationships/image" Target="../media/image64.svg"/></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82.jpeg"/><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slideMaster" Target="../slideMasters/slideMaster4.xml"/><Relationship Id="rId4" Type="http://schemas.openxmlformats.org/officeDocument/2006/relationships/image" Target="../media/image66.emf"/></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slideMaster" Target="../slideMasters/slideMaster4.xml"/><Relationship Id="rId4" Type="http://schemas.openxmlformats.org/officeDocument/2006/relationships/image" Target="../media/image66.emf"/></Relationships>
</file>

<file path=ppt/slideLayouts/_rels/slideLayout18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7.png"/><Relationship Id="rId1" Type="http://schemas.openxmlformats.org/officeDocument/2006/relationships/slideMaster" Target="../slideMasters/slideMaster4.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7.png"/><Relationship Id="rId1" Type="http://schemas.openxmlformats.org/officeDocument/2006/relationships/slideMaster" Target="../slideMasters/slideMaster4.xml"/></Relationships>
</file>

<file path=ppt/slideLayouts/_rels/slideLayout19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7.png"/><Relationship Id="rId1" Type="http://schemas.openxmlformats.org/officeDocument/2006/relationships/slideMaster" Target="../slideMasters/slideMaster4.xml"/></Relationships>
</file>

<file path=ppt/slideLayouts/_rels/slideLayout19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7.png"/><Relationship Id="rId1" Type="http://schemas.openxmlformats.org/officeDocument/2006/relationships/slideMaster" Target="../slideMasters/slideMaster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19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7.png"/><Relationship Id="rId1" Type="http://schemas.openxmlformats.org/officeDocument/2006/relationships/slideMaster" Target="../slideMasters/slideMaster4.xml"/><Relationship Id="rId4" Type="http://schemas.openxmlformats.org/officeDocument/2006/relationships/image" Target="../media/image82.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Master" Target="../slideMasters/slideMaster4.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Master" Target="../slideMasters/slideMaster4.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Master" Target="../slideMasters/slideMaster4.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Master" Target="../slideMasters/slideMaster4.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Master" Target="../slideMasters/slideMaster4.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Master" Target="../slideMasters/slideMaster4.xml"/></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image" Target="../media/image89.jpeg"/><Relationship Id="rId1" Type="http://schemas.openxmlformats.org/officeDocument/2006/relationships/slideMaster" Target="../slideMasters/slideMaster4.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Master" Target="../slideMasters/slideMaster4.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Master" Target="../slideMasters/slideMaster4.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Master" Target="../slideMasters/slideMaster4.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4.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Master" Target="../slideMasters/slideMaster4.xml"/><Relationship Id="rId4" Type="http://schemas.openxmlformats.org/officeDocument/2006/relationships/image" Target="../media/image35.jpeg"/></Relationships>
</file>

<file path=ppt/slideLayouts/_rels/slideLayout2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4.xml"/><Relationship Id="rId5" Type="http://schemas.openxmlformats.org/officeDocument/2006/relationships/image" Target="../media/image39.jpeg"/><Relationship Id="rId4" Type="http://schemas.openxmlformats.org/officeDocument/2006/relationships/image" Target="../media/image38.jpeg"/></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4.xml"/></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Master" Target="../slideMasters/slideMaster4.xml"/><Relationship Id="rId4" Type="http://schemas.openxmlformats.org/officeDocument/2006/relationships/image" Target="../media/image44.jpeg"/></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Master" Target="../slideMasters/slideMaster4.xml"/><Relationship Id="rId5" Type="http://schemas.openxmlformats.org/officeDocument/2006/relationships/image" Target="../media/image48.jpeg"/><Relationship Id="rId4" Type="http://schemas.openxmlformats.org/officeDocument/2006/relationships/image" Target="../media/image47.jpeg"/></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Master" Target="../slideMasters/slideMaster4.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Master" Target="../slideMasters/slideMaster4.xml"/><Relationship Id="rId4" Type="http://schemas.openxmlformats.org/officeDocument/2006/relationships/image" Target="../media/image56.jpeg"/></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Master" Target="../slideMasters/slideMaster4.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Master" Target="../slideMasters/slideMaster4.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Master" Target="../slideMasters/slideMaster4.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Master" Target="../slideMasters/slideMaster4.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Master" Target="../slideMasters/slideMaster4.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Master" Target="../slideMasters/slideMaster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Master" Target="../slideMasters/slideMaster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Master" Target="../slideMasters/slideMaster4.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Master" Target="../slideMasters/slideMaster4.xml"/></Relationships>
</file>

<file path=ppt/slideLayouts/_rels/slideLayout26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slideMaster" Target="../slideMasters/slideMaster4.xml"/><Relationship Id="rId4" Type="http://schemas.openxmlformats.org/officeDocument/2006/relationships/image" Target="../media/image66.emf"/></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image" Target="../media/image101.jpeg"/><Relationship Id="rId1" Type="http://schemas.openxmlformats.org/officeDocument/2006/relationships/slideMaster" Target="../slideMasters/slideMaster4.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Master" Target="../slideMasters/slideMaster4.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Master" Target="../slideMasters/slideMaster4.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Master" Target="../slideMasters/slideMaster4.xml"/></Relationships>
</file>

<file path=ppt/slideLayouts/_rels/slideLayout27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Master" Target="../slideMasters/slideMaster5.xml"/></Relationships>
</file>

<file path=ppt/slideLayouts/_rels/slideLayout27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5.png"/><Relationship Id="rId1" Type="http://schemas.openxmlformats.org/officeDocument/2006/relationships/slideMaster" Target="../slideMasters/slideMaster5.xml"/></Relationships>
</file>

<file path=ppt/slideLayouts/_rels/slideLayout27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6.jpe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Master" Target="../slideMasters/slideMaster5.xml"/><Relationship Id="rId4" Type="http://schemas.openxmlformats.org/officeDocument/2006/relationships/image" Target="../media/image107.jpeg"/></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1.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Master" Target="../slideMasters/slideMaster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81.jpeg"/><Relationship Id="rId1" Type="http://schemas.openxmlformats.org/officeDocument/2006/relationships/slideMaster" Target="../slideMasters/slideMaster5.xml"/></Relationships>
</file>

<file path=ppt/slideLayouts/_rels/slideLayout29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110.png"/><Relationship Id="rId1" Type="http://schemas.openxmlformats.org/officeDocument/2006/relationships/slideMaster" Target="../slideMasters/slideMaster5.xml"/><Relationship Id="rId4" Type="http://schemas.openxmlformats.org/officeDocument/2006/relationships/image" Target="../media/image109.png"/></Relationships>
</file>

<file path=ppt/slideLayouts/_rels/slideLayout29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Master" Target="../slideMasters/slideMaster5.xml"/></Relationships>
</file>

<file path=ppt/slideLayouts/_rels/slideLayout29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jpeg"/><Relationship Id="rId1" Type="http://schemas.openxmlformats.org/officeDocument/2006/relationships/slideMaster" Target="../slideMasters/slideMaster5.xml"/><Relationship Id="rId4" Type="http://schemas.openxmlformats.org/officeDocument/2006/relationships/image" Target="../media/image112.png"/></Relationships>
</file>

<file path=ppt/slideLayouts/_rels/slideLayout29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Master" Target="../slideMasters/slideMaster5.xml"/><Relationship Id="rId6" Type="http://schemas.openxmlformats.org/officeDocument/2006/relationships/image" Target="../media/image118.png"/><Relationship Id="rId5" Type="http://schemas.openxmlformats.org/officeDocument/2006/relationships/image" Target="../media/image117.jpeg"/><Relationship Id="rId4" Type="http://schemas.microsoft.com/office/2007/relationships/hdphoto" Target="../media/hdphoto3.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9.png"/><Relationship Id="rId1" Type="http://schemas.openxmlformats.org/officeDocument/2006/relationships/slideMaster" Target="../slideMasters/slideMaster5.xml"/></Relationships>
</file>

<file path=ppt/slideLayouts/_rels/slideLayout301.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Master" Target="../slideMasters/slideMaster5.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Master" Target="../slideMasters/slideMaster5.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Master" Target="../slideMasters/slideMaster5.xml"/></Relationships>
</file>

<file path=ppt/slideLayouts/_rels/slideLayout304.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Master" Target="../slideMasters/slideMaster5.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Master" Target="../slideMasters/slideMaster5.xml"/></Relationships>
</file>

<file path=ppt/slideLayouts/_rels/slideLayout306.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Master" Target="../slideMasters/slideMaster5.xml"/></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Master" Target="../slideMasters/slideMaster5.xml"/><Relationship Id="rId4" Type="http://schemas.openxmlformats.org/officeDocument/2006/relationships/image" Target="../media/image126.png"/></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Master" Target="../slideMasters/slideMaster5.xml"/><Relationship Id="rId5" Type="http://schemas.openxmlformats.org/officeDocument/2006/relationships/image" Target="../media/image130.jpeg"/><Relationship Id="rId4" Type="http://schemas.openxmlformats.org/officeDocument/2006/relationships/image" Target="../media/image129.png"/></Relationships>
</file>

<file path=ppt/slideLayouts/_rels/slideLayout309.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1.jpe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Master" Target="../slideMasters/slideMaster5.xml"/><Relationship Id="rId4" Type="http://schemas.openxmlformats.org/officeDocument/2006/relationships/image" Target="../media/image135.png"/></Relationships>
</file>

<file path=ppt/slideLayouts/_rels/slideLayout311.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6.jpeg"/><Relationship Id="rId1" Type="http://schemas.openxmlformats.org/officeDocument/2006/relationships/slideMaster" Target="../slideMasters/slideMaster5.xml"/><Relationship Id="rId5" Type="http://schemas.openxmlformats.org/officeDocument/2006/relationships/image" Target="../media/image139.jpeg"/><Relationship Id="rId4" Type="http://schemas.openxmlformats.org/officeDocument/2006/relationships/image" Target="../media/image138.png"/></Relationships>
</file>

<file path=ppt/slideLayouts/_rels/slideLayout312.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Master" Target="../slideMasters/slideMaster5.xml"/><Relationship Id="rId6" Type="http://schemas.openxmlformats.org/officeDocument/2006/relationships/image" Target="../media/image144.jpeg"/><Relationship Id="rId5" Type="http://schemas.openxmlformats.org/officeDocument/2006/relationships/image" Target="../media/image143.jpeg"/><Relationship Id="rId4" Type="http://schemas.openxmlformats.org/officeDocument/2006/relationships/image" Target="../media/image142.png"/></Relationships>
</file>

<file path=ppt/slideLayouts/_rels/slideLayout313.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jpeg"/><Relationship Id="rId1" Type="http://schemas.openxmlformats.org/officeDocument/2006/relationships/slideMaster" Target="../slideMasters/slideMaster5.xml"/><Relationship Id="rId4" Type="http://schemas.openxmlformats.org/officeDocument/2006/relationships/image" Target="../media/image147.png"/></Relationships>
</file>

<file path=ppt/slideLayouts/_rels/slideLayout314.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jpeg"/><Relationship Id="rId1" Type="http://schemas.openxmlformats.org/officeDocument/2006/relationships/slideMaster" Target="../slideMasters/slideMaster5.xml"/><Relationship Id="rId5" Type="http://schemas.openxmlformats.org/officeDocument/2006/relationships/image" Target="../media/image148.jpeg"/><Relationship Id="rId4" Type="http://schemas.openxmlformats.org/officeDocument/2006/relationships/image" Target="../media/image147.png"/></Relationships>
</file>

<file path=ppt/slideLayouts/_rels/slideLayout315.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image" Target="../media/image149.jpeg"/><Relationship Id="rId1" Type="http://schemas.openxmlformats.org/officeDocument/2006/relationships/slideMaster" Target="../slideMasters/slideMaster5.xml"/><Relationship Id="rId6" Type="http://schemas.openxmlformats.org/officeDocument/2006/relationships/image" Target="../media/image153.jpeg"/><Relationship Id="rId5" Type="http://schemas.openxmlformats.org/officeDocument/2006/relationships/image" Target="../media/image152.jpeg"/><Relationship Id="rId4" Type="http://schemas.openxmlformats.org/officeDocument/2006/relationships/image" Target="../media/image151.png"/></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3.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Master" Target="../slideMasters/slideMaster5.xml"/></Relationships>
</file>

<file path=ppt/slideLayouts/_rels/slideLayout324.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png"/><Relationship Id="rId1" Type="http://schemas.openxmlformats.org/officeDocument/2006/relationships/slideMaster" Target="../slideMasters/slideMaster5.xml"/></Relationships>
</file>

<file path=ppt/slideLayouts/_rels/slideLayout325.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image" Target="../media/image156.jpeg"/><Relationship Id="rId1" Type="http://schemas.openxmlformats.org/officeDocument/2006/relationships/slideMaster" Target="../slideMasters/slideMaster5.xml"/></Relationships>
</file>

<file path=ppt/slideLayouts/_rels/slideLayout326.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Master" Target="../slideMasters/slideMaster5.xml"/></Relationships>
</file>

<file path=ppt/slideLayouts/_rels/slideLayout327.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Master" Target="../slideMasters/slideMaster5.xml"/></Relationships>
</file>

<file path=ppt/slideLayouts/_rels/slideLayout328.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Master" Target="../slideMasters/slideMaster5.xml"/></Relationships>
</file>

<file path=ppt/slideLayouts/_rels/slideLayout329.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Master" Target="../slideMasters/slideMaster5.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5.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Master" Target="../slideMasters/slideMaster5.xml"/></Relationships>
</file>

<file path=ppt/slideLayouts/_rels/slideLayout336.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Master" Target="../slideMasters/slideMaster5.xml"/></Relationships>
</file>

<file path=ppt/slideLayouts/_rels/slideLayout337.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Master" Target="../slideMasters/slideMaster5.xml"/></Relationships>
</file>

<file path=ppt/slideLayouts/_rels/slideLayout338.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Master" Target="../slideMasters/slideMaster5.xml"/></Relationships>
</file>

<file path=ppt/slideLayouts/_rels/slideLayout339.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Master" Target="../slideMasters/slideMaster5.xml"/><Relationship Id="rId4" Type="http://schemas.microsoft.com/office/2007/relationships/hdphoto" Target="../media/hdphoto4.wdp"/></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Master" Target="../slideMasters/slideMaster5.xml"/><Relationship Id="rId4" Type="http://schemas.openxmlformats.org/officeDocument/2006/relationships/image" Target="../media/image170.svg"/></Relationships>
</file>

<file path=ppt/slideLayouts/_rels/slideLayout341.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Master" Target="../slideMasters/slideMaster5.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Master" Target="../slideMasters/slideMaster5.xml"/></Relationships>
</file>

<file path=ppt/slideLayouts/_rels/slideLayout343.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Master" Target="../slideMasters/slideMaster5.xml"/></Relationships>
</file>

<file path=ppt/slideLayouts/_rels/slideLayout34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74.png"/><Relationship Id="rId1" Type="http://schemas.openxmlformats.org/officeDocument/2006/relationships/slideMaster" Target="../slideMasters/slideMaster5.xml"/><Relationship Id="rId5" Type="http://schemas.openxmlformats.org/officeDocument/2006/relationships/image" Target="../media/image176.svg"/><Relationship Id="rId4" Type="http://schemas.openxmlformats.org/officeDocument/2006/relationships/image" Target="../media/image175.png"/></Relationships>
</file>

<file path=ppt/slideLayouts/_rels/slideLayout345.xml.rels><?xml version="1.0" encoding="UTF-8" standalone="yes"?>
<Relationships xmlns="http://schemas.openxmlformats.org/package/2006/relationships"><Relationship Id="rId3" Type="http://schemas.openxmlformats.org/officeDocument/2006/relationships/image" Target="../media/image178.svg"/><Relationship Id="rId2" Type="http://schemas.openxmlformats.org/officeDocument/2006/relationships/image" Target="../media/image177.png"/><Relationship Id="rId1" Type="http://schemas.openxmlformats.org/officeDocument/2006/relationships/slideMaster" Target="../slideMasters/slideMaster5.xml"/></Relationships>
</file>

<file path=ppt/slideLayouts/_rels/slideLayout346.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Master" Target="../slideMasters/slideMaster5.xml"/></Relationships>
</file>

<file path=ppt/slideLayouts/_rels/slideLayout347.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Master" Target="../slideMasters/slideMaster5.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Master" Target="../slideMasters/slideMaster5.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4.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Master" Target="../slideMasters/slideMaster1.xml"/><Relationship Id="rId4" Type="http://schemas.openxmlformats.org/officeDocument/2006/relationships/image" Target="../media/image35.jpe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1.xml"/><Relationship Id="rId5" Type="http://schemas.openxmlformats.org/officeDocument/2006/relationships/image" Target="../media/image39.jpeg"/><Relationship Id="rId4" Type="http://schemas.openxmlformats.org/officeDocument/2006/relationships/image" Target="../media/image38.jpe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Master" Target="../slideMasters/slideMaster1.xml"/><Relationship Id="rId4" Type="http://schemas.openxmlformats.org/officeDocument/2006/relationships/image" Target="../media/image44.jpe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Master" Target="../slideMasters/slideMaster1.xml"/><Relationship Id="rId5" Type="http://schemas.openxmlformats.org/officeDocument/2006/relationships/image" Target="../media/image48.jpeg"/><Relationship Id="rId4" Type="http://schemas.openxmlformats.org/officeDocument/2006/relationships/image" Target="../media/image47.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Master" Target="../slideMasters/slideMaster1.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Master" Target="../slideMasters/slideMaster1.xml"/><Relationship Id="rId4" Type="http://schemas.openxmlformats.org/officeDocument/2006/relationships/image" Target="../media/image56.jpe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Master" Target="../slideMasters/slideMaster1.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3.png"/><Relationship Id="rId1" Type="http://schemas.openxmlformats.org/officeDocument/2006/relationships/slideMaster" Target="../slideMasters/slideMaster1.xml"/><Relationship Id="rId4" Type="http://schemas.openxmlformats.org/officeDocument/2006/relationships/image" Target="../media/image64.svg"/></Relationships>
</file>

<file path=ppt/slideLayouts/_rels/slideLayout6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5.png"/><Relationship Id="rId1" Type="http://schemas.openxmlformats.org/officeDocument/2006/relationships/slideMaster" Target="../slideMasters/slideMaster1.xml"/><Relationship Id="rId4" Type="http://schemas.openxmlformats.org/officeDocument/2006/relationships/image" Target="../media/image66.emf"/></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5" Type="http://schemas.openxmlformats.org/officeDocument/2006/relationships/image" Target="../media/image4.jpeg"/><Relationship Id="rId4" Type="http://schemas.openxmlformats.org/officeDocument/2006/relationships/image" Target="../media/image64.sv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jpeg"/><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eg"/><Relationship Id="rId1" Type="http://schemas.openxmlformats.org/officeDocument/2006/relationships/slideMaster" Target="../slideMasters/slideMaster2.xml"/><Relationship Id="rId4" Type="http://schemas.openxmlformats.org/officeDocument/2006/relationships/image" Target="../media/image7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73.svg"/></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photo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318C726D-8663-E923-5AF2-6D1C5F533F2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1519464"/>
            <a:ext cx="4167887" cy="2031325"/>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accent1"/>
                </a:solidFill>
                <a:effectLst/>
                <a:latin typeface="Segoe UI Semibold" panose="020B0702040204020203" pitchFamily="34" charset="0"/>
                <a:ea typeface="+mn-ea"/>
                <a:cs typeface="Segoe UI Semibold" panose="020B07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9" name="Text Placeholder 8">
            <a:extLst>
              <a:ext uri="{FF2B5EF4-FFF2-40B4-BE49-F238E27FC236}">
                <a16:creationId xmlns:a16="http://schemas.microsoft.com/office/drawing/2014/main" id="{E9DFAAC8-CE23-F613-6D2B-8569B34EBE0E}"/>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585789"/>
            <a:ext cx="6283325" cy="5683250"/>
          </a:xfrm>
          <a:blipFill dpi="0" rotWithShape="1">
            <a:blip r:embed="rId5" cstate="email">
              <a:extLst>
                <a:ext uri="{28A0092B-C50C-407E-A947-70E740481C1C}">
                  <a14:useLocalDpi xmlns:a14="http://schemas.microsoft.com/office/drawing/2010/main"/>
                </a:ext>
              </a:extLst>
            </a:blip>
            <a:srcRect/>
            <a:tile tx="0" ty="0" sx="93000" sy="93000" flip="none" algn="tl"/>
          </a:blipFill>
        </p:spPr>
        <p:txBody>
          <a:bodyPr/>
          <a:lstStyle>
            <a:lvl1pPr marL="0" indent="0">
              <a:buNone/>
              <a:defRPr>
                <a:noFill/>
              </a:defRPr>
            </a:lvl1pPr>
          </a:lstStyle>
          <a:p>
            <a:r>
              <a:rPr lang="en-US"/>
              <a:t>Click icon to add picture</a:t>
            </a:r>
          </a:p>
        </p:txBody>
      </p:sp>
    </p:spTree>
    <p:extLst>
      <p:ext uri="{BB962C8B-B14F-4D97-AF65-F5344CB8AC3E}">
        <p14:creationId xmlns:p14="http://schemas.microsoft.com/office/powerpoint/2010/main" val="14324880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6709099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78438031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77647278"/>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cstate="email">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27765031"/>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cstate="email">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87734939"/>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cstate="email">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17584598"/>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cstate="email">
              <a:extLst>
                <a:ext uri="{28A0092B-C50C-407E-A947-70E740481C1C}">
                  <a14:useLocalDpi xmlns:a14="http://schemas.microsoft.com/office/drawing/2010/main"/>
                </a:ext>
              </a:extLst>
            </a:blip>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14746657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cstate="email">
              <a:extLst>
                <a:ext uri="{28A0092B-C50C-407E-A947-70E740481C1C}">
                  <a14:useLocalDpi xmlns:a14="http://schemas.microsoft.com/office/drawing/2010/main"/>
                </a:ext>
              </a:extLst>
            </a:blip>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4555133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6267945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721973147"/>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615553"/>
          </a:xfrm>
        </p:spPr>
        <p:txBody>
          <a:bodyPr/>
          <a:lstStyle>
            <a:lvl1pPr marL="0" indent="0" algn="l">
              <a:spcBef>
                <a:spcPts val="0"/>
              </a:spcBef>
              <a:buNone/>
              <a:defRPr sz="20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615553"/>
          </a:xfrm>
        </p:spPr>
        <p:txBody>
          <a:bodyPr/>
          <a:lstStyle>
            <a:lvl1pPr marL="0" indent="0" algn="l">
              <a:spcBef>
                <a:spcPts val="0"/>
              </a:spcBef>
              <a:buNone/>
              <a:defRPr sz="20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615553"/>
          </a:xfrm>
        </p:spPr>
        <p:txBody>
          <a:bodyPr/>
          <a:lstStyle>
            <a:lvl1pPr marL="0" indent="0" algn="l">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615553"/>
          </a:xfrm>
        </p:spPr>
        <p:txBody>
          <a:bodyPr/>
          <a:lstStyle>
            <a:lvl1pPr marL="0" indent="0" algn="l">
              <a:spcBef>
                <a:spcPts val="0"/>
              </a:spcBef>
              <a:buNone/>
              <a:defRPr sz="20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96872908"/>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341906"/>
          </a:xfrm>
        </p:spPr>
        <p:txBody>
          <a:bodyPr>
            <a:spAutoFit/>
          </a:bodyPr>
          <a:lstStyle>
            <a:lvl1pPr marL="171450" indent="-171450">
              <a:defRPr lang="en-US" sz="2000" dirty="0"/>
            </a:lvl1pPr>
            <a:lvl2pPr marL="342900" indent="-171450">
              <a:defRPr lang="en-US" sz="1600" dirty="0"/>
            </a:lvl2pPr>
            <a:lvl3pPr marL="514350" indent="-171450">
              <a:defRPr lang="en-US" sz="1400" dirty="0"/>
            </a:lvl3pPr>
            <a:lvl4pPr marL="666750" indent="-152400">
              <a:defRPr lang="en-US" sz="1200" dirty="0"/>
            </a:lvl4pPr>
            <a:lvl5pPr marL="793750" indent="-120650">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341906"/>
          </a:xfrm>
        </p:spPr>
        <p:txBody>
          <a:bodyPr>
            <a:spAutoFit/>
          </a:bodyPr>
          <a:lstStyle>
            <a:lvl1pPr marL="171450" indent="-171450">
              <a:defRPr lang="en-US" sz="2000" dirty="0"/>
            </a:lvl1pPr>
            <a:lvl2pPr marL="342900" indent="-171450">
              <a:defRPr lang="en-US" sz="1600" dirty="0"/>
            </a:lvl2pPr>
            <a:lvl3pPr marL="514350" indent="-171450">
              <a:defRPr lang="en-US" sz="1400" dirty="0"/>
            </a:lvl3pPr>
            <a:lvl4pPr marL="685800" indent="-136525">
              <a:defRPr lang="en-US" sz="1200" dirty="0"/>
            </a:lvl4pPr>
            <a:lvl5pPr marL="793750" indent="-120650">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6373089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307777"/>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307777"/>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0760296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8067640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1070089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2783255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7468971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0910795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5177016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losing logo slide">
    <p:bg>
      <p:bgPr>
        <a:gradFill flip="none" rotWithShape="1">
          <a:gsLst>
            <a:gs pos="10000">
              <a:srgbClr val="254252"/>
            </a:gs>
            <a:gs pos="90000">
              <a:srgbClr val="00A389"/>
            </a:gs>
          </a:gsLst>
          <a:lin ang="2700000" scaled="0"/>
          <a:tileRect/>
        </a:grad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74C769AE-BECE-4486-17CA-6450807141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invGray">
          <a:xfrm>
            <a:off x="582042" y="586071"/>
            <a:ext cx="1885696" cy="292608"/>
          </a:xfrm>
          <a:prstGeom prst="rect">
            <a:avLst/>
          </a:prstGeom>
        </p:spPr>
      </p:pic>
      <p:sp>
        <p:nvSpPr>
          <p:cNvPr id="3" name="Title 2">
            <a:extLst>
              <a:ext uri="{FF2B5EF4-FFF2-40B4-BE49-F238E27FC236}">
                <a16:creationId xmlns:a16="http://schemas.microsoft.com/office/drawing/2014/main" id="{C2EDE96F-7980-35CB-4496-0A7233005F51}"/>
              </a:ext>
            </a:extLst>
          </p:cNvPr>
          <p:cNvSpPr>
            <a:spLocks noGrp="1"/>
          </p:cNvSpPr>
          <p:nvPr>
            <p:ph type="title" hasCustomPrompt="1"/>
          </p:nvPr>
        </p:nvSpPr>
        <p:spPr>
          <a:xfrm>
            <a:off x="584200" y="2873681"/>
            <a:ext cx="9144000" cy="677108"/>
          </a:xfrm>
        </p:spPr>
        <p:txBody>
          <a:bodyPr anchor="b" anchorCtr="0"/>
          <a:lstStyle>
            <a:lvl1pPr>
              <a:defRPr sz="4400">
                <a:solidFill>
                  <a:schemeClr val="tx1"/>
                </a:solidFill>
                <a:latin typeface="Segoe UI" panose="020B0502040204020203" pitchFamily="34" charset="0"/>
                <a:cs typeface="Segoe UI" panose="020B05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9AA3F035-7468-E4EC-FC47-1ADAA135E207}"/>
              </a:ext>
            </a:extLst>
          </p:cNvPr>
          <p:cNvSpPr>
            <a:spLocks noGrp="1"/>
          </p:cNvSpPr>
          <p:nvPr>
            <p:ph type="body" sz="quarter" idx="12" hasCustomPrompt="1"/>
          </p:nvPr>
        </p:nvSpPr>
        <p:spPr>
          <a:xfrm>
            <a:off x="582042" y="3962400"/>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6" name="Text Placeholder 4">
            <a:extLst>
              <a:ext uri="{FF2B5EF4-FFF2-40B4-BE49-F238E27FC236}">
                <a16:creationId xmlns:a16="http://schemas.microsoft.com/office/drawing/2014/main" id="{75611570-5588-E293-E5C8-BFB862DD045F}"/>
              </a:ext>
            </a:extLst>
          </p:cNvPr>
          <p:cNvSpPr>
            <a:spLocks noGrp="1"/>
          </p:cNvSpPr>
          <p:nvPr>
            <p:ph type="body" sz="quarter" idx="14" hasCustomPrompt="1"/>
          </p:nvPr>
        </p:nvSpPr>
        <p:spPr>
          <a:xfrm>
            <a:off x="584200" y="4261494"/>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Contact information</a:t>
            </a:r>
          </a:p>
        </p:txBody>
      </p:sp>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85707816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losing Logo with Photo">
    <p:bg>
      <p:bgPr>
        <a:solidFill>
          <a:srgbClr val="2A446F"/>
        </a:solidFill>
        <a:effectLst/>
      </p:bgPr>
    </p:bg>
    <p:spTree>
      <p:nvGrpSpPr>
        <p:cNvPr id="1" name=""/>
        <p:cNvGrpSpPr/>
        <p:nvPr/>
      </p:nvGrpSpPr>
      <p:grpSpPr>
        <a:xfrm>
          <a:off x="0" y="0"/>
          <a:ext cx="0" cy="0"/>
          <a:chOff x="0" y="0"/>
          <a:chExt cx="0" cy="0"/>
        </a:xfrm>
      </p:grpSpPr>
      <p:pic>
        <p:nvPicPr>
          <p:cNvPr id="7" name="Microsoft Viva logo" descr="Microsoft Viva logo">
            <a:extLst>
              <a:ext uri="{FF2B5EF4-FFF2-40B4-BE49-F238E27FC236}">
                <a16:creationId xmlns:a16="http://schemas.microsoft.com/office/drawing/2014/main" id="{791184DA-6F80-5308-6385-0E294D6B795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invGray">
          <a:xfrm>
            <a:off x="582042"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873681"/>
            <a:ext cx="4167887" cy="677108"/>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tx1"/>
                </a:solidFill>
                <a:effectLst/>
                <a:latin typeface="Segoe UI" panose="020B0502040204020203" pitchFamily="34" charset="0"/>
                <a:ea typeface="+mn-ea"/>
                <a:cs typeface="Segoe UI" panose="020B0502040204020203" pitchFamily="34" charset="0"/>
              </a:defRPr>
            </a:lvl1pPr>
          </a:lstStyle>
          <a:p>
            <a:r>
              <a:rPr lang="en-US"/>
              <a:t>Thank you</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8C4598A3-3158-55CB-9A6D-7264D56AF02B}"/>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0"/>
            <a:ext cx="6865937" cy="6858000"/>
          </a:xfrm>
          <a:blipFill dpi="0" rotWithShape="1">
            <a:blip r:embed="rId4" cstate="email">
              <a:extLst>
                <a:ext uri="{28A0092B-C50C-407E-A947-70E740481C1C}">
                  <a14:useLocalDpi xmlns:a14="http://schemas.microsoft.com/office/drawing/2010/main"/>
                </a:ext>
              </a:extLst>
            </a:blip>
            <a:srcRect/>
            <a:tile tx="0" ty="0" sx="100000" sy="100000" flip="none" algn="tl"/>
          </a:blipFill>
        </p:spPr>
        <p:txBody>
          <a:bodyPr/>
          <a:lstStyle>
            <a:lvl1pPr marL="0" indent="0">
              <a:buNone/>
              <a:defRPr>
                <a:noFill/>
              </a:defRPr>
            </a:lvl1pPr>
          </a:lstStyle>
          <a:p>
            <a:r>
              <a:rPr lang="en-US"/>
              <a:t>Click icon to add picture</a:t>
            </a:r>
          </a:p>
        </p:txBody>
      </p:sp>
      <p:sp>
        <p:nvSpPr>
          <p:cNvPr id="8" name="Text Box 3" descr="This is a copyright notice that should be included on the final slide.">
            <a:extLst>
              <a:ext uri="{FF2B5EF4-FFF2-40B4-BE49-F238E27FC236}">
                <a16:creationId xmlns:a16="http://schemas.microsoft.com/office/drawing/2014/main" id="{8CA58C26-DE72-1729-C4F7-9FDC215F0E96}"/>
              </a:ext>
            </a:extLst>
          </p:cNvPr>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27122064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Title Slide with photo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318C726D-8663-E923-5AF2-6D1C5F533F2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42" rtl="0" eaLnBrk="1" latinLnBrk="0" hangingPunct="1">
              <a:lnSpc>
                <a:spcPct val="100000"/>
              </a:lnSpc>
              <a:spcBef>
                <a:spcPct val="0"/>
              </a:spcBef>
              <a:buNone/>
              <a:defRPr lang="en-US" sz="4400" b="0" i="0" kern="1200" cap="none" spc="-50" baseline="0" dirty="0">
                <a:ln w="3175">
                  <a:noFill/>
                </a:ln>
                <a:solidFill>
                  <a:schemeClr val="accent1"/>
                </a:solidFill>
                <a:effectLst/>
                <a:latin typeface="Segoe UI Semilight" panose="020B0402040204020203" pitchFamily="34" charset="0"/>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9" name="Text Placeholder 8">
            <a:extLst>
              <a:ext uri="{FF2B5EF4-FFF2-40B4-BE49-F238E27FC236}">
                <a16:creationId xmlns:a16="http://schemas.microsoft.com/office/drawing/2014/main" id="{E9DFAAC8-CE23-F613-6D2B-8569B34EBE0E}"/>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585789"/>
            <a:ext cx="6283325" cy="5683250"/>
          </a:xfrm>
          <a:blipFill dpi="0" rotWithShape="1">
            <a:blip r:embed="rId5" cstate="email">
              <a:extLst>
                <a:ext uri="{28A0092B-C50C-407E-A947-70E740481C1C}">
                  <a14:useLocalDpi xmlns:a14="http://schemas.microsoft.com/office/drawing/2010/main"/>
                </a:ext>
              </a:extLst>
            </a:blip>
            <a:srcRect/>
            <a:tile tx="0" ty="0" sx="93000" sy="93000" flip="none" algn="tl"/>
          </a:blipFill>
        </p:spPr>
        <p:txBody>
          <a:bodyPr/>
          <a:lstStyle>
            <a:lvl1pPr marL="0" indent="0">
              <a:buNone/>
              <a:defRPr>
                <a:noFill/>
              </a:defRPr>
            </a:lvl1pPr>
          </a:lstStyle>
          <a:p>
            <a:r>
              <a:rPr lang="en-US"/>
              <a:t>Click icon to add picture</a:t>
            </a:r>
          </a:p>
        </p:txBody>
      </p:sp>
    </p:spTree>
    <p:extLst>
      <p:ext uri="{BB962C8B-B14F-4D97-AF65-F5344CB8AC3E}">
        <p14:creationId xmlns:p14="http://schemas.microsoft.com/office/powerpoint/2010/main" val="24250747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1341906"/>
          </a:xfrm>
        </p:spPr>
        <p:txBody>
          <a:bodyPr/>
          <a:lstStyle>
            <a:lvl1pPr>
              <a:defRPr sz="20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1341906"/>
          </a:xfrm>
        </p:spPr>
        <p:txBody>
          <a:bodyPr/>
          <a:lstStyle>
            <a:lvl1pPr>
              <a:defRPr sz="20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9421520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Title Slide with photo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picture containing colorfulness, purple, violet, vector graphics&#10;&#10;Description automatically generated">
            <a:extLst>
              <a:ext uri="{FF2B5EF4-FFF2-40B4-BE49-F238E27FC236}">
                <a16:creationId xmlns:a16="http://schemas.microsoft.com/office/drawing/2014/main" id="{4B840B3D-D480-3F09-223B-FB61D5F9FEDA}"/>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4" name="Microsoft Viva logo" descr="Microsoft Viva logo">
            <a:extLst>
              <a:ext uri="{FF2B5EF4-FFF2-40B4-BE49-F238E27FC236}">
                <a16:creationId xmlns:a16="http://schemas.microsoft.com/office/drawing/2014/main" id="{318C726D-8663-E923-5AF2-6D1C5F533F2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42" rtl="0" eaLnBrk="1" latinLnBrk="0" hangingPunct="1">
              <a:lnSpc>
                <a:spcPct val="100000"/>
              </a:lnSpc>
              <a:spcBef>
                <a:spcPct val="0"/>
              </a:spcBef>
              <a:buNone/>
              <a:defRPr lang="en-US" sz="4400" b="0" i="0" kern="1200" cap="none" spc="-50" baseline="0" dirty="0">
                <a:ln w="3175">
                  <a:noFill/>
                </a:ln>
                <a:solidFill>
                  <a:schemeClr val="tx2"/>
                </a:solidFill>
                <a:effectLst/>
                <a:latin typeface="Segoe UI Semilight" panose="020B0402040204020203" pitchFamily="34" charset="0"/>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9" name="Text Placeholder 8">
            <a:extLst>
              <a:ext uri="{FF2B5EF4-FFF2-40B4-BE49-F238E27FC236}">
                <a16:creationId xmlns:a16="http://schemas.microsoft.com/office/drawing/2014/main" id="{E9DFAAC8-CE23-F613-6D2B-8569B34EBE0E}"/>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585789"/>
            <a:ext cx="6283325" cy="5683250"/>
          </a:xfrm>
          <a:blipFill dpi="0" rotWithShape="1">
            <a:blip r:embed="rId6" cstate="email">
              <a:extLst>
                <a:ext uri="{28A0092B-C50C-407E-A947-70E740481C1C}">
                  <a14:useLocalDpi xmlns:a14="http://schemas.microsoft.com/office/drawing/2010/main"/>
                </a:ext>
              </a:extLst>
            </a:blip>
            <a:srcRect/>
            <a:tile tx="0" ty="0" sx="93000" sy="93000" flip="none" algn="tl"/>
          </a:blipFill>
        </p:spPr>
        <p:txBody>
          <a:bodyPr/>
          <a:lstStyle>
            <a:lvl1pPr marL="0" indent="0">
              <a:buNone/>
              <a:defRPr>
                <a:noFill/>
              </a:defRPr>
            </a:lvl1pPr>
          </a:lstStyle>
          <a:p>
            <a:r>
              <a:rPr lang="en-US"/>
              <a:t>Click icon to add picture</a:t>
            </a:r>
          </a:p>
        </p:txBody>
      </p:sp>
    </p:spTree>
    <p:extLst>
      <p:ext uri="{BB962C8B-B14F-4D97-AF65-F5344CB8AC3E}">
        <p14:creationId xmlns:p14="http://schemas.microsoft.com/office/powerpoint/2010/main" val="16790385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creenshot_Connection">
    <p:bg>
      <p:bgPr>
        <a:solidFill>
          <a:srgbClr val="F2F2F2"/>
        </a:solidFill>
        <a:effectLst/>
      </p:bgPr>
    </p:bg>
    <p:spTree>
      <p:nvGrpSpPr>
        <p:cNvPr id="1" name=""/>
        <p:cNvGrpSpPr/>
        <p:nvPr/>
      </p:nvGrpSpPr>
      <p:grpSpPr>
        <a:xfrm>
          <a:off x="0" y="0"/>
          <a:ext cx="0" cy="0"/>
          <a:chOff x="0" y="0"/>
          <a:chExt cx="0" cy="0"/>
        </a:xfrm>
      </p:grpSpPr>
      <p:pic>
        <p:nvPicPr>
          <p:cNvPr id="4" name="Picture 3" descr="A close-up of a toothbrush&#10;&#10;Description automatically generated with medium confidence">
            <a:extLst>
              <a:ext uri="{FF2B5EF4-FFF2-40B4-BE49-F238E27FC236}">
                <a16:creationId xmlns:a16="http://schemas.microsoft.com/office/drawing/2014/main" id="{7CED0F08-810D-C497-36A0-8C94FBE859F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882061" y="-1"/>
            <a:ext cx="5309939" cy="6858001"/>
          </a:xfrm>
          <a:prstGeom prst="rect">
            <a:avLst/>
          </a:prstGeom>
        </p:spPr>
      </p:pic>
      <p:sp>
        <p:nvSpPr>
          <p:cNvPr id="6" name="Rectangle 5">
            <a:extLst>
              <a:ext uri="{FF2B5EF4-FFF2-40B4-BE49-F238E27FC236}">
                <a16:creationId xmlns:a16="http://schemas.microsoft.com/office/drawing/2014/main" id="{47C84E5E-31EE-F51E-42F7-9E99BCBE843D}"/>
              </a:ext>
            </a:extLst>
          </p:cNvPr>
          <p:cNvSpPr/>
          <p:nvPr userDrawn="1"/>
        </p:nvSpPr>
        <p:spPr bwMode="auto">
          <a:xfrm>
            <a:off x="5512777" y="0"/>
            <a:ext cx="6679220" cy="6858000"/>
          </a:xfrm>
          <a:prstGeom prst="rect">
            <a:avLst/>
          </a:prstGeom>
          <a:gradFill>
            <a:gsLst>
              <a:gs pos="0">
                <a:srgbClr val="CED8DB">
                  <a:alpha val="0"/>
                </a:srgbClr>
              </a:gs>
              <a:gs pos="69000">
                <a:srgbClr val="F2F2F2"/>
              </a:gs>
            </a:gsLst>
            <a:lin ang="108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 name="Microsoft Viva logo" descr="Microsoft Viva logo">
            <a:extLst>
              <a:ext uri="{FF2B5EF4-FFF2-40B4-BE49-F238E27FC236}">
                <a16:creationId xmlns:a16="http://schemas.microsoft.com/office/drawing/2014/main" id="{CD82327C-D14B-AF36-01C1-CE644372741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1" y="586071"/>
            <a:ext cx="1885696" cy="292608"/>
          </a:xfrm>
          <a:prstGeom prst="rect">
            <a:avLst/>
          </a:prstGeom>
        </p:spPr>
      </p:pic>
      <p:sp>
        <p:nvSpPr>
          <p:cNvPr id="5" name="Title 1">
            <a:extLst>
              <a:ext uri="{FF2B5EF4-FFF2-40B4-BE49-F238E27FC236}">
                <a16:creationId xmlns:a16="http://schemas.microsoft.com/office/drawing/2014/main" id="{7391E6D0-AA56-AF1E-422D-010F6F98C86F}"/>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42" rtl="0" eaLnBrk="1" latinLnBrk="0" hangingPunct="1">
              <a:lnSpc>
                <a:spcPct val="100000"/>
              </a:lnSpc>
              <a:spcBef>
                <a:spcPct val="0"/>
              </a:spcBef>
              <a:buNone/>
              <a:defRPr lang="en-US" sz="4400" b="0" i="0" kern="1200" cap="none" spc="-50" baseline="0" dirty="0">
                <a:ln w="3175">
                  <a:noFill/>
                </a:ln>
                <a:solidFill>
                  <a:schemeClr val="tx2"/>
                </a:solidFill>
                <a:effectLst/>
                <a:latin typeface="Segoe UI Semilight" panose="020B0402040204020203" pitchFamily="34" charset="0"/>
                <a:ea typeface="+mn-ea"/>
                <a:cs typeface="Segoe UI Semilight" panose="020B0402040204020203" pitchFamily="34" charset="0"/>
              </a:defRPr>
            </a:lvl1pPr>
          </a:lstStyle>
          <a:p>
            <a:r>
              <a:rPr lang="en-US"/>
              <a:t>Event name or presentation title </a:t>
            </a:r>
          </a:p>
        </p:txBody>
      </p:sp>
      <p:sp>
        <p:nvSpPr>
          <p:cNvPr id="7" name="Text Placeholder 4">
            <a:extLst>
              <a:ext uri="{FF2B5EF4-FFF2-40B4-BE49-F238E27FC236}">
                <a16:creationId xmlns:a16="http://schemas.microsoft.com/office/drawing/2014/main" id="{C8D5ED01-FBF2-7D25-6C9D-76DF9CDCF52A}"/>
              </a:ext>
            </a:extLst>
          </p:cNvPr>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8" name="Text Placeholder 8">
            <a:extLst>
              <a:ext uri="{FF2B5EF4-FFF2-40B4-BE49-F238E27FC236}">
                <a16:creationId xmlns:a16="http://schemas.microsoft.com/office/drawing/2014/main" id="{60879C17-EB8C-E700-D5DF-AA1CA98550F2}"/>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9" name="Picture Placeholder 9" descr="This photo is a 'placeholder' only. Drag or drop your photo here, or click and tap the center to insert a photo.">
            <a:extLst>
              <a:ext uri="{FF2B5EF4-FFF2-40B4-BE49-F238E27FC236}">
                <a16:creationId xmlns:a16="http://schemas.microsoft.com/office/drawing/2014/main" id="{90006184-D8BA-CC0B-CB04-5B1D842229C0}"/>
              </a:ext>
            </a:extLst>
          </p:cNvPr>
          <p:cNvSpPr>
            <a:spLocks noGrp="1"/>
          </p:cNvSpPr>
          <p:nvPr>
            <p:ph type="pic" sz="quarter" idx="13"/>
          </p:nvPr>
        </p:nvSpPr>
        <p:spPr>
          <a:xfrm>
            <a:off x="5326063" y="585789"/>
            <a:ext cx="6283325" cy="5683250"/>
          </a:xfrm>
          <a:blipFill dpi="0" rotWithShape="1">
            <a:blip r:embed="rId5" cstate="email">
              <a:extLst>
                <a:ext uri="{28A0092B-C50C-407E-A947-70E740481C1C}">
                  <a14:useLocalDpi xmlns:a14="http://schemas.microsoft.com/office/drawing/2010/main"/>
                </a:ext>
              </a:extLst>
            </a:blip>
            <a:srcRect/>
            <a:tile tx="0" ty="0" sx="93000" sy="93000" flip="none" algn="tl"/>
          </a:blipFill>
        </p:spPr>
        <p:txBody>
          <a:bodyPr/>
          <a:lstStyle>
            <a:lvl1pPr marL="0" indent="0">
              <a:buNone/>
              <a:defRPr>
                <a:noFill/>
              </a:defRPr>
            </a:lvl1pPr>
          </a:lstStyle>
          <a:p>
            <a:r>
              <a:rPr lang="en-US"/>
              <a:t>Click icon to add picture</a:t>
            </a:r>
          </a:p>
        </p:txBody>
      </p:sp>
    </p:spTree>
    <p:extLst>
      <p:ext uri="{BB962C8B-B14F-4D97-AF65-F5344CB8AC3E}">
        <p14:creationId xmlns:p14="http://schemas.microsoft.com/office/powerpoint/2010/main" val="2545684688"/>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Title slide with photo 2">
    <p:bg>
      <p:bgPr>
        <a:solidFill>
          <a:srgbClr val="F4F3F5"/>
        </a:solidFill>
        <a:effectLst/>
      </p:bgPr>
    </p:bg>
    <p:spTree>
      <p:nvGrpSpPr>
        <p:cNvPr id="1" name=""/>
        <p:cNvGrpSpPr/>
        <p:nvPr/>
      </p:nvGrpSpPr>
      <p:grpSpPr>
        <a:xfrm>
          <a:off x="0" y="0"/>
          <a:ext cx="0" cy="0"/>
          <a:chOff x="0" y="0"/>
          <a:chExt cx="0" cy="0"/>
        </a:xfrm>
      </p:grpSpPr>
      <p:pic>
        <p:nvPicPr>
          <p:cNvPr id="6" name="Microsoft Viva logo" descr="Microsoft Viva logo">
            <a:extLst>
              <a:ext uri="{FF2B5EF4-FFF2-40B4-BE49-F238E27FC236}">
                <a16:creationId xmlns:a16="http://schemas.microsoft.com/office/drawing/2014/main" id="{5BCA20A5-FBD1-9415-8847-839B7618D22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1519464"/>
            <a:ext cx="4167887" cy="2031325"/>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accent1"/>
                </a:solidFill>
                <a:effectLst/>
                <a:latin typeface="+mj-lt"/>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8C4598A3-3158-55CB-9A6D-7264D56AF02B}"/>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0"/>
            <a:ext cx="6865937" cy="6858000"/>
          </a:xfrm>
          <a:blipFill dpi="0" rotWithShape="1">
            <a:blip r:embed="rId4" cstate="email">
              <a:extLst>
                <a:ext uri="{28A0092B-C50C-407E-A947-70E740481C1C}">
                  <a14:useLocalDpi xmlns:a14="http://schemas.microsoft.com/office/drawing/2010/main"/>
                </a:ext>
              </a:extLst>
            </a:blip>
            <a:srcRect/>
            <a:tile tx="0" ty="0" sx="100000" sy="100000" flip="none" algn="tl"/>
          </a:blipFill>
        </p:spPr>
        <p:txBody>
          <a:bodyPr/>
          <a:lstStyle>
            <a:lvl1pPr marL="0" indent="0">
              <a:buNone/>
              <a:defRPr>
                <a:noFill/>
              </a:defRPr>
            </a:lvl1pPr>
          </a:lstStyle>
          <a:p>
            <a:r>
              <a:rPr lang="en-US"/>
              <a:t>Click icon to add picture</a:t>
            </a:r>
          </a:p>
        </p:txBody>
      </p:sp>
    </p:spTree>
    <p:extLst>
      <p:ext uri="{BB962C8B-B14F-4D97-AF65-F5344CB8AC3E}">
        <p14:creationId xmlns:p14="http://schemas.microsoft.com/office/powerpoint/2010/main" val="18171695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2_Title slide illustration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Microsoft Viva logo" descr="Microsoft Viva logo">
            <a:extLst>
              <a:ext uri="{FF2B5EF4-FFF2-40B4-BE49-F238E27FC236}">
                <a16:creationId xmlns:a16="http://schemas.microsoft.com/office/drawing/2014/main" id="{267EAAA3-0163-7FC4-ED5A-CDA76E2ABDB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1519464"/>
            <a:ext cx="4167887" cy="2031325"/>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tx1"/>
                </a:solidFill>
                <a:effectLst/>
                <a:latin typeface="+mj-lt"/>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4302AA42-37DF-2361-2B0C-9247BB470756}"/>
              </a:ext>
            </a:extLst>
          </p:cNvPr>
          <p:cNvSpPr>
            <a:spLocks noGrp="1"/>
          </p:cNvSpPr>
          <p:nvPr>
            <p:ph type="body" sz="quarter" idx="13"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24932448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Title slide illustration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80B6C191-A691-AE51-06E2-19F039EFBF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bwMode="invGray">
          <a:xfrm>
            <a:off x="582042"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1519464"/>
            <a:ext cx="4167887" cy="2031325"/>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tx1"/>
                </a:solidFill>
                <a:effectLst/>
                <a:latin typeface="+mj-lt"/>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6" name="Text Placeholder 5">
            <a:extLst>
              <a:ext uri="{FF2B5EF4-FFF2-40B4-BE49-F238E27FC236}">
                <a16:creationId xmlns:a16="http://schemas.microsoft.com/office/drawing/2014/main" id="{291F2F13-B4B5-1D8E-1A4D-C843CCCC1C13}"/>
              </a:ext>
            </a:extLst>
          </p:cNvPr>
          <p:cNvSpPr>
            <a:spLocks noGrp="1"/>
          </p:cNvSpPr>
          <p:nvPr>
            <p:ph type="body" sz="quarter" idx="13"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18073116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Agenda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7F0D2-1F7A-B81D-68D7-C8F417F5E38B}"/>
              </a:ext>
            </a:extLst>
          </p:cNvPr>
          <p:cNvSpPr>
            <a:spLocks noGrp="1"/>
          </p:cNvSpPr>
          <p:nvPr>
            <p:ph type="title" hasCustomPrompt="1"/>
          </p:nvPr>
        </p:nvSpPr>
        <p:spPr>
          <a:xfrm>
            <a:off x="588263" y="3124301"/>
            <a:ext cx="2372425" cy="609398"/>
          </a:xfrm>
          <a:noFill/>
        </p:spPr>
        <p:txBody>
          <a:bodyPr vert="horz" wrap="square" lIns="0" tIns="0" rIns="0" bIns="0" rtlCol="0" anchor="ctr" anchorCtr="0">
            <a:spAutoFit/>
          </a:bodyPr>
          <a:lstStyle>
            <a:lvl1pPr>
              <a:defRPr lang="en-US" sz="4400" dirty="0">
                <a:gradFill>
                  <a:gsLst>
                    <a:gs pos="90000">
                      <a:srgbClr val="FFEF86"/>
                    </a:gs>
                    <a:gs pos="10000">
                      <a:srgbClr val="E535E5"/>
                    </a:gs>
                  </a:gsLst>
                  <a:lin ang="14400000" scaled="0"/>
                </a:gradFill>
                <a:latin typeface="Segoe UI Semilight" panose="020B0402040204020203" pitchFamily="34" charset="0"/>
                <a:cs typeface="Segoe UI Semilight" panose="020B0402040204020203" pitchFamily="34" charset="0"/>
              </a:defRPr>
            </a:lvl1pPr>
          </a:lstStyle>
          <a:p>
            <a:pPr lvl="0">
              <a:lnSpc>
                <a:spcPct val="90000"/>
              </a:lnSpc>
            </a:pPr>
            <a:r>
              <a:rPr lang="en-US"/>
              <a:t>Agenda</a:t>
            </a:r>
          </a:p>
        </p:txBody>
      </p:sp>
      <p:sp>
        <p:nvSpPr>
          <p:cNvPr id="6" name="Content Placeholder 5">
            <a:extLst>
              <a:ext uri="{FF2B5EF4-FFF2-40B4-BE49-F238E27FC236}">
                <a16:creationId xmlns:a16="http://schemas.microsoft.com/office/drawing/2014/main" id="{6FB402F3-D749-B066-5249-6A108410026F}"/>
              </a:ext>
            </a:extLst>
          </p:cNvPr>
          <p:cNvSpPr>
            <a:spLocks noGrp="1"/>
          </p:cNvSpPr>
          <p:nvPr>
            <p:ph sz="quarter" idx="10"/>
          </p:nvPr>
        </p:nvSpPr>
        <p:spPr>
          <a:xfrm>
            <a:off x="4144963" y="2622626"/>
            <a:ext cx="7458075" cy="1612749"/>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86127399"/>
      </p:ext>
    </p:extLst>
  </p:cSld>
  <p:clrMapOvr>
    <a:masterClrMapping/>
  </p:clrMapOvr>
  <p:transition>
    <p:fade/>
  </p:transition>
  <p:extLst>
    <p:ext uri="{DCECCB84-F9BA-43D5-87BE-67443E8EF086}">
      <p15:sldGuideLst xmlns:p15="http://schemas.microsoft.com/office/powerpoint/2012/main">
        <p15:guide id="1" pos="2239">
          <p15:clr>
            <a:srgbClr val="FBAE40"/>
          </p15:clr>
        </p15:guide>
        <p15:guide id="2" pos="1865">
          <p15:clr>
            <a:srgbClr val="FBAE40"/>
          </p15:clr>
        </p15:guide>
        <p15:guide id="3" pos="2611">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descr="A close-up of a toothbrush&#10;&#10;Description automatically generated with medium confidence">
            <a:extLst>
              <a:ext uri="{FF2B5EF4-FFF2-40B4-BE49-F238E27FC236}">
                <a16:creationId xmlns:a16="http://schemas.microsoft.com/office/drawing/2014/main" id="{27E22D5C-C49E-EA75-FD96-F14535E5700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882061" y="-1"/>
            <a:ext cx="5309939" cy="6858001"/>
          </a:xfrm>
          <a:prstGeom prst="rect">
            <a:avLst/>
          </a:prstGeom>
        </p:spPr>
      </p:pic>
      <p:sp>
        <p:nvSpPr>
          <p:cNvPr id="4" name="Rectangle 3">
            <a:extLst>
              <a:ext uri="{FF2B5EF4-FFF2-40B4-BE49-F238E27FC236}">
                <a16:creationId xmlns:a16="http://schemas.microsoft.com/office/drawing/2014/main" id="{3E0876FA-1D58-3F7A-1D9D-5FE535750906}"/>
              </a:ext>
            </a:extLst>
          </p:cNvPr>
          <p:cNvSpPr/>
          <p:nvPr userDrawn="1"/>
        </p:nvSpPr>
        <p:spPr bwMode="auto">
          <a:xfrm>
            <a:off x="5512780" y="0"/>
            <a:ext cx="6679220" cy="6858000"/>
          </a:xfrm>
          <a:prstGeom prst="rect">
            <a:avLst/>
          </a:prstGeom>
          <a:gradFill>
            <a:gsLst>
              <a:gs pos="0">
                <a:srgbClr val="CED8DB">
                  <a:alpha val="0"/>
                </a:srgbClr>
              </a:gs>
              <a:gs pos="69000">
                <a:srgbClr val="F2F2F2"/>
              </a:gs>
            </a:gsLst>
            <a:lin ang="108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76221484"/>
      </p:ext>
    </p:extLst>
  </p:cSld>
  <p:clrMapOvr>
    <a:masterClrMapping/>
  </p:clrMapOvr>
  <p:transition>
    <p:fade/>
  </p:transition>
  <p:extLst>
    <p:ext uri="{DCECCB84-F9BA-43D5-87BE-67443E8EF086}">
      <p15:sldGuideLst xmlns:p15="http://schemas.microsoft.com/office/powerpoint/2012/main">
        <p15:guide id="16" pos="3840">
          <p15:clr>
            <a:srgbClr val="A4A3A4"/>
          </p15:clr>
        </p15:guide>
        <p15:guide id="28" orient="horz" pos="905">
          <p15:clr>
            <a:srgbClr val="5ACBF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Demo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vert="horz" wrap="square" lIns="0" tIns="0" rIns="0" bIns="0" rtlCol="0" anchor="b" anchorCtr="0">
            <a:spAutoFit/>
          </a:bodyPr>
          <a:lstStyle>
            <a:lvl1pPr>
              <a:defRPr lang="en-US" sz="4400" dirty="0">
                <a:gradFill>
                  <a:gsLst>
                    <a:gs pos="90000">
                      <a:srgbClr val="FFEF86"/>
                    </a:gs>
                    <a:gs pos="10000">
                      <a:srgbClr val="D92ED0"/>
                    </a:gs>
                  </a:gsLst>
                  <a:lin ang="14400000" scaled="0"/>
                </a:gradFill>
                <a:latin typeface="+mj-lt"/>
                <a:cs typeface="Segoe UI Semilight" panose="020B0402040204020203" pitchFamily="34" charset="0"/>
              </a:defRPr>
            </a:lvl1pPr>
          </a:lstStyle>
          <a:p>
            <a:pPr lvl="0">
              <a:lnSpc>
                <a:spcPct val="90000"/>
              </a:lnSpc>
            </a:pPr>
            <a:r>
              <a:rPr lang="en-US"/>
              <a:t>Demo title</a:t>
            </a:r>
          </a:p>
        </p:txBody>
      </p:sp>
      <p:sp>
        <p:nvSpPr>
          <p:cNvPr id="5" name="Text Placeholder 4"/>
          <p:cNvSpPr>
            <a:spLocks noGrp="1"/>
          </p:cNvSpPr>
          <p:nvPr>
            <p:ph type="body" sz="quarter" idx="12" hasCustomPrompt="1"/>
          </p:nvPr>
        </p:nvSpPr>
        <p:spPr>
          <a:xfrm>
            <a:off x="582042" y="3962400"/>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Speaker name</a:t>
            </a:r>
          </a:p>
        </p:txBody>
      </p:sp>
      <p:sp>
        <p:nvSpPr>
          <p:cNvPr id="4" name="Text Placeholder 3">
            <a:extLst>
              <a:ext uri="{FF2B5EF4-FFF2-40B4-BE49-F238E27FC236}">
                <a16:creationId xmlns:a16="http://schemas.microsoft.com/office/drawing/2014/main" id="{C9042A0B-1457-9C08-A492-776F4426AA6F}"/>
              </a:ext>
            </a:extLst>
          </p:cNvPr>
          <p:cNvSpPr>
            <a:spLocks noGrp="1"/>
          </p:cNvSpPr>
          <p:nvPr>
            <p:ph type="body" sz="quarter" idx="13" hasCustomPrompt="1"/>
          </p:nvPr>
        </p:nvSpPr>
        <p:spPr>
          <a:xfrm>
            <a:off x="584200" y="4261494"/>
            <a:ext cx="9155113"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13706003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mj-lt"/>
                <a:ea typeface="+mn-ea"/>
                <a:cs typeface="Segoe UI Semilight" panose="020B0402040204020203" pitchFamily="34" charset="0"/>
              </a:defRPr>
            </a:lvl1pPr>
          </a:lstStyle>
          <a:p>
            <a:r>
              <a:rPr lang="en-US"/>
              <a:t>Demo title</a:t>
            </a:r>
          </a:p>
        </p:txBody>
      </p:sp>
      <p:sp>
        <p:nvSpPr>
          <p:cNvPr id="5" name="Text Placeholder 4"/>
          <p:cNvSpPr>
            <a:spLocks noGrp="1"/>
          </p:cNvSpPr>
          <p:nvPr>
            <p:ph type="body" sz="quarter" idx="12" hasCustomPrompt="1"/>
          </p:nvPr>
        </p:nvSpPr>
        <p:spPr>
          <a:xfrm>
            <a:off x="582042" y="3962400"/>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Speaker name</a:t>
            </a:r>
          </a:p>
        </p:txBody>
      </p:sp>
      <p:sp>
        <p:nvSpPr>
          <p:cNvPr id="4" name="Text Placeholder 3">
            <a:extLst>
              <a:ext uri="{FF2B5EF4-FFF2-40B4-BE49-F238E27FC236}">
                <a16:creationId xmlns:a16="http://schemas.microsoft.com/office/drawing/2014/main" id="{E7CCA0E9-2D89-A4F7-A8A2-D49D3FB68390}"/>
              </a:ext>
            </a:extLst>
          </p:cNvPr>
          <p:cNvSpPr>
            <a:spLocks noGrp="1"/>
          </p:cNvSpPr>
          <p:nvPr>
            <p:ph type="body" sz="quarter" idx="13"/>
          </p:nvPr>
        </p:nvSpPr>
        <p:spPr>
          <a:xfrm>
            <a:off x="584200" y="4261494"/>
            <a:ext cx="9155113"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28114895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Section 1">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50000">
                      <a:srgbClr val="75C5A6"/>
                    </a:gs>
                    <a:gs pos="10000">
                      <a:srgbClr val="28AFE9"/>
                    </a:gs>
                  </a:gsLst>
                  <a:lin ang="14400000" scaled="0"/>
                </a:gradFill>
                <a:effectLst/>
                <a:latin typeface="+mj-lt"/>
                <a:ea typeface="+mn-ea"/>
                <a:cs typeface="Segoe UI Semilight" panose="020B0402040204020203" pitchFamily="34" charset="0"/>
              </a:defRPr>
            </a:lvl1pPr>
          </a:lstStyle>
          <a:p>
            <a:r>
              <a:rPr lang="en-US"/>
              <a:t>Section title</a:t>
            </a:r>
          </a:p>
        </p:txBody>
      </p:sp>
    </p:spTree>
    <p:extLst>
      <p:ext uri="{BB962C8B-B14F-4D97-AF65-F5344CB8AC3E}">
        <p14:creationId xmlns:p14="http://schemas.microsoft.com/office/powerpoint/2010/main" val="342785195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4" name="Text Placeholder 3">
            <a:extLst>
              <a:ext uri="{FF2B5EF4-FFF2-40B4-BE49-F238E27FC236}">
                <a16:creationId xmlns:a16="http://schemas.microsoft.com/office/drawing/2014/main" id="{9990334F-64A4-97A6-3FCA-1FCAEE0A68CC}"/>
              </a:ext>
            </a:extLst>
          </p:cNvPr>
          <p:cNvSpPr>
            <a:spLocks noGrp="1"/>
          </p:cNvSpPr>
          <p:nvPr>
            <p:ph type="body" sz="quarter" idx="20"/>
          </p:nvPr>
        </p:nvSpPr>
        <p:spPr>
          <a:xfrm>
            <a:off x="585217" y="1438275"/>
            <a:ext cx="3264408" cy="615553"/>
          </a:xfrm>
        </p:spPr>
        <p:txBody>
          <a:bodyPr/>
          <a:lstStyle>
            <a:lvl1pPr marL="0" indent="0">
              <a:buNone/>
              <a:defRPr sz="20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283115"/>
            <a:ext cx="3264408" cy="1354217"/>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6" name="Text Placeholder 5">
            <a:extLst>
              <a:ext uri="{FF2B5EF4-FFF2-40B4-BE49-F238E27FC236}">
                <a16:creationId xmlns:a16="http://schemas.microsoft.com/office/drawing/2014/main" id="{56B23FC0-F06F-3CFF-2466-B04AA6D8F046}"/>
              </a:ext>
            </a:extLst>
          </p:cNvPr>
          <p:cNvSpPr>
            <a:spLocks noGrp="1"/>
          </p:cNvSpPr>
          <p:nvPr>
            <p:ph type="body" sz="quarter" idx="21"/>
          </p:nvPr>
        </p:nvSpPr>
        <p:spPr>
          <a:xfrm>
            <a:off x="4463796" y="1438275"/>
            <a:ext cx="3264408" cy="615553"/>
          </a:xfrm>
        </p:spPr>
        <p:txBody>
          <a:bodyPr/>
          <a:lstStyle>
            <a:lvl1pPr marL="0" indent="0">
              <a:buNone/>
              <a:defRPr sz="20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283115"/>
            <a:ext cx="3264408" cy="1354217"/>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8" name="Text Placeholder 7">
            <a:extLst>
              <a:ext uri="{FF2B5EF4-FFF2-40B4-BE49-F238E27FC236}">
                <a16:creationId xmlns:a16="http://schemas.microsoft.com/office/drawing/2014/main" id="{E92F2B7C-E744-4E83-C681-FFA2C221F7F6}"/>
              </a:ext>
            </a:extLst>
          </p:cNvPr>
          <p:cNvSpPr>
            <a:spLocks noGrp="1"/>
          </p:cNvSpPr>
          <p:nvPr>
            <p:ph type="body" sz="quarter" idx="22"/>
          </p:nvPr>
        </p:nvSpPr>
        <p:spPr>
          <a:xfrm>
            <a:off x="8335963" y="1438275"/>
            <a:ext cx="3273425" cy="615553"/>
          </a:xfrm>
        </p:spPr>
        <p:txBody>
          <a:bodyPr/>
          <a:lstStyle>
            <a:lvl1pPr marL="0" indent="0">
              <a:buNone/>
              <a:defRPr sz="20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283115"/>
            <a:ext cx="3264408" cy="1354217"/>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Tree>
    <p:extLst>
      <p:ext uri="{BB962C8B-B14F-4D97-AF65-F5344CB8AC3E}">
        <p14:creationId xmlns:p14="http://schemas.microsoft.com/office/powerpoint/2010/main" val="2229382219"/>
      </p:ext>
    </p:extLst>
  </p:cSld>
  <p:clrMapOvr>
    <a:masterClrMapping/>
  </p:clrMapOvr>
  <p:transition>
    <p:fade/>
  </p:transition>
  <p:extLst>
    <p:ext uri="{DCECCB84-F9BA-43D5-87BE-67443E8EF086}">
      <p15:sldGuideLst xmlns:p15="http://schemas.microsoft.com/office/powerpoint/2012/main">
        <p15:guide id="3" orient="horz" pos="1437">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Section 2">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10000">
                      <a:srgbClr val="1CD278"/>
                    </a:gs>
                  </a:gsLst>
                  <a:lin ang="14400000" scaled="0"/>
                </a:gradFill>
                <a:effectLst/>
                <a:latin typeface="+mj-lt"/>
                <a:ea typeface="+mn-ea"/>
                <a:cs typeface="Segoe UI Semilight" panose="020B0402040204020203" pitchFamily="34" charset="0"/>
              </a:defRPr>
            </a:lvl1pPr>
          </a:lstStyle>
          <a:p>
            <a:r>
              <a:rPr lang="en-US"/>
              <a:t>Section title</a:t>
            </a:r>
          </a:p>
        </p:txBody>
      </p:sp>
    </p:spTree>
    <p:extLst>
      <p:ext uri="{BB962C8B-B14F-4D97-AF65-F5344CB8AC3E}">
        <p14:creationId xmlns:p14="http://schemas.microsoft.com/office/powerpoint/2010/main" val="4498872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Section 3">
    <p:bg>
      <p:bgPr>
        <a:solidFill>
          <a:srgbClr val="46366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i="0" kern="1200" cap="none" spc="-50" baseline="0" dirty="0">
                <a:ln w="3175">
                  <a:noFill/>
                </a:ln>
                <a:gradFill>
                  <a:gsLst>
                    <a:gs pos="90000">
                      <a:srgbClr val="FFEF86"/>
                    </a:gs>
                    <a:gs pos="10000">
                      <a:srgbClr val="E535E5"/>
                    </a:gs>
                  </a:gsLst>
                  <a:lin ang="14400000" scaled="0"/>
                </a:gradFill>
                <a:effectLst/>
                <a:latin typeface="Segoe UI Semilight" panose="020B0402040204020203" pitchFamily="34" charset="0"/>
                <a:ea typeface="+mn-ea"/>
                <a:cs typeface="Segoe UI Semilight" panose="020B0402040204020203" pitchFamily="34" charset="0"/>
              </a:defRPr>
            </a:lvl1pPr>
          </a:lstStyle>
          <a:p>
            <a:r>
              <a:rPr lang="en-US"/>
              <a:t>Section title</a:t>
            </a:r>
          </a:p>
        </p:txBody>
      </p:sp>
    </p:spTree>
    <p:extLst>
      <p:ext uri="{BB962C8B-B14F-4D97-AF65-F5344CB8AC3E}">
        <p14:creationId xmlns:p14="http://schemas.microsoft.com/office/powerpoint/2010/main" val="10881092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mj-lt"/>
                <a:ea typeface="+mn-ea"/>
                <a:cs typeface="Segoe UI Semilight" panose="020B0402040204020203" pitchFamily="34" charset="0"/>
              </a:defRPr>
            </a:lvl1pPr>
          </a:lstStyle>
          <a:p>
            <a:r>
              <a:rPr lang="en-US"/>
              <a:t>Section title</a:t>
            </a:r>
          </a:p>
        </p:txBody>
      </p:sp>
    </p:spTree>
    <p:extLst>
      <p:ext uri="{BB962C8B-B14F-4D97-AF65-F5344CB8AC3E}">
        <p14:creationId xmlns:p14="http://schemas.microsoft.com/office/powerpoint/2010/main" val="28858271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2_Quote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5F7F2C-59A9-4E2B-034F-05B733194D6B}"/>
              </a:ext>
            </a:extLst>
          </p:cNvPr>
          <p:cNvSpPr>
            <a:spLocks noGrp="1"/>
          </p:cNvSpPr>
          <p:nvPr>
            <p:ph type="title" hasCustomPrompt="1"/>
          </p:nvPr>
        </p:nvSpPr>
        <p:spPr>
          <a:xfrm>
            <a:off x="369598" y="2941391"/>
            <a:ext cx="9356441" cy="609398"/>
          </a:xfrm>
          <a:noFill/>
        </p:spPr>
        <p:txBody>
          <a:bodyPr wrap="square" lIns="0" tIns="0" rIns="0" bIns="0" anchor="b" anchorCtr="0">
            <a:spAutoFit/>
          </a:bodyPr>
          <a:lstStyle>
            <a:lvl1pPr marL="155448" indent="-155448" algn="l" defTabSz="932742" rtl="0" eaLnBrk="1" latinLnBrk="0" hangingPunct="1">
              <a:lnSpc>
                <a:spcPct val="90000"/>
              </a:lnSpc>
              <a:spcBef>
                <a:spcPct val="0"/>
              </a:spcBef>
              <a:buNone/>
              <a:defRPr lang="en-US" sz="4400" b="0" i="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“Quote text”</a:t>
            </a:r>
          </a:p>
        </p:txBody>
      </p:sp>
      <p:sp>
        <p:nvSpPr>
          <p:cNvPr id="8" name="Text Placeholder 4">
            <a:extLst>
              <a:ext uri="{FF2B5EF4-FFF2-40B4-BE49-F238E27FC236}">
                <a16:creationId xmlns:a16="http://schemas.microsoft.com/office/drawing/2014/main" id="{49EC7442-9E8B-4375-C4B2-32309572DD61}"/>
              </a:ext>
            </a:extLst>
          </p:cNvPr>
          <p:cNvSpPr>
            <a:spLocks noGrp="1"/>
          </p:cNvSpPr>
          <p:nvPr>
            <p:ph type="body" sz="quarter" idx="12" hasCustomPrompt="1"/>
          </p:nvPr>
        </p:nvSpPr>
        <p:spPr>
          <a:xfrm>
            <a:off x="582042" y="3962400"/>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9" name="Text Placeholder 4">
            <a:extLst>
              <a:ext uri="{FF2B5EF4-FFF2-40B4-BE49-F238E27FC236}">
                <a16:creationId xmlns:a16="http://schemas.microsoft.com/office/drawing/2014/main" id="{342F6520-30B7-86E6-093E-6B72113BA534}"/>
              </a:ext>
            </a:extLst>
          </p:cNvPr>
          <p:cNvSpPr>
            <a:spLocks noGrp="1"/>
          </p:cNvSpPr>
          <p:nvPr>
            <p:ph type="body" sz="quarter" idx="14" hasCustomPrompt="1"/>
          </p:nvPr>
        </p:nvSpPr>
        <p:spPr>
          <a:xfrm>
            <a:off x="584200" y="4261494"/>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Company or position</a:t>
            </a:r>
          </a:p>
        </p:txBody>
      </p:sp>
    </p:spTree>
    <p:extLst>
      <p:ext uri="{BB962C8B-B14F-4D97-AF65-F5344CB8AC3E}">
        <p14:creationId xmlns:p14="http://schemas.microsoft.com/office/powerpoint/2010/main" val="201971772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160">
          <p15:clr>
            <a:srgbClr val="FBAE40"/>
          </p15:clr>
        </p15:guide>
        <p15:guide id="2" orient="horz" pos="1910">
          <p15:clr>
            <a:srgbClr val="FBAE40"/>
          </p15:clr>
        </p15:guide>
        <p15:guide id="3" orient="horz" pos="2506">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Quote 1">
    <p:bg>
      <p:bgPr>
        <a:solidFill>
          <a:srgbClr val="F2F2F2"/>
        </a:solidFill>
        <a:effectLst/>
      </p:bgPr>
    </p:bg>
    <p:spTree>
      <p:nvGrpSpPr>
        <p:cNvPr id="1" name=""/>
        <p:cNvGrpSpPr/>
        <p:nvPr/>
      </p:nvGrpSpPr>
      <p:grpSpPr>
        <a:xfrm>
          <a:off x="0" y="0"/>
          <a:ext cx="0" cy="0"/>
          <a:chOff x="0" y="0"/>
          <a:chExt cx="0" cy="0"/>
        </a:xfrm>
      </p:grpSpPr>
      <p:pic>
        <p:nvPicPr>
          <p:cNvPr id="3" name="Picture 2" descr="A picture containing colorfulness, creativity, vector graphics&#10;&#10;Description automatically generated">
            <a:extLst>
              <a:ext uri="{FF2B5EF4-FFF2-40B4-BE49-F238E27FC236}">
                <a16:creationId xmlns:a16="http://schemas.microsoft.com/office/drawing/2014/main" id="{DC570BC5-3FDB-81F1-508C-7AA55A18D34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805F7F2C-59A9-4E2B-034F-05B733194D6B}"/>
              </a:ext>
            </a:extLst>
          </p:cNvPr>
          <p:cNvSpPr>
            <a:spLocks noGrp="1"/>
          </p:cNvSpPr>
          <p:nvPr>
            <p:ph type="title" hasCustomPrompt="1"/>
          </p:nvPr>
        </p:nvSpPr>
        <p:spPr>
          <a:xfrm>
            <a:off x="369598" y="2941391"/>
            <a:ext cx="9356441" cy="609398"/>
          </a:xfrm>
          <a:noFill/>
        </p:spPr>
        <p:txBody>
          <a:bodyPr wrap="square" lIns="0" tIns="0" rIns="0" bIns="0" anchor="b" anchorCtr="0">
            <a:spAutoFit/>
          </a:bodyPr>
          <a:lstStyle>
            <a:lvl1pPr marL="155448" indent="-155448" algn="l" defTabSz="932742" rtl="0" eaLnBrk="1" latinLnBrk="0" hangingPunct="1">
              <a:lnSpc>
                <a:spcPct val="90000"/>
              </a:lnSpc>
              <a:spcBef>
                <a:spcPct val="0"/>
              </a:spcBef>
              <a:buNone/>
              <a:defRPr lang="en-US" sz="4400" b="0" i="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“Quote text”</a:t>
            </a:r>
          </a:p>
        </p:txBody>
      </p:sp>
      <p:sp>
        <p:nvSpPr>
          <p:cNvPr id="8" name="Text Placeholder 4">
            <a:extLst>
              <a:ext uri="{FF2B5EF4-FFF2-40B4-BE49-F238E27FC236}">
                <a16:creationId xmlns:a16="http://schemas.microsoft.com/office/drawing/2014/main" id="{49EC7442-9E8B-4375-C4B2-32309572DD61}"/>
              </a:ext>
            </a:extLst>
          </p:cNvPr>
          <p:cNvSpPr>
            <a:spLocks noGrp="1"/>
          </p:cNvSpPr>
          <p:nvPr>
            <p:ph type="body" sz="quarter" idx="12" hasCustomPrompt="1"/>
          </p:nvPr>
        </p:nvSpPr>
        <p:spPr>
          <a:xfrm>
            <a:off x="582042" y="3962400"/>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9" name="Text Placeholder 4">
            <a:extLst>
              <a:ext uri="{FF2B5EF4-FFF2-40B4-BE49-F238E27FC236}">
                <a16:creationId xmlns:a16="http://schemas.microsoft.com/office/drawing/2014/main" id="{342F6520-30B7-86E6-093E-6B72113BA534}"/>
              </a:ext>
            </a:extLst>
          </p:cNvPr>
          <p:cNvSpPr>
            <a:spLocks noGrp="1"/>
          </p:cNvSpPr>
          <p:nvPr>
            <p:ph type="body" sz="quarter" idx="14" hasCustomPrompt="1"/>
          </p:nvPr>
        </p:nvSpPr>
        <p:spPr>
          <a:xfrm>
            <a:off x="584200" y="4261494"/>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Company or position</a:t>
            </a:r>
          </a:p>
        </p:txBody>
      </p:sp>
    </p:spTree>
    <p:extLst>
      <p:ext uri="{BB962C8B-B14F-4D97-AF65-F5344CB8AC3E}">
        <p14:creationId xmlns:p14="http://schemas.microsoft.com/office/powerpoint/2010/main" val="346492261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160">
          <p15:clr>
            <a:srgbClr val="FBAE40"/>
          </p15:clr>
        </p15:guide>
        <p15:guide id="2" orient="horz" pos="1910">
          <p15:clr>
            <a:srgbClr val="FBAE40"/>
          </p15:clr>
        </p15:guide>
        <p15:guide id="3" orient="horz" pos="2506">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Quote with photo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5F7F2C-59A9-4E2B-034F-05B733194D6B}"/>
              </a:ext>
            </a:extLst>
          </p:cNvPr>
          <p:cNvSpPr>
            <a:spLocks noGrp="1"/>
          </p:cNvSpPr>
          <p:nvPr>
            <p:ph type="title" hasCustomPrompt="1"/>
          </p:nvPr>
        </p:nvSpPr>
        <p:spPr>
          <a:xfrm>
            <a:off x="4692313" y="2941391"/>
            <a:ext cx="6917075" cy="609398"/>
          </a:xfrm>
          <a:noFill/>
        </p:spPr>
        <p:txBody>
          <a:bodyPr vert="horz" wrap="square" lIns="0" tIns="0" rIns="0" bIns="0" rtlCol="0" anchor="b" anchorCtr="0">
            <a:spAutoFit/>
          </a:bodyPr>
          <a:lstStyle>
            <a:lvl1pPr marL="173736" indent="-173736">
              <a:defRPr lang="en-US" sz="4400" dirty="0">
                <a:latin typeface="Segoe UI Semilight" panose="020B0402040204020203" pitchFamily="34" charset="0"/>
                <a:cs typeface="Segoe UI Semilight" panose="020B0402040204020203" pitchFamily="34" charset="0"/>
              </a:defRPr>
            </a:lvl1pPr>
          </a:lstStyle>
          <a:p>
            <a:pPr marL="155448" lvl="0" indent="-155448">
              <a:lnSpc>
                <a:spcPct val="90000"/>
              </a:lnSpc>
            </a:pPr>
            <a:r>
              <a:rPr lang="en-US"/>
              <a:t>“Quote text”</a:t>
            </a:r>
          </a:p>
        </p:txBody>
      </p:sp>
      <p:sp>
        <p:nvSpPr>
          <p:cNvPr id="3" name="Picture Placeholder 9" descr="This photo is a 'placeholder' only. Drag or drop your photo here, or click and tap the center to insert a photo.">
            <a:extLst>
              <a:ext uri="{FF2B5EF4-FFF2-40B4-BE49-F238E27FC236}">
                <a16:creationId xmlns:a16="http://schemas.microsoft.com/office/drawing/2014/main" id="{F7FD632A-16A5-2492-41F4-7D9AB3D20436}"/>
              </a:ext>
            </a:extLst>
          </p:cNvPr>
          <p:cNvSpPr>
            <a:spLocks noGrp="1"/>
          </p:cNvSpPr>
          <p:nvPr>
            <p:ph type="pic" sz="quarter" idx="13"/>
          </p:nvPr>
        </p:nvSpPr>
        <p:spPr>
          <a:xfrm>
            <a:off x="584200" y="1643865"/>
            <a:ext cx="3741057" cy="3570270"/>
          </a:xfrm>
          <a:blipFill dpi="0" rotWithShape="1">
            <a:blip r:embed="rId3" cstate="email">
              <a:extLst>
                <a:ext uri="{28A0092B-C50C-407E-A947-70E740481C1C}">
                  <a14:useLocalDpi xmlns:a14="http://schemas.microsoft.com/office/drawing/2010/main"/>
                </a:ext>
              </a:extLst>
            </a:blip>
            <a:srcRect/>
            <a:tile tx="0" ty="0" sx="55000" sy="55000" flip="none" algn="tl"/>
          </a:blipFill>
        </p:spPr>
        <p:txBody>
          <a:bodyPr>
            <a:noAutofit/>
          </a:bodyPr>
          <a:lstStyle>
            <a:lvl1pPr marL="0" indent="0">
              <a:buNone/>
              <a:defRPr>
                <a:noFill/>
              </a:defRPr>
            </a:lvl1pPr>
          </a:lstStyle>
          <a:p>
            <a:r>
              <a:rPr lang="en-US"/>
              <a:t>Click icon to add picture</a:t>
            </a:r>
          </a:p>
        </p:txBody>
      </p:sp>
      <p:sp>
        <p:nvSpPr>
          <p:cNvPr id="8" name="Text Placeholder 4">
            <a:extLst>
              <a:ext uri="{FF2B5EF4-FFF2-40B4-BE49-F238E27FC236}">
                <a16:creationId xmlns:a16="http://schemas.microsoft.com/office/drawing/2014/main" id="{49EC7442-9E8B-4375-C4B2-32309572DD61}"/>
              </a:ext>
            </a:extLst>
          </p:cNvPr>
          <p:cNvSpPr>
            <a:spLocks noGrp="1"/>
          </p:cNvSpPr>
          <p:nvPr>
            <p:ph type="body" sz="quarter" idx="12" hasCustomPrompt="1"/>
          </p:nvPr>
        </p:nvSpPr>
        <p:spPr>
          <a:xfrm>
            <a:off x="4909456" y="3962400"/>
            <a:ext cx="6699932"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9" name="Text Placeholder 4">
            <a:extLst>
              <a:ext uri="{FF2B5EF4-FFF2-40B4-BE49-F238E27FC236}">
                <a16:creationId xmlns:a16="http://schemas.microsoft.com/office/drawing/2014/main" id="{342F6520-30B7-86E6-093E-6B72113BA534}"/>
              </a:ext>
            </a:extLst>
          </p:cNvPr>
          <p:cNvSpPr>
            <a:spLocks noGrp="1"/>
          </p:cNvSpPr>
          <p:nvPr>
            <p:ph type="body" sz="quarter" idx="14" hasCustomPrompt="1"/>
          </p:nvPr>
        </p:nvSpPr>
        <p:spPr>
          <a:xfrm>
            <a:off x="4909456" y="4261494"/>
            <a:ext cx="6699932"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Company or position</a:t>
            </a:r>
          </a:p>
        </p:txBody>
      </p:sp>
    </p:spTree>
    <p:extLst>
      <p:ext uri="{BB962C8B-B14F-4D97-AF65-F5344CB8AC3E}">
        <p14:creationId xmlns:p14="http://schemas.microsoft.com/office/powerpoint/2010/main" val="2136195100"/>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guide id="2" orient="horz" pos="1909">
          <p15:clr>
            <a:srgbClr val="FBAE40"/>
          </p15:clr>
        </p15:guide>
        <p15:guide id="3" orient="horz" pos="2506">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Closing logo slide">
    <p:bg>
      <p:bgPr>
        <a:gradFill flip="none" rotWithShape="1">
          <a:gsLst>
            <a:gs pos="10000">
              <a:srgbClr val="254252"/>
            </a:gs>
            <a:gs pos="90000">
              <a:srgbClr val="00A389"/>
            </a:gs>
          </a:gsLst>
          <a:lin ang="2700000" scaled="0"/>
          <a:tileRect/>
        </a:grad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74C769AE-BECE-4486-17CA-6450807141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invGray">
          <a:xfrm>
            <a:off x="582042" y="586071"/>
            <a:ext cx="1885696" cy="292608"/>
          </a:xfrm>
          <a:prstGeom prst="rect">
            <a:avLst/>
          </a:prstGeom>
        </p:spPr>
      </p:pic>
      <p:sp>
        <p:nvSpPr>
          <p:cNvPr id="3" name="Title 2">
            <a:extLst>
              <a:ext uri="{FF2B5EF4-FFF2-40B4-BE49-F238E27FC236}">
                <a16:creationId xmlns:a16="http://schemas.microsoft.com/office/drawing/2014/main" id="{C2EDE96F-7980-35CB-4496-0A7233005F51}"/>
              </a:ext>
            </a:extLst>
          </p:cNvPr>
          <p:cNvSpPr>
            <a:spLocks noGrp="1"/>
          </p:cNvSpPr>
          <p:nvPr>
            <p:ph type="title" hasCustomPrompt="1"/>
          </p:nvPr>
        </p:nvSpPr>
        <p:spPr>
          <a:xfrm>
            <a:off x="584200" y="2873681"/>
            <a:ext cx="9144000" cy="677108"/>
          </a:xfrm>
        </p:spPr>
        <p:txBody>
          <a:bodyPr anchor="b" anchorCtr="0"/>
          <a:lstStyle>
            <a:lvl1pPr>
              <a:defRPr sz="4400" b="0" i="0">
                <a:solidFill>
                  <a:schemeClr val="tx1"/>
                </a:solidFill>
                <a:latin typeface="Segoe UI Semilight" panose="020B0402040204020203" pitchFamily="34" charset="0"/>
                <a:cs typeface="Segoe UI Semilight" panose="020B04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9AA3F035-7468-E4EC-FC47-1ADAA135E207}"/>
              </a:ext>
            </a:extLst>
          </p:cNvPr>
          <p:cNvSpPr>
            <a:spLocks noGrp="1"/>
          </p:cNvSpPr>
          <p:nvPr>
            <p:ph type="body" sz="quarter" idx="12" hasCustomPrompt="1"/>
          </p:nvPr>
        </p:nvSpPr>
        <p:spPr>
          <a:xfrm>
            <a:off x="582042" y="3962400"/>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6" name="Text Placeholder 4">
            <a:extLst>
              <a:ext uri="{FF2B5EF4-FFF2-40B4-BE49-F238E27FC236}">
                <a16:creationId xmlns:a16="http://schemas.microsoft.com/office/drawing/2014/main" id="{75611570-5588-E293-E5C8-BFB862DD045F}"/>
              </a:ext>
            </a:extLst>
          </p:cNvPr>
          <p:cNvSpPr>
            <a:spLocks noGrp="1"/>
          </p:cNvSpPr>
          <p:nvPr>
            <p:ph type="body" sz="quarter" idx="14" hasCustomPrompt="1"/>
          </p:nvPr>
        </p:nvSpPr>
        <p:spPr>
          <a:xfrm>
            <a:off x="584200" y="4261494"/>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Contact information</a:t>
            </a:r>
          </a:p>
        </p:txBody>
      </p:sp>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34759387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3_Title Slide with photo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318C726D-8663-E923-5AF2-6D1C5F533F2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accent1"/>
                </a:solidFill>
                <a:effectLst/>
                <a:latin typeface="Segoe UI Semilight" panose="020B0402040204020203" pitchFamily="34" charset="0"/>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9" name="Text Placeholder 8">
            <a:extLst>
              <a:ext uri="{FF2B5EF4-FFF2-40B4-BE49-F238E27FC236}">
                <a16:creationId xmlns:a16="http://schemas.microsoft.com/office/drawing/2014/main" id="{E9DFAAC8-CE23-F613-6D2B-8569B34EBE0E}"/>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585789"/>
            <a:ext cx="6283325" cy="5683250"/>
          </a:xfrm>
          <a:blipFill dpi="0" rotWithShape="1">
            <a:blip r:embed="rId5" cstate="email">
              <a:extLst>
                <a:ext uri="{28A0092B-C50C-407E-A947-70E740481C1C}">
                  <a14:useLocalDpi xmlns:a14="http://schemas.microsoft.com/office/drawing/2010/main"/>
                </a:ext>
              </a:extLst>
            </a:blip>
            <a:srcRect/>
            <a:tile tx="0" ty="0" sx="93000" sy="93000" flip="none" algn="tl"/>
          </a:blipFill>
        </p:spPr>
        <p:txBody>
          <a:bodyPr/>
          <a:lstStyle>
            <a:lvl1pPr marL="0" indent="0">
              <a:buNone/>
              <a:defRPr>
                <a:noFill/>
              </a:defRPr>
            </a:lvl1pPr>
          </a:lstStyle>
          <a:p>
            <a:r>
              <a:rPr lang="en-US"/>
              <a:t>Click icon to add picture</a:t>
            </a:r>
          </a:p>
        </p:txBody>
      </p:sp>
    </p:spTree>
    <p:extLst>
      <p:ext uri="{BB962C8B-B14F-4D97-AF65-F5344CB8AC3E}">
        <p14:creationId xmlns:p14="http://schemas.microsoft.com/office/powerpoint/2010/main" val="15490746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2_Title slide with photo 2">
    <p:bg>
      <p:bgPr>
        <a:solidFill>
          <a:srgbClr val="F4F3F5"/>
        </a:solidFill>
        <a:effectLst/>
      </p:bgPr>
    </p:bg>
    <p:spTree>
      <p:nvGrpSpPr>
        <p:cNvPr id="1" name=""/>
        <p:cNvGrpSpPr/>
        <p:nvPr/>
      </p:nvGrpSpPr>
      <p:grpSpPr>
        <a:xfrm>
          <a:off x="0" y="0"/>
          <a:ext cx="0" cy="0"/>
          <a:chOff x="0" y="0"/>
          <a:chExt cx="0" cy="0"/>
        </a:xfrm>
      </p:grpSpPr>
      <p:pic>
        <p:nvPicPr>
          <p:cNvPr id="6" name="Microsoft Viva logo" descr="Microsoft Viva logo">
            <a:extLst>
              <a:ext uri="{FF2B5EF4-FFF2-40B4-BE49-F238E27FC236}">
                <a16:creationId xmlns:a16="http://schemas.microsoft.com/office/drawing/2014/main" id="{5BCA20A5-FBD1-9415-8847-839B7618D22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accent1"/>
                </a:solidFill>
                <a:effectLst/>
                <a:latin typeface="Segoe UI Semilight" panose="020B0402040204020203" pitchFamily="34" charset="0"/>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8C4598A3-3158-55CB-9A6D-7264D56AF02B}"/>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0"/>
            <a:ext cx="6865937" cy="6858000"/>
          </a:xfrm>
          <a:blipFill dpi="0" rotWithShape="1">
            <a:blip r:embed="rId4" cstate="email">
              <a:extLst>
                <a:ext uri="{28A0092B-C50C-407E-A947-70E740481C1C}">
                  <a14:useLocalDpi xmlns:a14="http://schemas.microsoft.com/office/drawing/2010/main"/>
                </a:ext>
              </a:extLst>
            </a:blip>
            <a:srcRect/>
            <a:tile tx="0" ty="0" sx="100000" sy="100000" flip="none" algn="tl"/>
          </a:blipFill>
        </p:spPr>
        <p:txBody>
          <a:bodyPr/>
          <a:lstStyle>
            <a:lvl1pPr marL="0" indent="0">
              <a:buNone/>
              <a:defRPr>
                <a:noFill/>
              </a:defRPr>
            </a:lvl1pPr>
          </a:lstStyle>
          <a:p>
            <a:r>
              <a:rPr lang="en-US"/>
              <a:t>Click icon to add picture</a:t>
            </a:r>
          </a:p>
        </p:txBody>
      </p:sp>
    </p:spTree>
    <p:extLst>
      <p:ext uri="{BB962C8B-B14F-4D97-AF65-F5344CB8AC3E}">
        <p14:creationId xmlns:p14="http://schemas.microsoft.com/office/powerpoint/2010/main" val="37003802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3_Title slide illustration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Microsoft Viva logo" descr="Microsoft Viva logo">
            <a:extLst>
              <a:ext uri="{FF2B5EF4-FFF2-40B4-BE49-F238E27FC236}">
                <a16:creationId xmlns:a16="http://schemas.microsoft.com/office/drawing/2014/main" id="{267EAAA3-0163-7FC4-ED5A-CDA76E2ABDB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4302AA42-37DF-2361-2B0C-9247BB470756}"/>
              </a:ext>
            </a:extLst>
          </p:cNvPr>
          <p:cNvSpPr>
            <a:spLocks noGrp="1"/>
          </p:cNvSpPr>
          <p:nvPr>
            <p:ph type="body" sz="quarter" idx="13"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27552972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00438"/>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Tree>
    <p:extLst>
      <p:ext uri="{BB962C8B-B14F-4D97-AF65-F5344CB8AC3E}">
        <p14:creationId xmlns:p14="http://schemas.microsoft.com/office/powerpoint/2010/main" val="63561600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2_Title slide illustration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80B6C191-A691-AE51-06E2-19F039EFBF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bwMode="invGray">
          <a:xfrm>
            <a:off x="582042"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6" name="Text Placeholder 5">
            <a:extLst>
              <a:ext uri="{FF2B5EF4-FFF2-40B4-BE49-F238E27FC236}">
                <a16:creationId xmlns:a16="http://schemas.microsoft.com/office/drawing/2014/main" id="{291F2F13-B4B5-1D8E-1A4D-C843CCCC1C13}"/>
              </a:ext>
            </a:extLst>
          </p:cNvPr>
          <p:cNvSpPr>
            <a:spLocks noGrp="1"/>
          </p:cNvSpPr>
          <p:nvPr>
            <p:ph type="body" sz="quarter" idx="13"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11056590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9E0B68-32A5-03F4-4CE8-ADADB21AF10B}"/>
              </a:ext>
              <a:ext uri="{C183D7F6-B498-43B3-948B-1728B52AA6E4}">
                <adec:decorative xmlns:adec="http://schemas.microsoft.com/office/drawing/2017/decorative" val="1"/>
              </a:ext>
            </a:extLst>
          </p:cNvPr>
          <p:cNvPicPr>
            <a:picLocks noChangeAspect="1" noChangeArrowheads="1"/>
          </p:cNvPicPr>
          <p:nvPr userDrawn="1"/>
        </p:nvPicPr>
        <p:blipFill rotWithShape="1">
          <a:blip r:embed="rId2" cstate="hqprint">
            <a:extLst>
              <a:ext uri="{28A0092B-C50C-407E-A947-70E740481C1C}">
                <a14:useLocalDpi xmlns:a14="http://schemas.microsoft.com/office/drawing/2010/main"/>
              </a:ext>
            </a:extLst>
          </a:blip>
          <a:src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04227948"/>
      </p:ext>
    </p:extLst>
  </p:cSld>
  <p:clrMapOvr>
    <a:masterClrMapping/>
  </p:clrMapOvr>
  <p:transition>
    <p:fade/>
  </p:transition>
  <p:extLst>
    <p:ext uri="{DCECCB84-F9BA-43D5-87BE-67443E8EF086}">
      <p15:sldGuideLst xmlns:p15="http://schemas.microsoft.com/office/powerpoint/2012/main">
        <p15:guide id="16" pos="3840">
          <p15:clr>
            <a:srgbClr val="A4A3A4"/>
          </p15:clr>
        </p15:guide>
        <p15:guide id="28" orient="horz" pos="905">
          <p15:clr>
            <a:srgbClr val="5ACBF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72078083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2_Demo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vert="horz" wrap="square" lIns="0" tIns="0" rIns="0" bIns="0" rtlCol="0" anchor="b" anchorCtr="0">
            <a:spAutoFit/>
          </a:bodyPr>
          <a:lstStyle>
            <a:lvl1pPr>
              <a:defRPr lang="en-US" sz="4400" dirty="0">
                <a:gradFill>
                  <a:gsLst>
                    <a:gs pos="90000">
                      <a:srgbClr val="FFEF86"/>
                    </a:gs>
                    <a:gs pos="10000">
                      <a:srgbClr val="D92ED0"/>
                    </a:gs>
                  </a:gsLst>
                  <a:lin ang="14400000" scaled="0"/>
                </a:gradFill>
                <a:latin typeface="Segoe UI Semilight" panose="020B0402040204020203" pitchFamily="34" charset="0"/>
                <a:cs typeface="Segoe UI Semilight" panose="020B0402040204020203" pitchFamily="34" charset="0"/>
              </a:defRPr>
            </a:lvl1pPr>
          </a:lstStyle>
          <a:p>
            <a:pPr lvl="0">
              <a:lnSpc>
                <a:spcPct val="90000"/>
              </a:lnSpc>
            </a:pPr>
            <a:r>
              <a:rPr lang="en-US"/>
              <a:t>Demo title</a:t>
            </a:r>
          </a:p>
        </p:txBody>
      </p:sp>
      <p:sp>
        <p:nvSpPr>
          <p:cNvPr id="5" name="Text Placeholder 4"/>
          <p:cNvSpPr>
            <a:spLocks noGrp="1"/>
          </p:cNvSpPr>
          <p:nvPr>
            <p:ph type="body" sz="quarter" idx="12" hasCustomPrompt="1"/>
          </p:nvPr>
        </p:nvSpPr>
        <p:spPr>
          <a:xfrm>
            <a:off x="582042" y="3962400"/>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Speaker name</a:t>
            </a:r>
          </a:p>
        </p:txBody>
      </p:sp>
      <p:sp>
        <p:nvSpPr>
          <p:cNvPr id="4" name="Text Placeholder 3">
            <a:extLst>
              <a:ext uri="{FF2B5EF4-FFF2-40B4-BE49-F238E27FC236}">
                <a16:creationId xmlns:a16="http://schemas.microsoft.com/office/drawing/2014/main" id="{C9042A0B-1457-9C08-A492-776F4426AA6F}"/>
              </a:ext>
            </a:extLst>
          </p:cNvPr>
          <p:cNvSpPr>
            <a:spLocks noGrp="1"/>
          </p:cNvSpPr>
          <p:nvPr>
            <p:ph type="body" sz="quarter" idx="13" hasCustomPrompt="1"/>
          </p:nvPr>
        </p:nvSpPr>
        <p:spPr>
          <a:xfrm>
            <a:off x="584200" y="4261494"/>
            <a:ext cx="9155113"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139427252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_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Demo title</a:t>
            </a:r>
          </a:p>
        </p:txBody>
      </p:sp>
      <p:sp>
        <p:nvSpPr>
          <p:cNvPr id="5" name="Text Placeholder 4"/>
          <p:cNvSpPr>
            <a:spLocks noGrp="1"/>
          </p:cNvSpPr>
          <p:nvPr>
            <p:ph type="body" sz="quarter" idx="12" hasCustomPrompt="1"/>
          </p:nvPr>
        </p:nvSpPr>
        <p:spPr>
          <a:xfrm>
            <a:off x="582042" y="3962400"/>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Speaker name</a:t>
            </a:r>
          </a:p>
        </p:txBody>
      </p:sp>
      <p:sp>
        <p:nvSpPr>
          <p:cNvPr id="4" name="Text Placeholder 3">
            <a:extLst>
              <a:ext uri="{FF2B5EF4-FFF2-40B4-BE49-F238E27FC236}">
                <a16:creationId xmlns:a16="http://schemas.microsoft.com/office/drawing/2014/main" id="{E7CCA0E9-2D89-A4F7-A8A2-D49D3FB68390}"/>
              </a:ext>
            </a:extLst>
          </p:cNvPr>
          <p:cNvSpPr>
            <a:spLocks noGrp="1"/>
          </p:cNvSpPr>
          <p:nvPr>
            <p:ph type="body" sz="quarter" idx="13"/>
          </p:nvPr>
        </p:nvSpPr>
        <p:spPr>
          <a:xfrm>
            <a:off x="584200" y="4261494"/>
            <a:ext cx="9155113"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22614056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2_Section 1">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50000">
                      <a:srgbClr val="75C5A6"/>
                    </a:gs>
                    <a:gs pos="10000">
                      <a:srgbClr val="28AFE9"/>
                    </a:gs>
                  </a:gsLst>
                  <a:lin ang="14400000" scaled="0"/>
                </a:gradFill>
                <a:effectLst/>
                <a:latin typeface="Segoe UI Semilight" panose="020B0402040204020203" pitchFamily="34" charset="0"/>
                <a:ea typeface="+mn-ea"/>
                <a:cs typeface="Segoe UI Semilight" panose="020B0402040204020203" pitchFamily="34" charset="0"/>
              </a:defRPr>
            </a:lvl1pPr>
          </a:lstStyle>
          <a:p>
            <a:r>
              <a:rPr lang="en-US"/>
              <a:t>Section title</a:t>
            </a:r>
          </a:p>
        </p:txBody>
      </p:sp>
    </p:spTree>
    <p:extLst>
      <p:ext uri="{BB962C8B-B14F-4D97-AF65-F5344CB8AC3E}">
        <p14:creationId xmlns:p14="http://schemas.microsoft.com/office/powerpoint/2010/main" val="9937493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_Section 2">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10000">
                      <a:srgbClr val="1CD278"/>
                    </a:gs>
                  </a:gsLst>
                  <a:lin ang="14400000" scaled="0"/>
                </a:gradFill>
                <a:effectLst/>
                <a:latin typeface="Segoe UI Semilight" panose="020B0402040204020203" pitchFamily="34" charset="0"/>
                <a:ea typeface="+mn-ea"/>
                <a:cs typeface="Segoe UI Semilight" panose="020B0402040204020203" pitchFamily="34" charset="0"/>
              </a:defRPr>
            </a:lvl1pPr>
          </a:lstStyle>
          <a:p>
            <a:r>
              <a:rPr lang="en-US"/>
              <a:t>Section title</a:t>
            </a:r>
          </a:p>
        </p:txBody>
      </p:sp>
    </p:spTree>
    <p:extLst>
      <p:ext uri="{BB962C8B-B14F-4D97-AF65-F5344CB8AC3E}">
        <p14:creationId xmlns:p14="http://schemas.microsoft.com/office/powerpoint/2010/main" val="24781947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_Section 3">
    <p:bg>
      <p:bgPr>
        <a:solidFill>
          <a:srgbClr val="46366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10000">
                      <a:srgbClr val="E535E5"/>
                    </a:gs>
                  </a:gsLst>
                  <a:lin ang="14400000" scaled="0"/>
                </a:gradFill>
                <a:effectLst/>
                <a:latin typeface="Segoe UI Semilight" panose="020B0402040204020203" pitchFamily="34" charset="0"/>
                <a:ea typeface="+mn-ea"/>
                <a:cs typeface="Segoe UI Semilight" panose="020B0402040204020203" pitchFamily="34" charset="0"/>
              </a:defRPr>
            </a:lvl1pPr>
          </a:lstStyle>
          <a:p>
            <a:r>
              <a:rPr lang="en-US"/>
              <a:t>Section title</a:t>
            </a:r>
          </a:p>
        </p:txBody>
      </p:sp>
    </p:spTree>
    <p:extLst>
      <p:ext uri="{BB962C8B-B14F-4D97-AF65-F5344CB8AC3E}">
        <p14:creationId xmlns:p14="http://schemas.microsoft.com/office/powerpoint/2010/main" val="21142707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_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Section title</a:t>
            </a:r>
          </a:p>
        </p:txBody>
      </p:sp>
    </p:spTree>
    <p:extLst>
      <p:ext uri="{BB962C8B-B14F-4D97-AF65-F5344CB8AC3E}">
        <p14:creationId xmlns:p14="http://schemas.microsoft.com/office/powerpoint/2010/main" val="8276504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3_Quote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5F7F2C-59A9-4E2B-034F-05B733194D6B}"/>
              </a:ext>
            </a:extLst>
          </p:cNvPr>
          <p:cNvSpPr>
            <a:spLocks noGrp="1"/>
          </p:cNvSpPr>
          <p:nvPr>
            <p:ph type="title" hasCustomPrompt="1"/>
          </p:nvPr>
        </p:nvSpPr>
        <p:spPr>
          <a:xfrm>
            <a:off x="369598" y="2941391"/>
            <a:ext cx="9356441" cy="609398"/>
          </a:xfrm>
          <a:noFill/>
        </p:spPr>
        <p:txBody>
          <a:bodyPr wrap="square" lIns="0" tIns="0" rIns="0" bIns="0" anchor="b" anchorCtr="0">
            <a:spAutoFit/>
          </a:bodyPr>
          <a:lstStyle>
            <a:lvl1pPr marL="155448" indent="-155448"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Segoe UI Semilight" panose="020B0402040204020203" pitchFamily="34" charset="0"/>
                <a:ea typeface="+mn-ea"/>
                <a:cs typeface="Segoe UI Semilight" panose="020B0402040204020203" pitchFamily="34" charset="0"/>
              </a:defRPr>
            </a:lvl1pPr>
          </a:lstStyle>
          <a:p>
            <a:r>
              <a:rPr lang="en-US"/>
              <a:t>“Quote text”</a:t>
            </a:r>
          </a:p>
        </p:txBody>
      </p:sp>
      <p:sp>
        <p:nvSpPr>
          <p:cNvPr id="8" name="Text Placeholder 4">
            <a:extLst>
              <a:ext uri="{FF2B5EF4-FFF2-40B4-BE49-F238E27FC236}">
                <a16:creationId xmlns:a16="http://schemas.microsoft.com/office/drawing/2014/main" id="{49EC7442-9E8B-4375-C4B2-32309572DD61}"/>
              </a:ext>
            </a:extLst>
          </p:cNvPr>
          <p:cNvSpPr>
            <a:spLocks noGrp="1"/>
          </p:cNvSpPr>
          <p:nvPr>
            <p:ph type="body" sz="quarter" idx="12" hasCustomPrompt="1"/>
          </p:nvPr>
        </p:nvSpPr>
        <p:spPr>
          <a:xfrm>
            <a:off x="582042" y="3962400"/>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9" name="Text Placeholder 4">
            <a:extLst>
              <a:ext uri="{FF2B5EF4-FFF2-40B4-BE49-F238E27FC236}">
                <a16:creationId xmlns:a16="http://schemas.microsoft.com/office/drawing/2014/main" id="{342F6520-30B7-86E6-093E-6B72113BA534}"/>
              </a:ext>
            </a:extLst>
          </p:cNvPr>
          <p:cNvSpPr>
            <a:spLocks noGrp="1"/>
          </p:cNvSpPr>
          <p:nvPr>
            <p:ph type="body" sz="quarter" idx="14" hasCustomPrompt="1"/>
          </p:nvPr>
        </p:nvSpPr>
        <p:spPr>
          <a:xfrm>
            <a:off x="584200" y="4261494"/>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Company or position</a:t>
            </a:r>
          </a:p>
        </p:txBody>
      </p:sp>
    </p:spTree>
    <p:extLst>
      <p:ext uri="{BB962C8B-B14F-4D97-AF65-F5344CB8AC3E}">
        <p14:creationId xmlns:p14="http://schemas.microsoft.com/office/powerpoint/2010/main" val="376255758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160">
          <p15:clr>
            <a:srgbClr val="FBAE40"/>
          </p15:clr>
        </p15:guide>
        <p15:guide id="2" orient="horz" pos="1910">
          <p15:clr>
            <a:srgbClr val="FBAE40"/>
          </p15:clr>
        </p15:guide>
        <p15:guide id="3" orient="horz" pos="250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600438"/>
          </a:xfrm>
        </p:spPr>
        <p:txBody>
          <a:bodyPr wrap="square">
            <a:spAutoFit/>
          </a:bodyPr>
          <a:lstStyle>
            <a:lvl1pPr marL="141288" indent="-141288">
              <a:defRPr lang="en-US" sz="1600" dirty="0"/>
            </a:lvl1pPr>
            <a:lvl2pPr marL="285750" indent="-125413">
              <a:defRPr lang="en-US" sz="1600" dirty="0"/>
            </a:lvl2pPr>
            <a:lvl3pPr marL="438150" indent="-133350">
              <a:defRPr lang="en-US" sz="1600" dirty="0"/>
            </a:lvl3pPr>
            <a:lvl4pPr marL="566738" indent="-114300">
              <a:defRPr lang="en-US" sz="1400" dirty="0"/>
            </a:lvl4pPr>
            <a:lvl5pPr marL="685800" indent="-109538">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600438"/>
          </a:xfrm>
        </p:spPr>
        <p:txBody>
          <a:bodyPr wrap="square">
            <a:spAutoFit/>
          </a:bodyPr>
          <a:lstStyle>
            <a:lvl1pPr marL="141288" indent="-141288">
              <a:defRPr lang="en-US" sz="1600" dirty="0"/>
            </a:lvl1pPr>
            <a:lvl2pPr marL="285750" indent="-125413">
              <a:defRPr lang="en-US" sz="1600" dirty="0"/>
            </a:lvl2pPr>
            <a:lvl3pPr marL="438150" indent="-133350">
              <a:defRPr lang="en-US" sz="1600" dirty="0"/>
            </a:lvl3pPr>
            <a:lvl4pPr marL="566738" indent="-114300">
              <a:defRPr lang="en-US" sz="1400" dirty="0"/>
            </a:lvl4pPr>
            <a:lvl5pPr marL="685800" indent="-109538">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600438"/>
          </a:xfrm>
        </p:spPr>
        <p:txBody>
          <a:bodyPr wrap="square">
            <a:spAutoFit/>
          </a:bodyPr>
          <a:lstStyle>
            <a:lvl1pPr marL="141288" indent="-141288">
              <a:defRPr lang="en-US" sz="1600" dirty="0"/>
            </a:lvl1pPr>
            <a:lvl2pPr marL="285750" indent="-125413">
              <a:defRPr lang="en-US" sz="1600" dirty="0"/>
            </a:lvl2pPr>
            <a:lvl3pPr marL="438150" indent="-133350">
              <a:defRPr lang="en-US" sz="1600" dirty="0"/>
            </a:lvl3pPr>
            <a:lvl4pPr marL="566738" indent="-114300">
              <a:defRPr lang="en-US" sz="1400" dirty="0"/>
            </a:lvl4pPr>
            <a:lvl5pPr marL="685800" indent="-109538">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600438"/>
          </a:xfrm>
        </p:spPr>
        <p:txBody>
          <a:bodyPr wrap="square">
            <a:spAutoFit/>
          </a:bodyPr>
          <a:lstStyle>
            <a:lvl1pPr marL="141288" indent="-141288">
              <a:defRPr lang="en-US" sz="1600" dirty="0"/>
            </a:lvl1pPr>
            <a:lvl2pPr marL="285750" indent="-125413">
              <a:defRPr lang="en-US" sz="1600" dirty="0"/>
            </a:lvl2pPr>
            <a:lvl3pPr marL="438150" indent="-133350">
              <a:defRPr lang="en-US" sz="1600" dirty="0"/>
            </a:lvl3pPr>
            <a:lvl4pPr marL="566738" indent="-114300">
              <a:defRPr lang="en-US" sz="1400" dirty="0"/>
            </a:lvl4pPr>
            <a:lvl5pPr marL="685800" indent="-109538">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600438"/>
          </a:xfrm>
        </p:spPr>
        <p:txBody>
          <a:bodyPr wrap="square">
            <a:spAutoFit/>
          </a:bodyPr>
          <a:lstStyle>
            <a:lvl1pPr marL="141288" indent="-141288">
              <a:defRPr lang="en-US" sz="1600" dirty="0"/>
            </a:lvl1pPr>
            <a:lvl2pPr marL="285750" indent="-125413">
              <a:defRPr lang="en-US" sz="1600" dirty="0"/>
            </a:lvl2pPr>
            <a:lvl3pPr marL="438150" indent="-133350">
              <a:defRPr lang="en-US" sz="1600" dirty="0"/>
            </a:lvl3pPr>
            <a:lvl4pPr marL="566738" indent="-114300">
              <a:defRPr lang="en-US" sz="1400" dirty="0"/>
            </a:lvl4pPr>
            <a:lvl5pPr marL="685800" indent="-109538">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4593788"/>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_Closing logo slide">
    <p:bg>
      <p:bgPr>
        <a:gradFill flip="none" rotWithShape="1">
          <a:gsLst>
            <a:gs pos="10000">
              <a:srgbClr val="254252"/>
            </a:gs>
            <a:gs pos="90000">
              <a:srgbClr val="00A389"/>
            </a:gs>
          </a:gsLst>
          <a:lin ang="2700000" scaled="0"/>
          <a:tileRect/>
        </a:grad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74C769AE-BECE-4486-17CA-6450807141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invGray">
          <a:xfrm>
            <a:off x="582042" y="586071"/>
            <a:ext cx="1885696" cy="292608"/>
          </a:xfrm>
          <a:prstGeom prst="rect">
            <a:avLst/>
          </a:prstGeom>
        </p:spPr>
      </p:pic>
      <p:sp>
        <p:nvSpPr>
          <p:cNvPr id="3" name="Title 2">
            <a:extLst>
              <a:ext uri="{FF2B5EF4-FFF2-40B4-BE49-F238E27FC236}">
                <a16:creationId xmlns:a16="http://schemas.microsoft.com/office/drawing/2014/main" id="{C2EDE96F-7980-35CB-4496-0A7233005F51}"/>
              </a:ext>
            </a:extLst>
          </p:cNvPr>
          <p:cNvSpPr>
            <a:spLocks noGrp="1"/>
          </p:cNvSpPr>
          <p:nvPr>
            <p:ph type="title" hasCustomPrompt="1"/>
          </p:nvPr>
        </p:nvSpPr>
        <p:spPr>
          <a:xfrm>
            <a:off x="584200" y="2873681"/>
            <a:ext cx="9144000" cy="677108"/>
          </a:xfrm>
        </p:spPr>
        <p:txBody>
          <a:bodyPr anchor="b" anchorCtr="0"/>
          <a:lstStyle>
            <a:lvl1pPr>
              <a:defRPr sz="4400">
                <a:solidFill>
                  <a:schemeClr val="tx1"/>
                </a:solidFill>
                <a:latin typeface="Segoe UI Semilight" panose="020B0402040204020203" pitchFamily="34" charset="0"/>
                <a:cs typeface="Segoe UI Semilight" panose="020B04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9AA3F035-7468-E4EC-FC47-1ADAA135E207}"/>
              </a:ext>
            </a:extLst>
          </p:cNvPr>
          <p:cNvSpPr>
            <a:spLocks noGrp="1"/>
          </p:cNvSpPr>
          <p:nvPr>
            <p:ph type="body" sz="quarter" idx="12" hasCustomPrompt="1"/>
          </p:nvPr>
        </p:nvSpPr>
        <p:spPr>
          <a:xfrm>
            <a:off x="582042" y="3962400"/>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6" name="Text Placeholder 4">
            <a:extLst>
              <a:ext uri="{FF2B5EF4-FFF2-40B4-BE49-F238E27FC236}">
                <a16:creationId xmlns:a16="http://schemas.microsoft.com/office/drawing/2014/main" id="{75611570-5588-E293-E5C8-BFB862DD045F}"/>
              </a:ext>
            </a:extLst>
          </p:cNvPr>
          <p:cNvSpPr>
            <a:spLocks noGrp="1"/>
          </p:cNvSpPr>
          <p:nvPr>
            <p:ph type="body" sz="quarter" idx="14" hasCustomPrompt="1"/>
          </p:nvPr>
        </p:nvSpPr>
        <p:spPr>
          <a:xfrm>
            <a:off x="584200" y="4261494"/>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Contact information</a:t>
            </a:r>
          </a:p>
        </p:txBody>
      </p:sp>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15136223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3BDD1-B07E-64ED-273C-82C4242781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CDA128-54EE-521D-FFF6-2A5548351E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74326D-384D-50FC-678E-D9AF0629F243}"/>
              </a:ext>
            </a:extLst>
          </p:cNvPr>
          <p:cNvSpPr>
            <a:spLocks noGrp="1"/>
          </p:cNvSpPr>
          <p:nvPr>
            <p:ph type="dt" sz="half" idx="10"/>
          </p:nvPr>
        </p:nvSpPr>
        <p:spPr/>
        <p:txBody>
          <a:bodyPr/>
          <a:lstStyle/>
          <a:p>
            <a:fld id="{316E701A-8D5D-4735-9002-6F83E5A7D5E9}" type="datetimeFigureOut">
              <a:rPr lang="en-US" smtClean="0"/>
              <a:t>9/11/2025</a:t>
            </a:fld>
            <a:endParaRPr lang="en-US"/>
          </a:p>
        </p:txBody>
      </p:sp>
      <p:sp>
        <p:nvSpPr>
          <p:cNvPr id="5" name="Footer Placeholder 4">
            <a:extLst>
              <a:ext uri="{FF2B5EF4-FFF2-40B4-BE49-F238E27FC236}">
                <a16:creationId xmlns:a16="http://schemas.microsoft.com/office/drawing/2014/main" id="{7A37ABAC-E34A-C2A1-FB48-FF8E326E0A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3391B2-1F9F-422C-FB78-A3B639E660B8}"/>
              </a:ext>
            </a:extLst>
          </p:cNvPr>
          <p:cNvSpPr>
            <a:spLocks noGrp="1"/>
          </p:cNvSpPr>
          <p:nvPr>
            <p:ph type="sldNum" sz="quarter" idx="12"/>
          </p:nvPr>
        </p:nvSpPr>
        <p:spPr/>
        <p:txBody>
          <a:bodyPr/>
          <a:lstStyle/>
          <a:p>
            <a:fld id="{A2E4843D-63E2-444C-B295-BA8CB4FD711A}" type="slidenum">
              <a:rPr lang="en-US" smtClean="0"/>
              <a:t>‹#›</a:t>
            </a:fld>
            <a:endParaRPr lang="en-US"/>
          </a:p>
        </p:txBody>
      </p:sp>
    </p:spTree>
    <p:extLst>
      <p:ext uri="{BB962C8B-B14F-4D97-AF65-F5344CB8AC3E}">
        <p14:creationId xmlns:p14="http://schemas.microsoft.com/office/powerpoint/2010/main" val="40825002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Speaker Session Divider - Opt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853889-1D0B-2346-A74D-800569339FA7}"/>
              </a:ext>
            </a:extLst>
          </p:cNvPr>
          <p:cNvSpPr/>
          <p:nvPr userDrawn="1"/>
        </p:nvSpPr>
        <p:spPr>
          <a:xfrm>
            <a:off x="-2" y="4800600"/>
            <a:ext cx="12192002" cy="2057400"/>
          </a:xfrm>
          <a:prstGeom prst="rect">
            <a:avLst/>
          </a:prstGeom>
          <a:gradFill flip="none" rotWithShape="1">
            <a:gsLst>
              <a:gs pos="60000">
                <a:schemeClr val="tx1">
                  <a:alpha val="20365"/>
                </a:schemeClr>
              </a:gs>
              <a:gs pos="98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0AFEAAB-13DC-D241-9B9A-973B3CA3DF10}"/>
              </a:ext>
            </a:extLst>
          </p:cNvPr>
          <p:cNvSpPr>
            <a:spLocks noGrp="1"/>
          </p:cNvSpPr>
          <p:nvPr>
            <p:ph type="title" hasCustomPrompt="1"/>
          </p:nvPr>
        </p:nvSpPr>
        <p:spPr>
          <a:xfrm>
            <a:off x="587375" y="3427200"/>
            <a:ext cx="11016000" cy="2174400"/>
          </a:xfrm>
        </p:spPr>
        <p:txBody>
          <a:bodyPr anchor="b"/>
          <a:lstStyle>
            <a:lvl1pPr>
              <a:defRPr sz="6000" spc="-150">
                <a:solidFill>
                  <a:schemeClr val="bg1"/>
                </a:solidFill>
                <a:latin typeface="+mn-lt"/>
              </a:defRPr>
            </a:lvl1pPr>
          </a:lstStyle>
          <a:p>
            <a:r>
              <a:rPr lang="en-GB"/>
              <a:t>Session Divider Opt2</a:t>
            </a:r>
            <a:endParaRPr lang="en-US"/>
          </a:p>
        </p:txBody>
      </p:sp>
      <p:sp>
        <p:nvSpPr>
          <p:cNvPr id="7" name="Text Placeholder 23">
            <a:extLst>
              <a:ext uri="{FF2B5EF4-FFF2-40B4-BE49-F238E27FC236}">
                <a16:creationId xmlns:a16="http://schemas.microsoft.com/office/drawing/2014/main" id="{EE9654EC-8365-B642-BDBC-CD60416E9D2B}"/>
              </a:ext>
            </a:extLst>
          </p:cNvPr>
          <p:cNvSpPr>
            <a:spLocks noGrp="1"/>
          </p:cNvSpPr>
          <p:nvPr>
            <p:ph type="body" sz="quarter" idx="14" hasCustomPrompt="1"/>
          </p:nvPr>
        </p:nvSpPr>
        <p:spPr>
          <a:xfrm>
            <a:off x="587374" y="5688000"/>
            <a:ext cx="5508625" cy="427088"/>
          </a:xfrm>
        </p:spPr>
        <p:txBody>
          <a:bodyPr/>
          <a:lstStyle>
            <a:lvl1pPr marL="0" indent="0">
              <a:buNone/>
              <a:defRPr sz="1600" b="1" i="0">
                <a:solidFill>
                  <a:schemeClr val="bg1"/>
                </a:solidFill>
                <a:latin typeface="Segoe UI" panose="020B0502040204020203" pitchFamily="34" charset="0"/>
                <a:cs typeface="Segoe UI" panose="020B0502040204020203" pitchFamily="34" charset="0"/>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a:t>Speaker &gt;</a:t>
            </a:r>
          </a:p>
        </p:txBody>
      </p:sp>
      <p:sp>
        <p:nvSpPr>
          <p:cNvPr id="8" name="Text Placeholder 23">
            <a:extLst>
              <a:ext uri="{FF2B5EF4-FFF2-40B4-BE49-F238E27FC236}">
                <a16:creationId xmlns:a16="http://schemas.microsoft.com/office/drawing/2014/main" id="{D29A1AF4-AC55-8F4E-904A-42F26A854BB2}"/>
              </a:ext>
            </a:extLst>
          </p:cNvPr>
          <p:cNvSpPr>
            <a:spLocks noGrp="1"/>
          </p:cNvSpPr>
          <p:nvPr>
            <p:ph type="body" sz="quarter" idx="15" hasCustomPrompt="1"/>
          </p:nvPr>
        </p:nvSpPr>
        <p:spPr>
          <a:xfrm>
            <a:off x="587374" y="622779"/>
            <a:ext cx="5508625" cy="216000"/>
          </a:xfrm>
        </p:spPr>
        <p:txBody>
          <a:bodyPr/>
          <a:lstStyle>
            <a:lvl1pPr marL="0" indent="0">
              <a:buNone/>
              <a:defRPr sz="1200" b="0">
                <a:solidFill>
                  <a:schemeClr val="bg1"/>
                </a:solidFill>
                <a:latin typeface="+mn-lt"/>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a:t>Executive Briefing Centre</a:t>
            </a:r>
          </a:p>
        </p:txBody>
      </p:sp>
    </p:spTree>
    <p:extLst>
      <p:ext uri="{BB962C8B-B14F-4D97-AF65-F5344CB8AC3E}">
        <p14:creationId xmlns:p14="http://schemas.microsoft.com/office/powerpoint/2010/main" val="287260407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1_Title">
    <p:bg>
      <p:bgPr>
        <a:solidFill>
          <a:schemeClr val="bg1"/>
        </a:solidFill>
        <a:effectLst/>
      </p:bgPr>
    </p:bg>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6FFA9AB1-4760-8748-8216-E30553A35EE7}"/>
              </a:ext>
            </a:extLst>
          </p:cNvPr>
          <p:cNvSpPr>
            <a:spLocks noGrp="1"/>
          </p:cNvSpPr>
          <p:nvPr>
            <p:ph type="body" sz="quarter" idx="10" hasCustomPrompt="1"/>
          </p:nvPr>
        </p:nvSpPr>
        <p:spPr>
          <a:xfrm>
            <a:off x="262788" y="235877"/>
            <a:ext cx="11441877" cy="434684"/>
          </a:xfrm>
          <a:prstGeom prst="rect">
            <a:avLst/>
          </a:prstGeom>
        </p:spPr>
        <p:txBody>
          <a:bodyPr lIns="0" tIns="0" rIns="0" bIns="0" anchor="ctr">
            <a:normAutofit/>
          </a:bodyPr>
          <a:lstStyle>
            <a:lvl1pPr marL="0" indent="0" algn="l">
              <a:buNone/>
              <a:defRPr sz="2667" b="1" i="0">
                <a:solidFill>
                  <a:srgbClr val="374343"/>
                </a:solidFill>
                <a:latin typeface="Segoe UI" panose="020B0502040204020203" pitchFamily="34" charset="0"/>
                <a:cs typeface="Segoe UI" panose="020B0502040204020203" pitchFamily="34" charset="0"/>
              </a:defRPr>
            </a:lvl1pPr>
            <a:lvl2pPr marL="457189" indent="0">
              <a:buNone/>
              <a:defRPr/>
            </a:lvl2pPr>
            <a:lvl3pPr marL="914377" indent="0">
              <a:buNone/>
              <a:defRPr/>
            </a:lvl3pPr>
            <a:lvl4pPr marL="1371566" indent="0">
              <a:buNone/>
              <a:defRPr/>
            </a:lvl4pPr>
            <a:lvl5pPr marL="1828754" indent="0">
              <a:buNone/>
              <a:defRPr/>
            </a:lvl5pPr>
          </a:lstStyle>
          <a:p>
            <a:pPr lvl="0"/>
            <a:r>
              <a:rPr lang="en-GB"/>
              <a:t>CLICK TO ADD</a:t>
            </a:r>
          </a:p>
        </p:txBody>
      </p:sp>
      <p:sp>
        <p:nvSpPr>
          <p:cNvPr id="4" name="Slide Number Placeholder 5">
            <a:extLst>
              <a:ext uri="{FF2B5EF4-FFF2-40B4-BE49-F238E27FC236}">
                <a16:creationId xmlns:a16="http://schemas.microsoft.com/office/drawing/2014/main" id="{311BB066-17A5-4AB4-A39D-2FBBE87A4503}"/>
              </a:ext>
            </a:extLst>
          </p:cNvPr>
          <p:cNvSpPr txBox="1">
            <a:spLocks/>
          </p:cNvSpPr>
          <p:nvPr userDrawn="1"/>
        </p:nvSpPr>
        <p:spPr>
          <a:xfrm>
            <a:off x="11695680" y="6494509"/>
            <a:ext cx="496321" cy="263907"/>
          </a:xfrm>
          <a:prstGeom prst="rect">
            <a:avLst/>
          </a:prstGeom>
        </p:spPr>
        <p:txBody>
          <a:bodyPr/>
          <a:lstStyle>
            <a:defPPr>
              <a:defRPr lang="en-US"/>
            </a:defPPr>
            <a:lvl1pPr marL="0" algn="l" defTabSz="914400" rtl="0" eaLnBrk="1" latinLnBrk="0" hangingPunct="1">
              <a:defRPr sz="1000" b="1" i="0" kern="1200">
                <a:solidFill>
                  <a:schemeClr val="bg1">
                    <a:lumMod val="65000"/>
                  </a:schemeClr>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10D5FE9-2A79-444A-9290-1FA81DFB6083}" type="slidenum">
              <a:rPr lang="en-US" sz="1000" b="0" smtClean="0"/>
              <a:pPr/>
              <a:t>‹#›</a:t>
            </a:fld>
            <a:endParaRPr lang="en-US" sz="1000" b="0"/>
          </a:p>
        </p:txBody>
      </p:sp>
    </p:spTree>
    <p:extLst>
      <p:ext uri="{BB962C8B-B14F-4D97-AF65-F5344CB8AC3E}">
        <p14:creationId xmlns:p14="http://schemas.microsoft.com/office/powerpoint/2010/main" val="223874497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5_Title slide illustration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descr="A blue and green object with a blue background&#10;&#10;Description automatically generated">
            <a:extLst>
              <a:ext uri="{FF2B5EF4-FFF2-40B4-BE49-F238E27FC236}">
                <a16:creationId xmlns:a16="http://schemas.microsoft.com/office/drawing/2014/main" id="{3E9BD5E2-BF7B-4350-84BC-D4093133E827}"/>
              </a:ext>
            </a:extLst>
          </p:cNvPr>
          <p:cNvPicPr>
            <a:picLocks noChangeAspect="1"/>
          </p:cNvPicPr>
          <p:nvPr userDrawn="1"/>
        </p:nvPicPr>
        <p:blipFill rotWithShape="1">
          <a:blip r:embed="rId3"/>
          <a:srcRect l="29828" t="13188" r="21853" b="15467"/>
          <a:stretch/>
        </p:blipFill>
        <p:spPr>
          <a:xfrm>
            <a:off x="0" y="0"/>
            <a:ext cx="12192000" cy="6858000"/>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1722596"/>
            <a:ext cx="4167887" cy="1828193"/>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gradFill>
                  <a:gsLst>
                    <a:gs pos="90000">
                      <a:srgbClr val="FFEF86"/>
                    </a:gs>
                    <a:gs pos="50000">
                      <a:srgbClr val="75C5A6"/>
                    </a:gs>
                    <a:gs pos="10000">
                      <a:srgbClr val="28AFE9"/>
                    </a:gs>
                  </a:gsLst>
                  <a:lin ang="14400000" scaled="0"/>
                </a:gradFill>
                <a:effectLst/>
                <a:latin typeface="Segoe UI Semibold" panose="020B0702040204020203" pitchFamily="34" charset="0"/>
                <a:ea typeface="+mn-ea"/>
                <a:cs typeface="Segoe UI Semibold" panose="020B0702040204020203" pitchFamily="34" charset="0"/>
              </a:defRPr>
            </a:lvl1pPr>
          </a:lstStyle>
          <a:p>
            <a:pPr lvl="0" algn="l" defTabSz="932742" rtl="0" eaLnBrk="1" latinLnBrk="0" hangingPunct="1">
              <a:lnSpc>
                <a:spcPct val="90000"/>
              </a:lnSpc>
              <a:spcBef>
                <a:spcPct val="0"/>
              </a:spcBef>
              <a:buNone/>
            </a:pPr>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rgbClr val="95E3D7"/>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4302AA42-37DF-2361-2B0C-9247BB470756}"/>
              </a:ext>
            </a:extLst>
          </p:cNvPr>
          <p:cNvSpPr>
            <a:spLocks noGrp="1"/>
          </p:cNvSpPr>
          <p:nvPr>
            <p:ph type="body" sz="quarter" idx="13" hasCustomPrompt="1"/>
          </p:nvPr>
        </p:nvSpPr>
        <p:spPr>
          <a:xfrm>
            <a:off x="584200" y="4261494"/>
            <a:ext cx="4162425" cy="246221"/>
          </a:xfrm>
        </p:spPr>
        <p:txBody>
          <a:bodyPr/>
          <a:lstStyle>
            <a:lvl1pPr marL="0" indent="0">
              <a:buNone/>
              <a:defRPr sz="1600">
                <a:solidFill>
                  <a:schemeClr val="bg1"/>
                </a:solidFill>
              </a:defRPr>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grpSp>
        <p:nvGrpSpPr>
          <p:cNvPr id="18" name="Group 17">
            <a:extLst>
              <a:ext uri="{FF2B5EF4-FFF2-40B4-BE49-F238E27FC236}">
                <a16:creationId xmlns:a16="http://schemas.microsoft.com/office/drawing/2014/main" id="{BDD866E7-1C40-44E3-9151-7B95A2FB4330}"/>
              </a:ext>
            </a:extLst>
          </p:cNvPr>
          <p:cNvGrpSpPr/>
          <p:nvPr userDrawn="1"/>
        </p:nvGrpSpPr>
        <p:grpSpPr>
          <a:xfrm>
            <a:off x="584201" y="586071"/>
            <a:ext cx="1884394" cy="292608"/>
            <a:chOff x="584201" y="586071"/>
            <a:chExt cx="1884394" cy="292608"/>
          </a:xfrm>
        </p:grpSpPr>
        <p:sp>
          <p:nvSpPr>
            <p:cNvPr id="3" name="Microsoft Viva logo" descr="Microsoft Viva logo">
              <a:extLst>
                <a:ext uri="{FF2B5EF4-FFF2-40B4-BE49-F238E27FC236}">
                  <a16:creationId xmlns:a16="http://schemas.microsoft.com/office/drawing/2014/main" id="{267EAAA3-0163-7FC4-ED5A-CDA76E2ABDB5}"/>
                </a:ext>
              </a:extLst>
            </p:cNvPr>
            <p:cNvSpPr/>
            <p:nvPr/>
          </p:nvSpPr>
          <p:spPr>
            <a:xfrm>
              <a:off x="964550" y="631669"/>
              <a:ext cx="992022" cy="191698"/>
            </a:xfrm>
            <a:custGeom>
              <a:avLst/>
              <a:gdLst>
                <a:gd name="connsiteX0" fmla="*/ 190033 w 992022"/>
                <a:gd name="connsiteY0" fmla="*/ 12924 h 191698"/>
                <a:gd name="connsiteX1" fmla="*/ 190033 w 992022"/>
                <a:gd name="connsiteY1" fmla="*/ 188488 h 191698"/>
                <a:gd name="connsiteX2" fmla="*/ 159553 w 992022"/>
                <a:gd name="connsiteY2" fmla="*/ 188488 h 191698"/>
                <a:gd name="connsiteX3" fmla="*/ 159553 w 992022"/>
                <a:gd name="connsiteY3" fmla="*/ 50881 h 191698"/>
                <a:gd name="connsiteX4" fmla="*/ 159065 w 992022"/>
                <a:gd name="connsiteY4" fmla="*/ 50881 h 191698"/>
                <a:gd name="connsiteX5" fmla="*/ 104567 w 992022"/>
                <a:gd name="connsiteY5" fmla="*/ 188488 h 191698"/>
                <a:gd name="connsiteX6" fmla="*/ 84369 w 992022"/>
                <a:gd name="connsiteY6" fmla="*/ 188488 h 191698"/>
                <a:gd name="connsiteX7" fmla="*/ 28529 w 992022"/>
                <a:gd name="connsiteY7" fmla="*/ 50881 h 191698"/>
                <a:gd name="connsiteX8" fmla="*/ 28164 w 992022"/>
                <a:gd name="connsiteY8" fmla="*/ 50881 h 191698"/>
                <a:gd name="connsiteX9" fmla="*/ 28164 w 992022"/>
                <a:gd name="connsiteY9" fmla="*/ 188488 h 191698"/>
                <a:gd name="connsiteX10" fmla="*/ 0 w 992022"/>
                <a:gd name="connsiteY10" fmla="*/ 188488 h 191698"/>
                <a:gd name="connsiteX11" fmla="*/ 0 w 992022"/>
                <a:gd name="connsiteY11" fmla="*/ 12924 h 191698"/>
                <a:gd name="connsiteX12" fmla="*/ 43729 w 992022"/>
                <a:gd name="connsiteY12" fmla="*/ 12924 h 191698"/>
                <a:gd name="connsiteX13" fmla="*/ 94163 w 992022"/>
                <a:gd name="connsiteY13" fmla="*/ 143053 h 191698"/>
                <a:gd name="connsiteX14" fmla="*/ 94894 w 992022"/>
                <a:gd name="connsiteY14" fmla="*/ 143053 h 191698"/>
                <a:gd name="connsiteX15" fmla="*/ 148173 w 992022"/>
                <a:gd name="connsiteY15" fmla="*/ 12924 h 191698"/>
                <a:gd name="connsiteX16" fmla="*/ 190033 w 992022"/>
                <a:gd name="connsiteY16" fmla="*/ 12924 h 191698"/>
                <a:gd name="connsiteX17" fmla="*/ 215514 w 992022"/>
                <a:gd name="connsiteY17" fmla="*/ 26253 h 191698"/>
                <a:gd name="connsiteX18" fmla="*/ 220838 w 992022"/>
                <a:gd name="connsiteY18" fmla="*/ 13940 h 191698"/>
                <a:gd name="connsiteX19" fmla="*/ 233517 w 992022"/>
                <a:gd name="connsiteY19" fmla="*/ 8981 h 191698"/>
                <a:gd name="connsiteX20" fmla="*/ 246482 w 992022"/>
                <a:gd name="connsiteY20" fmla="*/ 14061 h 191698"/>
                <a:gd name="connsiteX21" fmla="*/ 251643 w 992022"/>
                <a:gd name="connsiteY21" fmla="*/ 26253 h 191698"/>
                <a:gd name="connsiteX22" fmla="*/ 246400 w 992022"/>
                <a:gd name="connsiteY22" fmla="*/ 38364 h 191698"/>
                <a:gd name="connsiteX23" fmla="*/ 233517 w 992022"/>
                <a:gd name="connsiteY23" fmla="*/ 43282 h 191698"/>
                <a:gd name="connsiteX24" fmla="*/ 220716 w 992022"/>
                <a:gd name="connsiteY24" fmla="*/ 38324 h 191698"/>
                <a:gd name="connsiteX25" fmla="*/ 215514 w 992022"/>
                <a:gd name="connsiteY25" fmla="*/ 26253 h 191698"/>
                <a:gd name="connsiteX26" fmla="*/ 248189 w 992022"/>
                <a:gd name="connsiteY26" fmla="*/ 188488 h 191698"/>
                <a:gd name="connsiteX27" fmla="*/ 218562 w 992022"/>
                <a:gd name="connsiteY27" fmla="*/ 188488 h 191698"/>
                <a:gd name="connsiteX28" fmla="*/ 218562 w 992022"/>
                <a:gd name="connsiteY28" fmla="*/ 62626 h 191698"/>
                <a:gd name="connsiteX29" fmla="*/ 248189 w 992022"/>
                <a:gd name="connsiteY29" fmla="*/ 62626 h 191698"/>
                <a:gd name="connsiteX30" fmla="*/ 248189 w 992022"/>
                <a:gd name="connsiteY30" fmla="*/ 188488 h 191698"/>
                <a:gd name="connsiteX31" fmla="*/ 338044 w 992022"/>
                <a:gd name="connsiteY31" fmla="*/ 166949 h 191698"/>
                <a:gd name="connsiteX32" fmla="*/ 352633 w 992022"/>
                <a:gd name="connsiteY32" fmla="*/ 163901 h 191698"/>
                <a:gd name="connsiteX33" fmla="*/ 367345 w 992022"/>
                <a:gd name="connsiteY33" fmla="*/ 155814 h 191698"/>
                <a:gd name="connsiteX34" fmla="*/ 367345 w 992022"/>
                <a:gd name="connsiteY34" fmla="*/ 183368 h 191698"/>
                <a:gd name="connsiteX35" fmla="*/ 351252 w 992022"/>
                <a:gd name="connsiteY35" fmla="*/ 189504 h 191698"/>
                <a:gd name="connsiteX36" fmla="*/ 331460 w 992022"/>
                <a:gd name="connsiteY36" fmla="*/ 191577 h 191698"/>
                <a:gd name="connsiteX37" fmla="*/ 286268 w 992022"/>
                <a:gd name="connsiteY37" fmla="*/ 174020 h 191698"/>
                <a:gd name="connsiteX38" fmla="*/ 268874 w 992022"/>
                <a:gd name="connsiteY38" fmla="*/ 129154 h 191698"/>
                <a:gd name="connsiteX39" fmla="*/ 286634 w 992022"/>
                <a:gd name="connsiteY39" fmla="*/ 79126 h 191698"/>
                <a:gd name="connsiteX40" fmla="*/ 336946 w 992022"/>
                <a:gd name="connsiteY40" fmla="*/ 59456 h 191698"/>
                <a:gd name="connsiteX41" fmla="*/ 353771 w 992022"/>
                <a:gd name="connsiteY41" fmla="*/ 61610 h 191698"/>
                <a:gd name="connsiteX42" fmla="*/ 367304 w 992022"/>
                <a:gd name="connsiteY42" fmla="*/ 66568 h 191698"/>
                <a:gd name="connsiteX43" fmla="*/ 367304 w 992022"/>
                <a:gd name="connsiteY43" fmla="*/ 94976 h 191698"/>
                <a:gd name="connsiteX44" fmla="*/ 353284 w 992022"/>
                <a:gd name="connsiteY44" fmla="*/ 87213 h 191698"/>
                <a:gd name="connsiteX45" fmla="*/ 338653 w 992022"/>
                <a:gd name="connsiteY45" fmla="*/ 84450 h 191698"/>
                <a:gd name="connsiteX46" fmla="*/ 310368 w 992022"/>
                <a:gd name="connsiteY46" fmla="*/ 95829 h 191698"/>
                <a:gd name="connsiteX47" fmla="*/ 299598 w 992022"/>
                <a:gd name="connsiteY47" fmla="*/ 126553 h 191698"/>
                <a:gd name="connsiteX48" fmla="*/ 309961 w 992022"/>
                <a:gd name="connsiteY48" fmla="*/ 156301 h 191698"/>
                <a:gd name="connsiteX49" fmla="*/ 338044 w 992022"/>
                <a:gd name="connsiteY49" fmla="*/ 166949 h 191698"/>
                <a:gd name="connsiteX50" fmla="*/ 451673 w 992022"/>
                <a:gd name="connsiteY50" fmla="*/ 60554 h 191698"/>
                <a:gd name="connsiteX51" fmla="*/ 458053 w 992022"/>
                <a:gd name="connsiteY51" fmla="*/ 61041 h 191698"/>
                <a:gd name="connsiteX52" fmla="*/ 462849 w 992022"/>
                <a:gd name="connsiteY52" fmla="*/ 62260 h 191698"/>
                <a:gd name="connsiteX53" fmla="*/ 462849 w 992022"/>
                <a:gd name="connsiteY53" fmla="*/ 92253 h 191698"/>
                <a:gd name="connsiteX54" fmla="*/ 456062 w 992022"/>
                <a:gd name="connsiteY54" fmla="*/ 89002 h 191698"/>
                <a:gd name="connsiteX55" fmla="*/ 445211 w 992022"/>
                <a:gd name="connsiteY55" fmla="*/ 87457 h 191698"/>
                <a:gd name="connsiteX56" fmla="*/ 426801 w 992022"/>
                <a:gd name="connsiteY56" fmla="*/ 96642 h 191698"/>
                <a:gd name="connsiteX57" fmla="*/ 419283 w 992022"/>
                <a:gd name="connsiteY57" fmla="*/ 124927 h 191698"/>
                <a:gd name="connsiteX58" fmla="*/ 419283 w 992022"/>
                <a:gd name="connsiteY58" fmla="*/ 188488 h 191698"/>
                <a:gd name="connsiteX59" fmla="*/ 389656 w 992022"/>
                <a:gd name="connsiteY59" fmla="*/ 188488 h 191698"/>
                <a:gd name="connsiteX60" fmla="*/ 389656 w 992022"/>
                <a:gd name="connsiteY60" fmla="*/ 62626 h 191698"/>
                <a:gd name="connsiteX61" fmla="*/ 419283 w 992022"/>
                <a:gd name="connsiteY61" fmla="*/ 62626 h 191698"/>
                <a:gd name="connsiteX62" fmla="*/ 419283 w 992022"/>
                <a:gd name="connsiteY62" fmla="*/ 82459 h 191698"/>
                <a:gd name="connsiteX63" fmla="*/ 419771 w 992022"/>
                <a:gd name="connsiteY63" fmla="*/ 82459 h 191698"/>
                <a:gd name="connsiteX64" fmla="*/ 432003 w 992022"/>
                <a:gd name="connsiteY64" fmla="*/ 66365 h 191698"/>
                <a:gd name="connsiteX65" fmla="*/ 451714 w 992022"/>
                <a:gd name="connsiteY65" fmla="*/ 60554 h 191698"/>
                <a:gd name="connsiteX66" fmla="*/ 464475 w 992022"/>
                <a:gd name="connsiteY66" fmla="*/ 127406 h 191698"/>
                <a:gd name="connsiteX67" fmla="*/ 482112 w 992022"/>
                <a:gd name="connsiteY67" fmla="*/ 77948 h 191698"/>
                <a:gd name="connsiteX68" fmla="*/ 531084 w 992022"/>
                <a:gd name="connsiteY68" fmla="*/ 59700 h 191698"/>
                <a:gd name="connsiteX69" fmla="*/ 577169 w 992022"/>
                <a:gd name="connsiteY69" fmla="*/ 77257 h 191698"/>
                <a:gd name="connsiteX70" fmla="*/ 593750 w 992022"/>
                <a:gd name="connsiteY70" fmla="*/ 124724 h 191698"/>
                <a:gd name="connsiteX71" fmla="*/ 576113 w 992022"/>
                <a:gd name="connsiteY71" fmla="*/ 173452 h 191698"/>
                <a:gd name="connsiteX72" fmla="*/ 528117 w 992022"/>
                <a:gd name="connsiteY72" fmla="*/ 191577 h 191698"/>
                <a:gd name="connsiteX73" fmla="*/ 481665 w 992022"/>
                <a:gd name="connsiteY73" fmla="*/ 174386 h 191698"/>
                <a:gd name="connsiteX74" fmla="*/ 464475 w 992022"/>
                <a:gd name="connsiteY74" fmla="*/ 127447 h 191698"/>
                <a:gd name="connsiteX75" fmla="*/ 495320 w 992022"/>
                <a:gd name="connsiteY75" fmla="*/ 126472 h 191698"/>
                <a:gd name="connsiteX76" fmla="*/ 504261 w 992022"/>
                <a:gd name="connsiteY76" fmla="*/ 156586 h 191698"/>
                <a:gd name="connsiteX77" fmla="*/ 529864 w 992022"/>
                <a:gd name="connsiteY77" fmla="*/ 166990 h 191698"/>
                <a:gd name="connsiteX78" fmla="*/ 554452 w 992022"/>
                <a:gd name="connsiteY78" fmla="*/ 156586 h 191698"/>
                <a:gd name="connsiteX79" fmla="*/ 562905 w 992022"/>
                <a:gd name="connsiteY79" fmla="*/ 125740 h 191698"/>
                <a:gd name="connsiteX80" fmla="*/ 554167 w 992022"/>
                <a:gd name="connsiteY80" fmla="*/ 95057 h 191698"/>
                <a:gd name="connsiteX81" fmla="*/ 529621 w 992022"/>
                <a:gd name="connsiteY81" fmla="*/ 84694 h 191698"/>
                <a:gd name="connsiteX82" fmla="*/ 504342 w 992022"/>
                <a:gd name="connsiteY82" fmla="*/ 95545 h 191698"/>
                <a:gd name="connsiteX83" fmla="*/ 495361 w 992022"/>
                <a:gd name="connsiteY83" fmla="*/ 126472 h 191698"/>
                <a:gd name="connsiteX84" fmla="*/ 637885 w 992022"/>
                <a:gd name="connsiteY84" fmla="*/ 95748 h 191698"/>
                <a:gd name="connsiteX85" fmla="*/ 641909 w 992022"/>
                <a:gd name="connsiteY85" fmla="*/ 105745 h 191698"/>
                <a:gd name="connsiteX86" fmla="*/ 659790 w 992022"/>
                <a:gd name="connsiteY86" fmla="*/ 114849 h 191698"/>
                <a:gd name="connsiteX87" fmla="*/ 684703 w 992022"/>
                <a:gd name="connsiteY87" fmla="*/ 130820 h 191698"/>
                <a:gd name="connsiteX88" fmla="*/ 691855 w 992022"/>
                <a:gd name="connsiteY88" fmla="*/ 152319 h 191698"/>
                <a:gd name="connsiteX89" fmla="*/ 678200 w 992022"/>
                <a:gd name="connsiteY89" fmla="*/ 180848 h 191698"/>
                <a:gd name="connsiteX90" fmla="*/ 641299 w 992022"/>
                <a:gd name="connsiteY90" fmla="*/ 191618 h 191698"/>
                <a:gd name="connsiteX91" fmla="*/ 623987 w 992022"/>
                <a:gd name="connsiteY91" fmla="*/ 189708 h 191698"/>
                <a:gd name="connsiteX92" fmla="*/ 607893 w 992022"/>
                <a:gd name="connsiteY92" fmla="*/ 184871 h 191698"/>
                <a:gd name="connsiteX93" fmla="*/ 607893 w 992022"/>
                <a:gd name="connsiteY93" fmla="*/ 155732 h 191698"/>
                <a:gd name="connsiteX94" fmla="*/ 625287 w 992022"/>
                <a:gd name="connsiteY94" fmla="*/ 164673 h 191698"/>
                <a:gd name="connsiteX95" fmla="*/ 642193 w 992022"/>
                <a:gd name="connsiteY95" fmla="*/ 167965 h 191698"/>
                <a:gd name="connsiteX96" fmla="*/ 657027 w 992022"/>
                <a:gd name="connsiteY96" fmla="*/ 165161 h 191698"/>
                <a:gd name="connsiteX97" fmla="*/ 661782 w 992022"/>
                <a:gd name="connsiteY97" fmla="*/ 155732 h 191698"/>
                <a:gd name="connsiteX98" fmla="*/ 656824 w 992022"/>
                <a:gd name="connsiteY98" fmla="*/ 145369 h 191698"/>
                <a:gd name="connsiteX99" fmla="*/ 638007 w 992022"/>
                <a:gd name="connsiteY99" fmla="*/ 135616 h 191698"/>
                <a:gd name="connsiteX100" fmla="*/ 614761 w 992022"/>
                <a:gd name="connsiteY100" fmla="*/ 120172 h 191698"/>
                <a:gd name="connsiteX101" fmla="*/ 607893 w 992022"/>
                <a:gd name="connsiteY101" fmla="*/ 98389 h 191698"/>
                <a:gd name="connsiteX102" fmla="*/ 621426 w 992022"/>
                <a:gd name="connsiteY102" fmla="*/ 70429 h 191698"/>
                <a:gd name="connsiteX103" fmla="*/ 656499 w 992022"/>
                <a:gd name="connsiteY103" fmla="*/ 59456 h 191698"/>
                <a:gd name="connsiteX104" fmla="*/ 671332 w 992022"/>
                <a:gd name="connsiteY104" fmla="*/ 60919 h 191698"/>
                <a:gd name="connsiteX105" fmla="*/ 685028 w 992022"/>
                <a:gd name="connsiteY105" fmla="*/ 64740 h 191698"/>
                <a:gd name="connsiteX106" fmla="*/ 685028 w 992022"/>
                <a:gd name="connsiteY106" fmla="*/ 92903 h 191698"/>
                <a:gd name="connsiteX107" fmla="*/ 671332 w 992022"/>
                <a:gd name="connsiteY107" fmla="*/ 86157 h 191698"/>
                <a:gd name="connsiteX108" fmla="*/ 655767 w 992022"/>
                <a:gd name="connsiteY108" fmla="*/ 83353 h 191698"/>
                <a:gd name="connsiteX109" fmla="*/ 642600 w 992022"/>
                <a:gd name="connsiteY109" fmla="*/ 86644 h 191698"/>
                <a:gd name="connsiteX110" fmla="*/ 637885 w 992022"/>
                <a:gd name="connsiteY110" fmla="*/ 95707 h 191698"/>
                <a:gd name="connsiteX111" fmla="*/ 704616 w 992022"/>
                <a:gd name="connsiteY111" fmla="*/ 127406 h 191698"/>
                <a:gd name="connsiteX112" fmla="*/ 722254 w 992022"/>
                <a:gd name="connsiteY112" fmla="*/ 77948 h 191698"/>
                <a:gd name="connsiteX113" fmla="*/ 771225 w 992022"/>
                <a:gd name="connsiteY113" fmla="*/ 59700 h 191698"/>
                <a:gd name="connsiteX114" fmla="*/ 817311 w 992022"/>
                <a:gd name="connsiteY114" fmla="*/ 77257 h 191698"/>
                <a:gd name="connsiteX115" fmla="*/ 833892 w 992022"/>
                <a:gd name="connsiteY115" fmla="*/ 124724 h 191698"/>
                <a:gd name="connsiteX116" fmla="*/ 816254 w 992022"/>
                <a:gd name="connsiteY116" fmla="*/ 173452 h 191698"/>
                <a:gd name="connsiteX117" fmla="*/ 768259 w 992022"/>
                <a:gd name="connsiteY117" fmla="*/ 191577 h 191698"/>
                <a:gd name="connsiteX118" fmla="*/ 721807 w 992022"/>
                <a:gd name="connsiteY118" fmla="*/ 174386 h 191698"/>
                <a:gd name="connsiteX119" fmla="*/ 704616 w 992022"/>
                <a:gd name="connsiteY119" fmla="*/ 127447 h 191698"/>
                <a:gd name="connsiteX120" fmla="*/ 735462 w 992022"/>
                <a:gd name="connsiteY120" fmla="*/ 126472 h 191698"/>
                <a:gd name="connsiteX121" fmla="*/ 744403 w 992022"/>
                <a:gd name="connsiteY121" fmla="*/ 156586 h 191698"/>
                <a:gd name="connsiteX122" fmla="*/ 770006 w 992022"/>
                <a:gd name="connsiteY122" fmla="*/ 166990 h 191698"/>
                <a:gd name="connsiteX123" fmla="*/ 794634 w 992022"/>
                <a:gd name="connsiteY123" fmla="*/ 156586 h 191698"/>
                <a:gd name="connsiteX124" fmla="*/ 803087 w 992022"/>
                <a:gd name="connsiteY124" fmla="*/ 125740 h 191698"/>
                <a:gd name="connsiteX125" fmla="*/ 794349 w 992022"/>
                <a:gd name="connsiteY125" fmla="*/ 95057 h 191698"/>
                <a:gd name="connsiteX126" fmla="*/ 769803 w 992022"/>
                <a:gd name="connsiteY126" fmla="*/ 84694 h 191698"/>
                <a:gd name="connsiteX127" fmla="*/ 744525 w 992022"/>
                <a:gd name="connsiteY127" fmla="*/ 95545 h 191698"/>
                <a:gd name="connsiteX128" fmla="*/ 735543 w 992022"/>
                <a:gd name="connsiteY128" fmla="*/ 126472 h 191698"/>
                <a:gd name="connsiteX129" fmla="*/ 932282 w 992022"/>
                <a:gd name="connsiteY129" fmla="*/ 86929 h 191698"/>
                <a:gd name="connsiteX130" fmla="*/ 888147 w 992022"/>
                <a:gd name="connsiteY130" fmla="*/ 86929 h 191698"/>
                <a:gd name="connsiteX131" fmla="*/ 888147 w 992022"/>
                <a:gd name="connsiteY131" fmla="*/ 188570 h 191698"/>
                <a:gd name="connsiteX132" fmla="*/ 858154 w 992022"/>
                <a:gd name="connsiteY132" fmla="*/ 188570 h 191698"/>
                <a:gd name="connsiteX133" fmla="*/ 858154 w 992022"/>
                <a:gd name="connsiteY133" fmla="*/ 86929 h 191698"/>
                <a:gd name="connsiteX134" fmla="*/ 837103 w 992022"/>
                <a:gd name="connsiteY134" fmla="*/ 86929 h 191698"/>
                <a:gd name="connsiteX135" fmla="*/ 837103 w 992022"/>
                <a:gd name="connsiteY135" fmla="*/ 62708 h 191698"/>
                <a:gd name="connsiteX136" fmla="*/ 858154 w 992022"/>
                <a:gd name="connsiteY136" fmla="*/ 62708 h 191698"/>
                <a:gd name="connsiteX137" fmla="*/ 858154 w 992022"/>
                <a:gd name="connsiteY137" fmla="*/ 45192 h 191698"/>
                <a:gd name="connsiteX138" fmla="*/ 871078 w 992022"/>
                <a:gd name="connsiteY138" fmla="*/ 12680 h 191698"/>
                <a:gd name="connsiteX139" fmla="*/ 904199 w 992022"/>
                <a:gd name="connsiteY139" fmla="*/ 0 h 191698"/>
                <a:gd name="connsiteX140" fmla="*/ 913750 w 992022"/>
                <a:gd name="connsiteY140" fmla="*/ 569 h 191698"/>
                <a:gd name="connsiteX141" fmla="*/ 921106 w 992022"/>
                <a:gd name="connsiteY141" fmla="*/ 2235 h 191698"/>
                <a:gd name="connsiteX142" fmla="*/ 921106 w 992022"/>
                <a:gd name="connsiteY142" fmla="*/ 27838 h 191698"/>
                <a:gd name="connsiteX143" fmla="*/ 915944 w 992022"/>
                <a:gd name="connsiteY143" fmla="*/ 25766 h 191698"/>
                <a:gd name="connsiteX144" fmla="*/ 907491 w 992022"/>
                <a:gd name="connsiteY144" fmla="*/ 24547 h 191698"/>
                <a:gd name="connsiteX145" fmla="*/ 893145 w 992022"/>
                <a:gd name="connsiteY145" fmla="*/ 30358 h 191698"/>
                <a:gd name="connsiteX146" fmla="*/ 888147 w 992022"/>
                <a:gd name="connsiteY146" fmla="*/ 47549 h 191698"/>
                <a:gd name="connsiteX147" fmla="*/ 888147 w 992022"/>
                <a:gd name="connsiteY147" fmla="*/ 62748 h 191698"/>
                <a:gd name="connsiteX148" fmla="*/ 932282 w 992022"/>
                <a:gd name="connsiteY148" fmla="*/ 62748 h 191698"/>
                <a:gd name="connsiteX149" fmla="*/ 932282 w 992022"/>
                <a:gd name="connsiteY149" fmla="*/ 34463 h 191698"/>
                <a:gd name="connsiteX150" fmla="*/ 962030 w 992022"/>
                <a:gd name="connsiteY150" fmla="*/ 25400 h 191698"/>
                <a:gd name="connsiteX151" fmla="*/ 962030 w 992022"/>
                <a:gd name="connsiteY151" fmla="*/ 62748 h 191698"/>
                <a:gd name="connsiteX152" fmla="*/ 992022 w 992022"/>
                <a:gd name="connsiteY152" fmla="*/ 62748 h 191698"/>
                <a:gd name="connsiteX153" fmla="*/ 992022 w 992022"/>
                <a:gd name="connsiteY153" fmla="*/ 86970 h 191698"/>
                <a:gd name="connsiteX154" fmla="*/ 962030 w 992022"/>
                <a:gd name="connsiteY154" fmla="*/ 86970 h 191698"/>
                <a:gd name="connsiteX155" fmla="*/ 962030 w 992022"/>
                <a:gd name="connsiteY155" fmla="*/ 145857 h 191698"/>
                <a:gd name="connsiteX156" fmla="*/ 966257 w 992022"/>
                <a:gd name="connsiteY156" fmla="*/ 162276 h 191698"/>
                <a:gd name="connsiteX157" fmla="*/ 979546 w 992022"/>
                <a:gd name="connsiteY157" fmla="*/ 167071 h 191698"/>
                <a:gd name="connsiteX158" fmla="*/ 985723 w 992022"/>
                <a:gd name="connsiteY158" fmla="*/ 165852 h 191698"/>
                <a:gd name="connsiteX159" fmla="*/ 992022 w 992022"/>
                <a:gd name="connsiteY159" fmla="*/ 162926 h 191698"/>
                <a:gd name="connsiteX160" fmla="*/ 992022 w 992022"/>
                <a:gd name="connsiteY160" fmla="*/ 187432 h 191698"/>
                <a:gd name="connsiteX161" fmla="*/ 982635 w 992022"/>
                <a:gd name="connsiteY161" fmla="*/ 190358 h 191698"/>
                <a:gd name="connsiteX162" fmla="*/ 969711 w 992022"/>
                <a:gd name="connsiteY162" fmla="*/ 191699 h 191698"/>
                <a:gd name="connsiteX163" fmla="*/ 941629 w 992022"/>
                <a:gd name="connsiteY163" fmla="*/ 181742 h 191698"/>
                <a:gd name="connsiteX164" fmla="*/ 932241 w 992022"/>
                <a:gd name="connsiteY164" fmla="*/ 151668 h 191698"/>
                <a:gd name="connsiteX165" fmla="*/ 932241 w 992022"/>
                <a:gd name="connsiteY165" fmla="*/ 87010 h 19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992022" h="191698">
                  <a:moveTo>
                    <a:pt x="190033" y="12924"/>
                  </a:moveTo>
                  <a:lnTo>
                    <a:pt x="190033" y="188488"/>
                  </a:lnTo>
                  <a:lnTo>
                    <a:pt x="159553" y="188488"/>
                  </a:lnTo>
                  <a:lnTo>
                    <a:pt x="159553" y="50881"/>
                  </a:lnTo>
                  <a:lnTo>
                    <a:pt x="159065" y="50881"/>
                  </a:lnTo>
                  <a:lnTo>
                    <a:pt x="104567" y="188488"/>
                  </a:lnTo>
                  <a:lnTo>
                    <a:pt x="84369" y="188488"/>
                  </a:lnTo>
                  <a:lnTo>
                    <a:pt x="28529" y="50881"/>
                  </a:lnTo>
                  <a:lnTo>
                    <a:pt x="28164" y="50881"/>
                  </a:lnTo>
                  <a:lnTo>
                    <a:pt x="28164" y="188488"/>
                  </a:lnTo>
                  <a:lnTo>
                    <a:pt x="0" y="188488"/>
                  </a:lnTo>
                  <a:lnTo>
                    <a:pt x="0" y="12924"/>
                  </a:lnTo>
                  <a:lnTo>
                    <a:pt x="43729" y="12924"/>
                  </a:lnTo>
                  <a:lnTo>
                    <a:pt x="94163" y="143053"/>
                  </a:lnTo>
                  <a:lnTo>
                    <a:pt x="94894" y="143053"/>
                  </a:lnTo>
                  <a:lnTo>
                    <a:pt x="148173" y="12924"/>
                  </a:lnTo>
                  <a:lnTo>
                    <a:pt x="190033" y="12924"/>
                  </a:lnTo>
                  <a:close/>
                  <a:moveTo>
                    <a:pt x="215514" y="26253"/>
                  </a:moveTo>
                  <a:cubicBezTo>
                    <a:pt x="215514" y="21336"/>
                    <a:pt x="217302" y="17272"/>
                    <a:pt x="220838" y="13940"/>
                  </a:cubicBezTo>
                  <a:cubicBezTo>
                    <a:pt x="224373" y="10648"/>
                    <a:pt x="228600" y="8981"/>
                    <a:pt x="233517" y="8981"/>
                  </a:cubicBezTo>
                  <a:cubicBezTo>
                    <a:pt x="238760" y="8981"/>
                    <a:pt x="243068" y="10688"/>
                    <a:pt x="246482" y="14061"/>
                  </a:cubicBezTo>
                  <a:cubicBezTo>
                    <a:pt x="249895" y="17435"/>
                    <a:pt x="251643" y="21499"/>
                    <a:pt x="251643" y="26253"/>
                  </a:cubicBezTo>
                  <a:cubicBezTo>
                    <a:pt x="251643" y="31008"/>
                    <a:pt x="249895" y="35113"/>
                    <a:pt x="246400" y="38364"/>
                  </a:cubicBezTo>
                  <a:cubicBezTo>
                    <a:pt x="242905" y="41615"/>
                    <a:pt x="238597" y="43282"/>
                    <a:pt x="233517" y="43282"/>
                  </a:cubicBezTo>
                  <a:cubicBezTo>
                    <a:pt x="228437" y="43282"/>
                    <a:pt x="224211" y="41615"/>
                    <a:pt x="220716" y="38324"/>
                  </a:cubicBezTo>
                  <a:cubicBezTo>
                    <a:pt x="217261" y="35032"/>
                    <a:pt x="215514" y="31008"/>
                    <a:pt x="215514" y="26253"/>
                  </a:cubicBezTo>
                  <a:moveTo>
                    <a:pt x="248189" y="188488"/>
                  </a:moveTo>
                  <a:lnTo>
                    <a:pt x="218562" y="188488"/>
                  </a:lnTo>
                  <a:lnTo>
                    <a:pt x="218562" y="62626"/>
                  </a:lnTo>
                  <a:lnTo>
                    <a:pt x="248189" y="62626"/>
                  </a:lnTo>
                  <a:lnTo>
                    <a:pt x="248189" y="188488"/>
                  </a:lnTo>
                  <a:close/>
                  <a:moveTo>
                    <a:pt x="338044" y="166949"/>
                  </a:moveTo>
                  <a:cubicBezTo>
                    <a:pt x="342433" y="166949"/>
                    <a:pt x="347309" y="165933"/>
                    <a:pt x="352633" y="163901"/>
                  </a:cubicBezTo>
                  <a:cubicBezTo>
                    <a:pt x="357957" y="161869"/>
                    <a:pt x="362834" y="159187"/>
                    <a:pt x="367345" y="155814"/>
                  </a:cubicBezTo>
                  <a:lnTo>
                    <a:pt x="367345" y="183368"/>
                  </a:lnTo>
                  <a:cubicBezTo>
                    <a:pt x="362631" y="186050"/>
                    <a:pt x="357226" y="188082"/>
                    <a:pt x="351252" y="189504"/>
                  </a:cubicBezTo>
                  <a:cubicBezTo>
                    <a:pt x="345237" y="190886"/>
                    <a:pt x="338653" y="191577"/>
                    <a:pt x="331460" y="191577"/>
                  </a:cubicBezTo>
                  <a:cubicBezTo>
                    <a:pt x="312928" y="191577"/>
                    <a:pt x="297851" y="185725"/>
                    <a:pt x="286268" y="174020"/>
                  </a:cubicBezTo>
                  <a:cubicBezTo>
                    <a:pt x="274686" y="162316"/>
                    <a:pt x="268874" y="147361"/>
                    <a:pt x="268874" y="129154"/>
                  </a:cubicBezTo>
                  <a:cubicBezTo>
                    <a:pt x="268874" y="108915"/>
                    <a:pt x="274808" y="92253"/>
                    <a:pt x="286634" y="79126"/>
                  </a:cubicBezTo>
                  <a:cubicBezTo>
                    <a:pt x="298460" y="66040"/>
                    <a:pt x="315245" y="59456"/>
                    <a:pt x="336946" y="59456"/>
                  </a:cubicBezTo>
                  <a:cubicBezTo>
                    <a:pt x="342514" y="59456"/>
                    <a:pt x="348122" y="60188"/>
                    <a:pt x="353771" y="61610"/>
                  </a:cubicBezTo>
                  <a:cubicBezTo>
                    <a:pt x="359461" y="63033"/>
                    <a:pt x="363972" y="64699"/>
                    <a:pt x="367304" y="66568"/>
                  </a:cubicBezTo>
                  <a:lnTo>
                    <a:pt x="367304" y="94976"/>
                  </a:lnTo>
                  <a:cubicBezTo>
                    <a:pt x="362712" y="91643"/>
                    <a:pt x="358079" y="89042"/>
                    <a:pt x="353284" y="87213"/>
                  </a:cubicBezTo>
                  <a:cubicBezTo>
                    <a:pt x="348488" y="85385"/>
                    <a:pt x="343611" y="84450"/>
                    <a:pt x="338653" y="84450"/>
                  </a:cubicBezTo>
                  <a:cubicBezTo>
                    <a:pt x="326989" y="84450"/>
                    <a:pt x="317561" y="88270"/>
                    <a:pt x="310368" y="95829"/>
                  </a:cubicBezTo>
                  <a:cubicBezTo>
                    <a:pt x="303174" y="103429"/>
                    <a:pt x="299598" y="113670"/>
                    <a:pt x="299598" y="126553"/>
                  </a:cubicBezTo>
                  <a:cubicBezTo>
                    <a:pt x="299598" y="139436"/>
                    <a:pt x="303053" y="149189"/>
                    <a:pt x="309961" y="156301"/>
                  </a:cubicBezTo>
                  <a:cubicBezTo>
                    <a:pt x="316870" y="163413"/>
                    <a:pt x="326217" y="166949"/>
                    <a:pt x="338044" y="166949"/>
                  </a:cubicBezTo>
                  <a:moveTo>
                    <a:pt x="451673" y="60554"/>
                  </a:moveTo>
                  <a:cubicBezTo>
                    <a:pt x="454030" y="60554"/>
                    <a:pt x="456184" y="60716"/>
                    <a:pt x="458053" y="61041"/>
                  </a:cubicBezTo>
                  <a:cubicBezTo>
                    <a:pt x="459923" y="61366"/>
                    <a:pt x="461549" y="61773"/>
                    <a:pt x="462849" y="62260"/>
                  </a:cubicBezTo>
                  <a:lnTo>
                    <a:pt x="462849" y="92253"/>
                  </a:lnTo>
                  <a:cubicBezTo>
                    <a:pt x="461305" y="91115"/>
                    <a:pt x="459029" y="90018"/>
                    <a:pt x="456062" y="89002"/>
                  </a:cubicBezTo>
                  <a:cubicBezTo>
                    <a:pt x="453095" y="87986"/>
                    <a:pt x="449478" y="87457"/>
                    <a:pt x="445211" y="87457"/>
                  </a:cubicBezTo>
                  <a:cubicBezTo>
                    <a:pt x="437937" y="87457"/>
                    <a:pt x="431800" y="90505"/>
                    <a:pt x="426801" y="96642"/>
                  </a:cubicBezTo>
                  <a:cubicBezTo>
                    <a:pt x="421762" y="102779"/>
                    <a:pt x="419283" y="112207"/>
                    <a:pt x="419283" y="124927"/>
                  </a:cubicBezTo>
                  <a:lnTo>
                    <a:pt x="419283" y="188488"/>
                  </a:lnTo>
                  <a:lnTo>
                    <a:pt x="389656" y="188488"/>
                  </a:lnTo>
                  <a:lnTo>
                    <a:pt x="389656" y="62626"/>
                  </a:lnTo>
                  <a:lnTo>
                    <a:pt x="419283" y="62626"/>
                  </a:lnTo>
                  <a:lnTo>
                    <a:pt x="419283" y="82459"/>
                  </a:lnTo>
                  <a:lnTo>
                    <a:pt x="419771" y="82459"/>
                  </a:lnTo>
                  <a:cubicBezTo>
                    <a:pt x="422453" y="75590"/>
                    <a:pt x="426557" y="70226"/>
                    <a:pt x="432003" y="66365"/>
                  </a:cubicBezTo>
                  <a:cubicBezTo>
                    <a:pt x="437490" y="62504"/>
                    <a:pt x="444033" y="60554"/>
                    <a:pt x="451714" y="60554"/>
                  </a:cubicBezTo>
                  <a:moveTo>
                    <a:pt x="464475" y="127406"/>
                  </a:moveTo>
                  <a:cubicBezTo>
                    <a:pt x="464475" y="106599"/>
                    <a:pt x="470327" y="90099"/>
                    <a:pt x="482112" y="77948"/>
                  </a:cubicBezTo>
                  <a:cubicBezTo>
                    <a:pt x="493857" y="65796"/>
                    <a:pt x="510195" y="59700"/>
                    <a:pt x="531084" y="59700"/>
                  </a:cubicBezTo>
                  <a:cubicBezTo>
                    <a:pt x="550753" y="59700"/>
                    <a:pt x="566115" y="65552"/>
                    <a:pt x="577169" y="77257"/>
                  </a:cubicBezTo>
                  <a:cubicBezTo>
                    <a:pt x="588223" y="88961"/>
                    <a:pt x="593750" y="104770"/>
                    <a:pt x="593750" y="124724"/>
                  </a:cubicBezTo>
                  <a:cubicBezTo>
                    <a:pt x="593750" y="144678"/>
                    <a:pt x="587858" y="161381"/>
                    <a:pt x="576113" y="173452"/>
                  </a:cubicBezTo>
                  <a:cubicBezTo>
                    <a:pt x="564368" y="185522"/>
                    <a:pt x="548356" y="191577"/>
                    <a:pt x="528117" y="191577"/>
                  </a:cubicBezTo>
                  <a:cubicBezTo>
                    <a:pt x="507878" y="191577"/>
                    <a:pt x="493126" y="185847"/>
                    <a:pt x="481665" y="174386"/>
                  </a:cubicBezTo>
                  <a:cubicBezTo>
                    <a:pt x="470205" y="162926"/>
                    <a:pt x="464475" y="147279"/>
                    <a:pt x="464475" y="127447"/>
                  </a:cubicBezTo>
                  <a:moveTo>
                    <a:pt x="495320" y="126472"/>
                  </a:moveTo>
                  <a:cubicBezTo>
                    <a:pt x="495320" y="139639"/>
                    <a:pt x="498287" y="149677"/>
                    <a:pt x="504261" y="156586"/>
                  </a:cubicBezTo>
                  <a:cubicBezTo>
                    <a:pt x="510235" y="163535"/>
                    <a:pt x="518729" y="166990"/>
                    <a:pt x="529864" y="166990"/>
                  </a:cubicBezTo>
                  <a:cubicBezTo>
                    <a:pt x="541000" y="166990"/>
                    <a:pt x="548843" y="163535"/>
                    <a:pt x="554452" y="156586"/>
                  </a:cubicBezTo>
                  <a:cubicBezTo>
                    <a:pt x="560101" y="149636"/>
                    <a:pt x="562905" y="139355"/>
                    <a:pt x="562905" y="125740"/>
                  </a:cubicBezTo>
                  <a:cubicBezTo>
                    <a:pt x="562905" y="112126"/>
                    <a:pt x="559979" y="101966"/>
                    <a:pt x="554167" y="95057"/>
                  </a:cubicBezTo>
                  <a:cubicBezTo>
                    <a:pt x="548315" y="88148"/>
                    <a:pt x="540146" y="84694"/>
                    <a:pt x="529621" y="84694"/>
                  </a:cubicBezTo>
                  <a:cubicBezTo>
                    <a:pt x="519095" y="84694"/>
                    <a:pt x="510357" y="88311"/>
                    <a:pt x="504342" y="95545"/>
                  </a:cubicBezTo>
                  <a:cubicBezTo>
                    <a:pt x="498328" y="102779"/>
                    <a:pt x="495361" y="113060"/>
                    <a:pt x="495361" y="126472"/>
                  </a:cubicBezTo>
                  <a:moveTo>
                    <a:pt x="637885" y="95748"/>
                  </a:moveTo>
                  <a:cubicBezTo>
                    <a:pt x="637885" y="100015"/>
                    <a:pt x="639227" y="103307"/>
                    <a:pt x="641909" y="105745"/>
                  </a:cubicBezTo>
                  <a:cubicBezTo>
                    <a:pt x="644591" y="108143"/>
                    <a:pt x="650565" y="111191"/>
                    <a:pt x="659790" y="114849"/>
                  </a:cubicBezTo>
                  <a:cubicBezTo>
                    <a:pt x="671617" y="119604"/>
                    <a:pt x="679948" y="124927"/>
                    <a:pt x="684703" y="130820"/>
                  </a:cubicBezTo>
                  <a:cubicBezTo>
                    <a:pt x="689498" y="136754"/>
                    <a:pt x="691855" y="143906"/>
                    <a:pt x="691855" y="152319"/>
                  </a:cubicBezTo>
                  <a:cubicBezTo>
                    <a:pt x="691855" y="164145"/>
                    <a:pt x="687304" y="173655"/>
                    <a:pt x="678200" y="180848"/>
                  </a:cubicBezTo>
                  <a:cubicBezTo>
                    <a:pt x="669097" y="188041"/>
                    <a:pt x="656783" y="191618"/>
                    <a:pt x="641299" y="191618"/>
                  </a:cubicBezTo>
                  <a:cubicBezTo>
                    <a:pt x="636057" y="191618"/>
                    <a:pt x="630286" y="191008"/>
                    <a:pt x="623987" y="189708"/>
                  </a:cubicBezTo>
                  <a:cubicBezTo>
                    <a:pt x="617647" y="188448"/>
                    <a:pt x="612282" y="186822"/>
                    <a:pt x="607893" y="184871"/>
                  </a:cubicBezTo>
                  <a:lnTo>
                    <a:pt x="607893" y="155732"/>
                  </a:lnTo>
                  <a:cubicBezTo>
                    <a:pt x="613258" y="159471"/>
                    <a:pt x="619069" y="162479"/>
                    <a:pt x="625287" y="164673"/>
                  </a:cubicBezTo>
                  <a:cubicBezTo>
                    <a:pt x="631505" y="166868"/>
                    <a:pt x="637113" y="167965"/>
                    <a:pt x="642193" y="167965"/>
                  </a:cubicBezTo>
                  <a:cubicBezTo>
                    <a:pt x="648899" y="167965"/>
                    <a:pt x="653816" y="167030"/>
                    <a:pt x="657027" y="165161"/>
                  </a:cubicBezTo>
                  <a:cubicBezTo>
                    <a:pt x="660197" y="163292"/>
                    <a:pt x="661782" y="160122"/>
                    <a:pt x="661782" y="155732"/>
                  </a:cubicBezTo>
                  <a:cubicBezTo>
                    <a:pt x="661782" y="151668"/>
                    <a:pt x="660116" y="148214"/>
                    <a:pt x="656824" y="145369"/>
                  </a:cubicBezTo>
                  <a:cubicBezTo>
                    <a:pt x="653532" y="142565"/>
                    <a:pt x="647273" y="139314"/>
                    <a:pt x="638007" y="135616"/>
                  </a:cubicBezTo>
                  <a:cubicBezTo>
                    <a:pt x="627075" y="131023"/>
                    <a:pt x="619313" y="125903"/>
                    <a:pt x="614761" y="120172"/>
                  </a:cubicBezTo>
                  <a:cubicBezTo>
                    <a:pt x="610169" y="114442"/>
                    <a:pt x="607893" y="107208"/>
                    <a:pt x="607893" y="98389"/>
                  </a:cubicBezTo>
                  <a:cubicBezTo>
                    <a:pt x="607893" y="87051"/>
                    <a:pt x="612404" y="77704"/>
                    <a:pt x="621426" y="70429"/>
                  </a:cubicBezTo>
                  <a:cubicBezTo>
                    <a:pt x="630448" y="63114"/>
                    <a:pt x="642153" y="59456"/>
                    <a:pt x="656499" y="59456"/>
                  </a:cubicBezTo>
                  <a:cubicBezTo>
                    <a:pt x="660888" y="59456"/>
                    <a:pt x="665846" y="59944"/>
                    <a:pt x="671332" y="60919"/>
                  </a:cubicBezTo>
                  <a:cubicBezTo>
                    <a:pt x="676778" y="61895"/>
                    <a:pt x="681370" y="63155"/>
                    <a:pt x="685028" y="64740"/>
                  </a:cubicBezTo>
                  <a:lnTo>
                    <a:pt x="685028" y="92903"/>
                  </a:lnTo>
                  <a:cubicBezTo>
                    <a:pt x="681086" y="90302"/>
                    <a:pt x="676534" y="88026"/>
                    <a:pt x="671332" y="86157"/>
                  </a:cubicBezTo>
                  <a:cubicBezTo>
                    <a:pt x="666090" y="84287"/>
                    <a:pt x="660928" y="83353"/>
                    <a:pt x="655767" y="83353"/>
                  </a:cubicBezTo>
                  <a:cubicBezTo>
                    <a:pt x="650118" y="83353"/>
                    <a:pt x="645729" y="84450"/>
                    <a:pt x="642600" y="86644"/>
                  </a:cubicBezTo>
                  <a:cubicBezTo>
                    <a:pt x="639470" y="88839"/>
                    <a:pt x="637885" y="91887"/>
                    <a:pt x="637885" y="95707"/>
                  </a:cubicBezTo>
                  <a:moveTo>
                    <a:pt x="704616" y="127406"/>
                  </a:moveTo>
                  <a:cubicBezTo>
                    <a:pt x="704616" y="106599"/>
                    <a:pt x="710509" y="90099"/>
                    <a:pt x="722254" y="77948"/>
                  </a:cubicBezTo>
                  <a:cubicBezTo>
                    <a:pt x="733999" y="65796"/>
                    <a:pt x="750336" y="59700"/>
                    <a:pt x="771225" y="59700"/>
                  </a:cubicBezTo>
                  <a:cubicBezTo>
                    <a:pt x="790895" y="59700"/>
                    <a:pt x="806257" y="65552"/>
                    <a:pt x="817311" y="77257"/>
                  </a:cubicBezTo>
                  <a:cubicBezTo>
                    <a:pt x="828365" y="88961"/>
                    <a:pt x="833892" y="104770"/>
                    <a:pt x="833892" y="124724"/>
                  </a:cubicBezTo>
                  <a:cubicBezTo>
                    <a:pt x="833892" y="144678"/>
                    <a:pt x="827999" y="161381"/>
                    <a:pt x="816254" y="173452"/>
                  </a:cubicBezTo>
                  <a:cubicBezTo>
                    <a:pt x="804509" y="185522"/>
                    <a:pt x="788497" y="191577"/>
                    <a:pt x="768259" y="191577"/>
                  </a:cubicBezTo>
                  <a:cubicBezTo>
                    <a:pt x="748020" y="191577"/>
                    <a:pt x="733268" y="185847"/>
                    <a:pt x="721807" y="174386"/>
                  </a:cubicBezTo>
                  <a:cubicBezTo>
                    <a:pt x="710347" y="162926"/>
                    <a:pt x="704616" y="147279"/>
                    <a:pt x="704616" y="127447"/>
                  </a:cubicBezTo>
                  <a:moveTo>
                    <a:pt x="735462" y="126472"/>
                  </a:moveTo>
                  <a:cubicBezTo>
                    <a:pt x="735462" y="139639"/>
                    <a:pt x="738429" y="149677"/>
                    <a:pt x="744403" y="156586"/>
                  </a:cubicBezTo>
                  <a:cubicBezTo>
                    <a:pt x="750377" y="163535"/>
                    <a:pt x="758871" y="166990"/>
                    <a:pt x="770006" y="166990"/>
                  </a:cubicBezTo>
                  <a:cubicBezTo>
                    <a:pt x="781141" y="166990"/>
                    <a:pt x="788985" y="163535"/>
                    <a:pt x="794634" y="156586"/>
                  </a:cubicBezTo>
                  <a:cubicBezTo>
                    <a:pt x="800283" y="149636"/>
                    <a:pt x="803087" y="139355"/>
                    <a:pt x="803087" y="125740"/>
                  </a:cubicBezTo>
                  <a:cubicBezTo>
                    <a:pt x="803087" y="112126"/>
                    <a:pt x="800161" y="101966"/>
                    <a:pt x="794349" y="95057"/>
                  </a:cubicBezTo>
                  <a:cubicBezTo>
                    <a:pt x="788497" y="88148"/>
                    <a:pt x="780329" y="84694"/>
                    <a:pt x="769803" y="84694"/>
                  </a:cubicBezTo>
                  <a:cubicBezTo>
                    <a:pt x="759277" y="84694"/>
                    <a:pt x="750499" y="88311"/>
                    <a:pt x="744525" y="95545"/>
                  </a:cubicBezTo>
                  <a:cubicBezTo>
                    <a:pt x="738510" y="102779"/>
                    <a:pt x="735543" y="113060"/>
                    <a:pt x="735543" y="126472"/>
                  </a:cubicBezTo>
                  <a:moveTo>
                    <a:pt x="932282" y="86929"/>
                  </a:moveTo>
                  <a:lnTo>
                    <a:pt x="888147" y="86929"/>
                  </a:lnTo>
                  <a:lnTo>
                    <a:pt x="888147" y="188570"/>
                  </a:lnTo>
                  <a:lnTo>
                    <a:pt x="858154" y="188570"/>
                  </a:lnTo>
                  <a:lnTo>
                    <a:pt x="858154" y="86929"/>
                  </a:lnTo>
                  <a:lnTo>
                    <a:pt x="837103" y="86929"/>
                  </a:lnTo>
                  <a:lnTo>
                    <a:pt x="837103" y="62708"/>
                  </a:lnTo>
                  <a:lnTo>
                    <a:pt x="858154" y="62708"/>
                  </a:lnTo>
                  <a:lnTo>
                    <a:pt x="858154" y="45192"/>
                  </a:lnTo>
                  <a:cubicBezTo>
                    <a:pt x="858154" y="31984"/>
                    <a:pt x="862462" y="21133"/>
                    <a:pt x="871078" y="12680"/>
                  </a:cubicBezTo>
                  <a:cubicBezTo>
                    <a:pt x="879693" y="4227"/>
                    <a:pt x="890707" y="0"/>
                    <a:pt x="904199" y="0"/>
                  </a:cubicBezTo>
                  <a:cubicBezTo>
                    <a:pt x="907776" y="0"/>
                    <a:pt x="910986" y="203"/>
                    <a:pt x="913750" y="569"/>
                  </a:cubicBezTo>
                  <a:cubicBezTo>
                    <a:pt x="916513" y="935"/>
                    <a:pt x="918992" y="1504"/>
                    <a:pt x="921106" y="2235"/>
                  </a:cubicBezTo>
                  <a:lnTo>
                    <a:pt x="921106" y="27838"/>
                  </a:lnTo>
                  <a:cubicBezTo>
                    <a:pt x="920130" y="27269"/>
                    <a:pt x="918423" y="26579"/>
                    <a:pt x="915944" y="25766"/>
                  </a:cubicBezTo>
                  <a:cubicBezTo>
                    <a:pt x="913506" y="24953"/>
                    <a:pt x="910702" y="24547"/>
                    <a:pt x="907491" y="24547"/>
                  </a:cubicBezTo>
                  <a:cubicBezTo>
                    <a:pt x="901273" y="24547"/>
                    <a:pt x="896518" y="26497"/>
                    <a:pt x="893145" y="30358"/>
                  </a:cubicBezTo>
                  <a:cubicBezTo>
                    <a:pt x="889813" y="34219"/>
                    <a:pt x="888147" y="39990"/>
                    <a:pt x="888147" y="47549"/>
                  </a:cubicBezTo>
                  <a:lnTo>
                    <a:pt x="888147" y="62748"/>
                  </a:lnTo>
                  <a:lnTo>
                    <a:pt x="932282" y="62748"/>
                  </a:lnTo>
                  <a:lnTo>
                    <a:pt x="932282" y="34463"/>
                  </a:lnTo>
                  <a:lnTo>
                    <a:pt x="962030" y="25400"/>
                  </a:lnTo>
                  <a:lnTo>
                    <a:pt x="962030" y="62748"/>
                  </a:lnTo>
                  <a:lnTo>
                    <a:pt x="992022" y="62748"/>
                  </a:lnTo>
                  <a:lnTo>
                    <a:pt x="992022" y="86970"/>
                  </a:lnTo>
                  <a:lnTo>
                    <a:pt x="962030" y="86970"/>
                  </a:lnTo>
                  <a:lnTo>
                    <a:pt x="962030" y="145857"/>
                  </a:lnTo>
                  <a:cubicBezTo>
                    <a:pt x="962030" y="153619"/>
                    <a:pt x="963453" y="159065"/>
                    <a:pt x="966257" y="162276"/>
                  </a:cubicBezTo>
                  <a:cubicBezTo>
                    <a:pt x="969061" y="165445"/>
                    <a:pt x="973491" y="167071"/>
                    <a:pt x="979546" y="167071"/>
                  </a:cubicBezTo>
                  <a:cubicBezTo>
                    <a:pt x="981253" y="167071"/>
                    <a:pt x="983325" y="166665"/>
                    <a:pt x="985723" y="165852"/>
                  </a:cubicBezTo>
                  <a:cubicBezTo>
                    <a:pt x="988121" y="165039"/>
                    <a:pt x="990234" y="164064"/>
                    <a:pt x="992022" y="162926"/>
                  </a:cubicBezTo>
                  <a:lnTo>
                    <a:pt x="992022" y="187432"/>
                  </a:lnTo>
                  <a:cubicBezTo>
                    <a:pt x="990153" y="188488"/>
                    <a:pt x="987024" y="189464"/>
                    <a:pt x="982635" y="190358"/>
                  </a:cubicBezTo>
                  <a:cubicBezTo>
                    <a:pt x="978286" y="191252"/>
                    <a:pt x="973978" y="191699"/>
                    <a:pt x="969711" y="191699"/>
                  </a:cubicBezTo>
                  <a:cubicBezTo>
                    <a:pt x="957235" y="191699"/>
                    <a:pt x="947847" y="188366"/>
                    <a:pt x="941629" y="181742"/>
                  </a:cubicBezTo>
                  <a:cubicBezTo>
                    <a:pt x="935370" y="175077"/>
                    <a:pt x="932241" y="165080"/>
                    <a:pt x="932241" y="151668"/>
                  </a:cubicBezTo>
                  <a:lnTo>
                    <a:pt x="932241" y="87010"/>
                  </a:lnTo>
                  <a:close/>
                </a:path>
              </a:pathLst>
            </a:custGeom>
            <a:solidFill>
              <a:schemeClr val="bg1"/>
            </a:solidFill>
            <a:ln w="4044" cap="flat">
              <a:noFill/>
              <a:prstDash val="solid"/>
              <a:miter/>
            </a:ln>
          </p:spPr>
          <p:txBody>
            <a:bodyPr rtlCol="0" anchor="ctr"/>
            <a:lstStyle/>
            <a:p>
              <a:endParaRPr lang="en-US"/>
            </a:p>
          </p:txBody>
        </p:sp>
        <p:grpSp>
          <p:nvGrpSpPr>
            <p:cNvPr id="8" name="Microsoft Viva logo" descr="Microsoft Viva logo">
              <a:extLst>
                <a:ext uri="{FF2B5EF4-FFF2-40B4-BE49-F238E27FC236}">
                  <a16:creationId xmlns:a16="http://schemas.microsoft.com/office/drawing/2014/main" id="{A4781025-576A-497D-82AF-4118F45166A2}"/>
                </a:ext>
              </a:extLst>
            </p:cNvPr>
            <p:cNvGrpSpPr/>
            <p:nvPr/>
          </p:nvGrpSpPr>
          <p:grpSpPr>
            <a:xfrm>
              <a:off x="584201" y="586071"/>
              <a:ext cx="292608" cy="292608"/>
              <a:chOff x="584201" y="586071"/>
              <a:chExt cx="292608" cy="292608"/>
            </a:xfrm>
          </p:grpSpPr>
          <p:sp>
            <p:nvSpPr>
              <p:cNvPr id="9" name="Microsoft Viva logo" descr="Microsoft Viva logo">
                <a:extLst>
                  <a:ext uri="{FF2B5EF4-FFF2-40B4-BE49-F238E27FC236}">
                    <a16:creationId xmlns:a16="http://schemas.microsoft.com/office/drawing/2014/main" id="{6499DA74-A90D-47DD-B264-936662689C78}"/>
                  </a:ext>
                </a:extLst>
              </p:cNvPr>
              <p:cNvSpPr/>
              <p:nvPr/>
            </p:nvSpPr>
            <p:spPr>
              <a:xfrm>
                <a:off x="584201" y="586071"/>
                <a:ext cx="139070" cy="139070"/>
              </a:xfrm>
              <a:custGeom>
                <a:avLst/>
                <a:gdLst>
                  <a:gd name="connsiteX0" fmla="*/ 0 w 139070"/>
                  <a:gd name="connsiteY0" fmla="*/ 0 h 139070"/>
                  <a:gd name="connsiteX1" fmla="*/ 139070 w 139070"/>
                  <a:gd name="connsiteY1" fmla="*/ 0 h 139070"/>
                  <a:gd name="connsiteX2" fmla="*/ 139070 w 139070"/>
                  <a:gd name="connsiteY2" fmla="*/ 139070 h 139070"/>
                  <a:gd name="connsiteX3" fmla="*/ 0 w 139070"/>
                  <a:gd name="connsiteY3" fmla="*/ 139070 h 139070"/>
                </a:gdLst>
                <a:ahLst/>
                <a:cxnLst>
                  <a:cxn ang="0">
                    <a:pos x="connsiteX0" y="connsiteY0"/>
                  </a:cxn>
                  <a:cxn ang="0">
                    <a:pos x="connsiteX1" y="connsiteY1"/>
                  </a:cxn>
                  <a:cxn ang="0">
                    <a:pos x="connsiteX2" y="connsiteY2"/>
                  </a:cxn>
                  <a:cxn ang="0">
                    <a:pos x="connsiteX3" y="connsiteY3"/>
                  </a:cxn>
                </a:cxnLst>
                <a:rect l="l" t="t" r="r" b="b"/>
                <a:pathLst>
                  <a:path w="139070" h="139070">
                    <a:moveTo>
                      <a:pt x="0" y="0"/>
                    </a:moveTo>
                    <a:lnTo>
                      <a:pt x="139070" y="0"/>
                    </a:lnTo>
                    <a:lnTo>
                      <a:pt x="139070" y="139070"/>
                    </a:lnTo>
                    <a:lnTo>
                      <a:pt x="0" y="139070"/>
                    </a:lnTo>
                    <a:close/>
                  </a:path>
                </a:pathLst>
              </a:custGeom>
              <a:solidFill>
                <a:srgbClr val="F25022"/>
              </a:solidFill>
              <a:ln w="4044" cap="flat">
                <a:noFill/>
                <a:prstDash val="solid"/>
                <a:miter/>
              </a:ln>
            </p:spPr>
            <p:txBody>
              <a:bodyPr rtlCol="0" anchor="ctr"/>
              <a:lstStyle/>
              <a:p>
                <a:endParaRPr lang="en-US"/>
              </a:p>
            </p:txBody>
          </p:sp>
          <p:sp>
            <p:nvSpPr>
              <p:cNvPr id="10" name="Microsoft Viva logo" descr="Microsoft Viva logo">
                <a:extLst>
                  <a:ext uri="{FF2B5EF4-FFF2-40B4-BE49-F238E27FC236}">
                    <a16:creationId xmlns:a16="http://schemas.microsoft.com/office/drawing/2014/main" id="{5657BD01-5917-4412-95E8-0F48664C47C0}"/>
                  </a:ext>
                </a:extLst>
              </p:cNvPr>
              <p:cNvSpPr/>
              <p:nvPr/>
            </p:nvSpPr>
            <p:spPr>
              <a:xfrm>
                <a:off x="737738" y="586071"/>
                <a:ext cx="139070" cy="139070"/>
              </a:xfrm>
              <a:custGeom>
                <a:avLst/>
                <a:gdLst>
                  <a:gd name="connsiteX0" fmla="*/ 0 w 139070"/>
                  <a:gd name="connsiteY0" fmla="*/ 0 h 139070"/>
                  <a:gd name="connsiteX1" fmla="*/ 139070 w 139070"/>
                  <a:gd name="connsiteY1" fmla="*/ 0 h 139070"/>
                  <a:gd name="connsiteX2" fmla="*/ 139070 w 139070"/>
                  <a:gd name="connsiteY2" fmla="*/ 139070 h 139070"/>
                  <a:gd name="connsiteX3" fmla="*/ 0 w 139070"/>
                  <a:gd name="connsiteY3" fmla="*/ 139070 h 139070"/>
                </a:gdLst>
                <a:ahLst/>
                <a:cxnLst>
                  <a:cxn ang="0">
                    <a:pos x="connsiteX0" y="connsiteY0"/>
                  </a:cxn>
                  <a:cxn ang="0">
                    <a:pos x="connsiteX1" y="connsiteY1"/>
                  </a:cxn>
                  <a:cxn ang="0">
                    <a:pos x="connsiteX2" y="connsiteY2"/>
                  </a:cxn>
                  <a:cxn ang="0">
                    <a:pos x="connsiteX3" y="connsiteY3"/>
                  </a:cxn>
                </a:cxnLst>
                <a:rect l="l" t="t" r="r" b="b"/>
                <a:pathLst>
                  <a:path w="139070" h="139070">
                    <a:moveTo>
                      <a:pt x="0" y="0"/>
                    </a:moveTo>
                    <a:lnTo>
                      <a:pt x="139070" y="0"/>
                    </a:lnTo>
                    <a:lnTo>
                      <a:pt x="139070" y="139070"/>
                    </a:lnTo>
                    <a:lnTo>
                      <a:pt x="0" y="139070"/>
                    </a:lnTo>
                    <a:close/>
                  </a:path>
                </a:pathLst>
              </a:custGeom>
              <a:solidFill>
                <a:srgbClr val="7FBA00"/>
              </a:solidFill>
              <a:ln w="4044" cap="flat">
                <a:noFill/>
                <a:prstDash val="solid"/>
                <a:miter/>
              </a:ln>
            </p:spPr>
            <p:txBody>
              <a:bodyPr rtlCol="0" anchor="ctr"/>
              <a:lstStyle/>
              <a:p>
                <a:endParaRPr lang="en-US"/>
              </a:p>
            </p:txBody>
          </p:sp>
          <p:sp>
            <p:nvSpPr>
              <p:cNvPr id="11" name="Microsoft Viva logo" descr="Microsoft Viva logo">
                <a:extLst>
                  <a:ext uri="{FF2B5EF4-FFF2-40B4-BE49-F238E27FC236}">
                    <a16:creationId xmlns:a16="http://schemas.microsoft.com/office/drawing/2014/main" id="{9B4C2547-8B5B-4580-9BB2-F9426B34EA39}"/>
                  </a:ext>
                </a:extLst>
              </p:cNvPr>
              <p:cNvSpPr/>
              <p:nvPr/>
            </p:nvSpPr>
            <p:spPr>
              <a:xfrm>
                <a:off x="584201" y="739608"/>
                <a:ext cx="139070" cy="139070"/>
              </a:xfrm>
              <a:custGeom>
                <a:avLst/>
                <a:gdLst>
                  <a:gd name="connsiteX0" fmla="*/ 0 w 139070"/>
                  <a:gd name="connsiteY0" fmla="*/ 0 h 139070"/>
                  <a:gd name="connsiteX1" fmla="*/ 139070 w 139070"/>
                  <a:gd name="connsiteY1" fmla="*/ 0 h 139070"/>
                  <a:gd name="connsiteX2" fmla="*/ 139070 w 139070"/>
                  <a:gd name="connsiteY2" fmla="*/ 139070 h 139070"/>
                  <a:gd name="connsiteX3" fmla="*/ 0 w 139070"/>
                  <a:gd name="connsiteY3" fmla="*/ 139070 h 139070"/>
                </a:gdLst>
                <a:ahLst/>
                <a:cxnLst>
                  <a:cxn ang="0">
                    <a:pos x="connsiteX0" y="connsiteY0"/>
                  </a:cxn>
                  <a:cxn ang="0">
                    <a:pos x="connsiteX1" y="connsiteY1"/>
                  </a:cxn>
                  <a:cxn ang="0">
                    <a:pos x="connsiteX2" y="connsiteY2"/>
                  </a:cxn>
                  <a:cxn ang="0">
                    <a:pos x="connsiteX3" y="connsiteY3"/>
                  </a:cxn>
                </a:cxnLst>
                <a:rect l="l" t="t" r="r" b="b"/>
                <a:pathLst>
                  <a:path w="139070" h="139070">
                    <a:moveTo>
                      <a:pt x="0" y="0"/>
                    </a:moveTo>
                    <a:lnTo>
                      <a:pt x="139070" y="0"/>
                    </a:lnTo>
                    <a:lnTo>
                      <a:pt x="139070" y="139070"/>
                    </a:lnTo>
                    <a:lnTo>
                      <a:pt x="0" y="139070"/>
                    </a:lnTo>
                    <a:close/>
                  </a:path>
                </a:pathLst>
              </a:custGeom>
              <a:solidFill>
                <a:srgbClr val="00A4EF"/>
              </a:solidFill>
              <a:ln w="4044" cap="flat">
                <a:noFill/>
                <a:prstDash val="solid"/>
                <a:miter/>
              </a:ln>
            </p:spPr>
            <p:txBody>
              <a:bodyPr rtlCol="0" anchor="ctr"/>
              <a:lstStyle/>
              <a:p>
                <a:endParaRPr lang="en-US"/>
              </a:p>
            </p:txBody>
          </p:sp>
          <p:sp>
            <p:nvSpPr>
              <p:cNvPr id="12" name="Microsoft Viva logo" descr="Microsoft Viva logo">
                <a:extLst>
                  <a:ext uri="{FF2B5EF4-FFF2-40B4-BE49-F238E27FC236}">
                    <a16:creationId xmlns:a16="http://schemas.microsoft.com/office/drawing/2014/main" id="{A979DE36-DDA6-4F52-88F9-6BEB9AA05310}"/>
                  </a:ext>
                </a:extLst>
              </p:cNvPr>
              <p:cNvSpPr/>
              <p:nvPr/>
            </p:nvSpPr>
            <p:spPr>
              <a:xfrm>
                <a:off x="737738" y="739608"/>
                <a:ext cx="139070" cy="139070"/>
              </a:xfrm>
              <a:custGeom>
                <a:avLst/>
                <a:gdLst>
                  <a:gd name="connsiteX0" fmla="*/ 0 w 139070"/>
                  <a:gd name="connsiteY0" fmla="*/ 0 h 139070"/>
                  <a:gd name="connsiteX1" fmla="*/ 139070 w 139070"/>
                  <a:gd name="connsiteY1" fmla="*/ 0 h 139070"/>
                  <a:gd name="connsiteX2" fmla="*/ 139070 w 139070"/>
                  <a:gd name="connsiteY2" fmla="*/ 139070 h 139070"/>
                  <a:gd name="connsiteX3" fmla="*/ 0 w 139070"/>
                  <a:gd name="connsiteY3" fmla="*/ 139070 h 139070"/>
                </a:gdLst>
                <a:ahLst/>
                <a:cxnLst>
                  <a:cxn ang="0">
                    <a:pos x="connsiteX0" y="connsiteY0"/>
                  </a:cxn>
                  <a:cxn ang="0">
                    <a:pos x="connsiteX1" y="connsiteY1"/>
                  </a:cxn>
                  <a:cxn ang="0">
                    <a:pos x="connsiteX2" y="connsiteY2"/>
                  </a:cxn>
                  <a:cxn ang="0">
                    <a:pos x="connsiteX3" y="connsiteY3"/>
                  </a:cxn>
                </a:cxnLst>
                <a:rect l="l" t="t" r="r" b="b"/>
                <a:pathLst>
                  <a:path w="139070" h="139070">
                    <a:moveTo>
                      <a:pt x="0" y="0"/>
                    </a:moveTo>
                    <a:lnTo>
                      <a:pt x="139070" y="0"/>
                    </a:lnTo>
                    <a:lnTo>
                      <a:pt x="139070" y="139070"/>
                    </a:lnTo>
                    <a:lnTo>
                      <a:pt x="0" y="139070"/>
                    </a:lnTo>
                    <a:close/>
                  </a:path>
                </a:pathLst>
              </a:custGeom>
              <a:solidFill>
                <a:srgbClr val="FFB900"/>
              </a:solidFill>
              <a:ln w="4044" cap="flat">
                <a:noFill/>
                <a:prstDash val="solid"/>
                <a:miter/>
              </a:ln>
            </p:spPr>
            <p:txBody>
              <a:bodyPr rtlCol="0" anchor="ctr"/>
              <a:lstStyle/>
              <a:p>
                <a:endParaRPr lang="en-US"/>
              </a:p>
            </p:txBody>
          </p:sp>
        </p:grpSp>
        <p:grpSp>
          <p:nvGrpSpPr>
            <p:cNvPr id="13" name="Microsoft Viva logo" descr="Microsoft Viva logo">
              <a:extLst>
                <a:ext uri="{FF2B5EF4-FFF2-40B4-BE49-F238E27FC236}">
                  <a16:creationId xmlns:a16="http://schemas.microsoft.com/office/drawing/2014/main" id="{1C50182F-F299-4CD9-B79D-32D954BC40E2}"/>
                </a:ext>
              </a:extLst>
            </p:cNvPr>
            <p:cNvGrpSpPr/>
            <p:nvPr/>
          </p:nvGrpSpPr>
          <p:grpSpPr>
            <a:xfrm>
              <a:off x="2017004" y="640650"/>
              <a:ext cx="451591" cy="181660"/>
              <a:chOff x="2017004" y="640650"/>
              <a:chExt cx="451591" cy="181660"/>
            </a:xfrm>
            <a:solidFill>
              <a:schemeClr val="bg1"/>
            </a:solidFill>
          </p:grpSpPr>
          <p:sp>
            <p:nvSpPr>
              <p:cNvPr id="14" name="Microsoft Viva logo" descr="Microsoft Viva logo">
                <a:extLst>
                  <a:ext uri="{FF2B5EF4-FFF2-40B4-BE49-F238E27FC236}">
                    <a16:creationId xmlns:a16="http://schemas.microsoft.com/office/drawing/2014/main" id="{AB1540F3-C731-4B1E-9645-D1A2AA72608F}"/>
                  </a:ext>
                </a:extLst>
              </p:cNvPr>
              <p:cNvSpPr/>
              <p:nvPr/>
            </p:nvSpPr>
            <p:spPr>
              <a:xfrm>
                <a:off x="2017004" y="644592"/>
                <a:ext cx="159390" cy="175564"/>
              </a:xfrm>
              <a:custGeom>
                <a:avLst/>
                <a:gdLst>
                  <a:gd name="connsiteX0" fmla="*/ 127325 w 159390"/>
                  <a:gd name="connsiteY0" fmla="*/ 0 h 175564"/>
                  <a:gd name="connsiteX1" fmla="*/ 159390 w 159390"/>
                  <a:gd name="connsiteY1" fmla="*/ 0 h 175564"/>
                  <a:gd name="connsiteX2" fmla="*/ 97211 w 159390"/>
                  <a:gd name="connsiteY2" fmla="*/ 175565 h 175564"/>
                  <a:gd name="connsiteX3" fmla="*/ 62057 w 159390"/>
                  <a:gd name="connsiteY3" fmla="*/ 175565 h 175564"/>
                  <a:gd name="connsiteX4" fmla="*/ 0 w 159390"/>
                  <a:gd name="connsiteY4" fmla="*/ 0 h 175564"/>
                  <a:gd name="connsiteX5" fmla="*/ 33406 w 159390"/>
                  <a:gd name="connsiteY5" fmla="*/ 0 h 175564"/>
                  <a:gd name="connsiteX6" fmla="*/ 79939 w 159390"/>
                  <a:gd name="connsiteY6" fmla="*/ 142890 h 175564"/>
                  <a:gd name="connsiteX7" fmla="*/ 80549 w 159390"/>
                  <a:gd name="connsiteY7" fmla="*/ 142890 h 175564"/>
                  <a:gd name="connsiteX8" fmla="*/ 127325 w 159390"/>
                  <a:gd name="connsiteY8" fmla="*/ 0 h 17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390" h="175564">
                    <a:moveTo>
                      <a:pt x="127325" y="0"/>
                    </a:moveTo>
                    <a:lnTo>
                      <a:pt x="159390" y="0"/>
                    </a:lnTo>
                    <a:lnTo>
                      <a:pt x="97211" y="175565"/>
                    </a:lnTo>
                    <a:lnTo>
                      <a:pt x="62057" y="175565"/>
                    </a:lnTo>
                    <a:lnTo>
                      <a:pt x="0" y="0"/>
                    </a:lnTo>
                    <a:lnTo>
                      <a:pt x="33406" y="0"/>
                    </a:lnTo>
                    <a:lnTo>
                      <a:pt x="79939" y="142890"/>
                    </a:lnTo>
                    <a:lnTo>
                      <a:pt x="80549" y="142890"/>
                    </a:lnTo>
                    <a:lnTo>
                      <a:pt x="127325" y="0"/>
                    </a:lnTo>
                    <a:close/>
                  </a:path>
                </a:pathLst>
              </a:custGeom>
              <a:grpFill/>
              <a:ln w="4044" cap="flat">
                <a:noFill/>
                <a:prstDash val="solid"/>
                <a:miter/>
              </a:ln>
            </p:spPr>
            <p:txBody>
              <a:bodyPr rtlCol="0" anchor="ctr"/>
              <a:lstStyle/>
              <a:p>
                <a:endParaRPr lang="en-US"/>
              </a:p>
            </p:txBody>
          </p:sp>
          <p:sp>
            <p:nvSpPr>
              <p:cNvPr id="15" name="Microsoft Viva logo" descr="Microsoft Viva logo">
                <a:extLst>
                  <a:ext uri="{FF2B5EF4-FFF2-40B4-BE49-F238E27FC236}">
                    <a16:creationId xmlns:a16="http://schemas.microsoft.com/office/drawing/2014/main" id="{52230878-38F2-4717-B9FC-BB618E0DA7B6}"/>
                  </a:ext>
                </a:extLst>
              </p:cNvPr>
              <p:cNvSpPr/>
              <p:nvPr/>
            </p:nvSpPr>
            <p:spPr>
              <a:xfrm>
                <a:off x="2184482" y="640650"/>
                <a:ext cx="36129" cy="179506"/>
              </a:xfrm>
              <a:custGeom>
                <a:avLst/>
                <a:gdLst>
                  <a:gd name="connsiteX0" fmla="*/ 0 w 36129"/>
                  <a:gd name="connsiteY0" fmla="*/ 17272 h 179506"/>
                  <a:gd name="connsiteX1" fmla="*/ 5324 w 36129"/>
                  <a:gd name="connsiteY1" fmla="*/ 4958 h 179506"/>
                  <a:gd name="connsiteX2" fmla="*/ 18004 w 36129"/>
                  <a:gd name="connsiteY2" fmla="*/ 0 h 179506"/>
                  <a:gd name="connsiteX3" fmla="*/ 30968 w 36129"/>
                  <a:gd name="connsiteY3" fmla="*/ 5080 h 179506"/>
                  <a:gd name="connsiteX4" fmla="*/ 36129 w 36129"/>
                  <a:gd name="connsiteY4" fmla="*/ 17272 h 179506"/>
                  <a:gd name="connsiteX5" fmla="*/ 30846 w 36129"/>
                  <a:gd name="connsiteY5" fmla="*/ 29383 h 179506"/>
                  <a:gd name="connsiteX6" fmla="*/ 18004 w 36129"/>
                  <a:gd name="connsiteY6" fmla="*/ 34300 h 179506"/>
                  <a:gd name="connsiteX7" fmla="*/ 5202 w 36129"/>
                  <a:gd name="connsiteY7" fmla="*/ 29342 h 179506"/>
                  <a:gd name="connsiteX8" fmla="*/ 0 w 36129"/>
                  <a:gd name="connsiteY8" fmla="*/ 17272 h 179506"/>
                  <a:gd name="connsiteX9" fmla="*/ 32675 w 36129"/>
                  <a:gd name="connsiteY9" fmla="*/ 53645 h 179506"/>
                  <a:gd name="connsiteX10" fmla="*/ 32675 w 36129"/>
                  <a:gd name="connsiteY10" fmla="*/ 179507 h 179506"/>
                  <a:gd name="connsiteX11" fmla="*/ 3048 w 36129"/>
                  <a:gd name="connsiteY11" fmla="*/ 179507 h 179506"/>
                  <a:gd name="connsiteX12" fmla="*/ 3048 w 36129"/>
                  <a:gd name="connsiteY12" fmla="*/ 53645 h 179506"/>
                  <a:gd name="connsiteX13" fmla="*/ 32675 w 36129"/>
                  <a:gd name="connsiteY13" fmla="*/ 53645 h 179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129" h="179506">
                    <a:moveTo>
                      <a:pt x="0" y="17272"/>
                    </a:moveTo>
                    <a:cubicBezTo>
                      <a:pt x="0" y="12355"/>
                      <a:pt x="1788" y="8291"/>
                      <a:pt x="5324" y="4958"/>
                    </a:cubicBezTo>
                    <a:cubicBezTo>
                      <a:pt x="8860" y="1666"/>
                      <a:pt x="13086" y="0"/>
                      <a:pt x="18004" y="0"/>
                    </a:cubicBezTo>
                    <a:cubicBezTo>
                      <a:pt x="23246" y="0"/>
                      <a:pt x="27554" y="1707"/>
                      <a:pt x="30968" y="5080"/>
                    </a:cubicBezTo>
                    <a:cubicBezTo>
                      <a:pt x="34382" y="8453"/>
                      <a:pt x="36129" y="12517"/>
                      <a:pt x="36129" y="17272"/>
                    </a:cubicBezTo>
                    <a:cubicBezTo>
                      <a:pt x="36129" y="22027"/>
                      <a:pt x="34382" y="26132"/>
                      <a:pt x="30846" y="29383"/>
                    </a:cubicBezTo>
                    <a:cubicBezTo>
                      <a:pt x="27351" y="32634"/>
                      <a:pt x="23043" y="34300"/>
                      <a:pt x="18004" y="34300"/>
                    </a:cubicBezTo>
                    <a:cubicBezTo>
                      <a:pt x="12964" y="34300"/>
                      <a:pt x="8697" y="32634"/>
                      <a:pt x="5202" y="29342"/>
                    </a:cubicBezTo>
                    <a:cubicBezTo>
                      <a:pt x="1748" y="26050"/>
                      <a:pt x="0" y="22027"/>
                      <a:pt x="0" y="17272"/>
                    </a:cubicBezTo>
                    <a:close/>
                    <a:moveTo>
                      <a:pt x="32675" y="53645"/>
                    </a:moveTo>
                    <a:lnTo>
                      <a:pt x="32675" y="179507"/>
                    </a:lnTo>
                    <a:lnTo>
                      <a:pt x="3048" y="179507"/>
                    </a:lnTo>
                    <a:lnTo>
                      <a:pt x="3048" y="53645"/>
                    </a:lnTo>
                    <a:lnTo>
                      <a:pt x="32675" y="53645"/>
                    </a:lnTo>
                    <a:close/>
                  </a:path>
                </a:pathLst>
              </a:custGeom>
              <a:grpFill/>
              <a:ln w="4044" cap="flat">
                <a:noFill/>
                <a:prstDash val="solid"/>
                <a:miter/>
              </a:ln>
            </p:spPr>
            <p:txBody>
              <a:bodyPr rtlCol="0" anchor="ctr"/>
              <a:lstStyle/>
              <a:p>
                <a:endParaRPr lang="en-US"/>
              </a:p>
            </p:txBody>
          </p:sp>
          <p:sp>
            <p:nvSpPr>
              <p:cNvPr id="16" name="Microsoft Viva logo" descr="Microsoft Viva logo">
                <a:extLst>
                  <a:ext uri="{FF2B5EF4-FFF2-40B4-BE49-F238E27FC236}">
                    <a16:creationId xmlns:a16="http://schemas.microsoft.com/office/drawing/2014/main" id="{2E26F6F0-04A6-4F1C-A620-7EB40C566940}"/>
                  </a:ext>
                </a:extLst>
              </p:cNvPr>
              <p:cNvSpPr/>
              <p:nvPr/>
            </p:nvSpPr>
            <p:spPr>
              <a:xfrm>
                <a:off x="2231827" y="694295"/>
                <a:ext cx="126593" cy="125862"/>
              </a:xfrm>
              <a:custGeom>
                <a:avLst/>
                <a:gdLst>
                  <a:gd name="connsiteX0" fmla="*/ 95382 w 126593"/>
                  <a:gd name="connsiteY0" fmla="*/ 0 h 125862"/>
                  <a:gd name="connsiteX1" fmla="*/ 126594 w 126593"/>
                  <a:gd name="connsiteY1" fmla="*/ 0 h 125862"/>
                  <a:gd name="connsiteX2" fmla="*/ 78232 w 126593"/>
                  <a:gd name="connsiteY2" fmla="*/ 125862 h 125862"/>
                  <a:gd name="connsiteX3" fmla="*/ 46167 w 126593"/>
                  <a:gd name="connsiteY3" fmla="*/ 125862 h 125862"/>
                  <a:gd name="connsiteX4" fmla="*/ 0 w 126593"/>
                  <a:gd name="connsiteY4" fmla="*/ 0 h 125862"/>
                  <a:gd name="connsiteX5" fmla="*/ 32431 w 126593"/>
                  <a:gd name="connsiteY5" fmla="*/ 0 h 125862"/>
                  <a:gd name="connsiteX6" fmla="*/ 63398 w 126593"/>
                  <a:gd name="connsiteY6" fmla="*/ 98674 h 125862"/>
                  <a:gd name="connsiteX7" fmla="*/ 63886 w 126593"/>
                  <a:gd name="connsiteY7" fmla="*/ 98674 h 125862"/>
                  <a:gd name="connsiteX8" fmla="*/ 95341 w 126593"/>
                  <a:gd name="connsiteY8" fmla="*/ 0 h 12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93" h="125862">
                    <a:moveTo>
                      <a:pt x="95382" y="0"/>
                    </a:moveTo>
                    <a:lnTo>
                      <a:pt x="126594" y="0"/>
                    </a:lnTo>
                    <a:lnTo>
                      <a:pt x="78232" y="125862"/>
                    </a:lnTo>
                    <a:lnTo>
                      <a:pt x="46167" y="125862"/>
                    </a:lnTo>
                    <a:lnTo>
                      <a:pt x="0" y="0"/>
                    </a:lnTo>
                    <a:lnTo>
                      <a:pt x="32431" y="0"/>
                    </a:lnTo>
                    <a:lnTo>
                      <a:pt x="63398" y="98674"/>
                    </a:lnTo>
                    <a:lnTo>
                      <a:pt x="63886" y="98674"/>
                    </a:lnTo>
                    <a:lnTo>
                      <a:pt x="95341" y="0"/>
                    </a:lnTo>
                    <a:close/>
                  </a:path>
                </a:pathLst>
              </a:custGeom>
              <a:grpFill/>
              <a:ln w="4044" cap="flat">
                <a:noFill/>
                <a:prstDash val="solid"/>
                <a:miter/>
              </a:ln>
            </p:spPr>
            <p:txBody>
              <a:bodyPr rtlCol="0" anchor="ctr"/>
              <a:lstStyle/>
              <a:p>
                <a:endParaRPr lang="en-US"/>
              </a:p>
            </p:txBody>
          </p:sp>
          <p:sp>
            <p:nvSpPr>
              <p:cNvPr id="17" name="Microsoft Viva logo" descr="Microsoft Viva logo">
                <a:extLst>
                  <a:ext uri="{FF2B5EF4-FFF2-40B4-BE49-F238E27FC236}">
                    <a16:creationId xmlns:a16="http://schemas.microsoft.com/office/drawing/2014/main" id="{34161152-B09A-4A0F-A975-E4559CFA841A}"/>
                  </a:ext>
                </a:extLst>
              </p:cNvPr>
              <p:cNvSpPr/>
              <p:nvPr/>
            </p:nvSpPr>
            <p:spPr>
              <a:xfrm>
                <a:off x="2360372" y="691125"/>
                <a:ext cx="108224" cy="131185"/>
              </a:xfrm>
              <a:custGeom>
                <a:avLst/>
                <a:gdLst>
                  <a:gd name="connsiteX0" fmla="*/ 106233 w 108224"/>
                  <a:gd name="connsiteY0" fmla="*/ 50190 h 131185"/>
                  <a:gd name="connsiteX1" fmla="*/ 106314 w 108224"/>
                  <a:gd name="connsiteY1" fmla="*/ 99243 h 131185"/>
                  <a:gd name="connsiteX2" fmla="*/ 108224 w 108224"/>
                  <a:gd name="connsiteY2" fmla="*/ 129073 h 131185"/>
                  <a:gd name="connsiteX3" fmla="*/ 78720 w 108224"/>
                  <a:gd name="connsiteY3" fmla="*/ 129073 h 131185"/>
                  <a:gd name="connsiteX4" fmla="*/ 77257 w 108224"/>
                  <a:gd name="connsiteY4" fmla="*/ 115621 h 131185"/>
                  <a:gd name="connsiteX5" fmla="*/ 76769 w 108224"/>
                  <a:gd name="connsiteY5" fmla="*/ 115621 h 131185"/>
                  <a:gd name="connsiteX6" fmla="*/ 62017 w 108224"/>
                  <a:gd name="connsiteY6" fmla="*/ 127203 h 131185"/>
                  <a:gd name="connsiteX7" fmla="*/ 39055 w 108224"/>
                  <a:gd name="connsiteY7" fmla="*/ 131186 h 131185"/>
                  <a:gd name="connsiteX8" fmla="*/ 11217 w 108224"/>
                  <a:gd name="connsiteY8" fmla="*/ 121067 h 131185"/>
                  <a:gd name="connsiteX9" fmla="*/ 0 w 108224"/>
                  <a:gd name="connsiteY9" fmla="*/ 93838 h 131185"/>
                  <a:gd name="connsiteX10" fmla="*/ 14387 w 108224"/>
                  <a:gd name="connsiteY10" fmla="*/ 64374 h 131185"/>
                  <a:gd name="connsiteX11" fmla="*/ 59497 w 108224"/>
                  <a:gd name="connsiteY11" fmla="*/ 49500 h 131185"/>
                  <a:gd name="connsiteX12" fmla="*/ 77501 w 108224"/>
                  <a:gd name="connsiteY12" fmla="*/ 47305 h 131185"/>
                  <a:gd name="connsiteX13" fmla="*/ 71608 w 108224"/>
                  <a:gd name="connsiteY13" fmla="*/ 29545 h 131185"/>
                  <a:gd name="connsiteX14" fmla="*/ 53970 w 108224"/>
                  <a:gd name="connsiteY14" fmla="*/ 24140 h 131185"/>
                  <a:gd name="connsiteX15" fmla="*/ 29830 w 108224"/>
                  <a:gd name="connsiteY15" fmla="*/ 28001 h 131185"/>
                  <a:gd name="connsiteX16" fmla="*/ 12314 w 108224"/>
                  <a:gd name="connsiteY16" fmla="*/ 37104 h 131185"/>
                  <a:gd name="connsiteX17" fmla="*/ 12314 w 108224"/>
                  <a:gd name="connsiteY17" fmla="*/ 10038 h 131185"/>
                  <a:gd name="connsiteX18" fmla="*/ 31293 w 108224"/>
                  <a:gd name="connsiteY18" fmla="*/ 3373 h 131185"/>
                  <a:gd name="connsiteX19" fmla="*/ 58359 w 108224"/>
                  <a:gd name="connsiteY19" fmla="*/ 0 h 131185"/>
                  <a:gd name="connsiteX20" fmla="*/ 94041 w 108224"/>
                  <a:gd name="connsiteY20" fmla="*/ 12964 h 131185"/>
                  <a:gd name="connsiteX21" fmla="*/ 106233 w 108224"/>
                  <a:gd name="connsiteY21" fmla="*/ 50190 h 131185"/>
                  <a:gd name="connsiteX22" fmla="*/ 64252 w 108224"/>
                  <a:gd name="connsiteY22" fmla="*/ 68925 h 131185"/>
                  <a:gd name="connsiteX23" fmla="*/ 36657 w 108224"/>
                  <a:gd name="connsiteY23" fmla="*/ 76525 h 131185"/>
                  <a:gd name="connsiteX24" fmla="*/ 28651 w 108224"/>
                  <a:gd name="connsiteY24" fmla="*/ 90952 h 131185"/>
                  <a:gd name="connsiteX25" fmla="*/ 33366 w 108224"/>
                  <a:gd name="connsiteY25" fmla="*/ 103429 h 131185"/>
                  <a:gd name="connsiteX26" fmla="*/ 47630 w 108224"/>
                  <a:gd name="connsiteY26" fmla="*/ 108062 h 131185"/>
                  <a:gd name="connsiteX27" fmla="*/ 69535 w 108224"/>
                  <a:gd name="connsiteY27" fmla="*/ 99568 h 131185"/>
                  <a:gd name="connsiteX28" fmla="*/ 77744 w 108224"/>
                  <a:gd name="connsiteY28" fmla="*/ 78191 h 131185"/>
                  <a:gd name="connsiteX29" fmla="*/ 77744 w 108224"/>
                  <a:gd name="connsiteY29" fmla="*/ 67300 h 131185"/>
                  <a:gd name="connsiteX30" fmla="*/ 64293 w 108224"/>
                  <a:gd name="connsiteY30" fmla="*/ 68885 h 131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8224" h="131185">
                    <a:moveTo>
                      <a:pt x="106233" y="50190"/>
                    </a:moveTo>
                    <a:cubicBezTo>
                      <a:pt x="106233" y="70917"/>
                      <a:pt x="106233" y="87254"/>
                      <a:pt x="106314" y="99243"/>
                    </a:cubicBezTo>
                    <a:cubicBezTo>
                      <a:pt x="106314" y="111191"/>
                      <a:pt x="107005" y="121148"/>
                      <a:pt x="108224" y="129073"/>
                    </a:cubicBezTo>
                    <a:lnTo>
                      <a:pt x="78720" y="129073"/>
                    </a:lnTo>
                    <a:lnTo>
                      <a:pt x="77257" y="115621"/>
                    </a:lnTo>
                    <a:lnTo>
                      <a:pt x="76769" y="115621"/>
                    </a:lnTo>
                    <a:cubicBezTo>
                      <a:pt x="73030" y="120701"/>
                      <a:pt x="68113" y="124521"/>
                      <a:pt x="62017" y="127203"/>
                    </a:cubicBezTo>
                    <a:cubicBezTo>
                      <a:pt x="55921" y="129845"/>
                      <a:pt x="48280" y="131186"/>
                      <a:pt x="39055" y="131186"/>
                    </a:cubicBezTo>
                    <a:cubicBezTo>
                      <a:pt x="27960" y="131186"/>
                      <a:pt x="18654" y="127813"/>
                      <a:pt x="11217" y="121067"/>
                    </a:cubicBezTo>
                    <a:cubicBezTo>
                      <a:pt x="3739" y="114320"/>
                      <a:pt x="0" y="105258"/>
                      <a:pt x="0" y="93838"/>
                    </a:cubicBezTo>
                    <a:cubicBezTo>
                      <a:pt x="0" y="81605"/>
                      <a:pt x="4796" y="71770"/>
                      <a:pt x="14387" y="64374"/>
                    </a:cubicBezTo>
                    <a:cubicBezTo>
                      <a:pt x="23978" y="56977"/>
                      <a:pt x="39014" y="52019"/>
                      <a:pt x="59497" y="49500"/>
                    </a:cubicBezTo>
                    <a:lnTo>
                      <a:pt x="77501" y="47305"/>
                    </a:lnTo>
                    <a:cubicBezTo>
                      <a:pt x="77501" y="38974"/>
                      <a:pt x="75550" y="33081"/>
                      <a:pt x="71608" y="29545"/>
                    </a:cubicBezTo>
                    <a:cubicBezTo>
                      <a:pt x="67706" y="26050"/>
                      <a:pt x="61814" y="24221"/>
                      <a:pt x="53970" y="24140"/>
                    </a:cubicBezTo>
                    <a:cubicBezTo>
                      <a:pt x="45476" y="24140"/>
                      <a:pt x="37430" y="25441"/>
                      <a:pt x="29830" y="28001"/>
                    </a:cubicBezTo>
                    <a:cubicBezTo>
                      <a:pt x="22230" y="30561"/>
                      <a:pt x="16419" y="33609"/>
                      <a:pt x="12314" y="37104"/>
                    </a:cubicBezTo>
                    <a:lnTo>
                      <a:pt x="12314" y="10038"/>
                    </a:lnTo>
                    <a:cubicBezTo>
                      <a:pt x="16378" y="7844"/>
                      <a:pt x="22718" y="5608"/>
                      <a:pt x="31293" y="3373"/>
                    </a:cubicBezTo>
                    <a:cubicBezTo>
                      <a:pt x="39868" y="1138"/>
                      <a:pt x="48890" y="0"/>
                      <a:pt x="58359" y="0"/>
                    </a:cubicBezTo>
                    <a:cubicBezTo>
                      <a:pt x="74046" y="0"/>
                      <a:pt x="85913" y="4308"/>
                      <a:pt x="94041" y="12964"/>
                    </a:cubicBezTo>
                    <a:cubicBezTo>
                      <a:pt x="102169" y="21620"/>
                      <a:pt x="106233" y="34016"/>
                      <a:pt x="106233" y="50190"/>
                    </a:cubicBezTo>
                    <a:close/>
                    <a:moveTo>
                      <a:pt x="64252" y="68925"/>
                    </a:moveTo>
                    <a:cubicBezTo>
                      <a:pt x="51206" y="70470"/>
                      <a:pt x="41981" y="72989"/>
                      <a:pt x="36657" y="76525"/>
                    </a:cubicBezTo>
                    <a:cubicBezTo>
                      <a:pt x="31293" y="80020"/>
                      <a:pt x="28651" y="84856"/>
                      <a:pt x="28651" y="90952"/>
                    </a:cubicBezTo>
                    <a:cubicBezTo>
                      <a:pt x="28651" y="96195"/>
                      <a:pt x="30236" y="100340"/>
                      <a:pt x="33366" y="103429"/>
                    </a:cubicBezTo>
                    <a:cubicBezTo>
                      <a:pt x="36495" y="106517"/>
                      <a:pt x="41250" y="108062"/>
                      <a:pt x="47630" y="108062"/>
                    </a:cubicBezTo>
                    <a:cubicBezTo>
                      <a:pt x="56855" y="108062"/>
                      <a:pt x="64171" y="105217"/>
                      <a:pt x="69535" y="99568"/>
                    </a:cubicBezTo>
                    <a:cubicBezTo>
                      <a:pt x="74940" y="93878"/>
                      <a:pt x="77663" y="86766"/>
                      <a:pt x="77744" y="78191"/>
                    </a:cubicBezTo>
                    <a:lnTo>
                      <a:pt x="77744" y="67300"/>
                    </a:lnTo>
                    <a:lnTo>
                      <a:pt x="64293" y="68885"/>
                    </a:lnTo>
                    <a:close/>
                  </a:path>
                </a:pathLst>
              </a:custGeom>
              <a:grpFill/>
              <a:ln w="404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745837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3_Agenda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descr="A blue and green object with a blue background&#10;&#10;Description automatically generated">
            <a:extLst>
              <a:ext uri="{FF2B5EF4-FFF2-40B4-BE49-F238E27FC236}">
                <a16:creationId xmlns:a16="http://schemas.microsoft.com/office/drawing/2014/main" id="{7330E262-E10D-408D-A019-9F4343AEAED2}"/>
              </a:ext>
            </a:extLst>
          </p:cNvPr>
          <p:cNvPicPr>
            <a:picLocks noChangeAspect="1"/>
          </p:cNvPicPr>
          <p:nvPr userDrawn="1"/>
        </p:nvPicPr>
        <p:blipFill rotWithShape="1">
          <a:blip r:embed="rId3"/>
          <a:srcRect l="29828" t="13188" r="56085" b="15467"/>
          <a:stretch/>
        </p:blipFill>
        <p:spPr>
          <a:xfrm>
            <a:off x="0" y="0"/>
            <a:ext cx="3554413" cy="6858000"/>
          </a:xfrm>
          <a:prstGeom prst="rect">
            <a:avLst/>
          </a:prstGeom>
        </p:spPr>
      </p:pic>
      <p:sp>
        <p:nvSpPr>
          <p:cNvPr id="2" name="Title 1">
            <a:extLst>
              <a:ext uri="{FF2B5EF4-FFF2-40B4-BE49-F238E27FC236}">
                <a16:creationId xmlns:a16="http://schemas.microsoft.com/office/drawing/2014/main" id="{CCC7F0D2-1F7A-B81D-68D7-C8F417F5E38B}"/>
              </a:ext>
            </a:extLst>
          </p:cNvPr>
          <p:cNvSpPr>
            <a:spLocks noGrp="1"/>
          </p:cNvSpPr>
          <p:nvPr>
            <p:ph type="title" hasCustomPrompt="1"/>
          </p:nvPr>
        </p:nvSpPr>
        <p:spPr>
          <a:xfrm>
            <a:off x="588263" y="3124301"/>
            <a:ext cx="2372425" cy="609398"/>
          </a:xfr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50000">
                      <a:srgbClr val="75C5A6"/>
                    </a:gs>
                    <a:gs pos="10000">
                      <a:srgbClr val="28AFE9"/>
                    </a:gs>
                  </a:gsLst>
                  <a:lin ang="14400000" scaled="0"/>
                </a:gradFill>
                <a:effectLst/>
                <a:latin typeface="Segoe UI Semibold" panose="020B0702040204020203" pitchFamily="34" charset="0"/>
                <a:ea typeface="+mn-ea"/>
                <a:cs typeface="Segoe UI Semibold" panose="020B0702040204020203" pitchFamily="34" charset="0"/>
              </a:defRPr>
            </a:lvl1pPr>
          </a:lstStyle>
          <a:p>
            <a:pPr lvl="0">
              <a:lnSpc>
                <a:spcPct val="90000"/>
              </a:lnSpc>
            </a:pPr>
            <a:r>
              <a:rPr lang="en-US"/>
              <a:t>Agenda</a:t>
            </a:r>
          </a:p>
        </p:txBody>
      </p:sp>
      <p:sp>
        <p:nvSpPr>
          <p:cNvPr id="6" name="Content Placeholder 5">
            <a:extLst>
              <a:ext uri="{FF2B5EF4-FFF2-40B4-BE49-F238E27FC236}">
                <a16:creationId xmlns:a16="http://schemas.microsoft.com/office/drawing/2014/main" id="{6FB402F3-D749-B066-5249-6A108410026F}"/>
              </a:ext>
            </a:extLst>
          </p:cNvPr>
          <p:cNvSpPr>
            <a:spLocks noGrp="1"/>
          </p:cNvSpPr>
          <p:nvPr>
            <p:ph sz="quarter" idx="10"/>
          </p:nvPr>
        </p:nvSpPr>
        <p:spPr>
          <a:xfrm>
            <a:off x="4144963" y="2622626"/>
            <a:ext cx="7458075" cy="1612749"/>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74508234"/>
      </p:ext>
    </p:extLst>
  </p:cSld>
  <p:clrMapOvr>
    <a:masterClrMapping/>
  </p:clrMapOvr>
  <p:transition>
    <p:fade/>
  </p:transition>
  <p:extLst>
    <p:ext uri="{DCECCB84-F9BA-43D5-87BE-67443E8EF086}">
      <p15:sldGuideLst xmlns:p15="http://schemas.microsoft.com/office/powerpoint/2012/main">
        <p15:guide id="1" pos="2239">
          <p15:clr>
            <a:srgbClr val="FBAE40"/>
          </p15:clr>
        </p15:guide>
        <p15:guide id="2" pos="1865">
          <p15:clr>
            <a:srgbClr val="FBAE40"/>
          </p15:clr>
        </p15:guide>
        <p15:guide id="3" pos="2611">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4_Demo slid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50000">
                      <a:srgbClr val="75C5A6"/>
                    </a:gs>
                    <a:gs pos="10000">
                      <a:srgbClr val="28AFE9"/>
                    </a:gs>
                  </a:gsLst>
                  <a:lin ang="14400000" scaled="0"/>
                </a:gradFill>
                <a:effectLst/>
                <a:latin typeface="Segoe UI Semibold" panose="020B0702040204020203" pitchFamily="34" charset="0"/>
                <a:ea typeface="+mn-ea"/>
                <a:cs typeface="Segoe UI Semibold" panose="020B0702040204020203" pitchFamily="34" charset="0"/>
              </a:defRPr>
            </a:lvl1pPr>
          </a:lstStyle>
          <a:p>
            <a:pPr lvl="0">
              <a:lnSpc>
                <a:spcPct val="90000"/>
              </a:lnSpc>
            </a:pPr>
            <a:r>
              <a:rPr lang="en-US"/>
              <a:t>Demo title</a:t>
            </a:r>
          </a:p>
        </p:txBody>
      </p:sp>
      <p:sp>
        <p:nvSpPr>
          <p:cNvPr id="5" name="Text Placeholder 4"/>
          <p:cNvSpPr>
            <a:spLocks noGrp="1"/>
          </p:cNvSpPr>
          <p:nvPr>
            <p:ph type="body" sz="quarter" idx="12" hasCustomPrompt="1"/>
          </p:nvPr>
        </p:nvSpPr>
        <p:spPr>
          <a:xfrm>
            <a:off x="582042" y="3962400"/>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Speaker name</a:t>
            </a:r>
          </a:p>
        </p:txBody>
      </p:sp>
      <p:sp>
        <p:nvSpPr>
          <p:cNvPr id="4" name="Text Placeholder 3">
            <a:extLst>
              <a:ext uri="{FF2B5EF4-FFF2-40B4-BE49-F238E27FC236}">
                <a16:creationId xmlns:a16="http://schemas.microsoft.com/office/drawing/2014/main" id="{C9042A0B-1457-9C08-A492-776F4426AA6F}"/>
              </a:ext>
            </a:extLst>
          </p:cNvPr>
          <p:cNvSpPr>
            <a:spLocks noGrp="1"/>
          </p:cNvSpPr>
          <p:nvPr>
            <p:ph type="body" sz="quarter" idx="13" hasCustomPrompt="1"/>
          </p:nvPr>
        </p:nvSpPr>
        <p:spPr>
          <a:xfrm>
            <a:off x="584200" y="4261494"/>
            <a:ext cx="9155113"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9860339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4_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Segoe UI Semibold" panose="020B0702040204020203" pitchFamily="34" charset="0"/>
                <a:ea typeface="+mn-ea"/>
                <a:cs typeface="Segoe UI Semibold" panose="020B0702040204020203" pitchFamily="34" charset="0"/>
              </a:defRPr>
            </a:lvl1pPr>
          </a:lstStyle>
          <a:p>
            <a:r>
              <a:rPr lang="en-US"/>
              <a:t>Demo title</a:t>
            </a:r>
          </a:p>
        </p:txBody>
      </p:sp>
      <p:sp>
        <p:nvSpPr>
          <p:cNvPr id="5" name="Text Placeholder 4"/>
          <p:cNvSpPr>
            <a:spLocks noGrp="1"/>
          </p:cNvSpPr>
          <p:nvPr>
            <p:ph type="body" sz="quarter" idx="12" hasCustomPrompt="1"/>
          </p:nvPr>
        </p:nvSpPr>
        <p:spPr>
          <a:xfrm>
            <a:off x="582042" y="3962400"/>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Speaker name</a:t>
            </a:r>
          </a:p>
        </p:txBody>
      </p:sp>
      <p:sp>
        <p:nvSpPr>
          <p:cNvPr id="4" name="Text Placeholder 3">
            <a:extLst>
              <a:ext uri="{FF2B5EF4-FFF2-40B4-BE49-F238E27FC236}">
                <a16:creationId xmlns:a16="http://schemas.microsoft.com/office/drawing/2014/main" id="{E7CCA0E9-2D89-A4F7-A8A2-D49D3FB68390}"/>
              </a:ext>
            </a:extLst>
          </p:cNvPr>
          <p:cNvSpPr>
            <a:spLocks noGrp="1"/>
          </p:cNvSpPr>
          <p:nvPr>
            <p:ph type="body" sz="quarter" idx="13"/>
          </p:nvPr>
        </p:nvSpPr>
        <p:spPr>
          <a:xfrm>
            <a:off x="584200" y="4261494"/>
            <a:ext cx="9155113"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11046306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_Section 1">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50000">
                      <a:srgbClr val="75C5A6"/>
                    </a:gs>
                    <a:gs pos="10000">
                      <a:srgbClr val="28AFE9"/>
                    </a:gs>
                  </a:gsLst>
                  <a:lin ang="14400000" scaled="0"/>
                </a:gradFill>
                <a:effectLst/>
                <a:latin typeface="Segoe UI Semibold" panose="020B0702040204020203" pitchFamily="34" charset="0"/>
                <a:ea typeface="+mn-ea"/>
                <a:cs typeface="Segoe UI Semibold" panose="020B0702040204020203" pitchFamily="34" charset="0"/>
              </a:defRPr>
            </a:lvl1pPr>
          </a:lstStyle>
          <a:p>
            <a:r>
              <a:rPr lang="en-US"/>
              <a:t>Section title</a:t>
            </a:r>
          </a:p>
        </p:txBody>
      </p:sp>
    </p:spTree>
    <p:extLst>
      <p:ext uri="{BB962C8B-B14F-4D97-AF65-F5344CB8AC3E}">
        <p14:creationId xmlns:p14="http://schemas.microsoft.com/office/powerpoint/2010/main" val="14718763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4_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Segoe UI Semibold" panose="020B0702040204020203" pitchFamily="34" charset="0"/>
                <a:ea typeface="+mn-ea"/>
                <a:cs typeface="Segoe UI Semibold" panose="020B0702040204020203" pitchFamily="34" charset="0"/>
              </a:defRPr>
            </a:lvl1pPr>
          </a:lstStyle>
          <a:p>
            <a:r>
              <a:rPr lang="en-US"/>
              <a:t>Section title</a:t>
            </a:r>
          </a:p>
        </p:txBody>
      </p:sp>
    </p:spTree>
    <p:extLst>
      <p:ext uri="{BB962C8B-B14F-4D97-AF65-F5344CB8AC3E}">
        <p14:creationId xmlns:p14="http://schemas.microsoft.com/office/powerpoint/2010/main" val="27515542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70837936"/>
      </p:ext>
    </p:extLst>
  </p:cSld>
  <p:clrMapOvr>
    <a:masterClrMapping/>
  </p:clrMapOvr>
  <p:transition>
    <p:fade/>
  </p:transition>
  <p:extLst>
    <p:ext uri="{DCECCB84-F9BA-43D5-87BE-67443E8EF086}">
      <p15:sldGuideLst xmlns:p15="http://schemas.microsoft.com/office/powerpoint/2012/main">
        <p15:guide id="16" pos="3840">
          <p15:clr>
            <a:srgbClr val="A4A3A4"/>
          </p15:clr>
        </p15:guide>
        <p15:guide id="28" orient="horz" pos="905">
          <p15:clr>
            <a:srgbClr val="5ACBF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5_Quote 1">
    <p:bg>
      <p:bgPr>
        <a:solidFill>
          <a:schemeClr val="accent4"/>
        </a:solidFill>
        <a:effectLst/>
      </p:bgPr>
    </p:bg>
    <p:spTree>
      <p:nvGrpSpPr>
        <p:cNvPr id="1" name=""/>
        <p:cNvGrpSpPr/>
        <p:nvPr/>
      </p:nvGrpSpPr>
      <p:grpSpPr>
        <a:xfrm>
          <a:off x="0" y="0"/>
          <a:ext cx="0" cy="0"/>
          <a:chOff x="0" y="0"/>
          <a:chExt cx="0" cy="0"/>
        </a:xfrm>
      </p:grpSpPr>
      <p:pic>
        <p:nvPicPr>
          <p:cNvPr id="5" name="Picture 4" descr="A yellow circle in blue and green waves&#10;&#10;Description automatically generated">
            <a:extLst>
              <a:ext uri="{FF2B5EF4-FFF2-40B4-BE49-F238E27FC236}">
                <a16:creationId xmlns:a16="http://schemas.microsoft.com/office/drawing/2014/main" id="{F7A4E90F-E7A4-4614-912A-466CB1998C9A}"/>
              </a:ext>
            </a:extLst>
          </p:cNvPr>
          <p:cNvPicPr>
            <a:picLocks noChangeAspect="1"/>
          </p:cNvPicPr>
          <p:nvPr userDrawn="1"/>
        </p:nvPicPr>
        <p:blipFill rotWithShape="1">
          <a:blip r:embed="rId2" cstate="email">
            <a:alphaModFix amt="30000"/>
            <a:extLst>
              <a:ext uri="{28A0092B-C50C-407E-A947-70E740481C1C}">
                <a14:useLocalDpi xmlns:a14="http://schemas.microsoft.com/office/drawing/2010/main"/>
              </a:ext>
            </a:extLst>
          </a:blip>
          <a:srcRect/>
          <a:stretch/>
        </p:blipFill>
        <p:spPr>
          <a:xfrm rot="10800000">
            <a:off x="-4486" y="-1"/>
            <a:ext cx="12200973" cy="6858001"/>
          </a:xfrm>
          <a:prstGeom prst="rect">
            <a:avLst/>
          </a:prstGeom>
        </p:spPr>
      </p:pic>
      <p:sp>
        <p:nvSpPr>
          <p:cNvPr id="7" name="Title 1">
            <a:extLst>
              <a:ext uri="{FF2B5EF4-FFF2-40B4-BE49-F238E27FC236}">
                <a16:creationId xmlns:a16="http://schemas.microsoft.com/office/drawing/2014/main" id="{805F7F2C-59A9-4E2B-034F-05B733194D6B}"/>
              </a:ext>
            </a:extLst>
          </p:cNvPr>
          <p:cNvSpPr>
            <a:spLocks noGrp="1"/>
          </p:cNvSpPr>
          <p:nvPr>
            <p:ph type="title" hasCustomPrompt="1"/>
          </p:nvPr>
        </p:nvSpPr>
        <p:spPr>
          <a:xfrm>
            <a:off x="369598" y="2428436"/>
            <a:ext cx="9356441" cy="609398"/>
          </a:xfrm>
          <a:noFill/>
        </p:spPr>
        <p:txBody>
          <a:bodyPr wrap="square" lIns="0" tIns="0" rIns="0" bIns="0" anchor="b" anchorCtr="0">
            <a:spAutoFit/>
          </a:bodyPr>
          <a:lstStyle>
            <a:lvl1pPr marL="0" indent="0" algn="l" defTabSz="932742" rtl="0" eaLnBrk="1" latinLnBrk="0" hangingPunct="1">
              <a:lnSpc>
                <a:spcPct val="90000"/>
              </a:lnSpc>
              <a:spcBef>
                <a:spcPct val="0"/>
              </a:spcBef>
              <a:buNone/>
              <a:defRPr lang="en-US" sz="4400" b="0" kern="1200" cap="none" spc="-50" baseline="0" dirty="0">
                <a:ln w="3175">
                  <a:noFill/>
                </a:ln>
                <a:gradFill>
                  <a:gsLst>
                    <a:gs pos="90000">
                      <a:srgbClr val="FFEF86"/>
                    </a:gs>
                    <a:gs pos="50000">
                      <a:srgbClr val="75C5A6"/>
                    </a:gs>
                    <a:gs pos="10000">
                      <a:srgbClr val="28AFE9"/>
                    </a:gs>
                  </a:gsLst>
                  <a:lin ang="14400000" scaled="0"/>
                </a:gradFill>
                <a:effectLst/>
                <a:latin typeface="Segoe UI Semibold" panose="020B0702040204020203" pitchFamily="34" charset="0"/>
                <a:ea typeface="+mn-ea"/>
                <a:cs typeface="Segoe UI Semibold" panose="020B0702040204020203" pitchFamily="34" charset="0"/>
              </a:defRPr>
            </a:lvl1pPr>
          </a:lstStyle>
          <a:p>
            <a:pPr lvl="0" algn="l" defTabSz="932742" rtl="0" eaLnBrk="1" latinLnBrk="0" hangingPunct="1">
              <a:lnSpc>
                <a:spcPct val="90000"/>
              </a:lnSpc>
              <a:spcBef>
                <a:spcPct val="0"/>
              </a:spcBef>
              <a:buNone/>
            </a:pPr>
            <a:r>
              <a:rPr lang="en-US"/>
              <a:t>“Quote text”</a:t>
            </a:r>
          </a:p>
        </p:txBody>
      </p:sp>
      <p:sp>
        <p:nvSpPr>
          <p:cNvPr id="8" name="Text Placeholder 4">
            <a:extLst>
              <a:ext uri="{FF2B5EF4-FFF2-40B4-BE49-F238E27FC236}">
                <a16:creationId xmlns:a16="http://schemas.microsoft.com/office/drawing/2014/main" id="{49EC7442-9E8B-4375-C4B2-32309572DD61}"/>
              </a:ext>
            </a:extLst>
          </p:cNvPr>
          <p:cNvSpPr>
            <a:spLocks noGrp="1"/>
          </p:cNvSpPr>
          <p:nvPr>
            <p:ph type="body" sz="quarter" idx="12" hasCustomPrompt="1"/>
          </p:nvPr>
        </p:nvSpPr>
        <p:spPr>
          <a:xfrm>
            <a:off x="582042" y="3449445"/>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9" name="Text Placeholder 4">
            <a:extLst>
              <a:ext uri="{FF2B5EF4-FFF2-40B4-BE49-F238E27FC236}">
                <a16:creationId xmlns:a16="http://schemas.microsoft.com/office/drawing/2014/main" id="{342F6520-30B7-86E6-093E-6B72113BA534}"/>
              </a:ext>
            </a:extLst>
          </p:cNvPr>
          <p:cNvSpPr>
            <a:spLocks noGrp="1"/>
          </p:cNvSpPr>
          <p:nvPr>
            <p:ph type="body" sz="quarter" idx="14" hasCustomPrompt="1"/>
          </p:nvPr>
        </p:nvSpPr>
        <p:spPr>
          <a:xfrm>
            <a:off x="584200" y="3748539"/>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Company or position</a:t>
            </a:r>
          </a:p>
        </p:txBody>
      </p:sp>
    </p:spTree>
    <p:extLst>
      <p:ext uri="{BB962C8B-B14F-4D97-AF65-F5344CB8AC3E}">
        <p14:creationId xmlns:p14="http://schemas.microsoft.com/office/powerpoint/2010/main" val="210224727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160">
          <p15:clr>
            <a:srgbClr val="FBAE40"/>
          </p15:clr>
        </p15:guide>
        <p15:guide id="2" orient="horz" pos="1910">
          <p15:clr>
            <a:srgbClr val="FBAE40"/>
          </p15:clr>
        </p15:guide>
        <p15:guide id="3" orient="horz" pos="2506">
          <p15:clr>
            <a:srgbClr val="FBAE4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2_Blank 2">
    <p:bg>
      <p:bgPr>
        <a:gradFill>
          <a:gsLst>
            <a:gs pos="0">
              <a:schemeClr val="accent4"/>
            </a:gs>
            <a:gs pos="100000">
              <a:schemeClr val="accent1"/>
            </a:gs>
          </a:gsLst>
          <a:lin ang="27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346033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68">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Developer Code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72875650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4_Closing logo slide">
    <p:bg>
      <p:bgPr>
        <a:gradFill flip="none" rotWithShape="1">
          <a:gsLst>
            <a:gs pos="10000">
              <a:schemeClr val="accent4"/>
            </a:gs>
            <a:gs pos="90000">
              <a:schemeClr val="accent1"/>
            </a:gs>
          </a:gsLst>
          <a:lin ang="2700000" scaled="0"/>
          <a:tileRect/>
        </a:grad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74C769AE-BECE-4486-17CA-6450807141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invGray">
          <a:xfrm>
            <a:off x="582042" y="586071"/>
            <a:ext cx="1885696" cy="292608"/>
          </a:xfrm>
          <a:prstGeom prst="rect">
            <a:avLst/>
          </a:prstGeom>
        </p:spPr>
      </p:pic>
      <p:sp>
        <p:nvSpPr>
          <p:cNvPr id="3" name="Title 2">
            <a:extLst>
              <a:ext uri="{FF2B5EF4-FFF2-40B4-BE49-F238E27FC236}">
                <a16:creationId xmlns:a16="http://schemas.microsoft.com/office/drawing/2014/main" id="{C2EDE96F-7980-35CB-4496-0A7233005F51}"/>
              </a:ext>
            </a:extLst>
          </p:cNvPr>
          <p:cNvSpPr>
            <a:spLocks noGrp="1"/>
          </p:cNvSpPr>
          <p:nvPr>
            <p:ph type="title" hasCustomPrompt="1"/>
          </p:nvPr>
        </p:nvSpPr>
        <p:spPr>
          <a:xfrm>
            <a:off x="584200" y="2873681"/>
            <a:ext cx="9144000" cy="677108"/>
          </a:xfrm>
        </p:spPr>
        <p:txBody>
          <a:bodyPr anchor="b" anchorCtr="0"/>
          <a:lstStyle>
            <a:lvl1pPr>
              <a:defRPr sz="4400">
                <a:solidFill>
                  <a:schemeClr val="tx1"/>
                </a:solidFill>
                <a:latin typeface="Segoe UI Semibold" panose="020B0702040204020203" pitchFamily="34" charset="0"/>
                <a:cs typeface="Segoe UI Semibold" panose="020B07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9AA3F035-7468-E4EC-FC47-1ADAA135E207}"/>
              </a:ext>
            </a:extLst>
          </p:cNvPr>
          <p:cNvSpPr>
            <a:spLocks noGrp="1"/>
          </p:cNvSpPr>
          <p:nvPr>
            <p:ph type="body" sz="quarter" idx="12" hasCustomPrompt="1"/>
          </p:nvPr>
        </p:nvSpPr>
        <p:spPr>
          <a:xfrm>
            <a:off x="582042" y="3962400"/>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6" name="Text Placeholder 4">
            <a:extLst>
              <a:ext uri="{FF2B5EF4-FFF2-40B4-BE49-F238E27FC236}">
                <a16:creationId xmlns:a16="http://schemas.microsoft.com/office/drawing/2014/main" id="{75611570-5588-E293-E5C8-BFB862DD045F}"/>
              </a:ext>
            </a:extLst>
          </p:cNvPr>
          <p:cNvSpPr>
            <a:spLocks noGrp="1"/>
          </p:cNvSpPr>
          <p:nvPr>
            <p:ph type="body" sz="quarter" idx="14" hasCustomPrompt="1"/>
          </p:nvPr>
        </p:nvSpPr>
        <p:spPr>
          <a:xfrm>
            <a:off x="584200" y="4261494"/>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Contact information</a:t>
            </a:r>
          </a:p>
        </p:txBody>
      </p:sp>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40550704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_Closing Logo with Photo">
    <p:bg>
      <p:bgPr>
        <a:solidFill>
          <a:srgbClr val="2A446F"/>
        </a:solidFill>
        <a:effectLst/>
      </p:bgPr>
    </p:bg>
    <p:spTree>
      <p:nvGrpSpPr>
        <p:cNvPr id="1" name=""/>
        <p:cNvGrpSpPr/>
        <p:nvPr/>
      </p:nvGrpSpPr>
      <p:grpSpPr>
        <a:xfrm>
          <a:off x="0" y="0"/>
          <a:ext cx="0" cy="0"/>
          <a:chOff x="0" y="0"/>
          <a:chExt cx="0" cy="0"/>
        </a:xfrm>
      </p:grpSpPr>
      <p:pic>
        <p:nvPicPr>
          <p:cNvPr id="7" name="Microsoft Viva logo" descr="Microsoft Viva logo">
            <a:extLst>
              <a:ext uri="{FF2B5EF4-FFF2-40B4-BE49-F238E27FC236}">
                <a16:creationId xmlns:a16="http://schemas.microsoft.com/office/drawing/2014/main" id="{791184DA-6F80-5308-6385-0E294D6B795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invGray">
          <a:xfrm>
            <a:off x="582042"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873681"/>
            <a:ext cx="4167887" cy="677108"/>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tx1"/>
                </a:solidFill>
                <a:effectLst/>
                <a:latin typeface="Segoe UI Semibold" panose="020B0702040204020203" pitchFamily="34" charset="0"/>
                <a:ea typeface="+mn-ea"/>
                <a:cs typeface="Segoe UI Semibold" panose="020B0702040204020203" pitchFamily="34" charset="0"/>
              </a:defRPr>
            </a:lvl1pPr>
          </a:lstStyle>
          <a:p>
            <a:r>
              <a:rPr lang="en-US"/>
              <a:t>Thank you</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8C4598A3-3158-55CB-9A6D-7264D56AF02B}"/>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0"/>
            <a:ext cx="6865937" cy="6858000"/>
          </a:xfrm>
          <a:blipFill dpi="0" rotWithShape="1">
            <a:blip r:embed="rId4" cstate="email">
              <a:extLst>
                <a:ext uri="{28A0092B-C50C-407E-A947-70E740481C1C}">
                  <a14:useLocalDpi xmlns:a14="http://schemas.microsoft.com/office/drawing/2010/main"/>
                </a:ext>
              </a:extLst>
            </a:blip>
            <a:srcRect/>
            <a:tile tx="0" ty="0" sx="100000" sy="100000" flip="none" algn="tl"/>
          </a:blipFill>
        </p:spPr>
        <p:txBody>
          <a:bodyPr/>
          <a:lstStyle>
            <a:lvl1pPr marL="0" indent="0">
              <a:buNone/>
              <a:defRPr>
                <a:noFill/>
              </a:defRPr>
            </a:lvl1pPr>
          </a:lstStyle>
          <a:p>
            <a:r>
              <a:rPr lang="en-US"/>
              <a:t>Click icon to add picture</a:t>
            </a:r>
          </a:p>
        </p:txBody>
      </p:sp>
      <p:sp>
        <p:nvSpPr>
          <p:cNvPr id="8" name="Text Box 3" descr="This is a copyright notice that should be included on the final slide.">
            <a:extLst>
              <a:ext uri="{FF2B5EF4-FFF2-40B4-BE49-F238E27FC236}">
                <a16:creationId xmlns:a16="http://schemas.microsoft.com/office/drawing/2014/main" id="{8CA58C26-DE72-1729-C4F7-9FDC215F0E96}"/>
              </a:ext>
            </a:extLst>
          </p:cNvPr>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32524422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65291887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4356100" y="1874838"/>
            <a:ext cx="0" cy="3108325"/>
          </a:xfrm>
          <a:prstGeom prst="line">
            <a:avLst/>
          </a:prstGeom>
          <a:ln w="28575" cap="rnd">
            <a:gradFill>
              <a:gsLst>
                <a:gs pos="0">
                  <a:schemeClr val="accent1"/>
                </a:gs>
                <a:gs pos="100000">
                  <a:srgbClr val="107C10"/>
                </a:gs>
              </a:gsLst>
              <a:lin ang="5400000" scaled="1"/>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19697684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41108312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Title Blank Slide">
    <p:spTree>
      <p:nvGrpSpPr>
        <p:cNvPr id="1" name=""/>
        <p:cNvGrpSpPr/>
        <p:nvPr/>
      </p:nvGrpSpPr>
      <p:grpSpPr>
        <a:xfrm>
          <a:off x="0" y="0"/>
          <a:ext cx="0" cy="0"/>
          <a:chOff x="0" y="0"/>
          <a:chExt cx="0" cy="0"/>
        </a:xfrm>
      </p:grpSpPr>
      <p:sp>
        <p:nvSpPr>
          <p:cNvPr id="7" name="Right Triangle 6">
            <a:extLst>
              <a:ext uri="{FF2B5EF4-FFF2-40B4-BE49-F238E27FC236}">
                <a16:creationId xmlns:a16="http://schemas.microsoft.com/office/drawing/2014/main" id="{DF2BFE76-7332-4846-8030-F5A8AACBB7BB}"/>
              </a:ext>
            </a:extLst>
          </p:cNvPr>
          <p:cNvSpPr>
            <a:spLocks noChangeAspect="1"/>
          </p:cNvSpPr>
          <p:nvPr/>
        </p:nvSpPr>
        <p:spPr>
          <a:xfrm flipH="1">
            <a:off x="9906000" y="4572000"/>
            <a:ext cx="2286000" cy="2286000"/>
          </a:xfrm>
          <a:prstGeom prst="rtTriangle">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F276C8-B8B9-AC40-BBF1-86742BF7EB5F}"/>
              </a:ext>
            </a:extLst>
          </p:cNvPr>
          <p:cNvSpPr>
            <a:spLocks noGrp="1"/>
          </p:cNvSpPr>
          <p:nvPr>
            <p:ph type="title"/>
          </p:nvPr>
        </p:nvSpPr>
        <p:spPr>
          <a:xfrm>
            <a:off x="609600" y="612313"/>
            <a:ext cx="10972800" cy="731520"/>
          </a:xfrm>
          <a:prstGeom prst="rect">
            <a:avLst/>
          </a:prstGeom>
        </p:spPr>
        <p:txBody>
          <a:bodyPr anchor="b">
            <a:noAutofit/>
          </a:bodyPr>
          <a:lstStyle>
            <a:lvl1pPr>
              <a:defRPr sz="2200" b="1">
                <a:solidFill>
                  <a:schemeClr val="bg2"/>
                </a:solidFill>
                <a:latin typeface="+mn-lt"/>
              </a:defRPr>
            </a:lvl1pPr>
          </a:lstStyle>
          <a:p>
            <a:r>
              <a:rPr lang="en-US"/>
              <a:t>Click to edit Master title style</a:t>
            </a:r>
          </a:p>
        </p:txBody>
      </p:sp>
      <p:cxnSp>
        <p:nvCxnSpPr>
          <p:cNvPr id="8" name="Straight Connector 7">
            <a:extLst>
              <a:ext uri="{FF2B5EF4-FFF2-40B4-BE49-F238E27FC236}">
                <a16:creationId xmlns:a16="http://schemas.microsoft.com/office/drawing/2014/main" id="{EC2ACFF1-80A8-9B4D-BA8A-B56EA6B01293}"/>
              </a:ext>
            </a:extLst>
          </p:cNvPr>
          <p:cNvCxnSpPr>
            <a:cxnSpLocks/>
          </p:cNvCxnSpPr>
          <p:nvPr/>
        </p:nvCxnSpPr>
        <p:spPr>
          <a:xfrm>
            <a:off x="609600" y="1432733"/>
            <a:ext cx="10972800"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EF9E5462-932F-844A-B15D-B8F3A1ABC7D7}"/>
              </a:ext>
            </a:extLst>
          </p:cNvPr>
          <p:cNvSpPr>
            <a:spLocks noGrp="1"/>
          </p:cNvSpPr>
          <p:nvPr>
            <p:ph type="body" sz="quarter" idx="13" hasCustomPrompt="1"/>
          </p:nvPr>
        </p:nvSpPr>
        <p:spPr>
          <a:xfrm>
            <a:off x="609600" y="215900"/>
            <a:ext cx="3429000" cy="365760"/>
          </a:xfrm>
          <a:prstGeom prst="rect">
            <a:avLst/>
          </a:prstGeom>
        </p:spPr>
        <p:txBody>
          <a:bodyPr anchor="ctr">
            <a:noAutofit/>
          </a:bodyPr>
          <a:lstStyle>
            <a:lvl1pPr marL="0" indent="0">
              <a:buNone/>
              <a:defRPr sz="1400" b="1">
                <a:solidFill>
                  <a:schemeClr val="tx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5" name="Slide Number Placeholder 5">
            <a:extLst>
              <a:ext uri="{FF2B5EF4-FFF2-40B4-BE49-F238E27FC236}">
                <a16:creationId xmlns:a16="http://schemas.microsoft.com/office/drawing/2014/main" id="{287513A7-014F-DA43-9B2E-3C156459FAC2}"/>
              </a:ext>
            </a:extLst>
          </p:cNvPr>
          <p:cNvSpPr>
            <a:spLocks noGrp="1"/>
          </p:cNvSpPr>
          <p:nvPr>
            <p:ph type="sldNum" sz="quarter" idx="4"/>
          </p:nvPr>
        </p:nvSpPr>
        <p:spPr>
          <a:xfrm>
            <a:off x="10972800" y="6356350"/>
            <a:ext cx="609600" cy="365125"/>
          </a:xfrm>
          <a:prstGeom prst="rect">
            <a:avLst/>
          </a:prstGeom>
        </p:spPr>
        <p:txBody>
          <a:bodyPr anchor="ctr"/>
          <a:lstStyle>
            <a:lvl1pPr algn="ctr">
              <a:defRPr sz="1000" b="1">
                <a:solidFill>
                  <a:schemeClr val="tx1">
                    <a:lumMod val="40000"/>
                    <a:lumOff val="60000"/>
                  </a:schemeClr>
                </a:solidFill>
              </a:defRPr>
            </a:lvl1pPr>
          </a:lstStyle>
          <a:p>
            <a:fld id="{E1123682-AE52-6D45-865E-F1EB3AE0E340}" type="slidenum">
              <a:rPr lang="en-US" smtClean="0"/>
              <a:pPr/>
              <a:t>‹#›</a:t>
            </a:fld>
            <a:endParaRPr lang="en-US"/>
          </a:p>
        </p:txBody>
      </p:sp>
    </p:spTree>
    <p:extLst>
      <p:ext uri="{BB962C8B-B14F-4D97-AF65-F5344CB8AC3E}">
        <p14:creationId xmlns:p14="http://schemas.microsoft.com/office/powerpoint/2010/main" val="12806121"/>
      </p:ext>
    </p:extLst>
  </p:cSld>
  <p:clrMapOvr>
    <a:masterClrMapping/>
  </p:clrMapOvr>
  <p:extLst>
    <p:ext uri="{DCECCB84-F9BA-43D5-87BE-67443E8EF086}">
      <p15:sldGuideLst xmlns:p15="http://schemas.microsoft.com/office/powerpoint/2012/main">
        <p15:guide id="1" pos="384">
          <p15:clr>
            <a:srgbClr val="FBAE40"/>
          </p15:clr>
        </p15:guide>
        <p15:guide id="2" pos="7296">
          <p15:clr>
            <a:srgbClr val="FBAE40"/>
          </p15:clr>
        </p15:guide>
      </p15:sldGuideLst>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310956" y="6293920"/>
            <a:ext cx="11576243" cy="225633"/>
          </a:xfrm>
          <a:prstGeom prst="rect">
            <a:avLst/>
          </a:prstGeom>
        </p:spPr>
        <p:txBody>
          <a:bodyPr/>
          <a:lstStyle>
            <a:lvl1pPr marL="0" indent="0">
              <a:buNone/>
              <a:defRPr sz="1000" spc="0" baseline="0">
                <a:solidFill>
                  <a:schemeClr val="tx1">
                    <a:lumMod val="75000"/>
                    <a:lumOff val="25000"/>
                  </a:schemeClr>
                </a:solidFill>
                <a:latin typeface="+mn-lt"/>
                <a:cs typeface="Segoe UI" panose="020B0502040204020203" pitchFamily="34" charset="0"/>
              </a:defRPr>
            </a:lvl1pPr>
          </a:lstStyle>
          <a:p>
            <a:pPr lvl="0"/>
            <a:r>
              <a:rPr lang="en-US"/>
              <a:t>Click here to insert source</a:t>
            </a:r>
          </a:p>
        </p:txBody>
      </p:sp>
      <p:sp>
        <p:nvSpPr>
          <p:cNvPr id="9" name="Text Placeholder 8"/>
          <p:cNvSpPr>
            <a:spLocks noGrp="1"/>
          </p:cNvSpPr>
          <p:nvPr>
            <p:ph type="body" sz="quarter" idx="12"/>
          </p:nvPr>
        </p:nvSpPr>
        <p:spPr>
          <a:xfrm>
            <a:off x="311150" y="1070067"/>
            <a:ext cx="11576050" cy="5152871"/>
          </a:xfrm>
          <a:prstGeom prst="rect">
            <a:avLst/>
          </a:prstGeom>
          <a:ln>
            <a:solidFill>
              <a:schemeClr val="tx1"/>
            </a:solidFill>
          </a:ln>
        </p:spPr>
        <p:txBody>
          <a:bodyPr/>
          <a:lstStyle>
            <a:lvl1pPr marL="285750" indent="-285750">
              <a:spcBef>
                <a:spcPts val="0"/>
              </a:spcBef>
              <a:spcAft>
                <a:spcPts val="600"/>
              </a:spcAft>
              <a:buFont typeface="Wingdings" panose="05000000000000000000" pitchFamily="2" charset="2"/>
              <a:buChar char="§"/>
              <a:defRPr sz="1800" spc="0">
                <a:solidFill>
                  <a:schemeClr val="tx1"/>
                </a:solidFill>
                <a:latin typeface="+mn-lt"/>
                <a:cs typeface="Segoe UI" panose="020B0502040204020203" pitchFamily="34" charset="0"/>
              </a:defRPr>
            </a:lvl1pPr>
            <a:lvl2pPr marL="463550" indent="-238125">
              <a:spcAft>
                <a:spcPts val="600"/>
              </a:spcAft>
              <a:buFont typeface="Wingdings" panose="05000000000000000000" pitchFamily="2" charset="2"/>
              <a:buChar char="ü"/>
              <a:defRPr sz="1800" spc="0">
                <a:solidFill>
                  <a:schemeClr val="tx1"/>
                </a:solidFill>
                <a:latin typeface="+mn-lt"/>
                <a:cs typeface="Segoe UI" panose="020B0502040204020203" pitchFamily="34" charset="0"/>
              </a:defRPr>
            </a:lvl2pPr>
            <a:lvl3pPr marL="688975" indent="-225425">
              <a:spcAft>
                <a:spcPts val="600"/>
              </a:spcAft>
              <a:buFont typeface="Courier New" panose="02070309020205020404" pitchFamily="49" charset="0"/>
              <a:buChar char="o"/>
              <a:defRPr sz="1800" spc="0">
                <a:solidFill>
                  <a:schemeClr val="tx1"/>
                </a:solidFill>
                <a:latin typeface="+mn-lt"/>
                <a:cs typeface="Segoe UI" panose="020B0502040204020203" pitchFamily="34" charset="0"/>
              </a:defRPr>
            </a:lvl3pPr>
            <a:lvl4pPr marL="914400" indent="-225425">
              <a:spcAft>
                <a:spcPts val="600"/>
              </a:spcAft>
              <a:buFont typeface="Wingdings" panose="05000000000000000000" pitchFamily="2" charset="2"/>
              <a:buChar char="Ø"/>
              <a:defRPr sz="1800" spc="0">
                <a:solidFill>
                  <a:schemeClr val="tx1"/>
                </a:solidFill>
                <a:latin typeface="+mn-lt"/>
                <a:cs typeface="Segoe UI" panose="020B0502040204020203" pitchFamily="34" charset="0"/>
              </a:defRPr>
            </a:lvl4pPr>
            <a:lvl5pPr marL="1139825" indent="-225425">
              <a:spcAft>
                <a:spcPts val="600"/>
              </a:spcAft>
              <a:buFont typeface="Wingdings" panose="05000000000000000000" pitchFamily="2" charset="2"/>
              <a:buChar char="v"/>
              <a:tabLst/>
              <a:defRPr sz="1800" spc="0">
                <a:solidFill>
                  <a:schemeClr val="tx1"/>
                </a:solidFill>
                <a:latin typeface="+mn-lt"/>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p:cNvSpPr>
            <a:spLocks noGrp="1"/>
          </p:cNvSpPr>
          <p:nvPr>
            <p:ph type="title"/>
          </p:nvPr>
        </p:nvSpPr>
        <p:spPr>
          <a:xfrm>
            <a:off x="310956" y="77140"/>
            <a:ext cx="11576243" cy="892525"/>
          </a:xfrm>
        </p:spPr>
        <p:txBody>
          <a:bodyPr vert="horz" lIns="0" tIns="45720" rIns="91440" bIns="45720" rtlCol="0" anchor="b">
            <a:noAutofit/>
          </a:bodyPr>
          <a:lstStyle>
            <a:lvl1pPr>
              <a:defRPr lang="en-US" sz="2800" b="0" spc="0" dirty="0">
                <a:solidFill>
                  <a:schemeClr val="accent2"/>
                </a:solidFill>
                <a:latin typeface="Segoe UI Light" panose="020B0502040204020203" pitchFamily="34" charset="0"/>
                <a:cs typeface="Segoe UI Light" panose="020B0502040204020203" pitchFamily="34" charset="0"/>
              </a:defRPr>
            </a:lvl1pPr>
          </a:lstStyle>
          <a:p>
            <a:pPr lvl="0"/>
            <a:r>
              <a:rPr lang="en-US"/>
              <a:t>Click to edit Master title style</a:t>
            </a:r>
          </a:p>
        </p:txBody>
      </p:sp>
    </p:spTree>
    <p:extLst>
      <p:ext uri="{BB962C8B-B14F-4D97-AF65-F5344CB8AC3E}">
        <p14:creationId xmlns:p14="http://schemas.microsoft.com/office/powerpoint/2010/main" val="30144894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4" name="Picture 3" descr="A blue and white sky&#10;&#10;Description automatically generated">
            <a:extLst>
              <a:ext uri="{FF2B5EF4-FFF2-40B4-BE49-F238E27FC236}">
                <a16:creationId xmlns:a16="http://schemas.microsoft.com/office/drawing/2014/main" id="{A186B1A1-EA4F-3206-A302-B026D7CCF92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0" y="1809946"/>
            <a:ext cx="12191999" cy="5048054"/>
          </a:xfrm>
          <a:prstGeom prst="rect">
            <a:avLst/>
          </a:prstGeom>
        </p:spPr>
      </p:pic>
      <p:sp>
        <p:nvSpPr>
          <p:cNvPr id="5" name="Rectangle 4">
            <a:extLst>
              <a:ext uri="{FF2B5EF4-FFF2-40B4-BE49-F238E27FC236}">
                <a16:creationId xmlns:a16="http://schemas.microsoft.com/office/drawing/2014/main" id="{ED4550EA-F1B9-4A71-271B-4B16E189D3F3}"/>
              </a:ext>
            </a:extLst>
          </p:cNvPr>
          <p:cNvSpPr/>
          <p:nvPr userDrawn="1"/>
        </p:nvSpPr>
        <p:spPr bwMode="auto">
          <a:xfrm rot="5400000">
            <a:off x="4625418" y="-2815471"/>
            <a:ext cx="2941165" cy="12192001"/>
          </a:xfrm>
          <a:prstGeom prst="rect">
            <a:avLst/>
          </a:prstGeom>
          <a:gradFill>
            <a:gsLst>
              <a:gs pos="0">
                <a:srgbClr val="F2F2F2"/>
              </a:gs>
              <a:gs pos="100000">
                <a:srgbClr val="F2F2F2">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pic>
        <p:nvPicPr>
          <p:cNvPr id="9" name="Picture 8" descr="A blue light in the sky&#10;&#10;Description automatically generated">
            <a:extLst>
              <a:ext uri="{FF2B5EF4-FFF2-40B4-BE49-F238E27FC236}">
                <a16:creationId xmlns:a16="http://schemas.microsoft.com/office/drawing/2014/main" id="{C61770D9-5872-4447-5FEA-C1D2FBC29754}"/>
              </a:ext>
            </a:extLst>
          </p:cNvPr>
          <p:cNvPicPr>
            <a:picLocks noChangeAspect="1"/>
          </p:cNvPicPr>
          <p:nvPr userDrawn="1"/>
        </p:nvPicPr>
        <p:blipFill rotWithShape="1">
          <a:blip r:embed="rId3" cstate="email">
            <a:alphaModFix amt="50000"/>
            <a:extLst>
              <a:ext uri="{28A0092B-C50C-407E-A947-70E740481C1C}">
                <a14:useLocalDpi xmlns:a14="http://schemas.microsoft.com/office/drawing/2010/main"/>
              </a:ext>
            </a:extLst>
          </a:blip>
          <a:srcRect/>
          <a:stretch/>
        </p:blipFill>
        <p:spPr>
          <a:xfrm>
            <a:off x="-1" y="0"/>
            <a:ext cx="7550872"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7020292"/>
      </p:ext>
    </p:extLst>
  </p:cSld>
  <p:clrMapOvr>
    <a:masterClrMapping/>
  </p:clrMapOvr>
  <p:transition>
    <p:fade/>
  </p:transition>
  <p:extLst>
    <p:ext uri="{DCECCB84-F9BA-43D5-87BE-67443E8EF086}">
      <p15:sldGuideLst xmlns:p15="http://schemas.microsoft.com/office/powerpoint/2012/main">
        <p15:guide id="16" pos="3840">
          <p15:clr>
            <a:srgbClr val="A4A3A4"/>
          </p15:clr>
        </p15:guide>
        <p15:guide id="28" orient="horz" pos="905">
          <p15:clr>
            <a:srgbClr val="5ACBF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Yellow background_with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593E26A-3B59-0F93-E281-5565970B48A1}"/>
              </a:ext>
              <a:ext uri="{C183D7F6-B498-43B3-948B-1728B52AA6E4}">
                <adec:decorative xmlns:adec="http://schemas.microsoft.com/office/drawing/2017/decorative" val="1"/>
              </a:ext>
            </a:extLst>
          </p:cNvPr>
          <p:cNvSpPr/>
          <p:nvPr userDrawn="1"/>
        </p:nvSpPr>
        <p:spPr bwMode="auto">
          <a:xfrm>
            <a:off x="582043" y="587048"/>
            <a:ext cx="11027346" cy="5681990"/>
          </a:xfrm>
          <a:prstGeom prst="rect">
            <a:avLst/>
          </a:prstGeom>
          <a:gradFill flip="none" rotWithShape="1">
            <a:gsLst>
              <a:gs pos="0">
                <a:srgbClr val="F0ECED">
                  <a:alpha val="0"/>
                </a:srgbClr>
              </a:gs>
              <a:gs pos="100000">
                <a:srgbClr val="EFEBEC"/>
              </a:gs>
            </a:gsLst>
            <a:lin ang="0" scaled="1"/>
            <a:tileRect/>
          </a:gra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927685201"/>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3_Screenshot_Purpose">
    <p:bg>
      <p:bgPr>
        <a:solidFill>
          <a:srgbClr val="F2F2F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E9D2EB9-2C60-DC76-1F39-1546D1F9A73B}"/>
              </a:ext>
            </a:extLst>
          </p:cNvPr>
          <p:cNvPicPr>
            <a:picLocks noChangeAspect="1"/>
          </p:cNvPicPr>
          <p:nvPr userDrawn="1"/>
        </p:nvPicPr>
        <p:blipFill>
          <a:blip r:embed="rId2" cstate="email">
            <a:alphaModFix amt="80000"/>
            <a:extLst>
              <a:ext uri="{28A0092B-C50C-407E-A947-70E740481C1C}">
                <a14:useLocalDpi xmlns:a14="http://schemas.microsoft.com/office/drawing/2010/main"/>
              </a:ext>
            </a:extLst>
          </a:blip>
          <a:stretch>
            <a:fillRect/>
          </a:stretch>
        </p:blipFill>
        <p:spPr>
          <a:xfrm>
            <a:off x="6059" y="0"/>
            <a:ext cx="12179882" cy="6858000"/>
          </a:xfrm>
          <a:prstGeom prst="rect">
            <a:avLst/>
          </a:prstGeom>
        </p:spPr>
      </p:pic>
      <p:sp>
        <p:nvSpPr>
          <p:cNvPr id="3" name="Rectangle 2">
            <a:extLst>
              <a:ext uri="{FF2B5EF4-FFF2-40B4-BE49-F238E27FC236}">
                <a16:creationId xmlns:a16="http://schemas.microsoft.com/office/drawing/2014/main" id="{122AA655-7AED-D5CC-EE11-56C46C3FFC0F}"/>
              </a:ext>
            </a:extLst>
          </p:cNvPr>
          <p:cNvSpPr/>
          <p:nvPr userDrawn="1"/>
        </p:nvSpPr>
        <p:spPr bwMode="auto">
          <a:xfrm>
            <a:off x="0" y="0"/>
            <a:ext cx="12185941" cy="6858000"/>
          </a:xfrm>
          <a:prstGeom prst="rect">
            <a:avLst/>
          </a:prstGeom>
          <a:gradFill>
            <a:gsLst>
              <a:gs pos="0">
                <a:srgbClr val="CED8DB">
                  <a:alpha val="0"/>
                </a:srgbClr>
              </a:gs>
              <a:gs pos="100000">
                <a:srgbClr val="F2F2F2"/>
              </a:gs>
            </a:gsLst>
            <a:lin ang="108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633206525"/>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19_Color BG">
    <p:bg>
      <p:bgPr>
        <a:solidFill>
          <a:srgbClr val="E9E6E0"/>
        </a:solidFill>
        <a:effectLst/>
      </p:bgPr>
    </p:bg>
    <p:spTree>
      <p:nvGrpSpPr>
        <p:cNvPr id="1" name=""/>
        <p:cNvGrpSpPr/>
        <p:nvPr/>
      </p:nvGrpSpPr>
      <p:grpSpPr>
        <a:xfrm>
          <a:off x="0" y="0"/>
          <a:ext cx="0" cy="0"/>
          <a:chOff x="0" y="0"/>
          <a:chExt cx="0" cy="0"/>
        </a:xfrm>
      </p:grpSpPr>
      <p:pic>
        <p:nvPicPr>
          <p:cNvPr id="7" name="Picture 6" descr="A close up of a toy&#10;&#10;Description automatically generated">
            <a:extLst>
              <a:ext uri="{FF2B5EF4-FFF2-40B4-BE49-F238E27FC236}">
                <a16:creationId xmlns:a16="http://schemas.microsoft.com/office/drawing/2014/main" id="{FAAA01C7-D9B4-5FD5-4FEA-61756841FDB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1638" cy="6857796"/>
          </a:xfrm>
          <a:prstGeom prst="rect">
            <a:avLst/>
          </a:prstGeom>
        </p:spPr>
      </p:pic>
      <p:sp>
        <p:nvSpPr>
          <p:cNvPr id="3" name="Title Placeholder 1">
            <a:extLst>
              <a:ext uri="{FF2B5EF4-FFF2-40B4-BE49-F238E27FC236}">
                <a16:creationId xmlns:a16="http://schemas.microsoft.com/office/drawing/2014/main" id="{8479D426-82A7-259D-687F-28F57F1E609A}"/>
              </a:ext>
            </a:extLst>
          </p:cNvPr>
          <p:cNvSpPr>
            <a:spLocks noGrp="1"/>
          </p:cNvSpPr>
          <p:nvPr>
            <p:ph type="title"/>
          </p:nvPr>
        </p:nvSpPr>
        <p:spPr>
          <a:xfrm>
            <a:off x="584200" y="2625702"/>
            <a:ext cx="5511799" cy="1107996"/>
          </a:xfrm>
          <a:prstGeom prst="rect">
            <a:avLst/>
          </a:prstGeom>
        </p:spPr>
        <p:txBody>
          <a:bodyPr vert="horz" wrap="square" lIns="0" tIns="0" rIns="0" bIns="0" rtlCol="0" anchor="b">
            <a:spAutoFit/>
          </a:bodyPr>
          <a:lstStyle>
            <a:lvl1pPr>
              <a:defRPr sz="3600" b="0" i="0" spc="0" baseline="0">
                <a:gradFill>
                  <a:gsLst>
                    <a:gs pos="58000">
                      <a:srgbClr val="8661C5"/>
                    </a:gs>
                    <a:gs pos="100000">
                      <a:srgbClr val="C73ECC"/>
                    </a:gs>
                    <a:gs pos="0">
                      <a:srgbClr val="0078D4">
                        <a:lumMod val="75000"/>
                      </a:srgbClr>
                    </a:gs>
                  </a:gsLst>
                  <a:lin ang="0" scaled="0"/>
                </a:gradFill>
                <a:latin typeface="+mj-lt"/>
                <a:cs typeface="Segoe Sans Display Semibold" pitchFamily="2" charset="0"/>
              </a:defRPr>
            </a:lvl1pPr>
          </a:lstStyle>
          <a:p>
            <a:r>
              <a:rPr lang="en-US"/>
              <a:t>Click to edit Master title style</a:t>
            </a:r>
          </a:p>
        </p:txBody>
      </p:sp>
      <p:pic>
        <p:nvPicPr>
          <p:cNvPr id="2" name="Microsoft Viva logo" descr="Microsoft Viva logo">
            <a:extLst>
              <a:ext uri="{FF2B5EF4-FFF2-40B4-BE49-F238E27FC236}">
                <a16:creationId xmlns:a16="http://schemas.microsoft.com/office/drawing/2014/main" id="{BC535BBB-1CBE-BC9F-07A8-BBF7379D4EC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0" y="586071"/>
            <a:ext cx="1885696" cy="292608"/>
          </a:xfrm>
          <a:prstGeom prst="rect">
            <a:avLst/>
          </a:prstGeom>
        </p:spPr>
      </p:pic>
    </p:spTree>
    <p:extLst>
      <p:ext uri="{BB962C8B-B14F-4D97-AF65-F5344CB8AC3E}">
        <p14:creationId xmlns:p14="http://schemas.microsoft.com/office/powerpoint/2010/main" val="2464008261"/>
      </p:ext>
    </p:extLst>
  </p:cSld>
  <p:clrMapOvr>
    <a:masterClrMapping/>
  </p:clrMapOvr>
  <p:extLst>
    <p:ext uri="{DCECCB84-F9BA-43D5-87BE-67443E8EF086}">
      <p15:sldGuideLst xmlns:p15="http://schemas.microsoft.com/office/powerpoint/2012/main"/>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18_Color BG">
    <p:bg>
      <p:bgPr>
        <a:solidFill>
          <a:srgbClr val="E9E6E0"/>
        </a:solidFill>
        <a:effectLst/>
      </p:bgPr>
    </p:bg>
    <p:spTree>
      <p:nvGrpSpPr>
        <p:cNvPr id="1" name=""/>
        <p:cNvGrpSpPr/>
        <p:nvPr/>
      </p:nvGrpSpPr>
      <p:grpSpPr>
        <a:xfrm>
          <a:off x="0" y="0"/>
          <a:ext cx="0" cy="0"/>
          <a:chOff x="0" y="0"/>
          <a:chExt cx="0" cy="0"/>
        </a:xfrm>
      </p:grpSpPr>
      <p:pic>
        <p:nvPicPr>
          <p:cNvPr id="7" name="Picture 6" descr="A close up of a toy&#10;&#10;Description automatically generated">
            <a:extLst>
              <a:ext uri="{FF2B5EF4-FFF2-40B4-BE49-F238E27FC236}">
                <a16:creationId xmlns:a16="http://schemas.microsoft.com/office/drawing/2014/main" id="{FAAA01C7-D9B4-5FD5-4FEA-61756841FDB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1638" cy="6857796"/>
          </a:xfrm>
          <a:prstGeom prst="rect">
            <a:avLst/>
          </a:prstGeom>
        </p:spPr>
      </p:pic>
      <p:sp>
        <p:nvSpPr>
          <p:cNvPr id="3" name="Title Placeholder 1">
            <a:extLst>
              <a:ext uri="{FF2B5EF4-FFF2-40B4-BE49-F238E27FC236}">
                <a16:creationId xmlns:a16="http://schemas.microsoft.com/office/drawing/2014/main" id="{8479D426-82A7-259D-687F-28F57F1E609A}"/>
              </a:ext>
            </a:extLst>
          </p:cNvPr>
          <p:cNvSpPr>
            <a:spLocks noGrp="1"/>
          </p:cNvSpPr>
          <p:nvPr>
            <p:ph type="title"/>
          </p:nvPr>
        </p:nvSpPr>
        <p:spPr>
          <a:xfrm>
            <a:off x="588263" y="2875002"/>
            <a:ext cx="4853532" cy="1107996"/>
          </a:xfrm>
          <a:prstGeom prst="rect">
            <a:avLst/>
          </a:prstGeom>
        </p:spPr>
        <p:txBody>
          <a:bodyPr vert="horz" wrap="square" lIns="0" tIns="0" rIns="0" bIns="0" rtlCol="0" anchor="ctr" anchorCtr="0">
            <a:spAutoFit/>
          </a:bodyPr>
          <a:lstStyle>
            <a:lvl1pPr>
              <a:defRPr sz="3600" b="0" i="0" spc="0" baseline="0">
                <a:gradFill>
                  <a:gsLst>
                    <a:gs pos="58000">
                      <a:srgbClr val="8661C5"/>
                    </a:gs>
                    <a:gs pos="100000">
                      <a:srgbClr val="C73ECC"/>
                    </a:gs>
                    <a:gs pos="0">
                      <a:srgbClr val="0078D4">
                        <a:lumMod val="75000"/>
                      </a:srgbClr>
                    </a:gs>
                  </a:gsLst>
                  <a:lin ang="0" scaled="0"/>
                </a:gradFill>
                <a:latin typeface="+mj-lt"/>
                <a:cs typeface="Segoe Sans Display Semibold" pitchFamily="2" charset="0"/>
              </a:defRPr>
            </a:lvl1pPr>
          </a:lstStyle>
          <a:p>
            <a:r>
              <a:rPr lang="en-US"/>
              <a:t>Click to edit Master title style</a:t>
            </a:r>
          </a:p>
        </p:txBody>
      </p:sp>
    </p:spTree>
    <p:extLst>
      <p:ext uri="{BB962C8B-B14F-4D97-AF65-F5344CB8AC3E}">
        <p14:creationId xmlns:p14="http://schemas.microsoft.com/office/powerpoint/2010/main" val="2506052960"/>
      </p:ext>
    </p:extLst>
  </p:cSld>
  <p:clrMapOvr>
    <a:masterClrMapping/>
  </p:clrMapOvr>
  <p:extLst>
    <p:ext uri="{DCECCB84-F9BA-43D5-87BE-67443E8EF086}">
      <p15:sldGuideLst xmlns:p15="http://schemas.microsoft.com/office/powerpoint/2012/main"/>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Title Only w beig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0D2C7A-4F5B-353D-0C06-7346A8207B45}"/>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Sans Display" pitchFamily="2"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a:xfrm>
            <a:off x="419804" y="411480"/>
            <a:ext cx="11352392" cy="430887"/>
          </a:xfrm>
        </p:spPr>
        <p:txBody>
          <a:bodyPr/>
          <a:lstStyle>
            <a:lvl1pPr>
              <a:defRPr spc="0" baseline="0"/>
            </a:lvl1pPr>
          </a:lstStyle>
          <a:p>
            <a:r>
              <a:rPr lang="en-US"/>
              <a:t>Click to edit Master title style</a:t>
            </a:r>
          </a:p>
        </p:txBody>
      </p:sp>
    </p:spTree>
    <p:extLst>
      <p:ext uri="{BB962C8B-B14F-4D97-AF65-F5344CB8AC3E}">
        <p14:creationId xmlns:p14="http://schemas.microsoft.com/office/powerpoint/2010/main" val="226984542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4_Title Only w beig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0D2C7A-4F5B-353D-0C06-7346A8207B45}"/>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Sans Display" pitchFamily="2"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a:xfrm>
            <a:off x="419804" y="513080"/>
            <a:ext cx="11352392" cy="307777"/>
          </a:xfrm>
        </p:spPr>
        <p:txBody>
          <a:bodyPr/>
          <a:lstStyle>
            <a:lvl1pPr>
              <a:defRPr sz="2000" spc="0" baseline="0"/>
            </a:lvl1pPr>
          </a:lstStyle>
          <a:p>
            <a:r>
              <a:rPr lang="en-US"/>
              <a:t>Click to edit Master title style</a:t>
            </a:r>
          </a:p>
        </p:txBody>
      </p:sp>
    </p:spTree>
    <p:extLst>
      <p:ext uri="{BB962C8B-B14F-4D97-AF65-F5344CB8AC3E}">
        <p14:creationId xmlns:p14="http://schemas.microsoft.com/office/powerpoint/2010/main" val="107241005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3_Title Only w beig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0D2C7A-4F5B-353D-0C06-7346A8207B45}"/>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Sans Display" pitchFamily="2"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a:xfrm>
            <a:off x="409136" y="428085"/>
            <a:ext cx="11352392" cy="430887"/>
          </a:xfrm>
        </p:spPr>
        <p:txBody>
          <a:bodyPr/>
          <a:lstStyle/>
          <a:p>
            <a:r>
              <a:rPr lang="en-US"/>
              <a:t>Click to edit Master title style</a:t>
            </a:r>
          </a:p>
        </p:txBody>
      </p:sp>
    </p:spTree>
    <p:extLst>
      <p:ext uri="{BB962C8B-B14F-4D97-AF65-F5344CB8AC3E}">
        <p14:creationId xmlns:p14="http://schemas.microsoft.com/office/powerpoint/2010/main" val="70063655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_Title Only w beig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0D2C7A-4F5B-353D-0C06-7346A8207B45}"/>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Sans Display" pitchFamily="2"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Tree>
    <p:extLst>
      <p:ext uri="{BB962C8B-B14F-4D97-AF65-F5344CB8AC3E}">
        <p14:creationId xmlns:p14="http://schemas.microsoft.com/office/powerpoint/2010/main" val="110913056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1_Color BG">
    <p:bg>
      <p:bgPr>
        <a:solidFill>
          <a:srgbClr val="E9E6E0"/>
        </a:solidFill>
        <a:effectLst/>
      </p:bgPr>
    </p:bg>
    <p:spTree>
      <p:nvGrpSpPr>
        <p:cNvPr id="1" name=""/>
        <p:cNvGrpSpPr/>
        <p:nvPr/>
      </p:nvGrpSpPr>
      <p:grpSpPr>
        <a:xfrm>
          <a:off x="0" y="0"/>
          <a:ext cx="0" cy="0"/>
          <a:chOff x="0" y="0"/>
          <a:chExt cx="0" cy="0"/>
        </a:xfrm>
      </p:grpSpPr>
      <p:pic>
        <p:nvPicPr>
          <p:cNvPr id="7" name="Picture 6" descr="A close up of a toy&#10;&#10;Description automatically generated">
            <a:extLst>
              <a:ext uri="{FF2B5EF4-FFF2-40B4-BE49-F238E27FC236}">
                <a16:creationId xmlns:a16="http://schemas.microsoft.com/office/drawing/2014/main" id="{FAAA01C7-D9B4-5FD5-4FEA-61756841FDB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1638" cy="6857796"/>
          </a:xfrm>
          <a:prstGeom prst="rect">
            <a:avLst/>
          </a:prstGeom>
        </p:spPr>
      </p:pic>
      <p:sp>
        <p:nvSpPr>
          <p:cNvPr id="3" name="Title Placeholder 1">
            <a:extLst>
              <a:ext uri="{FF2B5EF4-FFF2-40B4-BE49-F238E27FC236}">
                <a16:creationId xmlns:a16="http://schemas.microsoft.com/office/drawing/2014/main" id="{8479D426-82A7-259D-687F-28F57F1E609A}"/>
              </a:ext>
            </a:extLst>
          </p:cNvPr>
          <p:cNvSpPr>
            <a:spLocks noGrp="1"/>
          </p:cNvSpPr>
          <p:nvPr>
            <p:ph type="title"/>
          </p:nvPr>
        </p:nvSpPr>
        <p:spPr>
          <a:xfrm>
            <a:off x="584200" y="2625702"/>
            <a:ext cx="5511799" cy="1107996"/>
          </a:xfrm>
          <a:prstGeom prst="rect">
            <a:avLst/>
          </a:prstGeom>
        </p:spPr>
        <p:txBody>
          <a:bodyPr vert="horz" wrap="square" lIns="0" tIns="0" rIns="0" bIns="0" rtlCol="0" anchor="b">
            <a:spAutoFit/>
          </a:bodyPr>
          <a:lstStyle>
            <a:lvl1pPr>
              <a:defRPr sz="3600" b="0" i="0" spc="0" baseline="0">
                <a:gradFill>
                  <a:gsLst>
                    <a:gs pos="58000">
                      <a:srgbClr val="8661C5"/>
                    </a:gs>
                    <a:gs pos="100000">
                      <a:srgbClr val="C73ECC"/>
                    </a:gs>
                    <a:gs pos="0">
                      <a:srgbClr val="0078D4">
                        <a:lumMod val="75000"/>
                      </a:srgbClr>
                    </a:gs>
                  </a:gsLst>
                  <a:lin ang="0" scaled="0"/>
                </a:gradFill>
                <a:latin typeface="+mj-lt"/>
                <a:cs typeface="Segoe Sans Display Semibold" pitchFamily="2" charset="0"/>
              </a:defRPr>
            </a:lvl1pPr>
          </a:lstStyle>
          <a:p>
            <a:r>
              <a:rPr lang="en-US"/>
              <a:t>Click to edit Master title style</a:t>
            </a:r>
          </a:p>
        </p:txBody>
      </p:sp>
      <p:pic>
        <p:nvPicPr>
          <p:cNvPr id="2" name="Microsoft Viva logo" descr="Microsoft Viva logo">
            <a:extLst>
              <a:ext uri="{FF2B5EF4-FFF2-40B4-BE49-F238E27FC236}">
                <a16:creationId xmlns:a16="http://schemas.microsoft.com/office/drawing/2014/main" id="{BC535BBB-1CBE-BC9F-07A8-BBF7379D4EC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0" y="586071"/>
            <a:ext cx="1885696" cy="292608"/>
          </a:xfrm>
          <a:prstGeom prst="rect">
            <a:avLst/>
          </a:prstGeom>
        </p:spPr>
      </p:pic>
      <p:sp>
        <p:nvSpPr>
          <p:cNvPr id="4" name="TextBox 3">
            <a:extLst>
              <a:ext uri="{FF2B5EF4-FFF2-40B4-BE49-F238E27FC236}">
                <a16:creationId xmlns:a16="http://schemas.microsoft.com/office/drawing/2014/main" id="{9E370F7D-49A9-B0C6-91F4-22D19DD67247}"/>
              </a:ext>
            </a:extLst>
          </p:cNvPr>
          <p:cNvSpPr txBox="1"/>
          <p:nvPr userDrawn="1">
            <p:extLst>
              <p:ext uri="{1162E1C5-73C7-4A58-AE30-91384D911F3F}">
                <p184:classification xmlns:p184="http://schemas.microsoft.com/office/powerpoint/2018/4/main" val="ftr"/>
              </p:ext>
            </p:extLst>
          </p:nvPr>
        </p:nvSpPr>
        <p:spPr>
          <a:xfrm>
            <a:off x="419804" y="6524794"/>
            <a:ext cx="1828800" cy="138499"/>
          </a:xfrm>
          <a:prstGeom prst="rect">
            <a:avLst/>
          </a:prstGeom>
        </p:spPr>
        <p:txBody>
          <a:bodyPr horzOverflow="overflow" lIns="0" tIns="0" rIns="0" bIns="0">
            <a:spAutoFit/>
          </a:bodyPr>
          <a:lstStyle/>
          <a:p>
            <a:pPr algn="l"/>
            <a:r>
              <a:rPr lang="en-US" sz="900">
                <a:solidFill>
                  <a:schemeClr val="tx1">
                    <a:lumMod val="50000"/>
                    <a:lumOff val="50000"/>
                  </a:schemeClr>
                </a:solidFill>
                <a:ea typeface="Calibri" panose="020F0502020204030204" pitchFamily="34" charset="0"/>
                <a:cs typeface="Calibri" panose="020F0502020204030204" pitchFamily="34" charset="0"/>
              </a:rPr>
              <a:t>Classified as Microsoft Confidential</a:t>
            </a:r>
          </a:p>
        </p:txBody>
      </p:sp>
    </p:spTree>
    <p:extLst>
      <p:ext uri="{BB962C8B-B14F-4D97-AF65-F5344CB8AC3E}">
        <p14:creationId xmlns:p14="http://schemas.microsoft.com/office/powerpoint/2010/main" val="2914300253"/>
      </p:ext>
    </p:extLst>
  </p:cSld>
  <p:clrMapOvr>
    <a:masterClrMapping/>
  </p:clrMapOvr>
  <p:extLst>
    <p:ext uri="{DCECCB84-F9BA-43D5-87BE-67443E8EF086}">
      <p15:sldGuideLst xmlns:p15="http://schemas.microsoft.com/office/powerpoint/2012/main"/>
    </p:ext>
  </p:extLs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0_Color BG">
    <p:bg>
      <p:bgPr>
        <a:solidFill>
          <a:srgbClr val="E9E6E0"/>
        </a:solidFill>
        <a:effectLst/>
      </p:bgPr>
    </p:bg>
    <p:spTree>
      <p:nvGrpSpPr>
        <p:cNvPr id="1" name=""/>
        <p:cNvGrpSpPr/>
        <p:nvPr/>
      </p:nvGrpSpPr>
      <p:grpSpPr>
        <a:xfrm>
          <a:off x="0" y="0"/>
          <a:ext cx="0" cy="0"/>
          <a:chOff x="0" y="0"/>
          <a:chExt cx="0" cy="0"/>
        </a:xfrm>
      </p:grpSpPr>
      <p:pic>
        <p:nvPicPr>
          <p:cNvPr id="7" name="Picture 6" descr="A close up of a toy&#10;&#10;Description automatically generated">
            <a:extLst>
              <a:ext uri="{FF2B5EF4-FFF2-40B4-BE49-F238E27FC236}">
                <a16:creationId xmlns:a16="http://schemas.microsoft.com/office/drawing/2014/main" id="{FAAA01C7-D9B4-5FD5-4FEA-61756841FDB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1638" cy="6857796"/>
          </a:xfrm>
          <a:prstGeom prst="rect">
            <a:avLst/>
          </a:prstGeom>
        </p:spPr>
      </p:pic>
      <p:sp>
        <p:nvSpPr>
          <p:cNvPr id="3" name="Title Placeholder 1">
            <a:extLst>
              <a:ext uri="{FF2B5EF4-FFF2-40B4-BE49-F238E27FC236}">
                <a16:creationId xmlns:a16="http://schemas.microsoft.com/office/drawing/2014/main" id="{8479D426-82A7-259D-687F-28F57F1E609A}"/>
              </a:ext>
            </a:extLst>
          </p:cNvPr>
          <p:cNvSpPr>
            <a:spLocks noGrp="1"/>
          </p:cNvSpPr>
          <p:nvPr>
            <p:ph type="title"/>
          </p:nvPr>
        </p:nvSpPr>
        <p:spPr>
          <a:xfrm>
            <a:off x="588263" y="2875002"/>
            <a:ext cx="4853532" cy="1107996"/>
          </a:xfrm>
          <a:prstGeom prst="rect">
            <a:avLst/>
          </a:prstGeom>
        </p:spPr>
        <p:txBody>
          <a:bodyPr vert="horz" wrap="square" lIns="0" tIns="0" rIns="0" bIns="0" rtlCol="0" anchor="ctr" anchorCtr="0">
            <a:spAutoFit/>
          </a:bodyPr>
          <a:lstStyle>
            <a:lvl1pPr>
              <a:defRPr sz="3600" b="0" i="0" spc="0" baseline="0">
                <a:gradFill>
                  <a:gsLst>
                    <a:gs pos="58000">
                      <a:srgbClr val="8661C5"/>
                    </a:gs>
                    <a:gs pos="100000">
                      <a:srgbClr val="C73ECC"/>
                    </a:gs>
                    <a:gs pos="0">
                      <a:srgbClr val="0078D4">
                        <a:lumMod val="75000"/>
                      </a:srgbClr>
                    </a:gs>
                  </a:gsLst>
                  <a:lin ang="0" scaled="0"/>
                </a:gradFill>
                <a:latin typeface="+mj-lt"/>
                <a:cs typeface="Segoe Sans Display Semibold" pitchFamily="2" charset="0"/>
              </a:defRPr>
            </a:lvl1pPr>
          </a:lstStyle>
          <a:p>
            <a:r>
              <a:rPr lang="en-US"/>
              <a:t>Click to edit Master title style</a:t>
            </a:r>
          </a:p>
        </p:txBody>
      </p:sp>
      <p:sp>
        <p:nvSpPr>
          <p:cNvPr id="2" name="TextBox 1">
            <a:extLst>
              <a:ext uri="{FF2B5EF4-FFF2-40B4-BE49-F238E27FC236}">
                <a16:creationId xmlns:a16="http://schemas.microsoft.com/office/drawing/2014/main" id="{9742A47C-0FD6-725C-5E56-182029F9373C}"/>
              </a:ext>
            </a:extLst>
          </p:cNvPr>
          <p:cNvSpPr txBox="1"/>
          <p:nvPr userDrawn="1">
            <p:extLst>
              <p:ext uri="{1162E1C5-73C7-4A58-AE30-91384D911F3F}">
                <p184:classification xmlns:p184="http://schemas.microsoft.com/office/powerpoint/2018/4/main" val="ftr"/>
              </p:ext>
            </p:extLst>
          </p:nvPr>
        </p:nvSpPr>
        <p:spPr>
          <a:xfrm>
            <a:off x="419804" y="6524794"/>
            <a:ext cx="1828800" cy="138499"/>
          </a:xfrm>
          <a:prstGeom prst="rect">
            <a:avLst/>
          </a:prstGeom>
        </p:spPr>
        <p:txBody>
          <a:bodyPr horzOverflow="overflow" lIns="0" tIns="0" rIns="0" bIns="0">
            <a:spAutoFit/>
          </a:bodyPr>
          <a:lstStyle/>
          <a:p>
            <a:pPr algn="l"/>
            <a:r>
              <a:rPr lang="en-US" sz="900">
                <a:solidFill>
                  <a:schemeClr val="tx1">
                    <a:lumMod val="50000"/>
                    <a:lumOff val="50000"/>
                  </a:schemeClr>
                </a:solidFill>
                <a:ea typeface="Calibri" panose="020F0502020204030204" pitchFamily="34" charset="0"/>
                <a:cs typeface="Calibri" panose="020F0502020204030204" pitchFamily="34" charset="0"/>
              </a:rPr>
              <a:t>Classified as Microsoft Confidential</a:t>
            </a:r>
          </a:p>
        </p:txBody>
      </p:sp>
    </p:spTree>
    <p:extLst>
      <p:ext uri="{BB962C8B-B14F-4D97-AF65-F5344CB8AC3E}">
        <p14:creationId xmlns:p14="http://schemas.microsoft.com/office/powerpoint/2010/main" val="171647035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249746628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8_Title Only w beig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0D2C7A-4F5B-353D-0C06-7346A8207B45}"/>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Sans Display" pitchFamily="2"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a:xfrm>
            <a:off x="419804" y="411480"/>
            <a:ext cx="11352392" cy="430887"/>
          </a:xfrm>
        </p:spPr>
        <p:txBody>
          <a:bodyPr/>
          <a:lstStyle>
            <a:lvl1pPr>
              <a:defRPr spc="0" baseline="0"/>
            </a:lvl1pPr>
          </a:lstStyle>
          <a:p>
            <a:r>
              <a:rPr lang="en-US"/>
              <a:t>Click to edit Master title style</a:t>
            </a:r>
          </a:p>
        </p:txBody>
      </p:sp>
      <p:sp>
        <p:nvSpPr>
          <p:cNvPr id="4" name="TextBox 3">
            <a:extLst>
              <a:ext uri="{FF2B5EF4-FFF2-40B4-BE49-F238E27FC236}">
                <a16:creationId xmlns:a16="http://schemas.microsoft.com/office/drawing/2014/main" id="{6A0E5DEE-B318-3364-C677-B48987F59ED7}"/>
              </a:ext>
            </a:extLst>
          </p:cNvPr>
          <p:cNvSpPr txBox="1"/>
          <p:nvPr userDrawn="1">
            <p:extLst>
              <p:ext uri="{1162E1C5-73C7-4A58-AE30-91384D911F3F}">
                <p184:classification xmlns:p184="http://schemas.microsoft.com/office/powerpoint/2018/4/main" val="ftr"/>
              </p:ext>
            </p:extLst>
          </p:nvPr>
        </p:nvSpPr>
        <p:spPr>
          <a:xfrm>
            <a:off x="419804" y="6524794"/>
            <a:ext cx="1828800" cy="138499"/>
          </a:xfrm>
          <a:prstGeom prst="rect">
            <a:avLst/>
          </a:prstGeom>
        </p:spPr>
        <p:txBody>
          <a:bodyPr horzOverflow="overflow" lIns="0" tIns="0" rIns="0" bIns="0">
            <a:spAutoFit/>
          </a:bodyPr>
          <a:lstStyle/>
          <a:p>
            <a:pPr algn="l"/>
            <a:r>
              <a:rPr lang="en-US" sz="900">
                <a:solidFill>
                  <a:schemeClr val="tx1">
                    <a:lumMod val="50000"/>
                    <a:lumOff val="50000"/>
                  </a:schemeClr>
                </a:solidFill>
                <a:ea typeface="Calibri" panose="020F0502020204030204" pitchFamily="34" charset="0"/>
                <a:cs typeface="Calibri" panose="020F0502020204030204" pitchFamily="34" charset="0"/>
              </a:rPr>
              <a:t>Classified as Microsoft Confidential</a:t>
            </a:r>
          </a:p>
        </p:txBody>
      </p:sp>
    </p:spTree>
    <p:extLst>
      <p:ext uri="{BB962C8B-B14F-4D97-AF65-F5344CB8AC3E}">
        <p14:creationId xmlns:p14="http://schemas.microsoft.com/office/powerpoint/2010/main" val="251538183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7_Title Only w beig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0D2C7A-4F5B-353D-0C06-7346A8207B45}"/>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Sans Display" pitchFamily="2"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a:xfrm>
            <a:off x="419804" y="513080"/>
            <a:ext cx="11352392" cy="307777"/>
          </a:xfrm>
        </p:spPr>
        <p:txBody>
          <a:bodyPr/>
          <a:lstStyle>
            <a:lvl1pPr>
              <a:defRPr sz="2000" spc="0" baseline="0"/>
            </a:lvl1pPr>
          </a:lstStyle>
          <a:p>
            <a:r>
              <a:rPr lang="en-US"/>
              <a:t>Click to edit Master title style</a:t>
            </a:r>
          </a:p>
        </p:txBody>
      </p:sp>
      <p:sp>
        <p:nvSpPr>
          <p:cNvPr id="4" name="TextBox 3">
            <a:extLst>
              <a:ext uri="{FF2B5EF4-FFF2-40B4-BE49-F238E27FC236}">
                <a16:creationId xmlns:a16="http://schemas.microsoft.com/office/drawing/2014/main" id="{EFEC1680-1524-F8C5-20AA-BC86F26F2581}"/>
              </a:ext>
            </a:extLst>
          </p:cNvPr>
          <p:cNvSpPr txBox="1"/>
          <p:nvPr userDrawn="1">
            <p:extLst>
              <p:ext uri="{1162E1C5-73C7-4A58-AE30-91384D911F3F}">
                <p184:classification xmlns:p184="http://schemas.microsoft.com/office/powerpoint/2018/4/main" val="ftr"/>
              </p:ext>
            </p:extLst>
          </p:nvPr>
        </p:nvSpPr>
        <p:spPr>
          <a:xfrm>
            <a:off x="419804" y="6524794"/>
            <a:ext cx="1828800" cy="138499"/>
          </a:xfrm>
          <a:prstGeom prst="rect">
            <a:avLst/>
          </a:prstGeom>
        </p:spPr>
        <p:txBody>
          <a:bodyPr horzOverflow="overflow" lIns="0" tIns="0" rIns="0" bIns="0">
            <a:spAutoFit/>
          </a:bodyPr>
          <a:lstStyle/>
          <a:p>
            <a:pPr algn="l"/>
            <a:r>
              <a:rPr lang="en-US" sz="900">
                <a:solidFill>
                  <a:schemeClr val="tx1">
                    <a:lumMod val="50000"/>
                    <a:lumOff val="50000"/>
                  </a:schemeClr>
                </a:solidFill>
                <a:ea typeface="Calibri" panose="020F0502020204030204" pitchFamily="34" charset="0"/>
                <a:cs typeface="Calibri" panose="020F0502020204030204" pitchFamily="34" charset="0"/>
              </a:rPr>
              <a:t>Classified as Microsoft Confidential</a:t>
            </a:r>
          </a:p>
        </p:txBody>
      </p:sp>
    </p:spTree>
    <p:extLst>
      <p:ext uri="{BB962C8B-B14F-4D97-AF65-F5344CB8AC3E}">
        <p14:creationId xmlns:p14="http://schemas.microsoft.com/office/powerpoint/2010/main" val="121139360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6_Title Only w beig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0D2C7A-4F5B-353D-0C06-7346A8207B45}"/>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Sans Display" pitchFamily="2"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a:xfrm>
            <a:off x="409136" y="428085"/>
            <a:ext cx="11352392" cy="430887"/>
          </a:xfrm>
        </p:spPr>
        <p:txBody>
          <a:bodyPr/>
          <a:lstStyle/>
          <a:p>
            <a:r>
              <a:rPr lang="en-US"/>
              <a:t>Click to edit Master title style</a:t>
            </a:r>
          </a:p>
        </p:txBody>
      </p:sp>
      <p:sp>
        <p:nvSpPr>
          <p:cNvPr id="4" name="TextBox 3">
            <a:extLst>
              <a:ext uri="{FF2B5EF4-FFF2-40B4-BE49-F238E27FC236}">
                <a16:creationId xmlns:a16="http://schemas.microsoft.com/office/drawing/2014/main" id="{2EFA5EA4-EECC-E833-2A62-4A40FC6296D4}"/>
              </a:ext>
            </a:extLst>
          </p:cNvPr>
          <p:cNvSpPr txBox="1"/>
          <p:nvPr userDrawn="1">
            <p:extLst>
              <p:ext uri="{1162E1C5-73C7-4A58-AE30-91384D911F3F}">
                <p184:classification xmlns:p184="http://schemas.microsoft.com/office/powerpoint/2018/4/main" val="ftr"/>
              </p:ext>
            </p:extLst>
          </p:nvPr>
        </p:nvSpPr>
        <p:spPr>
          <a:xfrm>
            <a:off x="419804" y="6524794"/>
            <a:ext cx="1828800" cy="138499"/>
          </a:xfrm>
          <a:prstGeom prst="rect">
            <a:avLst/>
          </a:prstGeom>
        </p:spPr>
        <p:txBody>
          <a:bodyPr horzOverflow="overflow" lIns="0" tIns="0" rIns="0" bIns="0">
            <a:spAutoFit/>
          </a:bodyPr>
          <a:lstStyle/>
          <a:p>
            <a:pPr algn="l"/>
            <a:r>
              <a:rPr lang="en-US" sz="900">
                <a:solidFill>
                  <a:schemeClr val="tx1">
                    <a:lumMod val="50000"/>
                    <a:lumOff val="50000"/>
                  </a:schemeClr>
                </a:solidFill>
                <a:ea typeface="Calibri" panose="020F0502020204030204" pitchFamily="34" charset="0"/>
                <a:cs typeface="Calibri" panose="020F0502020204030204" pitchFamily="34" charset="0"/>
              </a:rPr>
              <a:t>Classified as Microsoft Confidential</a:t>
            </a:r>
          </a:p>
        </p:txBody>
      </p:sp>
    </p:spTree>
    <p:extLst>
      <p:ext uri="{BB962C8B-B14F-4D97-AF65-F5344CB8AC3E}">
        <p14:creationId xmlns:p14="http://schemas.microsoft.com/office/powerpoint/2010/main" val="241128255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5_Title Only w beig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0D2C7A-4F5B-353D-0C06-7346A8207B45}"/>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Sans Display" pitchFamily="2"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4" name="TextBox 3">
            <a:extLst>
              <a:ext uri="{FF2B5EF4-FFF2-40B4-BE49-F238E27FC236}">
                <a16:creationId xmlns:a16="http://schemas.microsoft.com/office/drawing/2014/main" id="{F989AD6B-3EE8-E683-CCBD-6CEA3BAD7345}"/>
              </a:ext>
            </a:extLst>
          </p:cNvPr>
          <p:cNvSpPr txBox="1"/>
          <p:nvPr userDrawn="1">
            <p:extLst>
              <p:ext uri="{1162E1C5-73C7-4A58-AE30-91384D911F3F}">
                <p184:classification xmlns:p184="http://schemas.microsoft.com/office/powerpoint/2018/4/main" val="ftr"/>
              </p:ext>
            </p:extLst>
          </p:nvPr>
        </p:nvSpPr>
        <p:spPr>
          <a:xfrm>
            <a:off x="419804" y="6524794"/>
            <a:ext cx="1828800" cy="138499"/>
          </a:xfrm>
          <a:prstGeom prst="rect">
            <a:avLst/>
          </a:prstGeom>
        </p:spPr>
        <p:txBody>
          <a:bodyPr horzOverflow="overflow" lIns="0" tIns="0" rIns="0" bIns="0">
            <a:spAutoFit/>
          </a:bodyPr>
          <a:lstStyle/>
          <a:p>
            <a:pPr algn="l"/>
            <a:r>
              <a:rPr lang="en-US" sz="900">
                <a:solidFill>
                  <a:schemeClr val="tx1">
                    <a:lumMod val="50000"/>
                    <a:lumOff val="50000"/>
                  </a:schemeClr>
                </a:solidFill>
                <a:ea typeface="Calibri" panose="020F0502020204030204" pitchFamily="34" charset="0"/>
                <a:cs typeface="Calibri" panose="020F0502020204030204" pitchFamily="34" charset="0"/>
              </a:rPr>
              <a:t>Classified as Microsoft Confidential</a:t>
            </a:r>
          </a:p>
        </p:txBody>
      </p:sp>
    </p:spTree>
    <p:extLst>
      <p:ext uri="{BB962C8B-B14F-4D97-AF65-F5344CB8AC3E}">
        <p14:creationId xmlns:p14="http://schemas.microsoft.com/office/powerpoint/2010/main" val="90354193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7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 name="Title 1">
            <a:extLst>
              <a:ext uri="{FF2B5EF4-FFF2-40B4-BE49-F238E27FC236}">
                <a16:creationId xmlns:a16="http://schemas.microsoft.com/office/drawing/2014/main" id="{1BF1F936-2918-1FF2-729F-CC935DD14A7F}"/>
              </a:ext>
            </a:extLst>
          </p:cNvPr>
          <p:cNvSpPr>
            <a:spLocks noGrp="1"/>
          </p:cNvSpPr>
          <p:nvPr>
            <p:ph type="title" hasCustomPrompt="1"/>
          </p:nvPr>
        </p:nvSpPr>
        <p:spPr>
          <a:xfrm>
            <a:off x="584199" y="2930403"/>
            <a:ext cx="9144000" cy="498598"/>
          </a:xfrm>
          <a:noFill/>
        </p:spPr>
        <p:txBody>
          <a:bodyPr vert="horz" wrap="square" lIns="0" tIns="0" rIns="0" bIns="0" rtlCol="0" anchor="b" anchorCtr="0">
            <a:spAutoFit/>
          </a:bodyPr>
          <a:lstStyle>
            <a:lvl1pPr>
              <a:defRPr lang="en-US" sz="3600" dirty="0">
                <a:gradFill>
                  <a:gsLst>
                    <a:gs pos="22000">
                      <a:schemeClr val="accent2"/>
                    </a:gs>
                    <a:gs pos="100000">
                      <a:schemeClr val="accent3"/>
                    </a:gs>
                  </a:gsLst>
                  <a:lin ang="2400000" scaled="0"/>
                </a:gradFill>
                <a:latin typeface="+mj-lt"/>
                <a:cs typeface="Segoe UI" pitchFamily="34" charset="0"/>
              </a:defRPr>
            </a:lvl1pPr>
          </a:lstStyle>
          <a:p>
            <a:pPr lvl="0">
              <a:lnSpc>
                <a:spcPct val="90000"/>
              </a:lnSpc>
            </a:pPr>
            <a:r>
              <a:rPr lang="en-US"/>
              <a:t>Thank you.</a:t>
            </a:r>
          </a:p>
        </p:txBody>
      </p:sp>
      <p:pic>
        <p:nvPicPr>
          <p:cNvPr id="6" name="MS logo gray - EMF" descr="Microsoft logo, gray text version">
            <a:extLst>
              <a:ext uri="{FF2B5EF4-FFF2-40B4-BE49-F238E27FC236}">
                <a16:creationId xmlns:a16="http://schemas.microsoft.com/office/drawing/2014/main" id="{BF0865EE-605D-2EAB-43E0-A054281062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584200" y="585788"/>
            <a:ext cx="1366441" cy="292608"/>
          </a:xfrm>
          <a:prstGeom prst="rect">
            <a:avLst/>
          </a:prstGeom>
        </p:spPr>
      </p:pic>
    </p:spTree>
    <p:extLst>
      <p:ext uri="{BB962C8B-B14F-4D97-AF65-F5344CB8AC3E}">
        <p14:creationId xmlns:p14="http://schemas.microsoft.com/office/powerpoint/2010/main" val="287416103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1_Title - Main Hero">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35526B3-1B77-DA7E-39AC-F0F77964EC4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1" y="0"/>
            <a:ext cx="12379569" cy="6858000"/>
          </a:xfrm>
          <a:prstGeom prst="rect">
            <a:avLst/>
          </a:prstGeom>
        </p:spPr>
      </p:pic>
      <p:pic>
        <p:nvPicPr>
          <p:cNvPr id="2" name="Picture 1">
            <a:extLst>
              <a:ext uri="{FF2B5EF4-FFF2-40B4-BE49-F238E27FC236}">
                <a16:creationId xmlns:a16="http://schemas.microsoft.com/office/drawing/2014/main" id="{F4A12633-3910-C1C9-2412-C41C7406415D}"/>
              </a:ext>
              <a:ext uri="{C183D7F6-B498-43B3-948B-1728B52AA6E4}">
                <adec:decorative xmlns:adec="http://schemas.microsoft.com/office/drawing/2017/decorative" val="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2849738"/>
            <a:ext cx="12379569" cy="4008263"/>
          </a:xfrm>
          <a:prstGeom prst="rect">
            <a:avLst/>
          </a:prstGeom>
        </p:spPr>
      </p:pic>
      <p:sp>
        <p:nvSpPr>
          <p:cNvPr id="3" name="Rectangle 2">
            <a:extLst>
              <a:ext uri="{FF2B5EF4-FFF2-40B4-BE49-F238E27FC236}">
                <a16:creationId xmlns:a16="http://schemas.microsoft.com/office/drawing/2014/main" id="{BF43EC56-D14B-6EAD-DA40-597D7C1F8990}"/>
              </a:ext>
            </a:extLst>
          </p:cNvPr>
          <p:cNvSpPr/>
          <p:nvPr userDrawn="1"/>
        </p:nvSpPr>
        <p:spPr bwMode="auto">
          <a:xfrm>
            <a:off x="-2" y="0"/>
            <a:ext cx="12379568" cy="4331731"/>
          </a:xfrm>
          <a:prstGeom prst="rect">
            <a:avLst/>
          </a:prstGeom>
          <a:gradFill flip="none" rotWithShape="1">
            <a:gsLst>
              <a:gs pos="52000">
                <a:srgbClr val="FFFFFF"/>
              </a:gs>
              <a:gs pos="42000">
                <a:srgbClr val="FFFFFF">
                  <a:lumMod val="100000"/>
                </a:srgbClr>
              </a:gs>
              <a:gs pos="0">
                <a:schemeClr val="bg1">
                  <a:alpha val="0"/>
                </a:schemeClr>
              </a:gs>
              <a:gs pos="64000">
                <a:srgbClr val="FFFFFF"/>
              </a:gs>
              <a:gs pos="100000">
                <a:schemeClr val="bg1">
                  <a:alpha val="0"/>
                </a:schemeClr>
              </a:gs>
            </a:gsLst>
            <a:lin ang="54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9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1" y="2207697"/>
            <a:ext cx="4412673" cy="1354217"/>
          </a:xfrm>
          <a:noFill/>
        </p:spPr>
        <p:txBody>
          <a:bodyPr wrap="square" lIns="0" tIns="0" rIns="0" bIns="0" anchor="b" anchorCtr="0">
            <a:spAutoFit/>
          </a:bodyPr>
          <a:lstStyle>
            <a:lvl1pPr>
              <a:defRPr lang="en-US" sz="44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1" y="3962400"/>
            <a:ext cx="4412673" cy="369332"/>
          </a:xfrm>
          <a:noFill/>
        </p:spPr>
        <p:txBody>
          <a:bodyPr wrap="square" lIns="0" tIns="0" rIns="0" bIns="0">
            <a:spAutoFit/>
          </a:bodyPr>
          <a:lstStyle>
            <a:lvl1pPr marL="0" indent="0">
              <a:spcBef>
                <a:spcPts val="0"/>
              </a:spcBef>
              <a:buNone/>
              <a:defRPr sz="2201" spc="0" baseline="0">
                <a:solidFill>
                  <a:schemeClr val="tx1"/>
                </a:solidFill>
                <a:latin typeface="+mn-lt"/>
                <a:cs typeface="Segoe UI" panose="020B0502040204020203" pitchFamily="34" charset="0"/>
              </a:defRPr>
            </a:lvl1pPr>
          </a:lstStyle>
          <a:p>
            <a:pPr lvl="0"/>
            <a:r>
              <a:rPr lang="en-US" sz="2400"/>
              <a:t>Subtitle</a:t>
            </a:r>
            <a:endParaRPr lang="en-US"/>
          </a:p>
        </p:txBody>
      </p:sp>
      <p:pic>
        <p:nvPicPr>
          <p:cNvPr id="6" name="MS logo gray - EMF" descr="Microsoft logo, gray text version">
            <a:extLst>
              <a:ext uri="{FF2B5EF4-FFF2-40B4-BE49-F238E27FC236}">
                <a16:creationId xmlns:a16="http://schemas.microsoft.com/office/drawing/2014/main" id="{3CEAEC18-8489-693F-78F7-AC580E31662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black">
          <a:xfrm>
            <a:off x="584200" y="585788"/>
            <a:ext cx="1366441" cy="292608"/>
          </a:xfrm>
          <a:prstGeom prst="rect">
            <a:avLst/>
          </a:prstGeom>
        </p:spPr>
      </p:pic>
    </p:spTree>
    <p:extLst>
      <p:ext uri="{BB962C8B-B14F-4D97-AF65-F5344CB8AC3E}">
        <p14:creationId xmlns:p14="http://schemas.microsoft.com/office/powerpoint/2010/main" val="537414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2_Title - Main Hero">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35526B3-1B77-DA7E-39AC-F0F77964EC4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1" y="0"/>
            <a:ext cx="12379569" cy="6858000"/>
          </a:xfrm>
          <a:prstGeom prst="rect">
            <a:avLst/>
          </a:prstGeom>
        </p:spPr>
      </p:pic>
      <p:pic>
        <p:nvPicPr>
          <p:cNvPr id="2" name="Picture 1">
            <a:extLst>
              <a:ext uri="{FF2B5EF4-FFF2-40B4-BE49-F238E27FC236}">
                <a16:creationId xmlns:a16="http://schemas.microsoft.com/office/drawing/2014/main" id="{F4A12633-3910-C1C9-2412-C41C7406415D}"/>
              </a:ext>
              <a:ext uri="{C183D7F6-B498-43B3-948B-1728B52AA6E4}">
                <adec:decorative xmlns:adec="http://schemas.microsoft.com/office/drawing/2017/decorative" val="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2849738"/>
            <a:ext cx="12379569" cy="4008263"/>
          </a:xfrm>
          <a:prstGeom prst="rect">
            <a:avLst/>
          </a:prstGeom>
        </p:spPr>
      </p:pic>
      <p:sp>
        <p:nvSpPr>
          <p:cNvPr id="3" name="Rectangle 2">
            <a:extLst>
              <a:ext uri="{FF2B5EF4-FFF2-40B4-BE49-F238E27FC236}">
                <a16:creationId xmlns:a16="http://schemas.microsoft.com/office/drawing/2014/main" id="{BF43EC56-D14B-6EAD-DA40-597D7C1F8990}"/>
              </a:ext>
            </a:extLst>
          </p:cNvPr>
          <p:cNvSpPr/>
          <p:nvPr userDrawn="1"/>
        </p:nvSpPr>
        <p:spPr bwMode="auto">
          <a:xfrm>
            <a:off x="-2" y="0"/>
            <a:ext cx="12379568" cy="4331731"/>
          </a:xfrm>
          <a:prstGeom prst="rect">
            <a:avLst/>
          </a:prstGeom>
          <a:gradFill flip="none" rotWithShape="1">
            <a:gsLst>
              <a:gs pos="52000">
                <a:srgbClr val="FFFFFF"/>
              </a:gs>
              <a:gs pos="42000">
                <a:srgbClr val="FFFFFF">
                  <a:lumMod val="100000"/>
                </a:srgbClr>
              </a:gs>
              <a:gs pos="0">
                <a:schemeClr val="bg1">
                  <a:alpha val="0"/>
                </a:schemeClr>
              </a:gs>
              <a:gs pos="64000">
                <a:srgbClr val="FFFFFF"/>
              </a:gs>
              <a:gs pos="100000">
                <a:schemeClr val="bg1">
                  <a:alpha val="0"/>
                </a:schemeClr>
              </a:gs>
            </a:gsLst>
            <a:lin ang="54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9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1" y="2207697"/>
            <a:ext cx="4412673" cy="1354217"/>
          </a:xfrm>
          <a:noFill/>
        </p:spPr>
        <p:txBody>
          <a:bodyPr wrap="square" lIns="0" tIns="0" rIns="0" bIns="0" anchor="b" anchorCtr="0">
            <a:spAutoFit/>
          </a:bodyPr>
          <a:lstStyle>
            <a:lvl1pPr>
              <a:defRPr lang="en-US" sz="44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1" y="3962400"/>
            <a:ext cx="4412673" cy="369332"/>
          </a:xfrm>
          <a:noFill/>
        </p:spPr>
        <p:txBody>
          <a:bodyPr wrap="square" lIns="0" tIns="0" rIns="0" bIns="0">
            <a:spAutoFit/>
          </a:bodyPr>
          <a:lstStyle>
            <a:lvl1pPr marL="0" indent="0">
              <a:spcBef>
                <a:spcPts val="0"/>
              </a:spcBef>
              <a:buNone/>
              <a:defRPr sz="2201" spc="0" baseline="0">
                <a:solidFill>
                  <a:schemeClr val="tx1"/>
                </a:solidFill>
                <a:latin typeface="+mn-lt"/>
                <a:cs typeface="Segoe UI" panose="020B0502040204020203" pitchFamily="34" charset="0"/>
              </a:defRPr>
            </a:lvl1pPr>
          </a:lstStyle>
          <a:p>
            <a:pPr lvl="0"/>
            <a:r>
              <a:rPr lang="en-US" sz="2400"/>
              <a:t>Art of the Possible Kick-Off</a:t>
            </a:r>
            <a:endParaRPr lang="en-US"/>
          </a:p>
        </p:txBody>
      </p:sp>
      <p:pic>
        <p:nvPicPr>
          <p:cNvPr id="6" name="MS logo gray - EMF" descr="Microsoft logo, gray text version">
            <a:extLst>
              <a:ext uri="{FF2B5EF4-FFF2-40B4-BE49-F238E27FC236}">
                <a16:creationId xmlns:a16="http://schemas.microsoft.com/office/drawing/2014/main" id="{3CEAEC18-8489-693F-78F7-AC580E31662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black">
          <a:xfrm>
            <a:off x="584200" y="585788"/>
            <a:ext cx="1366441" cy="292608"/>
          </a:xfrm>
          <a:prstGeom prst="rect">
            <a:avLst/>
          </a:prstGeom>
        </p:spPr>
      </p:pic>
    </p:spTree>
    <p:extLst>
      <p:ext uri="{BB962C8B-B14F-4D97-AF65-F5344CB8AC3E}">
        <p14:creationId xmlns:p14="http://schemas.microsoft.com/office/powerpoint/2010/main" val="3609478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15_Title Only">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389A34C-16BA-6C93-03E6-5CD4F485849C}"/>
              </a:ext>
            </a:extLst>
          </p:cNvPr>
          <p:cNvGrpSpPr/>
          <p:nvPr userDrawn="1"/>
        </p:nvGrpSpPr>
        <p:grpSpPr>
          <a:xfrm>
            <a:off x="6892377" y="0"/>
            <a:ext cx="5299623" cy="6858000"/>
            <a:chOff x="6892376" y="0"/>
            <a:chExt cx="5299623" cy="6858000"/>
          </a:xfrm>
        </p:grpSpPr>
        <p:pic>
          <p:nvPicPr>
            <p:cNvPr id="4" name="Picture 3">
              <a:extLst>
                <a:ext uri="{FF2B5EF4-FFF2-40B4-BE49-F238E27FC236}">
                  <a16:creationId xmlns:a16="http://schemas.microsoft.com/office/drawing/2014/main" id="{C501A791-6B35-799C-BF1D-3492F80D26D7}"/>
                </a:ext>
                <a:ext uri="{C183D7F6-B498-43B3-948B-1728B52AA6E4}">
                  <adec:decorative xmlns:adec="http://schemas.microsoft.com/office/drawing/2017/decorative" val="1"/>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l="16919" t="4793" r="55136" b="5416"/>
            <a:stretch/>
          </p:blipFill>
          <p:spPr>
            <a:xfrm>
              <a:off x="7347856" y="0"/>
              <a:ext cx="4844143" cy="6858000"/>
            </a:xfrm>
            <a:prstGeom prst="rect">
              <a:avLst/>
            </a:prstGeom>
          </p:spPr>
        </p:pic>
        <p:sp>
          <p:nvSpPr>
            <p:cNvPr id="5" name="Rectangle 4">
              <a:extLst>
                <a:ext uri="{FF2B5EF4-FFF2-40B4-BE49-F238E27FC236}">
                  <a16:creationId xmlns:a16="http://schemas.microsoft.com/office/drawing/2014/main" id="{FD0BA37F-491D-6733-8313-62FE4479946A}"/>
                </a:ext>
                <a:ext uri="{C183D7F6-B498-43B3-948B-1728B52AA6E4}">
                  <adec:decorative xmlns:adec="http://schemas.microsoft.com/office/drawing/2017/decorative" val="1"/>
                </a:ext>
              </a:extLst>
            </p:cNvPr>
            <p:cNvSpPr/>
            <p:nvPr/>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9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grpSp>
        <p:nvGrpSpPr>
          <p:cNvPr id="6" name="Group 5">
            <a:extLst>
              <a:ext uri="{FF2B5EF4-FFF2-40B4-BE49-F238E27FC236}">
                <a16:creationId xmlns:a16="http://schemas.microsoft.com/office/drawing/2014/main" id="{210F6867-9566-5127-52AC-2E72E22E7E1C}"/>
              </a:ext>
              <a:ext uri="{C183D7F6-B498-43B3-948B-1728B52AA6E4}">
                <adec:decorative xmlns:adec="http://schemas.microsoft.com/office/drawing/2017/decorative" val="1"/>
              </a:ext>
            </a:extLst>
          </p:cNvPr>
          <p:cNvGrpSpPr/>
          <p:nvPr userDrawn="1"/>
        </p:nvGrpSpPr>
        <p:grpSpPr>
          <a:xfrm>
            <a:off x="6508" y="427037"/>
            <a:ext cx="12205145" cy="5842001"/>
            <a:chOff x="6509" y="427037"/>
            <a:chExt cx="12205144" cy="5842001"/>
          </a:xfrm>
        </p:grpSpPr>
        <p:sp>
          <p:nvSpPr>
            <p:cNvPr id="7" name="Rectangle: Rounded Corners 3">
              <a:extLst>
                <a:ext uri="{FF2B5EF4-FFF2-40B4-BE49-F238E27FC236}">
                  <a16:creationId xmlns:a16="http://schemas.microsoft.com/office/drawing/2014/main" id="{81917709-2839-9566-7541-D6A1AEAAE76C}"/>
                </a:ext>
                <a:ext uri="{C183D7F6-B498-43B3-948B-1728B52AA6E4}">
                  <adec:decorative xmlns:adec="http://schemas.microsoft.com/office/drawing/2017/decorative" val="1"/>
                </a:ext>
              </a:extLst>
            </p:cNvPr>
            <p:cNvSpPr txBox="1">
              <a:spLocks/>
            </p:cNvSpPr>
            <p:nvPr/>
          </p:nvSpPr>
          <p:spPr bwMode="auto">
            <a:xfrm>
              <a:off x="304800" y="585788"/>
              <a:ext cx="3323771" cy="5683250"/>
            </a:xfrm>
            <a:prstGeom prst="roundRect">
              <a:avLst>
                <a:gd name="adj" fmla="val 3841"/>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lvl1pPr algn="l" defTabSz="932742" rtl="0" eaLnBrk="1" latinLnBrk="0" hangingPunct="1">
                <a:lnSpc>
                  <a:spcPct val="100000"/>
                </a:lnSpc>
                <a:spcBef>
                  <a:spcPct val="0"/>
                </a:spcBef>
                <a:buNone/>
                <a:defRPr lang="en-US" sz="3200" b="0" kern="1200" cap="none" spc="-50" baseline="0" dirty="0" smtClean="0">
                  <a:ln w="3175">
                    <a:noFill/>
                  </a:ln>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32496" rtl="0" eaLnBrk="1" fontAlgn="auto" latinLnBrk="0" hangingPunct="1">
                <a:lnSpc>
                  <a:spcPct val="100000"/>
                </a:lnSpc>
                <a:spcBef>
                  <a:spcPct val="0"/>
                </a:spcBef>
                <a:spcAft>
                  <a:spcPct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Segoe UI Semibold"/>
                <a:ea typeface="+mn-ea"/>
                <a:cs typeface="Segoe UI"/>
              </a:endParaRPr>
            </a:p>
          </p:txBody>
        </p:sp>
        <p:sp>
          <p:nvSpPr>
            <p:cNvPr id="8" name="Arrow: Bent 10">
              <a:extLst>
                <a:ext uri="{FF2B5EF4-FFF2-40B4-BE49-F238E27FC236}">
                  <a16:creationId xmlns:a16="http://schemas.microsoft.com/office/drawing/2014/main" id="{61FEF74B-5701-00D2-A915-5C8F383F5620}"/>
                </a:ext>
                <a:ext uri="{C183D7F6-B498-43B3-948B-1728B52AA6E4}">
                  <adec:decorative xmlns:adec="http://schemas.microsoft.com/office/drawing/2017/decorative" val="1"/>
                </a:ext>
              </a:extLst>
            </p:cNvPr>
            <p:cNvSpPr/>
            <p:nvPr/>
          </p:nvSpPr>
          <p:spPr bwMode="auto">
            <a:xfrm flipV="1">
              <a:off x="3784598" y="2933700"/>
              <a:ext cx="8427055" cy="3335338"/>
            </a:xfrm>
            <a:prstGeom prst="bentArrow">
              <a:avLst>
                <a:gd name="adj1" fmla="val 25000"/>
                <a:gd name="adj2" fmla="val 0"/>
                <a:gd name="adj3" fmla="val 25000"/>
                <a:gd name="adj4" fmla="val 4643"/>
              </a:avLst>
            </a:prstGeom>
            <a:solidFill>
              <a:schemeClr val="bg1"/>
            </a:solidFill>
            <a:ln w="19050">
              <a:gradFill flip="none" rotWithShape="1">
                <a:gsLst>
                  <a:gs pos="0">
                    <a:srgbClr val="47CFFA"/>
                  </a:gs>
                  <a:gs pos="91000">
                    <a:srgbClr val="B47CF8"/>
                  </a:gs>
                </a:gsLst>
                <a:lin ang="162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9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 name="Arrow: Bent 11">
              <a:extLst>
                <a:ext uri="{FF2B5EF4-FFF2-40B4-BE49-F238E27FC236}">
                  <a16:creationId xmlns:a16="http://schemas.microsoft.com/office/drawing/2014/main" id="{2293B150-B098-8787-931C-F69BADE0950F}"/>
                </a:ext>
                <a:ext uri="{C183D7F6-B498-43B3-948B-1728B52AA6E4}">
                  <adec:decorative xmlns:adec="http://schemas.microsoft.com/office/drawing/2017/decorative" val="1"/>
                </a:ext>
              </a:extLst>
            </p:cNvPr>
            <p:cNvSpPr/>
            <p:nvPr/>
          </p:nvSpPr>
          <p:spPr bwMode="auto">
            <a:xfrm flipH="1">
              <a:off x="6509" y="427037"/>
              <a:ext cx="3778089" cy="2745458"/>
            </a:xfrm>
            <a:prstGeom prst="bentArrow">
              <a:avLst>
                <a:gd name="adj1" fmla="val 25000"/>
                <a:gd name="adj2" fmla="val 0"/>
                <a:gd name="adj3" fmla="val 25000"/>
                <a:gd name="adj4" fmla="val 7353"/>
              </a:avLst>
            </a:prstGeom>
            <a:solidFill>
              <a:schemeClr val="bg1"/>
            </a:solidFill>
            <a:ln w="19050">
              <a:gradFill flip="none" rotWithShape="1">
                <a:gsLst>
                  <a:gs pos="37000">
                    <a:srgbClr val="464FEB"/>
                  </a:gs>
                  <a:gs pos="100000">
                    <a:srgbClr val="47CFFA"/>
                  </a:gs>
                </a:gsLst>
                <a:lin ang="54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9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11" name="Straight Connector 10">
              <a:extLst>
                <a:ext uri="{FF2B5EF4-FFF2-40B4-BE49-F238E27FC236}">
                  <a16:creationId xmlns:a16="http://schemas.microsoft.com/office/drawing/2014/main" id="{2248C5E0-FD3B-1235-3049-87B46B3875FF}"/>
                </a:ext>
              </a:extLst>
            </p:cNvPr>
            <p:cNvCxnSpPr/>
            <p:nvPr/>
          </p:nvCxnSpPr>
          <p:spPr>
            <a:xfrm>
              <a:off x="4174435" y="1420896"/>
              <a:ext cx="7129669" cy="0"/>
            </a:xfrm>
            <a:prstGeom prst="line">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2" name="Straight Connector 11">
              <a:extLst>
                <a:ext uri="{FF2B5EF4-FFF2-40B4-BE49-F238E27FC236}">
                  <a16:creationId xmlns:a16="http://schemas.microsoft.com/office/drawing/2014/main" id="{694C0350-71D9-7B8E-7683-93B58B6F9B3A}"/>
                </a:ext>
              </a:extLst>
            </p:cNvPr>
            <p:cNvCxnSpPr/>
            <p:nvPr/>
          </p:nvCxnSpPr>
          <p:spPr>
            <a:xfrm>
              <a:off x="4174435" y="2142313"/>
              <a:ext cx="7129669" cy="0"/>
            </a:xfrm>
            <a:prstGeom prst="line">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3" name="Straight Connector 12">
              <a:extLst>
                <a:ext uri="{FF2B5EF4-FFF2-40B4-BE49-F238E27FC236}">
                  <a16:creationId xmlns:a16="http://schemas.microsoft.com/office/drawing/2014/main" id="{952C8EC0-96AE-B0E5-F46F-7EBECFB8C682}"/>
                </a:ext>
              </a:extLst>
            </p:cNvPr>
            <p:cNvCxnSpPr/>
            <p:nvPr/>
          </p:nvCxnSpPr>
          <p:spPr>
            <a:xfrm>
              <a:off x="4174435" y="4331234"/>
              <a:ext cx="7129669" cy="0"/>
            </a:xfrm>
            <a:prstGeom prst="line">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14" name="TextBox 13">
              <a:extLst>
                <a:ext uri="{FF2B5EF4-FFF2-40B4-BE49-F238E27FC236}">
                  <a16:creationId xmlns:a16="http://schemas.microsoft.com/office/drawing/2014/main" id="{A1920062-475E-9E9D-A28C-683E4ABEF3C1}"/>
                </a:ext>
                <a:ext uri="{C183D7F6-B498-43B3-948B-1728B52AA6E4}">
                  <adec:decorative xmlns:adec="http://schemas.microsoft.com/office/drawing/2017/decorative" val="1"/>
                </a:ext>
              </a:extLst>
            </p:cNvPr>
            <p:cNvSpPr txBox="1">
              <a:spLocks/>
            </p:cNvSpPr>
            <p:nvPr userDrawn="1"/>
          </p:nvSpPr>
          <p:spPr>
            <a:xfrm>
              <a:off x="3937000" y="554529"/>
              <a:ext cx="7666037" cy="5541962"/>
            </a:xfrm>
            <a:prstGeom prst="roundRect">
              <a:avLst>
                <a:gd name="adj" fmla="val 190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23" rtl="0" eaLnBrk="1" fontAlgn="base" latinLnBrk="0" hangingPunct="1">
                <a:lnSpc>
                  <a:spcPct val="100000"/>
                </a:lnSpc>
                <a:spcBef>
                  <a:spcPts val="0"/>
                </a:spcBef>
                <a:spcAft>
                  <a:spcPts val="1200"/>
                </a:spcAft>
                <a:buClrTx/>
                <a:buSzTx/>
                <a:buFontTx/>
                <a:buNone/>
                <a:tabLst/>
                <a:defRPr/>
              </a:pPr>
              <a:endParaRPr kumimoji="0" lang="en-US" sz="1001" b="0" i="0" u="none" strike="noStrike" kern="1200" cap="none" spc="0" normalizeH="0" baseline="0" noProof="0">
                <a:ln w="3175">
                  <a:noFill/>
                </a:ln>
                <a:solidFill>
                  <a:prstClr val="black"/>
                </a:solidFill>
                <a:effectLst/>
                <a:uLnTx/>
                <a:uFillTx/>
                <a:latin typeface="Segoe UI"/>
                <a:ea typeface="+mn-ea"/>
                <a:cs typeface="Segoe UI"/>
              </a:endParaRPr>
            </a:p>
          </p:txBody>
        </p:sp>
      </p:grpSp>
      <p:sp>
        <p:nvSpPr>
          <p:cNvPr id="15" name="Title 1">
            <a:extLst>
              <a:ext uri="{FF2B5EF4-FFF2-40B4-BE49-F238E27FC236}">
                <a16:creationId xmlns:a16="http://schemas.microsoft.com/office/drawing/2014/main" id="{283F357B-0B6C-224D-643E-3856B4AC616D}"/>
              </a:ext>
            </a:extLst>
          </p:cNvPr>
          <p:cNvSpPr txBox="1">
            <a:spLocks/>
          </p:cNvSpPr>
          <p:nvPr userDrawn="1"/>
        </p:nvSpPr>
        <p:spPr>
          <a:xfrm>
            <a:off x="588963" y="2561097"/>
            <a:ext cx="2353020" cy="861774"/>
          </a:xfrm>
          <a:prstGeom prst="rect">
            <a:avLst/>
          </a:prstGeom>
          <a:noFill/>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r>
              <a:rPr lang="en-US" sz="2800">
                <a:solidFill>
                  <a:schemeClr val="bg1"/>
                </a:solidFill>
                <a:cs typeface="Segoe UI"/>
              </a:rPr>
              <a:t> Delivery Guidance</a:t>
            </a:r>
          </a:p>
        </p:txBody>
      </p:sp>
      <p:sp>
        <p:nvSpPr>
          <p:cNvPr id="16" name="TextBox 15">
            <a:extLst>
              <a:ext uri="{FF2B5EF4-FFF2-40B4-BE49-F238E27FC236}">
                <a16:creationId xmlns:a16="http://schemas.microsoft.com/office/drawing/2014/main" id="{A44B0076-09B3-9528-4710-B22561665C2A}"/>
              </a:ext>
            </a:extLst>
          </p:cNvPr>
          <p:cNvSpPr txBox="1"/>
          <p:nvPr userDrawn="1"/>
        </p:nvSpPr>
        <p:spPr>
          <a:xfrm>
            <a:off x="588964" y="3865997"/>
            <a:ext cx="2340148" cy="246221"/>
          </a:xfrm>
          <a:prstGeom prst="rect">
            <a:avLst/>
          </a:prstGeom>
          <a:noFill/>
        </p:spPr>
        <p:txBody>
          <a:bodyPr wrap="square" lIns="0" tIns="0" rIns="0" bIns="0" rtlCol="0" anchor="t">
            <a:spAutoFit/>
          </a:bodyPr>
          <a:lstStyle/>
          <a:p>
            <a:pPr marL="0" marR="0" lvl="0" indent="0" algn="l" defTabSz="914390" rtl="0" eaLnBrk="1" fontAlgn="auto" latinLnBrk="0" hangingPunct="1">
              <a:lnSpc>
                <a:spcPct val="100000"/>
              </a:lnSpc>
              <a:spcBef>
                <a:spcPts val="0"/>
              </a:spcBef>
              <a:spcAft>
                <a:spcPts val="0"/>
              </a:spcAft>
              <a:buClrTx/>
              <a:buSzTx/>
              <a:buFontTx/>
              <a:buNone/>
              <a:tabLst/>
              <a:defRPr/>
            </a:pPr>
            <a:r>
              <a:rPr kumimoji="0" lang="en-US" sz="1600" b="0" i="0" u="none" strike="noStrike" kern="1200" cap="all" spc="0" normalizeH="0" baseline="0" noProof="0">
                <a:ln>
                  <a:noFill/>
                </a:ln>
                <a:solidFill>
                  <a:sysClr val="windowText" lastClr="000000"/>
                </a:solidFill>
                <a:effectLst/>
                <a:highlight>
                  <a:srgbClr val="00FFFF"/>
                </a:highlight>
                <a:uLnTx/>
                <a:uFillTx/>
                <a:latin typeface="Segoe UI Semibold"/>
                <a:ea typeface="Segoe UI Black"/>
                <a:cs typeface="+mn-cs"/>
              </a:rPr>
              <a:t>CSA info only</a:t>
            </a:r>
          </a:p>
        </p:txBody>
      </p:sp>
      <p:sp>
        <p:nvSpPr>
          <p:cNvPr id="17" name="TextBox 16">
            <a:extLst>
              <a:ext uri="{FF2B5EF4-FFF2-40B4-BE49-F238E27FC236}">
                <a16:creationId xmlns:a16="http://schemas.microsoft.com/office/drawing/2014/main" id="{44484D91-B687-F39D-B900-654E6B82AD68}"/>
              </a:ext>
            </a:extLst>
          </p:cNvPr>
          <p:cNvSpPr txBox="1"/>
          <p:nvPr userDrawn="1"/>
        </p:nvSpPr>
        <p:spPr>
          <a:xfrm>
            <a:off x="4178300" y="813677"/>
            <a:ext cx="7183436" cy="246221"/>
          </a:xfrm>
          <a:prstGeom prst="rect">
            <a:avLst/>
          </a:prstGeom>
          <a:noFill/>
        </p:spPr>
        <p:txBody>
          <a:bodyPr wrap="square" lIns="0" tIns="0" rIns="0" bIns="0">
            <a:spAutoFit/>
          </a:bodyPr>
          <a:lstStyle/>
          <a:p>
            <a:pPr marL="0" marR="0" lvl="0" indent="0" algn="l" defTabSz="914401" rtl="0" eaLnBrk="1" fontAlgn="auto" latinLnBrk="0" hangingPunct="1">
              <a:lnSpc>
                <a:spcPct val="100000"/>
              </a:lnSpc>
              <a:spcBef>
                <a:spcPts val="400"/>
              </a:spcBef>
              <a:spcAft>
                <a:spcPts val="601"/>
              </a:spcAft>
              <a:buClrTx/>
              <a:buSzTx/>
              <a:buFontTx/>
              <a:buNone/>
              <a:tabLst/>
              <a:defRPr/>
            </a:pPr>
            <a:r>
              <a:rPr kumimoji="0" lang="en-US" sz="1600" b="0" i="0" u="none" strike="noStrike" kern="1200" cap="none" spc="0" normalizeH="0" baseline="0" noProof="0">
                <a:ln>
                  <a:noFill/>
                </a:ln>
                <a:solidFill>
                  <a:srgbClr val="8661C5"/>
                </a:solidFill>
                <a:effectLst/>
                <a:uLnTx/>
                <a:uFillTx/>
                <a:latin typeface="Segoe UI Semibold"/>
                <a:ea typeface="+mn-ea"/>
                <a:cs typeface="+mn-cs"/>
              </a:rPr>
              <a:t>Audience</a:t>
            </a:r>
          </a:p>
        </p:txBody>
      </p:sp>
      <p:sp>
        <p:nvSpPr>
          <p:cNvPr id="18" name="TextBox 17">
            <a:extLst>
              <a:ext uri="{FF2B5EF4-FFF2-40B4-BE49-F238E27FC236}">
                <a16:creationId xmlns:a16="http://schemas.microsoft.com/office/drawing/2014/main" id="{D4AEAA42-EA07-2CDC-1774-0A7F9DFD3B8C}"/>
              </a:ext>
            </a:extLst>
          </p:cNvPr>
          <p:cNvSpPr txBox="1"/>
          <p:nvPr userDrawn="1"/>
        </p:nvSpPr>
        <p:spPr>
          <a:xfrm>
            <a:off x="4178300" y="1535094"/>
            <a:ext cx="7183436" cy="246221"/>
          </a:xfrm>
          <a:prstGeom prst="rect">
            <a:avLst/>
          </a:prstGeom>
          <a:noFill/>
        </p:spPr>
        <p:txBody>
          <a:bodyPr wrap="square" lIns="0" tIns="0" rIns="0" bIns="0">
            <a:spAutoFit/>
          </a:bodyPr>
          <a:lstStyle/>
          <a:p>
            <a:pPr marL="0" marR="0" lvl="0" indent="0" algn="l" defTabSz="914401" rtl="0" eaLnBrk="1" fontAlgn="auto" latinLnBrk="0" hangingPunct="1">
              <a:lnSpc>
                <a:spcPct val="100000"/>
              </a:lnSpc>
              <a:spcBef>
                <a:spcPts val="400"/>
              </a:spcBef>
              <a:spcAft>
                <a:spcPts val="601"/>
              </a:spcAft>
              <a:buClrTx/>
              <a:buSzTx/>
              <a:buFontTx/>
              <a:buNone/>
              <a:tabLst/>
              <a:defRPr/>
            </a:pPr>
            <a:r>
              <a:rPr kumimoji="0" lang="en-US" sz="1600" b="0" i="0" u="none" strike="noStrike" kern="1200" cap="none" spc="0" normalizeH="0" baseline="0" noProof="0">
                <a:ln>
                  <a:noFill/>
                </a:ln>
                <a:solidFill>
                  <a:srgbClr val="8661C5"/>
                </a:solidFill>
                <a:effectLst/>
                <a:uLnTx/>
                <a:uFillTx/>
                <a:latin typeface="Segoe UI Semibold"/>
                <a:ea typeface="+mn-ea"/>
                <a:cs typeface="+mn-cs"/>
              </a:rPr>
              <a:t>Purpose</a:t>
            </a:r>
          </a:p>
        </p:txBody>
      </p:sp>
      <p:sp>
        <p:nvSpPr>
          <p:cNvPr id="19" name="TextBox 18">
            <a:extLst>
              <a:ext uri="{FF2B5EF4-FFF2-40B4-BE49-F238E27FC236}">
                <a16:creationId xmlns:a16="http://schemas.microsoft.com/office/drawing/2014/main" id="{9DAD0DA1-1626-21D0-EF68-87DCF1BE69F1}"/>
              </a:ext>
            </a:extLst>
          </p:cNvPr>
          <p:cNvSpPr txBox="1"/>
          <p:nvPr userDrawn="1"/>
        </p:nvSpPr>
        <p:spPr>
          <a:xfrm>
            <a:off x="4178300" y="3724016"/>
            <a:ext cx="7183436" cy="620683"/>
          </a:xfrm>
          <a:prstGeom prst="rect">
            <a:avLst/>
          </a:prstGeom>
          <a:noFill/>
        </p:spPr>
        <p:txBody>
          <a:bodyPr wrap="square" lIns="0" tIns="0" rIns="0" bIns="0" anchor="t">
            <a:spAutoFit/>
          </a:bodyPr>
          <a:lstStyle/>
          <a:p>
            <a:pPr marL="0" marR="0" lvl="0" indent="0" algn="l" defTabSz="914401" rtl="0" eaLnBrk="1" fontAlgn="auto" latinLnBrk="0" hangingPunct="1">
              <a:lnSpc>
                <a:spcPct val="100000"/>
              </a:lnSpc>
              <a:spcBef>
                <a:spcPts val="400"/>
              </a:spcBef>
              <a:spcAft>
                <a:spcPts val="601"/>
              </a:spcAft>
              <a:buClrTx/>
              <a:buSzTx/>
              <a:buFontTx/>
              <a:buNone/>
              <a:tabLst/>
              <a:defRPr/>
            </a:pPr>
            <a:r>
              <a:rPr kumimoji="0" lang="en-US" sz="1600" b="0" i="0" u="none" strike="noStrike" kern="1200" cap="none" spc="0" normalizeH="0" baseline="0" noProof="0">
                <a:ln>
                  <a:noFill/>
                </a:ln>
                <a:solidFill>
                  <a:srgbClr val="8661C5"/>
                </a:solidFill>
                <a:effectLst/>
                <a:uLnTx/>
                <a:uFillTx/>
                <a:latin typeface="Segoe UI Semibold"/>
                <a:ea typeface="+mn-ea"/>
                <a:cs typeface="+mn-cs"/>
              </a:rPr>
              <a:t>How to use this deck</a:t>
            </a:r>
          </a:p>
          <a:p>
            <a:pPr marL="0" marR="0" lvl="0" indent="0" algn="l" defTabSz="914401" rtl="0" eaLnBrk="1" fontAlgn="auto" latinLnBrk="0" hangingPunct="1">
              <a:lnSpc>
                <a:spcPct val="100000"/>
              </a:lnSpc>
              <a:spcBef>
                <a:spcPts val="400"/>
              </a:spcBef>
              <a:spcAft>
                <a:spcPts val="601"/>
              </a:spcAft>
              <a:buClrTx/>
              <a:buSzTx/>
              <a:buFontTx/>
              <a:buNone/>
              <a:tabLst/>
              <a:defRPr/>
            </a:pPr>
            <a:r>
              <a:rPr kumimoji="0" lang="en-US" sz="1600" b="1" i="0" u="none" strike="noStrike" kern="1200" cap="none" spc="0" normalizeH="0" baseline="0" noProof="0">
                <a:ln>
                  <a:noFill/>
                </a:ln>
                <a:solidFill>
                  <a:srgbClr val="D83B01"/>
                </a:solidFill>
                <a:effectLst/>
                <a:uLnTx/>
                <a:uFillTx/>
                <a:latin typeface="Segoe UI Semibold"/>
                <a:ea typeface="+mn-ea"/>
                <a:cs typeface="+mn-cs"/>
              </a:rPr>
              <a:t>Important</a:t>
            </a:r>
            <a:r>
              <a:rPr kumimoji="0" lang="en-US" sz="1600" b="0" i="0" u="none" strike="noStrike" kern="1200" cap="none" spc="0" normalizeH="0" baseline="0" noProof="0">
                <a:ln>
                  <a:noFill/>
                </a:ln>
                <a:solidFill>
                  <a:srgbClr val="D83B01"/>
                </a:solidFill>
                <a:effectLst/>
                <a:uLnTx/>
                <a:uFillTx/>
                <a:latin typeface="Segoe UI Semibold"/>
                <a:ea typeface="+mn-ea"/>
                <a:cs typeface="+mn-cs"/>
              </a:rPr>
              <a:t> - </a:t>
            </a:r>
            <a:r>
              <a:rPr kumimoji="0" lang="en-US" sz="1401" b="0" i="0" u="none" strike="noStrike" kern="1200" cap="none" spc="0" normalizeH="0" baseline="0" noProof="0">
                <a:ln>
                  <a:noFill/>
                </a:ln>
                <a:solidFill>
                  <a:srgbClr val="D83B01"/>
                </a:solidFill>
                <a:effectLst/>
                <a:uLnTx/>
                <a:uFillTx/>
                <a:latin typeface="Segoe UI Semibold"/>
                <a:ea typeface="+mn-ea"/>
                <a:cs typeface="+mn-cs"/>
              </a:rPr>
              <a:t>Only share this deck as PDF (if required)</a:t>
            </a:r>
            <a:endParaRPr kumimoji="0" lang="en-US" sz="1600" b="0" i="0" u="none" strike="noStrike" kern="1200" cap="none" spc="0" normalizeH="0" baseline="0" noProof="0">
              <a:ln>
                <a:noFill/>
              </a:ln>
              <a:solidFill>
                <a:srgbClr val="D83B01"/>
              </a:solidFill>
              <a:effectLst/>
              <a:uLnTx/>
              <a:uFillTx/>
              <a:latin typeface="Segoe UI Semibold"/>
              <a:ea typeface="+mn-ea"/>
              <a:cs typeface="+mn-cs"/>
            </a:endParaRPr>
          </a:p>
        </p:txBody>
      </p:sp>
      <p:sp>
        <p:nvSpPr>
          <p:cNvPr id="24" name="Text Placeholder 23">
            <a:extLst>
              <a:ext uri="{FF2B5EF4-FFF2-40B4-BE49-F238E27FC236}">
                <a16:creationId xmlns:a16="http://schemas.microsoft.com/office/drawing/2014/main" id="{50C855E4-F773-8BA8-B1E0-21F398062534}"/>
              </a:ext>
            </a:extLst>
          </p:cNvPr>
          <p:cNvSpPr>
            <a:spLocks noGrp="1"/>
          </p:cNvSpPr>
          <p:nvPr>
            <p:ph type="body" sz="quarter" idx="10" hasCustomPrompt="1"/>
          </p:nvPr>
        </p:nvSpPr>
        <p:spPr>
          <a:xfrm>
            <a:off x="4175126" y="1119187"/>
            <a:ext cx="7129463" cy="234950"/>
          </a:xfrm>
        </p:spPr>
        <p:txBody>
          <a:bodyPr/>
          <a:lstStyle>
            <a:lvl1pPr>
              <a:defRPr sz="1401">
                <a:latin typeface="+mn-lt"/>
              </a:defRPr>
            </a:lvl1pPr>
          </a:lstStyle>
          <a:p>
            <a:pPr lvl="0"/>
            <a:r>
              <a:rPr lang="en-DE" sz="1401">
                <a:latin typeface="+mn-lt"/>
              </a:rPr>
              <a:t>Insert the audience</a:t>
            </a:r>
            <a:endParaRPr lang="en-DE"/>
          </a:p>
        </p:txBody>
      </p:sp>
      <p:sp>
        <p:nvSpPr>
          <p:cNvPr id="25" name="Text Placeholder 23">
            <a:extLst>
              <a:ext uri="{FF2B5EF4-FFF2-40B4-BE49-F238E27FC236}">
                <a16:creationId xmlns:a16="http://schemas.microsoft.com/office/drawing/2014/main" id="{E0B44CCD-6CE3-02B6-0FD9-EA864FA4A96C}"/>
              </a:ext>
            </a:extLst>
          </p:cNvPr>
          <p:cNvSpPr>
            <a:spLocks noGrp="1"/>
          </p:cNvSpPr>
          <p:nvPr>
            <p:ph type="body" sz="quarter" idx="11" hasCustomPrompt="1"/>
          </p:nvPr>
        </p:nvSpPr>
        <p:spPr>
          <a:xfrm>
            <a:off x="4174437" y="1858056"/>
            <a:ext cx="7129463" cy="234950"/>
          </a:xfrm>
        </p:spPr>
        <p:txBody>
          <a:bodyPr/>
          <a:lstStyle>
            <a:lvl1pPr>
              <a:defRPr sz="1401">
                <a:latin typeface="+mn-lt"/>
              </a:defRPr>
            </a:lvl1pPr>
          </a:lstStyle>
          <a:p>
            <a:pPr lvl="0"/>
            <a:r>
              <a:rPr lang="en-DE" sz="1401">
                <a:latin typeface="+mn-lt"/>
              </a:rPr>
              <a:t>Insert the purpose of the deck</a:t>
            </a:r>
            <a:endParaRPr lang="en-DE"/>
          </a:p>
        </p:txBody>
      </p:sp>
      <p:sp>
        <p:nvSpPr>
          <p:cNvPr id="26" name="Text Placeholder 23">
            <a:extLst>
              <a:ext uri="{FF2B5EF4-FFF2-40B4-BE49-F238E27FC236}">
                <a16:creationId xmlns:a16="http://schemas.microsoft.com/office/drawing/2014/main" id="{DFA2E42C-ECFA-A7A9-15D3-7622FDEE8122}"/>
              </a:ext>
            </a:extLst>
          </p:cNvPr>
          <p:cNvSpPr>
            <a:spLocks noGrp="1"/>
          </p:cNvSpPr>
          <p:nvPr>
            <p:ph type="body" sz="quarter" idx="12" hasCustomPrompt="1"/>
          </p:nvPr>
        </p:nvSpPr>
        <p:spPr>
          <a:xfrm>
            <a:off x="4174437" y="4441602"/>
            <a:ext cx="7129463" cy="234950"/>
          </a:xfrm>
        </p:spPr>
        <p:txBody>
          <a:bodyPr/>
          <a:lstStyle>
            <a:lvl1pPr>
              <a:defRPr sz="1401">
                <a:latin typeface="+mn-lt"/>
              </a:defRPr>
            </a:lvl1pPr>
          </a:lstStyle>
          <a:p>
            <a:pPr lvl="0"/>
            <a:r>
              <a:rPr lang="en-DE" sz="1401">
                <a:latin typeface="+mn-lt"/>
              </a:rPr>
              <a:t>Insert additional guidance how to use the deck</a:t>
            </a:r>
            <a:endParaRPr lang="en-DE"/>
          </a:p>
        </p:txBody>
      </p:sp>
    </p:spTree>
    <p:extLst>
      <p:ext uri="{BB962C8B-B14F-4D97-AF65-F5344CB8AC3E}">
        <p14:creationId xmlns:p14="http://schemas.microsoft.com/office/powerpoint/2010/main" val="26010519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5D5AA619-22C5-E624-FD06-098868F01DBA}"/>
              </a:ext>
            </a:extLst>
          </p:cNvPr>
          <p:cNvSpPr>
            <a:spLocks noGrp="1"/>
          </p:cNvSpPr>
          <p:nvPr>
            <p:ph type="title" hasCustomPrompt="1"/>
          </p:nvPr>
        </p:nvSpPr>
        <p:spPr>
          <a:xfrm>
            <a:off x="584199" y="3035179"/>
            <a:ext cx="9144000" cy="498598"/>
          </a:xfrm>
          <a:noFill/>
        </p:spPr>
        <p:txBody>
          <a:bodyPr vert="horz" wrap="square" lIns="0" tIns="0" rIns="0" bIns="0" rtlCol="0" anchor="b" anchorCtr="0">
            <a:spAutoFit/>
          </a:bodyPr>
          <a:lstStyle>
            <a:lvl1pPr algn="l" defTabSz="932765" rtl="0" eaLnBrk="1" latinLnBrk="0" hangingPunct="1">
              <a:lnSpc>
                <a:spcPct val="90000"/>
              </a:lnSpc>
              <a:spcBef>
                <a:spcPct val="0"/>
              </a:spcBef>
              <a:buNone/>
              <a:defRPr lang="en-US" sz="3600" b="0" kern="1200" cap="none" spc="-50" baseline="0" dirty="0">
                <a:ln w="3175">
                  <a:noFill/>
                </a:ln>
                <a:gradFill>
                  <a:gsLst>
                    <a:gs pos="22000">
                      <a:schemeClr val="accent2"/>
                    </a:gs>
                    <a:gs pos="100000">
                      <a:schemeClr val="accent3"/>
                    </a:gs>
                  </a:gsLst>
                  <a:lin ang="2400000" scaled="0"/>
                </a:gradFill>
                <a:effectLst/>
                <a:latin typeface="+mj-lt"/>
                <a:ea typeface="+mn-ea"/>
                <a:cs typeface="Segoe UI" pitchFamily="34" charset="0"/>
              </a:defRPr>
            </a:lvl1pPr>
          </a:lstStyle>
          <a:p>
            <a:pPr lvl="0"/>
            <a:r>
              <a:rPr lang="en-US"/>
              <a:t>Session or demo title</a:t>
            </a:r>
          </a:p>
        </p:txBody>
      </p:sp>
      <p:sp>
        <p:nvSpPr>
          <p:cNvPr id="7" name="Text Placeholder 4">
            <a:extLst>
              <a:ext uri="{FF2B5EF4-FFF2-40B4-BE49-F238E27FC236}">
                <a16:creationId xmlns:a16="http://schemas.microsoft.com/office/drawing/2014/main" id="{F66251B6-6669-3E5F-CBBE-363F82903A09}"/>
              </a:ext>
            </a:extLst>
          </p:cNvPr>
          <p:cNvSpPr>
            <a:spLocks noGrp="1"/>
          </p:cNvSpPr>
          <p:nvPr>
            <p:ph type="body" sz="quarter" idx="12" hasCustomPrompt="1"/>
          </p:nvPr>
        </p:nvSpPr>
        <p:spPr>
          <a:xfrm>
            <a:off x="584199" y="3962400"/>
            <a:ext cx="9144000" cy="338682"/>
          </a:xfrm>
          <a:noFill/>
        </p:spPr>
        <p:txBody>
          <a:bodyPr wrap="square" lIns="0" tIns="0" rIns="0" bIns="0">
            <a:spAutoFit/>
          </a:bodyPr>
          <a:lstStyle>
            <a:lvl1pPr marL="0" indent="0">
              <a:spcBef>
                <a:spcPts val="0"/>
              </a:spcBef>
              <a:buNone/>
              <a:defRPr sz="2201" spc="0" baseline="0">
                <a:solidFill>
                  <a:schemeClr val="tx1"/>
                </a:solidFill>
                <a:latin typeface="+mn-lt"/>
                <a:cs typeface="Segoe UI" panose="020B0502040204020203" pitchFamily="34" charset="0"/>
              </a:defRPr>
            </a:lvl1pPr>
          </a:lstStyle>
          <a:p>
            <a:pPr lvl="0"/>
            <a:r>
              <a:rPr lang="en-US"/>
              <a:t>Speaker name or subtitle text</a:t>
            </a:r>
          </a:p>
        </p:txBody>
      </p:sp>
      <p:pic>
        <p:nvPicPr>
          <p:cNvPr id="8" name="MS logo gray - EMF" descr="Microsoft logo, gray text version">
            <a:extLst>
              <a:ext uri="{FF2B5EF4-FFF2-40B4-BE49-F238E27FC236}">
                <a16:creationId xmlns:a16="http://schemas.microsoft.com/office/drawing/2014/main" id="{E9310532-FEFD-7A18-695E-D9F2CC968DC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584200" y="585788"/>
            <a:ext cx="1366441" cy="292608"/>
          </a:xfrm>
          <a:prstGeom prst="rect">
            <a:avLst/>
          </a:prstGeom>
        </p:spPr>
      </p:pic>
    </p:spTree>
    <p:extLst>
      <p:ext uri="{BB962C8B-B14F-4D97-AF65-F5344CB8AC3E}">
        <p14:creationId xmlns:p14="http://schemas.microsoft.com/office/powerpoint/2010/main" val="206840219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nchor="t" anchorCtr="0"/>
          <a:lstStyle/>
          <a:p>
            <a:r>
              <a:rPr lang="en-US"/>
              <a:t>Click to edit Master title style</a:t>
            </a:r>
          </a:p>
        </p:txBody>
      </p:sp>
    </p:spTree>
    <p:extLst>
      <p:ext uri="{BB962C8B-B14F-4D97-AF65-F5344CB8AC3E}">
        <p14:creationId xmlns:p14="http://schemas.microsoft.com/office/powerpoint/2010/main" val="29642016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93082329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389A34C-16BA-6C93-03E6-5CD4F485849C}"/>
              </a:ext>
            </a:extLst>
          </p:cNvPr>
          <p:cNvGrpSpPr/>
          <p:nvPr userDrawn="1"/>
        </p:nvGrpSpPr>
        <p:grpSpPr>
          <a:xfrm>
            <a:off x="6892377" y="0"/>
            <a:ext cx="5299623" cy="6858000"/>
            <a:chOff x="6892376" y="0"/>
            <a:chExt cx="5299623" cy="6858000"/>
          </a:xfrm>
        </p:grpSpPr>
        <p:pic>
          <p:nvPicPr>
            <p:cNvPr id="4" name="Picture 3">
              <a:extLst>
                <a:ext uri="{FF2B5EF4-FFF2-40B4-BE49-F238E27FC236}">
                  <a16:creationId xmlns:a16="http://schemas.microsoft.com/office/drawing/2014/main" id="{C501A791-6B35-799C-BF1D-3492F80D26D7}"/>
                </a:ext>
                <a:ext uri="{C183D7F6-B498-43B3-948B-1728B52AA6E4}">
                  <adec:decorative xmlns:adec="http://schemas.microsoft.com/office/drawing/2017/decorative" val="1"/>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l="16919" t="4793" r="55136" b="5416"/>
            <a:stretch/>
          </p:blipFill>
          <p:spPr>
            <a:xfrm>
              <a:off x="7347856" y="0"/>
              <a:ext cx="4844143" cy="6858000"/>
            </a:xfrm>
            <a:prstGeom prst="rect">
              <a:avLst/>
            </a:prstGeom>
          </p:spPr>
        </p:pic>
        <p:sp>
          <p:nvSpPr>
            <p:cNvPr id="5" name="Rectangle 4">
              <a:extLst>
                <a:ext uri="{FF2B5EF4-FFF2-40B4-BE49-F238E27FC236}">
                  <a16:creationId xmlns:a16="http://schemas.microsoft.com/office/drawing/2014/main" id="{FD0BA37F-491D-6733-8313-62FE4479946A}"/>
                </a:ext>
                <a:ext uri="{C183D7F6-B498-43B3-948B-1728B52AA6E4}">
                  <adec:decorative xmlns:adec="http://schemas.microsoft.com/office/drawing/2017/decorative" val="1"/>
                </a:ext>
              </a:extLst>
            </p:cNvPr>
            <p:cNvSpPr/>
            <p:nvPr/>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9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nchor="t" anchorCtr="0"/>
          <a:lstStyle/>
          <a:p>
            <a:r>
              <a:rPr lang="en-US"/>
              <a:t>Click to edit Master title style</a:t>
            </a:r>
          </a:p>
        </p:txBody>
      </p:sp>
    </p:spTree>
    <p:extLst>
      <p:ext uri="{BB962C8B-B14F-4D97-AF65-F5344CB8AC3E}">
        <p14:creationId xmlns:p14="http://schemas.microsoft.com/office/powerpoint/2010/main" val="41834541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11_Title Only">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389A34C-16BA-6C93-03E6-5CD4F485849C}"/>
              </a:ext>
            </a:extLst>
          </p:cNvPr>
          <p:cNvGrpSpPr/>
          <p:nvPr userDrawn="1"/>
        </p:nvGrpSpPr>
        <p:grpSpPr>
          <a:xfrm>
            <a:off x="6892377" y="0"/>
            <a:ext cx="5299623" cy="6858000"/>
            <a:chOff x="6892376" y="0"/>
            <a:chExt cx="5299623" cy="6858000"/>
          </a:xfrm>
        </p:grpSpPr>
        <p:pic>
          <p:nvPicPr>
            <p:cNvPr id="4" name="Picture 3">
              <a:extLst>
                <a:ext uri="{FF2B5EF4-FFF2-40B4-BE49-F238E27FC236}">
                  <a16:creationId xmlns:a16="http://schemas.microsoft.com/office/drawing/2014/main" id="{C501A791-6B35-799C-BF1D-3492F80D26D7}"/>
                </a:ext>
                <a:ext uri="{C183D7F6-B498-43B3-948B-1728B52AA6E4}">
                  <adec:decorative xmlns:adec="http://schemas.microsoft.com/office/drawing/2017/decorative" val="1"/>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l="16919" t="4793" r="55136" b="5416"/>
            <a:stretch/>
          </p:blipFill>
          <p:spPr>
            <a:xfrm>
              <a:off x="7347856" y="0"/>
              <a:ext cx="4844143" cy="6858000"/>
            </a:xfrm>
            <a:prstGeom prst="rect">
              <a:avLst/>
            </a:prstGeom>
          </p:spPr>
        </p:pic>
        <p:sp>
          <p:nvSpPr>
            <p:cNvPr id="5" name="Rectangle 4">
              <a:extLst>
                <a:ext uri="{FF2B5EF4-FFF2-40B4-BE49-F238E27FC236}">
                  <a16:creationId xmlns:a16="http://schemas.microsoft.com/office/drawing/2014/main" id="{FD0BA37F-491D-6733-8313-62FE4479946A}"/>
                </a:ext>
                <a:ext uri="{C183D7F6-B498-43B3-948B-1728B52AA6E4}">
                  <adec:decorative xmlns:adec="http://schemas.microsoft.com/office/drawing/2017/decorative" val="1"/>
                </a:ext>
              </a:extLst>
            </p:cNvPr>
            <p:cNvSpPr/>
            <p:nvPr/>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9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nchor="t" anchorCtr="0"/>
          <a:lstStyle/>
          <a:p>
            <a:r>
              <a:rPr lang="en-US"/>
              <a:t>Click to edit Master title style</a:t>
            </a:r>
          </a:p>
        </p:txBody>
      </p:sp>
      <p:sp>
        <p:nvSpPr>
          <p:cNvPr id="7" name="Picture Placeholder 6">
            <a:extLst>
              <a:ext uri="{FF2B5EF4-FFF2-40B4-BE49-F238E27FC236}">
                <a16:creationId xmlns:a16="http://schemas.microsoft.com/office/drawing/2014/main" id="{3B01AA23-E126-1E9B-2812-E55E91413EDB}"/>
              </a:ext>
            </a:extLst>
          </p:cNvPr>
          <p:cNvSpPr>
            <a:spLocks noGrp="1"/>
          </p:cNvSpPr>
          <p:nvPr>
            <p:ph type="pic" sz="quarter" idx="10"/>
          </p:nvPr>
        </p:nvSpPr>
        <p:spPr>
          <a:xfrm>
            <a:off x="6242050" y="1"/>
            <a:ext cx="5949950" cy="6857999"/>
          </a:xfrm>
          <a:solidFill>
            <a:schemeClr val="bg1">
              <a:lumMod val="95000"/>
            </a:schemeClr>
          </a:solidFill>
        </p:spPr>
        <p:txBody>
          <a:bodyPr/>
          <a:lstStyle>
            <a:lvl1pPr marL="0" indent="0">
              <a:buNone/>
              <a:defRPr sz="1801"/>
            </a:lvl1pPr>
          </a:lstStyle>
          <a:p>
            <a:endParaRPr lang="en-US"/>
          </a:p>
        </p:txBody>
      </p:sp>
    </p:spTree>
    <p:extLst>
      <p:ext uri="{BB962C8B-B14F-4D97-AF65-F5344CB8AC3E}">
        <p14:creationId xmlns:p14="http://schemas.microsoft.com/office/powerpoint/2010/main" val="14875681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389A34C-16BA-6C93-03E6-5CD4F485849C}"/>
              </a:ext>
            </a:extLst>
          </p:cNvPr>
          <p:cNvGrpSpPr/>
          <p:nvPr userDrawn="1"/>
        </p:nvGrpSpPr>
        <p:grpSpPr>
          <a:xfrm>
            <a:off x="6892377" y="0"/>
            <a:ext cx="5299623" cy="6858000"/>
            <a:chOff x="6892376" y="0"/>
            <a:chExt cx="5299623" cy="6858000"/>
          </a:xfrm>
        </p:grpSpPr>
        <p:pic>
          <p:nvPicPr>
            <p:cNvPr id="4" name="Picture 3">
              <a:extLst>
                <a:ext uri="{FF2B5EF4-FFF2-40B4-BE49-F238E27FC236}">
                  <a16:creationId xmlns:a16="http://schemas.microsoft.com/office/drawing/2014/main" id="{C501A791-6B35-799C-BF1D-3492F80D26D7}"/>
                </a:ext>
                <a:ext uri="{C183D7F6-B498-43B3-948B-1728B52AA6E4}">
                  <adec:decorative xmlns:adec="http://schemas.microsoft.com/office/drawing/2017/decorative" val="1"/>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l="16919" t="4793" r="55136" b="5416"/>
            <a:stretch/>
          </p:blipFill>
          <p:spPr>
            <a:xfrm>
              <a:off x="7347856" y="0"/>
              <a:ext cx="4844143" cy="6858000"/>
            </a:xfrm>
            <a:prstGeom prst="rect">
              <a:avLst/>
            </a:prstGeom>
          </p:spPr>
        </p:pic>
        <p:sp>
          <p:nvSpPr>
            <p:cNvPr id="5" name="Rectangle 4">
              <a:extLst>
                <a:ext uri="{FF2B5EF4-FFF2-40B4-BE49-F238E27FC236}">
                  <a16:creationId xmlns:a16="http://schemas.microsoft.com/office/drawing/2014/main" id="{FD0BA37F-491D-6733-8313-62FE4479946A}"/>
                </a:ext>
                <a:ext uri="{C183D7F6-B498-43B3-948B-1728B52AA6E4}">
                  <adec:decorative xmlns:adec="http://schemas.microsoft.com/office/drawing/2017/decorative" val="1"/>
                </a:ext>
              </a:extLst>
            </p:cNvPr>
            <p:cNvSpPr/>
            <p:nvPr/>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9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nchor="t" anchorCtr="0"/>
          <a:lstStyle/>
          <a:p>
            <a:r>
              <a:rPr lang="en-US"/>
              <a:t>Click to edit Master title style</a:t>
            </a:r>
          </a:p>
        </p:txBody>
      </p:sp>
      <p:sp>
        <p:nvSpPr>
          <p:cNvPr id="10" name="Text Placeholder 11">
            <a:extLst>
              <a:ext uri="{FF2B5EF4-FFF2-40B4-BE49-F238E27FC236}">
                <a16:creationId xmlns:a16="http://schemas.microsoft.com/office/drawing/2014/main" id="{86E03C92-DE23-2C43-07EE-49514B3D2740}"/>
              </a:ext>
            </a:extLst>
          </p:cNvPr>
          <p:cNvSpPr>
            <a:spLocks noGrp="1"/>
          </p:cNvSpPr>
          <p:nvPr>
            <p:ph type="body" sz="quarter" idx="16" hasCustomPrompt="1"/>
          </p:nvPr>
        </p:nvSpPr>
        <p:spPr>
          <a:xfrm>
            <a:off x="585217" y="316933"/>
            <a:ext cx="3536997" cy="338554"/>
          </a:xfrm>
        </p:spPr>
        <p:txBody>
          <a:bodyPr anchor="t"/>
          <a:lstStyle>
            <a:lvl1pPr marL="0" indent="0" algn="l" defTabSz="914390" rtl="0" eaLnBrk="1" latinLnBrk="0" hangingPunct="1">
              <a:spcBef>
                <a:spcPts val="0"/>
              </a:spcBef>
              <a:buNone/>
              <a:defRPr lang="en-US" sz="1600" kern="1200" dirty="0">
                <a:solidFill>
                  <a:schemeClr val="tx1"/>
                </a:solidFill>
                <a:latin typeface="+mj-lt"/>
                <a:ea typeface="+mn-ea"/>
                <a:cs typeface="+mn-cs"/>
              </a:defRPr>
            </a:lvl1pPr>
          </a:lstStyle>
          <a:p>
            <a:pPr lvl="0"/>
            <a:r>
              <a:rPr lang="en-US"/>
              <a:t>Click to edit text styles</a:t>
            </a:r>
          </a:p>
        </p:txBody>
      </p:sp>
    </p:spTree>
    <p:extLst>
      <p:ext uri="{BB962C8B-B14F-4D97-AF65-F5344CB8AC3E}">
        <p14:creationId xmlns:p14="http://schemas.microsoft.com/office/powerpoint/2010/main" val="255157569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955445-9897-4F4A-1AC6-E3E7C73BEB1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675054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10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3">
            <a:extLst>
              <a:ext uri="{FF2B5EF4-FFF2-40B4-BE49-F238E27FC236}">
                <a16:creationId xmlns:a16="http://schemas.microsoft.com/office/drawing/2014/main" id="{CE989252-C734-F337-C4C4-968C00B84337}"/>
              </a:ext>
            </a:extLst>
          </p:cNvPr>
          <p:cNvSpPr>
            <a:spLocks noGrp="1"/>
          </p:cNvSpPr>
          <p:nvPr>
            <p:ph type="title"/>
          </p:nvPr>
        </p:nvSpPr>
        <p:spPr/>
        <p:txBody>
          <a:bodyPr anchor="t" anchorCtr="0"/>
          <a:lstStyle/>
          <a:p>
            <a:r>
              <a:rPr lang="en-US"/>
              <a:t>Click to edit Master title style</a:t>
            </a:r>
          </a:p>
        </p:txBody>
      </p:sp>
    </p:spTree>
    <p:extLst>
      <p:ext uri="{BB962C8B-B14F-4D97-AF65-F5344CB8AC3E}">
        <p14:creationId xmlns:p14="http://schemas.microsoft.com/office/powerpoint/2010/main" val="392251628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13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3">
            <a:extLst>
              <a:ext uri="{FF2B5EF4-FFF2-40B4-BE49-F238E27FC236}">
                <a16:creationId xmlns:a16="http://schemas.microsoft.com/office/drawing/2014/main" id="{CE989252-C734-F337-C4C4-968C00B84337}"/>
              </a:ext>
            </a:extLst>
          </p:cNvPr>
          <p:cNvSpPr>
            <a:spLocks noGrp="1"/>
          </p:cNvSpPr>
          <p:nvPr>
            <p:ph type="title" hasCustomPrompt="1"/>
          </p:nvPr>
        </p:nvSpPr>
        <p:spPr>
          <a:xfrm>
            <a:off x="588264" y="2309812"/>
            <a:ext cx="3178980" cy="3959222"/>
          </a:xfrm>
        </p:spPr>
        <p:txBody>
          <a:bodyPr anchor="t" anchorCtr="0"/>
          <a:lstStyle>
            <a:lvl1pPr>
              <a:defRPr lang="en-US" sz="2800" b="0" kern="1200" cap="none" spc="-50" baseline="0" dirty="0">
                <a:ln w="3175">
                  <a:noFill/>
                </a:ln>
                <a:gradFill>
                  <a:gsLst>
                    <a:gs pos="22000">
                      <a:schemeClr val="accent2"/>
                    </a:gs>
                    <a:gs pos="100000">
                      <a:schemeClr val="accent3"/>
                    </a:gs>
                  </a:gsLst>
                  <a:lin ang="2400000" scaled="0"/>
                </a:gradFill>
                <a:effectLst/>
                <a:latin typeface="+mj-lt"/>
                <a:ea typeface="+mn-ea"/>
                <a:cs typeface="Segoe UI" pitchFamily="34" charset="0"/>
              </a:defRPr>
            </a:lvl1pPr>
          </a:lstStyle>
          <a:p>
            <a:r>
              <a:rPr lang="en-US"/>
              <a:t>Title</a:t>
            </a:r>
          </a:p>
        </p:txBody>
      </p:sp>
      <p:sp>
        <p:nvSpPr>
          <p:cNvPr id="6" name="Text Placeholder 2">
            <a:extLst>
              <a:ext uri="{FF2B5EF4-FFF2-40B4-BE49-F238E27FC236}">
                <a16:creationId xmlns:a16="http://schemas.microsoft.com/office/drawing/2014/main" id="{FD55DC90-96BB-0B22-12A0-75FE75C2C244}"/>
              </a:ext>
            </a:extLst>
          </p:cNvPr>
          <p:cNvSpPr>
            <a:spLocks noGrp="1"/>
          </p:cNvSpPr>
          <p:nvPr>
            <p:ph type="body" sz="quarter" idx="11"/>
          </p:nvPr>
        </p:nvSpPr>
        <p:spPr>
          <a:xfrm>
            <a:off x="4356100" y="2309814"/>
            <a:ext cx="7253289" cy="3959223"/>
          </a:xfrm>
        </p:spPr>
        <p:txBody>
          <a:bodyPr anchor="t"/>
          <a:lstStyle>
            <a:lvl1pPr marL="231781" indent="-231781">
              <a:spcBef>
                <a:spcPts val="1801"/>
              </a:spcBef>
              <a:spcAft>
                <a:spcPts val="601"/>
              </a:spcAft>
              <a:buFont typeface="Arial" panose="020B0604020202020204" pitchFamily="34" charset="0"/>
              <a:buChar char="•"/>
              <a:defRPr sz="1801"/>
            </a:lvl1pPr>
          </a:lstStyle>
          <a:p>
            <a:pPr lvl="0"/>
            <a:r>
              <a:rPr lang="en-US"/>
              <a:t>Click to edit Master text styles</a:t>
            </a:r>
          </a:p>
        </p:txBody>
      </p:sp>
      <p:cxnSp>
        <p:nvCxnSpPr>
          <p:cNvPr id="8" name="Straight Connector 7">
            <a:extLst>
              <a:ext uri="{FF2B5EF4-FFF2-40B4-BE49-F238E27FC236}">
                <a16:creationId xmlns:a16="http://schemas.microsoft.com/office/drawing/2014/main" id="{D301ED40-B32E-3F97-86BC-7F717EDF07C4}"/>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noFill/>
          <a:ln w="12700">
            <a:gradFill flip="none" rotWithShape="1">
              <a:gsLst>
                <a:gs pos="0">
                  <a:schemeClr val="accent3"/>
                </a:gs>
                <a:gs pos="100000">
                  <a:schemeClr val="accent1">
                    <a:alpha val="0"/>
                  </a:schemeClr>
                </a:gs>
                <a:gs pos="65000">
                  <a:schemeClr val="accent1">
                    <a:alpha val="40000"/>
                  </a:schemeClr>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1" name="Straight Connector 10">
            <a:extLst>
              <a:ext uri="{FF2B5EF4-FFF2-40B4-BE49-F238E27FC236}">
                <a16:creationId xmlns:a16="http://schemas.microsoft.com/office/drawing/2014/main" id="{A75B93E4-2B6A-C51B-F70E-802AF87CB943}"/>
              </a:ext>
            </a:extLst>
          </p:cNvPr>
          <p:cNvCxnSpPr/>
          <p:nvPr userDrawn="1"/>
        </p:nvCxnSpPr>
        <p:spPr>
          <a:xfrm>
            <a:off x="585216" y="2013814"/>
            <a:ext cx="3291840" cy="0"/>
          </a:xfrm>
          <a:prstGeom prst="line">
            <a:avLst/>
          </a:prstGeom>
          <a:noFill/>
          <a:ln w="12700">
            <a:gradFill flip="none" rotWithShape="1">
              <a:gsLst>
                <a:gs pos="0">
                  <a:schemeClr val="accent3"/>
                </a:gs>
                <a:gs pos="100000">
                  <a:schemeClr val="accent1">
                    <a:alpha val="0"/>
                  </a:schemeClr>
                </a:gs>
                <a:gs pos="65000">
                  <a:schemeClr val="accent1">
                    <a:alpha val="40000"/>
                  </a:schemeClr>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266813404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 name="Title 6">
            <a:extLst>
              <a:ext uri="{FF2B5EF4-FFF2-40B4-BE49-F238E27FC236}">
                <a16:creationId xmlns:a16="http://schemas.microsoft.com/office/drawing/2014/main" id="{51C9B6F3-E735-840E-3BE2-D2B3CC818C47}"/>
              </a:ext>
            </a:extLst>
          </p:cNvPr>
          <p:cNvSpPr>
            <a:spLocks noGrp="1"/>
          </p:cNvSpPr>
          <p:nvPr>
            <p:ph type="title"/>
          </p:nvPr>
        </p:nvSpPr>
        <p:spPr>
          <a:xfrm>
            <a:off x="588262" y="580313"/>
            <a:ext cx="11018521" cy="430887"/>
          </a:xfrm>
        </p:spPr>
        <p:txBody>
          <a:bodyPr anchor="t" anchorCtr="0"/>
          <a:lstStyle/>
          <a:p>
            <a:r>
              <a:rPr lang="en-US"/>
              <a:t>Click to edit Master title style</a:t>
            </a:r>
          </a:p>
        </p:txBody>
      </p:sp>
      <p:sp>
        <p:nvSpPr>
          <p:cNvPr id="6" name="Text Placeholder 2">
            <a:extLst>
              <a:ext uri="{FF2B5EF4-FFF2-40B4-BE49-F238E27FC236}">
                <a16:creationId xmlns:a16="http://schemas.microsoft.com/office/drawing/2014/main" id="{DC5275CD-9BC7-D5C8-CFA6-C95A6628B7BE}"/>
              </a:ext>
            </a:extLst>
          </p:cNvPr>
          <p:cNvSpPr>
            <a:spLocks noGrp="1"/>
          </p:cNvSpPr>
          <p:nvPr>
            <p:ph type="body" sz="quarter" idx="11"/>
          </p:nvPr>
        </p:nvSpPr>
        <p:spPr>
          <a:xfrm>
            <a:off x="584518" y="1039270"/>
            <a:ext cx="11018521" cy="276999"/>
          </a:xfrm>
        </p:spPr>
        <p:txBody>
          <a:bodyPr/>
          <a:lstStyle>
            <a:lvl1pPr marL="0" indent="0">
              <a:buNone/>
              <a:defRPr sz="1801"/>
            </a:lvl1pPr>
          </a:lstStyle>
          <a:p>
            <a:pPr lvl="0"/>
            <a:r>
              <a:rPr lang="en-US"/>
              <a:t>Click to edit Master text styles</a:t>
            </a:r>
          </a:p>
        </p:txBody>
      </p:sp>
    </p:spTree>
    <p:extLst>
      <p:ext uri="{BB962C8B-B14F-4D97-AF65-F5344CB8AC3E}">
        <p14:creationId xmlns:p14="http://schemas.microsoft.com/office/powerpoint/2010/main" val="363406623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8E18B7EF-51F4-0AF3-B6B2-14F3663B476B}"/>
              </a:ext>
            </a:extLst>
          </p:cNvPr>
          <p:cNvSpPr>
            <a:spLocks noGrp="1"/>
          </p:cNvSpPr>
          <p:nvPr>
            <p:ph type="title"/>
          </p:nvPr>
        </p:nvSpPr>
        <p:spPr>
          <a:xfrm>
            <a:off x="588262" y="580313"/>
            <a:ext cx="11018521" cy="430887"/>
          </a:xfrm>
        </p:spPr>
        <p:txBody>
          <a:bodyPr anchor="t" anchorCtr="0"/>
          <a:lstStyle/>
          <a:p>
            <a:r>
              <a:rPr lang="en-US"/>
              <a:t>Click to edit Master title style</a:t>
            </a:r>
          </a:p>
        </p:txBody>
      </p:sp>
      <p:sp>
        <p:nvSpPr>
          <p:cNvPr id="7" name="Text Placeholder 11">
            <a:extLst>
              <a:ext uri="{FF2B5EF4-FFF2-40B4-BE49-F238E27FC236}">
                <a16:creationId xmlns:a16="http://schemas.microsoft.com/office/drawing/2014/main" id="{9AC98D00-037E-AA9F-9072-F66D12F7D7B2}"/>
              </a:ext>
            </a:extLst>
          </p:cNvPr>
          <p:cNvSpPr>
            <a:spLocks noGrp="1"/>
          </p:cNvSpPr>
          <p:nvPr>
            <p:ph type="body" sz="quarter" idx="16" hasCustomPrompt="1"/>
          </p:nvPr>
        </p:nvSpPr>
        <p:spPr>
          <a:xfrm>
            <a:off x="585217" y="316933"/>
            <a:ext cx="3536997" cy="338554"/>
          </a:xfrm>
        </p:spPr>
        <p:txBody>
          <a:bodyPr anchor="t"/>
          <a:lstStyle>
            <a:lvl1pPr marL="0" indent="0" algn="l" defTabSz="914390" rtl="0" eaLnBrk="1" latinLnBrk="0" hangingPunct="1">
              <a:spcBef>
                <a:spcPts val="0"/>
              </a:spcBef>
              <a:buNone/>
              <a:defRPr lang="en-US" sz="1600" kern="1200" dirty="0">
                <a:solidFill>
                  <a:schemeClr val="tx1"/>
                </a:solidFill>
                <a:latin typeface="+mj-lt"/>
                <a:ea typeface="+mn-ea"/>
                <a:cs typeface="+mn-cs"/>
              </a:defRPr>
            </a:lvl1pPr>
          </a:lstStyle>
          <a:p>
            <a:pPr lvl="0"/>
            <a:r>
              <a:rPr lang="en-US"/>
              <a:t>Click to edit text styles</a:t>
            </a:r>
          </a:p>
        </p:txBody>
      </p:sp>
      <p:sp>
        <p:nvSpPr>
          <p:cNvPr id="8" name="Text Placeholder 2">
            <a:extLst>
              <a:ext uri="{FF2B5EF4-FFF2-40B4-BE49-F238E27FC236}">
                <a16:creationId xmlns:a16="http://schemas.microsoft.com/office/drawing/2014/main" id="{7F58507D-BE25-A676-EF32-EE4249E5B1E0}"/>
              </a:ext>
            </a:extLst>
          </p:cNvPr>
          <p:cNvSpPr>
            <a:spLocks noGrp="1"/>
          </p:cNvSpPr>
          <p:nvPr>
            <p:ph type="body" sz="quarter" idx="11"/>
          </p:nvPr>
        </p:nvSpPr>
        <p:spPr>
          <a:xfrm>
            <a:off x="584518" y="1039270"/>
            <a:ext cx="11018521" cy="276999"/>
          </a:xfrm>
        </p:spPr>
        <p:txBody>
          <a:bodyPr/>
          <a:lstStyle>
            <a:lvl1pPr marL="0" indent="0">
              <a:buNone/>
              <a:defRPr sz="1801"/>
            </a:lvl1pPr>
          </a:lstStyle>
          <a:p>
            <a:pPr lvl="0"/>
            <a:r>
              <a:rPr lang="en-US"/>
              <a:t>Click to edit Master text styles</a:t>
            </a:r>
          </a:p>
        </p:txBody>
      </p:sp>
    </p:spTree>
    <p:extLst>
      <p:ext uri="{BB962C8B-B14F-4D97-AF65-F5344CB8AC3E}">
        <p14:creationId xmlns:p14="http://schemas.microsoft.com/office/powerpoint/2010/main" val="272839760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4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3">
            <a:extLst>
              <a:ext uri="{FF2B5EF4-FFF2-40B4-BE49-F238E27FC236}">
                <a16:creationId xmlns:a16="http://schemas.microsoft.com/office/drawing/2014/main" id="{CE989252-C734-F337-C4C4-968C00B84337}"/>
              </a:ext>
            </a:extLst>
          </p:cNvPr>
          <p:cNvSpPr>
            <a:spLocks noGrp="1"/>
          </p:cNvSpPr>
          <p:nvPr>
            <p:ph type="title"/>
          </p:nvPr>
        </p:nvSpPr>
        <p:spPr>
          <a:xfrm>
            <a:off x="588264" y="580313"/>
            <a:ext cx="4710812" cy="430887"/>
          </a:xfrm>
        </p:spPr>
        <p:txBody>
          <a:bodyPr anchor="t" anchorCtr="0"/>
          <a:lstStyle/>
          <a:p>
            <a:r>
              <a:rPr lang="en-US"/>
              <a:t>Click to edit Master title style</a:t>
            </a:r>
          </a:p>
        </p:txBody>
      </p:sp>
      <p:sp>
        <p:nvSpPr>
          <p:cNvPr id="5" name="Picture Placeholder 3">
            <a:extLst>
              <a:ext uri="{FF2B5EF4-FFF2-40B4-BE49-F238E27FC236}">
                <a16:creationId xmlns:a16="http://schemas.microsoft.com/office/drawing/2014/main" id="{B3B58AC5-4798-0617-0437-E66831EDE2C3}"/>
              </a:ext>
            </a:extLst>
          </p:cNvPr>
          <p:cNvSpPr>
            <a:spLocks noGrp="1"/>
          </p:cNvSpPr>
          <p:nvPr>
            <p:ph type="pic" sz="quarter" idx="13"/>
          </p:nvPr>
        </p:nvSpPr>
        <p:spPr>
          <a:xfrm>
            <a:off x="6242050" y="0"/>
            <a:ext cx="5949950" cy="6858000"/>
          </a:xfrm>
          <a:solidFill>
            <a:schemeClr val="bg1"/>
          </a:solidFill>
        </p:spPr>
        <p:txBody>
          <a:bodyPr/>
          <a:lstStyle>
            <a:lvl1pPr marL="0" indent="0">
              <a:buNone/>
              <a:defRPr sz="2000"/>
            </a:lvl1pPr>
          </a:lstStyle>
          <a:p>
            <a:r>
              <a:rPr lang="en-US"/>
              <a:t>Click icon to add picture</a:t>
            </a:r>
          </a:p>
        </p:txBody>
      </p:sp>
    </p:spTree>
    <p:extLst>
      <p:ext uri="{BB962C8B-B14F-4D97-AF65-F5344CB8AC3E}">
        <p14:creationId xmlns:p14="http://schemas.microsoft.com/office/powerpoint/2010/main" val="252153320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1A01FF2C-F269-F9D4-58FE-5327AC58EA85}"/>
              </a:ext>
            </a:extLst>
          </p:cNvPr>
          <p:cNvGrpSpPr/>
          <p:nvPr userDrawn="1"/>
        </p:nvGrpSpPr>
        <p:grpSpPr>
          <a:xfrm>
            <a:off x="0" y="0"/>
            <a:ext cx="12296446" cy="6858000"/>
            <a:chOff x="0" y="0"/>
            <a:chExt cx="12296446" cy="6858000"/>
          </a:xfrm>
        </p:grpSpPr>
        <p:grpSp>
          <p:nvGrpSpPr>
            <p:cNvPr id="10" name="Group 9">
              <a:extLst>
                <a:ext uri="{FF2B5EF4-FFF2-40B4-BE49-F238E27FC236}">
                  <a16:creationId xmlns:a16="http://schemas.microsoft.com/office/drawing/2014/main" id="{D682CD50-AEA4-6980-963E-93BE9699F3C5}"/>
                </a:ext>
              </a:extLst>
            </p:cNvPr>
            <p:cNvGrpSpPr/>
            <p:nvPr userDrawn="1"/>
          </p:nvGrpSpPr>
          <p:grpSpPr>
            <a:xfrm>
              <a:off x="0" y="0"/>
              <a:ext cx="12192000" cy="6858000"/>
              <a:chOff x="0" y="0"/>
              <a:chExt cx="12192000" cy="6858000"/>
            </a:xfrm>
          </p:grpSpPr>
          <p:grpSp>
            <p:nvGrpSpPr>
              <p:cNvPr id="3" name="Group 2">
                <a:extLst>
                  <a:ext uri="{FF2B5EF4-FFF2-40B4-BE49-F238E27FC236}">
                    <a16:creationId xmlns:a16="http://schemas.microsoft.com/office/drawing/2014/main" id="{9740519F-E268-7CB3-7FAC-A0AAD0D3EB64}"/>
                  </a:ext>
                </a:extLst>
              </p:cNvPr>
              <p:cNvGrpSpPr/>
              <p:nvPr userDrawn="1"/>
            </p:nvGrpSpPr>
            <p:grpSpPr>
              <a:xfrm>
                <a:off x="3689874" y="0"/>
                <a:ext cx="8502126" cy="6858000"/>
                <a:chOff x="6892376" y="0"/>
                <a:chExt cx="5299623" cy="6858000"/>
              </a:xfrm>
            </p:grpSpPr>
            <p:pic>
              <p:nvPicPr>
                <p:cNvPr id="4" name="Picture 3">
                  <a:extLst>
                    <a:ext uri="{FF2B5EF4-FFF2-40B4-BE49-F238E27FC236}">
                      <a16:creationId xmlns:a16="http://schemas.microsoft.com/office/drawing/2014/main" id="{D2E78BF7-B153-FE60-3465-D3DDF8223B01}"/>
                    </a:ext>
                    <a:ext uri="{C183D7F6-B498-43B3-948B-1728B52AA6E4}">
                      <adec:decorative xmlns:adec="http://schemas.microsoft.com/office/drawing/2017/decorative" val="1"/>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l="16919" t="4793" r="55136" b="5416"/>
                <a:stretch/>
              </p:blipFill>
              <p:spPr>
                <a:xfrm>
                  <a:off x="7347856" y="0"/>
                  <a:ext cx="4844143" cy="6858000"/>
                </a:xfrm>
                <a:prstGeom prst="rect">
                  <a:avLst/>
                </a:prstGeom>
              </p:spPr>
            </p:pic>
            <p:sp>
              <p:nvSpPr>
                <p:cNvPr id="5" name="Rectangle 4">
                  <a:extLst>
                    <a:ext uri="{FF2B5EF4-FFF2-40B4-BE49-F238E27FC236}">
                      <a16:creationId xmlns:a16="http://schemas.microsoft.com/office/drawing/2014/main" id="{F8471465-94B2-66BF-1358-52C0D344BE59}"/>
                    </a:ext>
                    <a:ext uri="{C183D7F6-B498-43B3-948B-1728B52AA6E4}">
                      <adec:decorative xmlns:adec="http://schemas.microsoft.com/office/drawing/2017/decorative" val="1"/>
                    </a:ext>
                  </a:extLst>
                </p:cNvPr>
                <p:cNvSpPr/>
                <p:nvPr/>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9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9" name="Rectangle 8">
                <a:extLst>
                  <a:ext uri="{FF2B5EF4-FFF2-40B4-BE49-F238E27FC236}">
                    <a16:creationId xmlns:a16="http://schemas.microsoft.com/office/drawing/2014/main" id="{80106421-65CE-0084-9DCD-211DB78EAFB6}"/>
                  </a:ext>
                </a:extLst>
              </p:cNvPr>
              <p:cNvSpPr/>
              <p:nvPr userDrawn="1"/>
            </p:nvSpPr>
            <p:spPr bwMode="auto">
              <a:xfrm>
                <a:off x="0" y="0"/>
                <a:ext cx="6508376" cy="6858000"/>
              </a:xfrm>
              <a:prstGeom prst="rect">
                <a:avLst/>
              </a:prstGeom>
              <a:gradFill flip="none" rotWithShape="1">
                <a:gsLst>
                  <a:gs pos="66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grpSp>
        <p:pic>
          <p:nvPicPr>
            <p:cNvPr id="8" name="Picture 7" descr="Background pattern&#10;&#10;Description automatically generated">
              <a:extLst>
                <a:ext uri="{FF2B5EF4-FFF2-40B4-BE49-F238E27FC236}">
                  <a16:creationId xmlns:a16="http://schemas.microsoft.com/office/drawing/2014/main" id="{1DD810FF-B216-4654-9371-0E4D8D802B15}"/>
                </a:ext>
              </a:extLst>
            </p:cNvPr>
            <p:cNvPicPr>
              <a:picLocks noChangeAspect="1"/>
            </p:cNvPicPr>
            <p:nvPr userDrawn="1"/>
          </p:nvPicPr>
          <p:blipFill>
            <a:blip r:embed="rId4" cstate="email">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7C0ED9E3-69CA-604E-F59C-C22F44EAA35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grpSp>
      <p:sp>
        <p:nvSpPr>
          <p:cNvPr id="2" name="Title 1">
            <a:extLst>
              <a:ext uri="{FF2B5EF4-FFF2-40B4-BE49-F238E27FC236}">
                <a16:creationId xmlns:a16="http://schemas.microsoft.com/office/drawing/2014/main" id="{D075AB46-03F6-AC39-00E9-2B3ABDA710C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587933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photo 2">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1519464"/>
            <a:ext cx="4167887" cy="2031325"/>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accent1"/>
                </a:solidFill>
                <a:effectLst/>
                <a:latin typeface="Segoe UI Semibold" panose="020B0702040204020203" pitchFamily="34" charset="0"/>
                <a:ea typeface="+mn-ea"/>
                <a:cs typeface="Segoe UI Semibold" panose="020B07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8C4598A3-3158-55CB-9A6D-7264D56AF02B}"/>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0"/>
            <a:ext cx="6865937" cy="6858000"/>
          </a:xfrm>
          <a:blipFill dpi="0" rotWithShape="1">
            <a:blip r:embed="rId2" cstate="email">
              <a:extLst>
                <a:ext uri="{28A0092B-C50C-407E-A947-70E740481C1C}">
                  <a14:useLocalDpi xmlns:a14="http://schemas.microsoft.com/office/drawing/2010/main"/>
                </a:ext>
              </a:extLst>
            </a:blip>
            <a:srcRect/>
            <a:tile tx="0" ty="0" sx="100000" sy="100000" flip="none" algn="tl"/>
          </a:blipFill>
        </p:spPr>
        <p:txBody>
          <a:bodyPr/>
          <a:lstStyle>
            <a:lvl1pPr marL="0" indent="0">
              <a:buNone/>
              <a:defRPr>
                <a:noFill/>
              </a:defRPr>
            </a:lvl1pPr>
          </a:lstStyle>
          <a:p>
            <a:r>
              <a:rPr lang="en-US"/>
              <a:t>Click icon to add picture</a:t>
            </a:r>
          </a:p>
        </p:txBody>
      </p:sp>
    </p:spTree>
    <p:extLst>
      <p:ext uri="{BB962C8B-B14F-4D97-AF65-F5344CB8AC3E}">
        <p14:creationId xmlns:p14="http://schemas.microsoft.com/office/powerpoint/2010/main" val="22909221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vert="horz" wrap="square" lIns="0" tIns="0" rIns="0" bIns="0" rtlCol="0" anchor="b" anchorCtr="0">
            <a:spAutoFit/>
          </a:bodyPr>
          <a:lstStyle>
            <a:lvl1pPr>
              <a:defRPr lang="en-US" sz="4400" dirty="0">
                <a:gradFill>
                  <a:gsLst>
                    <a:gs pos="90000">
                      <a:srgbClr val="FFEF86"/>
                    </a:gs>
                    <a:gs pos="10000">
                      <a:srgbClr val="D92ED0"/>
                    </a:gs>
                  </a:gsLst>
                  <a:lin ang="14400000" scaled="0"/>
                </a:gradFill>
                <a:latin typeface="Segoe UI Semibold" panose="020B0702040204020203" pitchFamily="34" charset="0"/>
                <a:cs typeface="Segoe UI Semibold" panose="020B0702040204020203" pitchFamily="34" charset="0"/>
              </a:defRPr>
            </a:lvl1pPr>
          </a:lstStyle>
          <a:p>
            <a:pPr lvl="0">
              <a:lnSpc>
                <a:spcPct val="90000"/>
              </a:lnSpc>
            </a:pPr>
            <a:r>
              <a:rPr lang="en-US"/>
              <a:t>Demo title</a:t>
            </a:r>
          </a:p>
        </p:txBody>
      </p:sp>
      <p:sp>
        <p:nvSpPr>
          <p:cNvPr id="5" name="Text Placeholder 4"/>
          <p:cNvSpPr>
            <a:spLocks noGrp="1"/>
          </p:cNvSpPr>
          <p:nvPr>
            <p:ph type="body" sz="quarter" idx="12" hasCustomPrompt="1"/>
          </p:nvPr>
        </p:nvSpPr>
        <p:spPr>
          <a:xfrm>
            <a:off x="582042" y="3962400"/>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Speaker name</a:t>
            </a:r>
          </a:p>
        </p:txBody>
      </p:sp>
      <p:sp>
        <p:nvSpPr>
          <p:cNvPr id="4" name="Text Placeholder 3">
            <a:extLst>
              <a:ext uri="{FF2B5EF4-FFF2-40B4-BE49-F238E27FC236}">
                <a16:creationId xmlns:a16="http://schemas.microsoft.com/office/drawing/2014/main" id="{C9042A0B-1457-9C08-A492-776F4426AA6F}"/>
              </a:ext>
            </a:extLst>
          </p:cNvPr>
          <p:cNvSpPr>
            <a:spLocks noGrp="1"/>
          </p:cNvSpPr>
          <p:nvPr>
            <p:ph type="body" sz="quarter" idx="13" hasCustomPrompt="1"/>
          </p:nvPr>
        </p:nvSpPr>
        <p:spPr>
          <a:xfrm>
            <a:off x="584200" y="4261494"/>
            <a:ext cx="9155113"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21224392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ession Title w/ Photo">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3102650"/>
            <a:ext cx="4167887" cy="430887"/>
          </a:xfrm>
          <a:noFill/>
        </p:spPr>
        <p:txBody>
          <a:bodyPr vert="horz" wrap="square" lIns="0" tIns="0" rIns="0" bIns="0" rtlCol="0" anchor="b" anchorCtr="0">
            <a:spAutoFit/>
          </a:bodyPr>
          <a:lstStyle>
            <a:lvl1pPr>
              <a:defRPr lang="en-US" dirty="0">
                <a:gradFill>
                  <a:gsLst>
                    <a:gs pos="26000">
                      <a:schemeClr val="accent1"/>
                    </a:gs>
                    <a:gs pos="100000">
                      <a:schemeClr val="accent3"/>
                    </a:gs>
                  </a:gsLst>
                  <a:lin ang="2400000" scaled="0"/>
                </a:gradFill>
                <a:latin typeface="Segoe UI Semibold" panose="020B0702040204020203" pitchFamily="34" charset="0"/>
                <a:cs typeface="Segoe UI Semibold" panose="020B0702040204020203" pitchFamily="34" charset="0"/>
              </a:defRPr>
            </a:lvl1pPr>
          </a:lstStyle>
          <a:p>
            <a:pPr lvl="0"/>
            <a:r>
              <a:rPr lang="en-US"/>
              <a:t>Session or demo title</a:t>
            </a:r>
          </a:p>
        </p:txBody>
      </p:sp>
      <p:sp>
        <p:nvSpPr>
          <p:cNvPr id="5" name="Text Placeholder 4"/>
          <p:cNvSpPr>
            <a:spLocks noGrp="1"/>
          </p:cNvSpPr>
          <p:nvPr>
            <p:ph type="body" sz="quarter" idx="12" hasCustomPrompt="1"/>
          </p:nvPr>
        </p:nvSpPr>
        <p:spPr>
          <a:xfrm>
            <a:off x="582042" y="3962400"/>
            <a:ext cx="4164583" cy="338682"/>
          </a:xfrm>
          <a:noFill/>
        </p:spPr>
        <p:txBody>
          <a:bodyPr wrap="square" lIns="0" tIns="0" rIns="0" bIns="0">
            <a:spAutoFit/>
          </a:bodyPr>
          <a:lstStyle>
            <a:lvl1pPr marL="0" indent="0">
              <a:spcBef>
                <a:spcPts val="0"/>
              </a:spcBef>
              <a:buNone/>
              <a:defRPr sz="2201" spc="0" baseline="0">
                <a:solidFill>
                  <a:schemeClr val="bg1"/>
                </a:solidFill>
                <a:latin typeface="+mn-lt"/>
                <a:cs typeface="Segoe UI" panose="020B0502040204020203" pitchFamily="34" charset="0"/>
              </a:defRPr>
            </a:lvl1pPr>
          </a:lstStyle>
          <a:p>
            <a:pPr lvl="0"/>
            <a:r>
              <a:rPr lang="en-US"/>
              <a:t>Speaker name or subtitle</a:t>
            </a:r>
          </a:p>
        </p:txBody>
      </p:sp>
      <p:sp>
        <p:nvSpPr>
          <p:cNvPr id="4" name="Picture Placeholder 3">
            <a:extLst>
              <a:ext uri="{FF2B5EF4-FFF2-40B4-BE49-F238E27FC236}">
                <a16:creationId xmlns:a16="http://schemas.microsoft.com/office/drawing/2014/main" id="{40BC5B99-509C-464A-99BC-BB61027E6D1A}"/>
              </a:ext>
            </a:extLst>
          </p:cNvPr>
          <p:cNvSpPr>
            <a:spLocks noGrp="1"/>
          </p:cNvSpPr>
          <p:nvPr>
            <p:ph type="pic" sz="quarter" idx="13"/>
          </p:nvPr>
        </p:nvSpPr>
        <p:spPr>
          <a:xfrm>
            <a:off x="5326064" y="0"/>
            <a:ext cx="6865937" cy="6858000"/>
          </a:xfrm>
        </p:spPr>
        <p:txBody>
          <a:bodyPr/>
          <a:lstStyle/>
          <a:p>
            <a:r>
              <a:rPr lang="en-US"/>
              <a:t>Click icon to add picture</a:t>
            </a:r>
          </a:p>
        </p:txBody>
      </p:sp>
      <p:pic>
        <p:nvPicPr>
          <p:cNvPr id="3" name="MS logo gray - EMF" descr="Microsoft logo, gray text version">
            <a:extLst>
              <a:ext uri="{FF2B5EF4-FFF2-40B4-BE49-F238E27FC236}">
                <a16:creationId xmlns:a16="http://schemas.microsoft.com/office/drawing/2014/main" id="{B1E4D60A-74D4-CACF-489D-0AF2C448AF1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584200" y="585788"/>
            <a:ext cx="1366441" cy="292608"/>
          </a:xfrm>
          <a:prstGeom prst="rect">
            <a:avLst/>
          </a:prstGeom>
        </p:spPr>
      </p:pic>
    </p:spTree>
    <p:extLst>
      <p:ext uri="{BB962C8B-B14F-4D97-AF65-F5344CB8AC3E}">
        <p14:creationId xmlns:p14="http://schemas.microsoft.com/office/powerpoint/2010/main" val="4347099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E5F6D8AE-12E3-3B11-B34F-E2C5860AB9EB}"/>
              </a:ext>
            </a:extLst>
          </p:cNvPr>
          <p:cNvSpPr>
            <a:spLocks noGrp="1"/>
          </p:cNvSpPr>
          <p:nvPr>
            <p:ph type="title" hasCustomPrompt="1"/>
          </p:nvPr>
        </p:nvSpPr>
        <p:spPr>
          <a:xfrm>
            <a:off x="585216" y="3033224"/>
            <a:ext cx="9144000" cy="498598"/>
          </a:xfrm>
          <a:noFill/>
        </p:spPr>
        <p:txBody>
          <a:bodyPr vert="horz" wrap="square" lIns="0" tIns="0" rIns="0" bIns="0" rtlCol="0" anchor="b" anchorCtr="0">
            <a:spAutoFit/>
          </a:bodyPr>
          <a:lstStyle>
            <a:lvl1pPr>
              <a:defRPr lang="en-US" sz="3600" dirty="0">
                <a:gradFill>
                  <a:gsLst>
                    <a:gs pos="22000">
                      <a:schemeClr val="accent2"/>
                    </a:gs>
                    <a:gs pos="100000">
                      <a:schemeClr val="accent3"/>
                    </a:gs>
                  </a:gsLst>
                  <a:lin ang="2400000" scaled="0"/>
                </a:gradFill>
                <a:latin typeface="+mj-lt"/>
                <a:cs typeface="Segoe UI" pitchFamily="34" charset="0"/>
              </a:defRPr>
            </a:lvl1pPr>
          </a:lstStyle>
          <a:p>
            <a:pPr lvl="0">
              <a:lnSpc>
                <a:spcPct val="90000"/>
              </a:lnSpc>
            </a:pPr>
            <a:r>
              <a:rPr lang="en-US"/>
              <a:t>Section divider</a:t>
            </a:r>
          </a:p>
        </p:txBody>
      </p:sp>
      <p:sp>
        <p:nvSpPr>
          <p:cNvPr id="7" name="Text Placeholder 4">
            <a:extLst>
              <a:ext uri="{FF2B5EF4-FFF2-40B4-BE49-F238E27FC236}">
                <a16:creationId xmlns:a16="http://schemas.microsoft.com/office/drawing/2014/main" id="{E745F133-79AD-2D10-2A29-D251C1E6B085}"/>
              </a:ext>
            </a:extLst>
          </p:cNvPr>
          <p:cNvSpPr>
            <a:spLocks noGrp="1"/>
          </p:cNvSpPr>
          <p:nvPr>
            <p:ph type="body" sz="quarter" idx="12" hasCustomPrompt="1"/>
          </p:nvPr>
        </p:nvSpPr>
        <p:spPr>
          <a:xfrm>
            <a:off x="585216" y="3977319"/>
            <a:ext cx="9144000" cy="338682"/>
          </a:xfrm>
          <a:noFill/>
        </p:spPr>
        <p:txBody>
          <a:bodyPr lIns="0" tIns="0" rIns="0" bIns="0">
            <a:spAutoFit/>
          </a:bodyPr>
          <a:lstStyle>
            <a:lvl1pPr marL="0" indent="0">
              <a:spcBef>
                <a:spcPts val="0"/>
              </a:spcBef>
              <a:spcAft>
                <a:spcPts val="0"/>
              </a:spcAft>
              <a:buFont typeface="Arial" panose="020B0604020202020204" pitchFamily="34" charset="0"/>
              <a:buNone/>
              <a:defRPr sz="2201" spc="0" baseline="0">
                <a:solidFill>
                  <a:schemeClr val="tx1"/>
                </a:solidFill>
                <a:latin typeface="+mn-lt"/>
              </a:defRPr>
            </a:lvl1pPr>
          </a:lstStyle>
          <a:p>
            <a:pPr lvl="0"/>
            <a:r>
              <a:rPr lang="en-US"/>
              <a:t>Subtitle or speaker name</a:t>
            </a:r>
          </a:p>
        </p:txBody>
      </p:sp>
    </p:spTree>
    <p:extLst>
      <p:ext uri="{BB962C8B-B14F-4D97-AF65-F5344CB8AC3E}">
        <p14:creationId xmlns:p14="http://schemas.microsoft.com/office/powerpoint/2010/main" val="164951746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9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 name="Title 6">
            <a:extLst>
              <a:ext uri="{FF2B5EF4-FFF2-40B4-BE49-F238E27FC236}">
                <a16:creationId xmlns:a16="http://schemas.microsoft.com/office/drawing/2014/main" id="{4E399E1B-A281-406B-2B38-EEFD19875D89}"/>
              </a:ext>
            </a:extLst>
          </p:cNvPr>
          <p:cNvSpPr>
            <a:spLocks noGrp="1"/>
          </p:cNvSpPr>
          <p:nvPr>
            <p:ph type="title"/>
          </p:nvPr>
        </p:nvSpPr>
        <p:spPr>
          <a:xfrm>
            <a:off x="584199" y="3033224"/>
            <a:ext cx="11018521" cy="498598"/>
          </a:xfrm>
          <a:noFill/>
        </p:spPr>
        <p:txBody>
          <a:bodyPr vert="horz" wrap="square" lIns="0" tIns="0" rIns="0" bIns="0" rtlCol="0" anchor="b" anchorCtr="0">
            <a:spAutoFit/>
          </a:bodyPr>
          <a:lstStyle>
            <a:lvl1pPr>
              <a:defRPr lang="en-US" sz="3600" dirty="0">
                <a:gradFill>
                  <a:gsLst>
                    <a:gs pos="22000">
                      <a:schemeClr val="accent2"/>
                    </a:gs>
                    <a:gs pos="100000">
                      <a:schemeClr val="accent3"/>
                    </a:gs>
                  </a:gsLst>
                  <a:lin ang="2400000" scaled="0"/>
                </a:gradFill>
                <a:latin typeface="+mj-lt"/>
                <a:cs typeface="Segoe UI" pitchFamily="34" charset="0"/>
              </a:defRPr>
            </a:lvl1pPr>
          </a:lstStyle>
          <a:p>
            <a:pPr lvl="0">
              <a:lnSpc>
                <a:spcPct val="90000"/>
              </a:lnSpc>
            </a:pPr>
            <a:r>
              <a:rPr lang="en-US"/>
              <a:t>Click to edit Master title style</a:t>
            </a:r>
          </a:p>
        </p:txBody>
      </p:sp>
    </p:spTree>
    <p:extLst>
      <p:ext uri="{BB962C8B-B14F-4D97-AF65-F5344CB8AC3E}">
        <p14:creationId xmlns:p14="http://schemas.microsoft.com/office/powerpoint/2010/main" val="426443713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Title &amp; Text">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86390" y="1434371"/>
            <a:ext cx="11018521" cy="1613006"/>
          </a:xfrm>
        </p:spPr>
        <p:txBody>
          <a:bodyPr wrap="square">
            <a:spAutoFit/>
          </a:bodyPr>
          <a:lstStyle>
            <a:lvl1pPr marL="0" indent="0">
              <a:buNone/>
              <a:defRPr>
                <a:solidFill>
                  <a:schemeClr val="tx1"/>
                </a:solidFill>
              </a:defRPr>
            </a:lvl1pPr>
            <a:lvl2pPr marL="228606" indent="0">
              <a:buNone/>
              <a:defRPr>
                <a:solidFill>
                  <a:schemeClr val="tx1"/>
                </a:solidFill>
              </a:defRPr>
            </a:lvl2pPr>
            <a:lvl3pPr marL="457211" indent="0">
              <a:buNone/>
              <a:defRPr>
                <a:solidFill>
                  <a:schemeClr val="tx1"/>
                </a:solidFill>
              </a:defRPr>
            </a:lvl3pPr>
            <a:lvl4pPr marL="685818" indent="0">
              <a:buNone/>
              <a:defRPr>
                <a:solidFill>
                  <a:schemeClr val="tx1"/>
                </a:solidFill>
              </a:defRPr>
            </a:lvl4pPr>
            <a:lvl5pPr marL="914423" indent="0">
              <a:buNone/>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7A7F81D6-D960-882D-2677-0F5176A5B33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3163996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1" y="1435100"/>
            <a:ext cx="5211762"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102344010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5">
          <p15:clr>
            <a:srgbClr val="5ACBF0"/>
          </p15:clr>
        </p15:guide>
      </p15:sldGuideLst>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2" y="457200"/>
            <a:ext cx="11018521"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1"/>
            <a:ext cx="5212080" cy="1613006"/>
          </a:xfrm>
        </p:spPr>
        <p:txBody>
          <a:bodyPr wrap="square">
            <a:spAutoFit/>
          </a:bodyPr>
          <a:lstStyle>
            <a:lvl1pPr marL="0" indent="0">
              <a:spcBef>
                <a:spcPts val="1225"/>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94" indent="0">
              <a:buFont typeface="Wingdings" panose="05000000000000000000" pitchFamily="2" charset="2"/>
              <a:buNone/>
              <a:defRPr sz="2000" b="0"/>
            </a:lvl2pPr>
            <a:lvl3pPr marL="450862" indent="0">
              <a:buFont typeface="Wingdings" panose="05000000000000000000" pitchFamily="2" charset="2"/>
              <a:buNone/>
              <a:tabLst/>
              <a:defRPr sz="1600" b="0"/>
            </a:lvl3pPr>
            <a:lvl4pPr marL="652478" indent="0">
              <a:buFont typeface="Wingdings" panose="05000000000000000000" pitchFamily="2" charset="2"/>
              <a:buNone/>
              <a:defRPr sz="1401" b="0"/>
            </a:lvl4pPr>
            <a:lvl5pPr marL="854096" indent="0">
              <a:buFont typeface="Wingdings" panose="05000000000000000000" pitchFamily="2" charset="2"/>
              <a:buNone/>
              <a:tabLst/>
              <a:defRPr sz="1401"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1"/>
            <a:ext cx="5212080" cy="1613006"/>
          </a:xfrm>
        </p:spPr>
        <p:txBody>
          <a:bodyPr wrap="square">
            <a:spAutoFit/>
          </a:bodyPr>
          <a:lstStyle>
            <a:lvl1pPr marL="0" indent="0">
              <a:spcBef>
                <a:spcPts val="1225"/>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94" indent="0">
              <a:buFont typeface="Wingdings" panose="05000000000000000000" pitchFamily="2" charset="2"/>
              <a:buNone/>
              <a:defRPr sz="2000" b="0"/>
            </a:lvl2pPr>
            <a:lvl3pPr marL="450862" indent="0">
              <a:buFont typeface="Wingdings" panose="05000000000000000000" pitchFamily="2" charset="2"/>
              <a:buNone/>
              <a:tabLst/>
              <a:defRPr sz="1600" b="0"/>
            </a:lvl3pPr>
            <a:lvl4pPr marL="652478" indent="0">
              <a:buFont typeface="Wingdings" panose="05000000000000000000" pitchFamily="2" charset="2"/>
              <a:buNone/>
              <a:defRPr sz="1401" b="0"/>
            </a:lvl4pPr>
            <a:lvl5pPr marL="854096" indent="0">
              <a:buFont typeface="Wingdings" panose="05000000000000000000" pitchFamily="2" charset="2"/>
              <a:buNone/>
              <a:tabLst/>
              <a:defRPr sz="1401"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468559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7">
          <p15:clr>
            <a:srgbClr val="5ACBF0"/>
          </p15:clr>
        </p15:guide>
        <p15:guide id="5" pos="4025">
          <p15:clr>
            <a:srgbClr val="5ACBF0"/>
          </p15:clr>
        </p15:guide>
      </p15:sldGuideLst>
    </p:ext>
  </p:extLs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2" y="580311"/>
            <a:ext cx="11018521" cy="430887"/>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90"/>
            <a:ext cx="5219700" cy="430887"/>
          </a:xfrm>
        </p:spPr>
        <p:txBody>
          <a:bodyPr anchor="t"/>
          <a:lstStyle>
            <a:lvl1pPr marL="0" indent="0">
              <a:spcBef>
                <a:spcPts val="0"/>
              </a:spcBef>
              <a:buNone/>
              <a:defRPr sz="2800">
                <a:solidFill>
                  <a:schemeClr val="accent2"/>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90"/>
            <a:ext cx="5219700" cy="1551450"/>
          </a:xfrm>
        </p:spPr>
        <p:txBody>
          <a:bodyPr>
            <a:spAutoFit/>
          </a:bodyPr>
          <a:lstStyle>
            <a:lvl1pPr marL="171454" indent="-171454">
              <a:defRPr lang="en-US" sz="2400" dirty="0"/>
            </a:lvl1pPr>
            <a:lvl2pPr marL="342908" indent="-171454">
              <a:defRPr lang="en-US" dirty="0"/>
            </a:lvl2pPr>
            <a:lvl3pPr marL="514362" indent="-171454">
              <a:defRPr lang="en-US" dirty="0"/>
            </a:lvl3pPr>
            <a:lvl4pPr marL="666766" indent="-152404">
              <a:defRPr lang="en-US" dirty="0"/>
            </a:lvl4pPr>
            <a:lvl5pPr marL="793770" indent="-12065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4" y="1436690"/>
            <a:ext cx="5219700" cy="430887"/>
          </a:xfrm>
        </p:spPr>
        <p:txBody>
          <a:bodyPr anchor="t"/>
          <a:lstStyle>
            <a:lvl1pPr marL="0" indent="0">
              <a:spcBef>
                <a:spcPts val="0"/>
              </a:spcBef>
              <a:buNone/>
              <a:defRPr sz="2800">
                <a:solidFill>
                  <a:schemeClr val="accent2"/>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4" y="2084390"/>
            <a:ext cx="5219700" cy="1551450"/>
          </a:xfrm>
        </p:spPr>
        <p:txBody>
          <a:bodyPr>
            <a:spAutoFit/>
          </a:bodyPr>
          <a:lstStyle>
            <a:lvl1pPr marL="171454" indent="-171454">
              <a:defRPr lang="en-US" sz="2400" dirty="0"/>
            </a:lvl1pPr>
            <a:lvl2pPr marL="342908" indent="-171454">
              <a:defRPr lang="en-US" dirty="0"/>
            </a:lvl2pPr>
            <a:lvl3pPr marL="514362" indent="-171454">
              <a:defRPr lang="en-US" dirty="0"/>
            </a:lvl3pPr>
            <a:lvl4pPr marL="685818" indent="-136529">
              <a:defRPr lang="en-US" dirty="0"/>
            </a:lvl4pPr>
            <a:lvl5pPr marL="793770" indent="-12065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1857234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7">
          <p15:clr>
            <a:srgbClr val="5ACBF0"/>
          </p15:clr>
        </p15:guide>
        <p15:guide id="5" pos="4025">
          <p15:clr>
            <a:srgbClr val="5ACBF0"/>
          </p15:clr>
        </p15:guide>
        <p15:guide id="7" orient="horz" pos="905">
          <p15:clr>
            <a:srgbClr val="5ACBF0"/>
          </p15:clr>
        </p15:guide>
      </p15:sldGuideLst>
    </p:ext>
  </p:extLs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2" y="580311"/>
            <a:ext cx="11018521" cy="430887"/>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90"/>
            <a:ext cx="5219700" cy="430887"/>
          </a:xfrm>
        </p:spPr>
        <p:txBody>
          <a:bodyPr anchor="t"/>
          <a:lstStyle>
            <a:lvl1pPr marL="0" indent="0">
              <a:spcBef>
                <a:spcPts val="0"/>
              </a:spcBef>
              <a:buNone/>
              <a:defRPr sz="2800">
                <a:solidFill>
                  <a:schemeClr val="accent2"/>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3"/>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4" y="1436690"/>
            <a:ext cx="5219700" cy="430887"/>
          </a:xfrm>
        </p:spPr>
        <p:txBody>
          <a:bodyPr anchor="t"/>
          <a:lstStyle>
            <a:lvl1pPr marL="0" indent="0">
              <a:spcBef>
                <a:spcPts val="0"/>
              </a:spcBef>
              <a:buNone/>
              <a:defRPr sz="2800">
                <a:solidFill>
                  <a:schemeClr val="accent2"/>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2" y="2081213"/>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850047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7">
          <p15:clr>
            <a:srgbClr val="5ACBF0"/>
          </p15:clr>
        </p15:guide>
        <p15:guide id="5" pos="4025">
          <p15:clr>
            <a:srgbClr val="5ACBF0"/>
          </p15:clr>
        </p15:guide>
        <p15:guide id="7" orient="horz" pos="905">
          <p15:clr>
            <a:srgbClr val="5ACBF0"/>
          </p15:clr>
        </p15:guide>
      </p15:sldGuideLst>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2" y="580311"/>
            <a:ext cx="11018521" cy="430887"/>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9" cy="677108"/>
          </a:xfrm>
        </p:spPr>
        <p:txBody>
          <a:bodyPr anchor="t"/>
          <a:lstStyle>
            <a:lvl1pPr marL="0" indent="0">
              <a:spcBef>
                <a:spcPts val="0"/>
              </a:spcBef>
              <a:buNone/>
              <a:defRPr sz="2201">
                <a:solidFill>
                  <a:schemeClr val="tx2"/>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9" cy="1760867"/>
          </a:xfrm>
        </p:spPr>
        <p:txBody>
          <a:bodyPr wrap="square">
            <a:spAutoFit/>
          </a:bodyPr>
          <a:lstStyle>
            <a:lvl1pPr marL="176217" indent="-176217">
              <a:defRPr lang="en-US" sz="2000" dirty="0"/>
            </a:lvl1pPr>
            <a:lvl2pPr marL="322271" indent="-150817">
              <a:defRPr lang="en-US" sz="1801" dirty="0"/>
            </a:lvl2pPr>
            <a:lvl3pPr marL="466737" indent="-138117">
              <a:defRPr lang="en-US" dirty="0"/>
            </a:lvl3pPr>
            <a:lvl4pPr marL="595328" indent="-128592">
              <a:defRPr lang="en-US" dirty="0"/>
            </a:lvl4pPr>
            <a:lvl5pPr marL="731856" indent="-122241">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9" cy="677108"/>
          </a:xfrm>
        </p:spPr>
        <p:txBody>
          <a:bodyPr anchor="t"/>
          <a:lstStyle>
            <a:lvl1pPr marL="0" indent="0">
              <a:spcBef>
                <a:spcPts val="0"/>
              </a:spcBef>
              <a:buNone/>
              <a:defRPr sz="2201">
                <a:solidFill>
                  <a:schemeClr val="tx2"/>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9" cy="1760867"/>
          </a:xfrm>
        </p:spPr>
        <p:txBody>
          <a:bodyPr wrap="square">
            <a:spAutoFit/>
          </a:bodyPr>
          <a:lstStyle>
            <a:lvl1pPr marL="176217" indent="-176217">
              <a:defRPr lang="en-US" sz="2000" dirty="0"/>
            </a:lvl1pPr>
            <a:lvl2pPr marL="398473" indent="-169868">
              <a:defRPr lang="en-US" sz="1801" dirty="0"/>
            </a:lvl2pPr>
            <a:lvl3pPr marL="555639" indent="-157167">
              <a:defRPr lang="en-US" dirty="0"/>
            </a:lvl3pPr>
            <a:lvl4pPr marL="685818" indent="-136529">
              <a:defRPr lang="en-US" dirty="0"/>
            </a:lvl4pPr>
            <a:lvl5pPr marL="800120" indent="-11112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4" y="1438275"/>
            <a:ext cx="3264409" cy="677108"/>
          </a:xfrm>
        </p:spPr>
        <p:txBody>
          <a:bodyPr anchor="t"/>
          <a:lstStyle>
            <a:lvl1pPr marL="0" indent="0">
              <a:spcBef>
                <a:spcPts val="0"/>
              </a:spcBef>
              <a:buNone/>
              <a:defRPr sz="2201">
                <a:solidFill>
                  <a:schemeClr val="tx2"/>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4" y="2390775"/>
            <a:ext cx="3264409" cy="1760867"/>
          </a:xfrm>
        </p:spPr>
        <p:txBody>
          <a:bodyPr wrap="square">
            <a:spAutoFit/>
          </a:bodyPr>
          <a:lstStyle>
            <a:lvl1pPr marL="176217" indent="-176217">
              <a:defRPr lang="en-US" sz="2000" dirty="0"/>
            </a:lvl1pPr>
            <a:lvl2pPr marL="398473" indent="-169868">
              <a:defRPr lang="en-US" sz="1801" dirty="0"/>
            </a:lvl2pPr>
            <a:lvl3pPr marL="555639" indent="-157167">
              <a:defRPr lang="en-US" dirty="0"/>
            </a:lvl3pPr>
            <a:lvl4pPr marL="685818" indent="-136529">
              <a:defRPr lang="en-US" dirty="0"/>
            </a:lvl4pPr>
            <a:lvl5pPr marL="800120" indent="-11112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1160457"/>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0">
          <p15:clr>
            <a:srgbClr val="5ACBF0"/>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2" y="580311"/>
            <a:ext cx="11018521" cy="430887"/>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1" y="1438275"/>
            <a:ext cx="2532063" cy="615553"/>
          </a:xfrm>
        </p:spPr>
        <p:txBody>
          <a:bodyPr anchor="t"/>
          <a:lstStyle>
            <a:lvl1pPr marL="0" indent="0">
              <a:spcBef>
                <a:spcPts val="0"/>
              </a:spcBef>
              <a:buNone/>
              <a:defRPr sz="2000">
                <a:solidFill>
                  <a:schemeClr val="tx2"/>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1" y="2283116"/>
            <a:ext cx="2532063" cy="1662506"/>
          </a:xfrm>
        </p:spPr>
        <p:txBody>
          <a:bodyPr wrap="square">
            <a:spAutoFit/>
          </a:bodyPr>
          <a:lstStyle>
            <a:lvl1pPr marL="141292" indent="-141292">
              <a:defRPr lang="en-US" sz="1801" dirty="0"/>
            </a:lvl1pPr>
            <a:lvl2pPr marL="285757" indent="-125416">
              <a:defRPr lang="en-US" sz="1600" dirty="0"/>
            </a:lvl2pPr>
            <a:lvl3pPr marL="438161" indent="-133353">
              <a:defRPr lang="en-US" dirty="0"/>
            </a:lvl3pPr>
            <a:lvl4pPr marL="566753" indent="-114303">
              <a:defRPr lang="en-US" dirty="0"/>
            </a:lvl4pPr>
            <a:lvl5pPr marL="685818" indent="-109541">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6" y="1438275"/>
            <a:ext cx="2533650" cy="615553"/>
          </a:xfrm>
        </p:spPr>
        <p:txBody>
          <a:bodyPr anchor="t"/>
          <a:lstStyle>
            <a:lvl1pPr marL="0" indent="0">
              <a:spcBef>
                <a:spcPts val="0"/>
              </a:spcBef>
              <a:buNone/>
              <a:defRPr sz="2000">
                <a:solidFill>
                  <a:schemeClr val="tx2"/>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7" y="2276476"/>
            <a:ext cx="2532063" cy="1662506"/>
          </a:xfrm>
        </p:spPr>
        <p:txBody>
          <a:bodyPr wrap="square">
            <a:spAutoFit/>
          </a:bodyPr>
          <a:lstStyle>
            <a:lvl1pPr marL="141292" indent="-141292">
              <a:defRPr lang="en-US" sz="1801" dirty="0"/>
            </a:lvl1pPr>
            <a:lvl2pPr marL="285757" indent="-125416">
              <a:defRPr lang="en-US" sz="1600" dirty="0"/>
            </a:lvl2pPr>
            <a:lvl3pPr marL="438161" indent="-133353">
              <a:defRPr lang="en-US" dirty="0"/>
            </a:lvl3pPr>
            <a:lvl4pPr marL="566753" indent="-114303">
              <a:defRPr lang="en-US" dirty="0"/>
            </a:lvl4pPr>
            <a:lvl5pPr marL="685818" indent="-109541">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10" y="1438275"/>
            <a:ext cx="2532063" cy="615553"/>
          </a:xfrm>
        </p:spPr>
        <p:txBody>
          <a:bodyPr anchor="t"/>
          <a:lstStyle>
            <a:lvl1pPr marL="0" indent="0">
              <a:spcBef>
                <a:spcPts val="0"/>
              </a:spcBef>
              <a:buNone/>
              <a:defRPr sz="2000">
                <a:solidFill>
                  <a:schemeClr val="tx2"/>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10" y="2283116"/>
            <a:ext cx="2532063" cy="1662506"/>
          </a:xfrm>
        </p:spPr>
        <p:txBody>
          <a:bodyPr wrap="square">
            <a:spAutoFit/>
          </a:bodyPr>
          <a:lstStyle>
            <a:lvl1pPr marL="141292" indent="-141292">
              <a:defRPr lang="en-US" sz="1801" dirty="0"/>
            </a:lvl1pPr>
            <a:lvl2pPr marL="285757" indent="-125416">
              <a:defRPr lang="en-US" sz="1600" dirty="0"/>
            </a:lvl2pPr>
            <a:lvl3pPr marL="438161" indent="-133353">
              <a:defRPr lang="en-US" dirty="0"/>
            </a:lvl3pPr>
            <a:lvl4pPr marL="566753" indent="-114303">
              <a:defRPr lang="en-US" dirty="0"/>
            </a:lvl4pPr>
            <a:lvl5pPr marL="685818" indent="-109541">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2"/>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4" y="2276476"/>
            <a:ext cx="2532063" cy="1662506"/>
          </a:xfrm>
        </p:spPr>
        <p:txBody>
          <a:bodyPr wrap="square">
            <a:spAutoFit/>
          </a:bodyPr>
          <a:lstStyle>
            <a:lvl1pPr marL="141292" indent="-141292">
              <a:defRPr lang="en-US" sz="1801" dirty="0"/>
            </a:lvl1pPr>
            <a:lvl2pPr marL="285757" indent="-125416">
              <a:defRPr lang="en-US" sz="1600" dirty="0"/>
            </a:lvl2pPr>
            <a:lvl3pPr marL="438161" indent="-133353">
              <a:defRPr lang="en-US" dirty="0"/>
            </a:lvl3pPr>
            <a:lvl4pPr marL="566753" indent="-114303">
              <a:defRPr lang="en-US" dirty="0"/>
            </a:lvl4pPr>
            <a:lvl5pPr marL="685818" indent="-109541">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0444658"/>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Segoe UI Semibold" panose="020B0702040204020203" pitchFamily="34" charset="0"/>
                <a:ea typeface="+mn-ea"/>
                <a:cs typeface="Segoe UI Semibold" panose="020B0702040204020203" pitchFamily="34" charset="0"/>
              </a:defRPr>
            </a:lvl1pPr>
          </a:lstStyle>
          <a:p>
            <a:r>
              <a:rPr lang="en-US"/>
              <a:t>Demo title</a:t>
            </a:r>
          </a:p>
        </p:txBody>
      </p:sp>
      <p:sp>
        <p:nvSpPr>
          <p:cNvPr id="5" name="Text Placeholder 4"/>
          <p:cNvSpPr>
            <a:spLocks noGrp="1"/>
          </p:cNvSpPr>
          <p:nvPr>
            <p:ph type="body" sz="quarter" idx="12" hasCustomPrompt="1"/>
          </p:nvPr>
        </p:nvSpPr>
        <p:spPr>
          <a:xfrm>
            <a:off x="582042" y="3962400"/>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Speaker name</a:t>
            </a:r>
          </a:p>
        </p:txBody>
      </p:sp>
      <p:sp>
        <p:nvSpPr>
          <p:cNvPr id="4" name="Text Placeholder 3">
            <a:extLst>
              <a:ext uri="{FF2B5EF4-FFF2-40B4-BE49-F238E27FC236}">
                <a16:creationId xmlns:a16="http://schemas.microsoft.com/office/drawing/2014/main" id="{E7CCA0E9-2D89-A4F7-A8A2-D49D3FB68390}"/>
              </a:ext>
            </a:extLst>
          </p:cNvPr>
          <p:cNvSpPr>
            <a:spLocks noGrp="1"/>
          </p:cNvSpPr>
          <p:nvPr>
            <p:ph type="body" sz="quarter" idx="13"/>
          </p:nvPr>
        </p:nvSpPr>
        <p:spPr>
          <a:xfrm>
            <a:off x="584200" y="4261494"/>
            <a:ext cx="9155113"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21554184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2" y="580311"/>
            <a:ext cx="11018521" cy="430887"/>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7"/>
            <a:ext cx="1965961" cy="492443"/>
          </a:xfrm>
        </p:spPr>
        <p:txBody>
          <a:bodyPr anchor="t"/>
          <a:lstStyle>
            <a:lvl1pPr marL="0" indent="0">
              <a:spcBef>
                <a:spcPts val="0"/>
              </a:spcBef>
              <a:buNone/>
              <a:defRPr sz="1600">
                <a:solidFill>
                  <a:schemeClr val="tx2"/>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7"/>
            <a:ext cx="1965961" cy="1422184"/>
          </a:xfrm>
        </p:spPr>
        <p:txBody>
          <a:bodyPr wrap="square">
            <a:spAutoFit/>
          </a:bodyPr>
          <a:lstStyle>
            <a:lvl1pPr marL="141292" indent="-141292">
              <a:defRPr lang="en-US" sz="1500" dirty="0"/>
            </a:lvl1pPr>
            <a:lvl2pPr marL="285757" indent="-125416">
              <a:defRPr lang="en-US" sz="1401" dirty="0"/>
            </a:lvl2pPr>
            <a:lvl3pPr marL="438161" indent="-133353">
              <a:defRPr lang="en-US" sz="1401" dirty="0"/>
            </a:lvl3pPr>
            <a:lvl4pPr marL="566753" indent="-114303">
              <a:defRPr lang="en-US" sz="1200" dirty="0"/>
            </a:lvl4pPr>
            <a:lvl5pPr marL="685818" indent="-109541">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7"/>
            <a:ext cx="1965961" cy="492443"/>
          </a:xfrm>
        </p:spPr>
        <p:txBody>
          <a:bodyPr anchor="t"/>
          <a:lstStyle>
            <a:lvl1pPr marL="0" indent="0">
              <a:spcBef>
                <a:spcPts val="0"/>
              </a:spcBef>
              <a:buNone/>
              <a:defRPr sz="1600">
                <a:solidFill>
                  <a:schemeClr val="tx2"/>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7"/>
            <a:ext cx="1965961" cy="1422184"/>
          </a:xfrm>
        </p:spPr>
        <p:txBody>
          <a:bodyPr wrap="square">
            <a:spAutoFit/>
          </a:bodyPr>
          <a:lstStyle>
            <a:lvl1pPr marL="141292" indent="-141292">
              <a:defRPr lang="en-US" sz="1500" dirty="0"/>
            </a:lvl1pPr>
            <a:lvl2pPr marL="285757" indent="-125416">
              <a:defRPr lang="en-US" sz="1401" dirty="0"/>
            </a:lvl2pPr>
            <a:lvl3pPr marL="438161" indent="-133353">
              <a:defRPr lang="en-US" sz="1401" dirty="0"/>
            </a:lvl3pPr>
            <a:lvl4pPr marL="566753" indent="-114303">
              <a:defRPr lang="en-US" sz="1200" dirty="0"/>
            </a:lvl4pPr>
            <a:lvl5pPr marL="685818" indent="-109541">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5" y="1438277"/>
            <a:ext cx="1965961" cy="492443"/>
          </a:xfrm>
        </p:spPr>
        <p:txBody>
          <a:bodyPr anchor="t"/>
          <a:lstStyle>
            <a:lvl1pPr marL="0" indent="0">
              <a:spcBef>
                <a:spcPts val="0"/>
              </a:spcBef>
              <a:buNone/>
              <a:defRPr sz="1600">
                <a:solidFill>
                  <a:schemeClr val="tx2"/>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5" y="2283117"/>
            <a:ext cx="1965961" cy="1422184"/>
          </a:xfrm>
        </p:spPr>
        <p:txBody>
          <a:bodyPr wrap="square">
            <a:spAutoFit/>
          </a:bodyPr>
          <a:lstStyle>
            <a:lvl1pPr marL="141292" indent="-141292">
              <a:defRPr lang="en-US" sz="1500" dirty="0"/>
            </a:lvl1pPr>
            <a:lvl2pPr marL="285757" indent="-125416">
              <a:defRPr lang="en-US" sz="1401" dirty="0"/>
            </a:lvl2pPr>
            <a:lvl3pPr marL="438161" indent="-133353">
              <a:defRPr lang="en-US" sz="1401" dirty="0"/>
            </a:lvl3pPr>
            <a:lvl4pPr marL="566753" indent="-114303">
              <a:defRPr lang="en-US" sz="1200" dirty="0"/>
            </a:lvl4pPr>
            <a:lvl5pPr marL="685818" indent="-109541">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7"/>
            <a:ext cx="1965961" cy="492443"/>
          </a:xfrm>
        </p:spPr>
        <p:txBody>
          <a:bodyPr anchor="t"/>
          <a:lstStyle>
            <a:lvl1pPr marL="0" indent="0">
              <a:spcBef>
                <a:spcPts val="0"/>
              </a:spcBef>
              <a:buNone/>
              <a:defRPr sz="1600">
                <a:solidFill>
                  <a:schemeClr val="tx2"/>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7"/>
            <a:ext cx="1965961" cy="1422184"/>
          </a:xfrm>
        </p:spPr>
        <p:txBody>
          <a:bodyPr wrap="square">
            <a:spAutoFit/>
          </a:bodyPr>
          <a:lstStyle>
            <a:lvl1pPr marL="141292" indent="-141292">
              <a:defRPr lang="en-US" sz="1500" dirty="0"/>
            </a:lvl1pPr>
            <a:lvl2pPr marL="285757" indent="-125416">
              <a:defRPr lang="en-US" sz="1401" dirty="0"/>
            </a:lvl2pPr>
            <a:lvl3pPr marL="438161" indent="-133353">
              <a:defRPr lang="en-US" sz="1401" dirty="0"/>
            </a:lvl3pPr>
            <a:lvl4pPr marL="566753" indent="-114303">
              <a:defRPr lang="en-US" sz="1200" dirty="0"/>
            </a:lvl4pPr>
            <a:lvl5pPr marL="685818" indent="-109541">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7"/>
            <a:ext cx="1965961" cy="492443"/>
          </a:xfrm>
        </p:spPr>
        <p:txBody>
          <a:bodyPr anchor="t"/>
          <a:lstStyle>
            <a:lvl1pPr marL="0" indent="0">
              <a:spcBef>
                <a:spcPts val="0"/>
              </a:spcBef>
              <a:buNone/>
              <a:defRPr sz="1600">
                <a:solidFill>
                  <a:schemeClr val="tx2"/>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7"/>
            <a:ext cx="1965961" cy="1422184"/>
          </a:xfrm>
        </p:spPr>
        <p:txBody>
          <a:bodyPr wrap="square">
            <a:spAutoFit/>
          </a:bodyPr>
          <a:lstStyle>
            <a:lvl1pPr marL="141292" indent="-141292">
              <a:defRPr lang="en-US" sz="1500" dirty="0"/>
            </a:lvl1pPr>
            <a:lvl2pPr marL="285757" indent="-125416">
              <a:defRPr lang="en-US" sz="1401" dirty="0"/>
            </a:lvl2pPr>
            <a:lvl3pPr marL="438161" indent="-133353">
              <a:defRPr lang="en-US" sz="1401" dirty="0"/>
            </a:lvl3pPr>
            <a:lvl4pPr marL="566753" indent="-114303">
              <a:defRPr lang="en-US" sz="1200" dirty="0"/>
            </a:lvl4pPr>
            <a:lvl5pPr marL="685818" indent="-109541">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3595256"/>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4">
          <p15:clr>
            <a:srgbClr val="5ACBF0"/>
          </p15:clr>
        </p15:guide>
        <p15:guide id="8" pos="3035">
          <p15:clr>
            <a:srgbClr val="5ACBF0"/>
          </p15:clr>
        </p15:guide>
        <p15:guide id="9" pos="3221">
          <p15:clr>
            <a:srgbClr val="5ACBF0"/>
          </p15:clr>
        </p15:guide>
        <p15:guide id="10" pos="4462">
          <p15:clr>
            <a:srgbClr val="5ACBF0"/>
          </p15:clr>
        </p15:guide>
        <p15:guide id="11" pos="5890">
          <p15:clr>
            <a:srgbClr val="5ACBF0"/>
          </p15:clr>
        </p15:guide>
        <p15:guide id="12" orient="horz" pos="1436">
          <p15:clr>
            <a:srgbClr val="5ACBF0"/>
          </p15:clr>
        </p15:guide>
        <p15:guide id="13" pos="4646">
          <p15:clr>
            <a:srgbClr val="5ACBF0"/>
          </p15:clr>
        </p15:guide>
        <p15:guide id="14" pos="6073">
          <p15:clr>
            <a:srgbClr val="5ACBF0"/>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998113"/>
            <a:ext cx="4127692" cy="861774"/>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41506282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7">
          <p15:clr>
            <a:srgbClr val="5ACBF0"/>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1" y="457200"/>
            <a:ext cx="5508418"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09847515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53">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Header Background 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1109616-29F5-2A48-AD26-C036688E660A}"/>
              </a:ext>
            </a:extLst>
          </p:cNvPr>
          <p:cNvSpPr/>
          <p:nvPr userDrawn="1"/>
        </p:nvSpPr>
        <p:spPr bwMode="auto">
          <a:xfrm>
            <a:off x="1" y="2"/>
            <a:ext cx="12192000" cy="1439693"/>
          </a:xfrm>
          <a:prstGeom prst="rect">
            <a:avLst/>
          </a:prstGeom>
          <a:gradFill>
            <a:gsLst>
              <a:gs pos="0">
                <a:schemeClr val="accent1"/>
              </a:gs>
              <a:gs pos="100000">
                <a:schemeClr val="accent3"/>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2" y="457200"/>
            <a:ext cx="11018521" cy="553998"/>
          </a:xfrm>
        </p:spPr>
        <p:txBody>
          <a:bodyPr anchor="ctr"/>
          <a:lstStyle>
            <a:lvl1pPr>
              <a:defRPr>
                <a:solidFill>
                  <a:schemeClr val="bg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199" y="1844675"/>
            <a:ext cx="11018838" cy="4424363"/>
          </a:xfrm>
        </p:spPr>
        <p:txBody>
          <a:bodyPr/>
          <a:lstStyle>
            <a:lvl1pPr marL="0" inden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1042509714"/>
      </p:ext>
    </p:extLst>
  </p:cSld>
  <p:clrMapOvr>
    <a:masterClrMapping/>
  </p:clrMapOvr>
  <p:transition>
    <p:fade/>
  </p:transition>
  <p:extLst>
    <p:ext uri="{DCECCB84-F9BA-43D5-87BE-67443E8EF086}">
      <p15:sldGuideLst xmlns:p15="http://schemas.microsoft.com/office/powerpoint/2012/main">
        <p15:guide id="2" orient="horz" pos="1162">
          <p15:clr>
            <a:srgbClr val="5ACBF0"/>
          </p15:clr>
        </p15:guide>
        <p15:guide id="3" orient="horz" pos="288">
          <p15:clr>
            <a:srgbClr val="5ACBF0"/>
          </p15:clr>
        </p15:guide>
        <p15:guide id="5" orient="horz" pos="904">
          <p15:clr>
            <a:srgbClr val="5ACBF0"/>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Timeline Header Line 01">
    <p:bg>
      <p:bgPr>
        <a:gradFill>
          <a:gsLst>
            <a:gs pos="0">
              <a:srgbClr val="120D24"/>
            </a:gs>
            <a:gs pos="100000">
              <a:srgbClr val="290A46"/>
            </a:gs>
          </a:gsLst>
          <a:lin ang="2400000" scaled="0"/>
        </a:gradFill>
        <a:effectLst/>
      </p:bgPr>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B95D43A3-1599-79ED-3554-60413F5698B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2" y="580311"/>
            <a:ext cx="11018521" cy="430887"/>
          </a:xfrm>
        </p:spPr>
        <p:txBody>
          <a:bodyPr>
            <a:spAutoFit/>
          </a:bodyPr>
          <a:lstStyle>
            <a:lvl1pPr>
              <a:defRPr>
                <a:solidFill>
                  <a:schemeClr val="tx1"/>
                </a:solidFill>
              </a:defRPr>
            </a:lvl1pPr>
          </a:lstStyle>
          <a:p>
            <a:r>
              <a:rPr lang="en-US"/>
              <a:t>Click to edit Master title style</a:t>
            </a:r>
          </a:p>
        </p:txBody>
      </p:sp>
      <p:sp>
        <p:nvSpPr>
          <p:cNvPr id="17" name="Text Placeholder 16">
            <a:extLst>
              <a:ext uri="{FF2B5EF4-FFF2-40B4-BE49-F238E27FC236}">
                <a16:creationId xmlns:a16="http://schemas.microsoft.com/office/drawing/2014/main" id="{3B0B9755-980E-B04E-95D6-C276F382D087}"/>
              </a:ext>
            </a:extLst>
          </p:cNvPr>
          <p:cNvSpPr>
            <a:spLocks noGrp="1"/>
          </p:cNvSpPr>
          <p:nvPr>
            <p:ph type="body" sz="quarter" idx="10"/>
          </p:nvPr>
        </p:nvSpPr>
        <p:spPr>
          <a:xfrm>
            <a:off x="584201" y="2137145"/>
            <a:ext cx="1595438" cy="646331"/>
          </a:xfrm>
        </p:spPr>
        <p:txBody>
          <a:bodyPr lIns="90000" anchor="t"/>
          <a:lstStyle>
            <a:lvl1pPr marL="179393" indent="-179393">
              <a:buSzPct val="90000"/>
              <a:buFont typeface="Wingdings" pitchFamily="2" charset="2"/>
              <a:buChar char=""/>
              <a:tabLst/>
              <a:defRPr sz="1401">
                <a:solidFill>
                  <a:schemeClr val="tx1"/>
                </a:solidFill>
              </a:defRPr>
            </a:lvl1pPr>
            <a:lvl2pPr>
              <a:defRPr sz="1801">
                <a:solidFill>
                  <a:schemeClr val="bg1"/>
                </a:solidFill>
              </a:defRPr>
            </a:lvl2pPr>
            <a:lvl3pPr>
              <a:defRPr sz="1801">
                <a:solidFill>
                  <a:schemeClr val="bg1"/>
                </a:solidFill>
              </a:defRPr>
            </a:lvl3pPr>
            <a:lvl4pPr>
              <a:defRPr sz="1801">
                <a:solidFill>
                  <a:schemeClr val="bg1"/>
                </a:solidFill>
              </a:defRPr>
            </a:lvl4pPr>
            <a:lvl5pPr>
              <a:defRPr sz="1801">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E14B2888-1E67-E04C-894E-926FC1FD801D}"/>
              </a:ext>
            </a:extLst>
          </p:cNvPr>
          <p:cNvSpPr>
            <a:spLocks noGrp="1"/>
          </p:cNvSpPr>
          <p:nvPr>
            <p:ph type="body" sz="quarter" idx="11"/>
          </p:nvPr>
        </p:nvSpPr>
        <p:spPr>
          <a:xfrm>
            <a:off x="2470151" y="2137145"/>
            <a:ext cx="1595438" cy="646331"/>
          </a:xfrm>
        </p:spPr>
        <p:txBody>
          <a:bodyPr lIns="90000" anchor="t"/>
          <a:lstStyle>
            <a:lvl1pPr marL="179393" indent="-179393">
              <a:buSzPct val="90000"/>
              <a:buFont typeface="Wingdings" pitchFamily="2" charset="2"/>
              <a:buChar char=""/>
              <a:tabLst/>
              <a:defRPr sz="1401">
                <a:solidFill>
                  <a:schemeClr val="tx1"/>
                </a:solidFill>
              </a:defRPr>
            </a:lvl1pPr>
            <a:lvl2pPr>
              <a:defRPr sz="1801">
                <a:solidFill>
                  <a:schemeClr val="bg1"/>
                </a:solidFill>
              </a:defRPr>
            </a:lvl2pPr>
            <a:lvl3pPr>
              <a:defRPr sz="1801">
                <a:solidFill>
                  <a:schemeClr val="bg1"/>
                </a:solidFill>
              </a:defRPr>
            </a:lvl3pPr>
            <a:lvl4pPr>
              <a:defRPr sz="1801">
                <a:solidFill>
                  <a:schemeClr val="bg1"/>
                </a:solidFill>
              </a:defRPr>
            </a:lvl4pPr>
            <a:lvl5pPr>
              <a:defRPr sz="1801">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333BC1A1-9771-5646-BEE1-9E5EEAED2699}"/>
              </a:ext>
            </a:extLst>
          </p:cNvPr>
          <p:cNvSpPr>
            <a:spLocks noGrp="1"/>
          </p:cNvSpPr>
          <p:nvPr>
            <p:ph type="body" sz="quarter" idx="12"/>
          </p:nvPr>
        </p:nvSpPr>
        <p:spPr>
          <a:xfrm>
            <a:off x="4356101" y="2137145"/>
            <a:ext cx="1603375" cy="646331"/>
          </a:xfrm>
        </p:spPr>
        <p:txBody>
          <a:bodyPr lIns="90000" anchor="t"/>
          <a:lstStyle>
            <a:lvl1pPr marL="179393" indent="-179393">
              <a:buSzPct val="90000"/>
              <a:buFont typeface="Wingdings" pitchFamily="2" charset="2"/>
              <a:buChar char=""/>
              <a:tabLst/>
              <a:defRPr sz="1401">
                <a:solidFill>
                  <a:schemeClr val="tx1"/>
                </a:solidFill>
              </a:defRPr>
            </a:lvl1pPr>
            <a:lvl2pPr>
              <a:defRPr sz="1801">
                <a:solidFill>
                  <a:schemeClr val="bg1"/>
                </a:solidFill>
              </a:defRPr>
            </a:lvl2pPr>
            <a:lvl3pPr>
              <a:defRPr sz="1801">
                <a:solidFill>
                  <a:schemeClr val="bg1"/>
                </a:solidFill>
              </a:defRPr>
            </a:lvl3pPr>
            <a:lvl4pPr>
              <a:defRPr sz="1801">
                <a:solidFill>
                  <a:schemeClr val="bg1"/>
                </a:solidFill>
              </a:defRPr>
            </a:lvl4pPr>
            <a:lvl5pPr>
              <a:defRPr sz="1801">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5" y="2137145"/>
            <a:ext cx="1597025" cy="646331"/>
          </a:xfrm>
        </p:spPr>
        <p:txBody>
          <a:bodyPr lIns="90000" anchor="t"/>
          <a:lstStyle>
            <a:lvl1pPr marL="179393" indent="-179393">
              <a:buSzPct val="90000"/>
              <a:buFont typeface="Wingdings" pitchFamily="2" charset="2"/>
              <a:buChar char=""/>
              <a:tabLst/>
              <a:defRPr sz="1401">
                <a:solidFill>
                  <a:schemeClr val="tx1"/>
                </a:solidFill>
              </a:defRPr>
            </a:lvl1pPr>
            <a:lvl2pPr>
              <a:defRPr sz="1801">
                <a:solidFill>
                  <a:schemeClr val="bg1"/>
                </a:solidFill>
              </a:defRPr>
            </a:lvl2pPr>
            <a:lvl3pPr>
              <a:defRPr sz="1801">
                <a:solidFill>
                  <a:schemeClr val="bg1"/>
                </a:solidFill>
              </a:defRPr>
            </a:lvl3pPr>
            <a:lvl4pPr>
              <a:defRPr sz="1801">
                <a:solidFill>
                  <a:schemeClr val="bg1"/>
                </a:solidFill>
              </a:defRPr>
            </a:lvl4pPr>
            <a:lvl5pPr>
              <a:defRPr sz="1801">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5"/>
            <a:ext cx="1592263" cy="646331"/>
          </a:xfrm>
        </p:spPr>
        <p:txBody>
          <a:bodyPr lIns="90000" anchor="t"/>
          <a:lstStyle>
            <a:lvl1pPr marL="179393" indent="-179393">
              <a:buSzPct val="90000"/>
              <a:buFont typeface="Wingdings" pitchFamily="2" charset="2"/>
              <a:buChar char=""/>
              <a:tabLst/>
              <a:defRPr sz="1401">
                <a:solidFill>
                  <a:schemeClr val="tx1"/>
                </a:solidFill>
              </a:defRPr>
            </a:lvl1pPr>
            <a:lvl2pPr>
              <a:defRPr sz="1801">
                <a:solidFill>
                  <a:schemeClr val="bg1"/>
                </a:solidFill>
              </a:defRPr>
            </a:lvl2pPr>
            <a:lvl3pPr>
              <a:defRPr sz="1801">
                <a:solidFill>
                  <a:schemeClr val="bg1"/>
                </a:solidFill>
              </a:defRPr>
            </a:lvl3pPr>
            <a:lvl4pPr>
              <a:defRPr sz="1801">
                <a:solidFill>
                  <a:schemeClr val="bg1"/>
                </a:solidFill>
              </a:defRPr>
            </a:lvl4pPr>
            <a:lvl5pPr>
              <a:defRPr sz="1801">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1" y="2137145"/>
            <a:ext cx="1595438" cy="646331"/>
          </a:xfrm>
        </p:spPr>
        <p:txBody>
          <a:bodyPr lIns="90000" anchor="t"/>
          <a:lstStyle>
            <a:lvl1pPr marL="179393" indent="-179393">
              <a:buSzPct val="90000"/>
              <a:buFont typeface="Wingdings" pitchFamily="2" charset="2"/>
              <a:buChar char=""/>
              <a:tabLst/>
              <a:defRPr sz="1401">
                <a:solidFill>
                  <a:schemeClr val="tx1"/>
                </a:solidFill>
              </a:defRPr>
            </a:lvl1pPr>
            <a:lvl2pPr>
              <a:defRPr sz="1801">
                <a:solidFill>
                  <a:schemeClr val="bg1"/>
                </a:solidFill>
              </a:defRPr>
            </a:lvl2pPr>
            <a:lvl3pPr>
              <a:defRPr sz="1801">
                <a:solidFill>
                  <a:schemeClr val="bg1"/>
                </a:solidFill>
              </a:defRPr>
            </a:lvl3pPr>
            <a:lvl4pPr>
              <a:defRPr sz="1801">
                <a:solidFill>
                  <a:schemeClr val="bg1"/>
                </a:solidFill>
              </a:defRPr>
            </a:lvl4pPr>
            <a:lvl5pPr>
              <a:defRPr sz="1801">
                <a:solidFill>
                  <a:schemeClr val="bg1"/>
                </a:solidFill>
              </a:defRPr>
            </a:lvl5pPr>
          </a:lstStyle>
          <a:p>
            <a:pPr lvl="0"/>
            <a:r>
              <a:rPr lang="en-US"/>
              <a:t>Click to edit Master text styles</a:t>
            </a:r>
          </a:p>
        </p:txBody>
      </p:sp>
      <p:sp>
        <p:nvSpPr>
          <p:cNvPr id="23" name="Text Placeholder 16">
            <a:extLst>
              <a:ext uri="{FF2B5EF4-FFF2-40B4-BE49-F238E27FC236}">
                <a16:creationId xmlns:a16="http://schemas.microsoft.com/office/drawing/2014/main" id="{15EF34EC-5A49-5E44-8FF1-785ECE15E3B9}"/>
              </a:ext>
            </a:extLst>
          </p:cNvPr>
          <p:cNvSpPr>
            <a:spLocks noGrp="1"/>
          </p:cNvSpPr>
          <p:nvPr>
            <p:ph type="body" sz="quarter" idx="16"/>
          </p:nvPr>
        </p:nvSpPr>
        <p:spPr>
          <a:xfrm>
            <a:off x="584201" y="4509122"/>
            <a:ext cx="1595438" cy="646331"/>
          </a:xfrm>
        </p:spPr>
        <p:txBody>
          <a:bodyPr lIns="90000" anchor="t"/>
          <a:lstStyle>
            <a:lvl1pPr marL="179393" indent="-179393">
              <a:buSzPct val="90000"/>
              <a:buFont typeface="Wingdings" pitchFamily="2" charset="2"/>
              <a:buChar char=""/>
              <a:tabLst/>
              <a:defRPr sz="1401">
                <a:solidFill>
                  <a:schemeClr val="tx1"/>
                </a:solidFill>
              </a:defRPr>
            </a:lvl1pPr>
            <a:lvl2pPr>
              <a:defRPr sz="1801">
                <a:solidFill>
                  <a:schemeClr val="bg1"/>
                </a:solidFill>
              </a:defRPr>
            </a:lvl2pPr>
            <a:lvl3pPr>
              <a:defRPr sz="1801">
                <a:solidFill>
                  <a:schemeClr val="bg1"/>
                </a:solidFill>
              </a:defRPr>
            </a:lvl3pPr>
            <a:lvl4pPr>
              <a:defRPr sz="1801">
                <a:solidFill>
                  <a:schemeClr val="bg1"/>
                </a:solidFill>
              </a:defRPr>
            </a:lvl4pPr>
            <a:lvl5pPr>
              <a:defRPr sz="1801">
                <a:solidFill>
                  <a:schemeClr val="bg1"/>
                </a:solidFill>
              </a:defRPr>
            </a:lvl5pPr>
          </a:lstStyle>
          <a:p>
            <a:pPr lvl="0"/>
            <a:r>
              <a:rPr lang="en-US"/>
              <a:t>Click to edit Master text styles</a:t>
            </a:r>
          </a:p>
        </p:txBody>
      </p:sp>
      <p:sp>
        <p:nvSpPr>
          <p:cNvPr id="24" name="Text Placeholder 16">
            <a:extLst>
              <a:ext uri="{FF2B5EF4-FFF2-40B4-BE49-F238E27FC236}">
                <a16:creationId xmlns:a16="http://schemas.microsoft.com/office/drawing/2014/main" id="{1815091A-D110-584B-AB6E-643B6462EE03}"/>
              </a:ext>
            </a:extLst>
          </p:cNvPr>
          <p:cNvSpPr>
            <a:spLocks noGrp="1"/>
          </p:cNvSpPr>
          <p:nvPr>
            <p:ph type="body" sz="quarter" idx="17"/>
          </p:nvPr>
        </p:nvSpPr>
        <p:spPr>
          <a:xfrm>
            <a:off x="2470151" y="4509122"/>
            <a:ext cx="1595438" cy="646331"/>
          </a:xfrm>
        </p:spPr>
        <p:txBody>
          <a:bodyPr lIns="90000" anchor="t"/>
          <a:lstStyle>
            <a:lvl1pPr marL="179393" indent="-179393">
              <a:buSzPct val="90000"/>
              <a:buFont typeface="Wingdings" pitchFamily="2" charset="2"/>
              <a:buChar char=""/>
              <a:tabLst/>
              <a:defRPr sz="1401">
                <a:solidFill>
                  <a:schemeClr val="tx1"/>
                </a:solidFill>
              </a:defRPr>
            </a:lvl1pPr>
            <a:lvl2pPr>
              <a:defRPr sz="1801">
                <a:solidFill>
                  <a:schemeClr val="bg1"/>
                </a:solidFill>
              </a:defRPr>
            </a:lvl2pPr>
            <a:lvl3pPr>
              <a:defRPr sz="1801">
                <a:solidFill>
                  <a:schemeClr val="bg1"/>
                </a:solidFill>
              </a:defRPr>
            </a:lvl3pPr>
            <a:lvl4pPr>
              <a:defRPr sz="1801">
                <a:solidFill>
                  <a:schemeClr val="bg1"/>
                </a:solidFill>
              </a:defRPr>
            </a:lvl4pPr>
            <a:lvl5pPr>
              <a:defRPr sz="1801">
                <a:solidFill>
                  <a:schemeClr val="bg1"/>
                </a:solidFill>
              </a:defRPr>
            </a:lvl5pPr>
          </a:lstStyle>
          <a:p>
            <a:pPr lvl="0"/>
            <a:r>
              <a:rPr lang="en-US"/>
              <a:t>Click to edit Master text styles</a:t>
            </a:r>
          </a:p>
        </p:txBody>
      </p:sp>
      <p:sp>
        <p:nvSpPr>
          <p:cNvPr id="25" name="Text Placeholder 16">
            <a:extLst>
              <a:ext uri="{FF2B5EF4-FFF2-40B4-BE49-F238E27FC236}">
                <a16:creationId xmlns:a16="http://schemas.microsoft.com/office/drawing/2014/main" id="{DBBF8BC8-BC7B-004B-A427-B1F9D8D9199A}"/>
              </a:ext>
            </a:extLst>
          </p:cNvPr>
          <p:cNvSpPr>
            <a:spLocks noGrp="1"/>
          </p:cNvSpPr>
          <p:nvPr>
            <p:ph type="body" sz="quarter" idx="18"/>
          </p:nvPr>
        </p:nvSpPr>
        <p:spPr>
          <a:xfrm>
            <a:off x="4356101" y="4509122"/>
            <a:ext cx="1603375" cy="646331"/>
          </a:xfrm>
        </p:spPr>
        <p:txBody>
          <a:bodyPr lIns="90000" anchor="t"/>
          <a:lstStyle>
            <a:lvl1pPr marL="179393" indent="-179393">
              <a:buSzPct val="90000"/>
              <a:buFont typeface="Wingdings" pitchFamily="2" charset="2"/>
              <a:buChar char=""/>
              <a:tabLst/>
              <a:defRPr sz="1401">
                <a:solidFill>
                  <a:schemeClr val="tx1"/>
                </a:solidFill>
              </a:defRPr>
            </a:lvl1pPr>
            <a:lvl2pPr>
              <a:defRPr sz="1801">
                <a:solidFill>
                  <a:schemeClr val="bg1"/>
                </a:solidFill>
              </a:defRPr>
            </a:lvl2pPr>
            <a:lvl3pPr>
              <a:defRPr sz="1801">
                <a:solidFill>
                  <a:schemeClr val="bg1"/>
                </a:solidFill>
              </a:defRPr>
            </a:lvl3pPr>
            <a:lvl4pPr>
              <a:defRPr sz="1801">
                <a:solidFill>
                  <a:schemeClr val="bg1"/>
                </a:solidFill>
              </a:defRPr>
            </a:lvl4pPr>
            <a:lvl5pPr>
              <a:defRPr sz="1801">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5" y="4509122"/>
            <a:ext cx="1597025" cy="646331"/>
          </a:xfrm>
        </p:spPr>
        <p:txBody>
          <a:bodyPr lIns="90000" anchor="t"/>
          <a:lstStyle>
            <a:lvl1pPr marL="179393" indent="-179393">
              <a:buSzPct val="90000"/>
              <a:buFont typeface="Wingdings" pitchFamily="2" charset="2"/>
              <a:buChar char=""/>
              <a:tabLst/>
              <a:defRPr sz="1401">
                <a:solidFill>
                  <a:schemeClr val="tx1"/>
                </a:solidFill>
              </a:defRPr>
            </a:lvl1pPr>
            <a:lvl2pPr>
              <a:defRPr sz="1801">
                <a:solidFill>
                  <a:schemeClr val="bg1"/>
                </a:solidFill>
              </a:defRPr>
            </a:lvl2pPr>
            <a:lvl3pPr>
              <a:defRPr sz="1801">
                <a:solidFill>
                  <a:schemeClr val="bg1"/>
                </a:solidFill>
              </a:defRPr>
            </a:lvl3pPr>
            <a:lvl4pPr>
              <a:defRPr sz="1801">
                <a:solidFill>
                  <a:schemeClr val="bg1"/>
                </a:solidFill>
              </a:defRPr>
            </a:lvl4pPr>
            <a:lvl5pPr>
              <a:defRPr sz="1801">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2"/>
            <a:ext cx="1592263" cy="646331"/>
          </a:xfrm>
        </p:spPr>
        <p:txBody>
          <a:bodyPr lIns="90000" anchor="t"/>
          <a:lstStyle>
            <a:lvl1pPr marL="179393" indent="-179393">
              <a:buSzPct val="90000"/>
              <a:buFont typeface="Wingdings" pitchFamily="2" charset="2"/>
              <a:buChar char=""/>
              <a:tabLst/>
              <a:defRPr sz="1401">
                <a:solidFill>
                  <a:schemeClr val="tx1"/>
                </a:solidFill>
              </a:defRPr>
            </a:lvl1pPr>
            <a:lvl2pPr>
              <a:defRPr sz="1801">
                <a:solidFill>
                  <a:schemeClr val="bg1"/>
                </a:solidFill>
              </a:defRPr>
            </a:lvl2pPr>
            <a:lvl3pPr>
              <a:defRPr sz="1801">
                <a:solidFill>
                  <a:schemeClr val="bg1"/>
                </a:solidFill>
              </a:defRPr>
            </a:lvl3pPr>
            <a:lvl4pPr>
              <a:defRPr sz="1801">
                <a:solidFill>
                  <a:schemeClr val="bg1"/>
                </a:solidFill>
              </a:defRPr>
            </a:lvl4pPr>
            <a:lvl5pPr>
              <a:defRPr sz="1801">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1" y="4509122"/>
            <a:ext cx="1595438" cy="646331"/>
          </a:xfrm>
        </p:spPr>
        <p:txBody>
          <a:bodyPr lIns="90000" anchor="t"/>
          <a:lstStyle>
            <a:lvl1pPr marL="179393" indent="-179393">
              <a:buSzPct val="90000"/>
              <a:buFont typeface="Wingdings" pitchFamily="2" charset="2"/>
              <a:buChar char=""/>
              <a:tabLst/>
              <a:defRPr sz="1401">
                <a:solidFill>
                  <a:schemeClr val="tx1"/>
                </a:solidFill>
              </a:defRPr>
            </a:lvl1pPr>
            <a:lvl2pPr>
              <a:defRPr sz="1801">
                <a:solidFill>
                  <a:schemeClr val="bg1"/>
                </a:solidFill>
              </a:defRPr>
            </a:lvl2pPr>
            <a:lvl3pPr>
              <a:defRPr sz="1801">
                <a:solidFill>
                  <a:schemeClr val="bg1"/>
                </a:solidFill>
              </a:defRPr>
            </a:lvl3pPr>
            <a:lvl4pPr>
              <a:defRPr sz="1801">
                <a:solidFill>
                  <a:schemeClr val="bg1"/>
                </a:solidFill>
              </a:defRPr>
            </a:lvl4pPr>
            <a:lvl5pPr>
              <a:defRPr sz="1801">
                <a:solidFill>
                  <a:schemeClr val="bg1"/>
                </a:solidFill>
              </a:defRPr>
            </a:lvl5pPr>
          </a:lstStyle>
          <a:p>
            <a:pPr lvl="0"/>
            <a:r>
              <a:rPr lang="en-US"/>
              <a:t>Click to edit Master text styles</a:t>
            </a:r>
          </a:p>
        </p:txBody>
      </p:sp>
      <p:cxnSp>
        <p:nvCxnSpPr>
          <p:cNvPr id="16" name="Straight Connector 15">
            <a:extLst>
              <a:ext uri="{FF2B5EF4-FFF2-40B4-BE49-F238E27FC236}">
                <a16:creationId xmlns:a16="http://schemas.microsoft.com/office/drawing/2014/main" id="{1EA3253A-CBC3-A644-9057-A616EFD62183}"/>
              </a:ext>
            </a:extLst>
          </p:cNvPr>
          <p:cNvCxnSpPr>
            <a:cxnSpLocks/>
          </p:cNvCxnSpPr>
          <p:nvPr userDrawn="1"/>
        </p:nvCxnSpPr>
        <p:spPr>
          <a:xfrm>
            <a:off x="584201" y="2017713"/>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3FA9607-273B-BF42-A068-8D930E44C050}"/>
              </a:ext>
            </a:extLst>
          </p:cNvPr>
          <p:cNvCxnSpPr>
            <a:cxnSpLocks/>
          </p:cNvCxnSpPr>
          <p:nvPr userDrawn="1"/>
        </p:nvCxnSpPr>
        <p:spPr>
          <a:xfrm>
            <a:off x="2470151" y="2017713"/>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5FB5306-5527-0B40-80C7-DB5C8423B952}"/>
              </a:ext>
            </a:extLst>
          </p:cNvPr>
          <p:cNvCxnSpPr>
            <a:cxnSpLocks/>
          </p:cNvCxnSpPr>
          <p:nvPr userDrawn="1"/>
        </p:nvCxnSpPr>
        <p:spPr>
          <a:xfrm>
            <a:off x="4364037" y="2015240"/>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6" y="2017713"/>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1" y="2017713"/>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1346A5-A33F-5946-9543-99C299D786AC}"/>
              </a:ext>
            </a:extLst>
          </p:cNvPr>
          <p:cNvCxnSpPr>
            <a:cxnSpLocks/>
          </p:cNvCxnSpPr>
          <p:nvPr userDrawn="1"/>
        </p:nvCxnSpPr>
        <p:spPr>
          <a:xfrm>
            <a:off x="584201" y="4365104"/>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24EA3CD-0BD7-E747-A4EB-45424A3C1987}"/>
              </a:ext>
            </a:extLst>
          </p:cNvPr>
          <p:cNvCxnSpPr>
            <a:cxnSpLocks/>
          </p:cNvCxnSpPr>
          <p:nvPr userDrawn="1"/>
        </p:nvCxnSpPr>
        <p:spPr>
          <a:xfrm>
            <a:off x="2495600" y="4365104"/>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B66C269-8DE0-714D-AB7A-BA133A81E3C7}"/>
              </a:ext>
            </a:extLst>
          </p:cNvPr>
          <p:cNvCxnSpPr>
            <a:cxnSpLocks/>
          </p:cNvCxnSpPr>
          <p:nvPr userDrawn="1"/>
        </p:nvCxnSpPr>
        <p:spPr>
          <a:xfrm>
            <a:off x="4364037" y="4362631"/>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6" y="4365104"/>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1" y="4365104"/>
            <a:ext cx="1595438" cy="0"/>
          </a:xfrm>
          <a:prstGeom prst="line">
            <a:avLst/>
          </a:prstGeom>
          <a:ln w="25400">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9" name="Text Placeholder 28">
            <a:extLst>
              <a:ext uri="{FF2B5EF4-FFF2-40B4-BE49-F238E27FC236}">
                <a16:creationId xmlns:a16="http://schemas.microsoft.com/office/drawing/2014/main" id="{2B32F430-ED23-B440-BB46-25EFAA521E1A}"/>
              </a:ext>
            </a:extLst>
          </p:cNvPr>
          <p:cNvSpPr>
            <a:spLocks noGrp="1"/>
          </p:cNvSpPr>
          <p:nvPr>
            <p:ph type="body" sz="quarter" idx="22" hasCustomPrompt="1"/>
          </p:nvPr>
        </p:nvSpPr>
        <p:spPr>
          <a:xfrm>
            <a:off x="584201" y="1436690"/>
            <a:ext cx="1595439" cy="581025"/>
          </a:xfrm>
        </p:spPr>
        <p:txBody>
          <a:bodyPr lIns="90000" tIns="46800" rIns="90000" bIns="46800" anchor="ctr">
            <a:noAutofit/>
          </a:bodyPr>
          <a:lstStyle>
            <a:lvl1pPr marL="0" indent="0">
              <a:buNone/>
              <a:defRPr sz="2000">
                <a:solidFill>
                  <a:schemeClr val="tx1"/>
                </a:solidFill>
                <a:latin typeface="+mj-lt"/>
              </a:defRPr>
            </a:lvl1pPr>
            <a:lvl2pPr marL="228606" indent="0" algn="ctr">
              <a:buNone/>
              <a:defRPr>
                <a:solidFill>
                  <a:schemeClr val="bg1"/>
                </a:solidFill>
                <a:latin typeface="+mj-lt"/>
              </a:defRPr>
            </a:lvl2pPr>
          </a:lstStyle>
          <a:p>
            <a:pPr lvl="0"/>
            <a:r>
              <a:rPr lang="en-US"/>
              <a:t>Label</a:t>
            </a:r>
          </a:p>
        </p:txBody>
      </p:sp>
      <p:sp>
        <p:nvSpPr>
          <p:cNvPr id="41" name="Text Placeholder 28">
            <a:extLst>
              <a:ext uri="{FF2B5EF4-FFF2-40B4-BE49-F238E27FC236}">
                <a16:creationId xmlns:a16="http://schemas.microsoft.com/office/drawing/2014/main" id="{7BE96FEE-E6DA-2941-AEAC-A1C8FC164091}"/>
              </a:ext>
            </a:extLst>
          </p:cNvPr>
          <p:cNvSpPr>
            <a:spLocks noGrp="1"/>
          </p:cNvSpPr>
          <p:nvPr>
            <p:ph type="body" sz="quarter" idx="23" hasCustomPrompt="1"/>
          </p:nvPr>
        </p:nvSpPr>
        <p:spPr>
          <a:xfrm>
            <a:off x="2470151" y="1436690"/>
            <a:ext cx="1595438" cy="581025"/>
          </a:xfrm>
        </p:spPr>
        <p:txBody>
          <a:bodyPr lIns="90000" tIns="46800" rIns="90000" bIns="46800" anchor="ctr">
            <a:noAutofit/>
          </a:bodyPr>
          <a:lstStyle>
            <a:lvl1pPr marL="0" indent="0">
              <a:buNone/>
              <a:defRPr sz="2000">
                <a:solidFill>
                  <a:schemeClr val="tx1"/>
                </a:solidFill>
                <a:latin typeface="+mj-lt"/>
              </a:defRPr>
            </a:lvl1pPr>
            <a:lvl2pPr marL="228606" indent="0" algn="ctr">
              <a:buNone/>
              <a:defRPr>
                <a:solidFill>
                  <a:schemeClr val="bg1"/>
                </a:solidFill>
                <a:latin typeface="+mj-lt"/>
              </a:defRPr>
            </a:lvl2pPr>
          </a:lstStyle>
          <a:p>
            <a:pPr lvl="0"/>
            <a:r>
              <a:rPr lang="en-US"/>
              <a:t>Label</a:t>
            </a:r>
          </a:p>
        </p:txBody>
      </p:sp>
      <p:sp>
        <p:nvSpPr>
          <p:cNvPr id="42" name="Text Placeholder 28">
            <a:extLst>
              <a:ext uri="{FF2B5EF4-FFF2-40B4-BE49-F238E27FC236}">
                <a16:creationId xmlns:a16="http://schemas.microsoft.com/office/drawing/2014/main" id="{8732B004-72E3-4E45-A749-459DEFBC1733}"/>
              </a:ext>
            </a:extLst>
          </p:cNvPr>
          <p:cNvSpPr>
            <a:spLocks noGrp="1"/>
          </p:cNvSpPr>
          <p:nvPr>
            <p:ph type="body" sz="quarter" idx="24" hasCustomPrompt="1"/>
          </p:nvPr>
        </p:nvSpPr>
        <p:spPr>
          <a:xfrm>
            <a:off x="4367808" y="1436690"/>
            <a:ext cx="1595438" cy="581025"/>
          </a:xfrm>
        </p:spPr>
        <p:txBody>
          <a:bodyPr lIns="90000" tIns="46800" rIns="90000" bIns="46800" anchor="ctr">
            <a:noAutofit/>
          </a:bodyPr>
          <a:lstStyle>
            <a:lvl1pPr marL="0" indent="0">
              <a:buNone/>
              <a:defRPr sz="2000">
                <a:solidFill>
                  <a:schemeClr val="tx1"/>
                </a:solidFill>
                <a:latin typeface="+mj-lt"/>
              </a:defRPr>
            </a:lvl1pPr>
            <a:lvl2pPr marL="228606" indent="0" algn="ctr">
              <a:buNone/>
              <a:defRPr>
                <a:solidFill>
                  <a:schemeClr val="bg1"/>
                </a:solidFill>
                <a:latin typeface="+mj-lt"/>
              </a:defRPr>
            </a:lvl2pPr>
          </a:lstStyle>
          <a:p>
            <a:pPr lvl="0"/>
            <a:r>
              <a:rPr lang="en-US"/>
              <a:t>Label</a:t>
            </a:r>
          </a:p>
        </p:txBody>
      </p:sp>
      <p:sp>
        <p:nvSpPr>
          <p:cNvPr id="43" name="Text Placeholder 28">
            <a:extLst>
              <a:ext uri="{FF2B5EF4-FFF2-40B4-BE49-F238E27FC236}">
                <a16:creationId xmlns:a16="http://schemas.microsoft.com/office/drawing/2014/main" id="{E66FAAC7-8AEC-104A-A5DD-4AEB7AA585A9}"/>
              </a:ext>
            </a:extLst>
          </p:cNvPr>
          <p:cNvSpPr>
            <a:spLocks noGrp="1"/>
          </p:cNvSpPr>
          <p:nvPr>
            <p:ph type="body" sz="quarter" idx="25" hasCustomPrompt="1"/>
          </p:nvPr>
        </p:nvSpPr>
        <p:spPr>
          <a:xfrm>
            <a:off x="6240016" y="1436690"/>
            <a:ext cx="1595438" cy="581025"/>
          </a:xfrm>
        </p:spPr>
        <p:txBody>
          <a:bodyPr lIns="90000" tIns="46800" rIns="90000" bIns="46800" anchor="ctr">
            <a:noAutofit/>
          </a:bodyPr>
          <a:lstStyle>
            <a:lvl1pPr marL="0" indent="0">
              <a:buNone/>
              <a:defRPr sz="2000">
                <a:solidFill>
                  <a:schemeClr val="tx1"/>
                </a:solidFill>
                <a:latin typeface="+mj-lt"/>
              </a:defRPr>
            </a:lvl1pPr>
            <a:lvl2pPr marL="228606" indent="0" algn="ctr">
              <a:buNone/>
              <a:defRPr>
                <a:solidFill>
                  <a:schemeClr val="bg1"/>
                </a:solidFill>
                <a:latin typeface="+mj-lt"/>
              </a:defRPr>
            </a:lvl2pPr>
          </a:lstStyle>
          <a:p>
            <a:pPr lvl="0"/>
            <a:r>
              <a:rPr lang="en-US"/>
              <a:t>Label</a:t>
            </a:r>
          </a:p>
        </p:txBody>
      </p:sp>
      <p:sp>
        <p:nvSpPr>
          <p:cNvPr id="44" name="Text Placeholder 28">
            <a:extLst>
              <a:ext uri="{FF2B5EF4-FFF2-40B4-BE49-F238E27FC236}">
                <a16:creationId xmlns:a16="http://schemas.microsoft.com/office/drawing/2014/main" id="{5E1D2D98-23BB-FF4A-95AC-2A429CDF840F}"/>
              </a:ext>
            </a:extLst>
          </p:cNvPr>
          <p:cNvSpPr>
            <a:spLocks noGrp="1"/>
          </p:cNvSpPr>
          <p:nvPr>
            <p:ph type="body" sz="quarter" idx="26" hasCustomPrompt="1"/>
          </p:nvPr>
        </p:nvSpPr>
        <p:spPr>
          <a:xfrm>
            <a:off x="8128000" y="1436690"/>
            <a:ext cx="1595438" cy="581025"/>
          </a:xfrm>
        </p:spPr>
        <p:txBody>
          <a:bodyPr lIns="90000" tIns="46800" rIns="90000" bIns="46800" anchor="ctr">
            <a:noAutofit/>
          </a:bodyPr>
          <a:lstStyle>
            <a:lvl1pPr marL="0" indent="0">
              <a:buNone/>
              <a:defRPr sz="2000">
                <a:solidFill>
                  <a:schemeClr val="tx1"/>
                </a:solidFill>
                <a:latin typeface="+mj-lt"/>
              </a:defRPr>
            </a:lvl1pPr>
            <a:lvl2pPr marL="228606" indent="0" algn="ctr">
              <a:buNone/>
              <a:defRPr>
                <a:solidFill>
                  <a:schemeClr val="bg1"/>
                </a:solidFill>
                <a:latin typeface="+mj-lt"/>
              </a:defRPr>
            </a:lvl2pPr>
          </a:lstStyle>
          <a:p>
            <a:pPr lvl="0"/>
            <a:r>
              <a:rPr lang="en-US"/>
              <a:t>Label</a:t>
            </a:r>
          </a:p>
        </p:txBody>
      </p:sp>
      <p:sp>
        <p:nvSpPr>
          <p:cNvPr id="45" name="Text Placeholder 28">
            <a:extLst>
              <a:ext uri="{FF2B5EF4-FFF2-40B4-BE49-F238E27FC236}">
                <a16:creationId xmlns:a16="http://schemas.microsoft.com/office/drawing/2014/main" id="{527C7347-F791-F945-A658-6E2EC13C6393}"/>
              </a:ext>
            </a:extLst>
          </p:cNvPr>
          <p:cNvSpPr>
            <a:spLocks noGrp="1"/>
          </p:cNvSpPr>
          <p:nvPr>
            <p:ph type="body" sz="quarter" idx="27" hasCustomPrompt="1"/>
          </p:nvPr>
        </p:nvSpPr>
        <p:spPr>
          <a:xfrm>
            <a:off x="10013951" y="1436690"/>
            <a:ext cx="1595438" cy="581025"/>
          </a:xfrm>
        </p:spPr>
        <p:txBody>
          <a:bodyPr lIns="90000" tIns="46800" rIns="90000" bIns="46800" anchor="ctr">
            <a:noAutofit/>
          </a:bodyPr>
          <a:lstStyle>
            <a:lvl1pPr marL="0" indent="0">
              <a:buNone/>
              <a:defRPr sz="2000">
                <a:solidFill>
                  <a:schemeClr val="tx1"/>
                </a:solidFill>
                <a:latin typeface="+mj-lt"/>
              </a:defRPr>
            </a:lvl1pPr>
            <a:lvl2pPr marL="228606" indent="0" algn="ctr">
              <a:buNone/>
              <a:defRPr>
                <a:solidFill>
                  <a:schemeClr val="bg1"/>
                </a:solidFill>
                <a:latin typeface="+mj-lt"/>
              </a:defRPr>
            </a:lvl2pPr>
          </a:lstStyle>
          <a:p>
            <a:pPr lvl="0"/>
            <a:r>
              <a:rPr lang="en-US"/>
              <a:t>Label</a:t>
            </a:r>
          </a:p>
        </p:txBody>
      </p:sp>
      <p:sp>
        <p:nvSpPr>
          <p:cNvPr id="46" name="Text Placeholder 28">
            <a:extLst>
              <a:ext uri="{FF2B5EF4-FFF2-40B4-BE49-F238E27FC236}">
                <a16:creationId xmlns:a16="http://schemas.microsoft.com/office/drawing/2014/main" id="{8172C080-65E1-3C46-99C0-978870D28AF8}"/>
              </a:ext>
            </a:extLst>
          </p:cNvPr>
          <p:cNvSpPr>
            <a:spLocks noGrp="1"/>
          </p:cNvSpPr>
          <p:nvPr>
            <p:ph type="body" sz="quarter" idx="28" hasCustomPrompt="1"/>
          </p:nvPr>
        </p:nvSpPr>
        <p:spPr>
          <a:xfrm>
            <a:off x="584201" y="3789042"/>
            <a:ext cx="1595439" cy="581025"/>
          </a:xfrm>
        </p:spPr>
        <p:txBody>
          <a:bodyPr lIns="90000" tIns="46800" rIns="90000" bIns="46800" anchor="ctr">
            <a:noAutofit/>
          </a:bodyPr>
          <a:lstStyle>
            <a:lvl1pPr marL="0" indent="0">
              <a:buNone/>
              <a:defRPr sz="2000">
                <a:solidFill>
                  <a:schemeClr val="tx1"/>
                </a:solidFill>
                <a:latin typeface="+mj-lt"/>
              </a:defRPr>
            </a:lvl1pPr>
            <a:lvl2pPr marL="228606" indent="0" algn="ctr">
              <a:buNone/>
              <a:defRPr>
                <a:solidFill>
                  <a:schemeClr val="bg1"/>
                </a:solidFill>
                <a:latin typeface="+mj-lt"/>
              </a:defRPr>
            </a:lvl2pPr>
          </a:lstStyle>
          <a:p>
            <a:pPr lvl="0"/>
            <a:r>
              <a:rPr lang="en-US"/>
              <a:t>Label</a:t>
            </a:r>
          </a:p>
        </p:txBody>
      </p:sp>
      <p:sp>
        <p:nvSpPr>
          <p:cNvPr id="47" name="Text Placeholder 28">
            <a:extLst>
              <a:ext uri="{FF2B5EF4-FFF2-40B4-BE49-F238E27FC236}">
                <a16:creationId xmlns:a16="http://schemas.microsoft.com/office/drawing/2014/main" id="{4928442B-3D98-0B48-9333-273D8587E0E3}"/>
              </a:ext>
            </a:extLst>
          </p:cNvPr>
          <p:cNvSpPr>
            <a:spLocks noGrp="1"/>
          </p:cNvSpPr>
          <p:nvPr>
            <p:ph type="body" sz="quarter" idx="29" hasCustomPrompt="1"/>
          </p:nvPr>
        </p:nvSpPr>
        <p:spPr>
          <a:xfrm>
            <a:off x="2470151" y="3789042"/>
            <a:ext cx="1595438" cy="581025"/>
          </a:xfrm>
        </p:spPr>
        <p:txBody>
          <a:bodyPr lIns="90000" tIns="46800" rIns="90000" bIns="46800" anchor="ctr">
            <a:noAutofit/>
          </a:bodyPr>
          <a:lstStyle>
            <a:lvl1pPr marL="0" indent="0">
              <a:buNone/>
              <a:defRPr sz="2000">
                <a:solidFill>
                  <a:schemeClr val="tx1"/>
                </a:solidFill>
                <a:latin typeface="+mj-lt"/>
              </a:defRPr>
            </a:lvl1pPr>
            <a:lvl2pPr marL="228606" indent="0" algn="ctr">
              <a:buNone/>
              <a:defRPr>
                <a:solidFill>
                  <a:schemeClr val="bg1"/>
                </a:solidFill>
                <a:latin typeface="+mj-lt"/>
              </a:defRPr>
            </a:lvl2pPr>
          </a:lstStyle>
          <a:p>
            <a:pPr lvl="0"/>
            <a:r>
              <a:rPr lang="en-US"/>
              <a:t>Label</a:t>
            </a:r>
          </a:p>
        </p:txBody>
      </p:sp>
      <p:sp>
        <p:nvSpPr>
          <p:cNvPr id="48" name="Text Placeholder 28">
            <a:extLst>
              <a:ext uri="{FF2B5EF4-FFF2-40B4-BE49-F238E27FC236}">
                <a16:creationId xmlns:a16="http://schemas.microsoft.com/office/drawing/2014/main" id="{2961F7B7-1EDB-2C43-951E-B36532A1E791}"/>
              </a:ext>
            </a:extLst>
          </p:cNvPr>
          <p:cNvSpPr>
            <a:spLocks noGrp="1"/>
          </p:cNvSpPr>
          <p:nvPr>
            <p:ph type="body" sz="quarter" idx="30" hasCustomPrompt="1"/>
          </p:nvPr>
        </p:nvSpPr>
        <p:spPr>
          <a:xfrm>
            <a:off x="4367808" y="3789042"/>
            <a:ext cx="1595438" cy="581025"/>
          </a:xfrm>
        </p:spPr>
        <p:txBody>
          <a:bodyPr lIns="90000" tIns="46800" rIns="90000" bIns="46800" anchor="ctr">
            <a:noAutofit/>
          </a:bodyPr>
          <a:lstStyle>
            <a:lvl1pPr marL="0" indent="0">
              <a:buNone/>
              <a:defRPr sz="2000">
                <a:solidFill>
                  <a:schemeClr val="tx1"/>
                </a:solidFill>
                <a:latin typeface="+mj-lt"/>
              </a:defRPr>
            </a:lvl1pPr>
            <a:lvl2pPr marL="228606" indent="0" algn="ctr">
              <a:buNone/>
              <a:defRPr>
                <a:solidFill>
                  <a:schemeClr val="bg1"/>
                </a:solidFill>
                <a:latin typeface="+mj-lt"/>
              </a:defRPr>
            </a:lvl2pPr>
          </a:lstStyle>
          <a:p>
            <a:pPr lvl="0"/>
            <a:r>
              <a:rPr lang="en-US"/>
              <a:t>Label</a:t>
            </a:r>
          </a:p>
        </p:txBody>
      </p:sp>
      <p:sp>
        <p:nvSpPr>
          <p:cNvPr id="49" name="Text Placeholder 28">
            <a:extLst>
              <a:ext uri="{FF2B5EF4-FFF2-40B4-BE49-F238E27FC236}">
                <a16:creationId xmlns:a16="http://schemas.microsoft.com/office/drawing/2014/main" id="{6345ABD8-4C05-A749-91A9-2D1F286CB735}"/>
              </a:ext>
            </a:extLst>
          </p:cNvPr>
          <p:cNvSpPr>
            <a:spLocks noGrp="1"/>
          </p:cNvSpPr>
          <p:nvPr>
            <p:ph type="body" sz="quarter" idx="31" hasCustomPrompt="1"/>
          </p:nvPr>
        </p:nvSpPr>
        <p:spPr>
          <a:xfrm>
            <a:off x="6240016" y="3789042"/>
            <a:ext cx="1595438" cy="581025"/>
          </a:xfrm>
        </p:spPr>
        <p:txBody>
          <a:bodyPr lIns="90000" tIns="46800" rIns="90000" bIns="46800" anchor="ctr">
            <a:noAutofit/>
          </a:bodyPr>
          <a:lstStyle>
            <a:lvl1pPr marL="0" indent="0">
              <a:buNone/>
              <a:defRPr sz="2000">
                <a:solidFill>
                  <a:schemeClr val="tx1"/>
                </a:solidFill>
                <a:latin typeface="+mj-lt"/>
              </a:defRPr>
            </a:lvl1pPr>
            <a:lvl2pPr marL="228606" indent="0" algn="ctr">
              <a:buNone/>
              <a:defRPr>
                <a:solidFill>
                  <a:schemeClr val="bg1"/>
                </a:solidFill>
                <a:latin typeface="+mj-lt"/>
              </a:defRPr>
            </a:lvl2pPr>
          </a:lstStyle>
          <a:p>
            <a:pPr lvl="0"/>
            <a:r>
              <a:rPr lang="en-US"/>
              <a:t>Label</a:t>
            </a:r>
          </a:p>
        </p:txBody>
      </p:sp>
      <p:sp>
        <p:nvSpPr>
          <p:cNvPr id="50" name="Text Placeholder 28">
            <a:extLst>
              <a:ext uri="{FF2B5EF4-FFF2-40B4-BE49-F238E27FC236}">
                <a16:creationId xmlns:a16="http://schemas.microsoft.com/office/drawing/2014/main" id="{40D75468-C5B7-204E-BE74-7892BA35FF75}"/>
              </a:ext>
            </a:extLst>
          </p:cNvPr>
          <p:cNvSpPr>
            <a:spLocks noGrp="1"/>
          </p:cNvSpPr>
          <p:nvPr>
            <p:ph type="body" sz="quarter" idx="32" hasCustomPrompt="1"/>
          </p:nvPr>
        </p:nvSpPr>
        <p:spPr>
          <a:xfrm>
            <a:off x="8128000" y="3789042"/>
            <a:ext cx="1595438" cy="581025"/>
          </a:xfrm>
        </p:spPr>
        <p:txBody>
          <a:bodyPr lIns="90000" tIns="46800" rIns="90000" bIns="46800" anchor="ctr">
            <a:noAutofit/>
          </a:bodyPr>
          <a:lstStyle>
            <a:lvl1pPr marL="0" indent="0">
              <a:buNone/>
              <a:defRPr sz="2000">
                <a:solidFill>
                  <a:schemeClr val="tx1"/>
                </a:solidFill>
                <a:latin typeface="+mj-lt"/>
              </a:defRPr>
            </a:lvl1pPr>
            <a:lvl2pPr marL="228606" indent="0" algn="ctr">
              <a:buNone/>
              <a:defRPr>
                <a:solidFill>
                  <a:schemeClr val="bg1"/>
                </a:solidFill>
                <a:latin typeface="+mj-lt"/>
              </a:defRPr>
            </a:lvl2pPr>
          </a:lstStyle>
          <a:p>
            <a:pPr lvl="0"/>
            <a:r>
              <a:rPr lang="en-US"/>
              <a:t>Label</a:t>
            </a:r>
          </a:p>
        </p:txBody>
      </p:sp>
      <p:sp>
        <p:nvSpPr>
          <p:cNvPr id="51" name="Text Placeholder 28">
            <a:extLst>
              <a:ext uri="{FF2B5EF4-FFF2-40B4-BE49-F238E27FC236}">
                <a16:creationId xmlns:a16="http://schemas.microsoft.com/office/drawing/2014/main" id="{C0D28E3D-12EC-FE42-A86A-CE63CE12A178}"/>
              </a:ext>
            </a:extLst>
          </p:cNvPr>
          <p:cNvSpPr>
            <a:spLocks noGrp="1"/>
          </p:cNvSpPr>
          <p:nvPr>
            <p:ph type="body" sz="quarter" idx="33" hasCustomPrompt="1"/>
          </p:nvPr>
        </p:nvSpPr>
        <p:spPr>
          <a:xfrm>
            <a:off x="10013951" y="3789042"/>
            <a:ext cx="1595438" cy="581025"/>
          </a:xfrm>
        </p:spPr>
        <p:txBody>
          <a:bodyPr lIns="90000" tIns="46800" rIns="90000" bIns="46800" anchor="ctr">
            <a:noAutofit/>
          </a:bodyPr>
          <a:lstStyle>
            <a:lvl1pPr marL="0" indent="0">
              <a:buNone/>
              <a:defRPr sz="2000">
                <a:solidFill>
                  <a:schemeClr val="tx1"/>
                </a:solidFill>
                <a:latin typeface="+mj-lt"/>
              </a:defRPr>
            </a:lvl1pPr>
            <a:lvl2pPr marL="228606" indent="0" algn="ctr">
              <a:buNone/>
              <a:defRPr>
                <a:solidFill>
                  <a:schemeClr val="bg1"/>
                </a:solidFill>
                <a:latin typeface="+mj-lt"/>
              </a:defRPr>
            </a:lvl2pPr>
          </a:lstStyle>
          <a:p>
            <a:pPr lvl="0"/>
            <a:r>
              <a:rPr lang="en-US"/>
              <a:t>Label</a:t>
            </a:r>
          </a:p>
        </p:txBody>
      </p:sp>
    </p:spTree>
    <p:extLst>
      <p:ext uri="{BB962C8B-B14F-4D97-AF65-F5344CB8AC3E}">
        <p14:creationId xmlns:p14="http://schemas.microsoft.com/office/powerpoint/2010/main" val="120865132"/>
      </p:ext>
    </p:extLst>
  </p:cSld>
  <p:clrMapOvr>
    <a:masterClrMapping/>
  </p:clrMapOvr>
  <p:transition>
    <p:fade/>
  </p:transition>
  <p:extLst>
    <p:ext uri="{DCECCB84-F9BA-43D5-87BE-67443E8EF086}">
      <p15:sldGuideLst xmlns:p15="http://schemas.microsoft.com/office/powerpoint/2012/main">
        <p15:guide id="8" pos="1374">
          <p15:clr>
            <a:srgbClr val="A4A3A4"/>
          </p15:clr>
        </p15:guide>
        <p15:guide id="9" pos="1556">
          <p15:clr>
            <a:srgbClr val="A4A3A4"/>
          </p15:clr>
        </p15:guide>
        <p15:guide id="12" pos="2561">
          <p15:clr>
            <a:srgbClr val="A4A3A4"/>
          </p15:clr>
        </p15:guide>
        <p15:guide id="13" pos="2745">
          <p15:clr>
            <a:srgbClr val="A4A3A4"/>
          </p15:clr>
        </p15:guide>
        <p15:guide id="16" pos="3754">
          <p15:clr>
            <a:srgbClr val="A4A3A4"/>
          </p15:clr>
        </p15:guide>
        <p15:guide id="17" pos="3931">
          <p15:clr>
            <a:srgbClr val="A4A3A4"/>
          </p15:clr>
        </p15:guide>
        <p15:guide id="20" pos="4937">
          <p15:clr>
            <a:srgbClr val="A4A3A4"/>
          </p15:clr>
        </p15:guide>
        <p15:guide id="21" pos="5120">
          <p15:clr>
            <a:srgbClr val="A4A3A4"/>
          </p15:clr>
        </p15:guide>
        <p15:guide id="24" pos="6123">
          <p15:clr>
            <a:srgbClr val="A4A3A4"/>
          </p15:clr>
        </p15:guide>
        <p15:guide id="25" pos="6308">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Quote 0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FA81D9D0-A8F0-5981-61F1-95B0C9D3D75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772E02E-9408-3A16-2204-9A9ECDD48808}"/>
              </a:ext>
            </a:extLst>
          </p:cNvPr>
          <p:cNvSpPr txBox="1">
            <a:spLocks/>
          </p:cNvSpPr>
          <p:nvPr userDrawn="1"/>
        </p:nvSpPr>
        <p:spPr>
          <a:xfrm>
            <a:off x="666813" y="370313"/>
            <a:ext cx="9866313" cy="2908489"/>
          </a:xfrm>
          <a:prstGeom prst="rect">
            <a:avLst/>
          </a:prstGeom>
          <a:noFill/>
        </p:spPr>
        <p:txBody>
          <a:bodyPr vert="horz" wrap="square" lIns="0" tIns="0" rIns="0" bIns="0" rtlCol="0" anchor="b" anchorCtr="0">
            <a:spAutoFit/>
          </a:bodyPr>
          <a:lstStyle>
            <a:lvl1pPr algn="l" defTabSz="932742" rtl="0" eaLnBrk="1" latinLnBrk="0" hangingPunct="1">
              <a:lnSpc>
                <a:spcPct val="100000"/>
              </a:lnSpc>
              <a:spcBef>
                <a:spcPct val="0"/>
              </a:spcBef>
              <a:buNone/>
              <a:defRPr lang="en-US" sz="3600" b="0" kern="1200" cap="none" spc="-50" baseline="0">
                <a:ln w="3175">
                  <a:noFill/>
                </a:ln>
                <a:solidFill>
                  <a:schemeClr val="accent2"/>
                </a:solidFill>
                <a:effectLst/>
                <a:latin typeface="Segoe UI Semibold" panose="020B0702040204020203" pitchFamily="34" charset="0"/>
                <a:ea typeface="+mn-ea"/>
                <a:cs typeface="Segoe UI Semibold" panose="020B0702040204020203" pitchFamily="34" charset="0"/>
              </a:defRPr>
            </a:lvl1pPr>
          </a:lstStyle>
          <a:p>
            <a:r>
              <a:rPr lang="en-US" sz="18900">
                <a:gradFill>
                  <a:gsLst>
                    <a:gs pos="0">
                      <a:schemeClr val="accent1"/>
                    </a:gs>
                    <a:gs pos="100000">
                      <a:schemeClr val="accent3"/>
                    </a:gs>
                  </a:gsLst>
                  <a:lin ang="2400000" scaled="0"/>
                </a:gradFill>
                <a:latin typeface="Arial Black" panose="020B0A04020102020204" pitchFamily="34" charset="0"/>
              </a:rPr>
              <a:t>”</a:t>
            </a:r>
          </a:p>
        </p:txBody>
      </p:sp>
      <p:sp>
        <p:nvSpPr>
          <p:cNvPr id="8" name="Text Placeholder 3">
            <a:extLst>
              <a:ext uri="{FF2B5EF4-FFF2-40B4-BE49-F238E27FC236}">
                <a16:creationId xmlns:a16="http://schemas.microsoft.com/office/drawing/2014/main" id="{DD89A49A-58E0-6646-8574-0B0729961CFB}"/>
              </a:ext>
            </a:extLst>
          </p:cNvPr>
          <p:cNvSpPr>
            <a:spLocks noGrp="1"/>
          </p:cNvSpPr>
          <p:nvPr>
            <p:ph type="body" sz="quarter" idx="18" hasCustomPrompt="1"/>
          </p:nvPr>
        </p:nvSpPr>
        <p:spPr>
          <a:xfrm>
            <a:off x="2325380" y="4974302"/>
            <a:ext cx="3855502" cy="276999"/>
          </a:xfrm>
        </p:spPr>
        <p:txBody>
          <a:bodyPr/>
          <a:lstStyle>
            <a:lvl1pPr marL="0" indent="0" algn="l">
              <a:spcBef>
                <a:spcPts val="0"/>
              </a:spcBef>
              <a:buNone/>
              <a:defRPr sz="1801">
                <a:solidFill>
                  <a:schemeClr val="accent2"/>
                </a:solidFill>
                <a:latin typeface="+mj-lt"/>
              </a:defRPr>
            </a:lvl1pPr>
          </a:lstStyle>
          <a:p>
            <a:pPr lvl="0"/>
            <a:r>
              <a:rPr lang="en-US"/>
              <a:t>Name attribute</a:t>
            </a:r>
          </a:p>
        </p:txBody>
      </p:sp>
      <p:sp>
        <p:nvSpPr>
          <p:cNvPr id="9" name="Text Placeholder 3">
            <a:extLst>
              <a:ext uri="{FF2B5EF4-FFF2-40B4-BE49-F238E27FC236}">
                <a16:creationId xmlns:a16="http://schemas.microsoft.com/office/drawing/2014/main" id="{53C890AF-C449-E34D-86FC-4BE82A41ED0D}"/>
              </a:ext>
            </a:extLst>
          </p:cNvPr>
          <p:cNvSpPr>
            <a:spLocks noGrp="1"/>
          </p:cNvSpPr>
          <p:nvPr>
            <p:ph type="body" sz="quarter" idx="20" hasCustomPrompt="1"/>
          </p:nvPr>
        </p:nvSpPr>
        <p:spPr>
          <a:xfrm>
            <a:off x="2325380" y="5271881"/>
            <a:ext cx="3855502" cy="430887"/>
          </a:xfrm>
        </p:spPr>
        <p:txBody>
          <a:bodyPr/>
          <a:lstStyle>
            <a:lvl1pPr marL="0" indent="0" algn="l">
              <a:spcBef>
                <a:spcPts val="0"/>
              </a:spcBef>
              <a:buNone/>
              <a:defRPr sz="1401">
                <a:solidFill>
                  <a:schemeClr val="bg1"/>
                </a:solidFill>
                <a:latin typeface="+mn-lt"/>
              </a:defRPr>
            </a:lvl1pPr>
          </a:lstStyle>
          <a:p>
            <a:pPr lvl="0"/>
            <a:r>
              <a:rPr lang="en-US"/>
              <a:t>Job title or another attribute</a:t>
            </a:r>
            <a:br>
              <a:rPr lang="en-US"/>
            </a:br>
            <a:r>
              <a:rPr lang="en-US"/>
              <a:t>Company if applicable</a:t>
            </a:r>
          </a:p>
        </p:txBody>
      </p:sp>
      <p:sp>
        <p:nvSpPr>
          <p:cNvPr id="10" name="Title 1">
            <a:extLst>
              <a:ext uri="{FF2B5EF4-FFF2-40B4-BE49-F238E27FC236}">
                <a16:creationId xmlns:a16="http://schemas.microsoft.com/office/drawing/2014/main" id="{4B9A47D2-7C06-3E47-802E-BD98760204B1}"/>
              </a:ext>
            </a:extLst>
          </p:cNvPr>
          <p:cNvSpPr>
            <a:spLocks noGrp="1"/>
          </p:cNvSpPr>
          <p:nvPr>
            <p:ph type="title" hasCustomPrompt="1"/>
          </p:nvPr>
        </p:nvSpPr>
        <p:spPr>
          <a:xfrm>
            <a:off x="749549" y="2194076"/>
            <a:ext cx="6160537" cy="1661993"/>
          </a:xfrm>
        </p:spPr>
        <p:txBody>
          <a:bodyPr anchor="b"/>
          <a:lstStyle>
            <a:lvl1pPr>
              <a:defRPr>
                <a:solidFill>
                  <a:schemeClr val="accent2"/>
                </a:solidFill>
              </a:defRPr>
            </a:lvl1pPr>
          </a:lstStyle>
          <a:p>
            <a:r>
              <a:rPr lang="en-US"/>
              <a:t>“Add quote text here Add quote text here Add quote text here Add quote text here”</a:t>
            </a:r>
          </a:p>
        </p:txBody>
      </p:sp>
    </p:spTree>
    <p:extLst>
      <p:ext uri="{BB962C8B-B14F-4D97-AF65-F5344CB8AC3E}">
        <p14:creationId xmlns:p14="http://schemas.microsoft.com/office/powerpoint/2010/main" val="245453605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5">
          <p15:clr>
            <a:srgbClr val="A4A3A4"/>
          </p15:clr>
        </p15:guide>
        <p15:guide id="20" pos="4937">
          <p15:clr>
            <a:srgbClr val="A4A3A4"/>
          </p15:clr>
        </p15:guide>
        <p15:guide id="21" pos="5120">
          <p15:clr>
            <a:srgbClr val="A4A3A4"/>
          </p15:clr>
        </p15:guide>
        <p15:guide id="22" pos="2682">
          <p15:clr>
            <a:srgbClr val="F26B43"/>
          </p15:clr>
        </p15:guide>
        <p15:guide id="23" pos="4998">
          <p15:clr>
            <a:srgbClr val="F26B43"/>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Quote 06 w/ photo">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C4256E61-BAE0-966F-33FB-4875F4CFF83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6A76F132-B9CF-86BB-C18A-7AD8C024046B}"/>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hasCustomPrompt="1"/>
          </p:nvPr>
        </p:nvSpPr>
        <p:spPr>
          <a:xfrm>
            <a:off x="1163640" y="3779493"/>
            <a:ext cx="5908494" cy="276999"/>
          </a:xfrm>
        </p:spPr>
        <p:txBody>
          <a:bodyPr/>
          <a:lstStyle>
            <a:lvl1pPr marL="0" indent="0" algn="l">
              <a:spcBef>
                <a:spcPts val="0"/>
              </a:spcBef>
              <a:buNone/>
              <a:defRPr sz="1801">
                <a:solidFill>
                  <a:schemeClr val="tx1"/>
                </a:solidFill>
                <a:latin typeface="+mj-lt"/>
              </a:defRPr>
            </a:lvl1pPr>
          </a:lstStyle>
          <a:p>
            <a:pPr lvl="0"/>
            <a:r>
              <a:rPr lang="en-US"/>
              <a:t>Name attribute</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
        <p:nvSpPr>
          <p:cNvPr id="25" name="Picture Placeholder 24">
            <a:extLst>
              <a:ext uri="{FF2B5EF4-FFF2-40B4-BE49-F238E27FC236}">
                <a16:creationId xmlns:a16="http://schemas.microsoft.com/office/drawing/2014/main" id="{DB4C8BDC-6825-414F-89F2-3D7A2187253C}"/>
              </a:ext>
            </a:extLst>
          </p:cNvPr>
          <p:cNvSpPr>
            <a:spLocks noGrp="1"/>
          </p:cNvSpPr>
          <p:nvPr>
            <p:ph type="pic" sz="quarter" idx="19"/>
          </p:nvPr>
        </p:nvSpPr>
        <p:spPr>
          <a:xfrm>
            <a:off x="7835901" y="0"/>
            <a:ext cx="4356100" cy="6858000"/>
          </a:xfrm>
        </p:spPr>
        <p:txBody>
          <a:bodyPr/>
          <a:lstStyle/>
          <a:p>
            <a:r>
              <a:rPr lang="en-US"/>
              <a:t>Click icon to add picture</a:t>
            </a:r>
          </a:p>
        </p:txBody>
      </p:sp>
      <p:sp>
        <p:nvSpPr>
          <p:cNvPr id="26" name="Text Placeholder 3">
            <a:extLst>
              <a:ext uri="{FF2B5EF4-FFF2-40B4-BE49-F238E27FC236}">
                <a16:creationId xmlns:a16="http://schemas.microsoft.com/office/drawing/2014/main" id="{90DE3A0D-12BA-BE4F-85C2-FCD13F863574}"/>
              </a:ext>
            </a:extLst>
          </p:cNvPr>
          <p:cNvSpPr>
            <a:spLocks noGrp="1"/>
          </p:cNvSpPr>
          <p:nvPr>
            <p:ph type="body" sz="quarter" idx="20" hasCustomPrompt="1"/>
          </p:nvPr>
        </p:nvSpPr>
        <p:spPr>
          <a:xfrm>
            <a:off x="1163640" y="4077074"/>
            <a:ext cx="5908494" cy="430887"/>
          </a:xfrm>
        </p:spPr>
        <p:txBody>
          <a:bodyPr/>
          <a:lstStyle>
            <a:lvl1pPr marL="0" indent="0" algn="l">
              <a:spcBef>
                <a:spcPts val="0"/>
              </a:spcBef>
              <a:buNone/>
              <a:defRPr sz="1401">
                <a:solidFill>
                  <a:schemeClr val="tx1"/>
                </a:solidFill>
                <a:latin typeface="+mn-lt"/>
              </a:defRPr>
            </a:lvl1pPr>
          </a:lstStyle>
          <a:p>
            <a:pPr lvl="0"/>
            <a:r>
              <a:rPr lang="en-US"/>
              <a:t>Job title or another attribute</a:t>
            </a:r>
            <a:br>
              <a:rPr lang="en-US"/>
            </a:br>
            <a:r>
              <a:rPr lang="en-US"/>
              <a:t>Company if applicable</a:t>
            </a:r>
          </a:p>
        </p:txBody>
      </p:sp>
      <p:sp>
        <p:nvSpPr>
          <p:cNvPr id="27" name="Title 1">
            <a:extLst>
              <a:ext uri="{FF2B5EF4-FFF2-40B4-BE49-F238E27FC236}">
                <a16:creationId xmlns:a16="http://schemas.microsoft.com/office/drawing/2014/main" id="{4AA6D598-4BC5-AF4E-B609-A7442E6DEBD3}"/>
              </a:ext>
            </a:extLst>
          </p:cNvPr>
          <p:cNvSpPr>
            <a:spLocks noGrp="1"/>
          </p:cNvSpPr>
          <p:nvPr>
            <p:ph type="title" hasCustomPrompt="1"/>
          </p:nvPr>
        </p:nvSpPr>
        <p:spPr>
          <a:xfrm>
            <a:off x="1163640" y="2025650"/>
            <a:ext cx="5908494" cy="553998"/>
          </a:xfrm>
        </p:spPr>
        <p:txBody>
          <a:bodyPr anchor="t"/>
          <a:lstStyle>
            <a:lvl1pPr>
              <a:defRPr>
                <a:solidFill>
                  <a:schemeClr val="tx1"/>
                </a:solidFill>
              </a:defRPr>
            </a:lvl1pPr>
          </a:lstStyle>
          <a:p>
            <a:r>
              <a:rPr lang="en-US"/>
              <a:t>“Add quote text here”</a:t>
            </a:r>
          </a:p>
        </p:txBody>
      </p:sp>
    </p:spTree>
    <p:extLst>
      <p:ext uri="{BB962C8B-B14F-4D97-AF65-F5344CB8AC3E}">
        <p14:creationId xmlns:p14="http://schemas.microsoft.com/office/powerpoint/2010/main" val="2382403569"/>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734">
          <p15:clr>
            <a:srgbClr val="5ACBF0"/>
          </p15:clr>
        </p15:guide>
        <p15:guide id="7" pos="4747">
          <p15:clr>
            <a:srgbClr val="5ACBF0"/>
          </p15:clr>
        </p15:guide>
        <p15:guide id="8" pos="4937">
          <p15:clr>
            <a:srgbClr val="5ACBF0"/>
          </p15:clr>
        </p15:guide>
        <p15:guide id="9" pos="5122">
          <p15:clr>
            <a:srgbClr val="5ACBF0"/>
          </p15:clr>
        </p15:guide>
        <p15:guide id="10" orient="horz" pos="3465">
          <p15:clr>
            <a:srgbClr val="5ACBF0"/>
          </p15:clr>
        </p15:guide>
        <p15:guide id="11" orient="horz" pos="1956">
          <p15:clr>
            <a:srgbClr val="FBAE40"/>
          </p15:clr>
        </p15:guide>
        <p15:guide id="12" pos="1097">
          <p15:clr>
            <a:srgbClr val="FBAE4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 name="Title 1">
            <a:extLst>
              <a:ext uri="{FF2B5EF4-FFF2-40B4-BE49-F238E27FC236}">
                <a16:creationId xmlns:a16="http://schemas.microsoft.com/office/drawing/2014/main" id="{1BF1F936-2918-1FF2-729F-CC935DD14A7F}"/>
              </a:ext>
            </a:extLst>
          </p:cNvPr>
          <p:cNvSpPr>
            <a:spLocks noGrp="1"/>
          </p:cNvSpPr>
          <p:nvPr>
            <p:ph type="title" hasCustomPrompt="1"/>
          </p:nvPr>
        </p:nvSpPr>
        <p:spPr>
          <a:xfrm>
            <a:off x="584199" y="2930403"/>
            <a:ext cx="9144000" cy="498598"/>
          </a:xfrm>
          <a:noFill/>
        </p:spPr>
        <p:txBody>
          <a:bodyPr vert="horz" wrap="square" lIns="0" tIns="0" rIns="0" bIns="0" rtlCol="0" anchor="b" anchorCtr="0">
            <a:spAutoFit/>
          </a:bodyPr>
          <a:lstStyle>
            <a:lvl1pPr>
              <a:defRPr lang="en-US" sz="3600" dirty="0">
                <a:gradFill>
                  <a:gsLst>
                    <a:gs pos="22000">
                      <a:schemeClr val="accent2"/>
                    </a:gs>
                    <a:gs pos="100000">
                      <a:schemeClr val="accent3"/>
                    </a:gs>
                  </a:gsLst>
                  <a:lin ang="2400000" scaled="0"/>
                </a:gradFill>
                <a:latin typeface="+mj-lt"/>
                <a:cs typeface="Segoe UI" pitchFamily="34" charset="0"/>
              </a:defRPr>
            </a:lvl1pPr>
          </a:lstStyle>
          <a:p>
            <a:pPr lvl="0">
              <a:lnSpc>
                <a:spcPct val="90000"/>
              </a:lnSpc>
            </a:pPr>
            <a:r>
              <a:rPr lang="en-US"/>
              <a:t>Thank you.</a:t>
            </a:r>
          </a:p>
        </p:txBody>
      </p:sp>
      <p:pic>
        <p:nvPicPr>
          <p:cNvPr id="6" name="MS logo gray - EMF" descr="Microsoft logo, gray text version">
            <a:extLst>
              <a:ext uri="{FF2B5EF4-FFF2-40B4-BE49-F238E27FC236}">
                <a16:creationId xmlns:a16="http://schemas.microsoft.com/office/drawing/2014/main" id="{BF0865EE-605D-2EAB-43E0-A054281062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584200" y="585788"/>
            <a:ext cx="1366441" cy="292608"/>
          </a:xfrm>
          <a:prstGeom prst="rect">
            <a:avLst/>
          </a:prstGeom>
        </p:spPr>
      </p:pic>
    </p:spTree>
    <p:extLst>
      <p:ext uri="{BB962C8B-B14F-4D97-AF65-F5344CB8AC3E}">
        <p14:creationId xmlns:p14="http://schemas.microsoft.com/office/powerpoint/2010/main" val="340091901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4"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1"/>
            <a:ext cx="4162425" cy="2733497"/>
          </a:xfrm>
        </p:spPr>
        <p:txBody>
          <a:bodyPr>
            <a:noAutofit/>
          </a:bodyPr>
          <a:lstStyle>
            <a:lvl1pPr marL="0" indent="0">
              <a:spcAft>
                <a:spcPts val="601"/>
              </a:spcAft>
              <a:buNone/>
              <a:defRPr sz="2201">
                <a:latin typeface="+mn-lt"/>
              </a:defRPr>
            </a:lvl1pPr>
            <a:lvl2pPr marL="228606" indent="0">
              <a:buNone/>
              <a:defRPr/>
            </a:lvl2pPr>
            <a:lvl3pPr marL="457211" indent="0">
              <a:buNone/>
              <a:defRPr/>
            </a:lvl3pPr>
            <a:lvl4pPr marL="662004" indent="0">
              <a:buNone/>
              <a:defRPr/>
            </a:lvl4pPr>
            <a:lvl5pPr marL="855684"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1" y="0"/>
            <a:ext cx="6858000" cy="6858000"/>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345582201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4"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1" y="0"/>
            <a:ext cx="6858000" cy="6858000"/>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401645876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5">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1">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50000">
                      <a:srgbClr val="75C5A6"/>
                    </a:gs>
                    <a:gs pos="10000">
                      <a:srgbClr val="28AFE9"/>
                    </a:gs>
                  </a:gsLst>
                  <a:lin ang="14400000" scaled="0"/>
                </a:gradFill>
                <a:effectLst/>
                <a:latin typeface="Segoe UI Semibold" panose="020B0702040204020203" pitchFamily="34" charset="0"/>
                <a:ea typeface="+mn-ea"/>
                <a:cs typeface="Segoe UI Semibold" panose="020B0702040204020203" pitchFamily="34" charset="0"/>
              </a:defRPr>
            </a:lvl1pPr>
          </a:lstStyle>
          <a:p>
            <a:r>
              <a:rPr lang="en-US"/>
              <a:t>Section title</a:t>
            </a:r>
          </a:p>
        </p:txBody>
      </p:sp>
    </p:spTree>
    <p:extLst>
      <p:ext uri="{BB962C8B-B14F-4D97-AF65-F5344CB8AC3E}">
        <p14:creationId xmlns:p14="http://schemas.microsoft.com/office/powerpoint/2010/main" val="23428828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4"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1" y="0"/>
            <a:ext cx="6858000" cy="6858000"/>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160659813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0">
          <p15:clr>
            <a:srgbClr val="C35EA4"/>
          </p15:clr>
        </p15:guide>
        <p15:guide id="5" pos="2993">
          <p15:clr>
            <a:srgbClr val="5ACBF0"/>
          </p15:clr>
        </p15:guide>
        <p15:guide id="6" pos="3547">
          <p15:clr>
            <a:srgbClr val="A4A3A4"/>
          </p15:clr>
        </p15:guide>
      </p15:sldGuideLst>
    </p:ext>
  </p:extLs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itle - Square Photo Left">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0" y="0"/>
            <a:ext cx="6892926" cy="6858000"/>
          </a:xfrm>
        </p:spPr>
        <p:txBody>
          <a:bodyPr/>
          <a:lstStyle/>
          <a:p>
            <a:r>
              <a:rPr lang="en-US"/>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7192964" y="1093807"/>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7192964" y="2073295"/>
            <a:ext cx="3470274" cy="2043636"/>
          </a:xfrm>
        </p:spPr>
        <p:txBody>
          <a:bodyPr/>
          <a:lstStyle>
            <a:lvl1pPr marL="0" indent="0">
              <a:buFontTx/>
              <a:buNone/>
              <a:defRPr/>
            </a:lvl1pPr>
            <a:lvl2pPr marL="228606" indent="0">
              <a:buFontTx/>
              <a:buNone/>
              <a:defRPr/>
            </a:lvl2pPr>
            <a:lvl3pPr marL="457211" indent="0">
              <a:buFontTx/>
              <a:buNone/>
              <a:defRPr/>
            </a:lvl3pPr>
            <a:lvl4pPr marL="662004" indent="0">
              <a:buFontTx/>
              <a:buNone/>
              <a:defRPr/>
            </a:lvl4pPr>
            <a:lvl5pPr marL="855684" indent="0">
              <a:buFontTx/>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122618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4342">
          <p15:clr>
            <a:srgbClr val="A4A3A4"/>
          </p15:clr>
        </p15:guide>
        <p15:guide id="19" pos="4530">
          <p15:clr>
            <a:srgbClr val="A4A3A4"/>
          </p15:clr>
        </p15:guide>
        <p15:guide id="28" orient="horz" pos="905">
          <p15:clr>
            <a:srgbClr val="5ACBF0"/>
          </p15:clr>
        </p15:guide>
        <p15:guide id="30" orient="horz" pos="288">
          <p15:clr>
            <a:srgbClr val="5ACBF0"/>
          </p15:clr>
        </p15:guide>
      </p15:sldGuideLst>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 Square Photo Right">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5299075" y="0"/>
            <a:ext cx="6892926" cy="6858000"/>
          </a:xfrm>
        </p:spPr>
        <p:txBody>
          <a:bodyPr/>
          <a:lstStyle/>
          <a:p>
            <a:r>
              <a:rPr lang="en-US"/>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584201" y="931762"/>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584201" y="1911251"/>
            <a:ext cx="3470274" cy="2302169"/>
          </a:xfrm>
        </p:spPr>
        <p:txBody>
          <a:bodyPr/>
          <a:lstStyle>
            <a:lvl1pPr marL="0" indent="0">
              <a:buFontTx/>
              <a:buNone/>
              <a:defRPr sz="2201"/>
            </a:lvl1pPr>
            <a:lvl2pPr marL="228606" indent="0">
              <a:buFontTx/>
              <a:buNone/>
              <a:defRPr sz="2201"/>
            </a:lvl2pPr>
            <a:lvl3pPr marL="457211" indent="0">
              <a:buFontTx/>
              <a:buNone/>
              <a:defRPr sz="2201"/>
            </a:lvl3pPr>
            <a:lvl4pPr marL="662004" indent="0">
              <a:buFontTx/>
              <a:buNone/>
              <a:defRPr sz="2201"/>
            </a:lvl4pPr>
            <a:lvl5pPr marL="855684" indent="0">
              <a:buFontTx/>
              <a:buNone/>
              <a:defRPr sz="220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82153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3161">
          <p15:clr>
            <a:srgbClr val="A4A3A4"/>
          </p15:clr>
        </p15:guide>
        <p15:guide id="19" pos="3342">
          <p15:clr>
            <a:srgbClr val="A4A3A4"/>
          </p15:clr>
        </p15:guide>
        <p15:guide id="28" orient="horz" pos="905">
          <p15:clr>
            <a:srgbClr val="5ACBF0"/>
          </p15:clr>
        </p15:guide>
        <p15:guide id="30" orient="horz" pos="288">
          <p15:clr>
            <a:srgbClr val="5ACBF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Photo full bleed upp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cstate="email">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1"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585789"/>
            <a:ext cx="12192000" cy="1362282"/>
          </a:xfrm>
          <a:noFill/>
        </p:spPr>
        <p:txBody>
          <a:bodyPr lIns="585216" tIns="0" rIns="585216" bIns="586800" anchor="t"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680635043"/>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cstate="email">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1"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152446183"/>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cstate="email">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1"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2"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4069849411"/>
      </p:ext>
    </p:extLst>
  </p:cSld>
  <p:clrMapOvr>
    <a:masterClrMapping/>
  </p:clrMapOvr>
  <p:transition>
    <p:fade/>
  </p:transition>
  <p:extLst>
    <p:ext uri="{DCECCB84-F9BA-43D5-87BE-67443E8EF086}">
      <p15:sldGuideLst xmlns:p15="http://schemas.microsoft.com/office/powerpoint/2012/main">
        <p15:guide id="7" pos="3577">
          <p15:clr>
            <a:srgbClr val="5ACBF0"/>
          </p15:clr>
        </p15:guide>
        <p15:guide id="8" orient="horz" pos="2160">
          <p15:clr>
            <a:srgbClr val="5ACBF0"/>
          </p15:clr>
        </p15:guide>
      </p15:sldGuideLst>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1_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cstate="email">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1"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2"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pic>
        <p:nvPicPr>
          <p:cNvPr id="9" name="MS logo white - EMF" descr="Microsoft logo white text version">
            <a:extLst>
              <a:ext uri="{FF2B5EF4-FFF2-40B4-BE49-F238E27FC236}">
                <a16:creationId xmlns:a16="http://schemas.microsoft.com/office/drawing/2014/main" id="{EDE56B65-3E69-6146-8830-D107DE1E3A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584201" y="585788"/>
            <a:ext cx="1366245" cy="292608"/>
          </a:xfrm>
          <a:prstGeom prst="rect">
            <a:avLst/>
          </a:prstGeom>
        </p:spPr>
      </p:pic>
    </p:spTree>
    <p:extLst>
      <p:ext uri="{BB962C8B-B14F-4D97-AF65-F5344CB8AC3E}">
        <p14:creationId xmlns:p14="http://schemas.microsoft.com/office/powerpoint/2010/main" val="1580648586"/>
      </p:ext>
    </p:extLst>
  </p:cSld>
  <p:clrMapOvr>
    <a:masterClrMapping/>
  </p:clrMapOvr>
  <p:transition>
    <p:fade/>
  </p:transition>
  <p:extLst>
    <p:ext uri="{DCECCB84-F9BA-43D5-87BE-67443E8EF086}">
      <p15:sldGuideLst xmlns:p15="http://schemas.microsoft.com/office/powerpoint/2012/main">
        <p15:guide id="7" pos="3577">
          <p15:clr>
            <a:srgbClr val="5ACBF0"/>
          </p15:clr>
        </p15:guide>
        <p15:guide id="8" orient="horz" pos="2160">
          <p15:clr>
            <a:srgbClr val="5ACBF0"/>
          </p15:clr>
        </p15:guide>
      </p15:sldGuideLst>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cstate="email">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1"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1235730941"/>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2" y="5157216"/>
            <a:ext cx="11018521"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cstate="email">
              <a:extLst>
                <a:ext uri="{28A0092B-C50C-407E-A947-70E740481C1C}">
                  <a14:useLocalDpi xmlns:a14="http://schemas.microsoft.com/office/drawing/2010/main"/>
                </a:ext>
              </a:extLst>
            </a:blip>
            <a:stretch>
              <a:fillRect/>
            </a:stretch>
          </a:blipFill>
        </p:spPr>
        <p:txBody>
          <a:bodyPr vert="horz" wrap="square" lIns="0" tIns="1280160" rIns="0" bIns="0" rtlCol="0" anchor="t" anchorCtr="0">
            <a:noAutofit/>
          </a:bodyPr>
          <a:lstStyle>
            <a:lvl1pPr marL="0" indent="0" algn="ctr">
              <a:buNone/>
              <a:defRPr lang="en-US" sz="1401" b="1" dirty="0">
                <a:solidFill>
                  <a:srgbClr val="000000"/>
                </a:solidFill>
              </a:defRPr>
            </a:lvl1pPr>
          </a:lstStyle>
          <a:p>
            <a:pPr marL="228606" lvl="0" indent="-228606"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205602892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2" y="585788"/>
            <a:ext cx="11018521"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2" y="2286000"/>
            <a:ext cx="12192000" cy="4572000"/>
          </a:xfrm>
          <a:blipFill>
            <a:blip r:embed="rId2" cstate="email">
              <a:extLst>
                <a:ext uri="{28A0092B-C50C-407E-A947-70E740481C1C}">
                  <a14:useLocalDpi xmlns:a14="http://schemas.microsoft.com/office/drawing/2010/main"/>
                </a:ext>
              </a:extLst>
            </a:blip>
            <a:stretch>
              <a:fillRect/>
            </a:stretch>
          </a:blipFill>
        </p:spPr>
        <p:txBody>
          <a:bodyPr vert="horz" wrap="square" lIns="0" tIns="1371600" rIns="0" bIns="0" rtlCol="0" anchor="t" anchorCtr="0">
            <a:noAutofit/>
          </a:bodyPr>
          <a:lstStyle>
            <a:lvl1pPr marL="0" indent="0" algn="ctr">
              <a:buNone/>
              <a:defRPr lang="en-US" sz="1401" b="1" dirty="0">
                <a:solidFill>
                  <a:srgbClr val="000000"/>
                </a:solidFill>
              </a:defRPr>
            </a:lvl1pPr>
          </a:lstStyle>
          <a:p>
            <a:pPr marL="228606" lvl="0" indent="-228606"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2656342715"/>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2">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10000">
                      <a:srgbClr val="1CD278"/>
                    </a:gs>
                  </a:gsLst>
                  <a:lin ang="14400000" scaled="0"/>
                </a:gradFill>
                <a:effectLst/>
                <a:latin typeface="Segoe UI Semibold" panose="020B0702040204020203" pitchFamily="34" charset="0"/>
                <a:ea typeface="+mn-ea"/>
                <a:cs typeface="Segoe UI Semibold" panose="020B0702040204020203" pitchFamily="34" charset="0"/>
              </a:defRPr>
            </a:lvl1pPr>
          </a:lstStyle>
          <a:p>
            <a:r>
              <a:rPr lang="en-US"/>
              <a:t>Section title</a:t>
            </a:r>
          </a:p>
        </p:txBody>
      </p:sp>
    </p:spTree>
    <p:extLst>
      <p:ext uri="{BB962C8B-B14F-4D97-AF65-F5344CB8AC3E}">
        <p14:creationId xmlns:p14="http://schemas.microsoft.com/office/powerpoint/2010/main" val="24828239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2" y="866287"/>
            <a:ext cx="11018521" cy="553998"/>
          </a:xfrm>
        </p:spPr>
        <p:txBody>
          <a:bodyPr anchor="ctr"/>
          <a:lstStyle>
            <a:lvl1pPr algn="l">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2" y="2286000"/>
            <a:ext cx="12192000" cy="4572000"/>
          </a:xfrm>
          <a:blipFill>
            <a:blip r:embed="rId2" cstate="email">
              <a:extLst>
                <a:ext uri="{28A0092B-C50C-407E-A947-70E740481C1C}">
                  <a14:useLocalDpi xmlns:a14="http://schemas.microsoft.com/office/drawing/2010/main"/>
                </a:ext>
              </a:extLst>
            </a:blip>
            <a:stretch>
              <a:fillRect/>
            </a:stretch>
          </a:blipFill>
        </p:spPr>
        <p:txBody>
          <a:bodyPr vert="horz" wrap="square" lIns="0" tIns="1371600" rIns="0" bIns="0" rtlCol="0" anchor="t" anchorCtr="0">
            <a:noAutofit/>
          </a:bodyPr>
          <a:lstStyle>
            <a:lvl1pPr marL="0" indent="0" algn="ctr">
              <a:buNone/>
              <a:defRPr lang="en-US" sz="1401" b="1" dirty="0">
                <a:solidFill>
                  <a:srgbClr val="000000"/>
                </a:solidFill>
              </a:defRPr>
            </a:lvl1pPr>
          </a:lstStyle>
          <a:p>
            <a:pPr marL="228606" lvl="0" indent="-228606"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3222126361"/>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2" y="457200"/>
            <a:ext cx="11018521"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9" cy="579438"/>
          </a:xfrm>
        </p:spPr>
        <p:txBody>
          <a:bodyPr/>
          <a:lstStyle>
            <a:lvl1pPr marL="0" indent="0" algn="l">
              <a:spcBef>
                <a:spcPts val="0"/>
              </a:spcBef>
              <a:buNone/>
              <a:defRPr sz="1801">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9" cy="347472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1" b="1" dirty="0">
                <a:solidFill>
                  <a:srgbClr val="000000"/>
                </a:solidFill>
              </a:defRPr>
            </a:lvl1pPr>
          </a:lstStyle>
          <a:p>
            <a:pPr marL="228606" lvl="0" indent="-228606"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9" cy="579438"/>
          </a:xfrm>
        </p:spPr>
        <p:txBody>
          <a:bodyPr/>
          <a:lstStyle>
            <a:lvl1pPr marL="0" indent="0" algn="l">
              <a:spcBef>
                <a:spcPts val="0"/>
              </a:spcBef>
              <a:buNone/>
              <a:defRPr sz="1801">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9" cy="347472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1" b="1" dirty="0">
                <a:solidFill>
                  <a:srgbClr val="000000"/>
                </a:solidFill>
              </a:defRPr>
            </a:lvl1pPr>
          </a:lstStyle>
          <a:p>
            <a:pPr marL="228606" lvl="0" indent="-228606"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103761442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2" y="457200"/>
            <a:ext cx="11018521"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8" cy="579438"/>
          </a:xfrm>
        </p:spPr>
        <p:txBody>
          <a:bodyPr/>
          <a:lstStyle>
            <a:lvl1pPr marL="0" indent="0" algn="l">
              <a:spcBef>
                <a:spcPts val="0"/>
              </a:spcBef>
              <a:buNone/>
              <a:defRPr sz="1801">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8" cy="579438"/>
          </a:xfrm>
        </p:spPr>
        <p:txBody>
          <a:bodyPr/>
          <a:lstStyle>
            <a:lvl1pPr marL="0" indent="0" algn="l">
              <a:spcBef>
                <a:spcPts val="0"/>
              </a:spcBef>
              <a:buNone/>
              <a:defRPr sz="1801">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8" cy="579438"/>
          </a:xfrm>
        </p:spPr>
        <p:txBody>
          <a:bodyPr/>
          <a:lstStyle>
            <a:lvl1pPr marL="0" indent="0" algn="l">
              <a:spcBef>
                <a:spcPts val="0"/>
              </a:spcBef>
              <a:buNone/>
              <a:defRPr sz="1801">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3276308954"/>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8">
          <p15:clr>
            <a:srgbClr val="5ACBF0"/>
          </p15:clr>
        </p15:guide>
        <p15:guide id="7" pos="2745">
          <p15:clr>
            <a:srgbClr val="5ACBF0"/>
          </p15:clr>
        </p15:guide>
        <p15:guide id="8" pos="4937">
          <p15:clr>
            <a:srgbClr val="5ACBF0"/>
          </p15:clr>
        </p15:guide>
        <p15:guide id="9" pos="5122">
          <p15:clr>
            <a:srgbClr val="5ACBF0"/>
          </p15:clr>
        </p15:guide>
        <p15:guide id="10" orient="horz" pos="3465">
          <p15:clr>
            <a:srgbClr val="5ACBF0"/>
          </p15:clr>
        </p15:guide>
      </p15:sldGuideLst>
    </p:ext>
  </p:extLs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2" y="457200"/>
            <a:ext cx="11018521"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9" cy="1515100"/>
          </a:xfrm>
        </p:spPr>
        <p:txBody>
          <a:bodyPr/>
          <a:lstStyle>
            <a:lvl1pPr marL="0" indent="0" algn="l">
              <a:spcBef>
                <a:spcPts val="0"/>
              </a:spcBef>
              <a:buNone/>
              <a:defRPr sz="1801">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1" y="2025650"/>
            <a:ext cx="2532889" cy="2532888"/>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9" cy="1515100"/>
          </a:xfrm>
        </p:spPr>
        <p:txBody>
          <a:bodyPr/>
          <a:lstStyle>
            <a:lvl1pPr marL="0" indent="0" algn="l">
              <a:spcBef>
                <a:spcPts val="0"/>
              </a:spcBef>
              <a:buNone/>
              <a:defRPr sz="1801">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9" cy="2532888"/>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9" cy="1515100"/>
          </a:xfrm>
        </p:spPr>
        <p:txBody>
          <a:bodyPr/>
          <a:lstStyle>
            <a:lvl1pPr marL="0" indent="0" algn="l">
              <a:spcBef>
                <a:spcPts val="0"/>
              </a:spcBef>
              <a:buNone/>
              <a:defRPr sz="1801">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9" cy="2532888"/>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9" cy="1515100"/>
          </a:xfrm>
        </p:spPr>
        <p:txBody>
          <a:bodyPr/>
          <a:lstStyle>
            <a:lvl1pPr marL="0" indent="0" algn="l">
              <a:spcBef>
                <a:spcPts val="0"/>
              </a:spcBef>
              <a:buNone/>
              <a:defRPr sz="1801">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4" y="2025650"/>
            <a:ext cx="2532889" cy="2532888"/>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4118310760"/>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2" y="585788"/>
            <a:ext cx="11018521"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2"/>
            <a:ext cx="4892041" cy="935037"/>
          </a:xfrm>
        </p:spPr>
        <p:txBody>
          <a:bodyPr/>
          <a:lstStyle>
            <a:lvl1pPr marL="0" indent="0" algn="ctr">
              <a:spcBef>
                <a:spcPts val="0"/>
              </a:spcBef>
              <a:buNone/>
              <a:defRPr sz="1801">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3" cy="2807208"/>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1" cy="938212"/>
          </a:xfrm>
        </p:spPr>
        <p:txBody>
          <a:bodyPr/>
          <a:lstStyle>
            <a:lvl1pPr marL="0" indent="0" algn="ctr">
              <a:spcBef>
                <a:spcPts val="0"/>
              </a:spcBef>
              <a:buNone/>
              <a:defRPr sz="1801">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3" cy="2807208"/>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138767927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8">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2" y="585787"/>
            <a:ext cx="11018521"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2"/>
            <a:ext cx="2852928" cy="1468437"/>
          </a:xfrm>
        </p:spPr>
        <p:txBody>
          <a:bodyPr/>
          <a:lstStyle>
            <a:lvl1pPr marL="0" indent="0" algn="ctr">
              <a:spcBef>
                <a:spcPts val="0"/>
              </a:spcBef>
              <a:buNone/>
              <a:defRPr sz="1801">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11"/>
            <a:ext cx="2852928" cy="1472803"/>
          </a:xfrm>
        </p:spPr>
        <p:txBody>
          <a:bodyPr/>
          <a:lstStyle>
            <a:lvl1pPr marL="0" indent="0" algn="ctr">
              <a:spcBef>
                <a:spcPts val="0"/>
              </a:spcBef>
              <a:buNone/>
              <a:defRPr sz="1801">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1">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233440266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4">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9">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2" y="585788"/>
            <a:ext cx="11018521"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2"/>
            <a:ext cx="1828800" cy="1468437"/>
          </a:xfrm>
        </p:spPr>
        <p:txBody>
          <a:bodyPr/>
          <a:lstStyle>
            <a:lvl1pPr marL="0" indent="0" algn="ctr">
              <a:spcBef>
                <a:spcPts val="0"/>
              </a:spcBef>
              <a:buNone/>
              <a:defRPr sz="1801">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11"/>
            <a:ext cx="1828800" cy="1472803"/>
          </a:xfrm>
        </p:spPr>
        <p:txBody>
          <a:bodyPr/>
          <a:lstStyle>
            <a:lvl1pPr marL="0" indent="0" algn="ctr">
              <a:spcBef>
                <a:spcPts val="0"/>
              </a:spcBef>
              <a:buNone/>
              <a:defRPr sz="1801">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1">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11"/>
            <a:ext cx="1828800" cy="1469629"/>
          </a:xfrm>
        </p:spPr>
        <p:txBody>
          <a:bodyPr/>
          <a:lstStyle>
            <a:lvl1pPr marL="0" indent="0" algn="ctr">
              <a:spcBef>
                <a:spcPts val="0"/>
              </a:spcBef>
              <a:buNone/>
              <a:defRPr sz="1801">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395526840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90">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2" y="585788"/>
            <a:ext cx="11018521"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2"/>
            <a:ext cx="1801369" cy="1468437"/>
          </a:xfrm>
        </p:spPr>
        <p:txBody>
          <a:bodyPr/>
          <a:lstStyle>
            <a:lvl1pPr marL="0" indent="0" algn="ctr">
              <a:spcBef>
                <a:spcPts val="0"/>
              </a:spcBef>
              <a:buNone/>
              <a:defRPr sz="1801">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5"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11"/>
            <a:ext cx="1801369" cy="1472803"/>
          </a:xfrm>
        </p:spPr>
        <p:txBody>
          <a:bodyPr/>
          <a:lstStyle>
            <a:lvl1pPr marL="0" indent="0" algn="ctr">
              <a:spcBef>
                <a:spcPts val="0"/>
              </a:spcBef>
              <a:buNone/>
              <a:defRPr sz="1801">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5"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9" cy="1469628"/>
          </a:xfrm>
        </p:spPr>
        <p:txBody>
          <a:bodyPr/>
          <a:lstStyle>
            <a:lvl1pPr marL="0" indent="0" algn="ctr">
              <a:spcBef>
                <a:spcPts val="0"/>
              </a:spcBef>
              <a:buNone/>
              <a:defRPr sz="1801">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5"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69" y="4799411"/>
            <a:ext cx="1801369" cy="1469629"/>
          </a:xfrm>
        </p:spPr>
        <p:txBody>
          <a:bodyPr/>
          <a:lstStyle>
            <a:lvl1pPr marL="0" indent="0" algn="ctr">
              <a:spcBef>
                <a:spcPts val="0"/>
              </a:spcBef>
              <a:buNone/>
              <a:defRPr sz="1801">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1" y="2286000"/>
            <a:ext cx="2386585" cy="22860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3" y="4799411"/>
            <a:ext cx="1801369" cy="1469629"/>
          </a:xfrm>
        </p:spPr>
        <p:txBody>
          <a:bodyPr/>
          <a:lstStyle>
            <a:lvl1pPr marL="0" indent="0" algn="ctr">
              <a:spcBef>
                <a:spcPts val="0"/>
              </a:spcBef>
              <a:buNone/>
              <a:defRPr sz="1801">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5" y="2286000"/>
            <a:ext cx="2386585" cy="2286000"/>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164560268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8">
          <p15:clr>
            <a:srgbClr val="5ACBF0"/>
          </p15:clr>
        </p15:guide>
        <p15:guide id="22" pos="1502">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2" y="588962"/>
            <a:ext cx="11018521"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5" y="2286000"/>
            <a:ext cx="2313433"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5" y="4800600"/>
            <a:ext cx="2313433" cy="1468438"/>
          </a:xfrm>
        </p:spPr>
        <p:txBody>
          <a:bodyPr/>
          <a:lstStyle>
            <a:lvl1pPr marL="0" indent="0" algn="ctr">
              <a:spcBef>
                <a:spcPts val="0"/>
              </a:spcBef>
              <a:buNone/>
              <a:defRPr sz="1801">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3"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3" cy="1468438"/>
          </a:xfrm>
        </p:spPr>
        <p:txBody>
          <a:bodyPr/>
          <a:lstStyle>
            <a:lvl1pPr marL="0" indent="0" algn="ctr">
              <a:spcBef>
                <a:spcPts val="0"/>
              </a:spcBef>
              <a:buNone/>
              <a:defRPr sz="1801">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2" y="2286000"/>
            <a:ext cx="2313433"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2" y="4800600"/>
            <a:ext cx="2313433" cy="1468438"/>
          </a:xfrm>
        </p:spPr>
        <p:txBody>
          <a:bodyPr/>
          <a:lstStyle>
            <a:lvl1pPr marL="0" indent="0" algn="ctr">
              <a:spcBef>
                <a:spcPts val="0"/>
              </a:spcBef>
              <a:buNone/>
              <a:defRPr sz="1801">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319580948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2">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8">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2" y="583007"/>
            <a:ext cx="11018521"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199" y="2286000"/>
            <a:ext cx="2313433"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199" y="4800600"/>
            <a:ext cx="2313433" cy="1468438"/>
          </a:xfrm>
        </p:spPr>
        <p:txBody>
          <a:bodyPr/>
          <a:lstStyle>
            <a:lvl1pPr marL="0" indent="0" algn="ctr">
              <a:spcBef>
                <a:spcPts val="0"/>
              </a:spcBef>
              <a:buNone/>
              <a:defRPr sz="1801">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49" y="2286000"/>
            <a:ext cx="2313433"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49" y="4800600"/>
            <a:ext cx="2313433" cy="1468438"/>
          </a:xfrm>
        </p:spPr>
        <p:txBody>
          <a:bodyPr/>
          <a:lstStyle>
            <a:lvl1pPr marL="0" indent="0" algn="ctr">
              <a:spcBef>
                <a:spcPts val="0"/>
              </a:spcBef>
              <a:buNone/>
              <a:defRPr sz="1801">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3"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3" cy="1468438"/>
          </a:xfrm>
        </p:spPr>
        <p:txBody>
          <a:bodyPr/>
          <a:lstStyle>
            <a:lvl1pPr marL="0" indent="0" algn="ctr">
              <a:spcBef>
                <a:spcPts val="0"/>
              </a:spcBef>
              <a:buNone/>
              <a:defRPr sz="1801">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0" y="2286000"/>
            <a:ext cx="2313433" cy="2313432"/>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1"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0" y="4800600"/>
            <a:ext cx="2313433" cy="1468438"/>
          </a:xfrm>
        </p:spPr>
        <p:txBody>
          <a:bodyPr/>
          <a:lstStyle>
            <a:lvl1pPr marL="0" indent="0" algn="ctr">
              <a:spcBef>
                <a:spcPts val="0"/>
              </a:spcBef>
              <a:buNone/>
              <a:defRPr sz="1801">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207239508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4">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3">
    <p:bg>
      <p:bgPr>
        <a:solidFill>
          <a:srgbClr val="46366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10000">
                      <a:srgbClr val="E535E5"/>
                    </a:gs>
                  </a:gsLst>
                  <a:lin ang="14400000" scaled="0"/>
                </a:gradFill>
                <a:effectLst/>
                <a:latin typeface="Segoe UI Semibold" panose="020B0702040204020203" pitchFamily="34" charset="0"/>
                <a:ea typeface="+mn-ea"/>
                <a:cs typeface="Segoe UI Semibold" panose="020B0702040204020203" pitchFamily="34" charset="0"/>
              </a:defRPr>
            </a:lvl1pPr>
          </a:lstStyle>
          <a:p>
            <a:r>
              <a:rPr lang="en-US"/>
              <a:t>Section title</a:t>
            </a:r>
          </a:p>
        </p:txBody>
      </p:sp>
    </p:spTree>
    <p:extLst>
      <p:ext uri="{BB962C8B-B14F-4D97-AF65-F5344CB8AC3E}">
        <p14:creationId xmlns:p14="http://schemas.microsoft.com/office/powerpoint/2010/main" val="10813553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2" y="583007"/>
            <a:ext cx="11018521"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1" y="2286000"/>
            <a:ext cx="1737360" cy="1737360"/>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1" y="4235450"/>
            <a:ext cx="1737360" cy="2033588"/>
          </a:xfrm>
        </p:spPr>
        <p:txBody>
          <a:bodyPr/>
          <a:lstStyle>
            <a:lvl1pPr marL="0" indent="0" algn="ctr">
              <a:spcBef>
                <a:spcPts val="0"/>
              </a:spcBef>
              <a:buNone/>
              <a:defRPr sz="1801">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7" y="2286000"/>
            <a:ext cx="1737360" cy="1737360"/>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7" y="4235450"/>
            <a:ext cx="1737360" cy="2033588"/>
          </a:xfrm>
        </p:spPr>
        <p:txBody>
          <a:bodyPr/>
          <a:lstStyle>
            <a:lvl1pPr marL="0" indent="0" algn="ctr">
              <a:spcBef>
                <a:spcPts val="0"/>
              </a:spcBef>
              <a:buNone/>
              <a:defRPr sz="1801">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1" y="2286000"/>
            <a:ext cx="1737360" cy="1737360"/>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1" y="4235451"/>
            <a:ext cx="1737360" cy="2033588"/>
          </a:xfrm>
        </p:spPr>
        <p:txBody>
          <a:bodyPr/>
          <a:lstStyle>
            <a:lvl1pPr marL="0" indent="0" algn="ctr">
              <a:spcBef>
                <a:spcPts val="0"/>
              </a:spcBef>
              <a:buNone/>
              <a:defRPr sz="1801">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9" y="2286000"/>
            <a:ext cx="1737360" cy="1737360"/>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9" y="4235450"/>
            <a:ext cx="1737360" cy="2033588"/>
          </a:xfrm>
        </p:spPr>
        <p:txBody>
          <a:bodyPr/>
          <a:lstStyle>
            <a:lvl1pPr marL="0" indent="0" algn="ctr">
              <a:spcBef>
                <a:spcPts val="0"/>
              </a:spcBef>
              <a:buNone/>
              <a:defRPr sz="1801">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1">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194924326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7">
          <p15:clr>
            <a:srgbClr val="5ACBF0"/>
          </p15:clr>
        </p15:guide>
        <p15:guide id="5" pos="5850">
          <p15:clr>
            <a:srgbClr val="5ACBF0"/>
          </p15:clr>
        </p15:guide>
        <p15:guide id="7" pos="4393">
          <p15:clr>
            <a:srgbClr val="5ACBF0"/>
          </p15:clr>
        </p15:guide>
        <p15:guide id="8" pos="3292">
          <p15:clr>
            <a:srgbClr val="5ACBF0"/>
          </p15:clr>
        </p15:guide>
        <p15:guide id="10" pos="2926">
          <p15:clr>
            <a:srgbClr val="5ACBF0"/>
          </p15:clr>
        </p15:guide>
        <p15:guide id="11" pos="4754">
          <p15:clr>
            <a:srgbClr val="5ACBF0"/>
          </p15:clr>
        </p15:guide>
        <p15:guide id="13" pos="1465">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4"/>
            <a:ext cx="7253289" cy="3959223"/>
          </a:xfrm>
        </p:spPr>
        <p:txBody>
          <a:bodyPr anchor="t"/>
          <a:lstStyle>
            <a:lvl1pPr marL="231781" indent="-231781">
              <a:spcAft>
                <a:spcPts val="601"/>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gradFill flip="none" rotWithShape="1">
              <a:gsLst>
                <a:gs pos="0">
                  <a:schemeClr val="accent2"/>
                </a:gs>
                <a:gs pos="100000">
                  <a:schemeClr val="accent3"/>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569652A2-E29C-BE8D-BDD3-DE79D7CD36E2}"/>
              </a:ext>
            </a:extLst>
          </p:cNvPr>
          <p:cNvSpPr>
            <a:spLocks noGrp="1"/>
          </p:cNvSpPr>
          <p:nvPr>
            <p:ph type="title" hasCustomPrompt="1"/>
          </p:nvPr>
        </p:nvSpPr>
        <p:spPr>
          <a:xfrm>
            <a:off x="588263" y="2309811"/>
            <a:ext cx="3179065" cy="553998"/>
          </a:xfrm>
        </p:spPr>
        <p:txBody>
          <a:bodyPr anchor="t" anchorCtr="0"/>
          <a:lstStyle>
            <a:lvl1pPr>
              <a:defRPr/>
            </a:lvl1pPr>
          </a:lstStyle>
          <a:p>
            <a:r>
              <a:rPr lang="en-US"/>
              <a:t>Title</a:t>
            </a:r>
            <a:endParaRPr lang="en-CA"/>
          </a:p>
        </p:txBody>
      </p:sp>
    </p:spTree>
    <p:extLst>
      <p:ext uri="{BB962C8B-B14F-4D97-AF65-F5344CB8AC3E}">
        <p14:creationId xmlns:p14="http://schemas.microsoft.com/office/powerpoint/2010/main" val="3440976552"/>
      </p:ext>
    </p:extLst>
  </p:cSld>
  <p:clrMapOvr>
    <a:masterClrMapping/>
  </p:clrMapOvr>
  <p:transition>
    <p:fade/>
  </p:transition>
  <p:extLst>
    <p:ext uri="{DCECCB84-F9BA-43D5-87BE-67443E8EF086}">
      <p15:sldGuideLst xmlns:p15="http://schemas.microsoft.com/office/powerpoint/2012/main">
        <p15:guide id="13" pos="2745">
          <p15:clr>
            <a:srgbClr val="5ACBF0"/>
          </p15:clr>
        </p15:guide>
        <p15:guide id="29" orient="horz" pos="1272">
          <p15:clr>
            <a:srgbClr val="5ACBF0"/>
          </p15:clr>
        </p15:guide>
        <p15:guide id="30" pos="2377">
          <p15:clr>
            <a:srgbClr val="5ACBF0"/>
          </p15:clr>
        </p15:guide>
        <p15:guide id="32" orient="horz" pos="1455">
          <p15:clr>
            <a:srgbClr val="5ACBF0"/>
          </p15:clr>
        </p15:guide>
      </p15:sldGuideLst>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81" indent="-231781">
              <a:spcAft>
                <a:spcPts val="601"/>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gradFill flip="none" rotWithShape="1">
              <a:gsLst>
                <a:gs pos="0">
                  <a:schemeClr val="accent2"/>
                </a:gs>
                <a:gs pos="100000">
                  <a:schemeClr val="accent3"/>
                </a:gs>
              </a:gsLst>
              <a:lin ang="54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
        <p:nvSpPr>
          <p:cNvPr id="4" name="Title 3">
            <a:extLst>
              <a:ext uri="{FF2B5EF4-FFF2-40B4-BE49-F238E27FC236}">
                <a16:creationId xmlns:a16="http://schemas.microsoft.com/office/drawing/2014/main" id="{AE92A3BC-F5A8-2DAA-DD0D-D13234BCD462}"/>
              </a:ext>
            </a:extLst>
          </p:cNvPr>
          <p:cNvSpPr>
            <a:spLocks noGrp="1"/>
          </p:cNvSpPr>
          <p:nvPr>
            <p:ph type="title" hasCustomPrompt="1"/>
          </p:nvPr>
        </p:nvSpPr>
        <p:spPr>
          <a:xfrm>
            <a:off x="588264" y="3150413"/>
            <a:ext cx="3080910" cy="553998"/>
          </a:xfrm>
        </p:spPr>
        <p:txBody>
          <a:bodyPr/>
          <a:lstStyle>
            <a:lvl1pPr>
              <a:defRPr/>
            </a:lvl1pPr>
          </a:lstStyle>
          <a:p>
            <a:r>
              <a:rPr lang="en-US"/>
              <a:t>Title</a:t>
            </a:r>
            <a:endParaRPr lang="en-CA"/>
          </a:p>
        </p:txBody>
      </p:sp>
    </p:spTree>
    <p:extLst>
      <p:ext uri="{BB962C8B-B14F-4D97-AF65-F5344CB8AC3E}">
        <p14:creationId xmlns:p14="http://schemas.microsoft.com/office/powerpoint/2010/main" val="997727287"/>
      </p:ext>
    </p:extLst>
  </p:cSld>
  <p:clrMapOvr>
    <a:masterClrMapping/>
  </p:clrMapOvr>
  <p:transition>
    <p:fade/>
  </p:transition>
  <p:extLst>
    <p:ext uri="{DCECCB84-F9BA-43D5-87BE-67443E8EF086}">
      <p15:sldGuideLst xmlns:p15="http://schemas.microsoft.com/office/powerpoint/2012/main">
        <p15:guide id="13" pos="2745">
          <p15:clr>
            <a:srgbClr val="5ACBF0"/>
          </p15:clr>
        </p15:guide>
        <p15:guide id="29" orient="horz" pos="2160">
          <p15:clr>
            <a:srgbClr val="5ACBF0"/>
          </p15:clr>
        </p15:guide>
        <p15:guide id="30" pos="2377">
          <p15:clr>
            <a:srgbClr val="5ACBF0"/>
          </p15:clr>
        </p15:guide>
        <p15:guide id="31" pos="3113">
          <p15:clr>
            <a:srgbClr val="5ACBF0"/>
          </p15:clr>
        </p15:guide>
      </p15:sldGuideLst>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3_Title and text side by side 3">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90" y="585789"/>
            <a:ext cx="1873778" cy="2843212"/>
          </a:xfrm>
        </p:spPr>
        <p:txBody>
          <a:bodyPr anchor="t">
            <a:noAutofit/>
          </a:bodyPr>
          <a:lstStyle>
            <a:lvl1pPr marL="231781" indent="-231781">
              <a:spcAft>
                <a:spcPts val="601"/>
              </a:spcAft>
              <a:buFont typeface="Wingdings" panose="05000000000000000000" pitchFamily="2" charset="2"/>
              <a:buChar char=""/>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
        <p:nvSpPr>
          <p:cNvPr id="4" name="Title 3">
            <a:extLst>
              <a:ext uri="{FF2B5EF4-FFF2-40B4-BE49-F238E27FC236}">
                <a16:creationId xmlns:a16="http://schemas.microsoft.com/office/drawing/2014/main" id="{58663207-1A18-AE82-9D0F-35CDCAABAD66}"/>
              </a:ext>
            </a:extLst>
          </p:cNvPr>
          <p:cNvSpPr>
            <a:spLocks noGrp="1"/>
          </p:cNvSpPr>
          <p:nvPr>
            <p:ph type="title" hasCustomPrompt="1"/>
          </p:nvPr>
        </p:nvSpPr>
        <p:spPr>
          <a:xfrm>
            <a:off x="588264" y="457200"/>
            <a:ext cx="2999889" cy="553998"/>
          </a:xfrm>
        </p:spPr>
        <p:txBody>
          <a:bodyPr/>
          <a:lstStyle>
            <a:lvl1pPr>
              <a:defRPr/>
            </a:lvl1pPr>
          </a:lstStyle>
          <a:p>
            <a:r>
              <a:rPr lang="en-US"/>
              <a:t>Title</a:t>
            </a:r>
            <a:endParaRPr lang="en-CA"/>
          </a:p>
        </p:txBody>
      </p:sp>
    </p:spTree>
    <p:extLst>
      <p:ext uri="{BB962C8B-B14F-4D97-AF65-F5344CB8AC3E}">
        <p14:creationId xmlns:p14="http://schemas.microsoft.com/office/powerpoint/2010/main" val="517438108"/>
      </p:ext>
    </p:extLst>
  </p:cSld>
  <p:clrMapOvr>
    <a:masterClrMapping/>
  </p:clrMapOvr>
  <p:transition>
    <p:fade/>
  </p:transition>
  <p:extLst>
    <p:ext uri="{DCECCB84-F9BA-43D5-87BE-67443E8EF086}">
      <p15:sldGuideLst xmlns:p15="http://schemas.microsoft.com/office/powerpoint/2012/main">
        <p15:guide id="13" pos="2745">
          <p15:clr>
            <a:srgbClr val="5ACBF0"/>
          </p15:clr>
        </p15:guide>
        <p15:guide id="29" orient="horz" pos="2160">
          <p15:clr>
            <a:srgbClr val="5ACBF0"/>
          </p15:clr>
        </p15:guide>
        <p15:guide id="30" pos="2377">
          <p15:clr>
            <a:srgbClr val="5ACBF0"/>
          </p15:clr>
        </p15:guide>
        <p15:guide id="31" pos="3113">
          <p15:clr>
            <a:srgbClr val="5ACBF0"/>
          </p15:clr>
        </p15:guide>
      </p15:sldGuideLst>
    </p:ext>
  </p:extLs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826C194-5DF2-7441-B8B3-5C47E35F2F7D}"/>
              </a:ext>
            </a:extLst>
          </p:cNvPr>
          <p:cNvSpPr>
            <a:spLocks noGrp="1"/>
          </p:cNvSpPr>
          <p:nvPr>
            <p:ph type="body" sz="quarter" idx="11"/>
          </p:nvPr>
        </p:nvSpPr>
        <p:spPr>
          <a:xfrm>
            <a:off x="4370386" y="585789"/>
            <a:ext cx="1589088" cy="2843212"/>
          </a:xfrm>
        </p:spPr>
        <p:txBody>
          <a:bodyPr anchor="t">
            <a:noAutofit/>
          </a:bodyPr>
          <a:lstStyle>
            <a:lvl1pPr marL="231781" indent="-231781">
              <a:spcAft>
                <a:spcPts val="601"/>
              </a:spcAft>
              <a:buFont typeface="Wingdings" panose="05000000000000000000" pitchFamily="2" charset="2"/>
              <a:buChar char=""/>
              <a:defRPr/>
            </a:lvl1pPr>
          </a:lstStyle>
          <a:p>
            <a:pPr lvl="0"/>
            <a:r>
              <a:rPr lang="en-US"/>
              <a:t>Click to edit Master text styles</a:t>
            </a:r>
          </a:p>
        </p:txBody>
      </p:sp>
      <p:sp>
        <p:nvSpPr>
          <p:cNvPr id="4" name="Text Placeholder 2">
            <a:extLst>
              <a:ext uri="{FF2B5EF4-FFF2-40B4-BE49-F238E27FC236}">
                <a16:creationId xmlns:a16="http://schemas.microsoft.com/office/drawing/2014/main" id="{2A8C8003-FE11-344B-91A7-BA3F99AD5E4D}"/>
              </a:ext>
            </a:extLst>
          </p:cNvPr>
          <p:cNvSpPr>
            <a:spLocks noGrp="1"/>
          </p:cNvSpPr>
          <p:nvPr>
            <p:ph type="body" sz="quarter" idx="12"/>
          </p:nvPr>
        </p:nvSpPr>
        <p:spPr>
          <a:xfrm>
            <a:off x="7192964" y="585789"/>
            <a:ext cx="1584325" cy="2843212"/>
          </a:xfrm>
        </p:spPr>
        <p:txBody>
          <a:bodyPr anchor="t">
            <a:noAutofit/>
          </a:bodyPr>
          <a:lstStyle>
            <a:lvl1pPr marL="231781" indent="-231781">
              <a:spcAft>
                <a:spcPts val="601"/>
              </a:spcAft>
              <a:buFont typeface="Wingdings" panose="05000000000000000000" pitchFamily="2" charset="2"/>
              <a:buChar char=""/>
              <a:defRPr/>
            </a:lvl1pPr>
          </a:lstStyle>
          <a:p>
            <a:pPr lvl="0"/>
            <a:r>
              <a:rPr lang="en-US"/>
              <a:t>Click to edit Master text styles</a:t>
            </a:r>
          </a:p>
        </p:txBody>
      </p:sp>
      <p:sp>
        <p:nvSpPr>
          <p:cNvPr id="5" name="Text Placeholder 2">
            <a:extLst>
              <a:ext uri="{FF2B5EF4-FFF2-40B4-BE49-F238E27FC236}">
                <a16:creationId xmlns:a16="http://schemas.microsoft.com/office/drawing/2014/main" id="{BBB0E468-375A-A74A-AD5E-EDC93E485E78}"/>
              </a:ext>
            </a:extLst>
          </p:cNvPr>
          <p:cNvSpPr>
            <a:spLocks noGrp="1"/>
          </p:cNvSpPr>
          <p:nvPr>
            <p:ph type="body" sz="quarter" idx="13"/>
          </p:nvPr>
        </p:nvSpPr>
        <p:spPr>
          <a:xfrm>
            <a:off x="4370386" y="3429000"/>
            <a:ext cx="1589088" cy="2843212"/>
          </a:xfrm>
        </p:spPr>
        <p:txBody>
          <a:bodyPr anchor="t">
            <a:noAutofit/>
          </a:bodyPr>
          <a:lstStyle>
            <a:lvl1pPr marL="231781" indent="-231781">
              <a:spcAft>
                <a:spcPts val="601"/>
              </a:spcAft>
              <a:buFont typeface="Wingdings" panose="05000000000000000000" pitchFamily="2" charset="2"/>
              <a:buChar char=""/>
              <a:defRPr/>
            </a:lvl1pPr>
          </a:lstStyle>
          <a:p>
            <a:pPr lvl="0"/>
            <a:r>
              <a:rPr lang="en-US"/>
              <a:t>Click to edit Master text styles</a:t>
            </a:r>
          </a:p>
        </p:txBody>
      </p:sp>
      <p:sp>
        <p:nvSpPr>
          <p:cNvPr id="6" name="Text Placeholder 2">
            <a:extLst>
              <a:ext uri="{FF2B5EF4-FFF2-40B4-BE49-F238E27FC236}">
                <a16:creationId xmlns:a16="http://schemas.microsoft.com/office/drawing/2014/main" id="{23306775-7E51-4F44-B99E-7E1D443B99E3}"/>
              </a:ext>
            </a:extLst>
          </p:cNvPr>
          <p:cNvSpPr>
            <a:spLocks noGrp="1"/>
          </p:cNvSpPr>
          <p:nvPr>
            <p:ph type="body" sz="quarter" idx="14"/>
          </p:nvPr>
        </p:nvSpPr>
        <p:spPr>
          <a:xfrm>
            <a:off x="7192964" y="3429000"/>
            <a:ext cx="1584325" cy="2843212"/>
          </a:xfrm>
        </p:spPr>
        <p:txBody>
          <a:bodyPr anchor="t">
            <a:noAutofit/>
          </a:bodyPr>
          <a:lstStyle>
            <a:lvl1pPr marL="231781" indent="-231781">
              <a:spcAft>
                <a:spcPts val="601"/>
              </a:spcAft>
              <a:buFont typeface="Wingdings" panose="05000000000000000000" pitchFamily="2" charset="2"/>
              <a:buChar char=""/>
              <a:defRPr/>
            </a:lvl1pPr>
          </a:lstStyle>
          <a:p>
            <a:pPr lvl="0"/>
            <a:r>
              <a:rPr lang="en-US"/>
              <a:t>Click to edit Master text styles</a:t>
            </a:r>
          </a:p>
        </p:txBody>
      </p:sp>
      <p:sp>
        <p:nvSpPr>
          <p:cNvPr id="7" name="Text Placeholder 2">
            <a:extLst>
              <a:ext uri="{FF2B5EF4-FFF2-40B4-BE49-F238E27FC236}">
                <a16:creationId xmlns:a16="http://schemas.microsoft.com/office/drawing/2014/main" id="{F1E6FE8E-4450-8545-9451-92092591B45E}"/>
              </a:ext>
            </a:extLst>
          </p:cNvPr>
          <p:cNvSpPr>
            <a:spLocks noGrp="1"/>
          </p:cNvSpPr>
          <p:nvPr>
            <p:ph type="body" sz="quarter" idx="15"/>
          </p:nvPr>
        </p:nvSpPr>
        <p:spPr>
          <a:xfrm>
            <a:off x="10013951" y="585789"/>
            <a:ext cx="1595438" cy="2843212"/>
          </a:xfrm>
        </p:spPr>
        <p:txBody>
          <a:bodyPr anchor="t">
            <a:noAutofit/>
          </a:bodyPr>
          <a:lstStyle>
            <a:lvl1pPr marL="231781" indent="-231781">
              <a:spcAft>
                <a:spcPts val="601"/>
              </a:spcAft>
              <a:buFont typeface="Wingdings" panose="05000000000000000000" pitchFamily="2" charset="2"/>
              <a:buChar char=""/>
              <a:defRPr/>
            </a:lvl1pPr>
          </a:lstStyle>
          <a:p>
            <a:pPr lvl="0"/>
            <a:r>
              <a:rPr lang="en-US"/>
              <a:t>Click to edit Master text styles</a:t>
            </a:r>
          </a:p>
        </p:txBody>
      </p:sp>
      <p:sp>
        <p:nvSpPr>
          <p:cNvPr id="8" name="Text Placeholder 2">
            <a:extLst>
              <a:ext uri="{FF2B5EF4-FFF2-40B4-BE49-F238E27FC236}">
                <a16:creationId xmlns:a16="http://schemas.microsoft.com/office/drawing/2014/main" id="{B006F60D-85D6-E049-BDFC-888F7E8E95E3}"/>
              </a:ext>
            </a:extLst>
          </p:cNvPr>
          <p:cNvSpPr>
            <a:spLocks noGrp="1"/>
          </p:cNvSpPr>
          <p:nvPr>
            <p:ph type="body" sz="quarter" idx="16"/>
          </p:nvPr>
        </p:nvSpPr>
        <p:spPr>
          <a:xfrm>
            <a:off x="10013951" y="3429000"/>
            <a:ext cx="1595438" cy="2843212"/>
          </a:xfrm>
        </p:spPr>
        <p:txBody>
          <a:bodyPr anchor="t">
            <a:noAutofit/>
          </a:bodyPr>
          <a:lstStyle>
            <a:lvl1pPr marL="231781" indent="-231781">
              <a:spcAft>
                <a:spcPts val="601"/>
              </a:spcAft>
              <a:buFont typeface="Wingdings" panose="05000000000000000000" pitchFamily="2" charset="2"/>
              <a:buChar char=""/>
              <a:defRPr/>
            </a:lvl1pPr>
          </a:lstStyle>
          <a:p>
            <a:pPr lvl="0"/>
            <a:r>
              <a:rPr lang="en-US"/>
              <a:t>Click to edit Master text styles</a:t>
            </a:r>
          </a:p>
        </p:txBody>
      </p:sp>
      <p:sp>
        <p:nvSpPr>
          <p:cNvPr id="9" name="Title 8">
            <a:extLst>
              <a:ext uri="{FF2B5EF4-FFF2-40B4-BE49-F238E27FC236}">
                <a16:creationId xmlns:a16="http://schemas.microsoft.com/office/drawing/2014/main" id="{699DD0A3-990A-8748-1537-7378C601906F}"/>
              </a:ext>
            </a:extLst>
          </p:cNvPr>
          <p:cNvSpPr>
            <a:spLocks noGrp="1"/>
          </p:cNvSpPr>
          <p:nvPr>
            <p:ph type="title" hasCustomPrompt="1"/>
          </p:nvPr>
        </p:nvSpPr>
        <p:spPr>
          <a:xfrm>
            <a:off x="588264" y="457200"/>
            <a:ext cx="2884142" cy="553998"/>
          </a:xfrm>
        </p:spPr>
        <p:txBody>
          <a:bodyPr/>
          <a:lstStyle>
            <a:lvl1pPr>
              <a:defRPr/>
            </a:lvl1pPr>
          </a:lstStyle>
          <a:p>
            <a:r>
              <a:rPr lang="en-US"/>
              <a:t>Title</a:t>
            </a:r>
            <a:endParaRPr lang="en-CA"/>
          </a:p>
        </p:txBody>
      </p:sp>
    </p:spTree>
    <p:extLst>
      <p:ext uri="{BB962C8B-B14F-4D97-AF65-F5344CB8AC3E}">
        <p14:creationId xmlns:p14="http://schemas.microsoft.com/office/powerpoint/2010/main" val="80442183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0">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Left Title 3 Column Right">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68E03-1EA0-214F-BDD2-BA223F1D4550}"/>
              </a:ext>
            </a:extLst>
          </p:cNvPr>
          <p:cNvSpPr>
            <a:spLocks noGrp="1"/>
          </p:cNvSpPr>
          <p:nvPr>
            <p:ph type="title" hasCustomPrompt="1"/>
          </p:nvPr>
        </p:nvSpPr>
        <p:spPr>
          <a:xfrm>
            <a:off x="588265" y="585788"/>
            <a:ext cx="2534350" cy="548745"/>
          </a:xfrm>
        </p:spPr>
        <p:txBody>
          <a:bodyPr anchor="t">
            <a:noAutofit/>
          </a:bodyPr>
          <a:lstStyle>
            <a:lvl1pPr>
              <a:defRPr sz="2800">
                <a:gradFill>
                  <a:gsLst>
                    <a:gs pos="0">
                      <a:schemeClr val="accent1"/>
                    </a:gs>
                    <a:gs pos="100000">
                      <a:schemeClr val="accent3"/>
                    </a:gs>
                  </a:gsLst>
                  <a:lin ang="2400000" scaled="0"/>
                </a:gradFill>
              </a:defRPr>
            </a:lvl1pPr>
          </a:lstStyle>
          <a:p>
            <a:r>
              <a:rPr lang="en-US"/>
              <a:t>Title</a:t>
            </a:r>
          </a:p>
        </p:txBody>
      </p:sp>
      <p:sp>
        <p:nvSpPr>
          <p:cNvPr id="3" name="Text Placeholder 2">
            <a:extLst>
              <a:ext uri="{FF2B5EF4-FFF2-40B4-BE49-F238E27FC236}">
                <a16:creationId xmlns:a16="http://schemas.microsoft.com/office/drawing/2014/main" id="{D826C194-5DF2-7441-B8B3-5C47E35F2F7D}"/>
              </a:ext>
            </a:extLst>
          </p:cNvPr>
          <p:cNvSpPr>
            <a:spLocks noGrp="1"/>
          </p:cNvSpPr>
          <p:nvPr>
            <p:ph type="body" sz="quarter" idx="11"/>
          </p:nvPr>
        </p:nvSpPr>
        <p:spPr>
          <a:xfrm>
            <a:off x="4370386" y="961466"/>
            <a:ext cx="1589088" cy="2413747"/>
          </a:xfrm>
        </p:spPr>
        <p:txBody>
          <a:bodyPr anchor="t">
            <a:noAutofit/>
          </a:bodyPr>
          <a:lstStyle>
            <a:lvl1pPr marL="0" indent="0">
              <a:spcAft>
                <a:spcPts val="601"/>
              </a:spcAft>
              <a:buFont typeface="Wingdings" panose="05000000000000000000" pitchFamily="2" charset="2"/>
              <a:buNone/>
              <a:defRPr sz="1401">
                <a:solidFill>
                  <a:schemeClr val="bg1"/>
                </a:solidFill>
              </a:defRPr>
            </a:lvl1pPr>
          </a:lstStyle>
          <a:p>
            <a:pPr lvl="0"/>
            <a:r>
              <a:rPr lang="en-US"/>
              <a:t>Click to edit Master text styles</a:t>
            </a:r>
          </a:p>
        </p:txBody>
      </p:sp>
      <p:sp>
        <p:nvSpPr>
          <p:cNvPr id="4" name="Text Placeholder 2">
            <a:extLst>
              <a:ext uri="{FF2B5EF4-FFF2-40B4-BE49-F238E27FC236}">
                <a16:creationId xmlns:a16="http://schemas.microsoft.com/office/drawing/2014/main" id="{2A8C8003-FE11-344B-91A7-BA3F99AD5E4D}"/>
              </a:ext>
            </a:extLst>
          </p:cNvPr>
          <p:cNvSpPr>
            <a:spLocks noGrp="1"/>
          </p:cNvSpPr>
          <p:nvPr>
            <p:ph type="body" sz="quarter" idx="12"/>
          </p:nvPr>
        </p:nvSpPr>
        <p:spPr>
          <a:xfrm>
            <a:off x="7192964" y="961466"/>
            <a:ext cx="1584325" cy="2413747"/>
          </a:xfrm>
        </p:spPr>
        <p:txBody>
          <a:bodyPr anchor="t">
            <a:noAutofit/>
          </a:bodyPr>
          <a:lstStyle>
            <a:lvl1pPr marL="0" indent="0">
              <a:spcAft>
                <a:spcPts val="601"/>
              </a:spcAft>
              <a:buFont typeface="Wingdings" panose="05000000000000000000" pitchFamily="2" charset="2"/>
              <a:buNone/>
              <a:defRPr sz="1401">
                <a:solidFill>
                  <a:schemeClr val="bg1"/>
                </a:solidFill>
              </a:defRPr>
            </a:lvl1pPr>
          </a:lstStyle>
          <a:p>
            <a:pPr lvl="0"/>
            <a:r>
              <a:rPr lang="en-US"/>
              <a:t>Click to edit Master text styles</a:t>
            </a:r>
          </a:p>
        </p:txBody>
      </p:sp>
      <p:sp>
        <p:nvSpPr>
          <p:cNvPr id="5" name="Text Placeholder 2">
            <a:extLst>
              <a:ext uri="{FF2B5EF4-FFF2-40B4-BE49-F238E27FC236}">
                <a16:creationId xmlns:a16="http://schemas.microsoft.com/office/drawing/2014/main" id="{BBB0E468-375A-A74A-AD5E-EDC93E485E78}"/>
              </a:ext>
            </a:extLst>
          </p:cNvPr>
          <p:cNvSpPr>
            <a:spLocks noGrp="1"/>
          </p:cNvSpPr>
          <p:nvPr>
            <p:ph type="body" sz="quarter" idx="13"/>
          </p:nvPr>
        </p:nvSpPr>
        <p:spPr>
          <a:xfrm>
            <a:off x="4370386" y="3818966"/>
            <a:ext cx="1589088" cy="2453246"/>
          </a:xfrm>
        </p:spPr>
        <p:txBody>
          <a:bodyPr anchor="t">
            <a:noAutofit/>
          </a:bodyPr>
          <a:lstStyle>
            <a:lvl1pPr marL="0" indent="0">
              <a:spcAft>
                <a:spcPts val="601"/>
              </a:spcAft>
              <a:buFont typeface="Wingdings" panose="05000000000000000000" pitchFamily="2" charset="2"/>
              <a:buNone/>
              <a:defRPr sz="1401">
                <a:solidFill>
                  <a:schemeClr val="bg1"/>
                </a:solidFill>
              </a:defRPr>
            </a:lvl1pPr>
          </a:lstStyle>
          <a:p>
            <a:pPr lvl="0"/>
            <a:r>
              <a:rPr lang="en-US"/>
              <a:t>Click to edit Master text styles</a:t>
            </a:r>
          </a:p>
        </p:txBody>
      </p:sp>
      <p:sp>
        <p:nvSpPr>
          <p:cNvPr id="6" name="Text Placeholder 2">
            <a:extLst>
              <a:ext uri="{FF2B5EF4-FFF2-40B4-BE49-F238E27FC236}">
                <a16:creationId xmlns:a16="http://schemas.microsoft.com/office/drawing/2014/main" id="{23306775-7E51-4F44-B99E-7E1D443B99E3}"/>
              </a:ext>
            </a:extLst>
          </p:cNvPr>
          <p:cNvSpPr>
            <a:spLocks noGrp="1"/>
          </p:cNvSpPr>
          <p:nvPr>
            <p:ph type="body" sz="quarter" idx="14"/>
          </p:nvPr>
        </p:nvSpPr>
        <p:spPr>
          <a:xfrm>
            <a:off x="7192964" y="3818967"/>
            <a:ext cx="1584325" cy="2453247"/>
          </a:xfrm>
        </p:spPr>
        <p:txBody>
          <a:bodyPr anchor="t">
            <a:noAutofit/>
          </a:bodyPr>
          <a:lstStyle>
            <a:lvl1pPr marL="0" indent="0">
              <a:spcAft>
                <a:spcPts val="601"/>
              </a:spcAft>
              <a:buFont typeface="Wingdings" panose="05000000000000000000" pitchFamily="2" charset="2"/>
              <a:buNone/>
              <a:defRPr sz="1401">
                <a:solidFill>
                  <a:schemeClr val="bg1"/>
                </a:solidFill>
              </a:defRPr>
            </a:lvl1pPr>
          </a:lstStyle>
          <a:p>
            <a:pPr lvl="0"/>
            <a:r>
              <a:rPr lang="en-US"/>
              <a:t>Click to edit Master text styles</a:t>
            </a:r>
          </a:p>
        </p:txBody>
      </p:sp>
      <p:sp>
        <p:nvSpPr>
          <p:cNvPr id="7" name="Text Placeholder 2">
            <a:extLst>
              <a:ext uri="{FF2B5EF4-FFF2-40B4-BE49-F238E27FC236}">
                <a16:creationId xmlns:a16="http://schemas.microsoft.com/office/drawing/2014/main" id="{F1E6FE8E-4450-8545-9451-92092591B45E}"/>
              </a:ext>
            </a:extLst>
          </p:cNvPr>
          <p:cNvSpPr>
            <a:spLocks noGrp="1"/>
          </p:cNvSpPr>
          <p:nvPr>
            <p:ph type="body" sz="quarter" idx="15"/>
          </p:nvPr>
        </p:nvSpPr>
        <p:spPr>
          <a:xfrm>
            <a:off x="10013951" y="968190"/>
            <a:ext cx="1595438" cy="2413747"/>
          </a:xfrm>
        </p:spPr>
        <p:txBody>
          <a:bodyPr anchor="t">
            <a:noAutofit/>
          </a:bodyPr>
          <a:lstStyle>
            <a:lvl1pPr marL="0" indent="0">
              <a:spcAft>
                <a:spcPts val="601"/>
              </a:spcAft>
              <a:buFont typeface="Wingdings" panose="05000000000000000000" pitchFamily="2" charset="2"/>
              <a:buNone/>
              <a:defRPr sz="1401">
                <a:solidFill>
                  <a:schemeClr val="bg1"/>
                </a:solidFill>
              </a:defRPr>
            </a:lvl1pPr>
          </a:lstStyle>
          <a:p>
            <a:pPr lvl="0"/>
            <a:r>
              <a:rPr lang="en-US"/>
              <a:t>Click to edit Master text styles</a:t>
            </a:r>
          </a:p>
        </p:txBody>
      </p:sp>
      <p:sp>
        <p:nvSpPr>
          <p:cNvPr id="8" name="Text Placeholder 2">
            <a:extLst>
              <a:ext uri="{FF2B5EF4-FFF2-40B4-BE49-F238E27FC236}">
                <a16:creationId xmlns:a16="http://schemas.microsoft.com/office/drawing/2014/main" id="{B006F60D-85D6-E049-BDFC-888F7E8E95E3}"/>
              </a:ext>
            </a:extLst>
          </p:cNvPr>
          <p:cNvSpPr>
            <a:spLocks noGrp="1"/>
          </p:cNvSpPr>
          <p:nvPr>
            <p:ph type="body" sz="quarter" idx="16"/>
          </p:nvPr>
        </p:nvSpPr>
        <p:spPr>
          <a:xfrm>
            <a:off x="10013951" y="3832412"/>
            <a:ext cx="1595438" cy="2439800"/>
          </a:xfrm>
        </p:spPr>
        <p:txBody>
          <a:bodyPr anchor="t">
            <a:noAutofit/>
          </a:bodyPr>
          <a:lstStyle>
            <a:lvl1pPr marL="0" indent="0">
              <a:spcAft>
                <a:spcPts val="601"/>
              </a:spcAft>
              <a:buFont typeface="Wingdings" panose="05000000000000000000" pitchFamily="2" charset="2"/>
              <a:buNone/>
              <a:defRPr sz="1401">
                <a:solidFill>
                  <a:schemeClr val="bg1"/>
                </a:solidFill>
              </a:defRPr>
            </a:lvl1pPr>
          </a:lstStyle>
          <a:p>
            <a:pPr lvl="0"/>
            <a:r>
              <a:rPr lang="en-US"/>
              <a:t>Click to edit Master text styles</a:t>
            </a:r>
          </a:p>
        </p:txBody>
      </p:sp>
      <p:sp>
        <p:nvSpPr>
          <p:cNvPr id="9" name="Text Placeholder 2">
            <a:extLst>
              <a:ext uri="{FF2B5EF4-FFF2-40B4-BE49-F238E27FC236}">
                <a16:creationId xmlns:a16="http://schemas.microsoft.com/office/drawing/2014/main" id="{CC8AF00F-83DA-104D-A2BF-D2C439FE9BB3}"/>
              </a:ext>
            </a:extLst>
          </p:cNvPr>
          <p:cNvSpPr>
            <a:spLocks noGrp="1"/>
          </p:cNvSpPr>
          <p:nvPr>
            <p:ph type="body" sz="quarter" idx="17" hasCustomPrompt="1"/>
          </p:nvPr>
        </p:nvSpPr>
        <p:spPr>
          <a:xfrm>
            <a:off x="4370387" y="585789"/>
            <a:ext cx="1587600" cy="360000"/>
          </a:xfrm>
        </p:spPr>
        <p:txBody>
          <a:bodyPr anchor="b">
            <a:noAutofit/>
          </a:bodyPr>
          <a:lstStyle>
            <a:lvl1pPr marL="0" indent="0">
              <a:spcAft>
                <a:spcPts val="601"/>
              </a:spcAft>
              <a:buFont typeface="Wingdings" panose="05000000000000000000" pitchFamily="2" charset="2"/>
              <a:buNone/>
              <a:defRPr sz="2000">
                <a:solidFill>
                  <a:schemeClr val="accent1"/>
                </a:solidFill>
                <a:latin typeface="+mj-lt"/>
              </a:defRPr>
            </a:lvl1pPr>
          </a:lstStyle>
          <a:p>
            <a:pPr lvl="0"/>
            <a:r>
              <a:rPr lang="en-US"/>
              <a:t>1</a:t>
            </a:r>
          </a:p>
        </p:txBody>
      </p:sp>
      <p:sp>
        <p:nvSpPr>
          <p:cNvPr id="10" name="Text Placeholder 2">
            <a:extLst>
              <a:ext uri="{FF2B5EF4-FFF2-40B4-BE49-F238E27FC236}">
                <a16:creationId xmlns:a16="http://schemas.microsoft.com/office/drawing/2014/main" id="{24A44678-F325-7746-8C84-E6F44D505769}"/>
              </a:ext>
            </a:extLst>
          </p:cNvPr>
          <p:cNvSpPr>
            <a:spLocks noGrp="1"/>
          </p:cNvSpPr>
          <p:nvPr>
            <p:ph type="body" sz="quarter" idx="18" hasCustomPrompt="1"/>
          </p:nvPr>
        </p:nvSpPr>
        <p:spPr>
          <a:xfrm>
            <a:off x="7192963" y="585789"/>
            <a:ext cx="1584326" cy="360000"/>
          </a:xfrm>
        </p:spPr>
        <p:txBody>
          <a:bodyPr anchor="b">
            <a:noAutofit/>
          </a:bodyPr>
          <a:lstStyle>
            <a:lvl1pPr marL="0" indent="0">
              <a:spcAft>
                <a:spcPts val="601"/>
              </a:spcAft>
              <a:buFont typeface="Wingdings" panose="05000000000000000000" pitchFamily="2" charset="2"/>
              <a:buNone/>
              <a:defRPr sz="2000">
                <a:solidFill>
                  <a:schemeClr val="accent1"/>
                </a:solidFill>
                <a:latin typeface="+mj-lt"/>
              </a:defRPr>
            </a:lvl1pPr>
          </a:lstStyle>
          <a:p>
            <a:pPr lvl="0"/>
            <a:r>
              <a:rPr lang="en-US"/>
              <a:t>2</a:t>
            </a:r>
          </a:p>
        </p:txBody>
      </p:sp>
      <p:sp>
        <p:nvSpPr>
          <p:cNvPr id="12" name="Text Placeholder 2">
            <a:extLst>
              <a:ext uri="{FF2B5EF4-FFF2-40B4-BE49-F238E27FC236}">
                <a16:creationId xmlns:a16="http://schemas.microsoft.com/office/drawing/2014/main" id="{0EF3CCAA-003D-324C-9FAA-5B5DC19336A2}"/>
              </a:ext>
            </a:extLst>
          </p:cNvPr>
          <p:cNvSpPr>
            <a:spLocks noGrp="1"/>
          </p:cNvSpPr>
          <p:nvPr>
            <p:ph type="body" sz="quarter" idx="19" hasCustomPrompt="1"/>
          </p:nvPr>
        </p:nvSpPr>
        <p:spPr>
          <a:xfrm>
            <a:off x="10013951" y="585789"/>
            <a:ext cx="1595438" cy="360000"/>
          </a:xfrm>
        </p:spPr>
        <p:txBody>
          <a:bodyPr anchor="b">
            <a:noAutofit/>
          </a:bodyPr>
          <a:lstStyle>
            <a:lvl1pPr marL="0" indent="0">
              <a:spcAft>
                <a:spcPts val="601"/>
              </a:spcAft>
              <a:buFont typeface="Wingdings" panose="05000000000000000000" pitchFamily="2" charset="2"/>
              <a:buNone/>
              <a:defRPr sz="2000">
                <a:solidFill>
                  <a:schemeClr val="accent1"/>
                </a:solidFill>
                <a:latin typeface="+mj-lt"/>
              </a:defRPr>
            </a:lvl1pPr>
          </a:lstStyle>
          <a:p>
            <a:pPr lvl="0"/>
            <a:r>
              <a:rPr lang="en-US"/>
              <a:t>3</a:t>
            </a:r>
          </a:p>
        </p:txBody>
      </p:sp>
      <p:sp>
        <p:nvSpPr>
          <p:cNvPr id="13" name="Text Placeholder 2">
            <a:extLst>
              <a:ext uri="{FF2B5EF4-FFF2-40B4-BE49-F238E27FC236}">
                <a16:creationId xmlns:a16="http://schemas.microsoft.com/office/drawing/2014/main" id="{C2BCACD0-0017-9A49-9325-DCBC40CB2C2D}"/>
              </a:ext>
            </a:extLst>
          </p:cNvPr>
          <p:cNvSpPr>
            <a:spLocks noGrp="1"/>
          </p:cNvSpPr>
          <p:nvPr>
            <p:ph type="body" sz="quarter" idx="20" hasCustomPrompt="1"/>
          </p:nvPr>
        </p:nvSpPr>
        <p:spPr>
          <a:xfrm>
            <a:off x="4371875" y="3442448"/>
            <a:ext cx="1587600" cy="360000"/>
          </a:xfrm>
        </p:spPr>
        <p:txBody>
          <a:bodyPr anchor="b">
            <a:noAutofit/>
          </a:bodyPr>
          <a:lstStyle>
            <a:lvl1pPr marL="0" indent="0">
              <a:spcAft>
                <a:spcPts val="601"/>
              </a:spcAft>
              <a:buFont typeface="Wingdings" panose="05000000000000000000" pitchFamily="2" charset="2"/>
              <a:buNone/>
              <a:defRPr sz="2000">
                <a:solidFill>
                  <a:schemeClr val="accent1"/>
                </a:solidFill>
                <a:latin typeface="+mj-lt"/>
              </a:defRPr>
            </a:lvl1pPr>
          </a:lstStyle>
          <a:p>
            <a:pPr lvl="0"/>
            <a:r>
              <a:rPr lang="en-US"/>
              <a:t>4</a:t>
            </a:r>
          </a:p>
        </p:txBody>
      </p:sp>
      <p:sp>
        <p:nvSpPr>
          <p:cNvPr id="14" name="Text Placeholder 2">
            <a:extLst>
              <a:ext uri="{FF2B5EF4-FFF2-40B4-BE49-F238E27FC236}">
                <a16:creationId xmlns:a16="http://schemas.microsoft.com/office/drawing/2014/main" id="{E251C719-BC21-8C4B-9DBC-6E80CFA162A9}"/>
              </a:ext>
            </a:extLst>
          </p:cNvPr>
          <p:cNvSpPr>
            <a:spLocks noGrp="1"/>
          </p:cNvSpPr>
          <p:nvPr>
            <p:ph type="body" sz="quarter" idx="21" hasCustomPrompt="1"/>
          </p:nvPr>
        </p:nvSpPr>
        <p:spPr>
          <a:xfrm>
            <a:off x="7198940" y="3442447"/>
            <a:ext cx="1584326" cy="360000"/>
          </a:xfrm>
        </p:spPr>
        <p:txBody>
          <a:bodyPr anchor="b">
            <a:noAutofit/>
          </a:bodyPr>
          <a:lstStyle>
            <a:lvl1pPr marL="0" indent="0">
              <a:spcAft>
                <a:spcPts val="601"/>
              </a:spcAft>
              <a:buFont typeface="Wingdings" panose="05000000000000000000" pitchFamily="2" charset="2"/>
              <a:buNone/>
              <a:defRPr sz="2000">
                <a:solidFill>
                  <a:schemeClr val="accent1"/>
                </a:solidFill>
                <a:latin typeface="+mj-lt"/>
              </a:defRPr>
            </a:lvl1pPr>
          </a:lstStyle>
          <a:p>
            <a:pPr lvl="0"/>
            <a:r>
              <a:rPr lang="en-US"/>
              <a:t>5</a:t>
            </a:r>
          </a:p>
        </p:txBody>
      </p:sp>
      <p:sp>
        <p:nvSpPr>
          <p:cNvPr id="15" name="Text Placeholder 2">
            <a:extLst>
              <a:ext uri="{FF2B5EF4-FFF2-40B4-BE49-F238E27FC236}">
                <a16:creationId xmlns:a16="http://schemas.microsoft.com/office/drawing/2014/main" id="{F4273179-F1BC-0844-A024-D6A32BBE630E}"/>
              </a:ext>
            </a:extLst>
          </p:cNvPr>
          <p:cNvSpPr>
            <a:spLocks noGrp="1"/>
          </p:cNvSpPr>
          <p:nvPr>
            <p:ph type="body" sz="quarter" idx="22" hasCustomPrompt="1"/>
          </p:nvPr>
        </p:nvSpPr>
        <p:spPr>
          <a:xfrm>
            <a:off x="10013951" y="3453944"/>
            <a:ext cx="1595438" cy="360000"/>
          </a:xfrm>
        </p:spPr>
        <p:txBody>
          <a:bodyPr anchor="b">
            <a:noAutofit/>
          </a:bodyPr>
          <a:lstStyle>
            <a:lvl1pPr marL="0" indent="0">
              <a:spcAft>
                <a:spcPts val="601"/>
              </a:spcAft>
              <a:buFont typeface="Wingdings" panose="05000000000000000000" pitchFamily="2" charset="2"/>
              <a:buNone/>
              <a:defRPr sz="2000">
                <a:solidFill>
                  <a:schemeClr val="accent1"/>
                </a:solidFill>
                <a:latin typeface="+mj-lt"/>
              </a:defRPr>
            </a:lvl1pPr>
          </a:lstStyle>
          <a:p>
            <a:pPr lvl="0"/>
            <a:r>
              <a:rPr lang="en-US"/>
              <a:t>6</a:t>
            </a:r>
          </a:p>
        </p:txBody>
      </p:sp>
      <p:sp>
        <p:nvSpPr>
          <p:cNvPr id="17" name="Text Placeholder 16">
            <a:extLst>
              <a:ext uri="{FF2B5EF4-FFF2-40B4-BE49-F238E27FC236}">
                <a16:creationId xmlns:a16="http://schemas.microsoft.com/office/drawing/2014/main" id="{A6C6A35A-94DF-F144-AECD-CDD578CC4A7D}"/>
              </a:ext>
            </a:extLst>
          </p:cNvPr>
          <p:cNvSpPr>
            <a:spLocks noGrp="1"/>
          </p:cNvSpPr>
          <p:nvPr>
            <p:ph type="body" sz="quarter" idx="23"/>
          </p:nvPr>
        </p:nvSpPr>
        <p:spPr>
          <a:xfrm>
            <a:off x="584201" y="1436690"/>
            <a:ext cx="2538414" cy="1249573"/>
          </a:xfrm>
        </p:spPr>
        <p:txBody>
          <a:bodyPr/>
          <a:lstStyle>
            <a:lvl1pPr marL="0" indent="0">
              <a:buNone/>
              <a:defRPr sz="1401">
                <a:solidFill>
                  <a:schemeClr val="bg1"/>
                </a:solidFill>
              </a:defRPr>
            </a:lvl1pPr>
            <a:lvl2pPr marL="228606" indent="0">
              <a:buNone/>
              <a:defRPr sz="1401">
                <a:solidFill>
                  <a:schemeClr val="bg1"/>
                </a:solidFill>
              </a:defRPr>
            </a:lvl2pPr>
            <a:lvl3pPr marL="457211" indent="0">
              <a:buNone/>
              <a:defRPr sz="1401">
                <a:solidFill>
                  <a:schemeClr val="bg1"/>
                </a:solidFill>
              </a:defRPr>
            </a:lvl3pPr>
            <a:lvl4pPr marL="662004" indent="0">
              <a:buNone/>
              <a:defRPr sz="1401">
                <a:solidFill>
                  <a:schemeClr val="bg1"/>
                </a:solidFill>
              </a:defRPr>
            </a:lvl4pPr>
            <a:lvl5pPr marL="855684" indent="0">
              <a:buNone/>
              <a:defRPr sz="140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68440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0" pos="1967">
          <p15:clr>
            <a:srgbClr val="A4A3A4"/>
          </p15:clr>
        </p15:guide>
        <p15:guide id="11" pos="2150">
          <p15:clr>
            <a:srgbClr val="A4A3A4"/>
          </p15:clr>
        </p15:guide>
        <p15:guide id="12" pos="2561">
          <p15:clr>
            <a:srgbClr val="A4A3A4"/>
          </p15:clr>
        </p15:guide>
        <p15:guide id="13" pos="2745">
          <p15:clr>
            <a:srgbClr val="A4A3A4"/>
          </p15:clr>
        </p15:guide>
        <p15:guide id="16" pos="3754">
          <p15:clr>
            <a:srgbClr val="A4A3A4"/>
          </p15:clr>
        </p15:guide>
        <p15:guide id="17" pos="3931">
          <p15:clr>
            <a:srgbClr val="A4A3A4"/>
          </p15:clr>
        </p15:guide>
        <p15:guide id="18" pos="4342">
          <p15:clr>
            <a:srgbClr val="A4A3A4"/>
          </p15:clr>
        </p15:guide>
        <p15:guide id="19" pos="453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8" orient="horz" pos="905">
          <p15:clr>
            <a:srgbClr val="5ACBF0"/>
          </p15:clr>
        </p15:guide>
        <p15:guide id="30" orient="horz" pos="288">
          <p15:clr>
            <a:srgbClr val="5ACBF0"/>
          </p15:clr>
        </p15:guide>
      </p15:sldGuideLst>
    </p:ext>
  </p:extLs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itle and text side by side 3">
    <p:bg>
      <p:bgPr>
        <a:solidFill>
          <a:schemeClr val="bg1"/>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8C5A4B86-3999-CC4D-1925-487D3FA19BB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4356100" cy="6858000"/>
          </a:xfrm>
          <a:prstGeom prst="rect">
            <a:avLst/>
          </a:prstGeom>
        </p:spPr>
      </p:pic>
      <p:sp>
        <p:nvSpPr>
          <p:cNvPr id="4" name="Rectangle 3">
            <a:extLst>
              <a:ext uri="{FF2B5EF4-FFF2-40B4-BE49-F238E27FC236}">
                <a16:creationId xmlns:a16="http://schemas.microsoft.com/office/drawing/2014/main" id="{822A3B09-F7BC-3C2B-081B-BD1E3B3A5FF6}"/>
              </a:ext>
            </a:extLst>
          </p:cNvPr>
          <p:cNvSpPr/>
          <p:nvPr userDrawn="1"/>
        </p:nvSpPr>
        <p:spPr bwMode="auto">
          <a:xfrm>
            <a:off x="0" y="0"/>
            <a:ext cx="4356100"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4" y="585788"/>
            <a:ext cx="3182027" cy="3118624"/>
          </a:xfrm>
        </p:spPr>
        <p:txBody>
          <a:bodyPr anchor="t">
            <a:noAutofit/>
          </a:bodyPr>
          <a:lstStyle>
            <a:lvl1pPr>
              <a:defRPr>
                <a:solidFill>
                  <a:schemeClr val="tx1"/>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t">
            <a:noAutofit/>
          </a:bodyPr>
          <a:lstStyle>
            <a:lvl1pPr marL="231781" indent="-231781">
              <a:spcAft>
                <a:spcPts val="601"/>
              </a:spcAft>
              <a:buFont typeface="Wingdings" panose="05000000000000000000" pitchFamily="2" charset="2"/>
              <a:buChar char=""/>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Tree>
    <p:extLst>
      <p:ext uri="{BB962C8B-B14F-4D97-AF65-F5344CB8AC3E}">
        <p14:creationId xmlns:p14="http://schemas.microsoft.com/office/powerpoint/2010/main" val="287212835"/>
      </p:ext>
    </p:extLst>
  </p:cSld>
  <p:clrMapOvr>
    <a:masterClrMapping/>
  </p:clrMapOvr>
  <p:transition>
    <p:fade/>
  </p:transition>
  <p:extLst>
    <p:ext uri="{DCECCB84-F9BA-43D5-87BE-67443E8EF086}">
      <p15:sldGuideLst xmlns:p15="http://schemas.microsoft.com/office/powerpoint/2012/main">
        <p15:guide id="13" pos="2745">
          <p15:clr>
            <a:srgbClr val="5ACBF0"/>
          </p15:clr>
        </p15:guide>
        <p15:guide id="29" orient="horz" pos="2160">
          <p15:clr>
            <a:srgbClr val="5ACBF0"/>
          </p15:clr>
        </p15:guide>
        <p15:guide id="30" pos="2377">
          <p15:clr>
            <a:srgbClr val="5ACBF0"/>
          </p15:clr>
        </p15:guide>
        <p15:guide id="31" pos="3113">
          <p15:clr>
            <a:srgbClr val="5ACBF0"/>
          </p15:clr>
        </p15:guide>
      </p15:sldGuideLst>
    </p:ext>
  </p:extLs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Title and text side by side multi column">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B488C947-40F3-D142-3309-D0AE6BEAD3A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955" y="0"/>
            <a:ext cx="4356100" cy="6858000"/>
          </a:xfrm>
          <a:prstGeom prst="rect">
            <a:avLst/>
          </a:prstGeom>
        </p:spPr>
      </p:pic>
      <p:sp>
        <p:nvSpPr>
          <p:cNvPr id="4" name="Rectangle 3">
            <a:extLst>
              <a:ext uri="{FF2B5EF4-FFF2-40B4-BE49-F238E27FC236}">
                <a16:creationId xmlns:a16="http://schemas.microsoft.com/office/drawing/2014/main" id="{D5BB20F6-3BF0-1EF8-34BB-53E93F577668}"/>
              </a:ext>
            </a:extLst>
          </p:cNvPr>
          <p:cNvSpPr/>
          <p:nvPr userDrawn="1"/>
        </p:nvSpPr>
        <p:spPr bwMode="auto">
          <a:xfrm>
            <a:off x="0" y="0"/>
            <a:ext cx="4356100"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4" y="585788"/>
            <a:ext cx="3182027" cy="3118624"/>
          </a:xfrm>
        </p:spPr>
        <p:txBody>
          <a:bodyPr anchor="t">
            <a:noAutofit/>
          </a:bodyPr>
          <a:lstStyle>
            <a:lvl1pPr>
              <a:defRPr>
                <a:solidFill>
                  <a:schemeClr val="tx1"/>
                </a:solidFill>
              </a:defRPr>
            </a:lvl1pPr>
          </a:lstStyle>
          <a:p>
            <a:r>
              <a:rPr lang="en-US"/>
              <a:t>Title</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
        <p:nvSpPr>
          <p:cNvPr id="13" name="Text Placeholder 12">
            <a:extLst>
              <a:ext uri="{FF2B5EF4-FFF2-40B4-BE49-F238E27FC236}">
                <a16:creationId xmlns:a16="http://schemas.microsoft.com/office/drawing/2014/main" id="{5A7F7DDB-BF21-0B40-8DBB-D5BC0B4C25FC}"/>
              </a:ext>
            </a:extLst>
          </p:cNvPr>
          <p:cNvSpPr>
            <a:spLocks noGrp="1"/>
          </p:cNvSpPr>
          <p:nvPr>
            <p:ph type="body" sz="quarter" idx="12" hasCustomPrompt="1"/>
          </p:nvPr>
        </p:nvSpPr>
        <p:spPr>
          <a:xfrm>
            <a:off x="4941890" y="1258018"/>
            <a:ext cx="2605087" cy="1323439"/>
          </a:xfrm>
        </p:spPr>
        <p:txBody>
          <a:bodyPr/>
          <a:lstStyle>
            <a:lvl1pPr marL="0" indent="0">
              <a:buNone/>
              <a:defRPr sz="1401">
                <a:latin typeface="+mj-lt"/>
              </a:defRPr>
            </a:lvl1pPr>
            <a:lvl2pPr marL="9525" indent="0">
              <a:buNone/>
              <a:tabLst/>
              <a:defRPr sz="1200">
                <a:solidFill>
                  <a:schemeClr val="accent6"/>
                </a:solidFill>
                <a:latin typeface="+mn-lt"/>
              </a:defRPr>
            </a:lvl2pPr>
            <a:lvl3pPr marL="457211" indent="0">
              <a:buNone/>
              <a:defRPr sz="1200">
                <a:latin typeface="+mn-lt"/>
              </a:defRPr>
            </a:lvl3pPr>
            <a:lvl4pPr marL="662004" indent="0">
              <a:buNone/>
              <a:defRPr sz="1200">
                <a:latin typeface="+mn-lt"/>
              </a:defRPr>
            </a:lvl4pPr>
            <a:lvl5pPr marL="855684"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4" name="Text Placeholder 12">
            <a:extLst>
              <a:ext uri="{FF2B5EF4-FFF2-40B4-BE49-F238E27FC236}">
                <a16:creationId xmlns:a16="http://schemas.microsoft.com/office/drawing/2014/main" id="{4BDDDD90-9BFD-D94C-A026-A013126F234B}"/>
              </a:ext>
            </a:extLst>
          </p:cNvPr>
          <p:cNvSpPr>
            <a:spLocks noGrp="1"/>
          </p:cNvSpPr>
          <p:nvPr>
            <p:ph type="body" sz="quarter" idx="13" hasCustomPrompt="1"/>
          </p:nvPr>
        </p:nvSpPr>
        <p:spPr>
          <a:xfrm>
            <a:off x="8688290" y="1258018"/>
            <a:ext cx="2605087" cy="1323439"/>
          </a:xfrm>
        </p:spPr>
        <p:txBody>
          <a:bodyPr/>
          <a:lstStyle>
            <a:lvl1pPr marL="0" indent="0">
              <a:buNone/>
              <a:defRPr sz="1401">
                <a:latin typeface="+mj-lt"/>
              </a:defRPr>
            </a:lvl1pPr>
            <a:lvl2pPr marL="9525" indent="0">
              <a:buNone/>
              <a:tabLst/>
              <a:defRPr sz="1200">
                <a:solidFill>
                  <a:schemeClr val="accent6"/>
                </a:solidFill>
                <a:latin typeface="+mn-lt"/>
              </a:defRPr>
            </a:lvl2pPr>
            <a:lvl3pPr marL="457211" indent="0">
              <a:buNone/>
              <a:defRPr sz="1200">
                <a:latin typeface="+mn-lt"/>
              </a:defRPr>
            </a:lvl3pPr>
            <a:lvl4pPr marL="662004" indent="0">
              <a:buNone/>
              <a:defRPr sz="1200">
                <a:latin typeface="+mn-lt"/>
              </a:defRPr>
            </a:lvl4pPr>
            <a:lvl5pPr marL="855684"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5" name="Text Placeholder 12">
            <a:extLst>
              <a:ext uri="{FF2B5EF4-FFF2-40B4-BE49-F238E27FC236}">
                <a16:creationId xmlns:a16="http://schemas.microsoft.com/office/drawing/2014/main" id="{232B6EB5-03C8-914E-9180-000AE9B40A6D}"/>
              </a:ext>
            </a:extLst>
          </p:cNvPr>
          <p:cNvSpPr>
            <a:spLocks noGrp="1"/>
          </p:cNvSpPr>
          <p:nvPr>
            <p:ph type="body" sz="quarter" idx="14" hasCustomPrompt="1"/>
          </p:nvPr>
        </p:nvSpPr>
        <p:spPr>
          <a:xfrm>
            <a:off x="4941989" y="2960688"/>
            <a:ext cx="2605087" cy="1323439"/>
          </a:xfrm>
        </p:spPr>
        <p:txBody>
          <a:bodyPr/>
          <a:lstStyle>
            <a:lvl1pPr marL="0" indent="0">
              <a:buNone/>
              <a:defRPr sz="1401">
                <a:latin typeface="+mj-lt"/>
              </a:defRPr>
            </a:lvl1pPr>
            <a:lvl2pPr marL="9525" indent="0">
              <a:buNone/>
              <a:tabLst/>
              <a:defRPr sz="1200">
                <a:solidFill>
                  <a:schemeClr val="accent6"/>
                </a:solidFill>
                <a:latin typeface="+mn-lt"/>
              </a:defRPr>
            </a:lvl2pPr>
            <a:lvl3pPr marL="457211" indent="0">
              <a:buNone/>
              <a:defRPr sz="1200">
                <a:latin typeface="+mn-lt"/>
              </a:defRPr>
            </a:lvl3pPr>
            <a:lvl4pPr marL="662004" indent="0">
              <a:buNone/>
              <a:defRPr sz="1200">
                <a:latin typeface="+mn-lt"/>
              </a:defRPr>
            </a:lvl4pPr>
            <a:lvl5pPr marL="855684"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6" name="Text Placeholder 12">
            <a:extLst>
              <a:ext uri="{FF2B5EF4-FFF2-40B4-BE49-F238E27FC236}">
                <a16:creationId xmlns:a16="http://schemas.microsoft.com/office/drawing/2014/main" id="{E05CAB66-4649-1E49-8948-4B95A4DA20C6}"/>
              </a:ext>
            </a:extLst>
          </p:cNvPr>
          <p:cNvSpPr>
            <a:spLocks noGrp="1"/>
          </p:cNvSpPr>
          <p:nvPr>
            <p:ph type="body" sz="quarter" idx="15" hasCustomPrompt="1"/>
          </p:nvPr>
        </p:nvSpPr>
        <p:spPr>
          <a:xfrm>
            <a:off x="8688389" y="2960688"/>
            <a:ext cx="2605087" cy="1323439"/>
          </a:xfrm>
        </p:spPr>
        <p:txBody>
          <a:bodyPr/>
          <a:lstStyle>
            <a:lvl1pPr marL="0" indent="0">
              <a:buNone/>
              <a:defRPr sz="1401">
                <a:latin typeface="+mj-lt"/>
              </a:defRPr>
            </a:lvl1pPr>
            <a:lvl2pPr marL="9525" indent="0">
              <a:buNone/>
              <a:tabLst/>
              <a:defRPr sz="1200">
                <a:solidFill>
                  <a:schemeClr val="accent6"/>
                </a:solidFill>
                <a:latin typeface="+mn-lt"/>
              </a:defRPr>
            </a:lvl2pPr>
            <a:lvl3pPr marL="457211" indent="0">
              <a:buNone/>
              <a:defRPr sz="1200">
                <a:latin typeface="+mn-lt"/>
              </a:defRPr>
            </a:lvl3pPr>
            <a:lvl4pPr marL="662004" indent="0">
              <a:buNone/>
              <a:defRPr sz="1200">
                <a:latin typeface="+mn-lt"/>
              </a:defRPr>
            </a:lvl4pPr>
            <a:lvl5pPr marL="855684"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7" name="Text Placeholder 12">
            <a:extLst>
              <a:ext uri="{FF2B5EF4-FFF2-40B4-BE49-F238E27FC236}">
                <a16:creationId xmlns:a16="http://schemas.microsoft.com/office/drawing/2014/main" id="{42F89A67-E82E-F843-9DEB-23D191BCA6DA}"/>
              </a:ext>
            </a:extLst>
          </p:cNvPr>
          <p:cNvSpPr>
            <a:spLocks noGrp="1"/>
          </p:cNvSpPr>
          <p:nvPr>
            <p:ph type="body" sz="quarter" idx="16" hasCustomPrompt="1"/>
          </p:nvPr>
        </p:nvSpPr>
        <p:spPr>
          <a:xfrm>
            <a:off x="4941989" y="4545015"/>
            <a:ext cx="2605087" cy="1323439"/>
          </a:xfrm>
        </p:spPr>
        <p:txBody>
          <a:bodyPr/>
          <a:lstStyle>
            <a:lvl1pPr marL="0" indent="0">
              <a:buNone/>
              <a:defRPr sz="1401">
                <a:latin typeface="+mj-lt"/>
              </a:defRPr>
            </a:lvl1pPr>
            <a:lvl2pPr marL="9525" indent="0">
              <a:buNone/>
              <a:tabLst/>
              <a:defRPr sz="1200">
                <a:solidFill>
                  <a:schemeClr val="accent6"/>
                </a:solidFill>
                <a:latin typeface="+mn-lt"/>
              </a:defRPr>
            </a:lvl2pPr>
            <a:lvl3pPr marL="457211" indent="0">
              <a:buNone/>
              <a:defRPr sz="1200">
                <a:latin typeface="+mn-lt"/>
              </a:defRPr>
            </a:lvl3pPr>
            <a:lvl4pPr marL="662004" indent="0">
              <a:buNone/>
              <a:defRPr sz="1200">
                <a:latin typeface="+mn-lt"/>
              </a:defRPr>
            </a:lvl4pPr>
            <a:lvl5pPr marL="855684"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8" name="Text Placeholder 12">
            <a:extLst>
              <a:ext uri="{FF2B5EF4-FFF2-40B4-BE49-F238E27FC236}">
                <a16:creationId xmlns:a16="http://schemas.microsoft.com/office/drawing/2014/main" id="{0B8598BC-5AC5-AD4D-A8E2-20CD9CD176BF}"/>
              </a:ext>
            </a:extLst>
          </p:cNvPr>
          <p:cNvSpPr>
            <a:spLocks noGrp="1"/>
          </p:cNvSpPr>
          <p:nvPr>
            <p:ph type="body" sz="quarter" idx="17" hasCustomPrompt="1"/>
          </p:nvPr>
        </p:nvSpPr>
        <p:spPr>
          <a:xfrm>
            <a:off x="8688389" y="4545015"/>
            <a:ext cx="2605087" cy="1323439"/>
          </a:xfrm>
        </p:spPr>
        <p:txBody>
          <a:bodyPr/>
          <a:lstStyle>
            <a:lvl1pPr marL="0" indent="0">
              <a:buNone/>
              <a:defRPr sz="1401">
                <a:latin typeface="+mj-lt"/>
              </a:defRPr>
            </a:lvl1pPr>
            <a:lvl2pPr marL="9525" indent="0">
              <a:buNone/>
              <a:tabLst/>
              <a:defRPr sz="1200">
                <a:solidFill>
                  <a:schemeClr val="accent6"/>
                </a:solidFill>
                <a:latin typeface="+mn-lt"/>
              </a:defRPr>
            </a:lvl2pPr>
            <a:lvl3pPr marL="457211" indent="0">
              <a:buNone/>
              <a:defRPr sz="1200">
                <a:latin typeface="+mn-lt"/>
              </a:defRPr>
            </a:lvl3pPr>
            <a:lvl4pPr marL="662004" indent="0">
              <a:buNone/>
              <a:defRPr sz="1200">
                <a:latin typeface="+mn-lt"/>
              </a:defRPr>
            </a:lvl4pPr>
            <a:lvl5pPr marL="855684"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Tree>
    <p:extLst>
      <p:ext uri="{BB962C8B-B14F-4D97-AF65-F5344CB8AC3E}">
        <p14:creationId xmlns:p14="http://schemas.microsoft.com/office/powerpoint/2010/main" val="2592096579"/>
      </p:ext>
    </p:extLst>
  </p:cSld>
  <p:clrMapOvr>
    <a:masterClrMapping/>
  </p:clrMapOvr>
  <p:transition>
    <p:fade/>
  </p:transition>
  <p:extLst>
    <p:ext uri="{DCECCB84-F9BA-43D5-87BE-67443E8EF086}">
      <p15:sldGuideLst xmlns:p15="http://schemas.microsoft.com/office/powerpoint/2012/main">
        <p15:guide id="13" pos="2745">
          <p15:clr>
            <a:srgbClr val="5ACBF0"/>
          </p15:clr>
        </p15:guide>
        <p15:guide id="30" pos="2377">
          <p15:clr>
            <a:srgbClr val="5ACBF0"/>
          </p15:clr>
        </p15:guide>
        <p15:guide id="31" pos="3113">
          <p15:clr>
            <a:srgbClr val="5ACBF0"/>
          </p15:clr>
        </p15:guide>
        <p15:guide id="32" pos="5473">
          <p15:clr>
            <a:srgbClr val="FBAE40"/>
          </p15:clr>
        </p15:guide>
      </p15:sldGuideLst>
    </p:ext>
  </p:extLs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Title and text side by side multi column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FBA90455-9809-B6D8-2D41-0929AEE07C1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4356100" cy="6858000"/>
          </a:xfrm>
          <a:prstGeom prst="rect">
            <a:avLst/>
          </a:prstGeom>
        </p:spPr>
      </p:pic>
      <p:sp>
        <p:nvSpPr>
          <p:cNvPr id="4" name="Rectangle 3">
            <a:extLst>
              <a:ext uri="{FF2B5EF4-FFF2-40B4-BE49-F238E27FC236}">
                <a16:creationId xmlns:a16="http://schemas.microsoft.com/office/drawing/2014/main" id="{A5F2023B-7AE5-69C3-01A0-9B1BB63BF268}"/>
              </a:ext>
            </a:extLst>
          </p:cNvPr>
          <p:cNvSpPr/>
          <p:nvPr userDrawn="1"/>
        </p:nvSpPr>
        <p:spPr bwMode="auto">
          <a:xfrm>
            <a:off x="0" y="0"/>
            <a:ext cx="4356100"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4" y="585788"/>
            <a:ext cx="3182027" cy="3118624"/>
          </a:xfrm>
        </p:spPr>
        <p:txBody>
          <a:bodyPr anchor="t">
            <a:noAutofit/>
          </a:bodyPr>
          <a:lstStyle>
            <a:lvl1pPr>
              <a:defRPr>
                <a:solidFill>
                  <a:schemeClr val="tx1"/>
                </a:solidFill>
              </a:defRPr>
            </a:lvl1pPr>
          </a:lstStyle>
          <a:p>
            <a:r>
              <a:rPr lang="en-US"/>
              <a:t>Resources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
        <p:nvSpPr>
          <p:cNvPr id="29" name="Text Placeholder 4">
            <a:extLst>
              <a:ext uri="{FF2B5EF4-FFF2-40B4-BE49-F238E27FC236}">
                <a16:creationId xmlns:a16="http://schemas.microsoft.com/office/drawing/2014/main" id="{8F144F22-0BD6-9648-A319-DDB697CF396B}"/>
              </a:ext>
            </a:extLst>
          </p:cNvPr>
          <p:cNvSpPr>
            <a:spLocks noGrp="1"/>
          </p:cNvSpPr>
          <p:nvPr>
            <p:ph type="body" sz="quarter" idx="12" hasCustomPrompt="1"/>
          </p:nvPr>
        </p:nvSpPr>
        <p:spPr>
          <a:xfrm>
            <a:off x="8688289" y="718472"/>
            <a:ext cx="2921100" cy="549890"/>
          </a:xfrm>
        </p:spPr>
        <p:txBody>
          <a:bodyPr/>
          <a:lstStyle>
            <a:lvl1pPr marL="0" indent="0">
              <a:buNone/>
              <a:defRPr sz="2400">
                <a:latin typeface="+mj-lt"/>
              </a:defRPr>
            </a:lvl1pPr>
            <a:lvl2pPr marL="228606" indent="0">
              <a:buNone/>
              <a:defRPr/>
            </a:lvl2pPr>
            <a:lvl3pPr marL="457211" indent="0">
              <a:buNone/>
              <a:defRPr/>
            </a:lvl3pPr>
            <a:lvl4pPr marL="662004" indent="0">
              <a:buNone/>
              <a:defRPr/>
            </a:lvl4pPr>
            <a:lvl5pPr marL="855684" indent="0">
              <a:buNone/>
              <a:defRPr/>
            </a:lvl5pPr>
          </a:lstStyle>
          <a:p>
            <a:pPr lvl="0"/>
            <a:r>
              <a:rPr lang="en-US"/>
              <a:t>Resource type</a:t>
            </a:r>
          </a:p>
        </p:txBody>
      </p:sp>
      <p:sp>
        <p:nvSpPr>
          <p:cNvPr id="30" name="Text Placeholder 7">
            <a:extLst>
              <a:ext uri="{FF2B5EF4-FFF2-40B4-BE49-F238E27FC236}">
                <a16:creationId xmlns:a16="http://schemas.microsoft.com/office/drawing/2014/main" id="{5CF58F7B-2211-6646-985A-CAD949B1B5E7}"/>
              </a:ext>
            </a:extLst>
          </p:cNvPr>
          <p:cNvSpPr>
            <a:spLocks noGrp="1"/>
          </p:cNvSpPr>
          <p:nvPr>
            <p:ph type="body" sz="quarter" idx="13" hasCustomPrompt="1"/>
          </p:nvPr>
        </p:nvSpPr>
        <p:spPr>
          <a:xfrm>
            <a:off x="8688288" y="1346405"/>
            <a:ext cx="2921102" cy="473976"/>
          </a:xfrm>
        </p:spPr>
        <p:txBody>
          <a:bodyPr/>
          <a:lstStyle>
            <a:lvl1pPr>
              <a:defRPr sz="1401">
                <a:solidFill>
                  <a:schemeClr val="bg1"/>
                </a:solidFill>
              </a:defRPr>
            </a:lvl1pPr>
            <a:lvl2pPr marL="228606" indent="0">
              <a:buNone/>
              <a:defRPr sz="1401">
                <a:solidFill>
                  <a:schemeClr val="accent6"/>
                </a:solidFill>
              </a:defRPr>
            </a:lvl2pPr>
            <a:lvl3pPr>
              <a:defRPr sz="1401">
                <a:solidFill>
                  <a:schemeClr val="accent6"/>
                </a:solidFill>
              </a:defRPr>
            </a:lvl3pPr>
            <a:lvl4pPr>
              <a:defRPr sz="1401">
                <a:solidFill>
                  <a:schemeClr val="accent6"/>
                </a:solidFill>
              </a:defRPr>
            </a:lvl4pPr>
            <a:lvl5pPr>
              <a:defRPr sz="1401">
                <a:solidFill>
                  <a:schemeClr val="accent6"/>
                </a:solidFill>
              </a:defRPr>
            </a:lvl5pPr>
          </a:lstStyle>
          <a:p>
            <a:pPr lvl="0"/>
            <a:r>
              <a:rPr lang="en-US"/>
              <a:t>Resource name</a:t>
            </a:r>
          </a:p>
          <a:p>
            <a:pPr lvl="0"/>
            <a:r>
              <a:rPr lang="en-US"/>
              <a:t>Resource name</a:t>
            </a:r>
          </a:p>
        </p:txBody>
      </p:sp>
      <p:sp>
        <p:nvSpPr>
          <p:cNvPr id="31" name="Text Placeholder 4">
            <a:extLst>
              <a:ext uri="{FF2B5EF4-FFF2-40B4-BE49-F238E27FC236}">
                <a16:creationId xmlns:a16="http://schemas.microsoft.com/office/drawing/2014/main" id="{405EE505-078A-9D4D-AB44-E74DDB284FDF}"/>
              </a:ext>
            </a:extLst>
          </p:cNvPr>
          <p:cNvSpPr>
            <a:spLocks noGrp="1"/>
          </p:cNvSpPr>
          <p:nvPr>
            <p:ph type="body" sz="quarter" idx="14" hasCustomPrompt="1"/>
          </p:nvPr>
        </p:nvSpPr>
        <p:spPr>
          <a:xfrm>
            <a:off x="4943872" y="718472"/>
            <a:ext cx="2921100" cy="549890"/>
          </a:xfrm>
        </p:spPr>
        <p:txBody>
          <a:bodyPr/>
          <a:lstStyle>
            <a:lvl1pPr marL="0" indent="0">
              <a:buNone/>
              <a:defRPr sz="2400">
                <a:latin typeface="+mj-lt"/>
              </a:defRPr>
            </a:lvl1pPr>
            <a:lvl2pPr marL="228606" indent="0">
              <a:buNone/>
              <a:defRPr/>
            </a:lvl2pPr>
            <a:lvl3pPr marL="457211" indent="0">
              <a:buNone/>
              <a:defRPr/>
            </a:lvl3pPr>
            <a:lvl4pPr marL="662004" indent="0">
              <a:buNone/>
              <a:defRPr/>
            </a:lvl4pPr>
            <a:lvl5pPr marL="855684" indent="0">
              <a:buNone/>
              <a:defRPr/>
            </a:lvl5pPr>
          </a:lstStyle>
          <a:p>
            <a:pPr lvl="0"/>
            <a:r>
              <a:rPr lang="en-US"/>
              <a:t>Resource type</a:t>
            </a:r>
          </a:p>
        </p:txBody>
      </p:sp>
      <p:sp>
        <p:nvSpPr>
          <p:cNvPr id="32" name="Text Placeholder 7">
            <a:extLst>
              <a:ext uri="{FF2B5EF4-FFF2-40B4-BE49-F238E27FC236}">
                <a16:creationId xmlns:a16="http://schemas.microsoft.com/office/drawing/2014/main" id="{C8C6E084-6AAE-1F47-A359-962769636923}"/>
              </a:ext>
            </a:extLst>
          </p:cNvPr>
          <p:cNvSpPr>
            <a:spLocks noGrp="1"/>
          </p:cNvSpPr>
          <p:nvPr>
            <p:ph type="body" sz="quarter" idx="15" hasCustomPrompt="1"/>
          </p:nvPr>
        </p:nvSpPr>
        <p:spPr>
          <a:xfrm>
            <a:off x="4943871" y="1346405"/>
            <a:ext cx="2921102" cy="473976"/>
          </a:xfrm>
        </p:spPr>
        <p:txBody>
          <a:bodyPr/>
          <a:lstStyle>
            <a:lvl1pPr>
              <a:defRPr sz="1401">
                <a:solidFill>
                  <a:schemeClr val="bg1"/>
                </a:solidFill>
              </a:defRPr>
            </a:lvl1pPr>
            <a:lvl2pPr marL="228606" indent="0">
              <a:buNone/>
              <a:defRPr sz="1401">
                <a:solidFill>
                  <a:schemeClr val="accent6"/>
                </a:solidFill>
              </a:defRPr>
            </a:lvl2pPr>
            <a:lvl3pPr>
              <a:defRPr sz="1401">
                <a:solidFill>
                  <a:schemeClr val="accent6"/>
                </a:solidFill>
              </a:defRPr>
            </a:lvl3pPr>
            <a:lvl4pPr>
              <a:defRPr sz="1401">
                <a:solidFill>
                  <a:schemeClr val="accent6"/>
                </a:solidFill>
              </a:defRPr>
            </a:lvl4pPr>
            <a:lvl5pPr>
              <a:defRPr sz="1401">
                <a:solidFill>
                  <a:schemeClr val="accent6"/>
                </a:solidFill>
              </a:defRPr>
            </a:lvl5pPr>
          </a:lstStyle>
          <a:p>
            <a:pPr lvl="0"/>
            <a:r>
              <a:rPr lang="en-US"/>
              <a:t>Resource name</a:t>
            </a:r>
          </a:p>
          <a:p>
            <a:pPr lvl="0"/>
            <a:r>
              <a:rPr lang="en-US"/>
              <a:t>Resource name</a:t>
            </a:r>
          </a:p>
        </p:txBody>
      </p:sp>
      <p:sp>
        <p:nvSpPr>
          <p:cNvPr id="33" name="Text Placeholder 4">
            <a:extLst>
              <a:ext uri="{FF2B5EF4-FFF2-40B4-BE49-F238E27FC236}">
                <a16:creationId xmlns:a16="http://schemas.microsoft.com/office/drawing/2014/main" id="{1028C337-4BBC-0847-9E7B-072AA5006B67}"/>
              </a:ext>
            </a:extLst>
          </p:cNvPr>
          <p:cNvSpPr>
            <a:spLocks noGrp="1"/>
          </p:cNvSpPr>
          <p:nvPr>
            <p:ph type="body" sz="quarter" idx="16" hasCustomPrompt="1"/>
          </p:nvPr>
        </p:nvSpPr>
        <p:spPr>
          <a:xfrm>
            <a:off x="8688388" y="2528888"/>
            <a:ext cx="2921100" cy="549890"/>
          </a:xfrm>
        </p:spPr>
        <p:txBody>
          <a:bodyPr/>
          <a:lstStyle>
            <a:lvl1pPr marL="0" indent="0">
              <a:buNone/>
              <a:defRPr sz="2400">
                <a:latin typeface="+mj-lt"/>
              </a:defRPr>
            </a:lvl1pPr>
            <a:lvl2pPr marL="228606" indent="0">
              <a:buNone/>
              <a:defRPr/>
            </a:lvl2pPr>
            <a:lvl3pPr marL="457211" indent="0">
              <a:buNone/>
              <a:defRPr/>
            </a:lvl3pPr>
            <a:lvl4pPr marL="662004" indent="0">
              <a:buNone/>
              <a:defRPr/>
            </a:lvl4pPr>
            <a:lvl5pPr marL="855684" indent="0">
              <a:buNone/>
              <a:defRPr/>
            </a:lvl5pPr>
          </a:lstStyle>
          <a:p>
            <a:pPr lvl="0"/>
            <a:r>
              <a:rPr lang="en-US"/>
              <a:t>Resource type</a:t>
            </a:r>
          </a:p>
        </p:txBody>
      </p:sp>
      <p:sp>
        <p:nvSpPr>
          <p:cNvPr id="34" name="Text Placeholder 7">
            <a:extLst>
              <a:ext uri="{FF2B5EF4-FFF2-40B4-BE49-F238E27FC236}">
                <a16:creationId xmlns:a16="http://schemas.microsoft.com/office/drawing/2014/main" id="{3CA908C0-CC26-994C-BCBB-16677F403D53}"/>
              </a:ext>
            </a:extLst>
          </p:cNvPr>
          <p:cNvSpPr>
            <a:spLocks noGrp="1"/>
          </p:cNvSpPr>
          <p:nvPr>
            <p:ph type="body" sz="quarter" idx="17" hasCustomPrompt="1"/>
          </p:nvPr>
        </p:nvSpPr>
        <p:spPr>
          <a:xfrm>
            <a:off x="8688388" y="3156821"/>
            <a:ext cx="2921102" cy="473976"/>
          </a:xfrm>
        </p:spPr>
        <p:txBody>
          <a:bodyPr/>
          <a:lstStyle>
            <a:lvl1pPr>
              <a:defRPr sz="1401">
                <a:solidFill>
                  <a:schemeClr val="bg1"/>
                </a:solidFill>
              </a:defRPr>
            </a:lvl1pPr>
            <a:lvl2pPr marL="228606" indent="0">
              <a:buNone/>
              <a:defRPr sz="1401">
                <a:solidFill>
                  <a:schemeClr val="accent6"/>
                </a:solidFill>
              </a:defRPr>
            </a:lvl2pPr>
            <a:lvl3pPr>
              <a:defRPr sz="1401">
                <a:solidFill>
                  <a:schemeClr val="accent6"/>
                </a:solidFill>
              </a:defRPr>
            </a:lvl3pPr>
            <a:lvl4pPr>
              <a:defRPr sz="1401">
                <a:solidFill>
                  <a:schemeClr val="accent6"/>
                </a:solidFill>
              </a:defRPr>
            </a:lvl4pPr>
            <a:lvl5pPr>
              <a:defRPr sz="1401">
                <a:solidFill>
                  <a:schemeClr val="accent6"/>
                </a:solidFill>
              </a:defRPr>
            </a:lvl5pPr>
          </a:lstStyle>
          <a:p>
            <a:pPr lvl="0"/>
            <a:r>
              <a:rPr lang="en-US"/>
              <a:t>Resource name</a:t>
            </a:r>
          </a:p>
          <a:p>
            <a:pPr lvl="0"/>
            <a:r>
              <a:rPr lang="en-US"/>
              <a:t>Resource name</a:t>
            </a:r>
          </a:p>
        </p:txBody>
      </p:sp>
      <p:sp>
        <p:nvSpPr>
          <p:cNvPr id="35" name="Text Placeholder 4">
            <a:extLst>
              <a:ext uri="{FF2B5EF4-FFF2-40B4-BE49-F238E27FC236}">
                <a16:creationId xmlns:a16="http://schemas.microsoft.com/office/drawing/2014/main" id="{2DF3FE50-082A-0948-BD94-1E474F8B6650}"/>
              </a:ext>
            </a:extLst>
          </p:cNvPr>
          <p:cNvSpPr>
            <a:spLocks noGrp="1"/>
          </p:cNvSpPr>
          <p:nvPr>
            <p:ph type="body" sz="quarter" idx="18" hasCustomPrompt="1"/>
          </p:nvPr>
        </p:nvSpPr>
        <p:spPr>
          <a:xfrm>
            <a:off x="4943971" y="2528888"/>
            <a:ext cx="2921100" cy="549890"/>
          </a:xfrm>
        </p:spPr>
        <p:txBody>
          <a:bodyPr/>
          <a:lstStyle>
            <a:lvl1pPr marL="0" indent="0">
              <a:buNone/>
              <a:defRPr sz="2400">
                <a:latin typeface="+mj-lt"/>
              </a:defRPr>
            </a:lvl1pPr>
            <a:lvl2pPr marL="228606" indent="0">
              <a:buNone/>
              <a:defRPr/>
            </a:lvl2pPr>
            <a:lvl3pPr marL="457211" indent="0">
              <a:buNone/>
              <a:defRPr/>
            </a:lvl3pPr>
            <a:lvl4pPr marL="662004" indent="0">
              <a:buNone/>
              <a:defRPr/>
            </a:lvl4pPr>
            <a:lvl5pPr marL="855684" indent="0">
              <a:buNone/>
              <a:defRPr/>
            </a:lvl5pPr>
          </a:lstStyle>
          <a:p>
            <a:pPr lvl="0"/>
            <a:r>
              <a:rPr lang="en-US"/>
              <a:t>Resource type</a:t>
            </a:r>
          </a:p>
        </p:txBody>
      </p:sp>
      <p:sp>
        <p:nvSpPr>
          <p:cNvPr id="36" name="Text Placeholder 7">
            <a:extLst>
              <a:ext uri="{FF2B5EF4-FFF2-40B4-BE49-F238E27FC236}">
                <a16:creationId xmlns:a16="http://schemas.microsoft.com/office/drawing/2014/main" id="{51B46850-7DCD-C045-8688-B3173EA7128A}"/>
              </a:ext>
            </a:extLst>
          </p:cNvPr>
          <p:cNvSpPr>
            <a:spLocks noGrp="1"/>
          </p:cNvSpPr>
          <p:nvPr>
            <p:ph type="body" sz="quarter" idx="19" hasCustomPrompt="1"/>
          </p:nvPr>
        </p:nvSpPr>
        <p:spPr>
          <a:xfrm>
            <a:off x="4943971" y="3156821"/>
            <a:ext cx="2921102" cy="473976"/>
          </a:xfrm>
        </p:spPr>
        <p:txBody>
          <a:bodyPr/>
          <a:lstStyle>
            <a:lvl1pPr>
              <a:defRPr sz="1401">
                <a:solidFill>
                  <a:schemeClr val="bg1"/>
                </a:solidFill>
              </a:defRPr>
            </a:lvl1pPr>
            <a:lvl2pPr marL="228606" indent="0">
              <a:buNone/>
              <a:defRPr sz="1401">
                <a:solidFill>
                  <a:schemeClr val="accent6"/>
                </a:solidFill>
              </a:defRPr>
            </a:lvl2pPr>
            <a:lvl3pPr>
              <a:defRPr sz="1401">
                <a:solidFill>
                  <a:schemeClr val="accent6"/>
                </a:solidFill>
              </a:defRPr>
            </a:lvl3pPr>
            <a:lvl4pPr>
              <a:defRPr sz="1401">
                <a:solidFill>
                  <a:schemeClr val="accent6"/>
                </a:solidFill>
              </a:defRPr>
            </a:lvl4pPr>
            <a:lvl5pPr>
              <a:defRPr sz="1401">
                <a:solidFill>
                  <a:schemeClr val="accent6"/>
                </a:solidFill>
              </a:defRPr>
            </a:lvl5pPr>
          </a:lstStyle>
          <a:p>
            <a:pPr lvl="0"/>
            <a:r>
              <a:rPr lang="en-US"/>
              <a:t>Resource name</a:t>
            </a:r>
          </a:p>
          <a:p>
            <a:pPr lvl="0"/>
            <a:r>
              <a:rPr lang="en-US"/>
              <a:t>Resource name</a:t>
            </a:r>
          </a:p>
        </p:txBody>
      </p:sp>
      <p:sp>
        <p:nvSpPr>
          <p:cNvPr id="37" name="Text Placeholder 4">
            <a:extLst>
              <a:ext uri="{FF2B5EF4-FFF2-40B4-BE49-F238E27FC236}">
                <a16:creationId xmlns:a16="http://schemas.microsoft.com/office/drawing/2014/main" id="{2281B86D-86C4-EF4D-8E51-FA06DC5C129C}"/>
              </a:ext>
            </a:extLst>
          </p:cNvPr>
          <p:cNvSpPr>
            <a:spLocks noGrp="1"/>
          </p:cNvSpPr>
          <p:nvPr>
            <p:ph type="body" sz="quarter" idx="20" hasCustomPrompt="1"/>
          </p:nvPr>
        </p:nvSpPr>
        <p:spPr>
          <a:xfrm>
            <a:off x="8688388" y="4508500"/>
            <a:ext cx="2921100" cy="549890"/>
          </a:xfrm>
        </p:spPr>
        <p:txBody>
          <a:bodyPr/>
          <a:lstStyle>
            <a:lvl1pPr marL="0" indent="0">
              <a:buNone/>
              <a:defRPr sz="2400">
                <a:latin typeface="+mj-lt"/>
              </a:defRPr>
            </a:lvl1pPr>
            <a:lvl2pPr marL="228606" indent="0">
              <a:buNone/>
              <a:defRPr/>
            </a:lvl2pPr>
            <a:lvl3pPr marL="457211" indent="0">
              <a:buNone/>
              <a:defRPr/>
            </a:lvl3pPr>
            <a:lvl4pPr marL="662004" indent="0">
              <a:buNone/>
              <a:defRPr/>
            </a:lvl4pPr>
            <a:lvl5pPr marL="855684" indent="0">
              <a:buNone/>
              <a:defRPr/>
            </a:lvl5pPr>
          </a:lstStyle>
          <a:p>
            <a:pPr lvl="0"/>
            <a:r>
              <a:rPr lang="en-US"/>
              <a:t>Resource type</a:t>
            </a:r>
          </a:p>
        </p:txBody>
      </p:sp>
      <p:sp>
        <p:nvSpPr>
          <p:cNvPr id="38" name="Text Placeholder 7">
            <a:extLst>
              <a:ext uri="{FF2B5EF4-FFF2-40B4-BE49-F238E27FC236}">
                <a16:creationId xmlns:a16="http://schemas.microsoft.com/office/drawing/2014/main" id="{CD7C6A60-8B27-F941-BE59-3393319E04A8}"/>
              </a:ext>
            </a:extLst>
          </p:cNvPr>
          <p:cNvSpPr>
            <a:spLocks noGrp="1"/>
          </p:cNvSpPr>
          <p:nvPr>
            <p:ph type="body" sz="quarter" idx="21" hasCustomPrompt="1"/>
          </p:nvPr>
        </p:nvSpPr>
        <p:spPr>
          <a:xfrm>
            <a:off x="8688388" y="5136433"/>
            <a:ext cx="2921102" cy="473976"/>
          </a:xfrm>
        </p:spPr>
        <p:txBody>
          <a:bodyPr/>
          <a:lstStyle>
            <a:lvl1pPr>
              <a:defRPr sz="1401">
                <a:solidFill>
                  <a:schemeClr val="bg1"/>
                </a:solidFill>
              </a:defRPr>
            </a:lvl1pPr>
            <a:lvl2pPr marL="228606" indent="0">
              <a:buNone/>
              <a:defRPr sz="1401">
                <a:solidFill>
                  <a:schemeClr val="accent6"/>
                </a:solidFill>
              </a:defRPr>
            </a:lvl2pPr>
            <a:lvl3pPr>
              <a:defRPr sz="1401">
                <a:solidFill>
                  <a:schemeClr val="accent6"/>
                </a:solidFill>
              </a:defRPr>
            </a:lvl3pPr>
            <a:lvl4pPr>
              <a:defRPr sz="1401">
                <a:solidFill>
                  <a:schemeClr val="accent6"/>
                </a:solidFill>
              </a:defRPr>
            </a:lvl4pPr>
            <a:lvl5pPr>
              <a:defRPr sz="1401">
                <a:solidFill>
                  <a:schemeClr val="accent6"/>
                </a:solidFill>
              </a:defRPr>
            </a:lvl5pPr>
          </a:lstStyle>
          <a:p>
            <a:pPr lvl="0"/>
            <a:r>
              <a:rPr lang="en-US"/>
              <a:t>Resource name</a:t>
            </a:r>
          </a:p>
          <a:p>
            <a:pPr lvl="0"/>
            <a:r>
              <a:rPr lang="en-US"/>
              <a:t>Resource name</a:t>
            </a:r>
          </a:p>
        </p:txBody>
      </p:sp>
      <p:sp>
        <p:nvSpPr>
          <p:cNvPr id="39" name="Text Placeholder 4">
            <a:extLst>
              <a:ext uri="{FF2B5EF4-FFF2-40B4-BE49-F238E27FC236}">
                <a16:creationId xmlns:a16="http://schemas.microsoft.com/office/drawing/2014/main" id="{65525191-F6B4-544C-B681-5D4D7614A715}"/>
              </a:ext>
            </a:extLst>
          </p:cNvPr>
          <p:cNvSpPr>
            <a:spLocks noGrp="1"/>
          </p:cNvSpPr>
          <p:nvPr>
            <p:ph type="body" sz="quarter" idx="22" hasCustomPrompt="1"/>
          </p:nvPr>
        </p:nvSpPr>
        <p:spPr>
          <a:xfrm>
            <a:off x="4943971" y="4508500"/>
            <a:ext cx="2921100" cy="549890"/>
          </a:xfrm>
        </p:spPr>
        <p:txBody>
          <a:bodyPr/>
          <a:lstStyle>
            <a:lvl1pPr marL="0" indent="0">
              <a:buNone/>
              <a:defRPr sz="2400">
                <a:latin typeface="+mj-lt"/>
              </a:defRPr>
            </a:lvl1pPr>
            <a:lvl2pPr marL="228606" indent="0">
              <a:buNone/>
              <a:defRPr/>
            </a:lvl2pPr>
            <a:lvl3pPr marL="457211" indent="0">
              <a:buNone/>
              <a:defRPr/>
            </a:lvl3pPr>
            <a:lvl4pPr marL="662004" indent="0">
              <a:buNone/>
              <a:defRPr/>
            </a:lvl4pPr>
            <a:lvl5pPr marL="855684" indent="0">
              <a:buNone/>
              <a:defRPr/>
            </a:lvl5pPr>
          </a:lstStyle>
          <a:p>
            <a:pPr lvl="0"/>
            <a:r>
              <a:rPr lang="en-US"/>
              <a:t>Resource type</a:t>
            </a:r>
          </a:p>
        </p:txBody>
      </p:sp>
      <p:sp>
        <p:nvSpPr>
          <p:cNvPr id="40" name="Text Placeholder 7">
            <a:extLst>
              <a:ext uri="{FF2B5EF4-FFF2-40B4-BE49-F238E27FC236}">
                <a16:creationId xmlns:a16="http://schemas.microsoft.com/office/drawing/2014/main" id="{382BF458-E658-2448-A63F-544B4E757619}"/>
              </a:ext>
            </a:extLst>
          </p:cNvPr>
          <p:cNvSpPr>
            <a:spLocks noGrp="1"/>
          </p:cNvSpPr>
          <p:nvPr>
            <p:ph type="body" sz="quarter" idx="23" hasCustomPrompt="1"/>
          </p:nvPr>
        </p:nvSpPr>
        <p:spPr>
          <a:xfrm>
            <a:off x="4943971" y="5136433"/>
            <a:ext cx="2921102" cy="473976"/>
          </a:xfrm>
        </p:spPr>
        <p:txBody>
          <a:bodyPr/>
          <a:lstStyle>
            <a:lvl1pPr>
              <a:defRPr sz="1401">
                <a:solidFill>
                  <a:schemeClr val="bg1"/>
                </a:solidFill>
              </a:defRPr>
            </a:lvl1pPr>
            <a:lvl2pPr marL="228606" indent="0">
              <a:buNone/>
              <a:defRPr sz="1401">
                <a:solidFill>
                  <a:schemeClr val="accent6"/>
                </a:solidFill>
              </a:defRPr>
            </a:lvl2pPr>
            <a:lvl3pPr>
              <a:defRPr sz="1401">
                <a:solidFill>
                  <a:schemeClr val="accent6"/>
                </a:solidFill>
              </a:defRPr>
            </a:lvl3pPr>
            <a:lvl4pPr>
              <a:defRPr sz="1401">
                <a:solidFill>
                  <a:schemeClr val="accent6"/>
                </a:solidFill>
              </a:defRPr>
            </a:lvl4pPr>
            <a:lvl5pPr>
              <a:defRPr sz="1401">
                <a:solidFill>
                  <a:schemeClr val="accent6"/>
                </a:solidFill>
              </a:defRPr>
            </a:lvl5pPr>
          </a:lstStyle>
          <a:p>
            <a:pPr lvl="0"/>
            <a:r>
              <a:rPr lang="en-US"/>
              <a:t>Resource name</a:t>
            </a:r>
          </a:p>
          <a:p>
            <a:pPr lvl="0"/>
            <a:r>
              <a:rPr lang="en-US"/>
              <a:t>Resource name</a:t>
            </a:r>
          </a:p>
        </p:txBody>
      </p:sp>
    </p:spTree>
    <p:extLst>
      <p:ext uri="{BB962C8B-B14F-4D97-AF65-F5344CB8AC3E}">
        <p14:creationId xmlns:p14="http://schemas.microsoft.com/office/powerpoint/2010/main" val="3750005067"/>
      </p:ext>
    </p:extLst>
  </p:cSld>
  <p:clrMapOvr>
    <a:masterClrMapping/>
  </p:clrMapOvr>
  <p:transition>
    <p:fade/>
  </p:transition>
  <p:extLst>
    <p:ext uri="{DCECCB84-F9BA-43D5-87BE-67443E8EF086}">
      <p15:sldGuideLst xmlns:p15="http://schemas.microsoft.com/office/powerpoint/2012/main">
        <p15:guide id="13" pos="2745">
          <p15:clr>
            <a:srgbClr val="5ACBF0"/>
          </p15:clr>
        </p15:guide>
        <p15:guide id="30" pos="2377">
          <p15:clr>
            <a:srgbClr val="5ACBF0"/>
          </p15:clr>
        </p15:guide>
        <p15:guide id="31" pos="3113">
          <p15:clr>
            <a:srgbClr val="5ACBF0"/>
          </p15:clr>
        </p15:guide>
        <p15:guide id="32" pos="5473">
          <p15:clr>
            <a:srgbClr val="FBAE40"/>
          </p15:clr>
        </p15:guide>
      </p15:sldGuideLst>
    </p:ext>
  </p:extLs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Title and text side by side 03">
    <p:bg>
      <p:bgPr>
        <a:solidFill>
          <a:schemeClr val="bg1"/>
        </a:solidFill>
        <a:effectLst/>
      </p:bgPr>
    </p:bg>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82217560-9E17-DBA8-D5FA-9ED06F30B03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7833296" cy="6858000"/>
          </a:xfrm>
          <a:prstGeom prst="rect">
            <a:avLst/>
          </a:prstGeom>
        </p:spPr>
      </p:pic>
      <p:sp>
        <p:nvSpPr>
          <p:cNvPr id="2" name="Rectangle 1">
            <a:extLst>
              <a:ext uri="{FF2B5EF4-FFF2-40B4-BE49-F238E27FC236}">
                <a16:creationId xmlns:a16="http://schemas.microsoft.com/office/drawing/2014/main" id="{37207726-2370-6483-1AFF-42CB361BBAEA}"/>
              </a:ext>
            </a:extLst>
          </p:cNvPr>
          <p:cNvSpPr/>
          <p:nvPr userDrawn="1"/>
        </p:nvSpPr>
        <p:spPr bwMode="auto">
          <a:xfrm>
            <a:off x="0" y="0"/>
            <a:ext cx="7833295"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Rectangle 3">
            <a:extLst>
              <a:ext uri="{FF2B5EF4-FFF2-40B4-BE49-F238E27FC236}">
                <a16:creationId xmlns:a16="http://schemas.microsoft.com/office/drawing/2014/main" id="{33145D81-1C8C-4946-BE5C-32EF3FAA542B}"/>
              </a:ext>
            </a:extLst>
          </p:cNvPr>
          <p:cNvSpPr/>
          <p:nvPr userDrawn="1"/>
        </p:nvSpPr>
        <p:spPr bwMode="auto">
          <a:xfrm>
            <a:off x="7835901" y="0"/>
            <a:ext cx="4356100"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8361404" y="585788"/>
            <a:ext cx="3247983" cy="5683249"/>
          </a:xfrm>
        </p:spPr>
        <p:txBody>
          <a:bodyPr anchor="t">
            <a:noAutofit/>
          </a:bodyPr>
          <a:lstStyle>
            <a:lvl1pPr marL="0" indent="0">
              <a:spcAft>
                <a:spcPts val="601"/>
              </a:spcAft>
              <a:buFont typeface="Wingdings" panose="05000000000000000000" pitchFamily="2" charset="2"/>
              <a:buNone/>
              <a:defRPr sz="2000">
                <a:solidFill>
                  <a:schemeClr val="tx1"/>
                </a:solidFill>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
        <p:nvSpPr>
          <p:cNvPr id="7" name="Text Placeholder 2">
            <a:extLst>
              <a:ext uri="{FF2B5EF4-FFF2-40B4-BE49-F238E27FC236}">
                <a16:creationId xmlns:a16="http://schemas.microsoft.com/office/drawing/2014/main" id="{731C9FF9-0EE9-A946-8C26-107C9EB0E78C}"/>
              </a:ext>
            </a:extLst>
          </p:cNvPr>
          <p:cNvSpPr>
            <a:spLocks noGrp="1"/>
          </p:cNvSpPr>
          <p:nvPr>
            <p:ph type="body" sz="quarter" idx="12"/>
          </p:nvPr>
        </p:nvSpPr>
        <p:spPr>
          <a:xfrm>
            <a:off x="584201" y="1196753"/>
            <a:ext cx="6088063" cy="2232247"/>
          </a:xfrm>
        </p:spPr>
        <p:txBody>
          <a:bodyPr anchor="t">
            <a:noAutofit/>
          </a:bodyPr>
          <a:lstStyle>
            <a:lvl1pPr marL="0" indent="0">
              <a:spcAft>
                <a:spcPts val="601"/>
              </a:spcAft>
              <a:buFont typeface="Wingdings" panose="05000000000000000000" pitchFamily="2" charset="2"/>
              <a:buNone/>
              <a:defRPr sz="2000">
                <a:solidFill>
                  <a:schemeClr val="tx1"/>
                </a:solidFill>
              </a:defRPr>
            </a:lvl1pPr>
          </a:lstStyle>
          <a:p>
            <a:pPr lvl="0"/>
            <a:r>
              <a:rPr lang="en-US"/>
              <a:t>Click to edit Master text styles</a:t>
            </a:r>
          </a:p>
        </p:txBody>
      </p:sp>
      <p:sp>
        <p:nvSpPr>
          <p:cNvPr id="5" name="Title 4">
            <a:extLst>
              <a:ext uri="{FF2B5EF4-FFF2-40B4-BE49-F238E27FC236}">
                <a16:creationId xmlns:a16="http://schemas.microsoft.com/office/drawing/2014/main" id="{F45EB2DC-BE70-8B81-B0B7-6D73ADBFBE0A}"/>
              </a:ext>
            </a:extLst>
          </p:cNvPr>
          <p:cNvSpPr>
            <a:spLocks noGrp="1"/>
          </p:cNvSpPr>
          <p:nvPr>
            <p:ph type="title" hasCustomPrompt="1"/>
          </p:nvPr>
        </p:nvSpPr>
        <p:spPr>
          <a:xfrm>
            <a:off x="588263" y="457200"/>
            <a:ext cx="6084000" cy="553998"/>
          </a:xfrm>
        </p:spPr>
        <p:txBody>
          <a:bodyPr/>
          <a:lstStyle>
            <a:lvl1pPr>
              <a:defRPr>
                <a:solidFill>
                  <a:schemeClr val="tx1"/>
                </a:solidFill>
              </a:defRPr>
            </a:lvl1pPr>
          </a:lstStyle>
          <a:p>
            <a:r>
              <a:rPr lang="en-US"/>
              <a:t>Title</a:t>
            </a:r>
            <a:endParaRPr lang="en-CA"/>
          </a:p>
        </p:txBody>
      </p:sp>
    </p:spTree>
    <p:extLst>
      <p:ext uri="{BB962C8B-B14F-4D97-AF65-F5344CB8AC3E}">
        <p14:creationId xmlns:p14="http://schemas.microsoft.com/office/powerpoint/2010/main" val="285701793"/>
      </p:ext>
    </p:extLst>
  </p:cSld>
  <p:clrMapOvr>
    <a:masterClrMapping/>
  </p:clrMapOvr>
  <p:transition>
    <p:fade/>
  </p:transition>
  <p:extLst>
    <p:ext uri="{DCECCB84-F9BA-43D5-87BE-67443E8EF086}">
      <p15:sldGuideLst xmlns:p15="http://schemas.microsoft.com/office/powerpoint/2012/main">
        <p15:guide id="13" pos="4929">
          <p15:clr>
            <a:srgbClr val="5ACBF0"/>
          </p15:clr>
        </p15:guide>
        <p15:guide id="29" orient="horz" pos="2160">
          <p15:clr>
            <a:srgbClr val="5ACBF0"/>
          </p15:clr>
        </p15:guide>
        <p15:guide id="30" pos="4566">
          <p15:clr>
            <a:srgbClr val="5ACBF0"/>
          </p15:clr>
        </p15:guide>
        <p15:guide id="31" pos="4203">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Segoe UI Semibold" panose="020B0702040204020203" pitchFamily="34" charset="0"/>
                <a:ea typeface="+mn-ea"/>
                <a:cs typeface="Segoe UI Semibold" panose="020B0702040204020203" pitchFamily="34" charset="0"/>
              </a:defRPr>
            </a:lvl1pPr>
          </a:lstStyle>
          <a:p>
            <a:r>
              <a:rPr lang="en-US"/>
              <a:t>Section title</a:t>
            </a:r>
          </a:p>
        </p:txBody>
      </p:sp>
    </p:spTree>
    <p:extLst>
      <p:ext uri="{BB962C8B-B14F-4D97-AF65-F5344CB8AC3E}">
        <p14:creationId xmlns:p14="http://schemas.microsoft.com/office/powerpoint/2010/main" val="18437106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opic List">
    <p:bg>
      <p:bgPr>
        <a:gradFill>
          <a:gsLst>
            <a:gs pos="0">
              <a:srgbClr val="120D24"/>
            </a:gs>
            <a:gs pos="100000">
              <a:srgbClr val="290A46"/>
            </a:gs>
          </a:gsLst>
          <a:lin ang="2400000" scaled="0"/>
        </a:gra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E8E3F90-45CE-A83F-3C0D-8D5FC1BBE78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Rectangle: Rounded Corners 7">
            <a:extLst>
              <a:ext uri="{FF2B5EF4-FFF2-40B4-BE49-F238E27FC236}">
                <a16:creationId xmlns:a16="http://schemas.microsoft.com/office/drawing/2014/main" id="{372437A2-AE69-71ED-390F-3AD72B170687}"/>
              </a:ext>
            </a:extLst>
          </p:cNvPr>
          <p:cNvSpPr/>
          <p:nvPr userDrawn="1"/>
        </p:nvSpPr>
        <p:spPr bwMode="auto">
          <a:xfrm>
            <a:off x="3770289" y="585787"/>
            <a:ext cx="7746521" cy="5683249"/>
          </a:xfrm>
          <a:prstGeom prst="roundRect">
            <a:avLst>
              <a:gd name="adj" fmla="val 3567"/>
            </a:avLst>
          </a:prstGeom>
          <a:gradFill>
            <a:gsLst>
              <a:gs pos="0">
                <a:schemeClr val="tx1"/>
              </a:gs>
              <a:gs pos="100000">
                <a:schemeClr val="accent1">
                  <a:lumMod val="20000"/>
                  <a:lumOff val="80000"/>
                </a:schemeClr>
              </a:gs>
            </a:gsLst>
            <a:lin ang="2400000" scaled="0"/>
          </a:gradFill>
          <a:ln>
            <a:noFill/>
          </a:ln>
          <a:effectLst>
            <a:outerShdw blurRad="2794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CA"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2629499" cy="5683250"/>
          </a:xfrm>
        </p:spPr>
        <p:txBody>
          <a:bodyPr anchor="ctr">
            <a:noAutofit/>
          </a:bodyPr>
          <a:lstStyle>
            <a:lvl1pPr algn="l">
              <a:defRPr sz="3600">
                <a:solidFill>
                  <a:schemeClr val="bg1"/>
                </a:solidFill>
              </a:defRPr>
            </a:lvl1pPr>
          </a:lstStyle>
          <a:p>
            <a:r>
              <a:rPr lang="en-US"/>
              <a:t>Subheading</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5282311" y="1299379"/>
            <a:ext cx="5651006" cy="645171"/>
          </a:xfrm>
        </p:spPr>
        <p:txBody>
          <a:bodyPr anchor="ctr">
            <a:noAutofit/>
          </a:bodyPr>
          <a:lstStyle>
            <a:lvl1pPr marL="0" indent="0">
              <a:spcAft>
                <a:spcPts val="601"/>
              </a:spcAft>
              <a:buFont typeface="Wingdings" panose="05000000000000000000" pitchFamily="2" charset="2"/>
              <a:buNone/>
              <a:defRPr sz="2400">
                <a:solidFill>
                  <a:schemeClr val="bg1"/>
                </a:solidFill>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
        <p:nvSpPr>
          <p:cNvPr id="4" name="Text Placeholder 2">
            <a:extLst>
              <a:ext uri="{FF2B5EF4-FFF2-40B4-BE49-F238E27FC236}">
                <a16:creationId xmlns:a16="http://schemas.microsoft.com/office/drawing/2014/main" id="{3EF51500-7F31-99F7-4E08-706B57C7B9B5}"/>
              </a:ext>
            </a:extLst>
          </p:cNvPr>
          <p:cNvSpPr>
            <a:spLocks noGrp="1"/>
          </p:cNvSpPr>
          <p:nvPr>
            <p:ph type="body" sz="quarter" idx="12"/>
          </p:nvPr>
        </p:nvSpPr>
        <p:spPr>
          <a:xfrm>
            <a:off x="5282311" y="2504071"/>
            <a:ext cx="5651006" cy="645171"/>
          </a:xfrm>
        </p:spPr>
        <p:txBody>
          <a:bodyPr anchor="ctr">
            <a:noAutofit/>
          </a:bodyPr>
          <a:lstStyle>
            <a:lvl1pPr marL="0" indent="0">
              <a:spcAft>
                <a:spcPts val="601"/>
              </a:spcAft>
              <a:buFont typeface="Wingdings" panose="05000000000000000000" pitchFamily="2" charset="2"/>
              <a:buNone/>
              <a:defRPr sz="2400">
                <a:solidFill>
                  <a:schemeClr val="bg1"/>
                </a:solidFill>
              </a:defRPr>
            </a:lvl1pPr>
          </a:lstStyle>
          <a:p>
            <a:pPr lvl="0"/>
            <a:r>
              <a:rPr lang="en-US"/>
              <a:t>Click to edit Master text styles</a:t>
            </a:r>
          </a:p>
        </p:txBody>
      </p:sp>
      <p:sp>
        <p:nvSpPr>
          <p:cNvPr id="5" name="Text Placeholder 2">
            <a:extLst>
              <a:ext uri="{FF2B5EF4-FFF2-40B4-BE49-F238E27FC236}">
                <a16:creationId xmlns:a16="http://schemas.microsoft.com/office/drawing/2014/main" id="{7EB930E5-4B0E-6780-ADDA-04A29A46287E}"/>
              </a:ext>
            </a:extLst>
          </p:cNvPr>
          <p:cNvSpPr>
            <a:spLocks noGrp="1"/>
          </p:cNvSpPr>
          <p:nvPr>
            <p:ph type="body" sz="quarter" idx="13"/>
          </p:nvPr>
        </p:nvSpPr>
        <p:spPr>
          <a:xfrm>
            <a:off x="5282311" y="3708763"/>
            <a:ext cx="5651006" cy="645171"/>
          </a:xfrm>
        </p:spPr>
        <p:txBody>
          <a:bodyPr anchor="ctr">
            <a:noAutofit/>
          </a:bodyPr>
          <a:lstStyle>
            <a:lvl1pPr marL="0" indent="0">
              <a:spcAft>
                <a:spcPts val="601"/>
              </a:spcAft>
              <a:buFont typeface="Wingdings" panose="05000000000000000000" pitchFamily="2" charset="2"/>
              <a:buNone/>
              <a:defRPr sz="2400">
                <a:solidFill>
                  <a:schemeClr val="bg1"/>
                </a:solidFill>
              </a:defRPr>
            </a:lvl1pPr>
          </a:lstStyle>
          <a:p>
            <a:pPr lvl="0"/>
            <a:r>
              <a:rPr lang="en-US"/>
              <a:t>Click to edit Master text styles</a:t>
            </a:r>
          </a:p>
        </p:txBody>
      </p:sp>
      <p:sp>
        <p:nvSpPr>
          <p:cNvPr id="7" name="Text Placeholder 2">
            <a:extLst>
              <a:ext uri="{FF2B5EF4-FFF2-40B4-BE49-F238E27FC236}">
                <a16:creationId xmlns:a16="http://schemas.microsoft.com/office/drawing/2014/main" id="{1C192156-0C90-14D8-779B-222D86A9A401}"/>
              </a:ext>
            </a:extLst>
          </p:cNvPr>
          <p:cNvSpPr>
            <a:spLocks noGrp="1"/>
          </p:cNvSpPr>
          <p:nvPr>
            <p:ph type="body" sz="quarter" idx="14"/>
          </p:nvPr>
        </p:nvSpPr>
        <p:spPr>
          <a:xfrm>
            <a:off x="5282311" y="4913454"/>
            <a:ext cx="5651006" cy="645171"/>
          </a:xfrm>
        </p:spPr>
        <p:txBody>
          <a:bodyPr anchor="ctr">
            <a:noAutofit/>
          </a:bodyPr>
          <a:lstStyle>
            <a:lvl1pPr marL="0" indent="0">
              <a:spcAft>
                <a:spcPts val="601"/>
              </a:spcAft>
              <a:buFont typeface="Wingdings" panose="05000000000000000000" pitchFamily="2" charset="2"/>
              <a:buNone/>
              <a:defRPr sz="24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40088840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5">
          <p15:clr>
            <a:srgbClr val="5ACBF0"/>
          </p15:clr>
        </p15:guide>
        <p15:guide id="29" orient="horz" pos="2160">
          <p15:clr>
            <a:srgbClr val="5ACBF0"/>
          </p15:clr>
        </p15:guide>
        <p15:guide id="30" pos="2377">
          <p15:clr>
            <a:srgbClr val="5ACBF0"/>
          </p15:clr>
        </p15:guide>
        <p15:guide id="31" pos="3113">
          <p15:clr>
            <a:srgbClr val="5ACBF0"/>
          </p15:clr>
        </p15:guide>
      </p15:sldGuideLst>
    </p:ext>
  </p:extLs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1_Title and text side by side 4">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4" y="585788"/>
            <a:ext cx="3182027" cy="5683250"/>
          </a:xfrm>
        </p:spPr>
        <p:txBody>
          <a:bodyPr anchor="ctr">
            <a:noAutofit/>
          </a:bodyPr>
          <a:lstStyle>
            <a:lvl1pPr>
              <a:defRPr>
                <a:solidFill>
                  <a:schemeClr val="bg1"/>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noAutofit/>
          </a:bodyPr>
          <a:lstStyle>
            <a:lvl1pPr marL="0" indent="0">
              <a:spcAft>
                <a:spcPts val="601"/>
              </a:spcAft>
              <a:buFont typeface="Wingdings" panose="05000000000000000000" pitchFamily="2" charset="2"/>
              <a:buNone/>
              <a:defRPr>
                <a:solidFill>
                  <a:schemeClr val="bg1"/>
                </a:solidFill>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cxnSp>
        <p:nvCxnSpPr>
          <p:cNvPr id="4" name="Straight Connector 3">
            <a:extLst>
              <a:ext uri="{FF2B5EF4-FFF2-40B4-BE49-F238E27FC236}">
                <a16:creationId xmlns:a16="http://schemas.microsoft.com/office/drawing/2014/main" id="{DCE60B72-F858-4063-747A-49FFC2B61214}"/>
              </a:ext>
              <a:ext uri="{C183D7F6-B498-43B3-948B-1728B52AA6E4}">
                <adec:decorative xmlns:adec="http://schemas.microsoft.com/office/drawing/2017/decorative" val="1"/>
              </a:ext>
            </a:extLst>
          </p:cNvPr>
          <p:cNvCxnSpPr>
            <a:cxnSpLocks/>
          </p:cNvCxnSpPr>
          <p:nvPr userDrawn="1"/>
        </p:nvCxnSpPr>
        <p:spPr>
          <a:xfrm>
            <a:off x="4356100" y="2578100"/>
            <a:ext cx="0" cy="1701800"/>
          </a:xfrm>
          <a:prstGeom prst="line">
            <a:avLst/>
          </a:prstGeom>
          <a:ln w="57150">
            <a:gradFill flip="none" rotWithShape="1">
              <a:gsLst>
                <a:gs pos="0">
                  <a:schemeClr val="accent2"/>
                </a:gs>
                <a:gs pos="100000">
                  <a:schemeClr val="accent3"/>
                </a:gs>
              </a:gsLst>
              <a:lin ang="54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650104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5">
          <p15:clr>
            <a:srgbClr val="5ACBF0"/>
          </p15:clr>
        </p15:guide>
        <p15:guide id="29" orient="horz" pos="2160">
          <p15:clr>
            <a:srgbClr val="5ACBF0"/>
          </p15:clr>
        </p15:guide>
        <p15:guide id="30" pos="2377">
          <p15:clr>
            <a:srgbClr val="5ACBF0"/>
          </p15:clr>
        </p15:guide>
        <p15:guide id="31" pos="3113">
          <p15:clr>
            <a:srgbClr val="5ACBF0"/>
          </p15:clr>
        </p15:guide>
      </p15:sldGuideLst>
    </p:ext>
  </p:extLs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itle and text side by side 5">
    <p:bg>
      <p:bgPr>
        <a:solidFill>
          <a:schemeClr val="tx2"/>
        </a:solidFill>
        <a:effectLst/>
      </p:bgPr>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8DDDE60-CF92-3E47-B933-9AD563CFC823}"/>
              </a:ext>
              <a:ext uri="{C183D7F6-B498-43B3-948B-1728B52AA6E4}">
                <adec:decorative xmlns:adec="http://schemas.microsoft.com/office/drawing/2017/decorative" val="1"/>
              </a:ext>
            </a:extLst>
          </p:cNvPr>
          <p:cNvCxnSpPr>
            <a:cxnSpLocks/>
          </p:cNvCxnSpPr>
          <p:nvPr userDrawn="1"/>
        </p:nvCxnSpPr>
        <p:spPr>
          <a:xfrm>
            <a:off x="6096000" y="1989443"/>
            <a:ext cx="0" cy="2879117"/>
          </a:xfrm>
          <a:prstGeom prst="line">
            <a:avLst/>
          </a:prstGeom>
          <a:ln w="38100">
            <a:gradFill flip="none" rotWithShape="1">
              <a:gsLst>
                <a:gs pos="0">
                  <a:schemeClr val="accent1"/>
                </a:gs>
                <a:gs pos="100000">
                  <a:schemeClr val="accent3"/>
                </a:gs>
              </a:gsLst>
              <a:lin ang="54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A9E8FB02-E25B-E14D-8924-32CC3949ADD1}"/>
              </a:ext>
            </a:extLst>
          </p:cNvPr>
          <p:cNvSpPr>
            <a:spLocks noGrp="1"/>
          </p:cNvSpPr>
          <p:nvPr>
            <p:ph type="title" hasCustomPrompt="1"/>
          </p:nvPr>
        </p:nvSpPr>
        <p:spPr>
          <a:xfrm>
            <a:off x="588263" y="585788"/>
            <a:ext cx="4894962" cy="5683250"/>
          </a:xfrm>
        </p:spPr>
        <p:txBody>
          <a:bodyPr anchor="ctr">
            <a:noAutofit/>
          </a:bodyPr>
          <a:lstStyle>
            <a:lvl1pPr>
              <a:defRPr>
                <a:solidFill>
                  <a:schemeClr val="bg1"/>
                </a:solidFill>
              </a:defRPr>
            </a:lvl1pPr>
          </a:lstStyle>
          <a:p>
            <a:r>
              <a:rPr lang="en-US"/>
              <a:t>Title</a:t>
            </a:r>
          </a:p>
        </p:txBody>
      </p:sp>
      <p:sp>
        <p:nvSpPr>
          <p:cNvPr id="6" name="Text Placeholder 2">
            <a:extLst>
              <a:ext uri="{FF2B5EF4-FFF2-40B4-BE49-F238E27FC236}">
                <a16:creationId xmlns:a16="http://schemas.microsoft.com/office/drawing/2014/main" id="{C74FD3CD-1AFC-E14A-A565-37F4D59C5377}"/>
              </a:ext>
            </a:extLst>
          </p:cNvPr>
          <p:cNvSpPr>
            <a:spLocks noGrp="1"/>
          </p:cNvSpPr>
          <p:nvPr>
            <p:ph type="body" sz="quarter" idx="11"/>
          </p:nvPr>
        </p:nvSpPr>
        <p:spPr>
          <a:xfrm>
            <a:off x="6672262" y="585788"/>
            <a:ext cx="4937125" cy="5683249"/>
          </a:xfrm>
        </p:spPr>
        <p:txBody>
          <a:bodyPr anchor="ctr">
            <a:noAutofit/>
          </a:bodyPr>
          <a:lstStyle>
            <a:lvl1pPr marL="0" indent="0">
              <a:spcAft>
                <a:spcPts val="601"/>
              </a:spcAft>
              <a:buFont typeface="Wingdings" panose="05000000000000000000" pitchFamily="2" charset="2"/>
              <a:buNone/>
              <a:defRPr>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297785664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6" pos="3749">
          <p15:clr>
            <a:srgbClr val="A4A3A4"/>
          </p15:clr>
        </p15:guide>
        <p15:guide id="17" pos="3931">
          <p15:clr>
            <a:srgbClr val="A4A3A4"/>
          </p15:clr>
        </p15:guide>
        <p15:guide id="28" pos="3840">
          <p15:clr>
            <a:srgbClr val="F26B43"/>
          </p15:clr>
        </p15:guide>
        <p15:guide id="29" pos="3454">
          <p15:clr>
            <a:srgbClr val="FBAE40"/>
          </p15:clr>
        </p15:guide>
        <p15:guide id="30" pos="4203">
          <p15:clr>
            <a:srgbClr val="FBAE40"/>
          </p15:clr>
        </p15:guide>
      </p15:sldGuideLst>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5_Large Number Divider 1">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D287FF5-DA2B-6549-A430-2AB0462370E7}"/>
              </a:ext>
            </a:extLst>
          </p:cNvPr>
          <p:cNvSpPr txBox="1"/>
          <p:nvPr userDrawn="1"/>
        </p:nvSpPr>
        <p:spPr>
          <a:xfrm>
            <a:off x="0" y="680485"/>
            <a:ext cx="4356100" cy="6177516"/>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p>
            <a:pPr algn="l"/>
            <a:r>
              <a:rPr lang="en-US" sz="50001" b="1" i="0">
                <a:gradFill>
                  <a:gsLst>
                    <a:gs pos="0">
                      <a:schemeClr val="accent1"/>
                    </a:gs>
                    <a:gs pos="100000">
                      <a:schemeClr val="accent3"/>
                    </a:gs>
                  </a:gsLst>
                  <a:lin ang="2400000" scaled="0"/>
                </a:gradFill>
                <a:latin typeface="Segoe UI" panose="020B0502040204020203" pitchFamily="34" charset="0"/>
                <a:cs typeface="Segoe UI" panose="020B0502040204020203" pitchFamily="34" charset="0"/>
              </a:rPr>
              <a:t>1</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chemeClr val="bg1"/>
                </a:solidFill>
              </a:rPr>
              <a:t>ELT layout</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1"/>
              </a:spcAft>
              <a:buFont typeface="Wingdings" panose="05000000000000000000" pitchFamily="2" charset="2"/>
              <a:buNone/>
              <a:defRPr sz="2400">
                <a:solidFill>
                  <a:schemeClr val="bg1"/>
                </a:solidFill>
              </a:defRPr>
            </a:lvl1pPr>
          </a:lstStyle>
          <a:p>
            <a:pPr lvl="0"/>
            <a:r>
              <a:rPr lang="en-US"/>
              <a:t>Section Details</a:t>
            </a:r>
          </a:p>
        </p:txBody>
      </p:sp>
      <p:sp>
        <p:nvSpPr>
          <p:cNvPr id="9" name="Title 1">
            <a:extLst>
              <a:ext uri="{FF2B5EF4-FFF2-40B4-BE49-F238E27FC236}">
                <a16:creationId xmlns:a16="http://schemas.microsoft.com/office/drawing/2014/main" id="{939C9626-6AB7-9442-8C32-698E08BC85A7}"/>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65"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77003678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5">
          <p15:clr>
            <a:srgbClr val="5ACBF0"/>
          </p15:clr>
        </p15:guide>
        <p15:guide id="29" orient="horz" pos="2160">
          <p15:clr>
            <a:srgbClr val="5ACBF0"/>
          </p15:clr>
        </p15:guide>
        <p15:guide id="30" pos="2377">
          <p15:clr>
            <a:srgbClr val="5ACBF0"/>
          </p15:clr>
        </p15:guide>
        <p15:guide id="31" pos="3113">
          <p15:clr>
            <a:srgbClr val="5ACBF0"/>
          </p15:clr>
        </p15:guide>
      </p15:sldGuideLst>
    </p:ext>
  </p:extLs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6_Large Number Divider 1">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chemeClr val="bg1"/>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3"/>
            <a:ext cx="4356100" cy="6177517"/>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defPPr>
              <a:defRPr lang="en-US"/>
            </a:defPPr>
            <a:lvl1pPr>
              <a:defRPr sz="50000" b="1" i="0">
                <a:gradFill>
                  <a:gsLst>
                    <a:gs pos="0">
                      <a:schemeClr val="accent1"/>
                    </a:gs>
                    <a:gs pos="100000">
                      <a:schemeClr val="accent3"/>
                    </a:gs>
                  </a:gsLst>
                  <a:lin ang="2400000" scaled="0"/>
                </a:gradFill>
                <a:latin typeface="Segoe UI" panose="020B0502040204020203" pitchFamily="34" charset="0"/>
                <a:cs typeface="Segoe UI" panose="020B0502040204020203" pitchFamily="34" charset="0"/>
              </a:defRPr>
            </a:lvl1pPr>
          </a:lstStyle>
          <a:p>
            <a:pPr lvl="0"/>
            <a:r>
              <a:rPr lang="en-US" sz="50001"/>
              <a:t>2</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1"/>
              </a:spcAft>
              <a:buFont typeface="Wingdings" panose="05000000000000000000" pitchFamily="2" charset="2"/>
              <a:buNone/>
              <a:defRPr sz="2400">
                <a:solidFill>
                  <a:schemeClr val="bg1"/>
                </a:solidFill>
              </a:defRPr>
            </a:lvl1pPr>
          </a:lstStyle>
          <a:p>
            <a:pPr lvl="0"/>
            <a:r>
              <a:rPr lang="en-US"/>
              <a:t>Section Details</a:t>
            </a:r>
          </a:p>
        </p:txBody>
      </p:sp>
      <p:sp>
        <p:nvSpPr>
          <p:cNvPr id="8" name="Title 1">
            <a:extLst>
              <a:ext uri="{FF2B5EF4-FFF2-40B4-BE49-F238E27FC236}">
                <a16:creationId xmlns:a16="http://schemas.microsoft.com/office/drawing/2014/main" id="{649666AF-1BFD-C547-B312-5E30EBC9B839}"/>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65"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37989689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5">
          <p15:clr>
            <a:srgbClr val="5ACBF0"/>
          </p15:clr>
        </p15:guide>
        <p15:guide id="29" orient="horz" pos="2160">
          <p15:clr>
            <a:srgbClr val="5ACBF0"/>
          </p15:clr>
        </p15:guide>
        <p15:guide id="30" pos="2377">
          <p15:clr>
            <a:srgbClr val="5ACBF0"/>
          </p15:clr>
        </p15:guide>
        <p15:guide id="31" pos="3113">
          <p15:clr>
            <a:srgbClr val="5ACBF0"/>
          </p15:clr>
        </p15:guide>
      </p15:sldGuideLst>
    </p:ext>
  </p:extLs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7_Large Number Divider 1">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chemeClr val="bg1"/>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4"/>
            <a:ext cx="4356100" cy="6177516"/>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defPPr>
              <a:defRPr lang="en-US"/>
            </a:defPPr>
            <a:lvl1pPr>
              <a:defRPr sz="50000" b="1" i="0">
                <a:gradFill>
                  <a:gsLst>
                    <a:gs pos="0">
                      <a:schemeClr val="accent1"/>
                    </a:gs>
                    <a:gs pos="100000">
                      <a:schemeClr val="accent3"/>
                    </a:gs>
                  </a:gsLst>
                  <a:lin ang="2400000" scaled="0"/>
                </a:gradFill>
                <a:latin typeface="Segoe UI" panose="020B0502040204020203" pitchFamily="34" charset="0"/>
                <a:cs typeface="Segoe UI" panose="020B0502040204020203" pitchFamily="34" charset="0"/>
              </a:defRPr>
            </a:lvl1pPr>
          </a:lstStyle>
          <a:p>
            <a:pPr lvl="0"/>
            <a:r>
              <a:rPr lang="en-US" sz="50001"/>
              <a:t>3</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1"/>
              </a:spcAft>
              <a:buFont typeface="Wingdings" panose="05000000000000000000" pitchFamily="2" charset="2"/>
              <a:buNone/>
              <a:defRPr sz="2400">
                <a:solidFill>
                  <a:schemeClr val="bg1"/>
                </a:solidFill>
              </a:defRPr>
            </a:lvl1pPr>
          </a:lstStyle>
          <a:p>
            <a:pPr lvl="0"/>
            <a:r>
              <a:rPr lang="en-US"/>
              <a:t>Section Details</a:t>
            </a:r>
          </a:p>
        </p:txBody>
      </p:sp>
      <p:sp>
        <p:nvSpPr>
          <p:cNvPr id="8" name="Title 1">
            <a:extLst>
              <a:ext uri="{FF2B5EF4-FFF2-40B4-BE49-F238E27FC236}">
                <a16:creationId xmlns:a16="http://schemas.microsoft.com/office/drawing/2014/main" id="{443D24FC-F71D-C245-A2DA-55D32F6AA872}"/>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65"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4980544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5">
          <p15:clr>
            <a:srgbClr val="5ACBF0"/>
          </p15:clr>
        </p15:guide>
        <p15:guide id="29" orient="horz" pos="2160">
          <p15:clr>
            <a:srgbClr val="5ACBF0"/>
          </p15:clr>
        </p15:guide>
        <p15:guide id="30" pos="2377">
          <p15:clr>
            <a:srgbClr val="5ACBF0"/>
          </p15:clr>
        </p15:guide>
        <p15:guide id="31" pos="3113">
          <p15:clr>
            <a:srgbClr val="5ACBF0"/>
          </p15:clr>
        </p15:guide>
      </p15:sldGuideLst>
    </p:ext>
  </p:extLs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8_Large Number Divider 1">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4"/>
            <a:ext cx="4356100" cy="6177516"/>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defPPr>
              <a:defRPr lang="en-US"/>
            </a:defPPr>
            <a:lvl1pPr>
              <a:defRPr sz="50000" b="1" i="0">
                <a:gradFill>
                  <a:gsLst>
                    <a:gs pos="0">
                      <a:schemeClr val="accent1"/>
                    </a:gs>
                    <a:gs pos="100000">
                      <a:schemeClr val="accent3"/>
                    </a:gs>
                  </a:gsLst>
                  <a:lin ang="2400000" scaled="0"/>
                </a:gradFill>
                <a:latin typeface="Segoe UI" panose="020B0502040204020203" pitchFamily="34" charset="0"/>
                <a:cs typeface="Segoe UI" panose="020B0502040204020203" pitchFamily="34" charset="0"/>
              </a:defRPr>
            </a:lvl1pPr>
          </a:lstStyle>
          <a:p>
            <a:pPr lvl="0"/>
            <a:r>
              <a:rPr lang="en-US" sz="50001"/>
              <a:t>4</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1"/>
              </a:spcAft>
              <a:buFont typeface="Wingdings" panose="05000000000000000000" pitchFamily="2" charset="2"/>
              <a:buNone/>
              <a:defRPr sz="2400">
                <a:solidFill>
                  <a:schemeClr val="bg1"/>
                </a:solidFill>
              </a:defRPr>
            </a:lvl1pPr>
          </a:lstStyle>
          <a:p>
            <a:pPr lvl="0"/>
            <a:r>
              <a:rPr lang="en-US"/>
              <a:t>Section Details</a:t>
            </a:r>
          </a:p>
        </p:txBody>
      </p:sp>
      <p:sp>
        <p:nvSpPr>
          <p:cNvPr id="8" name="Title 1">
            <a:extLst>
              <a:ext uri="{FF2B5EF4-FFF2-40B4-BE49-F238E27FC236}">
                <a16:creationId xmlns:a16="http://schemas.microsoft.com/office/drawing/2014/main" id="{DA3A573E-5425-E24C-AC5B-D2C67E89FC53}"/>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65"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855098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5">
          <p15:clr>
            <a:srgbClr val="5ACBF0"/>
          </p15:clr>
        </p15:guide>
        <p15:guide id="29" orient="horz" pos="2160">
          <p15:clr>
            <a:srgbClr val="5ACBF0"/>
          </p15:clr>
        </p15:guide>
        <p15:guide id="30" pos="2377">
          <p15:clr>
            <a:srgbClr val="5ACBF0"/>
          </p15:clr>
        </p15:guide>
        <p15:guide id="31" pos="3113">
          <p15:clr>
            <a:srgbClr val="5ACBF0"/>
          </p15:clr>
        </p15:guide>
      </p15:sldGuideLst>
    </p:ext>
  </p:extLs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9_Large Number Divider 1">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8685" cy="154017"/>
          </a:xfrm>
          <a:prstGeom prst="rect">
            <a:avLst/>
          </a:prstGeom>
          <a:noFill/>
        </p:spPr>
        <p:txBody>
          <a:bodyPr wrap="none" lIns="0" tIns="0" rIns="0" bIns="0" rtlCol="0">
            <a:spAutoFit/>
          </a:bodyPr>
          <a:lstStyle/>
          <a:p>
            <a:pPr algn="l"/>
            <a:r>
              <a:rPr lang="en-US" sz="1001">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4"/>
            <a:ext cx="4356100" cy="6177516"/>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defPPr>
              <a:defRPr lang="en-US"/>
            </a:defPPr>
            <a:lvl1pPr>
              <a:defRPr sz="50000" b="1" i="0">
                <a:gradFill>
                  <a:gsLst>
                    <a:gs pos="0">
                      <a:schemeClr val="accent1"/>
                    </a:gs>
                    <a:gs pos="100000">
                      <a:schemeClr val="accent3"/>
                    </a:gs>
                  </a:gsLst>
                  <a:lin ang="2400000" scaled="0"/>
                </a:gradFill>
                <a:latin typeface="Segoe UI" panose="020B0502040204020203" pitchFamily="34" charset="0"/>
                <a:cs typeface="Segoe UI" panose="020B0502040204020203" pitchFamily="34" charset="0"/>
              </a:defRPr>
            </a:lvl1pPr>
          </a:lstStyle>
          <a:p>
            <a:pPr lvl="0"/>
            <a:r>
              <a:rPr lang="en-US" sz="50001"/>
              <a:t>5</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1"/>
              </a:spcAft>
              <a:buFont typeface="Wingdings" panose="05000000000000000000" pitchFamily="2" charset="2"/>
              <a:buNone/>
              <a:defRPr sz="2400">
                <a:solidFill>
                  <a:schemeClr val="bg1"/>
                </a:solidFill>
              </a:defRPr>
            </a:lvl1pPr>
          </a:lstStyle>
          <a:p>
            <a:pPr lvl="0"/>
            <a:r>
              <a:rPr lang="en-US"/>
              <a:t>Section Details</a:t>
            </a:r>
          </a:p>
        </p:txBody>
      </p:sp>
      <p:sp>
        <p:nvSpPr>
          <p:cNvPr id="8" name="Title 1">
            <a:extLst>
              <a:ext uri="{FF2B5EF4-FFF2-40B4-BE49-F238E27FC236}">
                <a16:creationId xmlns:a16="http://schemas.microsoft.com/office/drawing/2014/main" id="{AD9EEC05-DC95-844E-868F-EEEB231AD961}"/>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65"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2056495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5">
          <p15:clr>
            <a:srgbClr val="5ACBF0"/>
          </p15:clr>
        </p15:guide>
        <p15:guide id="29" orient="horz" pos="2160">
          <p15:clr>
            <a:srgbClr val="5ACBF0"/>
          </p15:clr>
        </p15:guide>
        <p15:guide id="30" pos="2377">
          <p15:clr>
            <a:srgbClr val="5ACBF0"/>
          </p15:clr>
        </p15:guide>
        <p15:guide id="31" pos="3113">
          <p15:clr>
            <a:srgbClr val="5ACBF0"/>
          </p15:clr>
        </p15:guide>
      </p15:sldGuideLst>
    </p:ext>
  </p:extLs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Blank - Blac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428993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0">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Blank - Texture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723176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0">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5F7F2C-59A9-4E2B-034F-05B733194D6B}"/>
              </a:ext>
            </a:extLst>
          </p:cNvPr>
          <p:cNvSpPr>
            <a:spLocks noGrp="1"/>
          </p:cNvSpPr>
          <p:nvPr>
            <p:ph type="title" hasCustomPrompt="1"/>
          </p:nvPr>
        </p:nvSpPr>
        <p:spPr>
          <a:xfrm>
            <a:off x="369598" y="2941391"/>
            <a:ext cx="9356441" cy="609398"/>
          </a:xfrm>
          <a:noFill/>
        </p:spPr>
        <p:txBody>
          <a:bodyPr wrap="square" lIns="0" tIns="0" rIns="0" bIns="0" anchor="b" anchorCtr="0">
            <a:spAutoFit/>
          </a:bodyPr>
          <a:lstStyle>
            <a:lvl1pPr marL="155448" indent="-155448"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Segoe UI Semibold" panose="020B0702040204020203" pitchFamily="34" charset="0"/>
                <a:ea typeface="+mn-ea"/>
                <a:cs typeface="Segoe UI Semibold" panose="020B0702040204020203" pitchFamily="34" charset="0"/>
              </a:defRPr>
            </a:lvl1pPr>
          </a:lstStyle>
          <a:p>
            <a:r>
              <a:rPr lang="en-US"/>
              <a:t>“Quote text”</a:t>
            </a:r>
          </a:p>
        </p:txBody>
      </p:sp>
      <p:sp>
        <p:nvSpPr>
          <p:cNvPr id="8" name="Text Placeholder 4">
            <a:extLst>
              <a:ext uri="{FF2B5EF4-FFF2-40B4-BE49-F238E27FC236}">
                <a16:creationId xmlns:a16="http://schemas.microsoft.com/office/drawing/2014/main" id="{49EC7442-9E8B-4375-C4B2-32309572DD61}"/>
              </a:ext>
            </a:extLst>
          </p:cNvPr>
          <p:cNvSpPr>
            <a:spLocks noGrp="1"/>
          </p:cNvSpPr>
          <p:nvPr>
            <p:ph type="body" sz="quarter" idx="12" hasCustomPrompt="1"/>
          </p:nvPr>
        </p:nvSpPr>
        <p:spPr>
          <a:xfrm>
            <a:off x="582042" y="3962400"/>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9" name="Text Placeholder 4">
            <a:extLst>
              <a:ext uri="{FF2B5EF4-FFF2-40B4-BE49-F238E27FC236}">
                <a16:creationId xmlns:a16="http://schemas.microsoft.com/office/drawing/2014/main" id="{342F6520-30B7-86E6-093E-6B72113BA534}"/>
              </a:ext>
            </a:extLst>
          </p:cNvPr>
          <p:cNvSpPr>
            <a:spLocks noGrp="1"/>
          </p:cNvSpPr>
          <p:nvPr>
            <p:ph type="body" sz="quarter" idx="14" hasCustomPrompt="1"/>
          </p:nvPr>
        </p:nvSpPr>
        <p:spPr>
          <a:xfrm>
            <a:off x="584200" y="4261494"/>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Company or position</a:t>
            </a:r>
          </a:p>
        </p:txBody>
      </p:sp>
    </p:spTree>
    <p:extLst>
      <p:ext uri="{BB962C8B-B14F-4D97-AF65-F5344CB8AC3E}">
        <p14:creationId xmlns:p14="http://schemas.microsoft.com/office/powerpoint/2010/main" val="244405359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160">
          <p15:clr>
            <a:srgbClr val="FBAE40"/>
          </p15:clr>
        </p15:guide>
        <p15:guide id="2" orient="horz" pos="1910">
          <p15:clr>
            <a:srgbClr val="FBAE40"/>
          </p15:clr>
        </p15:guide>
        <p15:guide id="3" orient="horz" pos="2506">
          <p15:clr>
            <a:srgbClr val="FBAE40"/>
          </p15:clr>
        </p15:guide>
      </p15:sldGuideLst>
    </p:ext>
  </p:extLs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12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6508831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16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Rectangle 3">
            <a:extLst>
              <a:ext uri="{FF2B5EF4-FFF2-40B4-BE49-F238E27FC236}">
                <a16:creationId xmlns:a16="http://schemas.microsoft.com/office/drawing/2014/main" id="{A6DA3080-C7B5-A225-8979-1E7E58E13B0A}"/>
              </a:ext>
            </a:extLst>
          </p:cNvPr>
          <p:cNvSpPr/>
          <p:nvPr userDrawn="1"/>
        </p:nvSpPr>
        <p:spPr bwMode="auto">
          <a:xfrm>
            <a:off x="1" y="3"/>
            <a:ext cx="12192000" cy="583094"/>
          </a:xfrm>
          <a:prstGeom prst="rect">
            <a:avLst/>
          </a:prstGeom>
          <a:gradFill>
            <a:gsLst>
              <a:gs pos="0">
                <a:schemeClr val="accent1"/>
              </a:gs>
              <a:gs pos="100000">
                <a:schemeClr val="accent3"/>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303082694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54">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Blank - 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24921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0">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Apendix Blue Bkg">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377B63-6619-6B40-8D85-1D972ED609B9}"/>
              </a:ext>
            </a:extLst>
          </p:cNvPr>
          <p:cNvSpPr>
            <a:spLocks noGrp="1"/>
          </p:cNvSpPr>
          <p:nvPr>
            <p:ph type="body" sz="quarter" idx="10" hasCustomPrompt="1"/>
          </p:nvPr>
        </p:nvSpPr>
        <p:spPr>
          <a:xfrm>
            <a:off x="584201" y="3152001"/>
            <a:ext cx="5367338" cy="553998"/>
          </a:xfrm>
        </p:spPr>
        <p:txBody>
          <a:bodyPr anchor="b"/>
          <a:lstStyle>
            <a:lvl1pPr marL="0" indent="0">
              <a:buNone/>
              <a:defRPr sz="3600">
                <a:gradFill>
                  <a:gsLst>
                    <a:gs pos="0">
                      <a:schemeClr val="bg2"/>
                    </a:gs>
                    <a:gs pos="100000">
                      <a:schemeClr val="accent3"/>
                    </a:gs>
                  </a:gsLst>
                  <a:lin ang="2400000" scaled="0"/>
                </a:gradFill>
                <a:latin typeface="+mj-lt"/>
              </a:defRPr>
            </a:lvl1pPr>
          </a:lstStyle>
          <a:p>
            <a:pPr lvl="0"/>
            <a:r>
              <a:rPr lang="en-US"/>
              <a:t>Appendix</a:t>
            </a:r>
          </a:p>
        </p:txBody>
      </p:sp>
    </p:spTree>
    <p:extLst>
      <p:ext uri="{BB962C8B-B14F-4D97-AF65-F5344CB8AC3E}">
        <p14:creationId xmlns:p14="http://schemas.microsoft.com/office/powerpoint/2010/main" val="416494412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6" pos="3749">
          <p15:clr>
            <a:srgbClr val="A4A3A4"/>
          </p15:clr>
        </p15:guide>
        <p15:guide id="17" pos="3932">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tx1"/>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314" eaLnBrk="0" hangingPunct="0"/>
            <a:r>
              <a:rPr lang="en-US" sz="700">
                <a:solidFill>
                  <a:schemeClr val="bg1"/>
                </a:soli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B75252BC-2A15-9D3D-49E1-459E5722BA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584200" y="585788"/>
            <a:ext cx="1366441" cy="292608"/>
          </a:xfrm>
          <a:prstGeom prst="rect">
            <a:avLst/>
          </a:prstGeom>
        </p:spPr>
      </p:pic>
    </p:spTree>
    <p:extLst>
      <p:ext uri="{BB962C8B-B14F-4D97-AF65-F5344CB8AC3E}">
        <p14:creationId xmlns:p14="http://schemas.microsoft.com/office/powerpoint/2010/main" val="268134270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8B5C33E8-E107-AC85-0D68-58D82E07DFB8}"/>
              </a:ext>
            </a:extLst>
          </p:cNvPr>
          <p:cNvSpPr>
            <a:spLocks noGrp="1"/>
          </p:cNvSpPr>
          <p:nvPr>
            <p:ph type="body" sz="quarter" idx="11"/>
          </p:nvPr>
        </p:nvSpPr>
        <p:spPr>
          <a:xfrm>
            <a:off x="585789" y="959261"/>
            <a:ext cx="11017250" cy="276999"/>
          </a:xfrm>
        </p:spPr>
        <p:txBody>
          <a:bodyPr/>
          <a:lstStyle>
            <a:lvl1pPr marL="0" indent="0">
              <a:buNone/>
              <a:defRPr sz="1801"/>
            </a:lvl1pPr>
          </a:lstStyle>
          <a:p>
            <a:pPr lvl="0"/>
            <a:r>
              <a:rPr lang="en-US"/>
              <a:t>Click to edit Master text styles</a:t>
            </a:r>
          </a:p>
        </p:txBody>
      </p:sp>
    </p:spTree>
    <p:extLst>
      <p:ext uri="{BB962C8B-B14F-4D97-AF65-F5344CB8AC3E}">
        <p14:creationId xmlns:p14="http://schemas.microsoft.com/office/powerpoint/2010/main" val="65099503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5_Two Column Bullet text">
    <p:spTree>
      <p:nvGrpSpPr>
        <p:cNvPr id="1" name=""/>
        <p:cNvGrpSpPr/>
        <p:nvPr/>
      </p:nvGrpSpPr>
      <p:grpSpPr>
        <a:xfrm>
          <a:off x="0" y="0"/>
          <a:ext cx="0" cy="0"/>
          <a:chOff x="0" y="0"/>
          <a:chExt cx="0" cy="0"/>
        </a:xfrm>
      </p:grpSpPr>
      <p:pic>
        <p:nvPicPr>
          <p:cNvPr id="12" name="Picture 11" descr="Background pattern&#10;&#10;Description automatically generated">
            <a:extLst>
              <a:ext uri="{FF2B5EF4-FFF2-40B4-BE49-F238E27FC236}">
                <a16:creationId xmlns:a16="http://schemas.microsoft.com/office/drawing/2014/main" id="{FB1129D1-6431-564C-8572-607F580F1A6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50725" y="0"/>
            <a:ext cx="7941275" cy="6858000"/>
          </a:xfrm>
          <a:prstGeom prst="rect">
            <a:avLst/>
          </a:prstGeom>
        </p:spPr>
      </p:pic>
      <p:sp>
        <p:nvSpPr>
          <p:cNvPr id="15" name="Rectangle 14">
            <a:extLst>
              <a:ext uri="{FF2B5EF4-FFF2-40B4-BE49-F238E27FC236}">
                <a16:creationId xmlns:a16="http://schemas.microsoft.com/office/drawing/2014/main" id="{7870CCD2-DC01-EA68-D65D-9ACFB35746D8}"/>
              </a:ext>
            </a:extLst>
          </p:cNvPr>
          <p:cNvSpPr/>
          <p:nvPr userDrawn="1"/>
        </p:nvSpPr>
        <p:spPr bwMode="auto">
          <a:xfrm>
            <a:off x="4250725" y="0"/>
            <a:ext cx="7941275"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ext Placeholder 3"/>
          <p:cNvSpPr>
            <a:spLocks noGrp="1"/>
          </p:cNvSpPr>
          <p:nvPr>
            <p:ph type="body" sz="quarter" idx="10"/>
          </p:nvPr>
        </p:nvSpPr>
        <p:spPr>
          <a:xfrm>
            <a:off x="584199" y="2827165"/>
            <a:ext cx="3172990" cy="184666"/>
          </a:xfrm>
        </p:spPr>
        <p:txBody>
          <a:bodyPr wrap="square">
            <a:spAutoFit/>
          </a:bodyPr>
          <a:lstStyle>
            <a:lvl1pPr marL="0" indent="0">
              <a:lnSpc>
                <a:spcPct val="100000"/>
              </a:lnSpc>
              <a:spcBef>
                <a:spcPts val="601"/>
              </a:spcBef>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48" indent="-171454">
              <a:buFont typeface="Wingdings" panose="05000000000000000000" pitchFamily="2" charset="2"/>
              <a:buNone/>
              <a:defRPr sz="1401" b="0">
                <a:solidFill>
                  <a:schemeClr val="bg1"/>
                </a:solidFill>
              </a:defRPr>
            </a:lvl2pPr>
            <a:lvl3pPr marL="639778" indent="-188918">
              <a:buFont typeface="Wingdings" panose="05000000000000000000" pitchFamily="2" charset="2"/>
              <a:buNone/>
              <a:tabLst/>
              <a:defRPr sz="1401" b="0">
                <a:solidFill>
                  <a:schemeClr val="bg1"/>
                </a:solidFill>
              </a:defRPr>
            </a:lvl3pPr>
            <a:lvl4pPr marL="828695" indent="-176217">
              <a:buFont typeface="Wingdings" panose="05000000000000000000" pitchFamily="2" charset="2"/>
              <a:buNone/>
              <a:defRPr sz="1401" b="0">
                <a:solidFill>
                  <a:schemeClr val="bg1"/>
                </a:solidFill>
              </a:defRPr>
            </a:lvl4pPr>
            <a:lvl5pPr marL="1023964" indent="-169868">
              <a:buFont typeface="Wingdings" panose="05000000000000000000" pitchFamily="2" charset="2"/>
              <a:buNone/>
              <a:tabLst/>
              <a:defRPr sz="1401" b="0">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9ED63FA2-4790-49C1-9B78-C6EC890A16DD}"/>
              </a:ext>
            </a:extLst>
          </p:cNvPr>
          <p:cNvSpPr txBox="1"/>
          <p:nvPr userDrawn="1"/>
        </p:nvSpPr>
        <p:spPr>
          <a:xfrm>
            <a:off x="585231" y="5455511"/>
            <a:ext cx="1560878" cy="276999"/>
          </a:xfrm>
          <a:prstGeom prst="rect">
            <a:avLst/>
          </a:prstGeom>
          <a:noFill/>
        </p:spPr>
        <p:txBody>
          <a:bodyPr wrap="square" lIns="0">
            <a:spAutoFit/>
          </a:bodyPr>
          <a:lstStyle/>
          <a:p>
            <a:r>
              <a:rPr lang="en-GB" sz="1200" b="0">
                <a:solidFill>
                  <a:schemeClr val="accent3"/>
                </a:solidFill>
                <a:latin typeface="+mj-lt"/>
              </a:rPr>
              <a:t>Customer resources</a:t>
            </a:r>
          </a:p>
        </p:txBody>
      </p:sp>
      <p:sp>
        <p:nvSpPr>
          <p:cNvPr id="8" name="TextBox 7">
            <a:extLst>
              <a:ext uri="{FF2B5EF4-FFF2-40B4-BE49-F238E27FC236}">
                <a16:creationId xmlns:a16="http://schemas.microsoft.com/office/drawing/2014/main" id="{E2B81701-DDCA-43B6-9C68-636E43E7EBF6}"/>
              </a:ext>
            </a:extLst>
          </p:cNvPr>
          <p:cNvSpPr txBox="1"/>
          <p:nvPr userDrawn="1"/>
        </p:nvSpPr>
        <p:spPr>
          <a:xfrm>
            <a:off x="2331002" y="5455511"/>
            <a:ext cx="1560878" cy="276999"/>
          </a:xfrm>
          <a:prstGeom prst="rect">
            <a:avLst/>
          </a:prstGeom>
          <a:noFill/>
        </p:spPr>
        <p:txBody>
          <a:bodyPr wrap="square" lIns="0">
            <a:spAutoFit/>
          </a:bodyPr>
          <a:lstStyle/>
          <a:p>
            <a:r>
              <a:rPr lang="en-GB" sz="1200" b="0">
                <a:solidFill>
                  <a:schemeClr val="accent3"/>
                </a:solidFill>
                <a:latin typeface="+mj-lt"/>
              </a:rPr>
              <a:t>Microsoft resources</a:t>
            </a:r>
          </a:p>
        </p:txBody>
      </p:sp>
      <p:sp>
        <p:nvSpPr>
          <p:cNvPr id="10" name="Text Placeholder 9">
            <a:extLst>
              <a:ext uri="{FF2B5EF4-FFF2-40B4-BE49-F238E27FC236}">
                <a16:creationId xmlns:a16="http://schemas.microsoft.com/office/drawing/2014/main" id="{C996942E-E982-4695-91C8-296676E06061}"/>
              </a:ext>
            </a:extLst>
          </p:cNvPr>
          <p:cNvSpPr>
            <a:spLocks noGrp="1"/>
          </p:cNvSpPr>
          <p:nvPr>
            <p:ph type="body" sz="quarter" idx="13"/>
          </p:nvPr>
        </p:nvSpPr>
        <p:spPr>
          <a:xfrm>
            <a:off x="584201" y="5725733"/>
            <a:ext cx="1499918" cy="332399"/>
          </a:xfrm>
        </p:spPr>
        <p:txBody>
          <a:bodyPr/>
          <a:lstStyle>
            <a:lvl1pPr marL="0" indent="0">
              <a:lnSpc>
                <a:spcPct val="100000"/>
              </a:lnSpc>
              <a:spcBef>
                <a:spcPts val="0"/>
              </a:spcBef>
              <a:buNone/>
              <a:defRPr sz="1200">
                <a:solidFill>
                  <a:schemeClr val="tx1"/>
                </a:solidFill>
              </a:defRPr>
            </a:lvl1pPr>
            <a:lvl2pPr marL="228606" indent="0">
              <a:lnSpc>
                <a:spcPct val="90000"/>
              </a:lnSpc>
              <a:spcBef>
                <a:spcPts val="601"/>
              </a:spcBef>
              <a:buNone/>
              <a:defRPr sz="1401">
                <a:solidFill>
                  <a:schemeClr val="bg1"/>
                </a:solidFill>
              </a:defRPr>
            </a:lvl2pPr>
            <a:lvl3pPr marL="457211" indent="0">
              <a:lnSpc>
                <a:spcPct val="90000"/>
              </a:lnSpc>
              <a:spcBef>
                <a:spcPts val="601"/>
              </a:spcBef>
              <a:buNone/>
              <a:defRPr sz="1401">
                <a:solidFill>
                  <a:schemeClr val="bg1"/>
                </a:solidFill>
              </a:defRPr>
            </a:lvl3pPr>
            <a:lvl4pPr marL="662004" indent="0">
              <a:lnSpc>
                <a:spcPct val="90000"/>
              </a:lnSpc>
              <a:spcBef>
                <a:spcPts val="601"/>
              </a:spcBef>
              <a:buNone/>
              <a:defRPr sz="1401">
                <a:solidFill>
                  <a:schemeClr val="bg1"/>
                </a:solidFill>
              </a:defRPr>
            </a:lvl4pPr>
            <a:lvl5pPr marL="855684" indent="0">
              <a:lnSpc>
                <a:spcPct val="90000"/>
              </a:lnSpc>
              <a:spcBef>
                <a:spcPts val="601"/>
              </a:spcBef>
              <a:buNone/>
              <a:defRPr sz="1401">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D2F6B756-204A-4346-90B3-21CCEA788C54}"/>
              </a:ext>
            </a:extLst>
          </p:cNvPr>
          <p:cNvSpPr>
            <a:spLocks noGrp="1"/>
          </p:cNvSpPr>
          <p:nvPr>
            <p:ph type="body" sz="quarter" idx="14"/>
          </p:nvPr>
        </p:nvSpPr>
        <p:spPr>
          <a:xfrm>
            <a:off x="2331002" y="5725733"/>
            <a:ext cx="1499918" cy="332399"/>
          </a:xfrm>
        </p:spPr>
        <p:txBody>
          <a:bodyPr/>
          <a:lstStyle>
            <a:lvl1pPr marL="0" indent="0">
              <a:lnSpc>
                <a:spcPct val="100000"/>
              </a:lnSpc>
              <a:spcBef>
                <a:spcPts val="0"/>
              </a:spcBef>
              <a:buNone/>
              <a:defRPr sz="1200">
                <a:solidFill>
                  <a:schemeClr val="tx1"/>
                </a:solidFill>
              </a:defRPr>
            </a:lvl1pPr>
            <a:lvl2pPr marL="228606" indent="0">
              <a:lnSpc>
                <a:spcPct val="90000"/>
              </a:lnSpc>
              <a:spcBef>
                <a:spcPts val="601"/>
              </a:spcBef>
              <a:buNone/>
              <a:defRPr sz="1401">
                <a:solidFill>
                  <a:schemeClr val="bg1"/>
                </a:solidFill>
              </a:defRPr>
            </a:lvl2pPr>
            <a:lvl3pPr marL="457211" indent="0">
              <a:lnSpc>
                <a:spcPct val="90000"/>
              </a:lnSpc>
              <a:spcBef>
                <a:spcPts val="601"/>
              </a:spcBef>
              <a:buNone/>
              <a:defRPr sz="1401">
                <a:solidFill>
                  <a:schemeClr val="bg1"/>
                </a:solidFill>
              </a:defRPr>
            </a:lvl3pPr>
            <a:lvl4pPr marL="662004" indent="0">
              <a:lnSpc>
                <a:spcPct val="90000"/>
              </a:lnSpc>
              <a:spcBef>
                <a:spcPts val="601"/>
              </a:spcBef>
              <a:buNone/>
              <a:defRPr sz="1401">
                <a:solidFill>
                  <a:schemeClr val="bg1"/>
                </a:solidFill>
              </a:defRPr>
            </a:lvl4pPr>
            <a:lvl5pPr marL="855684" indent="0">
              <a:lnSpc>
                <a:spcPct val="90000"/>
              </a:lnSpc>
              <a:spcBef>
                <a:spcPts val="601"/>
              </a:spcBef>
              <a:buNone/>
              <a:defRPr sz="1401">
                <a:solidFill>
                  <a:schemeClr val="bg1"/>
                </a:solidFill>
              </a:defRPr>
            </a:lvl5pPr>
          </a:lstStyle>
          <a:p>
            <a:pPr lvl="0"/>
            <a:r>
              <a:rPr lang="en-US"/>
              <a:t>Click to edit Master text styles</a:t>
            </a:r>
          </a:p>
        </p:txBody>
      </p:sp>
      <p:sp>
        <p:nvSpPr>
          <p:cNvPr id="14" name="TextBox 13">
            <a:extLst>
              <a:ext uri="{FF2B5EF4-FFF2-40B4-BE49-F238E27FC236}">
                <a16:creationId xmlns:a16="http://schemas.microsoft.com/office/drawing/2014/main" id="{21DD2AD0-CCED-48C0-9FE6-DBA1904206B6}"/>
              </a:ext>
            </a:extLst>
          </p:cNvPr>
          <p:cNvSpPr txBox="1"/>
          <p:nvPr userDrawn="1"/>
        </p:nvSpPr>
        <p:spPr>
          <a:xfrm>
            <a:off x="585231" y="1967148"/>
            <a:ext cx="1560878" cy="276999"/>
          </a:xfrm>
          <a:prstGeom prst="rect">
            <a:avLst/>
          </a:prstGeom>
          <a:noFill/>
        </p:spPr>
        <p:txBody>
          <a:bodyPr wrap="square" lIns="0">
            <a:spAutoFit/>
          </a:bodyPr>
          <a:lstStyle/>
          <a:p>
            <a:r>
              <a:rPr lang="en-GB" sz="1200" b="0">
                <a:solidFill>
                  <a:schemeClr val="accent3"/>
                </a:solidFill>
                <a:latin typeface="+mj-lt"/>
              </a:rPr>
              <a:t>Preparation:</a:t>
            </a:r>
          </a:p>
        </p:txBody>
      </p:sp>
      <p:sp>
        <p:nvSpPr>
          <p:cNvPr id="18" name="TextBox 17">
            <a:extLst>
              <a:ext uri="{FF2B5EF4-FFF2-40B4-BE49-F238E27FC236}">
                <a16:creationId xmlns:a16="http://schemas.microsoft.com/office/drawing/2014/main" id="{ACA30D9B-ACBA-402A-944D-6980A078F33B}"/>
              </a:ext>
            </a:extLst>
          </p:cNvPr>
          <p:cNvSpPr txBox="1"/>
          <p:nvPr userDrawn="1"/>
        </p:nvSpPr>
        <p:spPr>
          <a:xfrm>
            <a:off x="585231" y="2254833"/>
            <a:ext cx="1560878" cy="276999"/>
          </a:xfrm>
          <a:prstGeom prst="rect">
            <a:avLst/>
          </a:prstGeom>
          <a:noFill/>
        </p:spPr>
        <p:txBody>
          <a:bodyPr wrap="square" lIns="0">
            <a:spAutoFit/>
          </a:bodyPr>
          <a:lstStyle/>
          <a:p>
            <a:r>
              <a:rPr lang="en-GB" sz="1200" b="0">
                <a:solidFill>
                  <a:schemeClr val="accent3"/>
                </a:solidFill>
                <a:latin typeface="+mj-lt"/>
              </a:rPr>
              <a:t>Delivery:</a:t>
            </a:r>
          </a:p>
        </p:txBody>
      </p:sp>
      <p:sp>
        <p:nvSpPr>
          <p:cNvPr id="19" name="TextBox 18">
            <a:extLst>
              <a:ext uri="{FF2B5EF4-FFF2-40B4-BE49-F238E27FC236}">
                <a16:creationId xmlns:a16="http://schemas.microsoft.com/office/drawing/2014/main" id="{F9F2C5F3-81CD-42CD-BCFD-7A3AA6404FD1}"/>
              </a:ext>
            </a:extLst>
          </p:cNvPr>
          <p:cNvSpPr txBox="1"/>
          <p:nvPr userDrawn="1"/>
        </p:nvSpPr>
        <p:spPr>
          <a:xfrm>
            <a:off x="585231" y="2542517"/>
            <a:ext cx="1560878" cy="276999"/>
          </a:xfrm>
          <a:prstGeom prst="rect">
            <a:avLst/>
          </a:prstGeom>
          <a:noFill/>
        </p:spPr>
        <p:txBody>
          <a:bodyPr wrap="square" lIns="0">
            <a:spAutoFit/>
          </a:bodyPr>
          <a:lstStyle/>
          <a:p>
            <a:r>
              <a:rPr lang="en-GB" sz="1200" b="0">
                <a:solidFill>
                  <a:schemeClr val="accent3"/>
                </a:solidFill>
                <a:latin typeface="+mj-lt"/>
              </a:rPr>
              <a:t>Summary:</a:t>
            </a:r>
          </a:p>
        </p:txBody>
      </p:sp>
      <p:sp>
        <p:nvSpPr>
          <p:cNvPr id="23" name="Text Placeholder 3">
            <a:extLst>
              <a:ext uri="{FF2B5EF4-FFF2-40B4-BE49-F238E27FC236}">
                <a16:creationId xmlns:a16="http://schemas.microsoft.com/office/drawing/2014/main" id="{D616DB0C-0C38-4410-9916-301FB5186663}"/>
              </a:ext>
            </a:extLst>
          </p:cNvPr>
          <p:cNvSpPr>
            <a:spLocks noGrp="1"/>
          </p:cNvSpPr>
          <p:nvPr>
            <p:ph type="body" sz="quarter" idx="15"/>
          </p:nvPr>
        </p:nvSpPr>
        <p:spPr>
          <a:xfrm>
            <a:off x="1555769" y="2013313"/>
            <a:ext cx="2275152" cy="184666"/>
          </a:xfrm>
        </p:spPr>
        <p:txBody>
          <a:bodyPr wrap="square">
            <a:spAutoFit/>
          </a:bodyPr>
          <a:lstStyle>
            <a:lvl1pPr marL="231781" indent="-231781">
              <a:lnSpc>
                <a:spcPct val="100000"/>
              </a:lnSpc>
              <a:spcBef>
                <a:spcPts val="1225"/>
              </a:spcBef>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48" indent="-171454">
              <a:buFont typeface="Wingdings" panose="05000000000000000000" pitchFamily="2" charset="2"/>
              <a:buNone/>
              <a:defRPr sz="1401" b="0">
                <a:solidFill>
                  <a:schemeClr val="bg1"/>
                </a:solidFill>
              </a:defRPr>
            </a:lvl2pPr>
            <a:lvl3pPr marL="639778" indent="-188918">
              <a:buFont typeface="Wingdings" panose="05000000000000000000" pitchFamily="2" charset="2"/>
              <a:buNone/>
              <a:tabLst/>
              <a:defRPr sz="1401" b="0">
                <a:solidFill>
                  <a:schemeClr val="bg1"/>
                </a:solidFill>
              </a:defRPr>
            </a:lvl3pPr>
            <a:lvl4pPr marL="828695" indent="-176217">
              <a:buFont typeface="Wingdings" panose="05000000000000000000" pitchFamily="2" charset="2"/>
              <a:buNone/>
              <a:defRPr sz="1401" b="0">
                <a:solidFill>
                  <a:schemeClr val="bg1"/>
                </a:solidFill>
              </a:defRPr>
            </a:lvl4pPr>
            <a:lvl5pPr marL="1023964" indent="-169868">
              <a:buFont typeface="Wingdings" panose="05000000000000000000" pitchFamily="2" charset="2"/>
              <a:buNone/>
              <a:tabLst/>
              <a:defRPr sz="1401" b="0">
                <a:solidFill>
                  <a:schemeClr val="bg1"/>
                </a:solidFill>
              </a:defRPr>
            </a:lvl5pPr>
          </a:lstStyle>
          <a:p>
            <a:pPr lvl="0"/>
            <a:r>
              <a:rPr lang="en-US"/>
              <a:t>Click to edit Master text styles</a:t>
            </a:r>
          </a:p>
        </p:txBody>
      </p:sp>
      <p:sp>
        <p:nvSpPr>
          <p:cNvPr id="24" name="Text Placeholder 3">
            <a:extLst>
              <a:ext uri="{FF2B5EF4-FFF2-40B4-BE49-F238E27FC236}">
                <a16:creationId xmlns:a16="http://schemas.microsoft.com/office/drawing/2014/main" id="{20A0455A-2312-4C93-BF92-338DE4C1D7A1}"/>
              </a:ext>
            </a:extLst>
          </p:cNvPr>
          <p:cNvSpPr>
            <a:spLocks noGrp="1"/>
          </p:cNvSpPr>
          <p:nvPr>
            <p:ph type="body" sz="quarter" idx="16"/>
          </p:nvPr>
        </p:nvSpPr>
        <p:spPr>
          <a:xfrm>
            <a:off x="1555769" y="2295102"/>
            <a:ext cx="2275152" cy="184666"/>
          </a:xfrm>
        </p:spPr>
        <p:txBody>
          <a:bodyPr wrap="square">
            <a:spAutoFit/>
          </a:bodyPr>
          <a:lstStyle>
            <a:lvl1pPr marL="231781" indent="-231781">
              <a:lnSpc>
                <a:spcPct val="100000"/>
              </a:lnSpc>
              <a:spcBef>
                <a:spcPts val="1225"/>
              </a:spcBef>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48" indent="-171454">
              <a:buFont typeface="Wingdings" panose="05000000000000000000" pitchFamily="2" charset="2"/>
              <a:buNone/>
              <a:defRPr sz="1401" b="0">
                <a:solidFill>
                  <a:schemeClr val="bg1"/>
                </a:solidFill>
              </a:defRPr>
            </a:lvl2pPr>
            <a:lvl3pPr marL="639778" indent="-188918">
              <a:buFont typeface="Wingdings" panose="05000000000000000000" pitchFamily="2" charset="2"/>
              <a:buNone/>
              <a:tabLst/>
              <a:defRPr sz="1401" b="0">
                <a:solidFill>
                  <a:schemeClr val="bg1"/>
                </a:solidFill>
              </a:defRPr>
            </a:lvl3pPr>
            <a:lvl4pPr marL="828695" indent="-176217">
              <a:buFont typeface="Wingdings" panose="05000000000000000000" pitchFamily="2" charset="2"/>
              <a:buNone/>
              <a:defRPr sz="1401" b="0">
                <a:solidFill>
                  <a:schemeClr val="bg1"/>
                </a:solidFill>
              </a:defRPr>
            </a:lvl4pPr>
            <a:lvl5pPr marL="1023964" indent="-169868">
              <a:buFont typeface="Wingdings" panose="05000000000000000000" pitchFamily="2" charset="2"/>
              <a:buNone/>
              <a:tabLst/>
              <a:defRPr sz="1401" b="0">
                <a:solidFill>
                  <a:schemeClr val="bg1"/>
                </a:solidFill>
              </a:defRPr>
            </a:lvl5pPr>
          </a:lstStyle>
          <a:p>
            <a:pPr lvl="0"/>
            <a:r>
              <a:rPr lang="en-US"/>
              <a:t>Click to edit Master text styles</a:t>
            </a:r>
          </a:p>
        </p:txBody>
      </p:sp>
      <p:sp>
        <p:nvSpPr>
          <p:cNvPr id="28" name="Text Placeholder 3">
            <a:extLst>
              <a:ext uri="{FF2B5EF4-FFF2-40B4-BE49-F238E27FC236}">
                <a16:creationId xmlns:a16="http://schemas.microsoft.com/office/drawing/2014/main" id="{C472BC81-0EF6-4309-A0E8-0C87F6786422}"/>
              </a:ext>
            </a:extLst>
          </p:cNvPr>
          <p:cNvSpPr>
            <a:spLocks noGrp="1"/>
          </p:cNvSpPr>
          <p:nvPr>
            <p:ph type="body" sz="quarter" idx="17"/>
          </p:nvPr>
        </p:nvSpPr>
        <p:spPr>
          <a:xfrm>
            <a:off x="4709427" y="713869"/>
            <a:ext cx="6522709" cy="184666"/>
          </a:xfrm>
        </p:spPr>
        <p:txBody>
          <a:bodyPr wrap="square">
            <a:spAutoFit/>
          </a:bodyPr>
          <a:lstStyle>
            <a:lvl1pPr marL="0" indent="0">
              <a:lnSpc>
                <a:spcPct val="100000"/>
              </a:lnSpc>
              <a:spcBef>
                <a:spcPts val="0"/>
              </a:spcBef>
              <a:spcAft>
                <a:spcPts val="300"/>
              </a:spcAft>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48" indent="-171454">
              <a:buFont typeface="Wingdings" panose="05000000000000000000" pitchFamily="2" charset="2"/>
              <a:buNone/>
              <a:defRPr sz="1401" b="0">
                <a:solidFill>
                  <a:schemeClr val="bg1"/>
                </a:solidFill>
              </a:defRPr>
            </a:lvl2pPr>
            <a:lvl3pPr marL="639778" indent="-188918">
              <a:buFont typeface="Wingdings" panose="05000000000000000000" pitchFamily="2" charset="2"/>
              <a:buNone/>
              <a:tabLst/>
              <a:defRPr sz="1401" b="0">
                <a:solidFill>
                  <a:schemeClr val="bg1"/>
                </a:solidFill>
              </a:defRPr>
            </a:lvl3pPr>
            <a:lvl4pPr marL="828695" indent="-176217">
              <a:buFont typeface="Wingdings" panose="05000000000000000000" pitchFamily="2" charset="2"/>
              <a:buNone/>
              <a:defRPr sz="1401" b="0">
                <a:solidFill>
                  <a:schemeClr val="bg1"/>
                </a:solidFill>
              </a:defRPr>
            </a:lvl4pPr>
            <a:lvl5pPr marL="1023964" indent="-169868">
              <a:buFont typeface="Wingdings" panose="05000000000000000000" pitchFamily="2" charset="2"/>
              <a:buNone/>
              <a:tabLst/>
              <a:defRPr sz="1401" b="0">
                <a:solidFill>
                  <a:schemeClr val="bg1"/>
                </a:solidFill>
              </a:defRPr>
            </a:lvl5pPr>
          </a:lstStyle>
          <a:p>
            <a:pPr lvl="0"/>
            <a:r>
              <a:rPr lang="en-US"/>
              <a:t>Click to edit Master text styles</a:t>
            </a:r>
          </a:p>
        </p:txBody>
      </p:sp>
      <p:sp>
        <p:nvSpPr>
          <p:cNvPr id="29" name="Text Placeholder 3">
            <a:extLst>
              <a:ext uri="{FF2B5EF4-FFF2-40B4-BE49-F238E27FC236}">
                <a16:creationId xmlns:a16="http://schemas.microsoft.com/office/drawing/2014/main" id="{568FF79F-E395-4ECE-97A4-BEF4293755C2}"/>
              </a:ext>
            </a:extLst>
          </p:cNvPr>
          <p:cNvSpPr>
            <a:spLocks noGrp="1"/>
          </p:cNvSpPr>
          <p:nvPr>
            <p:ph type="body" sz="quarter" idx="18"/>
          </p:nvPr>
        </p:nvSpPr>
        <p:spPr>
          <a:xfrm>
            <a:off x="4709427" y="3285894"/>
            <a:ext cx="6908789" cy="184666"/>
          </a:xfrm>
        </p:spPr>
        <p:txBody>
          <a:bodyPr wrap="square">
            <a:spAutoFit/>
          </a:bodyPr>
          <a:lstStyle>
            <a:lvl1pPr marL="0" indent="0">
              <a:lnSpc>
                <a:spcPct val="100000"/>
              </a:lnSpc>
              <a:spcBef>
                <a:spcPts val="0"/>
              </a:spcBef>
              <a:spcAft>
                <a:spcPts val="300"/>
              </a:spcAft>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48" indent="-171454">
              <a:buFont typeface="Wingdings" panose="05000000000000000000" pitchFamily="2" charset="2"/>
              <a:buNone/>
              <a:defRPr sz="1401" b="0">
                <a:solidFill>
                  <a:schemeClr val="bg1"/>
                </a:solidFill>
              </a:defRPr>
            </a:lvl2pPr>
            <a:lvl3pPr marL="639778" indent="-188918">
              <a:buFont typeface="Wingdings" panose="05000000000000000000" pitchFamily="2" charset="2"/>
              <a:buNone/>
              <a:tabLst/>
              <a:defRPr sz="1401" b="0">
                <a:solidFill>
                  <a:schemeClr val="bg1"/>
                </a:solidFill>
              </a:defRPr>
            </a:lvl3pPr>
            <a:lvl4pPr marL="828695" indent="-176217">
              <a:buFont typeface="Wingdings" panose="05000000000000000000" pitchFamily="2" charset="2"/>
              <a:buNone/>
              <a:defRPr sz="1401" b="0">
                <a:solidFill>
                  <a:schemeClr val="bg1"/>
                </a:solidFill>
              </a:defRPr>
            </a:lvl4pPr>
            <a:lvl5pPr marL="1023964" indent="-169868">
              <a:buFont typeface="Wingdings" panose="05000000000000000000" pitchFamily="2" charset="2"/>
              <a:buNone/>
              <a:tabLst/>
              <a:defRPr sz="1401" b="0">
                <a:solidFill>
                  <a:schemeClr val="bg1"/>
                </a:solidFill>
              </a:defRPr>
            </a:lvl5pPr>
          </a:lstStyle>
          <a:p>
            <a:pPr lvl="0"/>
            <a:r>
              <a:rPr lang="en-US"/>
              <a:t>Click to edit Master text styles</a:t>
            </a:r>
          </a:p>
        </p:txBody>
      </p:sp>
      <p:sp>
        <p:nvSpPr>
          <p:cNvPr id="30" name="Text Placeholder 3">
            <a:extLst>
              <a:ext uri="{FF2B5EF4-FFF2-40B4-BE49-F238E27FC236}">
                <a16:creationId xmlns:a16="http://schemas.microsoft.com/office/drawing/2014/main" id="{781E55C7-03B8-452B-9281-A2B837B5A86A}"/>
              </a:ext>
            </a:extLst>
          </p:cNvPr>
          <p:cNvSpPr>
            <a:spLocks noGrp="1"/>
          </p:cNvSpPr>
          <p:nvPr>
            <p:ph type="body" sz="quarter" idx="19"/>
          </p:nvPr>
        </p:nvSpPr>
        <p:spPr>
          <a:xfrm>
            <a:off x="4709427" y="5513893"/>
            <a:ext cx="6908789" cy="184666"/>
          </a:xfrm>
        </p:spPr>
        <p:txBody>
          <a:bodyPr wrap="square">
            <a:spAutoFit/>
          </a:bodyPr>
          <a:lstStyle>
            <a:lvl1pPr marL="0" indent="0">
              <a:lnSpc>
                <a:spcPct val="100000"/>
              </a:lnSpc>
              <a:spcBef>
                <a:spcPts val="0"/>
              </a:spcBef>
              <a:spcAft>
                <a:spcPts val="300"/>
              </a:spcAft>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48" indent="-171454">
              <a:buFont typeface="Wingdings" panose="05000000000000000000" pitchFamily="2" charset="2"/>
              <a:buNone/>
              <a:defRPr sz="1401" b="0">
                <a:solidFill>
                  <a:schemeClr val="bg1"/>
                </a:solidFill>
              </a:defRPr>
            </a:lvl2pPr>
            <a:lvl3pPr marL="639778" indent="-188918">
              <a:buFont typeface="Wingdings" panose="05000000000000000000" pitchFamily="2" charset="2"/>
              <a:buNone/>
              <a:tabLst/>
              <a:defRPr sz="1401" b="0">
                <a:solidFill>
                  <a:schemeClr val="bg1"/>
                </a:solidFill>
              </a:defRPr>
            </a:lvl3pPr>
            <a:lvl4pPr marL="828695" indent="-176217">
              <a:buFont typeface="Wingdings" panose="05000000000000000000" pitchFamily="2" charset="2"/>
              <a:buNone/>
              <a:defRPr sz="1401" b="0">
                <a:solidFill>
                  <a:schemeClr val="bg1"/>
                </a:solidFill>
              </a:defRPr>
            </a:lvl4pPr>
            <a:lvl5pPr marL="1023964" indent="-169868">
              <a:buFont typeface="Wingdings" panose="05000000000000000000" pitchFamily="2" charset="2"/>
              <a:buNone/>
              <a:tabLst/>
              <a:defRPr sz="1401" b="0">
                <a:solidFill>
                  <a:schemeClr val="bg1"/>
                </a:solidFill>
              </a:defRPr>
            </a:lvl5pPr>
          </a:lstStyle>
          <a:p>
            <a:pPr lvl="0"/>
            <a:r>
              <a:rPr lang="en-US"/>
              <a:t>Click to edit Master text styles</a:t>
            </a:r>
          </a:p>
        </p:txBody>
      </p:sp>
      <p:sp>
        <p:nvSpPr>
          <p:cNvPr id="32" name="Diagonal Stripe 10">
            <a:extLst>
              <a:ext uri="{FF2B5EF4-FFF2-40B4-BE49-F238E27FC236}">
                <a16:creationId xmlns:a16="http://schemas.microsoft.com/office/drawing/2014/main" id="{E00E7889-4B8A-46BC-8C6E-BC7F3A2CE0DE}"/>
              </a:ext>
            </a:extLst>
          </p:cNvPr>
          <p:cNvSpPr/>
          <p:nvPr/>
        </p:nvSpPr>
        <p:spPr bwMode="auto">
          <a:xfrm rot="5400000">
            <a:off x="10893593" y="-79215"/>
            <a:ext cx="1219186" cy="1377615"/>
          </a:xfrm>
          <a:prstGeom prst="diagStripe">
            <a:avLst/>
          </a:prstGeom>
          <a:solidFill>
            <a:schemeClr val="bg1"/>
          </a:solidFill>
          <a:ln w="10795" cap="flat" cmpd="sng" algn="ctr">
            <a:noFill/>
            <a:prstDash val="solid"/>
          </a:ln>
          <a:effectLst>
            <a:outerShdw blurRad="152400" sx="101000" sy="101000" algn="tl" rotWithShape="0">
              <a:prstClr val="black">
                <a:alpha val="29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25" fontAlgn="base">
              <a:lnSpc>
                <a:spcPct val="90000"/>
              </a:lnSpc>
              <a:spcBef>
                <a:spcPct val="0"/>
              </a:spcBef>
              <a:spcAft>
                <a:spcPct val="0"/>
              </a:spcAft>
            </a:pPr>
            <a:endParaRPr lang="de-AT" sz="2000">
              <a:solidFill>
                <a:schemeClr val="accent1"/>
              </a:solidFill>
              <a:cs typeface="Segoe UI" pitchFamily="34" charset="0"/>
            </a:endParaRPr>
          </a:p>
        </p:txBody>
      </p:sp>
      <p:sp>
        <p:nvSpPr>
          <p:cNvPr id="33" name="TextBox 11">
            <a:extLst>
              <a:ext uri="{FF2B5EF4-FFF2-40B4-BE49-F238E27FC236}">
                <a16:creationId xmlns:a16="http://schemas.microsoft.com/office/drawing/2014/main" id="{2283F741-B0D6-4F96-8028-D69088C5FFAE}"/>
              </a:ext>
            </a:extLst>
          </p:cNvPr>
          <p:cNvSpPr txBox="1"/>
          <p:nvPr userDrawn="1"/>
        </p:nvSpPr>
        <p:spPr>
          <a:xfrm rot="2474928">
            <a:off x="11125818" y="344277"/>
            <a:ext cx="1097095" cy="246221"/>
          </a:xfrm>
          <a:prstGeom prst="rect">
            <a:avLst/>
          </a:prstGeom>
          <a:noFill/>
        </p:spPr>
        <p:txBody>
          <a:bodyPr wrap="none" lIns="0" tIns="0" rIns="0" bIns="0" rtlCol="0">
            <a:spAutoFit/>
          </a:bodyPr>
          <a:lstStyle/>
          <a:p>
            <a:pPr defTabSz="932533">
              <a:defRPr/>
            </a:pPr>
            <a:r>
              <a:rPr lang="en-US" sz="1600" spc="-71">
                <a:solidFill>
                  <a:schemeClr val="accent1"/>
                </a:solidFill>
                <a:latin typeface="+mj-lt"/>
              </a:rPr>
              <a:t>Core module</a:t>
            </a:r>
            <a:endParaRPr lang="de-AT" sz="2000" spc="-71">
              <a:solidFill>
                <a:schemeClr val="accent1"/>
              </a:solidFill>
              <a:latin typeface="+mj-lt"/>
            </a:endParaRPr>
          </a:p>
        </p:txBody>
      </p:sp>
      <p:cxnSp>
        <p:nvCxnSpPr>
          <p:cNvPr id="3" name="Straight Connector 2">
            <a:extLst>
              <a:ext uri="{FF2B5EF4-FFF2-40B4-BE49-F238E27FC236}">
                <a16:creationId xmlns:a16="http://schemas.microsoft.com/office/drawing/2014/main" id="{F67BF692-BD25-2DD9-A18C-7088370A79EA}"/>
              </a:ext>
            </a:extLst>
          </p:cNvPr>
          <p:cNvCxnSpPr/>
          <p:nvPr userDrawn="1"/>
        </p:nvCxnSpPr>
        <p:spPr>
          <a:xfrm>
            <a:off x="584201" y="5386333"/>
            <a:ext cx="3291840" cy="0"/>
          </a:xfrm>
          <a:prstGeom prst="line">
            <a:avLst/>
          </a:prstGeom>
          <a:noFill/>
          <a:ln>
            <a:gradFill flip="none" rotWithShape="1">
              <a:gsLst>
                <a:gs pos="0">
                  <a:schemeClr val="accent3"/>
                </a:gs>
                <a:gs pos="100000">
                  <a:schemeClr val="accent1">
                    <a:alpha val="0"/>
                  </a:schemeClr>
                </a:gs>
                <a:gs pos="65000">
                  <a:schemeClr val="accent1">
                    <a:alpha val="40000"/>
                  </a:schemeClr>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9" name="Title 1">
            <a:extLst>
              <a:ext uri="{FF2B5EF4-FFF2-40B4-BE49-F238E27FC236}">
                <a16:creationId xmlns:a16="http://schemas.microsoft.com/office/drawing/2014/main" id="{82E2A7C5-0FD6-27A3-1FF9-2232EA69696B}"/>
              </a:ext>
            </a:extLst>
          </p:cNvPr>
          <p:cNvSpPr>
            <a:spLocks noGrp="1"/>
          </p:cNvSpPr>
          <p:nvPr>
            <p:ph type="title"/>
          </p:nvPr>
        </p:nvSpPr>
        <p:spPr>
          <a:xfrm>
            <a:off x="584201" y="585791"/>
            <a:ext cx="3307679" cy="845608"/>
          </a:xfrm>
        </p:spPr>
        <p:txBody>
          <a:bodyPr anchor="t" anchorCtr="0"/>
          <a:lstStyle>
            <a:lvl1pPr algn="l" defTabSz="932765"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1126109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4_Two Column Bullet text">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53264684-E94D-2ADC-5BC8-30E2407CD8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50725" y="0"/>
            <a:ext cx="7941275" cy="6858000"/>
          </a:xfrm>
          <a:prstGeom prst="rect">
            <a:avLst/>
          </a:prstGeom>
        </p:spPr>
      </p:pic>
      <p:sp>
        <p:nvSpPr>
          <p:cNvPr id="6" name="Rectangle 5">
            <a:extLst>
              <a:ext uri="{FF2B5EF4-FFF2-40B4-BE49-F238E27FC236}">
                <a16:creationId xmlns:a16="http://schemas.microsoft.com/office/drawing/2014/main" id="{61E2496E-EAAA-5AF0-0616-C740A793A618}"/>
              </a:ext>
            </a:extLst>
          </p:cNvPr>
          <p:cNvSpPr/>
          <p:nvPr userDrawn="1"/>
        </p:nvSpPr>
        <p:spPr bwMode="auto">
          <a:xfrm>
            <a:off x="4250725" y="0"/>
            <a:ext cx="7941275"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96"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ext Placeholder 3"/>
          <p:cNvSpPr>
            <a:spLocks noGrp="1"/>
          </p:cNvSpPr>
          <p:nvPr>
            <p:ph type="body" sz="quarter" idx="10"/>
          </p:nvPr>
        </p:nvSpPr>
        <p:spPr>
          <a:xfrm>
            <a:off x="584199" y="3429001"/>
            <a:ext cx="3172990" cy="184666"/>
          </a:xfrm>
        </p:spPr>
        <p:txBody>
          <a:bodyPr wrap="square">
            <a:spAutoFit/>
          </a:bodyPr>
          <a:lstStyle>
            <a:lvl1pPr marL="0" indent="0">
              <a:lnSpc>
                <a:spcPct val="100000"/>
              </a:lnSpc>
              <a:spcBef>
                <a:spcPts val="601"/>
              </a:spcBef>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48" indent="-171454">
              <a:buFont typeface="Wingdings" panose="05000000000000000000" pitchFamily="2" charset="2"/>
              <a:buNone/>
              <a:defRPr sz="1401" b="0">
                <a:solidFill>
                  <a:schemeClr val="bg1"/>
                </a:solidFill>
              </a:defRPr>
            </a:lvl2pPr>
            <a:lvl3pPr marL="639778" indent="-188918">
              <a:buFont typeface="Wingdings" panose="05000000000000000000" pitchFamily="2" charset="2"/>
              <a:buNone/>
              <a:tabLst/>
              <a:defRPr sz="1401" b="0">
                <a:solidFill>
                  <a:schemeClr val="bg1"/>
                </a:solidFill>
              </a:defRPr>
            </a:lvl3pPr>
            <a:lvl4pPr marL="828695" indent="-176217">
              <a:buFont typeface="Wingdings" panose="05000000000000000000" pitchFamily="2" charset="2"/>
              <a:buNone/>
              <a:defRPr sz="1401" b="0">
                <a:solidFill>
                  <a:schemeClr val="bg1"/>
                </a:solidFill>
              </a:defRPr>
            </a:lvl4pPr>
            <a:lvl5pPr marL="1023964" indent="-169868">
              <a:buFont typeface="Wingdings" panose="05000000000000000000" pitchFamily="2" charset="2"/>
              <a:buNone/>
              <a:tabLst/>
              <a:defRPr sz="1401" b="0">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9ED63FA2-4790-49C1-9B78-C6EC890A16DD}"/>
              </a:ext>
            </a:extLst>
          </p:cNvPr>
          <p:cNvSpPr txBox="1"/>
          <p:nvPr userDrawn="1"/>
        </p:nvSpPr>
        <p:spPr>
          <a:xfrm>
            <a:off x="585231" y="5455511"/>
            <a:ext cx="1560878" cy="276999"/>
          </a:xfrm>
          <a:prstGeom prst="rect">
            <a:avLst/>
          </a:prstGeom>
          <a:noFill/>
        </p:spPr>
        <p:txBody>
          <a:bodyPr wrap="square" lIns="0">
            <a:spAutoFit/>
          </a:bodyPr>
          <a:lstStyle/>
          <a:p>
            <a:r>
              <a:rPr lang="en-GB" sz="1200" b="0">
                <a:solidFill>
                  <a:schemeClr val="accent3"/>
                </a:solidFill>
                <a:latin typeface="+mj-lt"/>
              </a:rPr>
              <a:t>Customer resources</a:t>
            </a:r>
          </a:p>
        </p:txBody>
      </p:sp>
      <p:sp>
        <p:nvSpPr>
          <p:cNvPr id="8" name="TextBox 7">
            <a:extLst>
              <a:ext uri="{FF2B5EF4-FFF2-40B4-BE49-F238E27FC236}">
                <a16:creationId xmlns:a16="http://schemas.microsoft.com/office/drawing/2014/main" id="{E2B81701-DDCA-43B6-9C68-636E43E7EBF6}"/>
              </a:ext>
            </a:extLst>
          </p:cNvPr>
          <p:cNvSpPr txBox="1"/>
          <p:nvPr userDrawn="1"/>
        </p:nvSpPr>
        <p:spPr>
          <a:xfrm>
            <a:off x="2331002" y="5455511"/>
            <a:ext cx="1560878" cy="276999"/>
          </a:xfrm>
          <a:prstGeom prst="rect">
            <a:avLst/>
          </a:prstGeom>
          <a:noFill/>
        </p:spPr>
        <p:txBody>
          <a:bodyPr wrap="square" lIns="0">
            <a:spAutoFit/>
          </a:bodyPr>
          <a:lstStyle/>
          <a:p>
            <a:r>
              <a:rPr lang="en-GB" sz="1200" b="0">
                <a:solidFill>
                  <a:schemeClr val="accent3"/>
                </a:solidFill>
                <a:latin typeface="+mj-lt"/>
              </a:rPr>
              <a:t>Microsoft resources</a:t>
            </a:r>
          </a:p>
        </p:txBody>
      </p:sp>
      <p:sp>
        <p:nvSpPr>
          <p:cNvPr id="10" name="Text Placeholder 9">
            <a:extLst>
              <a:ext uri="{FF2B5EF4-FFF2-40B4-BE49-F238E27FC236}">
                <a16:creationId xmlns:a16="http://schemas.microsoft.com/office/drawing/2014/main" id="{C996942E-E982-4695-91C8-296676E06061}"/>
              </a:ext>
            </a:extLst>
          </p:cNvPr>
          <p:cNvSpPr>
            <a:spLocks noGrp="1"/>
          </p:cNvSpPr>
          <p:nvPr>
            <p:ph type="body" sz="quarter" idx="13"/>
          </p:nvPr>
        </p:nvSpPr>
        <p:spPr>
          <a:xfrm>
            <a:off x="584201" y="5725733"/>
            <a:ext cx="1499918" cy="332399"/>
          </a:xfrm>
        </p:spPr>
        <p:txBody>
          <a:bodyPr/>
          <a:lstStyle>
            <a:lvl1pPr marL="0" indent="0">
              <a:lnSpc>
                <a:spcPct val="100000"/>
              </a:lnSpc>
              <a:spcBef>
                <a:spcPts val="0"/>
              </a:spcBef>
              <a:buNone/>
              <a:defRPr sz="1200">
                <a:solidFill>
                  <a:schemeClr val="tx1"/>
                </a:solidFill>
              </a:defRPr>
            </a:lvl1pPr>
            <a:lvl2pPr marL="228606" indent="0">
              <a:lnSpc>
                <a:spcPct val="90000"/>
              </a:lnSpc>
              <a:spcBef>
                <a:spcPts val="601"/>
              </a:spcBef>
              <a:buNone/>
              <a:defRPr sz="1401">
                <a:solidFill>
                  <a:schemeClr val="bg1"/>
                </a:solidFill>
              </a:defRPr>
            </a:lvl2pPr>
            <a:lvl3pPr marL="457211" indent="0">
              <a:lnSpc>
                <a:spcPct val="90000"/>
              </a:lnSpc>
              <a:spcBef>
                <a:spcPts val="601"/>
              </a:spcBef>
              <a:buNone/>
              <a:defRPr sz="1401">
                <a:solidFill>
                  <a:schemeClr val="bg1"/>
                </a:solidFill>
              </a:defRPr>
            </a:lvl3pPr>
            <a:lvl4pPr marL="662004" indent="0">
              <a:lnSpc>
                <a:spcPct val="90000"/>
              </a:lnSpc>
              <a:spcBef>
                <a:spcPts val="601"/>
              </a:spcBef>
              <a:buNone/>
              <a:defRPr sz="1401">
                <a:solidFill>
                  <a:schemeClr val="bg1"/>
                </a:solidFill>
              </a:defRPr>
            </a:lvl4pPr>
            <a:lvl5pPr marL="855684" indent="0">
              <a:lnSpc>
                <a:spcPct val="90000"/>
              </a:lnSpc>
              <a:spcBef>
                <a:spcPts val="601"/>
              </a:spcBef>
              <a:buNone/>
              <a:defRPr sz="1401">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D2F6B756-204A-4346-90B3-21CCEA788C54}"/>
              </a:ext>
            </a:extLst>
          </p:cNvPr>
          <p:cNvSpPr>
            <a:spLocks noGrp="1"/>
          </p:cNvSpPr>
          <p:nvPr>
            <p:ph type="body" sz="quarter" idx="14"/>
          </p:nvPr>
        </p:nvSpPr>
        <p:spPr>
          <a:xfrm>
            <a:off x="2331002" y="5725733"/>
            <a:ext cx="1499918" cy="332399"/>
          </a:xfrm>
        </p:spPr>
        <p:txBody>
          <a:bodyPr/>
          <a:lstStyle>
            <a:lvl1pPr marL="0" indent="0">
              <a:lnSpc>
                <a:spcPct val="100000"/>
              </a:lnSpc>
              <a:spcBef>
                <a:spcPts val="0"/>
              </a:spcBef>
              <a:buNone/>
              <a:defRPr sz="1200">
                <a:solidFill>
                  <a:schemeClr val="tx1"/>
                </a:solidFill>
              </a:defRPr>
            </a:lvl1pPr>
            <a:lvl2pPr marL="228606" indent="0">
              <a:lnSpc>
                <a:spcPct val="90000"/>
              </a:lnSpc>
              <a:spcBef>
                <a:spcPts val="601"/>
              </a:spcBef>
              <a:buNone/>
              <a:defRPr sz="1401">
                <a:solidFill>
                  <a:schemeClr val="bg1"/>
                </a:solidFill>
              </a:defRPr>
            </a:lvl2pPr>
            <a:lvl3pPr marL="457211" indent="0">
              <a:lnSpc>
                <a:spcPct val="90000"/>
              </a:lnSpc>
              <a:spcBef>
                <a:spcPts val="601"/>
              </a:spcBef>
              <a:buNone/>
              <a:defRPr sz="1401">
                <a:solidFill>
                  <a:schemeClr val="bg1"/>
                </a:solidFill>
              </a:defRPr>
            </a:lvl3pPr>
            <a:lvl4pPr marL="662004" indent="0">
              <a:lnSpc>
                <a:spcPct val="90000"/>
              </a:lnSpc>
              <a:spcBef>
                <a:spcPts val="601"/>
              </a:spcBef>
              <a:buNone/>
              <a:defRPr sz="1401">
                <a:solidFill>
                  <a:schemeClr val="bg1"/>
                </a:solidFill>
              </a:defRPr>
            </a:lvl4pPr>
            <a:lvl5pPr marL="855684" indent="0">
              <a:lnSpc>
                <a:spcPct val="90000"/>
              </a:lnSpc>
              <a:spcBef>
                <a:spcPts val="601"/>
              </a:spcBef>
              <a:buNone/>
              <a:defRPr sz="1401">
                <a:solidFill>
                  <a:schemeClr val="bg1"/>
                </a:solidFill>
              </a:defRPr>
            </a:lvl5pPr>
          </a:lstStyle>
          <a:p>
            <a:pPr lvl="0"/>
            <a:r>
              <a:rPr lang="en-US"/>
              <a:t>Click to edit Master text styles</a:t>
            </a:r>
          </a:p>
        </p:txBody>
      </p:sp>
      <p:sp>
        <p:nvSpPr>
          <p:cNvPr id="14" name="TextBox 13">
            <a:extLst>
              <a:ext uri="{FF2B5EF4-FFF2-40B4-BE49-F238E27FC236}">
                <a16:creationId xmlns:a16="http://schemas.microsoft.com/office/drawing/2014/main" id="{21DD2AD0-CCED-48C0-9FE6-DBA1904206B6}"/>
              </a:ext>
            </a:extLst>
          </p:cNvPr>
          <p:cNvSpPr txBox="1"/>
          <p:nvPr userDrawn="1"/>
        </p:nvSpPr>
        <p:spPr>
          <a:xfrm>
            <a:off x="585231" y="2568984"/>
            <a:ext cx="1560878" cy="276999"/>
          </a:xfrm>
          <a:prstGeom prst="rect">
            <a:avLst/>
          </a:prstGeom>
          <a:noFill/>
        </p:spPr>
        <p:txBody>
          <a:bodyPr wrap="square" lIns="0">
            <a:spAutoFit/>
          </a:bodyPr>
          <a:lstStyle/>
          <a:p>
            <a:r>
              <a:rPr lang="en-GB" sz="1200" b="0">
                <a:solidFill>
                  <a:schemeClr val="accent3"/>
                </a:solidFill>
                <a:latin typeface="+mj-lt"/>
              </a:rPr>
              <a:t>Preparation:</a:t>
            </a:r>
          </a:p>
        </p:txBody>
      </p:sp>
      <p:sp>
        <p:nvSpPr>
          <p:cNvPr id="18" name="TextBox 17">
            <a:extLst>
              <a:ext uri="{FF2B5EF4-FFF2-40B4-BE49-F238E27FC236}">
                <a16:creationId xmlns:a16="http://schemas.microsoft.com/office/drawing/2014/main" id="{ACA30D9B-ACBA-402A-944D-6980A078F33B}"/>
              </a:ext>
            </a:extLst>
          </p:cNvPr>
          <p:cNvSpPr txBox="1"/>
          <p:nvPr userDrawn="1"/>
        </p:nvSpPr>
        <p:spPr>
          <a:xfrm>
            <a:off x="585231" y="2856669"/>
            <a:ext cx="1560878" cy="276999"/>
          </a:xfrm>
          <a:prstGeom prst="rect">
            <a:avLst/>
          </a:prstGeom>
          <a:noFill/>
        </p:spPr>
        <p:txBody>
          <a:bodyPr wrap="square" lIns="0">
            <a:spAutoFit/>
          </a:bodyPr>
          <a:lstStyle/>
          <a:p>
            <a:r>
              <a:rPr lang="en-GB" sz="1200" b="0">
                <a:solidFill>
                  <a:schemeClr val="accent3"/>
                </a:solidFill>
                <a:latin typeface="+mj-lt"/>
              </a:rPr>
              <a:t>Delivery:</a:t>
            </a:r>
          </a:p>
        </p:txBody>
      </p:sp>
      <p:sp>
        <p:nvSpPr>
          <p:cNvPr id="19" name="TextBox 18">
            <a:extLst>
              <a:ext uri="{FF2B5EF4-FFF2-40B4-BE49-F238E27FC236}">
                <a16:creationId xmlns:a16="http://schemas.microsoft.com/office/drawing/2014/main" id="{F9F2C5F3-81CD-42CD-BCFD-7A3AA6404FD1}"/>
              </a:ext>
            </a:extLst>
          </p:cNvPr>
          <p:cNvSpPr txBox="1"/>
          <p:nvPr userDrawn="1"/>
        </p:nvSpPr>
        <p:spPr>
          <a:xfrm>
            <a:off x="585231" y="3144353"/>
            <a:ext cx="1560878" cy="276999"/>
          </a:xfrm>
          <a:prstGeom prst="rect">
            <a:avLst/>
          </a:prstGeom>
          <a:noFill/>
        </p:spPr>
        <p:txBody>
          <a:bodyPr wrap="square" lIns="0">
            <a:spAutoFit/>
          </a:bodyPr>
          <a:lstStyle/>
          <a:p>
            <a:r>
              <a:rPr lang="en-GB" sz="1200" b="0">
                <a:solidFill>
                  <a:schemeClr val="accent3"/>
                </a:solidFill>
                <a:latin typeface="+mj-lt"/>
              </a:rPr>
              <a:t>Summary:</a:t>
            </a:r>
          </a:p>
        </p:txBody>
      </p:sp>
      <p:sp>
        <p:nvSpPr>
          <p:cNvPr id="23" name="Text Placeholder 3">
            <a:extLst>
              <a:ext uri="{FF2B5EF4-FFF2-40B4-BE49-F238E27FC236}">
                <a16:creationId xmlns:a16="http://schemas.microsoft.com/office/drawing/2014/main" id="{D616DB0C-0C38-4410-9916-301FB5186663}"/>
              </a:ext>
            </a:extLst>
          </p:cNvPr>
          <p:cNvSpPr>
            <a:spLocks noGrp="1"/>
          </p:cNvSpPr>
          <p:nvPr>
            <p:ph type="body" sz="quarter" idx="15"/>
          </p:nvPr>
        </p:nvSpPr>
        <p:spPr>
          <a:xfrm>
            <a:off x="1555769" y="2615149"/>
            <a:ext cx="2275152" cy="184666"/>
          </a:xfrm>
        </p:spPr>
        <p:txBody>
          <a:bodyPr wrap="square">
            <a:spAutoFit/>
          </a:bodyPr>
          <a:lstStyle>
            <a:lvl1pPr marL="231781" indent="-231781">
              <a:lnSpc>
                <a:spcPct val="100000"/>
              </a:lnSpc>
              <a:spcBef>
                <a:spcPts val="1225"/>
              </a:spcBef>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48" indent="-171454">
              <a:buFont typeface="Wingdings" panose="05000000000000000000" pitchFamily="2" charset="2"/>
              <a:buNone/>
              <a:defRPr sz="1401" b="0">
                <a:solidFill>
                  <a:schemeClr val="bg1"/>
                </a:solidFill>
              </a:defRPr>
            </a:lvl2pPr>
            <a:lvl3pPr marL="639778" indent="-188918">
              <a:buFont typeface="Wingdings" panose="05000000000000000000" pitchFamily="2" charset="2"/>
              <a:buNone/>
              <a:tabLst/>
              <a:defRPr sz="1401" b="0">
                <a:solidFill>
                  <a:schemeClr val="bg1"/>
                </a:solidFill>
              </a:defRPr>
            </a:lvl3pPr>
            <a:lvl4pPr marL="828695" indent="-176217">
              <a:buFont typeface="Wingdings" panose="05000000000000000000" pitchFamily="2" charset="2"/>
              <a:buNone/>
              <a:defRPr sz="1401" b="0">
                <a:solidFill>
                  <a:schemeClr val="bg1"/>
                </a:solidFill>
              </a:defRPr>
            </a:lvl4pPr>
            <a:lvl5pPr marL="1023964" indent="-169868">
              <a:buFont typeface="Wingdings" panose="05000000000000000000" pitchFamily="2" charset="2"/>
              <a:buNone/>
              <a:tabLst/>
              <a:defRPr sz="1401" b="0">
                <a:solidFill>
                  <a:schemeClr val="bg1"/>
                </a:solidFill>
              </a:defRPr>
            </a:lvl5pPr>
          </a:lstStyle>
          <a:p>
            <a:pPr lvl="0"/>
            <a:r>
              <a:rPr lang="en-US"/>
              <a:t>Click to edit Master text styles</a:t>
            </a:r>
          </a:p>
        </p:txBody>
      </p:sp>
      <p:sp>
        <p:nvSpPr>
          <p:cNvPr id="24" name="Text Placeholder 3">
            <a:extLst>
              <a:ext uri="{FF2B5EF4-FFF2-40B4-BE49-F238E27FC236}">
                <a16:creationId xmlns:a16="http://schemas.microsoft.com/office/drawing/2014/main" id="{20A0455A-2312-4C93-BF92-338DE4C1D7A1}"/>
              </a:ext>
            </a:extLst>
          </p:cNvPr>
          <p:cNvSpPr>
            <a:spLocks noGrp="1"/>
          </p:cNvSpPr>
          <p:nvPr>
            <p:ph type="body" sz="quarter" idx="16"/>
          </p:nvPr>
        </p:nvSpPr>
        <p:spPr>
          <a:xfrm>
            <a:off x="1555769" y="2896938"/>
            <a:ext cx="2275152" cy="184666"/>
          </a:xfrm>
        </p:spPr>
        <p:txBody>
          <a:bodyPr wrap="square">
            <a:spAutoFit/>
          </a:bodyPr>
          <a:lstStyle>
            <a:lvl1pPr marL="231781" indent="-231781">
              <a:lnSpc>
                <a:spcPct val="100000"/>
              </a:lnSpc>
              <a:spcBef>
                <a:spcPts val="1225"/>
              </a:spcBef>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48" indent="-171454">
              <a:buFont typeface="Wingdings" panose="05000000000000000000" pitchFamily="2" charset="2"/>
              <a:buNone/>
              <a:defRPr sz="1401" b="0">
                <a:solidFill>
                  <a:schemeClr val="bg1"/>
                </a:solidFill>
              </a:defRPr>
            </a:lvl2pPr>
            <a:lvl3pPr marL="639778" indent="-188918">
              <a:buFont typeface="Wingdings" panose="05000000000000000000" pitchFamily="2" charset="2"/>
              <a:buNone/>
              <a:tabLst/>
              <a:defRPr sz="1401" b="0">
                <a:solidFill>
                  <a:schemeClr val="bg1"/>
                </a:solidFill>
              </a:defRPr>
            </a:lvl3pPr>
            <a:lvl4pPr marL="828695" indent="-176217">
              <a:buFont typeface="Wingdings" panose="05000000000000000000" pitchFamily="2" charset="2"/>
              <a:buNone/>
              <a:defRPr sz="1401" b="0">
                <a:solidFill>
                  <a:schemeClr val="bg1"/>
                </a:solidFill>
              </a:defRPr>
            </a:lvl4pPr>
            <a:lvl5pPr marL="1023964" indent="-169868">
              <a:buFont typeface="Wingdings" panose="05000000000000000000" pitchFamily="2" charset="2"/>
              <a:buNone/>
              <a:tabLst/>
              <a:defRPr sz="1401" b="0">
                <a:solidFill>
                  <a:schemeClr val="bg1"/>
                </a:solidFill>
              </a:defRPr>
            </a:lvl5pPr>
          </a:lstStyle>
          <a:p>
            <a:pPr lvl="0"/>
            <a:r>
              <a:rPr lang="en-US"/>
              <a:t>Click to edit Master text styles</a:t>
            </a:r>
          </a:p>
        </p:txBody>
      </p:sp>
      <p:sp>
        <p:nvSpPr>
          <p:cNvPr id="28" name="Text Placeholder 3">
            <a:extLst>
              <a:ext uri="{FF2B5EF4-FFF2-40B4-BE49-F238E27FC236}">
                <a16:creationId xmlns:a16="http://schemas.microsoft.com/office/drawing/2014/main" id="{C472BC81-0EF6-4309-A0E8-0C87F6786422}"/>
              </a:ext>
            </a:extLst>
          </p:cNvPr>
          <p:cNvSpPr>
            <a:spLocks noGrp="1"/>
          </p:cNvSpPr>
          <p:nvPr>
            <p:ph type="body" sz="quarter" idx="17"/>
          </p:nvPr>
        </p:nvSpPr>
        <p:spPr>
          <a:xfrm>
            <a:off x="4709427" y="713869"/>
            <a:ext cx="6522709" cy="184666"/>
          </a:xfrm>
        </p:spPr>
        <p:txBody>
          <a:bodyPr wrap="square">
            <a:spAutoFit/>
          </a:bodyPr>
          <a:lstStyle>
            <a:lvl1pPr marL="0" indent="0">
              <a:lnSpc>
                <a:spcPct val="100000"/>
              </a:lnSpc>
              <a:spcBef>
                <a:spcPts val="0"/>
              </a:spcBef>
              <a:spcAft>
                <a:spcPts val="300"/>
              </a:spcAft>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48" indent="-171454">
              <a:buFont typeface="Wingdings" panose="05000000000000000000" pitchFamily="2" charset="2"/>
              <a:buNone/>
              <a:defRPr sz="1401" b="0">
                <a:solidFill>
                  <a:schemeClr val="bg1"/>
                </a:solidFill>
              </a:defRPr>
            </a:lvl2pPr>
            <a:lvl3pPr marL="639778" indent="-188918">
              <a:buFont typeface="Wingdings" panose="05000000000000000000" pitchFamily="2" charset="2"/>
              <a:buNone/>
              <a:tabLst/>
              <a:defRPr sz="1401" b="0">
                <a:solidFill>
                  <a:schemeClr val="bg1"/>
                </a:solidFill>
              </a:defRPr>
            </a:lvl3pPr>
            <a:lvl4pPr marL="828695" indent="-176217">
              <a:buFont typeface="Wingdings" panose="05000000000000000000" pitchFamily="2" charset="2"/>
              <a:buNone/>
              <a:defRPr sz="1401" b="0">
                <a:solidFill>
                  <a:schemeClr val="bg1"/>
                </a:solidFill>
              </a:defRPr>
            </a:lvl4pPr>
            <a:lvl5pPr marL="1023964" indent="-169868">
              <a:buFont typeface="Wingdings" panose="05000000000000000000" pitchFamily="2" charset="2"/>
              <a:buNone/>
              <a:tabLst/>
              <a:defRPr sz="1401" b="0">
                <a:solidFill>
                  <a:schemeClr val="bg1"/>
                </a:solidFill>
              </a:defRPr>
            </a:lvl5pPr>
          </a:lstStyle>
          <a:p>
            <a:pPr lvl="0"/>
            <a:r>
              <a:rPr lang="en-US"/>
              <a:t>Click to edit Master text styles</a:t>
            </a:r>
          </a:p>
        </p:txBody>
      </p:sp>
      <p:sp>
        <p:nvSpPr>
          <p:cNvPr id="29" name="Text Placeholder 3">
            <a:extLst>
              <a:ext uri="{FF2B5EF4-FFF2-40B4-BE49-F238E27FC236}">
                <a16:creationId xmlns:a16="http://schemas.microsoft.com/office/drawing/2014/main" id="{568FF79F-E395-4ECE-97A4-BEF4293755C2}"/>
              </a:ext>
            </a:extLst>
          </p:cNvPr>
          <p:cNvSpPr>
            <a:spLocks noGrp="1"/>
          </p:cNvSpPr>
          <p:nvPr>
            <p:ph type="body" sz="quarter" idx="18"/>
          </p:nvPr>
        </p:nvSpPr>
        <p:spPr>
          <a:xfrm>
            <a:off x="4709427" y="3285894"/>
            <a:ext cx="6908789" cy="184666"/>
          </a:xfrm>
        </p:spPr>
        <p:txBody>
          <a:bodyPr wrap="square">
            <a:spAutoFit/>
          </a:bodyPr>
          <a:lstStyle>
            <a:lvl1pPr marL="0" indent="0">
              <a:lnSpc>
                <a:spcPct val="100000"/>
              </a:lnSpc>
              <a:spcBef>
                <a:spcPts val="0"/>
              </a:spcBef>
              <a:spcAft>
                <a:spcPts val="300"/>
              </a:spcAft>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48" indent="-171454">
              <a:buFont typeface="Wingdings" panose="05000000000000000000" pitchFamily="2" charset="2"/>
              <a:buNone/>
              <a:defRPr sz="1401" b="0">
                <a:solidFill>
                  <a:schemeClr val="bg1"/>
                </a:solidFill>
              </a:defRPr>
            </a:lvl2pPr>
            <a:lvl3pPr marL="639778" indent="-188918">
              <a:buFont typeface="Wingdings" panose="05000000000000000000" pitchFamily="2" charset="2"/>
              <a:buNone/>
              <a:tabLst/>
              <a:defRPr sz="1401" b="0">
                <a:solidFill>
                  <a:schemeClr val="bg1"/>
                </a:solidFill>
              </a:defRPr>
            </a:lvl3pPr>
            <a:lvl4pPr marL="828695" indent="-176217">
              <a:buFont typeface="Wingdings" panose="05000000000000000000" pitchFamily="2" charset="2"/>
              <a:buNone/>
              <a:defRPr sz="1401" b="0">
                <a:solidFill>
                  <a:schemeClr val="bg1"/>
                </a:solidFill>
              </a:defRPr>
            </a:lvl4pPr>
            <a:lvl5pPr marL="1023964" indent="-169868">
              <a:buFont typeface="Wingdings" panose="05000000000000000000" pitchFamily="2" charset="2"/>
              <a:buNone/>
              <a:tabLst/>
              <a:defRPr sz="1401" b="0">
                <a:solidFill>
                  <a:schemeClr val="bg1"/>
                </a:solidFill>
              </a:defRPr>
            </a:lvl5pPr>
          </a:lstStyle>
          <a:p>
            <a:pPr lvl="0"/>
            <a:r>
              <a:rPr lang="en-US"/>
              <a:t>Click to edit Master text styles</a:t>
            </a:r>
          </a:p>
        </p:txBody>
      </p:sp>
      <p:sp>
        <p:nvSpPr>
          <p:cNvPr id="30" name="Text Placeholder 3">
            <a:extLst>
              <a:ext uri="{FF2B5EF4-FFF2-40B4-BE49-F238E27FC236}">
                <a16:creationId xmlns:a16="http://schemas.microsoft.com/office/drawing/2014/main" id="{781E55C7-03B8-452B-9281-A2B837B5A86A}"/>
              </a:ext>
            </a:extLst>
          </p:cNvPr>
          <p:cNvSpPr>
            <a:spLocks noGrp="1"/>
          </p:cNvSpPr>
          <p:nvPr>
            <p:ph type="body" sz="quarter" idx="19"/>
          </p:nvPr>
        </p:nvSpPr>
        <p:spPr>
          <a:xfrm>
            <a:off x="4709427" y="5513893"/>
            <a:ext cx="6908789" cy="184666"/>
          </a:xfrm>
        </p:spPr>
        <p:txBody>
          <a:bodyPr wrap="square">
            <a:spAutoFit/>
          </a:bodyPr>
          <a:lstStyle>
            <a:lvl1pPr marL="0" indent="0">
              <a:lnSpc>
                <a:spcPct val="100000"/>
              </a:lnSpc>
              <a:spcBef>
                <a:spcPts val="0"/>
              </a:spcBef>
              <a:spcAft>
                <a:spcPts val="300"/>
              </a:spcAft>
              <a:buClr>
                <a:schemeClr val="tx1"/>
              </a:buClr>
              <a:buFont typeface="Wingdings" panose="05000000000000000000" pitchFamily="2" charset="2"/>
              <a:buNone/>
              <a:defRPr sz="1200" b="0">
                <a:solidFill>
                  <a:schemeClr val="tx1"/>
                </a:solidFill>
                <a:latin typeface="+mn-lt"/>
                <a:cs typeface="Segoe Pro" panose="020B0604020202020204" pitchFamily="34" charset="0"/>
              </a:defRPr>
            </a:lvl1pPr>
            <a:lvl2pPr marL="427048" indent="-171454">
              <a:buFont typeface="Wingdings" panose="05000000000000000000" pitchFamily="2" charset="2"/>
              <a:buNone/>
              <a:defRPr sz="1401" b="0">
                <a:solidFill>
                  <a:schemeClr val="bg1"/>
                </a:solidFill>
              </a:defRPr>
            </a:lvl2pPr>
            <a:lvl3pPr marL="639778" indent="-188918">
              <a:buFont typeface="Wingdings" panose="05000000000000000000" pitchFamily="2" charset="2"/>
              <a:buNone/>
              <a:tabLst/>
              <a:defRPr sz="1401" b="0">
                <a:solidFill>
                  <a:schemeClr val="bg1"/>
                </a:solidFill>
              </a:defRPr>
            </a:lvl3pPr>
            <a:lvl4pPr marL="828695" indent="-176217">
              <a:buFont typeface="Wingdings" panose="05000000000000000000" pitchFamily="2" charset="2"/>
              <a:buNone/>
              <a:defRPr sz="1401" b="0">
                <a:solidFill>
                  <a:schemeClr val="bg1"/>
                </a:solidFill>
              </a:defRPr>
            </a:lvl4pPr>
            <a:lvl5pPr marL="1023964" indent="-169868">
              <a:buFont typeface="Wingdings" panose="05000000000000000000" pitchFamily="2" charset="2"/>
              <a:buNone/>
              <a:tabLst/>
              <a:defRPr sz="1401" b="0">
                <a:solidFill>
                  <a:schemeClr val="bg1"/>
                </a:solidFill>
              </a:defRPr>
            </a:lvl5pPr>
          </a:lstStyle>
          <a:p>
            <a:pPr lvl="0"/>
            <a:r>
              <a:rPr lang="en-US"/>
              <a:t>Click to edit Master text styles</a:t>
            </a:r>
          </a:p>
        </p:txBody>
      </p:sp>
      <p:sp>
        <p:nvSpPr>
          <p:cNvPr id="32" name="Diagonal Stripe 10">
            <a:extLst>
              <a:ext uri="{FF2B5EF4-FFF2-40B4-BE49-F238E27FC236}">
                <a16:creationId xmlns:a16="http://schemas.microsoft.com/office/drawing/2014/main" id="{E00E7889-4B8A-46BC-8C6E-BC7F3A2CE0DE}"/>
              </a:ext>
            </a:extLst>
          </p:cNvPr>
          <p:cNvSpPr/>
          <p:nvPr/>
        </p:nvSpPr>
        <p:spPr bwMode="auto">
          <a:xfrm rot="5400000">
            <a:off x="10893593" y="-79215"/>
            <a:ext cx="1219186" cy="1377615"/>
          </a:xfrm>
          <a:prstGeom prst="diagStripe">
            <a:avLst/>
          </a:prstGeom>
          <a:solidFill>
            <a:schemeClr val="bg1"/>
          </a:solidFill>
          <a:ln w="10795" cap="flat" cmpd="sng" algn="ctr">
            <a:noFill/>
            <a:prstDash val="solid"/>
          </a:ln>
          <a:effectLst>
            <a:outerShdw blurRad="152400" sx="101000" sy="101000" algn="tl" rotWithShape="0">
              <a:prstClr val="black">
                <a:alpha val="29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25" fontAlgn="base">
              <a:lnSpc>
                <a:spcPct val="90000"/>
              </a:lnSpc>
              <a:spcBef>
                <a:spcPct val="0"/>
              </a:spcBef>
              <a:spcAft>
                <a:spcPct val="0"/>
              </a:spcAft>
            </a:pPr>
            <a:endParaRPr lang="de-AT" sz="2000">
              <a:solidFill>
                <a:schemeClr val="accent1"/>
              </a:solidFill>
              <a:cs typeface="Segoe UI" pitchFamily="34" charset="0"/>
            </a:endParaRPr>
          </a:p>
        </p:txBody>
      </p:sp>
      <p:sp>
        <p:nvSpPr>
          <p:cNvPr id="33" name="TextBox 11">
            <a:extLst>
              <a:ext uri="{FF2B5EF4-FFF2-40B4-BE49-F238E27FC236}">
                <a16:creationId xmlns:a16="http://schemas.microsoft.com/office/drawing/2014/main" id="{2283F741-B0D6-4F96-8028-D69088C5FFAE}"/>
              </a:ext>
            </a:extLst>
          </p:cNvPr>
          <p:cNvSpPr txBox="1"/>
          <p:nvPr userDrawn="1"/>
        </p:nvSpPr>
        <p:spPr>
          <a:xfrm rot="2474928">
            <a:off x="11125818" y="344277"/>
            <a:ext cx="1097095" cy="246221"/>
          </a:xfrm>
          <a:prstGeom prst="rect">
            <a:avLst/>
          </a:prstGeom>
          <a:noFill/>
        </p:spPr>
        <p:txBody>
          <a:bodyPr wrap="none" lIns="0" tIns="0" rIns="0" bIns="0" rtlCol="0">
            <a:spAutoFit/>
          </a:bodyPr>
          <a:lstStyle/>
          <a:p>
            <a:pPr defTabSz="932533">
              <a:defRPr/>
            </a:pPr>
            <a:r>
              <a:rPr lang="en-US" sz="1600" spc="-71">
                <a:solidFill>
                  <a:schemeClr val="accent1"/>
                </a:solidFill>
                <a:latin typeface="+mj-lt"/>
              </a:rPr>
              <a:t>Core module</a:t>
            </a:r>
            <a:endParaRPr lang="de-AT" sz="2000" spc="-71">
              <a:solidFill>
                <a:schemeClr val="accent1"/>
              </a:solidFill>
              <a:latin typeface="+mj-lt"/>
            </a:endParaRPr>
          </a:p>
        </p:txBody>
      </p:sp>
      <p:cxnSp>
        <p:nvCxnSpPr>
          <p:cNvPr id="3" name="Straight Connector 2">
            <a:extLst>
              <a:ext uri="{FF2B5EF4-FFF2-40B4-BE49-F238E27FC236}">
                <a16:creationId xmlns:a16="http://schemas.microsoft.com/office/drawing/2014/main" id="{7855DF87-88F5-EAFB-CACB-7D167D1C8B45}"/>
              </a:ext>
            </a:extLst>
          </p:cNvPr>
          <p:cNvCxnSpPr/>
          <p:nvPr userDrawn="1"/>
        </p:nvCxnSpPr>
        <p:spPr>
          <a:xfrm>
            <a:off x="584201" y="5393828"/>
            <a:ext cx="3291840" cy="0"/>
          </a:xfrm>
          <a:prstGeom prst="line">
            <a:avLst/>
          </a:prstGeom>
          <a:noFill/>
          <a:ln>
            <a:gradFill flip="none" rotWithShape="1">
              <a:gsLst>
                <a:gs pos="0">
                  <a:schemeClr val="accent3"/>
                </a:gs>
                <a:gs pos="100000">
                  <a:schemeClr val="accent1">
                    <a:alpha val="0"/>
                  </a:schemeClr>
                </a:gs>
                <a:gs pos="65000">
                  <a:schemeClr val="accent1">
                    <a:alpha val="40000"/>
                  </a:schemeClr>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11" name="Title 1">
            <a:extLst>
              <a:ext uri="{FF2B5EF4-FFF2-40B4-BE49-F238E27FC236}">
                <a16:creationId xmlns:a16="http://schemas.microsoft.com/office/drawing/2014/main" id="{D4E23952-CC05-53B7-6AE1-B541D8D062E3}"/>
              </a:ext>
            </a:extLst>
          </p:cNvPr>
          <p:cNvSpPr>
            <a:spLocks noGrp="1"/>
          </p:cNvSpPr>
          <p:nvPr>
            <p:ph type="title"/>
          </p:nvPr>
        </p:nvSpPr>
        <p:spPr>
          <a:xfrm>
            <a:off x="584201" y="585218"/>
            <a:ext cx="3307679" cy="861773"/>
          </a:xfrm>
        </p:spPr>
        <p:txBody>
          <a:bodyPr anchor="t" anchorCtr="0"/>
          <a:lstStyle>
            <a:lvl1pPr algn="l" defTabSz="932765"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397516995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3_Title - Main Hero">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35526B3-1B77-DA7E-39AC-F0F77964EC4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1" y="0"/>
            <a:ext cx="12379569" cy="6858000"/>
          </a:xfrm>
          <a:prstGeom prst="rect">
            <a:avLst/>
          </a:prstGeom>
        </p:spPr>
      </p:pic>
      <p:pic>
        <p:nvPicPr>
          <p:cNvPr id="2" name="Picture 1">
            <a:extLst>
              <a:ext uri="{FF2B5EF4-FFF2-40B4-BE49-F238E27FC236}">
                <a16:creationId xmlns:a16="http://schemas.microsoft.com/office/drawing/2014/main" id="{F4A12633-3910-C1C9-2412-C41C7406415D}"/>
              </a:ext>
              <a:ext uri="{C183D7F6-B498-43B3-948B-1728B52AA6E4}">
                <adec:decorative xmlns:adec="http://schemas.microsoft.com/office/drawing/2017/decorative" val="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2849738"/>
            <a:ext cx="12379569" cy="4008263"/>
          </a:xfrm>
          <a:prstGeom prst="rect">
            <a:avLst/>
          </a:prstGeom>
        </p:spPr>
      </p:pic>
      <p:sp>
        <p:nvSpPr>
          <p:cNvPr id="3" name="Rectangle 2">
            <a:extLst>
              <a:ext uri="{FF2B5EF4-FFF2-40B4-BE49-F238E27FC236}">
                <a16:creationId xmlns:a16="http://schemas.microsoft.com/office/drawing/2014/main" id="{BF43EC56-D14B-6EAD-DA40-597D7C1F8990}"/>
              </a:ext>
            </a:extLst>
          </p:cNvPr>
          <p:cNvSpPr/>
          <p:nvPr userDrawn="1"/>
        </p:nvSpPr>
        <p:spPr bwMode="auto">
          <a:xfrm>
            <a:off x="-2" y="844368"/>
            <a:ext cx="12379568" cy="3302698"/>
          </a:xfrm>
          <a:prstGeom prst="rect">
            <a:avLst/>
          </a:prstGeom>
          <a:gradFill flip="none" rotWithShape="1">
            <a:gsLst>
              <a:gs pos="52000">
                <a:srgbClr val="FFFFFF"/>
              </a:gs>
              <a:gs pos="42000">
                <a:srgbClr val="FFFFFF">
                  <a:lumMod val="100000"/>
                </a:srgbClr>
              </a:gs>
              <a:gs pos="0">
                <a:schemeClr val="bg1">
                  <a:alpha val="0"/>
                </a:schemeClr>
              </a:gs>
              <a:gs pos="64000">
                <a:srgbClr val="FFFFFF"/>
              </a:gs>
              <a:gs pos="100000">
                <a:schemeClr val="bg1">
                  <a:alpha val="0"/>
                </a:schemeClr>
              </a:gs>
            </a:gsLst>
            <a:lin ang="54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9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 name="MS logo gray - EMF" descr="Microsoft logo, gray text version">
            <a:extLst>
              <a:ext uri="{FF2B5EF4-FFF2-40B4-BE49-F238E27FC236}">
                <a16:creationId xmlns:a16="http://schemas.microsoft.com/office/drawing/2014/main" id="{3CEAEC18-8489-693F-78F7-AC580E31662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black">
          <a:xfrm>
            <a:off x="584200" y="585788"/>
            <a:ext cx="1366441" cy="292608"/>
          </a:xfrm>
          <a:prstGeom prst="rect">
            <a:avLst/>
          </a:prstGeom>
        </p:spPr>
      </p:pic>
      <p:sp>
        <p:nvSpPr>
          <p:cNvPr id="7" name="Text Placeholder 5">
            <a:extLst>
              <a:ext uri="{FF2B5EF4-FFF2-40B4-BE49-F238E27FC236}">
                <a16:creationId xmlns:a16="http://schemas.microsoft.com/office/drawing/2014/main" id="{0CE6E8CE-8F11-3F60-9DA8-1FD661975170}"/>
              </a:ext>
            </a:extLst>
          </p:cNvPr>
          <p:cNvSpPr>
            <a:spLocks noGrp="1"/>
          </p:cNvSpPr>
          <p:nvPr>
            <p:ph type="body" sz="quarter" idx="10"/>
          </p:nvPr>
        </p:nvSpPr>
        <p:spPr>
          <a:xfrm>
            <a:off x="594949" y="3033224"/>
            <a:ext cx="11025188" cy="498598"/>
          </a:xfrm>
          <a:noFill/>
        </p:spPr>
        <p:txBody>
          <a:bodyPr vert="horz" wrap="square" lIns="0" tIns="0" rIns="0" bIns="0" rtlCol="0" anchor="b" anchorCtr="0">
            <a:spAutoFit/>
          </a:bodyPr>
          <a:lstStyle>
            <a:lvl1pPr>
              <a:defRPr lang="en-US" sz="3600" b="0" cap="none" spc="-50" dirty="0">
                <a:ln w="3175">
                  <a:noFill/>
                </a:ln>
                <a:gradFill>
                  <a:gsLst>
                    <a:gs pos="22000">
                      <a:schemeClr val="accent2"/>
                    </a:gs>
                    <a:gs pos="100000">
                      <a:schemeClr val="accent3"/>
                    </a:gs>
                  </a:gsLst>
                  <a:lin ang="2400000" scaled="0"/>
                </a:gradFill>
                <a:effectLst/>
                <a:latin typeface="+mj-lt"/>
              </a:defRPr>
            </a:lvl1pPr>
          </a:lstStyle>
          <a:p>
            <a:pPr lvl="0">
              <a:lnSpc>
                <a:spcPct val="90000"/>
              </a:lnSpc>
              <a:spcBef>
                <a:spcPct val="0"/>
              </a:spcBef>
              <a:buNone/>
            </a:pPr>
            <a:r>
              <a:rPr lang="en-US"/>
              <a:t>Click to edit Master text styles</a:t>
            </a:r>
          </a:p>
        </p:txBody>
      </p:sp>
    </p:spTree>
    <p:extLst>
      <p:ext uri="{BB962C8B-B14F-4D97-AF65-F5344CB8AC3E}">
        <p14:creationId xmlns:p14="http://schemas.microsoft.com/office/powerpoint/2010/main" val="2699559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4_Title - Main Hero">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35526B3-1B77-DA7E-39AC-F0F77964EC4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1" y="0"/>
            <a:ext cx="12379569" cy="6858000"/>
          </a:xfrm>
          <a:prstGeom prst="rect">
            <a:avLst/>
          </a:prstGeom>
        </p:spPr>
      </p:pic>
      <p:pic>
        <p:nvPicPr>
          <p:cNvPr id="2" name="Picture 1">
            <a:extLst>
              <a:ext uri="{FF2B5EF4-FFF2-40B4-BE49-F238E27FC236}">
                <a16:creationId xmlns:a16="http://schemas.microsoft.com/office/drawing/2014/main" id="{F4A12633-3910-C1C9-2412-C41C7406415D}"/>
              </a:ext>
              <a:ext uri="{C183D7F6-B498-43B3-948B-1728B52AA6E4}">
                <adec:decorative xmlns:adec="http://schemas.microsoft.com/office/drawing/2017/decorative" val="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2849738"/>
            <a:ext cx="12379569" cy="4008263"/>
          </a:xfrm>
          <a:prstGeom prst="rect">
            <a:avLst/>
          </a:prstGeom>
        </p:spPr>
      </p:pic>
      <p:sp>
        <p:nvSpPr>
          <p:cNvPr id="3" name="Rectangle 2">
            <a:extLst>
              <a:ext uri="{FF2B5EF4-FFF2-40B4-BE49-F238E27FC236}">
                <a16:creationId xmlns:a16="http://schemas.microsoft.com/office/drawing/2014/main" id="{BF43EC56-D14B-6EAD-DA40-597D7C1F8990}"/>
              </a:ext>
            </a:extLst>
          </p:cNvPr>
          <p:cNvSpPr/>
          <p:nvPr userDrawn="1"/>
        </p:nvSpPr>
        <p:spPr bwMode="auto">
          <a:xfrm>
            <a:off x="-2" y="844368"/>
            <a:ext cx="12379568" cy="3302698"/>
          </a:xfrm>
          <a:prstGeom prst="rect">
            <a:avLst/>
          </a:prstGeom>
          <a:gradFill flip="none" rotWithShape="1">
            <a:gsLst>
              <a:gs pos="52000">
                <a:srgbClr val="FFFFFF"/>
              </a:gs>
              <a:gs pos="42000">
                <a:srgbClr val="FFFFFF">
                  <a:lumMod val="100000"/>
                </a:srgbClr>
              </a:gs>
              <a:gs pos="0">
                <a:schemeClr val="bg1">
                  <a:alpha val="0"/>
                </a:schemeClr>
              </a:gs>
              <a:gs pos="64000">
                <a:srgbClr val="FFFFFF"/>
              </a:gs>
              <a:gs pos="100000">
                <a:schemeClr val="bg1">
                  <a:alpha val="0"/>
                </a:schemeClr>
              </a:gs>
            </a:gsLst>
            <a:lin ang="54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9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 name="Text Placeholder 5">
            <a:extLst>
              <a:ext uri="{FF2B5EF4-FFF2-40B4-BE49-F238E27FC236}">
                <a16:creationId xmlns:a16="http://schemas.microsoft.com/office/drawing/2014/main" id="{0CE6E8CE-8F11-3F60-9DA8-1FD661975170}"/>
              </a:ext>
            </a:extLst>
          </p:cNvPr>
          <p:cNvSpPr>
            <a:spLocks noGrp="1"/>
          </p:cNvSpPr>
          <p:nvPr>
            <p:ph type="body" sz="quarter" idx="10"/>
          </p:nvPr>
        </p:nvSpPr>
        <p:spPr>
          <a:xfrm>
            <a:off x="594949" y="3033224"/>
            <a:ext cx="11025188" cy="498598"/>
          </a:xfrm>
          <a:noFill/>
        </p:spPr>
        <p:txBody>
          <a:bodyPr vert="horz" wrap="square" lIns="0" tIns="0" rIns="0" bIns="0" rtlCol="0" anchor="b" anchorCtr="0">
            <a:spAutoFit/>
          </a:bodyPr>
          <a:lstStyle>
            <a:lvl1pPr>
              <a:defRPr lang="en-US" sz="3600" b="0" cap="none" spc="-50" dirty="0">
                <a:ln w="3175">
                  <a:noFill/>
                </a:ln>
                <a:gradFill>
                  <a:gsLst>
                    <a:gs pos="22000">
                      <a:schemeClr val="accent2"/>
                    </a:gs>
                    <a:gs pos="100000">
                      <a:schemeClr val="accent3"/>
                    </a:gs>
                  </a:gsLst>
                  <a:lin ang="2400000" scaled="0"/>
                </a:gradFill>
                <a:effectLst/>
                <a:latin typeface="+mj-lt"/>
              </a:defRPr>
            </a:lvl1pPr>
          </a:lstStyle>
          <a:p>
            <a:pPr lvl="0">
              <a:lnSpc>
                <a:spcPct val="90000"/>
              </a:lnSpc>
              <a:spcBef>
                <a:spcPct val="0"/>
              </a:spcBef>
              <a:buNone/>
            </a:pPr>
            <a:r>
              <a:rPr lang="en-US"/>
              <a:t>Click to edit Master text styles</a:t>
            </a:r>
          </a:p>
        </p:txBody>
      </p:sp>
    </p:spTree>
    <p:extLst>
      <p:ext uri="{BB962C8B-B14F-4D97-AF65-F5344CB8AC3E}">
        <p14:creationId xmlns:p14="http://schemas.microsoft.com/office/powerpoint/2010/main" val="3455337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with photo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5F7F2C-59A9-4E2B-034F-05B733194D6B}"/>
              </a:ext>
            </a:extLst>
          </p:cNvPr>
          <p:cNvSpPr>
            <a:spLocks noGrp="1"/>
          </p:cNvSpPr>
          <p:nvPr>
            <p:ph type="title" hasCustomPrompt="1"/>
          </p:nvPr>
        </p:nvSpPr>
        <p:spPr>
          <a:xfrm>
            <a:off x="4692313" y="2941391"/>
            <a:ext cx="6917075" cy="609398"/>
          </a:xfrm>
          <a:noFill/>
        </p:spPr>
        <p:txBody>
          <a:bodyPr vert="horz" wrap="square" lIns="0" tIns="0" rIns="0" bIns="0" rtlCol="0" anchor="b" anchorCtr="0">
            <a:spAutoFit/>
          </a:bodyPr>
          <a:lstStyle>
            <a:lvl1pPr marL="173736" indent="-173736">
              <a:defRPr lang="en-US" sz="4400" dirty="0">
                <a:latin typeface="Segoe UI Semibold" panose="020B0702040204020203" pitchFamily="34" charset="0"/>
                <a:cs typeface="Segoe UI Semibold" panose="020B0702040204020203" pitchFamily="34" charset="0"/>
              </a:defRPr>
            </a:lvl1pPr>
          </a:lstStyle>
          <a:p>
            <a:pPr marL="155448" lvl="0" indent="-155448">
              <a:lnSpc>
                <a:spcPct val="90000"/>
              </a:lnSpc>
            </a:pPr>
            <a:r>
              <a:rPr lang="en-US"/>
              <a:t>“Quote text”</a:t>
            </a:r>
          </a:p>
        </p:txBody>
      </p:sp>
      <p:sp>
        <p:nvSpPr>
          <p:cNvPr id="3" name="Picture Placeholder 9" descr="This photo is a 'placeholder' only. Drag or drop your photo here, or click and tap the center to insert a photo.">
            <a:extLst>
              <a:ext uri="{FF2B5EF4-FFF2-40B4-BE49-F238E27FC236}">
                <a16:creationId xmlns:a16="http://schemas.microsoft.com/office/drawing/2014/main" id="{F7FD632A-16A5-2492-41F4-7D9AB3D20436}"/>
              </a:ext>
            </a:extLst>
          </p:cNvPr>
          <p:cNvSpPr>
            <a:spLocks noGrp="1"/>
          </p:cNvSpPr>
          <p:nvPr>
            <p:ph type="pic" sz="quarter" idx="13"/>
          </p:nvPr>
        </p:nvSpPr>
        <p:spPr>
          <a:xfrm>
            <a:off x="584200" y="1643865"/>
            <a:ext cx="3741057" cy="3570270"/>
          </a:xfrm>
          <a:blipFill dpi="0" rotWithShape="1">
            <a:blip r:embed="rId3" cstate="email">
              <a:extLst>
                <a:ext uri="{28A0092B-C50C-407E-A947-70E740481C1C}">
                  <a14:useLocalDpi xmlns:a14="http://schemas.microsoft.com/office/drawing/2010/main"/>
                </a:ext>
              </a:extLst>
            </a:blip>
            <a:srcRect/>
            <a:tile tx="0" ty="0" sx="55000" sy="55000" flip="none" algn="tl"/>
          </a:blipFill>
        </p:spPr>
        <p:txBody>
          <a:bodyPr>
            <a:noAutofit/>
          </a:bodyPr>
          <a:lstStyle>
            <a:lvl1pPr marL="0" indent="0">
              <a:buNone/>
              <a:defRPr>
                <a:noFill/>
              </a:defRPr>
            </a:lvl1pPr>
          </a:lstStyle>
          <a:p>
            <a:r>
              <a:rPr lang="en-US"/>
              <a:t>Click icon to add picture</a:t>
            </a:r>
          </a:p>
        </p:txBody>
      </p:sp>
      <p:sp>
        <p:nvSpPr>
          <p:cNvPr id="8" name="Text Placeholder 4">
            <a:extLst>
              <a:ext uri="{FF2B5EF4-FFF2-40B4-BE49-F238E27FC236}">
                <a16:creationId xmlns:a16="http://schemas.microsoft.com/office/drawing/2014/main" id="{49EC7442-9E8B-4375-C4B2-32309572DD61}"/>
              </a:ext>
            </a:extLst>
          </p:cNvPr>
          <p:cNvSpPr>
            <a:spLocks noGrp="1"/>
          </p:cNvSpPr>
          <p:nvPr>
            <p:ph type="body" sz="quarter" idx="12" hasCustomPrompt="1"/>
          </p:nvPr>
        </p:nvSpPr>
        <p:spPr>
          <a:xfrm>
            <a:off x="4909456" y="3962400"/>
            <a:ext cx="6699932"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9" name="Text Placeholder 4">
            <a:extLst>
              <a:ext uri="{FF2B5EF4-FFF2-40B4-BE49-F238E27FC236}">
                <a16:creationId xmlns:a16="http://schemas.microsoft.com/office/drawing/2014/main" id="{342F6520-30B7-86E6-093E-6B72113BA534}"/>
              </a:ext>
            </a:extLst>
          </p:cNvPr>
          <p:cNvSpPr>
            <a:spLocks noGrp="1"/>
          </p:cNvSpPr>
          <p:nvPr>
            <p:ph type="body" sz="quarter" idx="14" hasCustomPrompt="1"/>
          </p:nvPr>
        </p:nvSpPr>
        <p:spPr>
          <a:xfrm>
            <a:off x="4909456" y="4261494"/>
            <a:ext cx="6699932"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Company or position</a:t>
            </a:r>
          </a:p>
        </p:txBody>
      </p:sp>
    </p:spTree>
    <p:extLst>
      <p:ext uri="{BB962C8B-B14F-4D97-AF65-F5344CB8AC3E}">
        <p14:creationId xmlns:p14="http://schemas.microsoft.com/office/powerpoint/2010/main" val="3773221344"/>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guide id="2" orient="horz" pos="1909">
          <p15:clr>
            <a:srgbClr val="FBAE40"/>
          </p15:clr>
        </p15:guide>
        <p15:guide id="3" orient="horz" pos="2506">
          <p15:clr>
            <a:srgbClr val="FBAE40"/>
          </p15:clr>
        </p15:guide>
      </p15:sldGuideLst>
    </p:ext>
  </p:extLst>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Title - Main Hero">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572B204-BCCE-7ECF-F80E-C2E2E2E2809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Title 1"/>
          <p:cNvSpPr>
            <a:spLocks noGrp="1"/>
          </p:cNvSpPr>
          <p:nvPr>
            <p:ph type="title" hasCustomPrompt="1"/>
          </p:nvPr>
        </p:nvSpPr>
        <p:spPr>
          <a:xfrm>
            <a:off x="584201" y="2179561"/>
            <a:ext cx="4412673" cy="1354217"/>
          </a:xfrm>
          <a:noFill/>
        </p:spPr>
        <p:txBody>
          <a:bodyPr wrap="square" lIns="0" tIns="0" rIns="0" bIns="0" anchor="b" anchorCtr="0">
            <a:spAutoFit/>
          </a:bodyPr>
          <a:lstStyle>
            <a:lvl1pPr>
              <a:defRPr lang="en-US" sz="4400" kern="1200" dirty="0">
                <a:solidFill>
                  <a:schemeClr val="tx1"/>
                </a:solidFill>
                <a:latin typeface="Segoe UI Semibold" panose="020B0702040204020203" pitchFamily="34" charset="0"/>
                <a:ea typeface="+mn-ea"/>
                <a:cs typeface="Segoe UI Semibold" panose="020B07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1" y="3962400"/>
            <a:ext cx="4412673" cy="338682"/>
          </a:xfrm>
          <a:noFill/>
        </p:spPr>
        <p:txBody>
          <a:bodyPr wrap="square" lIns="0" tIns="0" rIns="0" bIns="0">
            <a:spAutoFit/>
          </a:bodyPr>
          <a:lstStyle>
            <a:lvl1pPr marL="0" indent="0">
              <a:spcBef>
                <a:spcPts val="0"/>
              </a:spcBef>
              <a:buNone/>
              <a:defRPr sz="2201"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bwMode="black">
          <a:xfrm>
            <a:off x="584201" y="585788"/>
            <a:ext cx="1366245" cy="292608"/>
          </a:xfrm>
          <a:prstGeom prst="rect">
            <a:avLst/>
          </a:prstGeom>
        </p:spPr>
      </p:pic>
    </p:spTree>
    <p:extLst>
      <p:ext uri="{BB962C8B-B14F-4D97-AF65-F5344CB8AC3E}">
        <p14:creationId xmlns:p14="http://schemas.microsoft.com/office/powerpoint/2010/main" val="11287997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21064D9-920A-AAC7-DE35-4B5BB13C8619}"/>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5"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400219771"/>
      </p:ext>
    </p:extLst>
  </p:cSld>
  <p:clrMapOvr>
    <a:masterClrMapping/>
  </p:clrMapOvr>
  <p:transition>
    <p:fad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2"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96"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2" y="457200"/>
            <a:ext cx="11018521" cy="553998"/>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199"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021851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4">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5">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0">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8">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7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1017C-5063-1480-FCBC-07DC62051B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3AF8C4B-6AB6-0FDA-13D3-9AA223F0D8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F5250A1-396D-79D0-91EB-E134A23848AC}"/>
              </a:ext>
            </a:extLst>
          </p:cNvPr>
          <p:cNvSpPr>
            <a:spLocks noGrp="1"/>
          </p:cNvSpPr>
          <p:nvPr>
            <p:ph type="dt" sz="half" idx="10"/>
          </p:nvPr>
        </p:nvSpPr>
        <p:spPr/>
        <p:txBody>
          <a:bodyPr/>
          <a:lstStyle/>
          <a:p>
            <a:fld id="{F04335F0-64AD-4313-BE82-313FA40F2C30}" type="datetimeFigureOut">
              <a:rPr lang="en-US" smtClean="0"/>
              <a:t>9/11/2025</a:t>
            </a:fld>
            <a:endParaRPr lang="en-US"/>
          </a:p>
        </p:txBody>
      </p:sp>
      <p:sp>
        <p:nvSpPr>
          <p:cNvPr id="5" name="Footer Placeholder 4">
            <a:extLst>
              <a:ext uri="{FF2B5EF4-FFF2-40B4-BE49-F238E27FC236}">
                <a16:creationId xmlns:a16="http://schemas.microsoft.com/office/drawing/2014/main" id="{D2F84ECF-FF86-C4C7-6C79-0C0A090C4E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82307C-E0D7-1A33-7253-DCCACE8C800D}"/>
              </a:ext>
            </a:extLst>
          </p:cNvPr>
          <p:cNvSpPr>
            <a:spLocks noGrp="1"/>
          </p:cNvSpPr>
          <p:nvPr>
            <p:ph type="sldNum" sz="quarter" idx="12"/>
          </p:nvPr>
        </p:nvSpPr>
        <p:spPr/>
        <p:txBody>
          <a:bodyPr/>
          <a:lstStyle/>
          <a:p>
            <a:fld id="{284D635D-BDBB-4316-B690-F12995A4A216}" type="slidenum">
              <a:rPr lang="en-US" smtClean="0"/>
              <a:t>‹#›</a:t>
            </a:fld>
            <a:endParaRPr lang="en-US"/>
          </a:p>
        </p:txBody>
      </p:sp>
    </p:spTree>
    <p:extLst>
      <p:ext uri="{BB962C8B-B14F-4D97-AF65-F5344CB8AC3E}">
        <p14:creationId xmlns:p14="http://schemas.microsoft.com/office/powerpoint/2010/main" val="1245597563"/>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sz="3600">
                <a:solidFill>
                  <a:schemeClr val="tx1"/>
                </a:solidFill>
              </a:defRPr>
            </a:lvl1pPr>
          </a:lstStyle>
          <a:p>
            <a:r>
              <a:rPr lang="en-US"/>
              <a:t>Click to edit Master title style</a:t>
            </a:r>
          </a:p>
        </p:txBody>
      </p:sp>
      <p:sp>
        <p:nvSpPr>
          <p:cNvPr id="4" name="Rectangle: Rounded Corners 3">
            <a:extLst>
              <a:ext uri="{FF2B5EF4-FFF2-40B4-BE49-F238E27FC236}">
                <a16:creationId xmlns:a16="http://schemas.microsoft.com/office/drawing/2014/main" id="{D127B3CD-C642-F5B9-B10F-7301F2C5985B}"/>
              </a:ext>
              <a:ext uri="{C183D7F6-B498-43B3-948B-1728B52AA6E4}">
                <adec:decorative xmlns:adec="http://schemas.microsoft.com/office/drawing/2017/decorative" val="1"/>
              </a:ext>
            </a:extLst>
          </p:cNvPr>
          <p:cNvSpPr/>
          <p:nvPr userDrawn="1"/>
        </p:nvSpPr>
        <p:spPr bwMode="auto">
          <a:xfrm flipH="1" flipV="1">
            <a:off x="588263" y="1381125"/>
            <a:ext cx="11018520" cy="45719"/>
          </a:xfrm>
          <a:prstGeom prst="roundRect">
            <a:avLst>
              <a:gd name="adj" fmla="val 0"/>
            </a:avLst>
          </a:prstGeom>
          <a:gradFill flip="none" rotWithShape="1">
            <a:gsLst>
              <a:gs pos="0">
                <a:srgbClr val="FF8C00"/>
              </a:gs>
              <a:gs pos="74000">
                <a:srgbClr val="DB3B01"/>
              </a:gs>
            </a:gsLst>
            <a:path path="circle">
              <a:fillToRect r="100000" b="100000"/>
            </a:path>
            <a:tileRect l="-100000" t="-100000"/>
          </a:gradFill>
          <a:ln>
            <a:noFill/>
            <a:headEnd type="none" w="med" len="med"/>
            <a:tailEnd type="none" w="med" len="med"/>
          </a:ln>
          <a:effectLst>
            <a:outerShdw blurRad="381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a:solidFill>
                <a:srgbClr val="FFFFFF"/>
              </a:solidFill>
              <a:cs typeface="Segoe UI" pitchFamily="34" charset="0"/>
            </a:endParaRPr>
          </a:p>
        </p:txBody>
      </p:sp>
      <p:sp>
        <p:nvSpPr>
          <p:cNvPr id="3" name="Text Placeholder 2"/>
          <p:cNvSpPr>
            <a:spLocks noGrp="1"/>
          </p:cNvSpPr>
          <p:nvPr>
            <p:ph type="body" sz="quarter" idx="10" hasCustomPrompt="1"/>
          </p:nvPr>
        </p:nvSpPr>
        <p:spPr>
          <a:xfrm>
            <a:off x="584200" y="1796771"/>
            <a:ext cx="11018520" cy="1800493"/>
          </a:xfrm>
        </p:spPr>
        <p:txBody>
          <a:bodyPr/>
          <a:lstStyle>
            <a:lvl1pPr marL="228556" indent="-228556">
              <a:lnSpc>
                <a:spcPct val="100000"/>
              </a:lnSpc>
              <a:spcBef>
                <a:spcPts val="588"/>
              </a:spcBef>
              <a:spcAft>
                <a:spcPts val="588"/>
              </a:spcAft>
              <a:buFont typeface="Arial" panose="020B0604020202020204" pitchFamily="34" charset="0"/>
              <a:buChar char="•"/>
              <a:defRPr sz="2400">
                <a:solidFill>
                  <a:schemeClr val="tx1"/>
                </a:solidFill>
              </a:defRPr>
            </a:lvl1pPr>
            <a:lvl2pPr marL="457112" indent="-228556">
              <a:lnSpc>
                <a:spcPct val="100000"/>
              </a:lnSpc>
              <a:spcBef>
                <a:spcPts val="588"/>
              </a:spcBef>
              <a:spcAft>
                <a:spcPts val="588"/>
              </a:spcAft>
              <a:buFont typeface="Arial" panose="020B0604020202020204" pitchFamily="34" charset="0"/>
              <a:buChar char="•"/>
              <a:defRPr sz="1600">
                <a:solidFill>
                  <a:schemeClr val="tx1"/>
                </a:solidFill>
              </a:defRPr>
            </a:lvl2pPr>
            <a:lvl3pPr marL="657099" indent="-199986">
              <a:lnSpc>
                <a:spcPct val="100000"/>
              </a:lnSpc>
              <a:spcBef>
                <a:spcPts val="588"/>
              </a:spcBef>
              <a:spcAft>
                <a:spcPts val="588"/>
              </a:spcAft>
              <a:buFont typeface="Arial" panose="020B0604020202020204" pitchFamily="34" charset="0"/>
              <a:buChar char="•"/>
              <a:defRPr sz="1400">
                <a:solidFill>
                  <a:schemeClr val="tx1"/>
                </a:solidFill>
              </a:defRPr>
            </a:lvl3pPr>
            <a:lvl4pPr marL="842801" indent="-180940">
              <a:lnSpc>
                <a:spcPct val="100000"/>
              </a:lnSpc>
              <a:spcBef>
                <a:spcPts val="588"/>
              </a:spcBef>
              <a:spcAft>
                <a:spcPts val="588"/>
              </a:spcAft>
              <a:buFont typeface="Arial" panose="020B0604020202020204" pitchFamily="34" charset="0"/>
              <a:buChar char="•"/>
              <a:defRPr sz="1200">
                <a:solidFill>
                  <a:schemeClr val="tx1"/>
                </a:solidFill>
              </a:defRPr>
            </a:lvl4pPr>
            <a:lvl5pPr marL="1023741" indent="-168243">
              <a:lnSpc>
                <a:spcPct val="100000"/>
              </a:lnSpc>
              <a:spcBef>
                <a:spcPts val="588"/>
              </a:spcBef>
              <a:spcAft>
                <a:spcPts val="588"/>
              </a:spcAft>
              <a:buFont typeface="Arial" panose="020B0604020202020204" pitchFamily="34" charset="0"/>
              <a:buChar char="•"/>
              <a:defRPr sz="100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121202520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Screenshot_Connection">
    <p:bg>
      <p:bgPr>
        <a:solidFill>
          <a:srgbClr val="F2F2F2"/>
        </a:solidFill>
        <a:effectLst/>
      </p:bgPr>
    </p:bg>
    <p:spTree>
      <p:nvGrpSpPr>
        <p:cNvPr id="1" name=""/>
        <p:cNvGrpSpPr/>
        <p:nvPr/>
      </p:nvGrpSpPr>
      <p:grpSpPr>
        <a:xfrm>
          <a:off x="0" y="0"/>
          <a:ext cx="0" cy="0"/>
          <a:chOff x="0" y="0"/>
          <a:chExt cx="0" cy="0"/>
        </a:xfrm>
      </p:grpSpPr>
      <p:pic>
        <p:nvPicPr>
          <p:cNvPr id="4" name="Picture 3" descr="A close-up of a toothbrush&#10;&#10;Description automatically generated with medium confidence">
            <a:extLst>
              <a:ext uri="{FF2B5EF4-FFF2-40B4-BE49-F238E27FC236}">
                <a16:creationId xmlns:a16="http://schemas.microsoft.com/office/drawing/2014/main" id="{7CED0F08-810D-C497-36A0-8C94FBE859F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882061" y="-1"/>
            <a:ext cx="5309939" cy="6858001"/>
          </a:xfrm>
          <a:prstGeom prst="rect">
            <a:avLst/>
          </a:prstGeom>
        </p:spPr>
      </p:pic>
      <p:sp>
        <p:nvSpPr>
          <p:cNvPr id="6" name="Rectangle 5">
            <a:extLst>
              <a:ext uri="{FF2B5EF4-FFF2-40B4-BE49-F238E27FC236}">
                <a16:creationId xmlns:a16="http://schemas.microsoft.com/office/drawing/2014/main" id="{47C84E5E-31EE-F51E-42F7-9E99BCBE843D}"/>
              </a:ext>
            </a:extLst>
          </p:cNvPr>
          <p:cNvSpPr/>
          <p:nvPr userDrawn="1"/>
        </p:nvSpPr>
        <p:spPr bwMode="auto">
          <a:xfrm>
            <a:off x="5512777" y="0"/>
            <a:ext cx="6679220" cy="6858000"/>
          </a:xfrm>
          <a:prstGeom prst="rect">
            <a:avLst/>
          </a:prstGeom>
          <a:gradFill>
            <a:gsLst>
              <a:gs pos="0">
                <a:srgbClr val="CED8DB">
                  <a:alpha val="0"/>
                </a:srgbClr>
              </a:gs>
              <a:gs pos="69000">
                <a:srgbClr val="F2F2F2"/>
              </a:gs>
            </a:gsLst>
            <a:lin ang="108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683700365"/>
      </p:ext>
    </p:extLst>
  </p:cSld>
  <p:clrMapOvr>
    <a:masterClrMapping/>
  </p:clrMapOvr>
  <p:transition>
    <p:fade/>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1_Title Only w beig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0D2C7A-4F5B-353D-0C06-7346A8207B45}"/>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Sans Display" pitchFamily="2"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a:xfrm>
            <a:off x="419804" y="411480"/>
            <a:ext cx="11352392" cy="430887"/>
          </a:xfrm>
        </p:spPr>
        <p:txBody>
          <a:bodyPr/>
          <a:lstStyle>
            <a:lvl1pPr>
              <a:defRPr spc="0" baseline="0"/>
            </a:lvl1pPr>
          </a:lstStyle>
          <a:p>
            <a:r>
              <a:rPr lang="en-US"/>
              <a:t>Click to edit Master title style</a:t>
            </a:r>
          </a:p>
        </p:txBody>
      </p:sp>
    </p:spTree>
    <p:extLst>
      <p:ext uri="{BB962C8B-B14F-4D97-AF65-F5344CB8AC3E}">
        <p14:creationId xmlns:p14="http://schemas.microsoft.com/office/powerpoint/2010/main" val="35798523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91440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a:t>
            </a:r>
            <a:br>
              <a:rPr lang="en-US"/>
            </a:br>
            <a:r>
              <a:rPr lang="en-US"/>
              <a:t>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16" name="Picture 15" descr="A logo of a company&#10;&#10;Description automatically generated">
            <a:extLst>
              <a:ext uri="{FF2B5EF4-FFF2-40B4-BE49-F238E27FC236}">
                <a16:creationId xmlns:a16="http://schemas.microsoft.com/office/drawing/2014/main" id="{DD0AF0F7-CB9D-430F-0371-DEAB62BB5B4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71500" y="581978"/>
            <a:ext cx="1454782" cy="343851"/>
          </a:xfrm>
          <a:prstGeom prst="rect">
            <a:avLst/>
          </a:prstGeom>
        </p:spPr>
      </p:pic>
    </p:spTree>
    <p:extLst>
      <p:ext uri="{BB962C8B-B14F-4D97-AF65-F5344CB8AC3E}">
        <p14:creationId xmlns:p14="http://schemas.microsoft.com/office/powerpoint/2010/main" val="21735428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080397"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080397"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8" name="Picture 7" descr="A logo of a company&#10;&#10;Description automatically generated">
            <a:extLst>
              <a:ext uri="{FF2B5EF4-FFF2-40B4-BE49-F238E27FC236}">
                <a16:creationId xmlns:a16="http://schemas.microsoft.com/office/drawing/2014/main" id="{51065696-BF77-547A-924A-9F4AB38AD41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71500" y="581978"/>
            <a:ext cx="1454782" cy="343851"/>
          </a:xfrm>
          <a:prstGeom prst="rect">
            <a:avLst/>
          </a:prstGeom>
        </p:spPr>
      </p:pic>
    </p:spTree>
    <p:extLst>
      <p:ext uri="{BB962C8B-B14F-4D97-AF65-F5344CB8AC3E}">
        <p14:creationId xmlns:p14="http://schemas.microsoft.com/office/powerpoint/2010/main" val="18190218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p:cSld name="Title Slide 3">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55118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18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11" name="Picture 10" descr="A logo of a company&#10;&#10;Description automatically generated">
            <a:extLst>
              <a:ext uri="{FF2B5EF4-FFF2-40B4-BE49-F238E27FC236}">
                <a16:creationId xmlns:a16="http://schemas.microsoft.com/office/drawing/2014/main" id="{CAE62B93-42FC-5FEC-B67B-BA687583F380}"/>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71500" y="581978"/>
            <a:ext cx="1454782" cy="343851"/>
          </a:xfrm>
          <a:prstGeom prst="rect">
            <a:avLst/>
          </a:prstGeom>
        </p:spPr>
      </p:pic>
    </p:spTree>
    <p:extLst>
      <p:ext uri="{BB962C8B-B14F-4D97-AF65-F5344CB8AC3E}">
        <p14:creationId xmlns:p14="http://schemas.microsoft.com/office/powerpoint/2010/main" val="41581101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creensho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AE75E-50C6-99BB-0848-95941F7B34C7}"/>
              </a:ext>
            </a:extLst>
          </p:cNvPr>
          <p:cNvSpPr>
            <a:spLocks noGrp="1"/>
          </p:cNvSpPr>
          <p:nvPr>
            <p:ph type="title"/>
          </p:nvPr>
        </p:nvSpPr>
        <p:spPr>
          <a:xfrm>
            <a:off x="588263" y="457200"/>
            <a:ext cx="4153600" cy="553998"/>
          </a:xfrm>
        </p:spPr>
        <p:txBody>
          <a:bodyPr/>
          <a:lstStyle/>
          <a:p>
            <a:r>
              <a:rPr lang="en-US"/>
              <a:t>Click to edit Master title style</a:t>
            </a:r>
          </a:p>
        </p:txBody>
      </p:sp>
      <p:sp>
        <p:nvSpPr>
          <p:cNvPr id="6" name="Text Placeholder 5">
            <a:extLst>
              <a:ext uri="{FF2B5EF4-FFF2-40B4-BE49-F238E27FC236}">
                <a16:creationId xmlns:a16="http://schemas.microsoft.com/office/drawing/2014/main" id="{5B232AC0-B16F-5C51-D13C-BDEF058EC2DB}"/>
              </a:ext>
            </a:extLst>
          </p:cNvPr>
          <p:cNvSpPr>
            <a:spLocks noGrp="1"/>
          </p:cNvSpPr>
          <p:nvPr>
            <p:ph type="body" sz="quarter" idx="10"/>
          </p:nvPr>
        </p:nvSpPr>
        <p:spPr>
          <a:xfrm>
            <a:off x="584200" y="2025650"/>
            <a:ext cx="4152900" cy="424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descr="This photo is a 'placeholder' only. Drag or drop your photo here, or click and tap the center to insert a photo.">
            <a:extLst>
              <a:ext uri="{FF2B5EF4-FFF2-40B4-BE49-F238E27FC236}">
                <a16:creationId xmlns:a16="http://schemas.microsoft.com/office/drawing/2014/main" id="{2F80F494-7A48-2460-9280-FA838B6BB860}"/>
              </a:ext>
            </a:extLst>
          </p:cNvPr>
          <p:cNvSpPr>
            <a:spLocks noGrp="1"/>
          </p:cNvSpPr>
          <p:nvPr>
            <p:ph type="pic" sz="quarter" idx="11" hasCustomPrompt="1"/>
          </p:nvPr>
        </p:nvSpPr>
        <p:spPr>
          <a:xfrm>
            <a:off x="5591174" y="1681165"/>
            <a:ext cx="6601968" cy="3713607"/>
          </a:xfrm>
          <a:prstGeom prst="roundRect">
            <a:avLst>
              <a:gd name="adj" fmla="val 3942"/>
            </a:avLst>
          </a:prstGeom>
          <a:blipFill>
            <a:blip r:embed="rId3" cstate="email">
              <a:extLst>
                <a:ext uri="{28A0092B-C50C-407E-A947-70E740481C1C}">
                  <a14:useLocalDpi xmlns:a14="http://schemas.microsoft.com/office/drawing/2010/main"/>
                </a:ext>
              </a:extLst>
            </a:blip>
            <a:stretch>
              <a:fillRect/>
            </a:stretch>
          </a:blipFill>
          <a:ln w="254000">
            <a:gradFill flip="none" rotWithShape="1">
              <a:gsLst>
                <a:gs pos="0">
                  <a:srgbClr val="FFFFFF"/>
                </a:gs>
                <a:gs pos="100000">
                  <a:srgbClr val="F2F2F2"/>
                </a:gs>
              </a:gsLst>
              <a:lin ang="2700000" scaled="1"/>
              <a:tileRect/>
            </a:gradFill>
          </a:ln>
          <a:effectLst>
            <a:outerShdw blurRad="127000" dist="63500" dir="2700000" algn="ctr" rotWithShape="0">
              <a:srgbClr val="000000">
                <a:alpha val="25000"/>
              </a:srgbClr>
            </a:outerShdw>
          </a:effectLst>
        </p:spPr>
        <p:txBody>
          <a:bodyPr tIns="1005840">
            <a:noAutofit/>
          </a:bodyPr>
          <a:lstStyle>
            <a:lvl1pPr marL="0" indent="0" algn="ctr">
              <a:buNone/>
              <a:defRPr sz="1400">
                <a:solidFill>
                  <a:srgbClr val="000000"/>
                </a:solidFill>
                <a:latin typeface="+mj-lt"/>
              </a:defRPr>
            </a:lvl1pPr>
          </a:lstStyle>
          <a:p>
            <a:r>
              <a:rPr lang="en-US"/>
              <a:t>Drag and drop your</a:t>
            </a:r>
            <a:br>
              <a:rPr lang="en-US"/>
            </a:br>
            <a:r>
              <a:rPr lang="en-US"/>
              <a:t>photo here or click or</a:t>
            </a:r>
            <a:br>
              <a:rPr lang="en-US"/>
            </a:br>
            <a:r>
              <a:rPr lang="en-US"/>
              <a:t>tap icon below to insert</a:t>
            </a:r>
          </a:p>
        </p:txBody>
      </p:sp>
    </p:spTree>
    <p:extLst>
      <p:ext uri="{BB962C8B-B14F-4D97-AF65-F5344CB8AC3E}">
        <p14:creationId xmlns:p14="http://schemas.microsoft.com/office/powerpoint/2010/main" val="281739575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pos="2987">
          <p15:clr>
            <a:srgbClr val="FBAE40"/>
          </p15:clr>
        </p15:guide>
        <p15:guide id="4" orient="horz" pos="1276">
          <p15:clr>
            <a:srgbClr val="FBAE40"/>
          </p15:clr>
        </p15:guide>
        <p15:guide id="5" orient="horz" pos="901">
          <p15:clr>
            <a:srgbClr val="FBAE40"/>
          </p15:clr>
        </p15:guide>
      </p15:sldGuideLst>
    </p:ext>
  </p:extLs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Title Slide with replaceable imag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4958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a:t>
            </a:r>
            <a:br>
              <a:rPr lang="en-US"/>
            </a:br>
            <a:r>
              <a:rPr lang="en-US"/>
              <a:t>presentation title </a:t>
            </a:r>
          </a:p>
        </p:txBody>
      </p:sp>
      <p:sp>
        <p:nvSpPr>
          <p:cNvPr id="5" name="Text Placeholder 4"/>
          <p:cNvSpPr>
            <a:spLocks noGrp="1"/>
          </p:cNvSpPr>
          <p:nvPr>
            <p:ph type="body" sz="quarter" idx="12" hasCustomPrompt="1"/>
          </p:nvPr>
        </p:nvSpPr>
        <p:spPr>
          <a:xfrm>
            <a:off x="584200" y="3962400"/>
            <a:ext cx="44958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16" name="Picture 15" descr="A logo of a company&#10;&#10;Description automatically generated">
            <a:extLst>
              <a:ext uri="{FF2B5EF4-FFF2-40B4-BE49-F238E27FC236}">
                <a16:creationId xmlns:a16="http://schemas.microsoft.com/office/drawing/2014/main" id="{DD0AF0F7-CB9D-430F-0371-DEAB62BB5B4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71500" y="581978"/>
            <a:ext cx="1454782" cy="343851"/>
          </a:xfrm>
          <a:prstGeom prst="rect">
            <a:avLst/>
          </a:prstGeom>
        </p:spPr>
      </p:pic>
      <p:sp>
        <p:nvSpPr>
          <p:cNvPr id="2" name="Picture Placeholder" descr="Picture placeholder">
            <a:extLst>
              <a:ext uri="{FF2B5EF4-FFF2-40B4-BE49-F238E27FC236}">
                <a16:creationId xmlns:a16="http://schemas.microsoft.com/office/drawing/2014/main" id="{9BD5030A-DADA-E973-A194-2BD6C3CE6D48}"/>
              </a:ext>
            </a:extLst>
          </p:cNvPr>
          <p:cNvSpPr>
            <a:spLocks noGrp="1"/>
          </p:cNvSpPr>
          <p:nvPr>
            <p:ph type="pic" sz="quarter" idx="11" hasCustomPrompt="1"/>
          </p:nvPr>
        </p:nvSpPr>
        <p:spPr bwMode="ltGray">
          <a:xfrm>
            <a:off x="5334000" y="0"/>
            <a:ext cx="6858000" cy="6858000"/>
          </a:xfrm>
          <a:blipFill>
            <a:blip r:embed="rId4"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tx2"/>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6519610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Text Placeholder 4">
            <a:extLst>
              <a:ext uri="{FF2B5EF4-FFF2-40B4-BE49-F238E27FC236}">
                <a16:creationId xmlns:a16="http://schemas.microsoft.com/office/drawing/2014/main" id="{6E27CBDD-49E9-BBDF-550B-482E4E570E44}"/>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379655216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A1363FF4-6EF0-D2BC-8DFE-19CC89CD9276}"/>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334327583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3" name="Text Placeholder 4">
            <a:extLst>
              <a:ext uri="{FF2B5EF4-FFF2-40B4-BE49-F238E27FC236}">
                <a16:creationId xmlns:a16="http://schemas.microsoft.com/office/drawing/2014/main" id="{CDC3595B-25C2-CF43-259D-75A3671E7098}"/>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236759290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Sans Display" pitchFamily="2" charset="0"/>
                <a:cs typeface="Segoe Sans Display" pitchFamily="2"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Sans Display" pitchFamily="2" charset="0"/>
                <a:cs typeface="Segoe Sans Display" pitchFamily="2"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4">
            <a:extLst>
              <a:ext uri="{FF2B5EF4-FFF2-40B4-BE49-F238E27FC236}">
                <a16:creationId xmlns:a16="http://schemas.microsoft.com/office/drawing/2014/main" id="{3A3D27F9-7D19-8ECF-C50E-71D515E54BB8}"/>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426789134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4">
            <a:extLst>
              <a:ext uri="{FF2B5EF4-FFF2-40B4-BE49-F238E27FC236}">
                <a16:creationId xmlns:a16="http://schemas.microsoft.com/office/drawing/2014/main" id="{C112CDB0-015D-94C2-ECEE-970711F59EB7}"/>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82067165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 Placeholder 4">
            <a:extLst>
              <a:ext uri="{FF2B5EF4-FFF2-40B4-BE49-F238E27FC236}">
                <a16:creationId xmlns:a16="http://schemas.microsoft.com/office/drawing/2014/main" id="{A51E17F0-59B9-3EAE-0FC7-A1EBDE8F7BB3}"/>
              </a:ext>
            </a:extLst>
          </p:cNvPr>
          <p:cNvSpPr>
            <a:spLocks noGrp="1"/>
          </p:cNvSpPr>
          <p:nvPr>
            <p:ph type="body" sz="quarter" idx="18"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03670987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496CCFA2-2D28-1617-4A3E-368924E94312}"/>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2098892404"/>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8AB70484-C812-6F3C-92DD-F6B2E1A813CF}"/>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906304347"/>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AA97F131-E501-E84F-7717-E61457B6D3AC}"/>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435173007"/>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obile Screensho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AE75E-50C6-99BB-0848-95941F7B34C7}"/>
              </a:ext>
            </a:extLst>
          </p:cNvPr>
          <p:cNvSpPr>
            <a:spLocks noGrp="1"/>
          </p:cNvSpPr>
          <p:nvPr>
            <p:ph type="title"/>
          </p:nvPr>
        </p:nvSpPr>
        <p:spPr>
          <a:xfrm>
            <a:off x="588263" y="457200"/>
            <a:ext cx="4926712" cy="553998"/>
          </a:xfrm>
        </p:spPr>
        <p:txBody>
          <a:bodyPr/>
          <a:lstStyle/>
          <a:p>
            <a:r>
              <a:rPr lang="en-US"/>
              <a:t>Click to edit Master title style</a:t>
            </a:r>
          </a:p>
        </p:txBody>
      </p:sp>
      <p:sp>
        <p:nvSpPr>
          <p:cNvPr id="6" name="Text Placeholder 5">
            <a:extLst>
              <a:ext uri="{FF2B5EF4-FFF2-40B4-BE49-F238E27FC236}">
                <a16:creationId xmlns:a16="http://schemas.microsoft.com/office/drawing/2014/main" id="{5B232AC0-B16F-5C51-D13C-BDEF058EC2DB}"/>
              </a:ext>
            </a:extLst>
          </p:cNvPr>
          <p:cNvSpPr>
            <a:spLocks noGrp="1"/>
          </p:cNvSpPr>
          <p:nvPr>
            <p:ph type="body" sz="quarter" idx="10"/>
          </p:nvPr>
        </p:nvSpPr>
        <p:spPr>
          <a:xfrm>
            <a:off x="584199" y="2025650"/>
            <a:ext cx="4930775" cy="424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descr="This photo is a 'placeholder' only. Drag or drop your photo here, or click and tap the center to insert a photo.">
            <a:extLst>
              <a:ext uri="{FF2B5EF4-FFF2-40B4-BE49-F238E27FC236}">
                <a16:creationId xmlns:a16="http://schemas.microsoft.com/office/drawing/2014/main" id="{560D4059-8C07-7C46-13EE-577BE9B28E67}"/>
              </a:ext>
            </a:extLst>
          </p:cNvPr>
          <p:cNvSpPr>
            <a:spLocks noGrp="1"/>
          </p:cNvSpPr>
          <p:nvPr>
            <p:ph type="pic" sz="quarter" idx="11" hasCustomPrompt="1"/>
          </p:nvPr>
        </p:nvSpPr>
        <p:spPr>
          <a:xfrm>
            <a:off x="7543802" y="843604"/>
            <a:ext cx="2383621" cy="5166360"/>
          </a:xfrm>
          <a:prstGeom prst="roundRect">
            <a:avLst>
              <a:gd name="adj" fmla="val 3755"/>
            </a:avLst>
          </a:prstGeom>
          <a:blipFill>
            <a:blip r:embed="rId3" cstate="email">
              <a:extLst>
                <a:ext uri="{28A0092B-C50C-407E-A947-70E740481C1C}">
                  <a14:useLocalDpi xmlns:a14="http://schemas.microsoft.com/office/drawing/2010/main"/>
                </a:ext>
              </a:extLst>
            </a:blip>
            <a:stretch>
              <a:fillRect/>
            </a:stretch>
          </a:blipFill>
          <a:ln w="254000">
            <a:gradFill>
              <a:gsLst>
                <a:gs pos="0">
                  <a:srgbClr val="FFFFFF"/>
                </a:gs>
                <a:gs pos="100000">
                  <a:srgbClr val="F2F2F2"/>
                </a:gs>
              </a:gsLst>
              <a:lin ang="2700000" scaled="0"/>
            </a:gradFill>
          </a:ln>
          <a:effectLst>
            <a:outerShdw blurRad="127000" dist="63500" dir="2700000" algn="ctr" rotWithShape="0">
              <a:srgbClr val="000000">
                <a:alpha val="25000"/>
              </a:srgbClr>
            </a:outerShdw>
          </a:effectLst>
        </p:spPr>
        <p:txBody>
          <a:bodyPr bIns="1005840" anchor="ctr" anchorCtr="0">
            <a:noAutofit/>
          </a:bodyPr>
          <a:lstStyle>
            <a:lvl1pPr marL="0" indent="0" algn="ctr">
              <a:buNone/>
              <a:defRPr sz="1200">
                <a:solidFill>
                  <a:srgbClr val="FFFFFF"/>
                </a:solidFill>
                <a:latin typeface="+mj-lt"/>
              </a:defRPr>
            </a:lvl1pPr>
          </a:lstStyle>
          <a:p>
            <a:r>
              <a:rPr lang="en-US"/>
              <a:t>Drag and drop your photo</a:t>
            </a:r>
            <a:br>
              <a:rPr lang="en-US"/>
            </a:br>
            <a:r>
              <a:rPr lang="en-US"/>
              <a:t>here or click or tap icon</a:t>
            </a:r>
            <a:br>
              <a:rPr lang="en-US"/>
            </a:br>
            <a:r>
              <a:rPr lang="en-US"/>
              <a:t>below to insert</a:t>
            </a:r>
          </a:p>
        </p:txBody>
      </p:sp>
    </p:spTree>
    <p:extLst>
      <p:ext uri="{BB962C8B-B14F-4D97-AF65-F5344CB8AC3E}">
        <p14:creationId xmlns:p14="http://schemas.microsoft.com/office/powerpoint/2010/main" val="3442230498"/>
      </p:ext>
    </p:extLst>
  </p:cSld>
  <p:clrMapOvr>
    <a:masterClrMapping/>
  </p:clrMapOvr>
  <p:transition>
    <p:fade/>
  </p:transition>
  <p:extLst>
    <p:ext uri="{DCECCB84-F9BA-43D5-87BE-67443E8EF086}">
      <p15:sldGuideLst xmlns:p15="http://schemas.microsoft.com/office/powerpoint/2012/main">
        <p15:guide id="2" pos="3840">
          <p15:clr>
            <a:srgbClr val="FBAE40"/>
          </p15:clr>
        </p15:guide>
        <p15:guide id="3" pos="3474">
          <p15:clr>
            <a:srgbClr val="FBAE40"/>
          </p15:clr>
        </p15:guide>
        <p15:guide id="4" orient="horz" pos="1276">
          <p15:clr>
            <a:srgbClr val="FBAE40"/>
          </p15:clr>
        </p15:guide>
        <p15:guide id="5" orient="horz" pos="901">
          <p15:clr>
            <a:srgbClr val="FBAE40"/>
          </p15:clr>
        </p15:guide>
      </p15:sldGuideLst>
    </p:ext>
  </p:extLs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Text Placeholder 4">
            <a:extLst>
              <a:ext uri="{FF2B5EF4-FFF2-40B4-BE49-F238E27FC236}">
                <a16:creationId xmlns:a16="http://schemas.microsoft.com/office/drawing/2014/main" id="{3134AA3C-2F0D-D667-86A9-3A48F0A2264F}"/>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97729230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8" name="Picture 7" descr="A blue sky with clouds&#10;&#10;Description automatically generated">
            <a:extLst>
              <a:ext uri="{FF2B5EF4-FFF2-40B4-BE49-F238E27FC236}">
                <a16:creationId xmlns:a16="http://schemas.microsoft.com/office/drawing/2014/main" id="{C3E3C648-875E-914B-09E7-8C643506C4D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152097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ounded Rectangle 1">
            <a:extLst>
              <a:ext uri="{FF2B5EF4-FFF2-40B4-BE49-F238E27FC236}">
                <a16:creationId xmlns:a16="http://schemas.microsoft.com/office/drawing/2014/main" id="{0A6B7E02-9E97-23AE-561A-A6E465780F9B}"/>
              </a:ext>
              <a:ext uri="{C183D7F6-B498-43B3-948B-1728B52AA6E4}">
                <adec:decorative xmlns:adec="http://schemas.microsoft.com/office/drawing/2017/decorative" val="1"/>
              </a:ext>
            </a:extLst>
          </p:cNvPr>
          <p:cNvSpPr/>
          <p:nvPr userDrawn="1"/>
        </p:nvSpPr>
        <p:spPr bwMode="auto">
          <a:xfrm>
            <a:off x="308396" y="302623"/>
            <a:ext cx="11575208" cy="6252753"/>
          </a:xfrm>
          <a:prstGeom prst="roundRect">
            <a:avLst>
              <a:gd name="adj" fmla="val 2249"/>
            </a:avLst>
          </a:prstGeom>
          <a:solidFill>
            <a:srgbClr val="FFFFFF"/>
          </a:solidFill>
          <a:ln>
            <a:noFill/>
          </a:ln>
          <a:effectLst>
            <a:outerShdw blurRad="254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a:ln>
                  <a:noFill/>
                </a:ln>
                <a:solidFill>
                  <a:prstClr val="white"/>
                </a:solidFill>
                <a:effectLst/>
                <a:uLnTx/>
                <a:uFillTx/>
                <a:latin typeface="Segoe UI Semibold"/>
                <a:ea typeface="+mn-ea"/>
                <a:cs typeface="Segoe UI Semibold"/>
              </a:rPr>
              <a:t>Microsoft 365 Agents</a:t>
            </a:r>
            <a:endParaRPr kumimoji="0" lang="en-US" sz="11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81076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531812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Sans Display" pitchFamily="2" charset="0"/>
              </a:defRPr>
            </a:lvl1pPr>
          </a:lstStyle>
          <a:p>
            <a:r>
              <a:rPr lang="en-US"/>
              <a:t>Click to edit Master title style</a:t>
            </a:r>
          </a:p>
        </p:txBody>
      </p:sp>
    </p:spTree>
    <p:extLst>
      <p:ext uri="{BB962C8B-B14F-4D97-AF65-F5344CB8AC3E}">
        <p14:creationId xmlns:p14="http://schemas.microsoft.com/office/powerpoint/2010/main" val="38284810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Devi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6583680"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394960"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Text Placeholder 4">
            <a:extLst>
              <a:ext uri="{FF2B5EF4-FFF2-40B4-BE49-F238E27FC236}">
                <a16:creationId xmlns:a16="http://schemas.microsoft.com/office/drawing/2014/main" id="{6E27CBDD-49E9-BBDF-550B-482E4E570E44}"/>
              </a:ext>
            </a:extLst>
          </p:cNvPr>
          <p:cNvSpPr>
            <a:spLocks noGrp="1"/>
          </p:cNvSpPr>
          <p:nvPr>
            <p:ph type="body" sz="quarter" idx="11" hasCustomPrompt="1"/>
          </p:nvPr>
        </p:nvSpPr>
        <p:spPr>
          <a:xfrm>
            <a:off x="584200" y="292100"/>
            <a:ext cx="658368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2CFD743-438B-21E8-B2BA-FF8644B73E5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8402320" y="3068320"/>
            <a:ext cx="6858000" cy="721360"/>
          </a:xfrm>
          <a:prstGeom prst="roundRect">
            <a:avLst>
              <a:gd name="adj" fmla="val 0"/>
            </a:avLst>
          </a:prstGeom>
        </p:spPr>
      </p:pic>
      <p:sp>
        <p:nvSpPr>
          <p:cNvPr id="7" name="Picture Placeholder 15">
            <a:extLst>
              <a:ext uri="{FF2B5EF4-FFF2-40B4-BE49-F238E27FC236}">
                <a16:creationId xmlns:a16="http://schemas.microsoft.com/office/drawing/2014/main" id="{D4F7535E-BABE-1B76-52D3-D100205F62BD}"/>
              </a:ext>
            </a:extLst>
          </p:cNvPr>
          <p:cNvSpPr>
            <a:spLocks noGrp="1"/>
          </p:cNvSpPr>
          <p:nvPr>
            <p:ph type="pic" sz="quarter" idx="12" hasCustomPrompt="1"/>
          </p:nvPr>
        </p:nvSpPr>
        <p:spPr>
          <a:xfrm>
            <a:off x="6343080" y="1866864"/>
            <a:ext cx="5544120" cy="3124272"/>
          </a:xfrm>
          <a:blipFill>
            <a:blip r:embed="rId3" cstate="email">
              <a:extLst>
                <a:ext uri="{28A0092B-C50C-407E-A947-70E740481C1C}">
                  <a14:useLocalDpi xmlns:a14="http://schemas.microsoft.com/office/drawing/2010/main"/>
                </a:ext>
              </a:extLst>
            </a:blip>
            <a:stretch>
              <a:fillRect/>
            </a:stretch>
          </a:blipFill>
          <a:effectLst>
            <a:outerShdw blurRad="241300" dist="304800" dir="2700000" sx="101000" sy="101000" algn="ctr" rotWithShape="0">
              <a:srgbClr val="000000">
                <a:alpha val="17000"/>
              </a:srgbClr>
            </a:outerShdw>
          </a:effectLst>
        </p:spPr>
        <p:txBody>
          <a:bodyPr lIns="731520" rIns="731520" bIns="1097280" anchor="ctr" anchorCtr="0">
            <a:normAutofit/>
          </a:bodyPr>
          <a:lstStyle>
            <a:lvl1pPr marL="0" indent="0" algn="ctr">
              <a:buFont typeface="Arial" panose="020B0604020202020204" pitchFamily="34" charset="0"/>
              <a:buNone/>
              <a:defRPr sz="2000" b="1">
                <a:solidFill>
                  <a:schemeClr val="tx1"/>
                </a:solidFill>
              </a:defRPr>
            </a:lvl1pPr>
          </a:lstStyle>
          <a:p>
            <a:r>
              <a:rPr lang="en-US"/>
              <a:t>Drag &amp; drop your photo here or click or tap icon below to insert</a:t>
            </a:r>
          </a:p>
        </p:txBody>
      </p:sp>
    </p:spTree>
    <p:extLst>
      <p:ext uri="{BB962C8B-B14F-4D97-AF65-F5344CB8AC3E}">
        <p14:creationId xmlns:p14="http://schemas.microsoft.com/office/powerpoint/2010/main" val="55300504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888">
          <p15:clr>
            <a:srgbClr val="5ACBF0"/>
          </p15:clr>
        </p15:guide>
      </p15:sldGuideLst>
    </p:ext>
  </p:extLst>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Device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2875002"/>
            <a:ext cx="3840862" cy="1107996"/>
          </a:xfrm>
        </p:spPr>
        <p:txBody>
          <a:bodyPr anchor="ctr" anchorCtr="0"/>
          <a:lstStyle>
            <a:lvl1pPr>
              <a:defRPr>
                <a:solidFill>
                  <a:schemeClr val="tx1"/>
                </a:solidFill>
              </a:defRPr>
            </a:lvl1pPr>
          </a:lstStyle>
          <a:p>
            <a:r>
              <a:rPr lang="en-US"/>
              <a:t>Click to edit Master title style</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453295D4-3AEF-C922-4A3C-5C3DBD4757A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8402320" y="3068320"/>
            <a:ext cx="6858000" cy="721360"/>
          </a:xfrm>
          <a:prstGeom prst="roundRect">
            <a:avLst>
              <a:gd name="adj" fmla="val 0"/>
            </a:avLst>
          </a:prstGeom>
        </p:spPr>
      </p:pic>
      <p:sp>
        <p:nvSpPr>
          <p:cNvPr id="7" name="Picture Placeholder 15">
            <a:extLst>
              <a:ext uri="{FF2B5EF4-FFF2-40B4-BE49-F238E27FC236}">
                <a16:creationId xmlns:a16="http://schemas.microsoft.com/office/drawing/2014/main" id="{D4F7535E-BABE-1B76-52D3-D100205F62BD}"/>
              </a:ext>
            </a:extLst>
          </p:cNvPr>
          <p:cNvSpPr>
            <a:spLocks noGrp="1"/>
          </p:cNvSpPr>
          <p:nvPr>
            <p:ph type="pic" sz="quarter" idx="12" hasCustomPrompt="1"/>
          </p:nvPr>
        </p:nvSpPr>
        <p:spPr>
          <a:xfrm>
            <a:off x="5191125" y="1542284"/>
            <a:ext cx="6696075" cy="3773432"/>
          </a:xfrm>
          <a:blipFill>
            <a:blip r:embed="rId4" cstate="email">
              <a:extLst>
                <a:ext uri="{28A0092B-C50C-407E-A947-70E740481C1C}">
                  <a14:useLocalDpi xmlns:a14="http://schemas.microsoft.com/office/drawing/2010/main"/>
                </a:ext>
              </a:extLst>
            </a:blip>
            <a:stretch>
              <a:fillRect/>
            </a:stretch>
          </a:blipFill>
          <a:effectLst>
            <a:outerShdw blurRad="241300" dist="304800" dir="2700000" sx="101000" sy="101000" algn="ctr" rotWithShape="0">
              <a:srgbClr val="000000">
                <a:alpha val="17000"/>
              </a:srgbClr>
            </a:outerShdw>
          </a:effectLst>
        </p:spPr>
        <p:txBody>
          <a:bodyPr lIns="731520" rIns="731520" bIns="1097280" anchor="ctr" anchorCtr="0">
            <a:normAutofit/>
          </a:bodyPr>
          <a:lstStyle>
            <a:lvl1pPr marL="0" indent="0" algn="ctr">
              <a:buFont typeface="Arial" panose="020B0604020202020204" pitchFamily="34" charset="0"/>
              <a:buNone/>
              <a:defRPr sz="2000" b="1">
                <a:solidFill>
                  <a:schemeClr val="tx1"/>
                </a:solidFill>
              </a:defRPr>
            </a:lvl1pPr>
          </a:lstStyle>
          <a:p>
            <a:r>
              <a:rPr lang="en-US"/>
              <a:t>Drag &amp; drop your photo here or click or tap icon below to insert</a:t>
            </a:r>
          </a:p>
        </p:txBody>
      </p:sp>
    </p:spTree>
    <p:extLst>
      <p:ext uri="{BB962C8B-B14F-4D97-AF65-F5344CB8AC3E}">
        <p14:creationId xmlns:p14="http://schemas.microsoft.com/office/powerpoint/2010/main" val="420537811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p:cSld name="Square Photo Graphic">
    <p:bg>
      <p:bgPr>
        <a:solidFill>
          <a:srgbClr val="FFF8F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834586-5E35-30D9-D8B4-75A164A4F9C0}"/>
              </a:ext>
            </a:extLst>
          </p:cNvPr>
          <p:cNvSpPr/>
          <p:nvPr userDrawn="1"/>
        </p:nvSpPr>
        <p:spPr bwMode="auto">
          <a:xfrm>
            <a:off x="0" y="2438400"/>
            <a:ext cx="12192000" cy="4419600"/>
          </a:xfrm>
          <a:prstGeom prst="rect">
            <a:avLst/>
          </a:prstGeom>
          <a:solidFill>
            <a:srgbClr val="E1D3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US" sz="2000">
              <a:solidFill>
                <a:schemeClr val="tx1"/>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745164" cy="1514157"/>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2743200"/>
            <a:ext cx="4749800" cy="352583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918200" y="1155700"/>
            <a:ext cx="5702300" cy="5465928"/>
          </a:xfrm>
          <a:prstGeom prst="round2SameRect">
            <a:avLst>
              <a:gd name="adj1" fmla="val 2235"/>
              <a:gd name="adj2" fmla="val 0"/>
            </a:avLst>
          </a:prstGeom>
          <a:blipFill>
            <a:blip r:embed="rId2" cstate="screen">
              <a:extLst>
                <a:ext uri="{28A0092B-C50C-407E-A947-70E740481C1C}">
                  <a14:useLocalDpi xmlns:a14="http://schemas.microsoft.com/office/drawing/2010/main"/>
                </a:ext>
              </a:extLst>
            </a:blip>
            <a:stretch>
              <a:fillRect/>
            </a:stretch>
          </a:blipFill>
        </p:spPr>
        <p:txBody>
          <a:bodyPr lIns="0" tIns="914400" rIns="0" anchor="t" anchorCtr="0">
            <a:noAutofit/>
          </a:bodyPr>
          <a:lstStyle>
            <a:lvl1pPr marL="0" indent="0" algn="ctr">
              <a:lnSpc>
                <a:spcPct val="100000"/>
              </a:lnSpc>
              <a:buNone/>
              <a:defRPr sz="11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Picture 7">
            <a:extLst>
              <a:ext uri="{FF2B5EF4-FFF2-40B4-BE49-F238E27FC236}">
                <a16:creationId xmlns:a16="http://schemas.microsoft.com/office/drawing/2014/main" id="{E25C000A-8BFF-12E7-7DFB-FF34728592C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flipV="1">
            <a:off x="5918200" y="6621628"/>
            <a:ext cx="5702300" cy="236372"/>
          </a:xfrm>
          <a:prstGeom prst="round2SameRect">
            <a:avLst>
              <a:gd name="adj1" fmla="val 0"/>
              <a:gd name="adj2" fmla="val 0"/>
            </a:avLst>
          </a:prstGeom>
        </p:spPr>
      </p:pic>
    </p:spTree>
    <p:extLst>
      <p:ext uri="{BB962C8B-B14F-4D97-AF65-F5344CB8AC3E}">
        <p14:creationId xmlns:p14="http://schemas.microsoft.com/office/powerpoint/2010/main" val="52128960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p:cSld name="Square Photo Graphic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624513" y="585788"/>
            <a:ext cx="5683249" cy="5683249"/>
          </a:xfrm>
          <a:prstGeom prst="roundRect">
            <a:avLst>
              <a:gd name="adj" fmla="val 3259"/>
            </a:avLst>
          </a:prstGeom>
          <a:blipFill>
            <a:blip r:embed="rId3" cstate="email">
              <a:extLst>
                <a:ext uri="{28A0092B-C50C-407E-A947-70E740481C1C}">
                  <a14:useLocalDpi xmlns:a14="http://schemas.microsoft.com/office/drawing/2010/main"/>
                </a:ext>
              </a:extLst>
            </a:blip>
            <a:stretch>
              <a:fillRect/>
            </a:stretch>
          </a:blipFill>
        </p:spPr>
        <p:txBody>
          <a:bodyPr lIns="0" tIns="91440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2" name="Picture 1" hidden="1">
            <a:extLst>
              <a:ext uri="{FF2B5EF4-FFF2-40B4-BE49-F238E27FC236}">
                <a16:creationId xmlns:a16="http://schemas.microsoft.com/office/drawing/2014/main" id="{4E2E619B-2D74-9B55-98E1-9E6126DE0DB1}"/>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flipV="1">
            <a:off x="5614987" y="6032665"/>
            <a:ext cx="5702300" cy="236372"/>
          </a:xfrm>
          <a:prstGeom prst="round2SameRect">
            <a:avLst>
              <a:gd name="adj1" fmla="val 50000"/>
              <a:gd name="adj2" fmla="val 0"/>
            </a:avLst>
          </a:prstGeom>
        </p:spPr>
      </p:pic>
    </p:spTree>
    <p:extLst>
      <p:ext uri="{BB962C8B-B14F-4D97-AF65-F5344CB8AC3E}">
        <p14:creationId xmlns:p14="http://schemas.microsoft.com/office/powerpoint/2010/main" val="102939501"/>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Square Photo Graphic 3">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pic>
        <p:nvPicPr>
          <p:cNvPr id="10" name="Picture 9" descr="A close-up of a colorful object&#10;&#10;Description automatically generated">
            <a:extLst>
              <a:ext uri="{FF2B5EF4-FFF2-40B4-BE49-F238E27FC236}">
                <a16:creationId xmlns:a16="http://schemas.microsoft.com/office/drawing/2014/main" id="{89A104E1-D13F-B13B-BB5D-930C8205C897}"/>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sharpenSoften amount="-65000"/>
                    </a14:imgEffect>
                  </a14:imgLayer>
                </a14:imgProps>
              </a:ext>
              <a:ext uri="{28A0092B-C50C-407E-A947-70E740481C1C}">
                <a14:useLocalDpi xmlns:a14="http://schemas.microsoft.com/office/drawing/2010/main"/>
              </a:ext>
            </a:extLst>
          </a:blip>
          <a:srcRect/>
          <a:stretch/>
        </p:blipFill>
        <p:spPr>
          <a:xfrm>
            <a:off x="5333999" y="0"/>
            <a:ext cx="6858001" cy="6858000"/>
          </a:xfrm>
          <a:prstGeom prst="rect">
            <a:avLst/>
          </a:prstGeom>
          <a:solidFill>
            <a:schemeClr val="bg1"/>
          </a:solidFill>
        </p:spPr>
      </p:pic>
      <p:pic>
        <p:nvPicPr>
          <p:cNvPr id="8" name="Picture 7" descr="A colorful gradient going from darker blue on the left side to light blue to magenta to orange on the right side">
            <a:extLst>
              <a:ext uri="{FF2B5EF4-FFF2-40B4-BE49-F238E27FC236}">
                <a16:creationId xmlns:a16="http://schemas.microsoft.com/office/drawing/2014/main" id="{69B64261-FB99-ADE9-26E4-3ECE1E68CF38}"/>
              </a:ext>
            </a:extLst>
          </p:cNvPr>
          <p:cNvPicPr>
            <a:picLocks noChangeAspect="1"/>
          </p:cNvPicPr>
          <p:nvPr userDrawn="1"/>
        </p:nvPicPr>
        <p:blipFill rotWithShape="1">
          <a:blip r:embed="rId5" cstate="screen">
            <a:alphaModFix amt="50000"/>
            <a:extLst>
              <a:ext uri="{28A0092B-C50C-407E-A947-70E740481C1C}">
                <a14:useLocalDpi xmlns:a14="http://schemas.microsoft.com/office/drawing/2010/main"/>
              </a:ext>
            </a:extLst>
          </a:blip>
          <a:srcRect/>
          <a:stretch/>
        </p:blipFill>
        <p:spPr>
          <a:xfrm rot="16200000">
            <a:off x="6205856" y="868680"/>
            <a:ext cx="5120640" cy="5120640"/>
          </a:xfrm>
          <a:prstGeom prst="roundRect">
            <a:avLst>
              <a:gd name="adj" fmla="val 2716"/>
            </a:avLst>
          </a:prstGeom>
        </p:spPr>
      </p:pic>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6705600" y="1371600"/>
            <a:ext cx="4114800" cy="4114800"/>
          </a:xfrm>
          <a:prstGeom prst="roundRect">
            <a:avLst>
              <a:gd name="adj" fmla="val 2346"/>
            </a:avLst>
          </a:prstGeom>
          <a:blipFill>
            <a:blip r:embed="rId6"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62143172"/>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illustration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Microsoft Viva logo" descr="Microsoft Viva logo">
            <a:extLst>
              <a:ext uri="{FF2B5EF4-FFF2-40B4-BE49-F238E27FC236}">
                <a16:creationId xmlns:a16="http://schemas.microsoft.com/office/drawing/2014/main" id="{267EAAA3-0163-7FC4-ED5A-CDA76E2ABDB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1519464"/>
            <a:ext cx="4167887" cy="2031325"/>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tx1"/>
                </a:solidFill>
                <a:effectLst/>
                <a:latin typeface="Segoe UI Semibold" panose="020B0702040204020203" pitchFamily="34" charset="0"/>
                <a:ea typeface="+mn-ea"/>
                <a:cs typeface="Segoe UI Semibold" panose="020B07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4302AA42-37DF-2361-2B0C-9247BB470756}"/>
              </a:ext>
            </a:extLst>
          </p:cNvPr>
          <p:cNvSpPr>
            <a:spLocks noGrp="1"/>
          </p:cNvSpPr>
          <p:nvPr>
            <p:ph type="body" sz="quarter" idx="13"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13330937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anagers background">
    <p:bg>
      <p:bgPr>
        <a:solidFill>
          <a:srgbClr val="F2F2F2"/>
        </a:solidFill>
        <a:effectLst/>
      </p:bgPr>
    </p:bg>
    <p:spTree>
      <p:nvGrpSpPr>
        <p:cNvPr id="1" name=""/>
        <p:cNvGrpSpPr/>
        <p:nvPr/>
      </p:nvGrpSpPr>
      <p:grpSpPr>
        <a:xfrm>
          <a:off x="0" y="0"/>
          <a:ext cx="0" cy="0"/>
          <a:chOff x="0" y="0"/>
          <a:chExt cx="0" cy="0"/>
        </a:xfrm>
      </p:grpSpPr>
      <p:pic>
        <p:nvPicPr>
          <p:cNvPr id="4" name="Picture 3" descr="A planet with rings around it&#10;&#10;Description automatically generated with low confidence">
            <a:extLst>
              <a:ext uri="{FF2B5EF4-FFF2-40B4-BE49-F238E27FC236}">
                <a16:creationId xmlns:a16="http://schemas.microsoft.com/office/drawing/2014/main" id="{3A29D46F-35FD-6BB8-B1FF-2E5CEE0744D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7139230" y="1"/>
            <a:ext cx="5052767" cy="6857999"/>
          </a:xfrm>
          <a:prstGeom prst="rect">
            <a:avLst/>
          </a:prstGeom>
        </p:spPr>
      </p:pic>
    </p:spTree>
    <p:extLst>
      <p:ext uri="{BB962C8B-B14F-4D97-AF65-F5344CB8AC3E}">
        <p14:creationId xmlns:p14="http://schemas.microsoft.com/office/powerpoint/2010/main" val="793389670"/>
      </p:ext>
    </p:extLst>
  </p:cSld>
  <p:clrMapOvr>
    <a:masterClrMapping/>
  </p:clrMapOvr>
  <p:transition>
    <p:fad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p:cSld name="Square Photo Graphic 4">
    <p:bg>
      <p:bgPr>
        <a:solidFill>
          <a:srgbClr val="FFF8F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58AEFBE-EE1F-0FBF-5C84-1DF6EC17775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34000" y="0"/>
            <a:ext cx="6858000" cy="6858000"/>
          </a:xfrm>
          <a:prstGeom prst="rect">
            <a:avLst/>
          </a:prstGeom>
        </p:spPr>
      </p:pic>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6705600" y="1371600"/>
            <a:ext cx="4114800" cy="411480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80170457"/>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6007196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Square Photo ">
    <p:bg>
      <p:bgPr>
        <a:solidFill>
          <a:srgbClr val="E8E6DF"/>
        </a:solidFill>
        <a:effectLst/>
      </p:bgPr>
    </p:bg>
    <p:spTree>
      <p:nvGrpSpPr>
        <p:cNvPr id="1" name=""/>
        <p:cNvGrpSpPr/>
        <p:nvPr/>
      </p:nvGrpSpPr>
      <p:grpSpPr>
        <a:xfrm>
          <a:off x="0" y="0"/>
          <a:ext cx="0" cy="0"/>
          <a:chOff x="0" y="0"/>
          <a:chExt cx="0" cy="0"/>
        </a:xfrm>
      </p:grpSpPr>
      <p:sp>
        <p:nvSpPr>
          <p:cNvPr id="2" name="Picture Placeholder" descr="This photo is a 'placeholder' only. Drag or drop your photo here, or click and tap the center to insert a photo.">
            <a:extLst>
              <a:ext uri="{FF2B5EF4-FFF2-40B4-BE49-F238E27FC236}">
                <a16:creationId xmlns:a16="http://schemas.microsoft.com/office/drawing/2014/main" id="{F7F87341-ECEA-3B94-51B2-A9E24914685F}"/>
              </a:ext>
            </a:extLst>
          </p:cNvPr>
          <p:cNvSpPr>
            <a:spLocks noGrp="1"/>
          </p:cNvSpPr>
          <p:nvPr>
            <p:ph type="pic" sz="quarter" idx="11" hasCustomPrompt="1"/>
          </p:nvPr>
        </p:nvSpPr>
        <p:spPr bwMode="ltGray">
          <a:xfrm>
            <a:off x="5334000" y="0"/>
            <a:ext cx="6858000" cy="6858000"/>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Rectangle 5">
            <a:extLst>
              <a:ext uri="{FF2B5EF4-FFF2-40B4-BE49-F238E27FC236}">
                <a16:creationId xmlns:a16="http://schemas.microsoft.com/office/drawing/2014/main" id="{3DED39DE-8DED-DC59-2BDA-C621877CF646}"/>
              </a:ext>
            </a:extLst>
          </p:cNvPr>
          <p:cNvSpPr/>
          <p:nvPr userDrawn="1"/>
        </p:nvSpPr>
        <p:spPr bwMode="auto">
          <a:xfrm>
            <a:off x="0" y="-1"/>
            <a:ext cx="5334000" cy="6857999"/>
          </a:xfrm>
          <a:prstGeom prst="rect">
            <a:avLst/>
          </a:prstGeom>
          <a:gradFill flip="none" rotWithShape="1">
            <a:gsLst>
              <a:gs pos="100000">
                <a:schemeClr val="bg1">
                  <a:alpha val="0"/>
                </a:schemeClr>
              </a:gs>
              <a:gs pos="0">
                <a:schemeClr val="bg1">
                  <a:shade val="100000"/>
                  <a:satMod val="115000"/>
                  <a:alpha val="22143"/>
                </a:scheme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tx1"/>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4607125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2" name="Picture Placeholder" descr="This photo is a 'placeholder' only. Drag or drop your photo here, or click and tap the center to insert a photo.">
            <a:extLst>
              <a:ext uri="{FF2B5EF4-FFF2-40B4-BE49-F238E27FC236}">
                <a16:creationId xmlns:a16="http://schemas.microsoft.com/office/drawing/2014/main" id="{3D4BC3CE-C968-246E-EAC3-B829FDF59F19}"/>
              </a:ext>
            </a:extLst>
          </p:cNvPr>
          <p:cNvSpPr>
            <a:spLocks noGrp="1"/>
          </p:cNvSpPr>
          <p:nvPr>
            <p:ph type="pic" sz="quarter" idx="11" hasCustomPrompt="1"/>
          </p:nvPr>
        </p:nvSpPr>
        <p:spPr bwMode="ltGray">
          <a:xfrm>
            <a:off x="5334000" y="0"/>
            <a:ext cx="6858000" cy="6858000"/>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4617858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dpi="0" rotWithShape="1">
            <a:blip r:embed="rId2" cstate="email">
              <a:extLst>
                <a:ext uri="{28A0092B-C50C-407E-A947-70E740481C1C}">
                  <a14:useLocalDpi xmlns:a14="http://schemas.microsoft.com/office/drawing/2010/main"/>
                </a:ext>
              </a:extLst>
            </a:blip>
            <a:srcRect/>
            <a:stretch>
              <a:fillRect/>
            </a:stretch>
          </a:blipFill>
        </p:spPr>
        <p:txBody>
          <a:bodyPr vert="horz" wrap="square" lIns="0" tIns="1280160" rIns="0" bIns="0" rtlCol="0" anchor="t" anchorCtr="0">
            <a:noAutofit/>
          </a:bodyPr>
          <a:lstStyle>
            <a:lvl1pPr marL="0" indent="0" algn="ctr">
              <a:buNone/>
              <a:defRPr lang="en-US" sz="14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88231187"/>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3" name="Picture Placeholder" descr="This photo is a 'placeholder' only. Drag or drop your photo here, or click and tap the center to insert a photo.">
            <a:extLst>
              <a:ext uri="{FF2B5EF4-FFF2-40B4-BE49-F238E27FC236}">
                <a16:creationId xmlns:a16="http://schemas.microsoft.com/office/drawing/2014/main" id="{84EB85E8-62D6-9C5F-D48A-055FCADA251A}"/>
              </a:ext>
            </a:extLst>
          </p:cNvPr>
          <p:cNvSpPr>
            <a:spLocks noGrp="1"/>
          </p:cNvSpPr>
          <p:nvPr>
            <p:ph type="pic" sz="quarter" idx="11" hasCustomPrompt="1"/>
          </p:nvPr>
        </p:nvSpPr>
        <p:spPr bwMode="ltGray">
          <a:xfrm>
            <a:off x="0" y="2286000"/>
            <a:ext cx="12192000" cy="4572000"/>
          </a:xfrm>
          <a:blipFill dpi="0" rotWithShape="1">
            <a:blip r:embed="rId2" cstate="email">
              <a:extLst>
                <a:ext uri="{28A0092B-C50C-407E-A947-70E740481C1C}">
                  <a14:useLocalDpi xmlns:a14="http://schemas.microsoft.com/office/drawing/2010/main"/>
                </a:ext>
              </a:extLst>
            </a:blip>
            <a:srcRect/>
            <a:stretch>
              <a:fillRect/>
            </a:stretch>
          </a:blipFill>
        </p:spPr>
        <p:txBody>
          <a:bodyPr vert="horz" wrap="square" lIns="0" tIns="1280160" rIns="0" bIns="0" rtlCol="0" anchor="t" anchorCtr="0">
            <a:noAutofit/>
          </a:bodyPr>
          <a:lstStyle>
            <a:lvl1pPr marL="0" indent="0" algn="ctr">
              <a:buNone/>
              <a:defRPr lang="en-US" sz="14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09538046"/>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chemeClr val="bg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1290785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2714545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63593596"/>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6904552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mployees background">
    <p:bg>
      <p:bgPr>
        <a:solidFill>
          <a:srgbClr val="F2F2F2"/>
        </a:solidFill>
        <a:effectLst/>
      </p:bgPr>
    </p:bg>
    <p:spTree>
      <p:nvGrpSpPr>
        <p:cNvPr id="1" name=""/>
        <p:cNvGrpSpPr/>
        <p:nvPr/>
      </p:nvGrpSpPr>
      <p:grpSpPr>
        <a:xfrm>
          <a:off x="0" y="0"/>
          <a:ext cx="0" cy="0"/>
          <a:chOff x="0" y="0"/>
          <a:chExt cx="0" cy="0"/>
        </a:xfrm>
      </p:grpSpPr>
      <p:pic>
        <p:nvPicPr>
          <p:cNvPr id="2" name="Picture 1" descr="A planet with rings around it&#10;&#10;Description automatically generated with low confidence">
            <a:extLst>
              <a:ext uri="{FF2B5EF4-FFF2-40B4-BE49-F238E27FC236}">
                <a16:creationId xmlns:a16="http://schemas.microsoft.com/office/drawing/2014/main" id="{769637D1-D1B1-1148-9755-790A52FA35A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786431" y="2377441"/>
            <a:ext cx="8405569" cy="4480559"/>
          </a:xfrm>
          <a:prstGeom prst="rect">
            <a:avLst/>
          </a:prstGeom>
        </p:spPr>
      </p:pic>
    </p:spTree>
    <p:extLst>
      <p:ext uri="{BB962C8B-B14F-4D97-AF65-F5344CB8AC3E}">
        <p14:creationId xmlns:p14="http://schemas.microsoft.com/office/powerpoint/2010/main" val="4148459591"/>
      </p:ext>
    </p:extLst>
  </p:cSld>
  <p:clrMapOvr>
    <a:masterClrMapping/>
  </p:clrMapOvr>
  <p:transition>
    <p:fade/>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2040196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2147392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chemeClr val="tx1"/>
                </a:solidFill>
                <a:latin typeface="+mn-lt"/>
                <a:cs typeface="Segoe Sans Display" pitchFamily="2"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4732721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9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9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9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2727204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900" b="1" dirty="0">
                <a:solidFill>
                  <a:schemeClr val="tx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900" b="1" dirty="0">
                <a:solidFill>
                  <a:schemeClr val="bg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900" b="1" dirty="0">
                <a:solidFill>
                  <a:schemeClr val="bg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900" b="1" dirty="0">
                <a:solidFill>
                  <a:schemeClr val="tx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12558138"/>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67742338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779722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65856935"/>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373595695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Sans Display" pitchFamily="2"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76899711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eaders background">
    <p:spTree>
      <p:nvGrpSpPr>
        <p:cNvPr id="1" name=""/>
        <p:cNvGrpSpPr/>
        <p:nvPr/>
      </p:nvGrpSpPr>
      <p:grpSpPr>
        <a:xfrm>
          <a:off x="0" y="0"/>
          <a:ext cx="0" cy="0"/>
          <a:chOff x="0" y="0"/>
          <a:chExt cx="0" cy="0"/>
        </a:xfrm>
      </p:grpSpPr>
      <p:pic>
        <p:nvPicPr>
          <p:cNvPr id="7" name="Picture 6" descr="A planet with rings around it&#10;&#10;Description automatically generated with low confidence">
            <a:extLst>
              <a:ext uri="{FF2B5EF4-FFF2-40B4-BE49-F238E27FC236}">
                <a16:creationId xmlns:a16="http://schemas.microsoft.com/office/drawing/2014/main" id="{7A93FD90-B26A-59A8-8079-B38DCCFFDF1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rot="16200000" flipH="1" flipV="1">
            <a:off x="5404769" y="70772"/>
            <a:ext cx="6858001" cy="6716460"/>
          </a:xfrm>
          <a:prstGeom prst="rect">
            <a:avLst/>
          </a:prstGeom>
        </p:spPr>
      </p:pic>
    </p:spTree>
    <p:extLst>
      <p:ext uri="{BB962C8B-B14F-4D97-AF65-F5344CB8AC3E}">
        <p14:creationId xmlns:p14="http://schemas.microsoft.com/office/powerpoint/2010/main" val="1670644710"/>
      </p:ext>
    </p:extLst>
  </p:cSld>
  <p:clrMapOvr>
    <a:masterClrMapping/>
  </p:clrMapOvr>
  <p:transition>
    <p:fade/>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Sans Display" pitchFamily="2"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04542589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Sans Display" pitchFamily="2" charset="0"/>
                <a:cs typeface="Segoe Sans Display" pitchFamily="2"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44986081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Sans Display" pitchFamily="2" charset="0"/>
                <a:cs typeface="Segoe Sans Display" pitchFamily="2"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51369948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85216" y="3977319"/>
            <a:ext cx="4177284"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D5F20BF-1B1B-50CA-191C-F2202EAF5B89}"/>
              </a:ext>
            </a:extLst>
          </p:cNvPr>
          <p:cNvSpPr>
            <a:spLocks noGrp="1"/>
          </p:cNvSpPr>
          <p:nvPr>
            <p:ph type="pic" sz="quarter" idx="11" hasCustomPrompt="1"/>
          </p:nvPr>
        </p:nvSpPr>
        <p:spPr bwMode="ltGray">
          <a:xfrm>
            <a:off x="5334000" y="0"/>
            <a:ext cx="6858000" cy="6858000"/>
          </a:xfrm>
          <a:blipFill>
            <a:blip r:embed="rId2"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tx2"/>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419783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Demo slide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85216" y="3977319"/>
            <a:ext cx="4177284"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pic>
        <p:nvPicPr>
          <p:cNvPr id="10" name="Picture 9" descr="A person with curly hair standing in brightly illuminating outdoor light and shadows">
            <a:extLst>
              <a:ext uri="{FF2B5EF4-FFF2-40B4-BE49-F238E27FC236}">
                <a16:creationId xmlns:a16="http://schemas.microsoft.com/office/drawing/2014/main" id="{2E82545A-FD52-D775-7812-AC95C1735C22}"/>
              </a:ext>
            </a:extLst>
          </p:cNvPr>
          <p:cNvPicPr>
            <a:picLocks noChangeAspect="1"/>
          </p:cNvPicPr>
          <p:nvPr userDrawn="1"/>
        </p:nvPicPr>
        <p:blipFill>
          <a:blip r:embed="rId3" cstate="email">
            <a:alphaModFix/>
            <a:extLst>
              <a:ext uri="{28A0092B-C50C-407E-A947-70E740481C1C}">
                <a14:useLocalDpi xmlns:a14="http://schemas.microsoft.com/office/drawing/2010/main"/>
              </a:ext>
            </a:extLst>
          </a:blip>
          <a:srcRect/>
          <a:stretch/>
        </p:blipFill>
        <p:spPr>
          <a:xfrm>
            <a:off x="5334000" y="0"/>
            <a:ext cx="6858000" cy="6858000"/>
          </a:xfrm>
          <a:prstGeom prst="roundRect">
            <a:avLst>
              <a:gd name="adj" fmla="val 0"/>
            </a:avLst>
          </a:prstGeom>
        </p:spPr>
      </p:pic>
    </p:spTree>
    <p:extLst>
      <p:ext uri="{BB962C8B-B14F-4D97-AF65-F5344CB8AC3E}">
        <p14:creationId xmlns:p14="http://schemas.microsoft.com/office/powerpoint/2010/main" val="2917564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Demo slide 3">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85216" y="3977319"/>
            <a:ext cx="4177284"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pic>
        <p:nvPicPr>
          <p:cNvPr id="4" name="Picture 3">
            <a:extLst>
              <a:ext uri="{FF2B5EF4-FFF2-40B4-BE49-F238E27FC236}">
                <a16:creationId xmlns:a16="http://schemas.microsoft.com/office/drawing/2014/main" id="{EF270AE3-8618-7645-AE3C-5E57E3BF172C}"/>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636036" y="302036"/>
            <a:ext cx="6251164" cy="6251164"/>
          </a:xfrm>
          <a:prstGeom prst="roundRect">
            <a:avLst>
              <a:gd name="adj" fmla="val 2595"/>
            </a:avLst>
          </a:prstGeom>
        </p:spPr>
      </p:pic>
    </p:spTree>
    <p:extLst>
      <p:ext uri="{BB962C8B-B14F-4D97-AF65-F5344CB8AC3E}">
        <p14:creationId xmlns:p14="http://schemas.microsoft.com/office/powerpoint/2010/main" val="17834110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Demo slide 4">
    <p:bg>
      <p:bgPr>
        <a:solidFill>
          <a:srgbClr val="E8E6D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85216" y="3977319"/>
            <a:ext cx="4177284"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pic>
        <p:nvPicPr>
          <p:cNvPr id="4" name="Picture 3" descr="A person with white beard and hat&#10;&#10;Description automatically generated">
            <a:extLst>
              <a:ext uri="{FF2B5EF4-FFF2-40B4-BE49-F238E27FC236}">
                <a16:creationId xmlns:a16="http://schemas.microsoft.com/office/drawing/2014/main" id="{6114E386-90DD-2D33-E4EE-56C7BEC347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5334000" y="0"/>
            <a:ext cx="6858000" cy="6858000"/>
          </a:xfrm>
          <a:prstGeom prst="rect">
            <a:avLst/>
          </a:prstGeom>
        </p:spPr>
      </p:pic>
      <p:sp>
        <p:nvSpPr>
          <p:cNvPr id="3" name="Rectangle 2">
            <a:extLst>
              <a:ext uri="{FF2B5EF4-FFF2-40B4-BE49-F238E27FC236}">
                <a16:creationId xmlns:a16="http://schemas.microsoft.com/office/drawing/2014/main" id="{232DA8AD-FBCB-B320-7C32-5B6DFD8E5B66}"/>
              </a:ext>
            </a:extLst>
          </p:cNvPr>
          <p:cNvSpPr/>
          <p:nvPr userDrawn="1"/>
        </p:nvSpPr>
        <p:spPr bwMode="auto">
          <a:xfrm>
            <a:off x="0" y="-1"/>
            <a:ext cx="5334000" cy="6857999"/>
          </a:xfrm>
          <a:prstGeom prst="rect">
            <a:avLst/>
          </a:prstGeom>
          <a:gradFill flip="none" rotWithShape="1">
            <a:gsLst>
              <a:gs pos="100000">
                <a:schemeClr val="bg1">
                  <a:alpha val="0"/>
                </a:schemeClr>
              </a:gs>
              <a:gs pos="0">
                <a:schemeClr val="bg1">
                  <a:shade val="100000"/>
                  <a:satMod val="115000"/>
                  <a:alpha val="22143"/>
                </a:scheme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tx1"/>
              </a:solidFill>
              <a:ea typeface="Segoe UI" pitchFamily="34" charset="0"/>
              <a:cs typeface="Segoe UI" pitchFamily="34" charset="0"/>
            </a:endParaRPr>
          </a:p>
        </p:txBody>
      </p:sp>
    </p:spTree>
    <p:extLst>
      <p:ext uri="{BB962C8B-B14F-4D97-AF65-F5344CB8AC3E}">
        <p14:creationId xmlns:p14="http://schemas.microsoft.com/office/powerpoint/2010/main" val="40201382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C1E8B5B3-E911-FA3B-060D-08ACEFE48A20}"/>
              </a:ext>
            </a:extLst>
          </p:cNvPr>
          <p:cNvSpPr>
            <a:spLocks noGrp="1"/>
          </p:cNvSpPr>
          <p:nvPr>
            <p:ph type="pic" sz="quarter" idx="11" hasCustomPrompt="1"/>
          </p:nvPr>
        </p:nvSpPr>
        <p:spPr bwMode="ltGray">
          <a:xfrm>
            <a:off x="5334000" y="0"/>
            <a:ext cx="6858000" cy="6858000"/>
          </a:xfrm>
          <a:blipFill>
            <a:blip r:embed="rId2"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2013643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7" name="Picture 6">
            <a:extLst>
              <a:ext uri="{FF2B5EF4-FFF2-40B4-BE49-F238E27FC236}">
                <a16:creationId xmlns:a16="http://schemas.microsoft.com/office/drawing/2014/main" id="{8111608B-3482-A33C-BA63-70C5869A2AC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1" y="0"/>
            <a:ext cx="6858000" cy="6861846"/>
          </a:xfrm>
          <a:prstGeom prst="rect">
            <a:avLst/>
          </a:prstGeom>
        </p:spPr>
      </p:pic>
    </p:spTree>
    <p:extLst>
      <p:ext uri="{BB962C8B-B14F-4D97-AF65-F5344CB8AC3E}">
        <p14:creationId xmlns:p14="http://schemas.microsoft.com/office/powerpoint/2010/main" val="17880310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8" name="Picture 7">
            <a:extLst>
              <a:ext uri="{FF2B5EF4-FFF2-40B4-BE49-F238E27FC236}">
                <a16:creationId xmlns:a16="http://schemas.microsoft.com/office/drawing/2014/main" id="{27F67BE8-1773-C479-4149-41024CAFA3D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34000" y="0"/>
            <a:ext cx="6858000" cy="6858000"/>
          </a:xfrm>
          <a:prstGeom prst="rect">
            <a:avLst/>
          </a:prstGeom>
        </p:spPr>
      </p:pic>
    </p:spTree>
    <p:extLst>
      <p:ext uri="{BB962C8B-B14F-4D97-AF65-F5344CB8AC3E}">
        <p14:creationId xmlns:p14="http://schemas.microsoft.com/office/powerpoint/2010/main" val="23321880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creenshot_Purpose">
    <p:bg>
      <p:bgPr>
        <a:solidFill>
          <a:srgbClr val="F2F2F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E7AAD32-9E3F-EFD7-31EE-66E695B62604}"/>
              </a:ext>
            </a:extLst>
          </p:cNvPr>
          <p:cNvGrpSpPr/>
          <p:nvPr userDrawn="1"/>
        </p:nvGrpSpPr>
        <p:grpSpPr>
          <a:xfrm>
            <a:off x="4639112" y="0"/>
            <a:ext cx="7552888" cy="6858000"/>
            <a:chOff x="4639112" y="0"/>
            <a:chExt cx="7552888" cy="6858000"/>
          </a:xfrm>
        </p:grpSpPr>
        <p:pic>
          <p:nvPicPr>
            <p:cNvPr id="3" name="Picture 2" descr="A planet in space&#10;&#10;Description automatically generated with low confidence">
              <a:extLst>
                <a:ext uri="{FF2B5EF4-FFF2-40B4-BE49-F238E27FC236}">
                  <a16:creationId xmlns:a16="http://schemas.microsoft.com/office/drawing/2014/main" id="{5C3CAE81-9ED0-12BC-B37B-BE764609B1E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934200" y="0"/>
              <a:ext cx="5257800" cy="6858000"/>
            </a:xfrm>
            <a:prstGeom prst="rect">
              <a:avLst/>
            </a:prstGeom>
          </p:spPr>
        </p:pic>
        <p:sp>
          <p:nvSpPr>
            <p:cNvPr id="7" name="Rectangle 6">
              <a:extLst>
                <a:ext uri="{FF2B5EF4-FFF2-40B4-BE49-F238E27FC236}">
                  <a16:creationId xmlns:a16="http://schemas.microsoft.com/office/drawing/2014/main" id="{A4EB68A7-CBA8-2A53-2763-F3C286E1106A}"/>
                </a:ext>
              </a:extLst>
            </p:cNvPr>
            <p:cNvSpPr/>
            <p:nvPr userDrawn="1"/>
          </p:nvSpPr>
          <p:spPr bwMode="auto">
            <a:xfrm>
              <a:off x="4639112" y="0"/>
              <a:ext cx="7552885" cy="6858000"/>
            </a:xfrm>
            <a:prstGeom prst="rect">
              <a:avLst/>
            </a:prstGeom>
            <a:gradFill>
              <a:gsLst>
                <a:gs pos="0">
                  <a:srgbClr val="CED8DB">
                    <a:alpha val="0"/>
                  </a:srgbClr>
                </a:gs>
                <a:gs pos="100000">
                  <a:srgbClr val="F2F2F2"/>
                </a:gs>
              </a:gsLst>
              <a:lin ang="108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2727791431"/>
      </p:ext>
    </p:extLst>
  </p:cSld>
  <p:clrMapOvr>
    <a:masterClrMapping/>
  </p:clrMapOvr>
  <p:transition>
    <p:fade/>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Section Title 4">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4" name="Picture 3" descr="A close-up of a colorful wave&#10;&#10;Description automatically generated">
            <a:extLst>
              <a:ext uri="{FF2B5EF4-FFF2-40B4-BE49-F238E27FC236}">
                <a16:creationId xmlns:a16="http://schemas.microsoft.com/office/drawing/2014/main" id="{7E23DEF3-55CD-9793-23E4-712C6621B71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6632" cy="6858000"/>
          </a:xfrm>
          <a:prstGeom prst="rect">
            <a:avLst/>
          </a:prstGeom>
        </p:spPr>
      </p:pic>
    </p:spTree>
    <p:extLst>
      <p:ext uri="{BB962C8B-B14F-4D97-AF65-F5344CB8AC3E}">
        <p14:creationId xmlns:p14="http://schemas.microsoft.com/office/powerpoint/2010/main" val="25747866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Section Title 5">
    <p:bg>
      <p:bgPr>
        <a:solidFill>
          <a:schemeClr val="accent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35336840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Section Title 6">
    <p:bg>
      <p:bgPr>
        <a:solidFill>
          <a:srgbClr val="2A446F"/>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258507582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Section Title 7">
    <p:bg>
      <p:bgPr>
        <a:solidFill>
          <a:schemeClr val="accent3"/>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158670974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192706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p:cSld name="Blank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454147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p:cSld name="Blank 3">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656082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p:cSld name="Blank 4">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157655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Content Graphic">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BC87E-4CC9-0F44-6DF9-7F6E2A04362F}"/>
              </a:ext>
            </a:extLst>
          </p:cNvPr>
          <p:cNvSpPr>
            <a:spLocks noGrp="1"/>
          </p:cNvSpPr>
          <p:nvPr>
            <p:ph type="title"/>
          </p:nvPr>
        </p:nvSpPr>
        <p:spPr>
          <a:xfrm>
            <a:off x="913532" y="1008742"/>
            <a:ext cx="10363918" cy="553998"/>
          </a:xfrm>
        </p:spPr>
        <p:txBody>
          <a:bodyPr/>
          <a:lstStyle>
            <a:lvl1pPr>
              <a:defRPr>
                <a:solidFill>
                  <a:schemeClr val="tx1"/>
                </a:solidFill>
              </a:defRPr>
            </a:lvl1pPr>
          </a:lstStyle>
          <a:p>
            <a:r>
              <a:rPr lang="en-US"/>
              <a:t>Click to edit Master title style</a:t>
            </a:r>
          </a:p>
        </p:txBody>
      </p:sp>
      <p:sp>
        <p:nvSpPr>
          <p:cNvPr id="3" name="Content Placeholder 3">
            <a:extLst>
              <a:ext uri="{FF2B5EF4-FFF2-40B4-BE49-F238E27FC236}">
                <a16:creationId xmlns:a16="http://schemas.microsoft.com/office/drawing/2014/main" id="{2155222B-26E4-2F43-D7F5-FC045289128D}"/>
              </a:ext>
            </a:extLst>
          </p:cNvPr>
          <p:cNvSpPr>
            <a:spLocks noGrp="1"/>
          </p:cNvSpPr>
          <p:nvPr>
            <p:ph sz="quarter" idx="10"/>
          </p:nvPr>
        </p:nvSpPr>
        <p:spPr>
          <a:xfrm>
            <a:off x="913382" y="2017712"/>
            <a:ext cx="10364218" cy="425132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4">
            <a:extLst>
              <a:ext uri="{FF2B5EF4-FFF2-40B4-BE49-F238E27FC236}">
                <a16:creationId xmlns:a16="http://schemas.microsoft.com/office/drawing/2014/main" id="{49DBCD25-6DFA-052F-4ED9-1E8C8737F934}"/>
              </a:ext>
            </a:extLst>
          </p:cNvPr>
          <p:cNvSpPr>
            <a:spLocks noGrp="1"/>
          </p:cNvSpPr>
          <p:nvPr>
            <p:ph type="body" sz="quarter" idx="11" hasCustomPrompt="1"/>
          </p:nvPr>
        </p:nvSpPr>
        <p:spPr>
          <a:xfrm>
            <a:off x="913532" y="843642"/>
            <a:ext cx="10363918"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84116785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Content Graphic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318D53-3286-EAEB-3098-F1081AF276A8}"/>
              </a:ext>
            </a:extLst>
          </p:cNvPr>
          <p:cNvPicPr>
            <a:picLocks noChangeAspect="1"/>
          </p:cNvPicPr>
          <p:nvPr userDrawn="1"/>
        </p:nvPicPr>
        <p:blipFill>
          <a:blip r:embed="rId3" cstate="email">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a:ext>
            </a:extLst>
          </a:blip>
          <a:srcRect/>
          <a:stretch/>
        </p:blipFill>
        <p:spPr>
          <a:xfrm>
            <a:off x="578642" y="588018"/>
            <a:ext cx="11033446" cy="5681964"/>
          </a:xfrm>
          <a:prstGeom prst="roundRect">
            <a:avLst>
              <a:gd name="adj" fmla="val 2183"/>
            </a:avLst>
          </a:prstGeom>
        </p:spPr>
      </p:pic>
      <p:sp>
        <p:nvSpPr>
          <p:cNvPr id="3" name="Title 1">
            <a:extLst>
              <a:ext uri="{FF2B5EF4-FFF2-40B4-BE49-F238E27FC236}">
                <a16:creationId xmlns:a16="http://schemas.microsoft.com/office/drawing/2014/main" id="{3AD825C2-7FF1-3371-96A7-47B94663743F}"/>
              </a:ext>
            </a:extLst>
          </p:cNvPr>
          <p:cNvSpPr>
            <a:spLocks noGrp="1"/>
          </p:cNvSpPr>
          <p:nvPr>
            <p:ph type="title"/>
          </p:nvPr>
        </p:nvSpPr>
        <p:spPr>
          <a:xfrm>
            <a:off x="913532" y="1008742"/>
            <a:ext cx="10363918"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4DDFB201-BF2E-7E3A-CE08-CB33082FCE63}"/>
              </a:ext>
            </a:extLst>
          </p:cNvPr>
          <p:cNvSpPr>
            <a:spLocks noGrp="1"/>
          </p:cNvSpPr>
          <p:nvPr>
            <p:ph sz="quarter" idx="10"/>
          </p:nvPr>
        </p:nvSpPr>
        <p:spPr>
          <a:xfrm>
            <a:off x="913382" y="2017712"/>
            <a:ext cx="10364218" cy="425132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83B56F-81D2-3B74-659E-75EE6D1D4858}"/>
              </a:ext>
            </a:extLst>
          </p:cNvPr>
          <p:cNvSpPr>
            <a:spLocks noGrp="1"/>
          </p:cNvSpPr>
          <p:nvPr>
            <p:ph type="body" sz="quarter" idx="11" hasCustomPrompt="1"/>
          </p:nvPr>
        </p:nvSpPr>
        <p:spPr>
          <a:xfrm>
            <a:off x="913532" y="843642"/>
            <a:ext cx="10363918"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43805688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creenshot_Connection">
    <p:bg>
      <p:bgPr>
        <a:solidFill>
          <a:srgbClr val="F2F2F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7BB99CF-4617-64E0-6276-BE5BC02CEDFF}"/>
              </a:ext>
            </a:extLst>
          </p:cNvPr>
          <p:cNvGrpSpPr/>
          <p:nvPr userDrawn="1"/>
        </p:nvGrpSpPr>
        <p:grpSpPr>
          <a:xfrm>
            <a:off x="5512777" y="-1"/>
            <a:ext cx="6679223" cy="6858001"/>
            <a:chOff x="5512777" y="-1"/>
            <a:chExt cx="6679223" cy="6858001"/>
          </a:xfrm>
        </p:grpSpPr>
        <p:pic>
          <p:nvPicPr>
            <p:cNvPr id="4" name="Picture 3" descr="A close-up of a toothbrush&#10;&#10;Description automatically generated with medium confidence">
              <a:extLst>
                <a:ext uri="{FF2B5EF4-FFF2-40B4-BE49-F238E27FC236}">
                  <a16:creationId xmlns:a16="http://schemas.microsoft.com/office/drawing/2014/main" id="{7CED0F08-810D-C497-36A0-8C94FBE859F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882061" y="-1"/>
              <a:ext cx="5309939" cy="6858001"/>
            </a:xfrm>
            <a:prstGeom prst="rect">
              <a:avLst/>
            </a:prstGeom>
          </p:spPr>
        </p:pic>
        <p:sp>
          <p:nvSpPr>
            <p:cNvPr id="6" name="Rectangle 5">
              <a:extLst>
                <a:ext uri="{FF2B5EF4-FFF2-40B4-BE49-F238E27FC236}">
                  <a16:creationId xmlns:a16="http://schemas.microsoft.com/office/drawing/2014/main" id="{47C84E5E-31EE-F51E-42F7-9E99BCBE843D}"/>
                </a:ext>
              </a:extLst>
            </p:cNvPr>
            <p:cNvSpPr/>
            <p:nvPr userDrawn="1"/>
          </p:nvSpPr>
          <p:spPr bwMode="auto">
            <a:xfrm>
              <a:off x="5512777" y="0"/>
              <a:ext cx="6679220" cy="6858000"/>
            </a:xfrm>
            <a:prstGeom prst="rect">
              <a:avLst/>
            </a:prstGeom>
            <a:gradFill>
              <a:gsLst>
                <a:gs pos="0">
                  <a:srgbClr val="CED8DB">
                    <a:alpha val="0"/>
                  </a:srgbClr>
                </a:gs>
                <a:gs pos="69000">
                  <a:srgbClr val="F2F2F2"/>
                </a:gs>
              </a:gsLst>
              <a:lin ang="108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2610005078"/>
      </p:ext>
    </p:extLst>
  </p:cSld>
  <p:clrMapOvr>
    <a:masterClrMapping/>
  </p:clrMapOvr>
  <p:transition>
    <p:fade/>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Content Graphic 3">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B6B235D-925E-935A-C0D1-66A1BCB69698}"/>
              </a:ext>
            </a:extLst>
          </p:cNvPr>
          <p:cNvPicPr>
            <a:picLocks noChangeAspect="1"/>
          </p:cNvPicPr>
          <p:nvPr userDrawn="1"/>
        </p:nvPicPr>
        <p:blipFill>
          <a:blip r:embed="rId3">
            <a:lum bright="10000"/>
            <a:extLst>
              <a:ext uri="{96DAC541-7B7A-43D3-8B79-37D633B846F1}">
                <asvg:svgBlip xmlns:asvg="http://schemas.microsoft.com/office/drawing/2016/SVG/main" r:embed="rId4"/>
              </a:ext>
            </a:extLst>
          </a:blip>
          <a:srcRect l="29" r="29"/>
          <a:stretch/>
        </p:blipFill>
        <p:spPr>
          <a:xfrm>
            <a:off x="578642" y="588018"/>
            <a:ext cx="11033446" cy="5681964"/>
          </a:xfrm>
          <a:prstGeom prst="roundRect">
            <a:avLst>
              <a:gd name="adj" fmla="val 2183"/>
            </a:avLst>
          </a:prstGeom>
        </p:spPr>
      </p:pic>
      <p:sp>
        <p:nvSpPr>
          <p:cNvPr id="3" name="Title 1">
            <a:extLst>
              <a:ext uri="{FF2B5EF4-FFF2-40B4-BE49-F238E27FC236}">
                <a16:creationId xmlns:a16="http://schemas.microsoft.com/office/drawing/2014/main" id="{38A31E95-ADF9-9E3F-1324-0D2A40C31A9D}"/>
              </a:ext>
            </a:extLst>
          </p:cNvPr>
          <p:cNvSpPr>
            <a:spLocks noGrp="1"/>
          </p:cNvSpPr>
          <p:nvPr>
            <p:ph type="title"/>
          </p:nvPr>
        </p:nvSpPr>
        <p:spPr>
          <a:xfrm>
            <a:off x="913532" y="1008742"/>
            <a:ext cx="10363918"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855F23D6-B0F2-95EC-6A60-E33F63B03998}"/>
              </a:ext>
            </a:extLst>
          </p:cNvPr>
          <p:cNvSpPr>
            <a:spLocks noGrp="1"/>
          </p:cNvSpPr>
          <p:nvPr>
            <p:ph sz="quarter" idx="10"/>
          </p:nvPr>
        </p:nvSpPr>
        <p:spPr>
          <a:xfrm>
            <a:off x="913382" y="2017712"/>
            <a:ext cx="10364218" cy="425132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01A9544-8C8F-F52A-1876-F01F4D0915FE}"/>
              </a:ext>
            </a:extLst>
          </p:cNvPr>
          <p:cNvSpPr>
            <a:spLocks noGrp="1"/>
          </p:cNvSpPr>
          <p:nvPr>
            <p:ph type="body" sz="quarter" idx="11" hasCustomPrompt="1"/>
          </p:nvPr>
        </p:nvSpPr>
        <p:spPr>
          <a:xfrm>
            <a:off x="913532" y="843642"/>
            <a:ext cx="10363918"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225114924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Big Numb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E53C62E-72E5-F065-0EA5-5455A61A105D}"/>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6" name="Text Placeholder 5">
            <a:extLst>
              <a:ext uri="{FF2B5EF4-FFF2-40B4-BE49-F238E27FC236}">
                <a16:creationId xmlns:a16="http://schemas.microsoft.com/office/drawing/2014/main" id="{E61FDE9D-CE47-EE58-DDEB-A4E2C9956FDB}"/>
              </a:ext>
            </a:extLst>
          </p:cNvPr>
          <p:cNvSpPr>
            <a:spLocks noGrp="1"/>
          </p:cNvSpPr>
          <p:nvPr>
            <p:ph type="body" sz="quarter" idx="10" hasCustomPrompt="1"/>
          </p:nvPr>
        </p:nvSpPr>
        <p:spPr>
          <a:xfrm>
            <a:off x="2146300" y="4253885"/>
            <a:ext cx="7899400" cy="246221"/>
          </a:xfr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7" name="Text Placeholder 5">
            <a:extLst>
              <a:ext uri="{FF2B5EF4-FFF2-40B4-BE49-F238E27FC236}">
                <a16:creationId xmlns:a16="http://schemas.microsoft.com/office/drawing/2014/main" id="{483921F1-D334-EC88-D639-C6492418B9DD}"/>
              </a:ext>
            </a:extLst>
          </p:cNvPr>
          <p:cNvSpPr>
            <a:spLocks noGrp="1"/>
          </p:cNvSpPr>
          <p:nvPr>
            <p:ph type="body" sz="quarter" idx="11" hasCustomPrompt="1"/>
          </p:nvPr>
        </p:nvSpPr>
        <p:spPr>
          <a:xfrm>
            <a:off x="2146300" y="5384185"/>
            <a:ext cx="7899400" cy="153888"/>
          </a:xfr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143986522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2">
          <p15:clr>
            <a:srgbClr val="A4A3A4"/>
          </p15:clr>
        </p15:guide>
        <p15:guide id="24" pos="6120">
          <p15:clr>
            <a:srgbClr val="A4A3A4"/>
          </p15:clr>
        </p15:guide>
        <p15:guide id="25" pos="6308">
          <p15:clr>
            <a:srgbClr val="A4A3A4"/>
          </p15:clr>
        </p15:guide>
        <p15:guide id="26" pos="6717">
          <p15:clr>
            <a:srgbClr val="A4A3A4"/>
          </p15:clr>
        </p15:guide>
        <p15:guide id="27" pos="6900">
          <p15:clr>
            <a:srgbClr val="A4A3A4"/>
          </p15:clr>
        </p15:guide>
        <p15:guide id="28" orient="horz" pos="888">
          <p15:clr>
            <a:srgbClr val="5ACBF0"/>
          </p15:clr>
        </p15:guide>
        <p15:guide id="29" orient="horz" pos="1271">
          <p15:clr>
            <a:srgbClr val="5ACBF0"/>
          </p15:clr>
        </p15:guide>
        <p15:guide id="30" orient="horz" pos="288">
          <p15:clr>
            <a:srgbClr val="5ACBF0"/>
          </p15:clr>
        </p15:guide>
      </p15:sldGuideLst>
    </p:ext>
  </p:extLst>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Big Number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4CD05008-D889-2657-9E64-AE1A68432B3A}"/>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4" name="Text Placeholder 5">
            <a:extLst>
              <a:ext uri="{FF2B5EF4-FFF2-40B4-BE49-F238E27FC236}">
                <a16:creationId xmlns:a16="http://schemas.microsoft.com/office/drawing/2014/main" id="{B90B9417-A140-ED0E-9B15-EC46E435206D}"/>
              </a:ext>
            </a:extLst>
          </p:cNvPr>
          <p:cNvSpPr>
            <a:spLocks noGrp="1"/>
          </p:cNvSpPr>
          <p:nvPr>
            <p:ph type="body" sz="quarter" idx="10" hasCustomPrompt="1"/>
          </p:nvPr>
        </p:nvSpPr>
        <p:spPr>
          <a:xfrm>
            <a:off x="2146300" y="4253885"/>
            <a:ext cx="7899400" cy="246221"/>
          </a:xfr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5" name="Text Placeholder 5">
            <a:extLst>
              <a:ext uri="{FF2B5EF4-FFF2-40B4-BE49-F238E27FC236}">
                <a16:creationId xmlns:a16="http://schemas.microsoft.com/office/drawing/2014/main" id="{AE6AC568-C052-9C82-938A-92DB6B485D9D}"/>
              </a:ext>
            </a:extLst>
          </p:cNvPr>
          <p:cNvSpPr>
            <a:spLocks noGrp="1"/>
          </p:cNvSpPr>
          <p:nvPr>
            <p:ph type="body" sz="quarter" idx="11" hasCustomPrompt="1"/>
          </p:nvPr>
        </p:nvSpPr>
        <p:spPr>
          <a:xfrm>
            <a:off x="2146300" y="5384185"/>
            <a:ext cx="7899400" cy="153888"/>
          </a:xfr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155368289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Big Number 3">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F1F03AAB-35E4-75D5-BC32-B2CE3D93644D}"/>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4" name="Text Placeholder 5">
            <a:extLst>
              <a:ext uri="{FF2B5EF4-FFF2-40B4-BE49-F238E27FC236}">
                <a16:creationId xmlns:a16="http://schemas.microsoft.com/office/drawing/2014/main" id="{D1F2F5D4-3A80-B49A-353F-38D18DF589C8}"/>
              </a:ext>
            </a:extLst>
          </p:cNvPr>
          <p:cNvSpPr>
            <a:spLocks noGrp="1"/>
          </p:cNvSpPr>
          <p:nvPr>
            <p:ph type="body" sz="quarter" idx="10" hasCustomPrompt="1"/>
          </p:nvPr>
        </p:nvSpPr>
        <p:spPr>
          <a:xfrm>
            <a:off x="2146300" y="4253885"/>
            <a:ext cx="7899400" cy="246221"/>
          </a:xfr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5" name="Text Placeholder 5">
            <a:extLst>
              <a:ext uri="{FF2B5EF4-FFF2-40B4-BE49-F238E27FC236}">
                <a16:creationId xmlns:a16="http://schemas.microsoft.com/office/drawing/2014/main" id="{E7DA8D6A-DC14-6890-FE2C-FDB67210F327}"/>
              </a:ext>
            </a:extLst>
          </p:cNvPr>
          <p:cNvSpPr>
            <a:spLocks noGrp="1"/>
          </p:cNvSpPr>
          <p:nvPr>
            <p:ph type="body" sz="quarter" idx="11" hasCustomPrompt="1"/>
          </p:nvPr>
        </p:nvSpPr>
        <p:spPr>
          <a:xfrm>
            <a:off x="2146300" y="5384185"/>
            <a:ext cx="7899400" cy="153888"/>
          </a:xfr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325108280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Quote Slide">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28B26F-D58F-C59C-79A9-B632CC130CA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4925569"/>
            <a:ext cx="12192000" cy="1932431"/>
          </a:xfrm>
          <a:prstGeom prst="rect">
            <a:avLst/>
          </a:prstGeom>
        </p:spPr>
      </p:pic>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570830" y="3121223"/>
            <a:ext cx="5958557" cy="307777"/>
          </a:xfrm>
        </p:spPr>
        <p:txBody>
          <a:bodyPr anchor="b" anchorCtr="0"/>
          <a:lstStyle>
            <a:lvl1pPr>
              <a:defRPr sz="2000">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571500" y="3647032"/>
            <a:ext cx="5957887" cy="246221"/>
          </a:xfrm>
        </p:spPr>
        <p:txBody>
          <a:bodyPr/>
          <a:lstStyle>
            <a:lvl1pPr marL="0" indent="0" algn="r">
              <a:buNone/>
              <a:defRPr sz="1600"/>
            </a:lvl1pPr>
          </a:lstStyle>
          <a:p>
            <a:pPr lvl="0"/>
            <a:r>
              <a:rPr lang="en-US"/>
              <a:t>Quote author, Title, Organization</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4F713963-A5EA-2AC4-41B1-2A1162C6E1A4}"/>
              </a:ext>
            </a:extLst>
          </p:cNvPr>
          <p:cNvSpPr>
            <a:spLocks noGrp="1"/>
          </p:cNvSpPr>
          <p:nvPr>
            <p:ph type="pic" sz="quarter" idx="11" hasCustomPrompt="1"/>
          </p:nvPr>
        </p:nvSpPr>
        <p:spPr bwMode="ltGray">
          <a:xfrm>
            <a:off x="7505699" y="1371600"/>
            <a:ext cx="4114800" cy="411480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0800000">
            <a:off x="570830" y="585788"/>
            <a:ext cx="674370" cy="587754"/>
          </a:xfrm>
          <a:prstGeom prst="rect">
            <a:avLst/>
          </a:prstGeom>
        </p:spPr>
      </p:pic>
    </p:spTree>
    <p:extLst>
      <p:ext uri="{BB962C8B-B14F-4D97-AF65-F5344CB8AC3E}">
        <p14:creationId xmlns:p14="http://schemas.microsoft.com/office/powerpoint/2010/main" val="1757259026"/>
      </p:ext>
    </p:extLst>
  </p:cSld>
  <p:clrMapOvr>
    <a:masterClrMapping/>
  </p:clrMapOvr>
  <p:transition>
    <p:fade/>
  </p:transition>
  <p:extLst>
    <p:ext uri="{DCECCB84-F9BA-43D5-87BE-67443E8EF086}">
      <p15:sldGuideLst xmlns:p15="http://schemas.microsoft.com/office/powerpoint/2012/main">
        <p15:guide id="1" orient="horz" pos="2184">
          <p15:clr>
            <a:srgbClr val="FBAE40"/>
          </p15:clr>
        </p15:guide>
        <p15:guide id="2" pos="3528">
          <p15:clr>
            <a:srgbClr val="FBAE40"/>
          </p15:clr>
        </p15:guide>
        <p15:guide id="3" pos="3168">
          <p15:clr>
            <a:srgbClr val="FBAE40"/>
          </p15:clr>
        </p15:guide>
      </p15:sldGuideLst>
    </p:ext>
  </p:extLst>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Quote Slide 2">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2549561" y="3159323"/>
            <a:ext cx="5958557" cy="307777"/>
          </a:xfrm>
        </p:spPr>
        <p:txBody>
          <a:bodyPr anchor="b" anchorCtr="0"/>
          <a:lstStyle>
            <a:lvl1pPr>
              <a:defRPr sz="2000">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2549561" y="3647032"/>
            <a:ext cx="5957887" cy="246221"/>
          </a:xfrm>
        </p:spPr>
        <p:txBody>
          <a:bodyPr/>
          <a:lstStyle>
            <a:lvl1pPr marL="0" indent="0" algn="r">
              <a:buNone/>
              <a:defRPr sz="1600"/>
            </a:lvl1pPr>
          </a:lstStyle>
          <a:p>
            <a:pPr lvl="0"/>
            <a:r>
              <a:rPr lang="en-US"/>
              <a:t>Quote author, Title, Organization</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571500" y="585788"/>
            <a:ext cx="674370" cy="587754"/>
          </a:xfrm>
          <a:prstGeom prst="rect">
            <a:avLst/>
          </a:prstGeom>
        </p:spPr>
      </p:pic>
      <p:pic>
        <p:nvPicPr>
          <p:cNvPr id="3" name="Graphic 2" descr="Quote mark">
            <a:extLst>
              <a:ext uri="{FF2B5EF4-FFF2-40B4-BE49-F238E27FC236}">
                <a16:creationId xmlns:a16="http://schemas.microsoft.com/office/drawing/2014/main" id="{3884F2AA-E820-B43C-3C64-DA0CC8A6998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34846" y="5845760"/>
            <a:ext cx="485654" cy="423277"/>
          </a:xfrm>
          <a:prstGeom prst="rect">
            <a:avLst/>
          </a:prstGeom>
        </p:spPr>
      </p:pic>
    </p:spTree>
    <p:extLst>
      <p:ext uri="{BB962C8B-B14F-4D97-AF65-F5344CB8AC3E}">
        <p14:creationId xmlns:p14="http://schemas.microsoft.com/office/powerpoint/2010/main" val="826328616"/>
      </p:ext>
    </p:extLst>
  </p:cSld>
  <p:clrMapOvr>
    <a:masterClrMapping/>
  </p:clrMapOvr>
  <p:transition>
    <p:fade/>
  </p:transition>
  <p:extLst>
    <p:ext uri="{DCECCB84-F9BA-43D5-87BE-67443E8EF086}">
      <p15:sldGuideLst xmlns:p15="http://schemas.microsoft.com/office/powerpoint/2012/main">
        <p15:guide id="1" orient="horz" pos="2184">
          <p15:clr>
            <a:srgbClr val="FBAE40"/>
          </p15:clr>
        </p15:guide>
        <p15:guide id="2" pos="3528">
          <p15:clr>
            <a:srgbClr val="FBAE40"/>
          </p15:clr>
        </p15:guide>
        <p15:guide id="3" pos="3168">
          <p15:clr>
            <a:srgbClr val="FBAE40"/>
          </p15:clr>
        </p15:guide>
      </p15:sldGuideLst>
    </p:ext>
  </p:extLst>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Prompt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193FD22E-D362-78A6-2219-103E4138CA05}"/>
              </a:ext>
            </a:extLst>
          </p:cNvPr>
          <p:cNvSpPr>
            <a:spLocks noGrp="1"/>
          </p:cNvSpPr>
          <p:nvPr>
            <p:ph type="body" sz="quarter" idx="10"/>
          </p:nvPr>
        </p:nvSpPr>
        <p:spPr>
          <a:xfrm>
            <a:off x="4117471" y="2220685"/>
            <a:ext cx="3991884" cy="663178"/>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none" lIns="182880" tIns="91440" rIns="182880" bIns="91440" anchor="ctr" anchorCtr="0"/>
          <a:lstStyle>
            <a:lvl1pPr marL="0" indent="0" algn="ctr">
              <a:buNone/>
              <a:defRPr/>
            </a:lvl1pPr>
            <a:lvl2pPr marL="228600" indent="0">
              <a:buNone/>
              <a:defRPr/>
            </a:lvl2pPr>
          </a:lstStyle>
          <a:p>
            <a:pPr lvl="0"/>
            <a:r>
              <a:rPr lang="en-US"/>
              <a:t>Click to edit Master text styles</a:t>
            </a:r>
          </a:p>
        </p:txBody>
      </p:sp>
      <p:sp>
        <p:nvSpPr>
          <p:cNvPr id="9" name="Text Placeholder 7">
            <a:extLst>
              <a:ext uri="{FF2B5EF4-FFF2-40B4-BE49-F238E27FC236}">
                <a16:creationId xmlns:a16="http://schemas.microsoft.com/office/drawing/2014/main" id="{ED89376E-3BB0-0414-9125-A137EF9F4E8D}"/>
              </a:ext>
            </a:extLst>
          </p:cNvPr>
          <p:cNvSpPr>
            <a:spLocks noGrp="1"/>
          </p:cNvSpPr>
          <p:nvPr>
            <p:ph type="body" sz="quarter" idx="11"/>
          </p:nvPr>
        </p:nvSpPr>
        <p:spPr>
          <a:xfrm>
            <a:off x="4117471" y="3317965"/>
            <a:ext cx="3991884" cy="663178"/>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none" lIns="182880" tIns="91440" rIns="182880" bIns="91440" anchor="ctr" anchorCtr="0"/>
          <a:lstStyle>
            <a:lvl1pPr marL="0" indent="0" algn="ctr">
              <a:buNone/>
              <a:defRPr/>
            </a:lvl1pPr>
            <a:lvl2pPr marL="228600" indent="0">
              <a:buNone/>
              <a:defRPr/>
            </a:lvl2pPr>
          </a:lstStyle>
          <a:p>
            <a:pPr lvl="0"/>
            <a:r>
              <a:rPr lang="en-US"/>
              <a:t>Click to edit Master text styles</a:t>
            </a:r>
          </a:p>
        </p:txBody>
      </p:sp>
      <p:sp>
        <p:nvSpPr>
          <p:cNvPr id="10" name="Text Placeholder 7">
            <a:extLst>
              <a:ext uri="{FF2B5EF4-FFF2-40B4-BE49-F238E27FC236}">
                <a16:creationId xmlns:a16="http://schemas.microsoft.com/office/drawing/2014/main" id="{8D545552-38C6-59C4-C664-F1E24F0794B7}"/>
              </a:ext>
            </a:extLst>
          </p:cNvPr>
          <p:cNvSpPr>
            <a:spLocks noGrp="1"/>
          </p:cNvSpPr>
          <p:nvPr>
            <p:ph type="body" sz="quarter" idx="12"/>
          </p:nvPr>
        </p:nvSpPr>
        <p:spPr>
          <a:xfrm>
            <a:off x="4117471" y="4415245"/>
            <a:ext cx="3991884" cy="663178"/>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none" lIns="182880" tIns="91440" rIns="182880" bIns="91440" anchor="ctr" anchorCtr="0"/>
          <a:lstStyle>
            <a:lvl1pPr marL="0" indent="0" algn="ctr">
              <a:buNone/>
              <a:defRPr/>
            </a:lvl1pPr>
            <a:lvl2pPr marL="228600" indent="0">
              <a:buNone/>
              <a:defRPr/>
            </a:lvl2pPr>
          </a:lstStyle>
          <a:p>
            <a:pPr lvl="0"/>
            <a:r>
              <a:rPr lang="en-US"/>
              <a:t>Click to edit Master text styles</a:t>
            </a:r>
          </a:p>
        </p:txBody>
      </p:sp>
      <p:sp>
        <p:nvSpPr>
          <p:cNvPr id="2" name="Title Placeholder 1">
            <a:extLst>
              <a:ext uri="{FF2B5EF4-FFF2-40B4-BE49-F238E27FC236}">
                <a16:creationId xmlns:a16="http://schemas.microsoft.com/office/drawing/2014/main" id="{8953A433-F2D5-7B5B-B3BD-45E3929D6926}"/>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Tree>
    <p:extLst>
      <p:ext uri="{BB962C8B-B14F-4D97-AF65-F5344CB8AC3E}">
        <p14:creationId xmlns:p14="http://schemas.microsoft.com/office/powerpoint/2010/main" val="2172430468"/>
      </p:ext>
    </p:extLst>
  </p:cSld>
  <p:clrMapOvr>
    <a:masterClrMapping/>
  </p:clrMapOvr>
  <p:transition>
    <p:fade/>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Sans Display" pitchFamily="2" charset="0"/>
              </a:rPr>
              <a:t>© Copyright Microsoft Corporation. All rights reserved. </a:t>
            </a:r>
          </a:p>
        </p:txBody>
      </p:sp>
      <p:pic>
        <p:nvPicPr>
          <p:cNvPr id="4" name="Picture 3" descr="A logo of a company&#10;&#10;Description automatically generated">
            <a:extLst>
              <a:ext uri="{FF2B5EF4-FFF2-40B4-BE49-F238E27FC236}">
                <a16:creationId xmlns:a16="http://schemas.microsoft.com/office/drawing/2014/main" id="{6D0E7ACD-25E9-7FAD-3A11-733954C79AE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1500" y="581978"/>
            <a:ext cx="1454782" cy="343851"/>
          </a:xfrm>
          <a:prstGeom prst="rect">
            <a:avLst/>
          </a:prstGeom>
        </p:spPr>
      </p:pic>
    </p:spTree>
    <p:extLst>
      <p:ext uri="{BB962C8B-B14F-4D97-AF65-F5344CB8AC3E}">
        <p14:creationId xmlns:p14="http://schemas.microsoft.com/office/powerpoint/2010/main" val="32716238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Sans Display" pitchFamily="2" charset="0"/>
                <a:ea typeface="Segoe Sans Display" pitchFamily="2" charset="0"/>
                <a:cs typeface="Segoe Sans Display" pitchFamily="2"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Sans Display" pitchFamily="2" charset="0"/>
                <a:ea typeface="Segoe Sans Display" pitchFamily="2" charset="0"/>
                <a:cs typeface="Segoe Sans Display" pitchFamily="2" charset="0"/>
              </a:defRPr>
            </a:lvl1pPr>
          </a:lstStyle>
          <a:p>
            <a:pPr lvl="0"/>
            <a:r>
              <a:rPr lang="en-US"/>
              <a:t>Next:</a:t>
            </a:r>
          </a:p>
        </p:txBody>
      </p:sp>
    </p:spTree>
    <p:extLst>
      <p:ext uri="{BB962C8B-B14F-4D97-AF65-F5344CB8AC3E}">
        <p14:creationId xmlns:p14="http://schemas.microsoft.com/office/powerpoint/2010/main" val="345786308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34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5054205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creenshot_Growth">
    <p:bg>
      <p:bgPr>
        <a:solidFill>
          <a:srgbClr val="F2F2F2"/>
        </a:solidFill>
        <a:effectLst/>
      </p:bgPr>
    </p:bg>
    <p:spTree>
      <p:nvGrpSpPr>
        <p:cNvPr id="1" name=""/>
        <p:cNvGrpSpPr/>
        <p:nvPr/>
      </p:nvGrpSpPr>
      <p:grpSpPr>
        <a:xfrm>
          <a:off x="0" y="0"/>
          <a:ext cx="0" cy="0"/>
          <a:chOff x="0" y="0"/>
          <a:chExt cx="0" cy="0"/>
        </a:xfrm>
      </p:grpSpPr>
      <p:pic>
        <p:nvPicPr>
          <p:cNvPr id="3" name="Picture 2" descr="A close-up of a planet&#10;&#10;Description automatically generated with low confidence">
            <a:extLst>
              <a:ext uri="{FF2B5EF4-FFF2-40B4-BE49-F238E27FC236}">
                <a16:creationId xmlns:a16="http://schemas.microsoft.com/office/drawing/2014/main" id="{CC6DCFDB-A0F8-FFEF-F7B8-430F1BA5252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065264" y="0"/>
            <a:ext cx="5126736" cy="6858000"/>
          </a:xfrm>
          <a:prstGeom prst="rect">
            <a:avLst/>
          </a:prstGeom>
        </p:spPr>
      </p:pic>
      <p:sp>
        <p:nvSpPr>
          <p:cNvPr id="7" name="Rectangle 6">
            <a:extLst>
              <a:ext uri="{FF2B5EF4-FFF2-40B4-BE49-F238E27FC236}">
                <a16:creationId xmlns:a16="http://schemas.microsoft.com/office/drawing/2014/main" id="{7911FC6D-F1C1-AA5E-CE12-EED35111E171}"/>
              </a:ext>
            </a:extLst>
          </p:cNvPr>
          <p:cNvSpPr/>
          <p:nvPr userDrawn="1"/>
        </p:nvSpPr>
        <p:spPr bwMode="auto">
          <a:xfrm>
            <a:off x="4639115" y="0"/>
            <a:ext cx="7552885" cy="6858000"/>
          </a:xfrm>
          <a:prstGeom prst="rect">
            <a:avLst/>
          </a:prstGeom>
          <a:gradFill>
            <a:gsLst>
              <a:gs pos="0">
                <a:srgbClr val="CED8DB">
                  <a:alpha val="0"/>
                </a:srgbClr>
              </a:gs>
              <a:gs pos="66000">
                <a:srgbClr val="F2F2F2"/>
              </a:gs>
            </a:gsLst>
            <a:lin ang="108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043822709"/>
      </p:ext>
    </p:extLst>
  </p:cSld>
  <p:clrMapOvr>
    <a:masterClrMapping/>
  </p:clrMapOvr>
  <p:transition>
    <p:fade/>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p:cSld name="Theme 2">
    <p:bg>
      <p:bgPr>
        <a:gradFill flip="none" rotWithShape="1">
          <a:gsLst>
            <a:gs pos="0">
              <a:srgbClr val="D8C3B2"/>
            </a:gs>
            <a:gs pos="78000">
              <a:srgbClr val="B9DCD2"/>
            </a:gs>
          </a:gsLst>
          <a:lin ang="13500000" scaled="1"/>
          <a:tileRect/>
        </a:gradFill>
        <a:effectLst/>
      </p:bgPr>
    </p:bg>
    <p:spTree>
      <p:nvGrpSpPr>
        <p:cNvPr id="1" name=""/>
        <p:cNvGrpSpPr/>
        <p:nvPr/>
      </p:nvGrpSpPr>
      <p:grpSpPr>
        <a:xfrm>
          <a:off x="0" y="0"/>
          <a:ext cx="0" cy="0"/>
          <a:chOff x="0" y="0"/>
          <a:chExt cx="0" cy="0"/>
        </a:xfrm>
      </p:grpSpPr>
      <p:sp>
        <p:nvSpPr>
          <p:cNvPr id="6" name="Rectangle 5">
            <a:hlinkClick r:id="" action="ppaction://noaction"/>
            <a:extLst>
              <a:ext uri="{FF2B5EF4-FFF2-40B4-BE49-F238E27FC236}">
                <a16:creationId xmlns:a16="http://schemas.microsoft.com/office/drawing/2014/main" id="{FDABF6E2-8634-56F0-BA35-2515F525FAD7}"/>
              </a:ext>
            </a:extLst>
          </p:cNvPr>
          <p:cNvSpPr/>
          <p:nvPr userDrawn="1"/>
        </p:nvSpPr>
        <p:spPr bwMode="auto">
          <a:xfrm>
            <a:off x="0" y="7090288"/>
            <a:ext cx="2605549" cy="1648823"/>
          </a:xfrm>
          <a:prstGeom prst="rect">
            <a:avLst/>
          </a:prstGeom>
          <a:gradFill flip="none" rotWithShape="1">
            <a:gsLst>
              <a:gs pos="0">
                <a:srgbClr val="D8C3B2"/>
              </a:gs>
              <a:gs pos="100000">
                <a:srgbClr val="B9DCD2"/>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48755" rIns="60944" bIns="48755" numCol="1" spcCol="0" rtlCol="0" fromWordArt="0" anchor="t" anchorCtr="0" forceAA="0" compatLnSpc="1">
            <a:prstTxWarp prst="textNoShape">
              <a:avLst/>
            </a:prstTxWarp>
            <a:noAutofit/>
          </a:bodyPr>
          <a:lstStyle/>
          <a:p>
            <a:pPr defTabSz="310700" fontAlgn="base">
              <a:spcBef>
                <a:spcPct val="0"/>
              </a:spcBef>
              <a:spcAft>
                <a:spcPct val="0"/>
              </a:spcAft>
            </a:pPr>
            <a:endParaRPr lang="en-US" sz="666">
              <a:solidFill>
                <a:schemeClr val="bg1"/>
              </a:solidFill>
              <a:cs typeface="Segoe UI" pitchFamily="34" charset="0"/>
            </a:endParaRPr>
          </a:p>
        </p:txBody>
      </p:sp>
      <p:pic>
        <p:nvPicPr>
          <p:cNvPr id="2" name="Picture 1">
            <a:extLst>
              <a:ext uri="{FF2B5EF4-FFF2-40B4-BE49-F238E27FC236}">
                <a16:creationId xmlns:a16="http://schemas.microsoft.com/office/drawing/2014/main" id="{8935BB8A-3909-89EF-52EA-2AA630737F0A}"/>
              </a:ext>
            </a:extLst>
          </p:cNvPr>
          <p:cNvPicPr>
            <a:picLocks noChangeAspect="1"/>
          </p:cNvPicPr>
          <p:nvPr userDrawn="1"/>
        </p:nvPicPr>
        <p:blipFill>
          <a:blip r:embed="rId2"/>
          <a:stretch>
            <a:fillRect/>
          </a:stretch>
        </p:blipFill>
        <p:spPr>
          <a:xfrm>
            <a:off x="13788967" y="834111"/>
            <a:ext cx="3010330" cy="2848560"/>
          </a:xfrm>
          <a:prstGeom prst="rect">
            <a:avLst/>
          </a:prstGeom>
        </p:spPr>
      </p:pic>
      <p:sp>
        <p:nvSpPr>
          <p:cNvPr id="3" name="Oval 2">
            <a:extLst>
              <a:ext uri="{FF2B5EF4-FFF2-40B4-BE49-F238E27FC236}">
                <a16:creationId xmlns:a16="http://schemas.microsoft.com/office/drawing/2014/main" id="{4186C717-BF4E-105D-C37C-BC3A29664695}"/>
              </a:ext>
            </a:extLst>
          </p:cNvPr>
          <p:cNvSpPr/>
          <p:nvPr userDrawn="1"/>
        </p:nvSpPr>
        <p:spPr bwMode="auto">
          <a:xfrm>
            <a:off x="14646822" y="1420532"/>
            <a:ext cx="82550" cy="92869"/>
          </a:xfrm>
          <a:prstGeom prst="ellipse">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48755" rIns="60944" bIns="48755" numCol="1" spcCol="0" rtlCol="0" fromWordArt="0" anchor="t" anchorCtr="0" forceAA="0" compatLnSpc="1">
            <a:prstTxWarp prst="textNoShape">
              <a:avLst/>
            </a:prstTxWarp>
            <a:noAutofit/>
          </a:bodyPr>
          <a:lstStyle/>
          <a:p>
            <a:pPr algn="l" defTabSz="310700" fontAlgn="base">
              <a:spcBef>
                <a:spcPct val="0"/>
              </a:spcBef>
              <a:spcAft>
                <a:spcPct val="0"/>
              </a:spcAft>
            </a:pPr>
            <a:endParaRPr lang="en-US" sz="666">
              <a:solidFill>
                <a:srgbClr val="FFFFFF"/>
              </a:solidFill>
              <a:ea typeface="Segoe UI" pitchFamily="34" charset="0"/>
              <a:cs typeface="Segoe UI" pitchFamily="34" charset="0"/>
            </a:endParaRPr>
          </a:p>
        </p:txBody>
      </p:sp>
      <p:sp>
        <p:nvSpPr>
          <p:cNvPr id="5" name="Oval 4">
            <a:extLst>
              <a:ext uri="{FF2B5EF4-FFF2-40B4-BE49-F238E27FC236}">
                <a16:creationId xmlns:a16="http://schemas.microsoft.com/office/drawing/2014/main" id="{BBD1421E-168A-9D2F-DB21-B75110B101B0}"/>
              </a:ext>
            </a:extLst>
          </p:cNvPr>
          <p:cNvSpPr/>
          <p:nvPr userDrawn="1"/>
        </p:nvSpPr>
        <p:spPr bwMode="auto">
          <a:xfrm>
            <a:off x="14655800" y="1167543"/>
            <a:ext cx="82550" cy="92869"/>
          </a:xfrm>
          <a:prstGeom prst="ellipse">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48755" rIns="60944" bIns="48755" numCol="1" spcCol="0" rtlCol="0" fromWordArt="0" anchor="t" anchorCtr="0" forceAA="0" compatLnSpc="1">
            <a:prstTxWarp prst="textNoShape">
              <a:avLst/>
            </a:prstTxWarp>
            <a:noAutofit/>
          </a:bodyPr>
          <a:lstStyle/>
          <a:p>
            <a:pPr algn="l" defTabSz="310700" fontAlgn="base">
              <a:spcBef>
                <a:spcPct val="0"/>
              </a:spcBef>
              <a:spcAft>
                <a:spcPct val="0"/>
              </a:spcAft>
            </a:pPr>
            <a:endParaRPr lang="en-US" sz="666">
              <a:solidFill>
                <a:srgbClr val="FFFFFF"/>
              </a:solidFill>
              <a:ea typeface="Segoe UI" pitchFamily="34" charset="0"/>
              <a:cs typeface="Segoe UI" pitchFamily="34" charset="0"/>
            </a:endParaRPr>
          </a:p>
        </p:txBody>
      </p:sp>
      <p:sp>
        <p:nvSpPr>
          <p:cNvPr id="10" name="Oval 9">
            <a:extLst>
              <a:ext uri="{FF2B5EF4-FFF2-40B4-BE49-F238E27FC236}">
                <a16:creationId xmlns:a16="http://schemas.microsoft.com/office/drawing/2014/main" id="{56F8B25A-FC33-B9BC-94B0-CD44AB119EE0}"/>
              </a:ext>
            </a:extLst>
          </p:cNvPr>
          <p:cNvSpPr/>
          <p:nvPr userDrawn="1"/>
        </p:nvSpPr>
        <p:spPr bwMode="auto">
          <a:xfrm>
            <a:off x="15840428" y="3180557"/>
            <a:ext cx="82550" cy="92869"/>
          </a:xfrm>
          <a:prstGeom prst="ellipse">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48755" rIns="60944" bIns="48755" numCol="1" spcCol="0" rtlCol="0" fromWordArt="0" anchor="t" anchorCtr="0" forceAA="0" compatLnSpc="1">
            <a:prstTxWarp prst="textNoShape">
              <a:avLst/>
            </a:prstTxWarp>
            <a:noAutofit/>
          </a:bodyPr>
          <a:lstStyle/>
          <a:p>
            <a:pPr algn="l" defTabSz="310700" fontAlgn="base">
              <a:spcBef>
                <a:spcPct val="0"/>
              </a:spcBef>
              <a:spcAft>
                <a:spcPct val="0"/>
              </a:spcAft>
            </a:pPr>
            <a:endParaRPr lang="en-US" sz="666">
              <a:solidFill>
                <a:srgbClr val="FFFFFF"/>
              </a:solidFill>
              <a:ea typeface="Segoe UI" pitchFamily="34" charset="0"/>
              <a:cs typeface="Segoe UI" pitchFamily="34" charset="0"/>
            </a:endParaRPr>
          </a:p>
        </p:txBody>
      </p:sp>
      <p:sp>
        <p:nvSpPr>
          <p:cNvPr id="11" name="Oval 10">
            <a:extLst>
              <a:ext uri="{FF2B5EF4-FFF2-40B4-BE49-F238E27FC236}">
                <a16:creationId xmlns:a16="http://schemas.microsoft.com/office/drawing/2014/main" id="{0166752A-893F-EA53-F029-9E7F2021757F}"/>
              </a:ext>
            </a:extLst>
          </p:cNvPr>
          <p:cNvSpPr/>
          <p:nvPr userDrawn="1"/>
        </p:nvSpPr>
        <p:spPr bwMode="auto">
          <a:xfrm>
            <a:off x="15446728" y="2201864"/>
            <a:ext cx="82550" cy="928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48755" rIns="60944" bIns="48755" numCol="1" spcCol="0" rtlCol="0" fromWordArt="0" anchor="t" anchorCtr="0" forceAA="0" compatLnSpc="1">
            <a:prstTxWarp prst="textNoShape">
              <a:avLst/>
            </a:prstTxWarp>
            <a:noAutofit/>
          </a:bodyPr>
          <a:lstStyle/>
          <a:p>
            <a:pPr algn="l" defTabSz="310700" fontAlgn="base">
              <a:spcBef>
                <a:spcPct val="0"/>
              </a:spcBef>
              <a:spcAft>
                <a:spcPct val="0"/>
              </a:spcAft>
            </a:pPr>
            <a:endParaRPr lang="en-US" sz="666">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4877917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6">
          <p15:clr>
            <a:srgbClr val="A4A3A4"/>
          </p15:clr>
        </p15:guide>
        <p15:guide id="11" pos="2149">
          <p15:clr>
            <a:srgbClr val="A4A3A4"/>
          </p15:clr>
        </p15:guide>
        <p15:guide id="12" pos="2560">
          <p15:clr>
            <a:srgbClr val="A4A3A4"/>
          </p15:clr>
        </p15:guide>
        <p15:guide id="13" pos="2743">
          <p15:clr>
            <a:srgbClr val="A4A3A4"/>
          </p15:clr>
        </p15:guide>
        <p15:guide id="14" pos="3160">
          <p15:clr>
            <a:srgbClr val="A4A3A4"/>
          </p15:clr>
        </p15:guide>
        <p15:guide id="15" pos="3347">
          <p15:clr>
            <a:srgbClr val="A4A3A4"/>
          </p15:clr>
        </p15:guide>
        <p15:guide id="16" pos="3753">
          <p15:clr>
            <a:srgbClr val="A4A3A4"/>
          </p15:clr>
        </p15:guide>
        <p15:guide id="17" pos="3930">
          <p15:clr>
            <a:srgbClr val="A4A3A4"/>
          </p15:clr>
        </p15:guide>
        <p15:guide id="18" pos="4341">
          <p15:clr>
            <a:srgbClr val="A4A3A4"/>
          </p15:clr>
        </p15:guide>
        <p15:guide id="19" pos="4530">
          <p15:clr>
            <a:srgbClr val="A4A3A4"/>
          </p15:clr>
        </p15:guide>
        <p15:guide id="20" pos="4936">
          <p15:clr>
            <a:srgbClr val="A4A3A4"/>
          </p15:clr>
        </p15:guide>
        <p15:guide id="21" pos="5119">
          <p15:clr>
            <a:srgbClr val="A4A3A4"/>
          </p15:clr>
        </p15:guide>
        <p15:guide id="22" pos="5528">
          <p15:clr>
            <a:srgbClr val="A4A3A4"/>
          </p15:clr>
        </p15:guide>
        <p15:guide id="23" pos="5713">
          <p15:clr>
            <a:srgbClr val="A4A3A4"/>
          </p15:clr>
        </p15:guide>
        <p15:guide id="24" pos="6121">
          <p15:clr>
            <a:srgbClr val="A4A3A4"/>
          </p15:clr>
        </p15:guide>
        <p15:guide id="25" pos="6306">
          <p15:clr>
            <a:srgbClr val="A4A3A4"/>
          </p15:clr>
        </p15:guide>
        <p15:guide id="26" pos="6715">
          <p15:clr>
            <a:srgbClr val="A4A3A4"/>
          </p15:clr>
        </p15:guide>
        <p15:guide id="27" pos="6898">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51.xml><?xml version="1.0" encoding="utf-8"?>
<p:sldLayout xmlns:a="http://schemas.openxmlformats.org/drawingml/2006/main" xmlns:r="http://schemas.openxmlformats.org/officeDocument/2006/relationships" xmlns:p="http://schemas.openxmlformats.org/presentationml/2006/main" userDrawn="1">
  <p:cSld name="1_Small title - half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033476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352.xml><?xml version="1.0" encoding="utf-8"?>
<p:sldLayout xmlns:a="http://schemas.openxmlformats.org/drawingml/2006/main" xmlns:r="http://schemas.openxmlformats.org/officeDocument/2006/relationships" xmlns:p="http://schemas.openxmlformats.org/presentationml/2006/main" userDrawn="1">
  <p:cSld name="Full image / ful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0812368"/>
      </p:ext>
    </p:extLst>
  </p:cSld>
  <p:clrMapOvr>
    <a:masterClrMapping/>
  </p:clrMapOvr>
  <p:extLst>
    <p:ext uri="{DCECCB84-F9BA-43D5-87BE-67443E8EF086}">
      <p15:sldGuideLst xmlns:p15="http://schemas.microsoft.com/office/powerpoint/2012/main"/>
    </p:ext>
  </p:extLst>
</p:sldLayout>
</file>

<file path=ppt/slideLayouts/slideLayout35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Display"/>
                <a:ea typeface="+mn-ea"/>
                <a:cs typeface="+mn-cs"/>
              </a:rPr>
              <a:t>ELT layout</a:t>
            </a:r>
          </a:p>
        </p:txBody>
      </p:sp>
    </p:spTree>
    <p:extLst>
      <p:ext uri="{BB962C8B-B14F-4D97-AF65-F5344CB8AC3E}">
        <p14:creationId xmlns:p14="http://schemas.microsoft.com/office/powerpoint/2010/main" val="423120896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54.xml><?xml version="1.0" encoding="utf-8"?>
<p:sldLayout xmlns:a="http://schemas.openxmlformats.org/drawingml/2006/main" xmlns:r="http://schemas.openxmlformats.org/officeDocument/2006/relationships" xmlns:p="http://schemas.openxmlformats.org/presentationml/2006/main" showMasterSp="0" userDrawn="1">
  <p:cSld name="5_Title Only">
    <p:spTree>
      <p:nvGrpSpPr>
        <p:cNvPr id="1" name=""/>
        <p:cNvGrpSpPr/>
        <p:nvPr/>
      </p:nvGrpSpPr>
      <p:grpSpPr>
        <a:xfrm>
          <a:off x="0" y="0"/>
          <a:ext cx="0" cy="0"/>
          <a:chOff x="0" y="0"/>
          <a:chExt cx="0" cy="0"/>
        </a:xfrm>
      </p:grpSpPr>
      <p:pic>
        <p:nvPicPr>
          <p:cNvPr id="3" name="Picture 2" descr="Shape, rectangle&#10;&#10;Description automatically generated">
            <a:extLst>
              <a:ext uri="{FF2B5EF4-FFF2-40B4-BE49-F238E27FC236}">
                <a16:creationId xmlns:a16="http://schemas.microsoft.com/office/drawing/2014/main" id="{57BD6F64-7040-144C-96EF-BD69C2F63C71}"/>
              </a:ext>
            </a:extLst>
          </p:cNvPr>
          <p:cNvPicPr>
            <a:picLocks noChangeAspect="1"/>
          </p:cNvPicPr>
          <p:nvPr userDrawn="1"/>
        </p:nvPicPr>
        <p:blipFill>
          <a:blip r:embed="rId2">
            <a:alphaModFix amt="20000"/>
          </a:blip>
          <a:stretch>
            <a:fillRect/>
          </a:stretch>
        </p:blipFill>
        <p:spPr>
          <a:xfrm flipH="1">
            <a:off x="457200" y="-7159"/>
            <a:ext cx="11734800" cy="6872318"/>
          </a:xfrm>
          <a:prstGeom prst="rect">
            <a:avLst/>
          </a:prstGeom>
        </p:spPr>
      </p:pic>
      <p:grpSp>
        <p:nvGrpSpPr>
          <p:cNvPr id="4" name="Group 3">
            <a:extLst>
              <a:ext uri="{FF2B5EF4-FFF2-40B4-BE49-F238E27FC236}">
                <a16:creationId xmlns:a16="http://schemas.microsoft.com/office/drawing/2014/main" id="{6EB96EB9-1FA5-B445-8641-14ED06695E82}"/>
              </a:ext>
            </a:extLst>
          </p:cNvPr>
          <p:cNvGrpSpPr/>
          <p:nvPr userDrawn="1"/>
        </p:nvGrpSpPr>
        <p:grpSpPr>
          <a:xfrm>
            <a:off x="148280" y="6487556"/>
            <a:ext cx="110297" cy="119603"/>
            <a:chOff x="236164" y="6493397"/>
            <a:chExt cx="110297" cy="119603"/>
          </a:xfrm>
        </p:grpSpPr>
        <p:cxnSp>
          <p:nvCxnSpPr>
            <p:cNvPr id="5" name="Straight Connector 4">
              <a:extLst>
                <a:ext uri="{FF2B5EF4-FFF2-40B4-BE49-F238E27FC236}">
                  <a16:creationId xmlns:a16="http://schemas.microsoft.com/office/drawing/2014/main" id="{E3864A98-7D68-6E4B-87E4-D8DD431C87DB}"/>
                </a:ext>
              </a:extLst>
            </p:cNvPr>
            <p:cNvCxnSpPr>
              <a:cxnSpLocks/>
            </p:cNvCxnSpPr>
            <p:nvPr/>
          </p:nvCxnSpPr>
          <p:spPr>
            <a:xfrm>
              <a:off x="236164" y="6493397"/>
              <a:ext cx="0" cy="119603"/>
            </a:xfrm>
            <a:prstGeom prst="line">
              <a:avLst/>
            </a:prstGeom>
            <a:ln w="9525">
              <a:solidFill>
                <a:srgbClr val="5971DF"/>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059D98-2874-834F-9456-F86B9A9E5B12}"/>
                </a:ext>
              </a:extLst>
            </p:cNvPr>
            <p:cNvCxnSpPr>
              <a:cxnSpLocks/>
            </p:cNvCxnSpPr>
            <p:nvPr/>
          </p:nvCxnSpPr>
          <p:spPr>
            <a:xfrm flipH="1">
              <a:off x="236164" y="6613000"/>
              <a:ext cx="110297" cy="0"/>
            </a:xfrm>
            <a:prstGeom prst="line">
              <a:avLst/>
            </a:prstGeom>
            <a:ln w="9525">
              <a:solidFill>
                <a:srgbClr val="5971DF"/>
              </a:solidFill>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376E3EA9-8396-C14F-A927-391ACE788B4A}"/>
              </a:ext>
            </a:extLst>
          </p:cNvPr>
          <p:cNvGrpSpPr/>
          <p:nvPr userDrawn="1"/>
        </p:nvGrpSpPr>
        <p:grpSpPr>
          <a:xfrm rot="10800000">
            <a:off x="11984750" y="267155"/>
            <a:ext cx="110297" cy="119603"/>
            <a:chOff x="236164" y="6493397"/>
            <a:chExt cx="110297" cy="119603"/>
          </a:xfrm>
        </p:grpSpPr>
        <p:cxnSp>
          <p:nvCxnSpPr>
            <p:cNvPr id="10" name="Straight Connector 9">
              <a:extLst>
                <a:ext uri="{FF2B5EF4-FFF2-40B4-BE49-F238E27FC236}">
                  <a16:creationId xmlns:a16="http://schemas.microsoft.com/office/drawing/2014/main" id="{48267769-EC1F-ED4F-8200-FF9B88B77F5E}"/>
                </a:ext>
              </a:extLst>
            </p:cNvPr>
            <p:cNvCxnSpPr>
              <a:cxnSpLocks/>
            </p:cNvCxnSpPr>
            <p:nvPr/>
          </p:nvCxnSpPr>
          <p:spPr>
            <a:xfrm>
              <a:off x="236164" y="6493397"/>
              <a:ext cx="0" cy="119603"/>
            </a:xfrm>
            <a:prstGeom prst="line">
              <a:avLst/>
            </a:prstGeom>
            <a:ln w="9525">
              <a:solidFill>
                <a:srgbClr val="5971DF"/>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C15ED0E-88EA-5D4E-8E34-4FC899CF33CE}"/>
                </a:ext>
              </a:extLst>
            </p:cNvPr>
            <p:cNvCxnSpPr>
              <a:cxnSpLocks/>
            </p:cNvCxnSpPr>
            <p:nvPr/>
          </p:nvCxnSpPr>
          <p:spPr>
            <a:xfrm flipH="1">
              <a:off x="236164" y="6613000"/>
              <a:ext cx="110297" cy="0"/>
            </a:xfrm>
            <a:prstGeom prst="line">
              <a:avLst/>
            </a:prstGeom>
            <a:ln w="9525">
              <a:solidFill>
                <a:srgbClr val="5971D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00742619"/>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88">
          <p15:clr>
            <a:srgbClr val="FBAE40"/>
          </p15:clr>
        </p15:guide>
        <p15:guide id="4" pos="288">
          <p15:clr>
            <a:srgbClr val="FBAE40"/>
          </p15:clr>
        </p15:guide>
        <p15:guide id="5" pos="7368">
          <p15:clr>
            <a:srgbClr val="FBAE40"/>
          </p15:clr>
        </p15:guide>
        <p15:guide id="6" pos="192">
          <p15:clr>
            <a:srgbClr val="FBAE40"/>
          </p15:clr>
        </p15:guide>
        <p15:guide id="7" pos="7488">
          <p15:clr>
            <a:srgbClr val="FBAE40"/>
          </p15:clr>
        </p15:guide>
        <p15:guide id="8" pos="2064">
          <p15:clr>
            <a:srgbClr val="FBAE40"/>
          </p15:clr>
        </p15:guide>
        <p15:guide id="9" orient="horz" pos="1176">
          <p15:clr>
            <a:srgbClr val="FBAE40"/>
          </p15:clr>
        </p15:guide>
        <p15:guide id="10" orient="horz" pos="3240">
          <p15:clr>
            <a:srgbClr val="FBAE40"/>
          </p15:clr>
        </p15:guide>
        <p15:guide id="11" pos="5640">
          <p15:clr>
            <a:srgbClr val="FBAE40"/>
          </p15:clr>
        </p15:guide>
        <p15:guide id="13" pos="45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08218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938767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861774"/>
          </a:xfrm>
        </p:spPr>
        <p:txBody>
          <a:bodyPr/>
          <a:lstStyle>
            <a:lvl1pPr marL="0" indent="0">
              <a:buNone/>
              <a:defRPr sz="28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18393765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77402725"/>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illustration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descr="A blue and pink swirly background&#10;&#10;Description automatically generated">
            <a:extLst>
              <a:ext uri="{FF2B5EF4-FFF2-40B4-BE49-F238E27FC236}">
                <a16:creationId xmlns:a16="http://schemas.microsoft.com/office/drawing/2014/main" id="{B404CD0E-3C2F-D160-0186-B3E376AD7FAA}"/>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 y="0"/>
            <a:ext cx="12192001" cy="6858000"/>
          </a:xfrm>
          <a:prstGeom prst="rect">
            <a:avLst/>
          </a:prstGeom>
        </p:spPr>
      </p:pic>
      <p:pic>
        <p:nvPicPr>
          <p:cNvPr id="4" name="Microsoft Viva logo" descr="Microsoft Viva logo">
            <a:extLst>
              <a:ext uri="{FF2B5EF4-FFF2-40B4-BE49-F238E27FC236}">
                <a16:creationId xmlns:a16="http://schemas.microsoft.com/office/drawing/2014/main" id="{80B6C191-A691-AE51-06E2-19F039EFBF0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bwMode="invGray">
          <a:xfrm>
            <a:off x="582042"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6912467" cy="1354217"/>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tx1"/>
                </a:solidFill>
                <a:effectLst/>
                <a:latin typeface="Segoe UI Semibold" panose="020B0702040204020203" pitchFamily="34" charset="0"/>
                <a:ea typeface="+mn-ea"/>
                <a:cs typeface="Segoe UI Semibold" panose="020B07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6906987"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6" name="Text Placeholder 5">
            <a:extLst>
              <a:ext uri="{FF2B5EF4-FFF2-40B4-BE49-F238E27FC236}">
                <a16:creationId xmlns:a16="http://schemas.microsoft.com/office/drawing/2014/main" id="{291F2F13-B4B5-1D8E-1A4D-C843CCCC1C13}"/>
              </a:ext>
            </a:extLst>
          </p:cNvPr>
          <p:cNvSpPr>
            <a:spLocks noGrp="1"/>
          </p:cNvSpPr>
          <p:nvPr>
            <p:ph type="body" sz="quarter" idx="13" hasCustomPrompt="1"/>
          </p:nvPr>
        </p:nvSpPr>
        <p:spPr>
          <a:xfrm>
            <a:off x="584200" y="4261494"/>
            <a:ext cx="6903408"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7942033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7777971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cstate="email">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06833059"/>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cstate="email">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53100208"/>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cstate="email">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50654858"/>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cstate="email">
              <a:extLst>
                <a:ext uri="{28A0092B-C50C-407E-A947-70E740481C1C}">
                  <a14:useLocalDpi xmlns:a14="http://schemas.microsoft.com/office/drawing/2010/main"/>
                </a:ext>
              </a:extLst>
            </a:blip>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13740314"/>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cstate="email">
              <a:extLst>
                <a:ext uri="{28A0092B-C50C-407E-A947-70E740481C1C}">
                  <a14:useLocalDpi xmlns:a14="http://schemas.microsoft.com/office/drawing/2010/main"/>
                </a:ext>
              </a:extLst>
            </a:blip>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77429573"/>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32366292"/>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307777"/>
          </a:xfrm>
        </p:spPr>
        <p:txBody>
          <a:bodyPr/>
          <a:lstStyle>
            <a:lvl1pPr marL="0" indent="0" algn="l">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83864252"/>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615553"/>
          </a:xfrm>
        </p:spPr>
        <p:txBody>
          <a:bodyPr/>
          <a:lstStyle>
            <a:lvl1pPr marL="0" indent="0" algn="l">
              <a:spcBef>
                <a:spcPts val="0"/>
              </a:spcBef>
              <a:buNone/>
              <a:defRPr sz="20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615553"/>
          </a:xfrm>
        </p:spPr>
        <p:txBody>
          <a:bodyPr/>
          <a:lstStyle>
            <a:lvl1pPr marL="0" indent="0" algn="l">
              <a:spcBef>
                <a:spcPts val="0"/>
              </a:spcBef>
              <a:buNone/>
              <a:defRPr sz="20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615553"/>
          </a:xfrm>
        </p:spPr>
        <p:txBody>
          <a:bodyPr/>
          <a:lstStyle>
            <a:lvl1pPr marL="0" indent="0" algn="l">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615553"/>
          </a:xfrm>
        </p:spPr>
        <p:txBody>
          <a:bodyPr/>
          <a:lstStyle>
            <a:lvl1pPr marL="0" indent="0" algn="l">
              <a:spcBef>
                <a:spcPts val="0"/>
              </a:spcBef>
              <a:buNone/>
              <a:defRPr sz="20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57537806"/>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307777"/>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307777"/>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1234649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7F0D2-1F7A-B81D-68D7-C8F417F5E38B}"/>
              </a:ext>
            </a:extLst>
          </p:cNvPr>
          <p:cNvSpPr>
            <a:spLocks noGrp="1"/>
          </p:cNvSpPr>
          <p:nvPr>
            <p:ph type="title" hasCustomPrompt="1"/>
          </p:nvPr>
        </p:nvSpPr>
        <p:spPr>
          <a:xfrm>
            <a:off x="588263" y="3124301"/>
            <a:ext cx="2372425" cy="609398"/>
          </a:xfrm>
          <a:noFill/>
        </p:spPr>
        <p:txBody>
          <a:bodyPr vert="horz" wrap="square" lIns="0" tIns="0" rIns="0" bIns="0" rtlCol="0" anchor="ctr" anchorCtr="0">
            <a:spAutoFit/>
          </a:bodyPr>
          <a:lstStyle>
            <a:lvl1pPr>
              <a:defRPr lang="en-US" sz="4400" dirty="0">
                <a:gradFill>
                  <a:gsLst>
                    <a:gs pos="90000">
                      <a:srgbClr val="FFEF86"/>
                    </a:gs>
                    <a:gs pos="10000">
                      <a:srgbClr val="E535E5"/>
                    </a:gs>
                  </a:gsLst>
                  <a:lin ang="14400000" scaled="0"/>
                </a:gradFill>
                <a:latin typeface="Segoe UI Semibold" panose="020B0702040204020203" pitchFamily="34" charset="0"/>
                <a:cs typeface="Segoe UI Semibold" panose="020B0702040204020203" pitchFamily="34" charset="0"/>
              </a:defRPr>
            </a:lvl1pPr>
          </a:lstStyle>
          <a:p>
            <a:pPr lvl="0">
              <a:lnSpc>
                <a:spcPct val="90000"/>
              </a:lnSpc>
            </a:pPr>
            <a:r>
              <a:rPr lang="en-US"/>
              <a:t>Agenda</a:t>
            </a:r>
          </a:p>
        </p:txBody>
      </p:sp>
      <p:sp>
        <p:nvSpPr>
          <p:cNvPr id="6" name="Content Placeholder 5">
            <a:extLst>
              <a:ext uri="{FF2B5EF4-FFF2-40B4-BE49-F238E27FC236}">
                <a16:creationId xmlns:a16="http://schemas.microsoft.com/office/drawing/2014/main" id="{6FB402F3-D749-B066-5249-6A108410026F}"/>
              </a:ext>
            </a:extLst>
          </p:cNvPr>
          <p:cNvSpPr>
            <a:spLocks noGrp="1"/>
          </p:cNvSpPr>
          <p:nvPr>
            <p:ph sz="quarter" idx="10"/>
          </p:nvPr>
        </p:nvSpPr>
        <p:spPr>
          <a:xfrm>
            <a:off x="4144963" y="2622626"/>
            <a:ext cx="7458075" cy="1612749"/>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3191386"/>
      </p:ext>
    </p:extLst>
  </p:cSld>
  <p:clrMapOvr>
    <a:masterClrMapping/>
  </p:clrMapOvr>
  <p:transition>
    <p:fade/>
  </p:transition>
  <p:extLst>
    <p:ext uri="{DCECCB84-F9BA-43D5-87BE-67443E8EF086}">
      <p15:sldGuideLst xmlns:p15="http://schemas.microsoft.com/office/powerpoint/2012/main">
        <p15:guide id="1" pos="2239">
          <p15:clr>
            <a:srgbClr val="FBAE40"/>
          </p15:clr>
        </p15:guide>
        <p15:guide id="2" pos="1865">
          <p15:clr>
            <a:srgbClr val="FBAE40"/>
          </p15:clr>
        </p15:guide>
        <p15:guide id="3" pos="261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4211767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6996864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7557544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3132281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615553"/>
          </a:xfrm>
        </p:spPr>
        <p:txBody>
          <a:bodyPr/>
          <a:lstStyle>
            <a:lvl1pPr marL="0" indent="0" algn="ctr">
              <a:spcBef>
                <a:spcPts val="0"/>
              </a:spcBef>
              <a:buNone/>
              <a:defRPr sz="20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64158528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0317888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88139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3502284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eveloper Code Layout full page">
    <p:bg>
      <p:bgRef idx="1001">
        <a:schemeClr val="bg2"/>
      </p:bgRef>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0"/>
            <a:ext cx="3788358" cy="493776"/>
          </a:xfrm>
          <a:gradFill flip="none" rotWithShape="1">
            <a:gsLst>
              <a:gs pos="0">
                <a:srgbClr val="000000"/>
              </a:gs>
              <a:gs pos="99000">
                <a:srgbClr val="000000"/>
              </a:gs>
              <a:gs pos="99000">
                <a:schemeClr val="accent1"/>
              </a:gs>
            </a:gsLst>
            <a:lin ang="10800000" scaled="1"/>
            <a:tileRect/>
          </a:gradFill>
        </p:spPr>
        <p:txBody>
          <a:bodyPr vert="horz" wrap="square" lIns="585216" tIns="91440" rIns="0" bIns="91440" rtlCol="0">
            <a:spAutoFit/>
          </a:bodyPr>
          <a:lstStyle>
            <a:lvl1pPr marL="0" indent="0">
              <a:buNone/>
              <a:defRPr lang="en-US" sz="1999" dirty="0">
                <a:solidFill>
                  <a:srgbClr val="FFFFFF"/>
                </a:solidFill>
                <a:latin typeface="+mj-lt"/>
              </a:defRPr>
            </a:lvl1pPr>
          </a:lstStyle>
          <a:p>
            <a:pPr marL="0" lvl="0" indent="0">
              <a:buNone/>
            </a:pPr>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61584630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eveloper Code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76997560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00438"/>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Tree>
    <p:extLst>
      <p:ext uri="{BB962C8B-B14F-4D97-AF65-F5344CB8AC3E}">
        <p14:creationId xmlns:p14="http://schemas.microsoft.com/office/powerpoint/2010/main" val="464749691"/>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de Bottom">
    <p:bg>
      <p:bgRef idx="1001">
        <a:schemeClr val="bg2"/>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45664961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de Top">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5433579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de Right s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61076367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de Left sde">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958449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losing logo slide">
    <p:bg>
      <p:bgPr>
        <a:gradFill flip="none" rotWithShape="1">
          <a:gsLst>
            <a:gs pos="10000">
              <a:srgbClr val="254252"/>
            </a:gs>
            <a:gs pos="90000">
              <a:srgbClr val="00A389"/>
            </a:gs>
          </a:gsLst>
          <a:lin ang="2700000" scaled="0"/>
          <a:tileRect/>
        </a:grad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74C769AE-BECE-4486-17CA-6450807141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invGray">
          <a:xfrm>
            <a:off x="582042" y="586071"/>
            <a:ext cx="1885696" cy="292608"/>
          </a:xfrm>
          <a:prstGeom prst="rect">
            <a:avLst/>
          </a:prstGeom>
        </p:spPr>
      </p:pic>
      <p:sp>
        <p:nvSpPr>
          <p:cNvPr id="3" name="Title 2">
            <a:extLst>
              <a:ext uri="{FF2B5EF4-FFF2-40B4-BE49-F238E27FC236}">
                <a16:creationId xmlns:a16="http://schemas.microsoft.com/office/drawing/2014/main" id="{C2EDE96F-7980-35CB-4496-0A7233005F51}"/>
              </a:ext>
            </a:extLst>
          </p:cNvPr>
          <p:cNvSpPr>
            <a:spLocks noGrp="1"/>
          </p:cNvSpPr>
          <p:nvPr>
            <p:ph type="title" hasCustomPrompt="1"/>
          </p:nvPr>
        </p:nvSpPr>
        <p:spPr>
          <a:xfrm>
            <a:off x="584200" y="2873681"/>
            <a:ext cx="9144000" cy="677108"/>
          </a:xfrm>
        </p:spPr>
        <p:txBody>
          <a:bodyPr anchor="b" anchorCtr="0"/>
          <a:lstStyle>
            <a:lvl1pPr>
              <a:defRPr sz="4400">
                <a:solidFill>
                  <a:schemeClr val="tx1"/>
                </a:solidFill>
                <a:latin typeface="Segoe UI Semibold" panose="020B0702040204020203" pitchFamily="34" charset="0"/>
                <a:cs typeface="Segoe UI Semibold" panose="020B07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9AA3F035-7468-E4EC-FC47-1ADAA135E207}"/>
              </a:ext>
            </a:extLst>
          </p:cNvPr>
          <p:cNvSpPr>
            <a:spLocks noGrp="1"/>
          </p:cNvSpPr>
          <p:nvPr>
            <p:ph type="body" sz="quarter" idx="12" hasCustomPrompt="1"/>
          </p:nvPr>
        </p:nvSpPr>
        <p:spPr>
          <a:xfrm>
            <a:off x="582042" y="3962400"/>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6" name="Text Placeholder 4">
            <a:extLst>
              <a:ext uri="{FF2B5EF4-FFF2-40B4-BE49-F238E27FC236}">
                <a16:creationId xmlns:a16="http://schemas.microsoft.com/office/drawing/2014/main" id="{75611570-5588-E293-E5C8-BFB862DD045F}"/>
              </a:ext>
            </a:extLst>
          </p:cNvPr>
          <p:cNvSpPr>
            <a:spLocks noGrp="1"/>
          </p:cNvSpPr>
          <p:nvPr>
            <p:ph type="body" sz="quarter" idx="14" hasCustomPrompt="1"/>
          </p:nvPr>
        </p:nvSpPr>
        <p:spPr>
          <a:xfrm>
            <a:off x="584200" y="4261494"/>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Contact information</a:t>
            </a:r>
          </a:p>
        </p:txBody>
      </p:sp>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28586796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losing Logo with Photo">
    <p:bg>
      <p:bgPr>
        <a:solidFill>
          <a:srgbClr val="2A446F"/>
        </a:solidFill>
        <a:effectLst/>
      </p:bgPr>
    </p:bg>
    <p:spTree>
      <p:nvGrpSpPr>
        <p:cNvPr id="1" name=""/>
        <p:cNvGrpSpPr/>
        <p:nvPr/>
      </p:nvGrpSpPr>
      <p:grpSpPr>
        <a:xfrm>
          <a:off x="0" y="0"/>
          <a:ext cx="0" cy="0"/>
          <a:chOff x="0" y="0"/>
          <a:chExt cx="0" cy="0"/>
        </a:xfrm>
      </p:grpSpPr>
      <p:pic>
        <p:nvPicPr>
          <p:cNvPr id="7" name="Microsoft Viva logo" descr="Microsoft Viva logo">
            <a:extLst>
              <a:ext uri="{FF2B5EF4-FFF2-40B4-BE49-F238E27FC236}">
                <a16:creationId xmlns:a16="http://schemas.microsoft.com/office/drawing/2014/main" id="{791184DA-6F80-5308-6385-0E294D6B795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invGray">
          <a:xfrm>
            <a:off x="582042"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873681"/>
            <a:ext cx="4167887" cy="677108"/>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tx1"/>
                </a:solidFill>
                <a:effectLst/>
                <a:latin typeface="Segoe UI Semibold" panose="020B0702040204020203" pitchFamily="34" charset="0"/>
                <a:ea typeface="+mn-ea"/>
                <a:cs typeface="Segoe UI Semibold" panose="020B0702040204020203" pitchFamily="34" charset="0"/>
              </a:defRPr>
            </a:lvl1pPr>
          </a:lstStyle>
          <a:p>
            <a:r>
              <a:rPr lang="en-US"/>
              <a:t>Thank you</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8C4598A3-3158-55CB-9A6D-7264D56AF02B}"/>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0"/>
            <a:ext cx="6865937" cy="6858000"/>
          </a:xfrm>
          <a:blipFill dpi="0" rotWithShape="1">
            <a:blip r:embed="rId4" cstate="email">
              <a:extLst>
                <a:ext uri="{28A0092B-C50C-407E-A947-70E740481C1C}">
                  <a14:useLocalDpi xmlns:a14="http://schemas.microsoft.com/office/drawing/2010/main"/>
                </a:ext>
              </a:extLst>
            </a:blip>
            <a:srcRect/>
            <a:tile tx="0" ty="0" sx="100000" sy="100000" flip="none" algn="tl"/>
          </a:blipFill>
        </p:spPr>
        <p:txBody>
          <a:bodyPr/>
          <a:lstStyle>
            <a:lvl1pPr marL="0" indent="0">
              <a:buNone/>
              <a:defRPr>
                <a:noFill/>
              </a:defRPr>
            </a:lvl1pPr>
          </a:lstStyle>
          <a:p>
            <a:r>
              <a:rPr lang="en-US"/>
              <a:t>Click icon to add picture</a:t>
            </a:r>
          </a:p>
        </p:txBody>
      </p:sp>
      <p:sp>
        <p:nvSpPr>
          <p:cNvPr id="8" name="Text Box 3" descr="This is a copyright notice that should be included on the final slide.">
            <a:extLst>
              <a:ext uri="{FF2B5EF4-FFF2-40B4-BE49-F238E27FC236}">
                <a16:creationId xmlns:a16="http://schemas.microsoft.com/office/drawing/2014/main" id="{8CA58C26-DE72-1729-C4F7-9FDC215F0E96}"/>
              </a:ext>
            </a:extLst>
          </p:cNvPr>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20642445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47995194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9_Color BG">
    <p:bg>
      <p:bgPr>
        <a:solidFill>
          <a:srgbClr val="E9E6E0"/>
        </a:solidFill>
        <a:effectLst/>
      </p:bgPr>
    </p:bg>
    <p:spTree>
      <p:nvGrpSpPr>
        <p:cNvPr id="1" name=""/>
        <p:cNvGrpSpPr/>
        <p:nvPr/>
      </p:nvGrpSpPr>
      <p:grpSpPr>
        <a:xfrm>
          <a:off x="0" y="0"/>
          <a:ext cx="0" cy="0"/>
          <a:chOff x="0" y="0"/>
          <a:chExt cx="0" cy="0"/>
        </a:xfrm>
      </p:grpSpPr>
      <p:pic>
        <p:nvPicPr>
          <p:cNvPr id="7" name="Picture 6" descr="A close up of a toy&#10;&#10;Description automatically generated">
            <a:extLst>
              <a:ext uri="{FF2B5EF4-FFF2-40B4-BE49-F238E27FC236}">
                <a16:creationId xmlns:a16="http://schemas.microsoft.com/office/drawing/2014/main" id="{FAAA01C7-D9B4-5FD5-4FEA-61756841FDB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1638" cy="6857796"/>
          </a:xfrm>
          <a:prstGeom prst="rect">
            <a:avLst/>
          </a:prstGeom>
        </p:spPr>
      </p:pic>
      <p:sp>
        <p:nvSpPr>
          <p:cNvPr id="3" name="Title Placeholder 1">
            <a:extLst>
              <a:ext uri="{FF2B5EF4-FFF2-40B4-BE49-F238E27FC236}">
                <a16:creationId xmlns:a16="http://schemas.microsoft.com/office/drawing/2014/main" id="{8479D426-82A7-259D-687F-28F57F1E609A}"/>
              </a:ext>
            </a:extLst>
          </p:cNvPr>
          <p:cNvSpPr>
            <a:spLocks noGrp="1"/>
          </p:cNvSpPr>
          <p:nvPr>
            <p:ph type="title"/>
          </p:nvPr>
        </p:nvSpPr>
        <p:spPr>
          <a:xfrm>
            <a:off x="584200" y="2625702"/>
            <a:ext cx="5511799" cy="1107996"/>
          </a:xfrm>
          <a:prstGeom prst="rect">
            <a:avLst/>
          </a:prstGeom>
        </p:spPr>
        <p:txBody>
          <a:bodyPr vert="horz" wrap="square" lIns="0" tIns="0" rIns="0" bIns="0" rtlCol="0" anchor="b">
            <a:spAutoFit/>
          </a:bodyPr>
          <a:lstStyle>
            <a:lvl1pPr>
              <a:defRPr sz="3600" b="0" i="0" spc="0" baseline="0">
                <a:gradFill>
                  <a:gsLst>
                    <a:gs pos="58000">
                      <a:srgbClr val="8661C5"/>
                    </a:gs>
                    <a:gs pos="100000">
                      <a:srgbClr val="C73ECC"/>
                    </a:gs>
                    <a:gs pos="0">
                      <a:srgbClr val="0078D4">
                        <a:lumMod val="75000"/>
                      </a:srgbClr>
                    </a:gs>
                  </a:gsLst>
                  <a:lin ang="0" scaled="0"/>
                </a:gradFill>
                <a:latin typeface="+mj-lt"/>
                <a:cs typeface="Segoe Sans Display Semibold" pitchFamily="2" charset="0"/>
              </a:defRPr>
            </a:lvl1pPr>
          </a:lstStyle>
          <a:p>
            <a:r>
              <a:rPr lang="en-US"/>
              <a:t>Click to edit Master title style</a:t>
            </a:r>
          </a:p>
        </p:txBody>
      </p:sp>
      <p:pic>
        <p:nvPicPr>
          <p:cNvPr id="2" name="Microsoft Viva logo" descr="Microsoft Viva logo">
            <a:extLst>
              <a:ext uri="{FF2B5EF4-FFF2-40B4-BE49-F238E27FC236}">
                <a16:creationId xmlns:a16="http://schemas.microsoft.com/office/drawing/2014/main" id="{BC535BBB-1CBE-BC9F-07A8-BBF7379D4EC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0" y="586071"/>
            <a:ext cx="1885696" cy="292608"/>
          </a:xfrm>
          <a:prstGeom prst="rect">
            <a:avLst/>
          </a:prstGeom>
        </p:spPr>
      </p:pic>
    </p:spTree>
    <p:extLst>
      <p:ext uri="{BB962C8B-B14F-4D97-AF65-F5344CB8AC3E}">
        <p14:creationId xmlns:p14="http://schemas.microsoft.com/office/powerpoint/2010/main" val="1218300612"/>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476566" cy="68580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3577456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lide with photo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318C726D-8663-E923-5AF2-6D1C5F533F2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accent1"/>
                </a:solidFill>
                <a:effectLst/>
                <a:latin typeface="Segoe UI" panose="020B0502040204020203" pitchFamily="34" charset="0"/>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9" name="Text Placeholder 8">
            <a:extLst>
              <a:ext uri="{FF2B5EF4-FFF2-40B4-BE49-F238E27FC236}">
                <a16:creationId xmlns:a16="http://schemas.microsoft.com/office/drawing/2014/main" id="{E9DFAAC8-CE23-F613-6D2B-8569B34EBE0E}"/>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585789"/>
            <a:ext cx="6283325" cy="5683250"/>
          </a:xfrm>
          <a:blipFill dpi="0" rotWithShape="1">
            <a:blip r:embed="rId5" cstate="email">
              <a:extLst>
                <a:ext uri="{28A0092B-C50C-407E-A947-70E740481C1C}">
                  <a14:useLocalDpi xmlns:a14="http://schemas.microsoft.com/office/drawing/2010/main"/>
                </a:ext>
              </a:extLst>
            </a:blip>
            <a:srcRect/>
            <a:tile tx="0" ty="0" sx="93000" sy="93000" flip="none" algn="tl"/>
          </a:blipFill>
        </p:spPr>
        <p:txBody>
          <a:bodyPr/>
          <a:lstStyle>
            <a:lvl1pPr marL="0" indent="0">
              <a:buNone/>
              <a:defRPr>
                <a:noFill/>
              </a:defRPr>
            </a:lvl1pPr>
          </a:lstStyle>
          <a:p>
            <a:r>
              <a:rPr lang="en-US"/>
              <a:t>Click icon to add picture</a:t>
            </a:r>
          </a:p>
        </p:txBody>
      </p:sp>
    </p:spTree>
    <p:extLst>
      <p:ext uri="{BB962C8B-B14F-4D97-AF65-F5344CB8AC3E}">
        <p14:creationId xmlns:p14="http://schemas.microsoft.com/office/powerpoint/2010/main" val="39192327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3272404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with photo 2">
    <p:bg>
      <p:bgPr>
        <a:solidFill>
          <a:srgbClr val="F4F3F5"/>
        </a:solidFill>
        <a:effectLst/>
      </p:bgPr>
    </p:bg>
    <p:spTree>
      <p:nvGrpSpPr>
        <p:cNvPr id="1" name=""/>
        <p:cNvGrpSpPr/>
        <p:nvPr/>
      </p:nvGrpSpPr>
      <p:grpSpPr>
        <a:xfrm>
          <a:off x="0" y="0"/>
          <a:ext cx="0" cy="0"/>
          <a:chOff x="0" y="0"/>
          <a:chExt cx="0" cy="0"/>
        </a:xfrm>
      </p:grpSpPr>
      <p:pic>
        <p:nvPicPr>
          <p:cNvPr id="6" name="Microsoft Viva logo" descr="Microsoft Viva logo">
            <a:extLst>
              <a:ext uri="{FF2B5EF4-FFF2-40B4-BE49-F238E27FC236}">
                <a16:creationId xmlns:a16="http://schemas.microsoft.com/office/drawing/2014/main" id="{5BCA20A5-FBD1-9415-8847-839B7618D22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84201"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accent1"/>
                </a:solidFill>
                <a:effectLst/>
                <a:latin typeface="Segoe UI" panose="020B0502040204020203" pitchFamily="34" charset="0"/>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8C4598A3-3158-55CB-9A6D-7264D56AF02B}"/>
              </a:ext>
            </a:extLst>
          </p:cNvPr>
          <p:cNvSpPr>
            <a:spLocks noGrp="1"/>
          </p:cNvSpPr>
          <p:nvPr>
            <p:ph type="body" sz="quarter" idx="14"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
        <p:nvSpPr>
          <p:cNvPr id="10" name="Picture Placeholder 9" descr="This photo is a 'placeholder' only. Drag or drop your photo here, or click and tap the center to insert a photo.">
            <a:extLst>
              <a:ext uri="{FF2B5EF4-FFF2-40B4-BE49-F238E27FC236}">
                <a16:creationId xmlns:a16="http://schemas.microsoft.com/office/drawing/2014/main" id="{937F71D9-5FA1-DECE-2721-B0416707CF7A}"/>
              </a:ext>
            </a:extLst>
          </p:cNvPr>
          <p:cNvSpPr>
            <a:spLocks noGrp="1"/>
          </p:cNvSpPr>
          <p:nvPr>
            <p:ph type="pic" sz="quarter" idx="13"/>
          </p:nvPr>
        </p:nvSpPr>
        <p:spPr>
          <a:xfrm>
            <a:off x="5326063" y="0"/>
            <a:ext cx="6865937" cy="6858000"/>
          </a:xfrm>
          <a:blipFill dpi="0" rotWithShape="1">
            <a:blip r:embed="rId4" cstate="email">
              <a:extLst>
                <a:ext uri="{28A0092B-C50C-407E-A947-70E740481C1C}">
                  <a14:useLocalDpi xmlns:a14="http://schemas.microsoft.com/office/drawing/2010/main"/>
                </a:ext>
              </a:extLst>
            </a:blip>
            <a:srcRect/>
            <a:tile tx="0" ty="0" sx="100000" sy="100000" flip="none" algn="tl"/>
          </a:blipFill>
        </p:spPr>
        <p:txBody>
          <a:bodyPr/>
          <a:lstStyle>
            <a:lvl1pPr marL="0" indent="0">
              <a:buNone/>
              <a:defRPr>
                <a:noFill/>
              </a:defRPr>
            </a:lvl1pPr>
          </a:lstStyle>
          <a:p>
            <a:r>
              <a:rPr lang="en-US"/>
              <a:t>Click icon to add picture</a:t>
            </a:r>
          </a:p>
        </p:txBody>
      </p:sp>
    </p:spTree>
    <p:extLst>
      <p:ext uri="{BB962C8B-B14F-4D97-AF65-F5344CB8AC3E}">
        <p14:creationId xmlns:p14="http://schemas.microsoft.com/office/powerpoint/2010/main" val="17745406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illustration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descr="A person standing next to a person holding a computer&#10;&#10;Description automatically generated">
            <a:extLst>
              <a:ext uri="{FF2B5EF4-FFF2-40B4-BE49-F238E27FC236}">
                <a16:creationId xmlns:a16="http://schemas.microsoft.com/office/drawing/2014/main" id="{CD42A8B9-A788-1F1E-E77A-3B44D06B076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4" y="-1"/>
            <a:ext cx="12156746" cy="6857999"/>
          </a:xfrm>
          <a:prstGeom prst="rect">
            <a:avLst/>
          </a:prstGeom>
        </p:spPr>
      </p:pic>
      <p:pic>
        <p:nvPicPr>
          <p:cNvPr id="32" name="Picture 31" descr="A blue and green circle in the dark&#10;&#10;Description automatically generated">
            <a:extLst>
              <a:ext uri="{FF2B5EF4-FFF2-40B4-BE49-F238E27FC236}">
                <a16:creationId xmlns:a16="http://schemas.microsoft.com/office/drawing/2014/main" id="{BF5F727D-E7C1-326C-F942-47F6910E3436}"/>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8817" y="0"/>
            <a:ext cx="12174367" cy="6857998"/>
          </a:xfrm>
          <a:prstGeom prst="rect">
            <a:avLst/>
          </a:prstGeom>
        </p:spPr>
      </p:pic>
      <p:pic>
        <p:nvPicPr>
          <p:cNvPr id="6" name="Picture 5" descr="A group of men looking at a computer&#10;&#10;Description automatically generated">
            <a:extLst>
              <a:ext uri="{FF2B5EF4-FFF2-40B4-BE49-F238E27FC236}">
                <a16:creationId xmlns:a16="http://schemas.microsoft.com/office/drawing/2014/main" id="{1DCD3461-9D7C-0089-5023-C027A15819A7}"/>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387262" y="0"/>
            <a:ext cx="8804737" cy="6857999"/>
          </a:xfrm>
          <a:prstGeom prst="rect">
            <a:avLst/>
          </a:prstGeom>
        </p:spPr>
      </p:pic>
      <p:sp>
        <p:nvSpPr>
          <p:cNvPr id="25" name="Rectangle 24">
            <a:extLst>
              <a:ext uri="{FF2B5EF4-FFF2-40B4-BE49-F238E27FC236}">
                <a16:creationId xmlns:a16="http://schemas.microsoft.com/office/drawing/2014/main" id="{D8C4C9BC-C480-055F-3B25-9F9D840D1768}"/>
              </a:ext>
            </a:extLst>
          </p:cNvPr>
          <p:cNvSpPr/>
          <p:nvPr userDrawn="1"/>
        </p:nvSpPr>
        <p:spPr bwMode="auto">
          <a:xfrm>
            <a:off x="0" y="0"/>
            <a:ext cx="6400800" cy="6858001"/>
          </a:xfrm>
          <a:prstGeom prst="rect">
            <a:avLst/>
          </a:prstGeom>
          <a:gradFill>
            <a:gsLst>
              <a:gs pos="0">
                <a:schemeClr val="tx1">
                  <a:alpha val="16000"/>
                </a:schemeClr>
              </a:gs>
              <a:gs pos="100000">
                <a:schemeClr val="tx1">
                  <a:alpha val="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4" name="Freeform: Shape 13">
            <a:extLst>
              <a:ext uri="{FF2B5EF4-FFF2-40B4-BE49-F238E27FC236}">
                <a16:creationId xmlns:a16="http://schemas.microsoft.com/office/drawing/2014/main" id="{99D5B768-E1F3-F2E8-E42A-FBA90D78DADB}"/>
              </a:ext>
            </a:extLst>
          </p:cNvPr>
          <p:cNvSpPr/>
          <p:nvPr userDrawn="1"/>
        </p:nvSpPr>
        <p:spPr>
          <a:xfrm>
            <a:off x="964550" y="631669"/>
            <a:ext cx="992022" cy="191698"/>
          </a:xfrm>
          <a:custGeom>
            <a:avLst/>
            <a:gdLst>
              <a:gd name="connsiteX0" fmla="*/ 190033 w 992022"/>
              <a:gd name="connsiteY0" fmla="*/ 12924 h 191698"/>
              <a:gd name="connsiteX1" fmla="*/ 190033 w 992022"/>
              <a:gd name="connsiteY1" fmla="*/ 188488 h 191698"/>
              <a:gd name="connsiteX2" fmla="*/ 159553 w 992022"/>
              <a:gd name="connsiteY2" fmla="*/ 188488 h 191698"/>
              <a:gd name="connsiteX3" fmla="*/ 159553 w 992022"/>
              <a:gd name="connsiteY3" fmla="*/ 50881 h 191698"/>
              <a:gd name="connsiteX4" fmla="*/ 159065 w 992022"/>
              <a:gd name="connsiteY4" fmla="*/ 50881 h 191698"/>
              <a:gd name="connsiteX5" fmla="*/ 104567 w 992022"/>
              <a:gd name="connsiteY5" fmla="*/ 188488 h 191698"/>
              <a:gd name="connsiteX6" fmla="*/ 84369 w 992022"/>
              <a:gd name="connsiteY6" fmla="*/ 188488 h 191698"/>
              <a:gd name="connsiteX7" fmla="*/ 28529 w 992022"/>
              <a:gd name="connsiteY7" fmla="*/ 50881 h 191698"/>
              <a:gd name="connsiteX8" fmla="*/ 28164 w 992022"/>
              <a:gd name="connsiteY8" fmla="*/ 50881 h 191698"/>
              <a:gd name="connsiteX9" fmla="*/ 28164 w 992022"/>
              <a:gd name="connsiteY9" fmla="*/ 188488 h 191698"/>
              <a:gd name="connsiteX10" fmla="*/ 0 w 992022"/>
              <a:gd name="connsiteY10" fmla="*/ 188488 h 191698"/>
              <a:gd name="connsiteX11" fmla="*/ 0 w 992022"/>
              <a:gd name="connsiteY11" fmla="*/ 12924 h 191698"/>
              <a:gd name="connsiteX12" fmla="*/ 43729 w 992022"/>
              <a:gd name="connsiteY12" fmla="*/ 12924 h 191698"/>
              <a:gd name="connsiteX13" fmla="*/ 94163 w 992022"/>
              <a:gd name="connsiteY13" fmla="*/ 143053 h 191698"/>
              <a:gd name="connsiteX14" fmla="*/ 94894 w 992022"/>
              <a:gd name="connsiteY14" fmla="*/ 143053 h 191698"/>
              <a:gd name="connsiteX15" fmla="*/ 148173 w 992022"/>
              <a:gd name="connsiteY15" fmla="*/ 12924 h 191698"/>
              <a:gd name="connsiteX16" fmla="*/ 190033 w 992022"/>
              <a:gd name="connsiteY16" fmla="*/ 12924 h 191698"/>
              <a:gd name="connsiteX17" fmla="*/ 215514 w 992022"/>
              <a:gd name="connsiteY17" fmla="*/ 26253 h 191698"/>
              <a:gd name="connsiteX18" fmla="*/ 220838 w 992022"/>
              <a:gd name="connsiteY18" fmla="*/ 13940 h 191698"/>
              <a:gd name="connsiteX19" fmla="*/ 233517 w 992022"/>
              <a:gd name="connsiteY19" fmla="*/ 8981 h 191698"/>
              <a:gd name="connsiteX20" fmla="*/ 246482 w 992022"/>
              <a:gd name="connsiteY20" fmla="*/ 14061 h 191698"/>
              <a:gd name="connsiteX21" fmla="*/ 251643 w 992022"/>
              <a:gd name="connsiteY21" fmla="*/ 26253 h 191698"/>
              <a:gd name="connsiteX22" fmla="*/ 246400 w 992022"/>
              <a:gd name="connsiteY22" fmla="*/ 38364 h 191698"/>
              <a:gd name="connsiteX23" fmla="*/ 233517 w 992022"/>
              <a:gd name="connsiteY23" fmla="*/ 43282 h 191698"/>
              <a:gd name="connsiteX24" fmla="*/ 220716 w 992022"/>
              <a:gd name="connsiteY24" fmla="*/ 38324 h 191698"/>
              <a:gd name="connsiteX25" fmla="*/ 215514 w 992022"/>
              <a:gd name="connsiteY25" fmla="*/ 26253 h 191698"/>
              <a:gd name="connsiteX26" fmla="*/ 248189 w 992022"/>
              <a:gd name="connsiteY26" fmla="*/ 188488 h 191698"/>
              <a:gd name="connsiteX27" fmla="*/ 218562 w 992022"/>
              <a:gd name="connsiteY27" fmla="*/ 188488 h 191698"/>
              <a:gd name="connsiteX28" fmla="*/ 218562 w 992022"/>
              <a:gd name="connsiteY28" fmla="*/ 62626 h 191698"/>
              <a:gd name="connsiteX29" fmla="*/ 248189 w 992022"/>
              <a:gd name="connsiteY29" fmla="*/ 62626 h 191698"/>
              <a:gd name="connsiteX30" fmla="*/ 248189 w 992022"/>
              <a:gd name="connsiteY30" fmla="*/ 188488 h 191698"/>
              <a:gd name="connsiteX31" fmla="*/ 338044 w 992022"/>
              <a:gd name="connsiteY31" fmla="*/ 166949 h 191698"/>
              <a:gd name="connsiteX32" fmla="*/ 352633 w 992022"/>
              <a:gd name="connsiteY32" fmla="*/ 163901 h 191698"/>
              <a:gd name="connsiteX33" fmla="*/ 367345 w 992022"/>
              <a:gd name="connsiteY33" fmla="*/ 155814 h 191698"/>
              <a:gd name="connsiteX34" fmla="*/ 367345 w 992022"/>
              <a:gd name="connsiteY34" fmla="*/ 183368 h 191698"/>
              <a:gd name="connsiteX35" fmla="*/ 351252 w 992022"/>
              <a:gd name="connsiteY35" fmla="*/ 189504 h 191698"/>
              <a:gd name="connsiteX36" fmla="*/ 331460 w 992022"/>
              <a:gd name="connsiteY36" fmla="*/ 191577 h 191698"/>
              <a:gd name="connsiteX37" fmla="*/ 286268 w 992022"/>
              <a:gd name="connsiteY37" fmla="*/ 174020 h 191698"/>
              <a:gd name="connsiteX38" fmla="*/ 268874 w 992022"/>
              <a:gd name="connsiteY38" fmla="*/ 129154 h 191698"/>
              <a:gd name="connsiteX39" fmla="*/ 286634 w 992022"/>
              <a:gd name="connsiteY39" fmla="*/ 79126 h 191698"/>
              <a:gd name="connsiteX40" fmla="*/ 336946 w 992022"/>
              <a:gd name="connsiteY40" fmla="*/ 59456 h 191698"/>
              <a:gd name="connsiteX41" fmla="*/ 353771 w 992022"/>
              <a:gd name="connsiteY41" fmla="*/ 61610 h 191698"/>
              <a:gd name="connsiteX42" fmla="*/ 367304 w 992022"/>
              <a:gd name="connsiteY42" fmla="*/ 66568 h 191698"/>
              <a:gd name="connsiteX43" fmla="*/ 367304 w 992022"/>
              <a:gd name="connsiteY43" fmla="*/ 94976 h 191698"/>
              <a:gd name="connsiteX44" fmla="*/ 353284 w 992022"/>
              <a:gd name="connsiteY44" fmla="*/ 87213 h 191698"/>
              <a:gd name="connsiteX45" fmla="*/ 338653 w 992022"/>
              <a:gd name="connsiteY45" fmla="*/ 84450 h 191698"/>
              <a:gd name="connsiteX46" fmla="*/ 310368 w 992022"/>
              <a:gd name="connsiteY46" fmla="*/ 95829 h 191698"/>
              <a:gd name="connsiteX47" fmla="*/ 299598 w 992022"/>
              <a:gd name="connsiteY47" fmla="*/ 126553 h 191698"/>
              <a:gd name="connsiteX48" fmla="*/ 309961 w 992022"/>
              <a:gd name="connsiteY48" fmla="*/ 156301 h 191698"/>
              <a:gd name="connsiteX49" fmla="*/ 338044 w 992022"/>
              <a:gd name="connsiteY49" fmla="*/ 166949 h 191698"/>
              <a:gd name="connsiteX50" fmla="*/ 451673 w 992022"/>
              <a:gd name="connsiteY50" fmla="*/ 60554 h 191698"/>
              <a:gd name="connsiteX51" fmla="*/ 458053 w 992022"/>
              <a:gd name="connsiteY51" fmla="*/ 61041 h 191698"/>
              <a:gd name="connsiteX52" fmla="*/ 462849 w 992022"/>
              <a:gd name="connsiteY52" fmla="*/ 62260 h 191698"/>
              <a:gd name="connsiteX53" fmla="*/ 462849 w 992022"/>
              <a:gd name="connsiteY53" fmla="*/ 92253 h 191698"/>
              <a:gd name="connsiteX54" fmla="*/ 456062 w 992022"/>
              <a:gd name="connsiteY54" fmla="*/ 89002 h 191698"/>
              <a:gd name="connsiteX55" fmla="*/ 445211 w 992022"/>
              <a:gd name="connsiteY55" fmla="*/ 87457 h 191698"/>
              <a:gd name="connsiteX56" fmla="*/ 426801 w 992022"/>
              <a:gd name="connsiteY56" fmla="*/ 96642 h 191698"/>
              <a:gd name="connsiteX57" fmla="*/ 419283 w 992022"/>
              <a:gd name="connsiteY57" fmla="*/ 124927 h 191698"/>
              <a:gd name="connsiteX58" fmla="*/ 419283 w 992022"/>
              <a:gd name="connsiteY58" fmla="*/ 188488 h 191698"/>
              <a:gd name="connsiteX59" fmla="*/ 389656 w 992022"/>
              <a:gd name="connsiteY59" fmla="*/ 188488 h 191698"/>
              <a:gd name="connsiteX60" fmla="*/ 389656 w 992022"/>
              <a:gd name="connsiteY60" fmla="*/ 62626 h 191698"/>
              <a:gd name="connsiteX61" fmla="*/ 419283 w 992022"/>
              <a:gd name="connsiteY61" fmla="*/ 62626 h 191698"/>
              <a:gd name="connsiteX62" fmla="*/ 419283 w 992022"/>
              <a:gd name="connsiteY62" fmla="*/ 82459 h 191698"/>
              <a:gd name="connsiteX63" fmla="*/ 419771 w 992022"/>
              <a:gd name="connsiteY63" fmla="*/ 82459 h 191698"/>
              <a:gd name="connsiteX64" fmla="*/ 432003 w 992022"/>
              <a:gd name="connsiteY64" fmla="*/ 66365 h 191698"/>
              <a:gd name="connsiteX65" fmla="*/ 451714 w 992022"/>
              <a:gd name="connsiteY65" fmla="*/ 60554 h 191698"/>
              <a:gd name="connsiteX66" fmla="*/ 464475 w 992022"/>
              <a:gd name="connsiteY66" fmla="*/ 127406 h 191698"/>
              <a:gd name="connsiteX67" fmla="*/ 482112 w 992022"/>
              <a:gd name="connsiteY67" fmla="*/ 77948 h 191698"/>
              <a:gd name="connsiteX68" fmla="*/ 531084 w 992022"/>
              <a:gd name="connsiteY68" fmla="*/ 59700 h 191698"/>
              <a:gd name="connsiteX69" fmla="*/ 577169 w 992022"/>
              <a:gd name="connsiteY69" fmla="*/ 77257 h 191698"/>
              <a:gd name="connsiteX70" fmla="*/ 593750 w 992022"/>
              <a:gd name="connsiteY70" fmla="*/ 124724 h 191698"/>
              <a:gd name="connsiteX71" fmla="*/ 576113 w 992022"/>
              <a:gd name="connsiteY71" fmla="*/ 173452 h 191698"/>
              <a:gd name="connsiteX72" fmla="*/ 528117 w 992022"/>
              <a:gd name="connsiteY72" fmla="*/ 191577 h 191698"/>
              <a:gd name="connsiteX73" fmla="*/ 481665 w 992022"/>
              <a:gd name="connsiteY73" fmla="*/ 174386 h 191698"/>
              <a:gd name="connsiteX74" fmla="*/ 464475 w 992022"/>
              <a:gd name="connsiteY74" fmla="*/ 127447 h 191698"/>
              <a:gd name="connsiteX75" fmla="*/ 495320 w 992022"/>
              <a:gd name="connsiteY75" fmla="*/ 126472 h 191698"/>
              <a:gd name="connsiteX76" fmla="*/ 504261 w 992022"/>
              <a:gd name="connsiteY76" fmla="*/ 156586 h 191698"/>
              <a:gd name="connsiteX77" fmla="*/ 529864 w 992022"/>
              <a:gd name="connsiteY77" fmla="*/ 166990 h 191698"/>
              <a:gd name="connsiteX78" fmla="*/ 554452 w 992022"/>
              <a:gd name="connsiteY78" fmla="*/ 156586 h 191698"/>
              <a:gd name="connsiteX79" fmla="*/ 562905 w 992022"/>
              <a:gd name="connsiteY79" fmla="*/ 125740 h 191698"/>
              <a:gd name="connsiteX80" fmla="*/ 554167 w 992022"/>
              <a:gd name="connsiteY80" fmla="*/ 95057 h 191698"/>
              <a:gd name="connsiteX81" fmla="*/ 529621 w 992022"/>
              <a:gd name="connsiteY81" fmla="*/ 84694 h 191698"/>
              <a:gd name="connsiteX82" fmla="*/ 504342 w 992022"/>
              <a:gd name="connsiteY82" fmla="*/ 95545 h 191698"/>
              <a:gd name="connsiteX83" fmla="*/ 495361 w 992022"/>
              <a:gd name="connsiteY83" fmla="*/ 126472 h 191698"/>
              <a:gd name="connsiteX84" fmla="*/ 637885 w 992022"/>
              <a:gd name="connsiteY84" fmla="*/ 95748 h 191698"/>
              <a:gd name="connsiteX85" fmla="*/ 641909 w 992022"/>
              <a:gd name="connsiteY85" fmla="*/ 105745 h 191698"/>
              <a:gd name="connsiteX86" fmla="*/ 659790 w 992022"/>
              <a:gd name="connsiteY86" fmla="*/ 114849 h 191698"/>
              <a:gd name="connsiteX87" fmla="*/ 684703 w 992022"/>
              <a:gd name="connsiteY87" fmla="*/ 130820 h 191698"/>
              <a:gd name="connsiteX88" fmla="*/ 691855 w 992022"/>
              <a:gd name="connsiteY88" fmla="*/ 152319 h 191698"/>
              <a:gd name="connsiteX89" fmla="*/ 678200 w 992022"/>
              <a:gd name="connsiteY89" fmla="*/ 180848 h 191698"/>
              <a:gd name="connsiteX90" fmla="*/ 641299 w 992022"/>
              <a:gd name="connsiteY90" fmla="*/ 191618 h 191698"/>
              <a:gd name="connsiteX91" fmla="*/ 623987 w 992022"/>
              <a:gd name="connsiteY91" fmla="*/ 189708 h 191698"/>
              <a:gd name="connsiteX92" fmla="*/ 607893 w 992022"/>
              <a:gd name="connsiteY92" fmla="*/ 184871 h 191698"/>
              <a:gd name="connsiteX93" fmla="*/ 607893 w 992022"/>
              <a:gd name="connsiteY93" fmla="*/ 155732 h 191698"/>
              <a:gd name="connsiteX94" fmla="*/ 625287 w 992022"/>
              <a:gd name="connsiteY94" fmla="*/ 164673 h 191698"/>
              <a:gd name="connsiteX95" fmla="*/ 642193 w 992022"/>
              <a:gd name="connsiteY95" fmla="*/ 167965 h 191698"/>
              <a:gd name="connsiteX96" fmla="*/ 657027 w 992022"/>
              <a:gd name="connsiteY96" fmla="*/ 165161 h 191698"/>
              <a:gd name="connsiteX97" fmla="*/ 661782 w 992022"/>
              <a:gd name="connsiteY97" fmla="*/ 155732 h 191698"/>
              <a:gd name="connsiteX98" fmla="*/ 656824 w 992022"/>
              <a:gd name="connsiteY98" fmla="*/ 145369 h 191698"/>
              <a:gd name="connsiteX99" fmla="*/ 638007 w 992022"/>
              <a:gd name="connsiteY99" fmla="*/ 135616 h 191698"/>
              <a:gd name="connsiteX100" fmla="*/ 614761 w 992022"/>
              <a:gd name="connsiteY100" fmla="*/ 120172 h 191698"/>
              <a:gd name="connsiteX101" fmla="*/ 607893 w 992022"/>
              <a:gd name="connsiteY101" fmla="*/ 98389 h 191698"/>
              <a:gd name="connsiteX102" fmla="*/ 621426 w 992022"/>
              <a:gd name="connsiteY102" fmla="*/ 70429 h 191698"/>
              <a:gd name="connsiteX103" fmla="*/ 656499 w 992022"/>
              <a:gd name="connsiteY103" fmla="*/ 59456 h 191698"/>
              <a:gd name="connsiteX104" fmla="*/ 671332 w 992022"/>
              <a:gd name="connsiteY104" fmla="*/ 60919 h 191698"/>
              <a:gd name="connsiteX105" fmla="*/ 685028 w 992022"/>
              <a:gd name="connsiteY105" fmla="*/ 64740 h 191698"/>
              <a:gd name="connsiteX106" fmla="*/ 685028 w 992022"/>
              <a:gd name="connsiteY106" fmla="*/ 92903 h 191698"/>
              <a:gd name="connsiteX107" fmla="*/ 671332 w 992022"/>
              <a:gd name="connsiteY107" fmla="*/ 86157 h 191698"/>
              <a:gd name="connsiteX108" fmla="*/ 655767 w 992022"/>
              <a:gd name="connsiteY108" fmla="*/ 83353 h 191698"/>
              <a:gd name="connsiteX109" fmla="*/ 642600 w 992022"/>
              <a:gd name="connsiteY109" fmla="*/ 86644 h 191698"/>
              <a:gd name="connsiteX110" fmla="*/ 637885 w 992022"/>
              <a:gd name="connsiteY110" fmla="*/ 95707 h 191698"/>
              <a:gd name="connsiteX111" fmla="*/ 704616 w 992022"/>
              <a:gd name="connsiteY111" fmla="*/ 127406 h 191698"/>
              <a:gd name="connsiteX112" fmla="*/ 722254 w 992022"/>
              <a:gd name="connsiteY112" fmla="*/ 77948 h 191698"/>
              <a:gd name="connsiteX113" fmla="*/ 771225 w 992022"/>
              <a:gd name="connsiteY113" fmla="*/ 59700 h 191698"/>
              <a:gd name="connsiteX114" fmla="*/ 817311 w 992022"/>
              <a:gd name="connsiteY114" fmla="*/ 77257 h 191698"/>
              <a:gd name="connsiteX115" fmla="*/ 833892 w 992022"/>
              <a:gd name="connsiteY115" fmla="*/ 124724 h 191698"/>
              <a:gd name="connsiteX116" fmla="*/ 816254 w 992022"/>
              <a:gd name="connsiteY116" fmla="*/ 173452 h 191698"/>
              <a:gd name="connsiteX117" fmla="*/ 768259 w 992022"/>
              <a:gd name="connsiteY117" fmla="*/ 191577 h 191698"/>
              <a:gd name="connsiteX118" fmla="*/ 721807 w 992022"/>
              <a:gd name="connsiteY118" fmla="*/ 174386 h 191698"/>
              <a:gd name="connsiteX119" fmla="*/ 704616 w 992022"/>
              <a:gd name="connsiteY119" fmla="*/ 127447 h 191698"/>
              <a:gd name="connsiteX120" fmla="*/ 735462 w 992022"/>
              <a:gd name="connsiteY120" fmla="*/ 126472 h 191698"/>
              <a:gd name="connsiteX121" fmla="*/ 744403 w 992022"/>
              <a:gd name="connsiteY121" fmla="*/ 156586 h 191698"/>
              <a:gd name="connsiteX122" fmla="*/ 770006 w 992022"/>
              <a:gd name="connsiteY122" fmla="*/ 166990 h 191698"/>
              <a:gd name="connsiteX123" fmla="*/ 794634 w 992022"/>
              <a:gd name="connsiteY123" fmla="*/ 156586 h 191698"/>
              <a:gd name="connsiteX124" fmla="*/ 803087 w 992022"/>
              <a:gd name="connsiteY124" fmla="*/ 125740 h 191698"/>
              <a:gd name="connsiteX125" fmla="*/ 794349 w 992022"/>
              <a:gd name="connsiteY125" fmla="*/ 95057 h 191698"/>
              <a:gd name="connsiteX126" fmla="*/ 769803 w 992022"/>
              <a:gd name="connsiteY126" fmla="*/ 84694 h 191698"/>
              <a:gd name="connsiteX127" fmla="*/ 744525 w 992022"/>
              <a:gd name="connsiteY127" fmla="*/ 95545 h 191698"/>
              <a:gd name="connsiteX128" fmla="*/ 735543 w 992022"/>
              <a:gd name="connsiteY128" fmla="*/ 126472 h 191698"/>
              <a:gd name="connsiteX129" fmla="*/ 932282 w 992022"/>
              <a:gd name="connsiteY129" fmla="*/ 86929 h 191698"/>
              <a:gd name="connsiteX130" fmla="*/ 888147 w 992022"/>
              <a:gd name="connsiteY130" fmla="*/ 86929 h 191698"/>
              <a:gd name="connsiteX131" fmla="*/ 888147 w 992022"/>
              <a:gd name="connsiteY131" fmla="*/ 188570 h 191698"/>
              <a:gd name="connsiteX132" fmla="*/ 858154 w 992022"/>
              <a:gd name="connsiteY132" fmla="*/ 188570 h 191698"/>
              <a:gd name="connsiteX133" fmla="*/ 858154 w 992022"/>
              <a:gd name="connsiteY133" fmla="*/ 86929 h 191698"/>
              <a:gd name="connsiteX134" fmla="*/ 837103 w 992022"/>
              <a:gd name="connsiteY134" fmla="*/ 86929 h 191698"/>
              <a:gd name="connsiteX135" fmla="*/ 837103 w 992022"/>
              <a:gd name="connsiteY135" fmla="*/ 62708 h 191698"/>
              <a:gd name="connsiteX136" fmla="*/ 858154 w 992022"/>
              <a:gd name="connsiteY136" fmla="*/ 62708 h 191698"/>
              <a:gd name="connsiteX137" fmla="*/ 858154 w 992022"/>
              <a:gd name="connsiteY137" fmla="*/ 45192 h 191698"/>
              <a:gd name="connsiteX138" fmla="*/ 871078 w 992022"/>
              <a:gd name="connsiteY138" fmla="*/ 12680 h 191698"/>
              <a:gd name="connsiteX139" fmla="*/ 904199 w 992022"/>
              <a:gd name="connsiteY139" fmla="*/ 0 h 191698"/>
              <a:gd name="connsiteX140" fmla="*/ 913750 w 992022"/>
              <a:gd name="connsiteY140" fmla="*/ 569 h 191698"/>
              <a:gd name="connsiteX141" fmla="*/ 921106 w 992022"/>
              <a:gd name="connsiteY141" fmla="*/ 2235 h 191698"/>
              <a:gd name="connsiteX142" fmla="*/ 921106 w 992022"/>
              <a:gd name="connsiteY142" fmla="*/ 27838 h 191698"/>
              <a:gd name="connsiteX143" fmla="*/ 915944 w 992022"/>
              <a:gd name="connsiteY143" fmla="*/ 25766 h 191698"/>
              <a:gd name="connsiteX144" fmla="*/ 907491 w 992022"/>
              <a:gd name="connsiteY144" fmla="*/ 24547 h 191698"/>
              <a:gd name="connsiteX145" fmla="*/ 893145 w 992022"/>
              <a:gd name="connsiteY145" fmla="*/ 30358 h 191698"/>
              <a:gd name="connsiteX146" fmla="*/ 888147 w 992022"/>
              <a:gd name="connsiteY146" fmla="*/ 47549 h 191698"/>
              <a:gd name="connsiteX147" fmla="*/ 888147 w 992022"/>
              <a:gd name="connsiteY147" fmla="*/ 62748 h 191698"/>
              <a:gd name="connsiteX148" fmla="*/ 932282 w 992022"/>
              <a:gd name="connsiteY148" fmla="*/ 62748 h 191698"/>
              <a:gd name="connsiteX149" fmla="*/ 932282 w 992022"/>
              <a:gd name="connsiteY149" fmla="*/ 34463 h 191698"/>
              <a:gd name="connsiteX150" fmla="*/ 962030 w 992022"/>
              <a:gd name="connsiteY150" fmla="*/ 25400 h 191698"/>
              <a:gd name="connsiteX151" fmla="*/ 962030 w 992022"/>
              <a:gd name="connsiteY151" fmla="*/ 62748 h 191698"/>
              <a:gd name="connsiteX152" fmla="*/ 992022 w 992022"/>
              <a:gd name="connsiteY152" fmla="*/ 62748 h 191698"/>
              <a:gd name="connsiteX153" fmla="*/ 992022 w 992022"/>
              <a:gd name="connsiteY153" fmla="*/ 86970 h 191698"/>
              <a:gd name="connsiteX154" fmla="*/ 962030 w 992022"/>
              <a:gd name="connsiteY154" fmla="*/ 86970 h 191698"/>
              <a:gd name="connsiteX155" fmla="*/ 962030 w 992022"/>
              <a:gd name="connsiteY155" fmla="*/ 145857 h 191698"/>
              <a:gd name="connsiteX156" fmla="*/ 966257 w 992022"/>
              <a:gd name="connsiteY156" fmla="*/ 162276 h 191698"/>
              <a:gd name="connsiteX157" fmla="*/ 979546 w 992022"/>
              <a:gd name="connsiteY157" fmla="*/ 167071 h 191698"/>
              <a:gd name="connsiteX158" fmla="*/ 985723 w 992022"/>
              <a:gd name="connsiteY158" fmla="*/ 165852 h 191698"/>
              <a:gd name="connsiteX159" fmla="*/ 992022 w 992022"/>
              <a:gd name="connsiteY159" fmla="*/ 162926 h 191698"/>
              <a:gd name="connsiteX160" fmla="*/ 992022 w 992022"/>
              <a:gd name="connsiteY160" fmla="*/ 187432 h 191698"/>
              <a:gd name="connsiteX161" fmla="*/ 982635 w 992022"/>
              <a:gd name="connsiteY161" fmla="*/ 190358 h 191698"/>
              <a:gd name="connsiteX162" fmla="*/ 969711 w 992022"/>
              <a:gd name="connsiteY162" fmla="*/ 191699 h 191698"/>
              <a:gd name="connsiteX163" fmla="*/ 941629 w 992022"/>
              <a:gd name="connsiteY163" fmla="*/ 181742 h 191698"/>
              <a:gd name="connsiteX164" fmla="*/ 932241 w 992022"/>
              <a:gd name="connsiteY164" fmla="*/ 151668 h 191698"/>
              <a:gd name="connsiteX165" fmla="*/ 932241 w 992022"/>
              <a:gd name="connsiteY165" fmla="*/ 87010 h 19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992022" h="191698">
                <a:moveTo>
                  <a:pt x="190033" y="12924"/>
                </a:moveTo>
                <a:lnTo>
                  <a:pt x="190033" y="188488"/>
                </a:lnTo>
                <a:lnTo>
                  <a:pt x="159553" y="188488"/>
                </a:lnTo>
                <a:lnTo>
                  <a:pt x="159553" y="50881"/>
                </a:lnTo>
                <a:lnTo>
                  <a:pt x="159065" y="50881"/>
                </a:lnTo>
                <a:lnTo>
                  <a:pt x="104567" y="188488"/>
                </a:lnTo>
                <a:lnTo>
                  <a:pt x="84369" y="188488"/>
                </a:lnTo>
                <a:lnTo>
                  <a:pt x="28529" y="50881"/>
                </a:lnTo>
                <a:lnTo>
                  <a:pt x="28164" y="50881"/>
                </a:lnTo>
                <a:lnTo>
                  <a:pt x="28164" y="188488"/>
                </a:lnTo>
                <a:lnTo>
                  <a:pt x="0" y="188488"/>
                </a:lnTo>
                <a:lnTo>
                  <a:pt x="0" y="12924"/>
                </a:lnTo>
                <a:lnTo>
                  <a:pt x="43729" y="12924"/>
                </a:lnTo>
                <a:lnTo>
                  <a:pt x="94163" y="143053"/>
                </a:lnTo>
                <a:lnTo>
                  <a:pt x="94894" y="143053"/>
                </a:lnTo>
                <a:lnTo>
                  <a:pt x="148173" y="12924"/>
                </a:lnTo>
                <a:lnTo>
                  <a:pt x="190033" y="12924"/>
                </a:lnTo>
                <a:close/>
                <a:moveTo>
                  <a:pt x="215514" y="26253"/>
                </a:moveTo>
                <a:cubicBezTo>
                  <a:pt x="215514" y="21336"/>
                  <a:pt x="217302" y="17272"/>
                  <a:pt x="220838" y="13940"/>
                </a:cubicBezTo>
                <a:cubicBezTo>
                  <a:pt x="224373" y="10648"/>
                  <a:pt x="228600" y="8981"/>
                  <a:pt x="233517" y="8981"/>
                </a:cubicBezTo>
                <a:cubicBezTo>
                  <a:pt x="238760" y="8981"/>
                  <a:pt x="243068" y="10688"/>
                  <a:pt x="246482" y="14061"/>
                </a:cubicBezTo>
                <a:cubicBezTo>
                  <a:pt x="249895" y="17435"/>
                  <a:pt x="251643" y="21499"/>
                  <a:pt x="251643" y="26253"/>
                </a:cubicBezTo>
                <a:cubicBezTo>
                  <a:pt x="251643" y="31008"/>
                  <a:pt x="249895" y="35113"/>
                  <a:pt x="246400" y="38364"/>
                </a:cubicBezTo>
                <a:cubicBezTo>
                  <a:pt x="242905" y="41615"/>
                  <a:pt x="238597" y="43282"/>
                  <a:pt x="233517" y="43282"/>
                </a:cubicBezTo>
                <a:cubicBezTo>
                  <a:pt x="228437" y="43282"/>
                  <a:pt x="224211" y="41615"/>
                  <a:pt x="220716" y="38324"/>
                </a:cubicBezTo>
                <a:cubicBezTo>
                  <a:pt x="217261" y="35032"/>
                  <a:pt x="215514" y="31008"/>
                  <a:pt x="215514" y="26253"/>
                </a:cubicBezTo>
                <a:moveTo>
                  <a:pt x="248189" y="188488"/>
                </a:moveTo>
                <a:lnTo>
                  <a:pt x="218562" y="188488"/>
                </a:lnTo>
                <a:lnTo>
                  <a:pt x="218562" y="62626"/>
                </a:lnTo>
                <a:lnTo>
                  <a:pt x="248189" y="62626"/>
                </a:lnTo>
                <a:lnTo>
                  <a:pt x="248189" y="188488"/>
                </a:lnTo>
                <a:close/>
                <a:moveTo>
                  <a:pt x="338044" y="166949"/>
                </a:moveTo>
                <a:cubicBezTo>
                  <a:pt x="342433" y="166949"/>
                  <a:pt x="347309" y="165933"/>
                  <a:pt x="352633" y="163901"/>
                </a:cubicBezTo>
                <a:cubicBezTo>
                  <a:pt x="357957" y="161869"/>
                  <a:pt x="362834" y="159187"/>
                  <a:pt x="367345" y="155814"/>
                </a:cubicBezTo>
                <a:lnTo>
                  <a:pt x="367345" y="183368"/>
                </a:lnTo>
                <a:cubicBezTo>
                  <a:pt x="362631" y="186050"/>
                  <a:pt x="357226" y="188082"/>
                  <a:pt x="351252" y="189504"/>
                </a:cubicBezTo>
                <a:cubicBezTo>
                  <a:pt x="345237" y="190886"/>
                  <a:pt x="338653" y="191577"/>
                  <a:pt x="331460" y="191577"/>
                </a:cubicBezTo>
                <a:cubicBezTo>
                  <a:pt x="312928" y="191577"/>
                  <a:pt x="297851" y="185725"/>
                  <a:pt x="286268" y="174020"/>
                </a:cubicBezTo>
                <a:cubicBezTo>
                  <a:pt x="274686" y="162316"/>
                  <a:pt x="268874" y="147361"/>
                  <a:pt x="268874" y="129154"/>
                </a:cubicBezTo>
                <a:cubicBezTo>
                  <a:pt x="268874" y="108915"/>
                  <a:pt x="274808" y="92253"/>
                  <a:pt x="286634" y="79126"/>
                </a:cubicBezTo>
                <a:cubicBezTo>
                  <a:pt x="298460" y="66040"/>
                  <a:pt x="315245" y="59456"/>
                  <a:pt x="336946" y="59456"/>
                </a:cubicBezTo>
                <a:cubicBezTo>
                  <a:pt x="342514" y="59456"/>
                  <a:pt x="348122" y="60188"/>
                  <a:pt x="353771" y="61610"/>
                </a:cubicBezTo>
                <a:cubicBezTo>
                  <a:pt x="359461" y="63033"/>
                  <a:pt x="363972" y="64699"/>
                  <a:pt x="367304" y="66568"/>
                </a:cubicBezTo>
                <a:lnTo>
                  <a:pt x="367304" y="94976"/>
                </a:lnTo>
                <a:cubicBezTo>
                  <a:pt x="362712" y="91643"/>
                  <a:pt x="358079" y="89042"/>
                  <a:pt x="353284" y="87213"/>
                </a:cubicBezTo>
                <a:cubicBezTo>
                  <a:pt x="348488" y="85385"/>
                  <a:pt x="343611" y="84450"/>
                  <a:pt x="338653" y="84450"/>
                </a:cubicBezTo>
                <a:cubicBezTo>
                  <a:pt x="326989" y="84450"/>
                  <a:pt x="317561" y="88270"/>
                  <a:pt x="310368" y="95829"/>
                </a:cubicBezTo>
                <a:cubicBezTo>
                  <a:pt x="303174" y="103429"/>
                  <a:pt x="299598" y="113670"/>
                  <a:pt x="299598" y="126553"/>
                </a:cubicBezTo>
                <a:cubicBezTo>
                  <a:pt x="299598" y="139436"/>
                  <a:pt x="303053" y="149189"/>
                  <a:pt x="309961" y="156301"/>
                </a:cubicBezTo>
                <a:cubicBezTo>
                  <a:pt x="316870" y="163413"/>
                  <a:pt x="326217" y="166949"/>
                  <a:pt x="338044" y="166949"/>
                </a:cubicBezTo>
                <a:moveTo>
                  <a:pt x="451673" y="60554"/>
                </a:moveTo>
                <a:cubicBezTo>
                  <a:pt x="454030" y="60554"/>
                  <a:pt x="456184" y="60716"/>
                  <a:pt x="458053" y="61041"/>
                </a:cubicBezTo>
                <a:cubicBezTo>
                  <a:pt x="459923" y="61366"/>
                  <a:pt x="461549" y="61773"/>
                  <a:pt x="462849" y="62260"/>
                </a:cubicBezTo>
                <a:lnTo>
                  <a:pt x="462849" y="92253"/>
                </a:lnTo>
                <a:cubicBezTo>
                  <a:pt x="461305" y="91115"/>
                  <a:pt x="459029" y="90018"/>
                  <a:pt x="456062" y="89002"/>
                </a:cubicBezTo>
                <a:cubicBezTo>
                  <a:pt x="453095" y="87986"/>
                  <a:pt x="449478" y="87457"/>
                  <a:pt x="445211" y="87457"/>
                </a:cubicBezTo>
                <a:cubicBezTo>
                  <a:pt x="437937" y="87457"/>
                  <a:pt x="431800" y="90505"/>
                  <a:pt x="426801" y="96642"/>
                </a:cubicBezTo>
                <a:cubicBezTo>
                  <a:pt x="421762" y="102779"/>
                  <a:pt x="419283" y="112207"/>
                  <a:pt x="419283" y="124927"/>
                </a:cubicBezTo>
                <a:lnTo>
                  <a:pt x="419283" y="188488"/>
                </a:lnTo>
                <a:lnTo>
                  <a:pt x="389656" y="188488"/>
                </a:lnTo>
                <a:lnTo>
                  <a:pt x="389656" y="62626"/>
                </a:lnTo>
                <a:lnTo>
                  <a:pt x="419283" y="62626"/>
                </a:lnTo>
                <a:lnTo>
                  <a:pt x="419283" y="82459"/>
                </a:lnTo>
                <a:lnTo>
                  <a:pt x="419771" y="82459"/>
                </a:lnTo>
                <a:cubicBezTo>
                  <a:pt x="422453" y="75590"/>
                  <a:pt x="426557" y="70226"/>
                  <a:pt x="432003" y="66365"/>
                </a:cubicBezTo>
                <a:cubicBezTo>
                  <a:pt x="437490" y="62504"/>
                  <a:pt x="444033" y="60554"/>
                  <a:pt x="451714" y="60554"/>
                </a:cubicBezTo>
                <a:moveTo>
                  <a:pt x="464475" y="127406"/>
                </a:moveTo>
                <a:cubicBezTo>
                  <a:pt x="464475" y="106599"/>
                  <a:pt x="470327" y="90099"/>
                  <a:pt x="482112" y="77948"/>
                </a:cubicBezTo>
                <a:cubicBezTo>
                  <a:pt x="493857" y="65796"/>
                  <a:pt x="510195" y="59700"/>
                  <a:pt x="531084" y="59700"/>
                </a:cubicBezTo>
                <a:cubicBezTo>
                  <a:pt x="550753" y="59700"/>
                  <a:pt x="566115" y="65552"/>
                  <a:pt x="577169" y="77257"/>
                </a:cubicBezTo>
                <a:cubicBezTo>
                  <a:pt x="588223" y="88961"/>
                  <a:pt x="593750" y="104770"/>
                  <a:pt x="593750" y="124724"/>
                </a:cubicBezTo>
                <a:cubicBezTo>
                  <a:pt x="593750" y="144678"/>
                  <a:pt x="587858" y="161381"/>
                  <a:pt x="576113" y="173452"/>
                </a:cubicBezTo>
                <a:cubicBezTo>
                  <a:pt x="564368" y="185522"/>
                  <a:pt x="548356" y="191577"/>
                  <a:pt x="528117" y="191577"/>
                </a:cubicBezTo>
                <a:cubicBezTo>
                  <a:pt x="507878" y="191577"/>
                  <a:pt x="493126" y="185847"/>
                  <a:pt x="481665" y="174386"/>
                </a:cubicBezTo>
                <a:cubicBezTo>
                  <a:pt x="470205" y="162926"/>
                  <a:pt x="464475" y="147279"/>
                  <a:pt x="464475" y="127447"/>
                </a:cubicBezTo>
                <a:moveTo>
                  <a:pt x="495320" y="126472"/>
                </a:moveTo>
                <a:cubicBezTo>
                  <a:pt x="495320" y="139639"/>
                  <a:pt x="498287" y="149677"/>
                  <a:pt x="504261" y="156586"/>
                </a:cubicBezTo>
                <a:cubicBezTo>
                  <a:pt x="510235" y="163535"/>
                  <a:pt x="518729" y="166990"/>
                  <a:pt x="529864" y="166990"/>
                </a:cubicBezTo>
                <a:cubicBezTo>
                  <a:pt x="541000" y="166990"/>
                  <a:pt x="548843" y="163535"/>
                  <a:pt x="554452" y="156586"/>
                </a:cubicBezTo>
                <a:cubicBezTo>
                  <a:pt x="560101" y="149636"/>
                  <a:pt x="562905" y="139355"/>
                  <a:pt x="562905" y="125740"/>
                </a:cubicBezTo>
                <a:cubicBezTo>
                  <a:pt x="562905" y="112126"/>
                  <a:pt x="559979" y="101966"/>
                  <a:pt x="554167" y="95057"/>
                </a:cubicBezTo>
                <a:cubicBezTo>
                  <a:pt x="548315" y="88148"/>
                  <a:pt x="540146" y="84694"/>
                  <a:pt x="529621" y="84694"/>
                </a:cubicBezTo>
                <a:cubicBezTo>
                  <a:pt x="519095" y="84694"/>
                  <a:pt x="510357" y="88311"/>
                  <a:pt x="504342" y="95545"/>
                </a:cubicBezTo>
                <a:cubicBezTo>
                  <a:pt x="498328" y="102779"/>
                  <a:pt x="495361" y="113060"/>
                  <a:pt x="495361" y="126472"/>
                </a:cubicBezTo>
                <a:moveTo>
                  <a:pt x="637885" y="95748"/>
                </a:moveTo>
                <a:cubicBezTo>
                  <a:pt x="637885" y="100015"/>
                  <a:pt x="639227" y="103307"/>
                  <a:pt x="641909" y="105745"/>
                </a:cubicBezTo>
                <a:cubicBezTo>
                  <a:pt x="644591" y="108143"/>
                  <a:pt x="650565" y="111191"/>
                  <a:pt x="659790" y="114849"/>
                </a:cubicBezTo>
                <a:cubicBezTo>
                  <a:pt x="671617" y="119604"/>
                  <a:pt x="679948" y="124927"/>
                  <a:pt x="684703" y="130820"/>
                </a:cubicBezTo>
                <a:cubicBezTo>
                  <a:pt x="689498" y="136754"/>
                  <a:pt x="691855" y="143906"/>
                  <a:pt x="691855" y="152319"/>
                </a:cubicBezTo>
                <a:cubicBezTo>
                  <a:pt x="691855" y="164145"/>
                  <a:pt x="687304" y="173655"/>
                  <a:pt x="678200" y="180848"/>
                </a:cubicBezTo>
                <a:cubicBezTo>
                  <a:pt x="669097" y="188041"/>
                  <a:pt x="656783" y="191618"/>
                  <a:pt x="641299" y="191618"/>
                </a:cubicBezTo>
                <a:cubicBezTo>
                  <a:pt x="636057" y="191618"/>
                  <a:pt x="630286" y="191008"/>
                  <a:pt x="623987" y="189708"/>
                </a:cubicBezTo>
                <a:cubicBezTo>
                  <a:pt x="617647" y="188448"/>
                  <a:pt x="612282" y="186822"/>
                  <a:pt x="607893" y="184871"/>
                </a:cubicBezTo>
                <a:lnTo>
                  <a:pt x="607893" y="155732"/>
                </a:lnTo>
                <a:cubicBezTo>
                  <a:pt x="613258" y="159471"/>
                  <a:pt x="619069" y="162479"/>
                  <a:pt x="625287" y="164673"/>
                </a:cubicBezTo>
                <a:cubicBezTo>
                  <a:pt x="631505" y="166868"/>
                  <a:pt x="637113" y="167965"/>
                  <a:pt x="642193" y="167965"/>
                </a:cubicBezTo>
                <a:cubicBezTo>
                  <a:pt x="648899" y="167965"/>
                  <a:pt x="653816" y="167030"/>
                  <a:pt x="657027" y="165161"/>
                </a:cubicBezTo>
                <a:cubicBezTo>
                  <a:pt x="660197" y="163292"/>
                  <a:pt x="661782" y="160122"/>
                  <a:pt x="661782" y="155732"/>
                </a:cubicBezTo>
                <a:cubicBezTo>
                  <a:pt x="661782" y="151668"/>
                  <a:pt x="660116" y="148214"/>
                  <a:pt x="656824" y="145369"/>
                </a:cubicBezTo>
                <a:cubicBezTo>
                  <a:pt x="653532" y="142565"/>
                  <a:pt x="647273" y="139314"/>
                  <a:pt x="638007" y="135616"/>
                </a:cubicBezTo>
                <a:cubicBezTo>
                  <a:pt x="627075" y="131023"/>
                  <a:pt x="619313" y="125903"/>
                  <a:pt x="614761" y="120172"/>
                </a:cubicBezTo>
                <a:cubicBezTo>
                  <a:pt x="610169" y="114442"/>
                  <a:pt x="607893" y="107208"/>
                  <a:pt x="607893" y="98389"/>
                </a:cubicBezTo>
                <a:cubicBezTo>
                  <a:pt x="607893" y="87051"/>
                  <a:pt x="612404" y="77704"/>
                  <a:pt x="621426" y="70429"/>
                </a:cubicBezTo>
                <a:cubicBezTo>
                  <a:pt x="630448" y="63114"/>
                  <a:pt x="642153" y="59456"/>
                  <a:pt x="656499" y="59456"/>
                </a:cubicBezTo>
                <a:cubicBezTo>
                  <a:pt x="660888" y="59456"/>
                  <a:pt x="665846" y="59944"/>
                  <a:pt x="671332" y="60919"/>
                </a:cubicBezTo>
                <a:cubicBezTo>
                  <a:pt x="676778" y="61895"/>
                  <a:pt x="681370" y="63155"/>
                  <a:pt x="685028" y="64740"/>
                </a:cubicBezTo>
                <a:lnTo>
                  <a:pt x="685028" y="92903"/>
                </a:lnTo>
                <a:cubicBezTo>
                  <a:pt x="681086" y="90302"/>
                  <a:pt x="676534" y="88026"/>
                  <a:pt x="671332" y="86157"/>
                </a:cubicBezTo>
                <a:cubicBezTo>
                  <a:pt x="666090" y="84287"/>
                  <a:pt x="660928" y="83353"/>
                  <a:pt x="655767" y="83353"/>
                </a:cubicBezTo>
                <a:cubicBezTo>
                  <a:pt x="650118" y="83353"/>
                  <a:pt x="645729" y="84450"/>
                  <a:pt x="642600" y="86644"/>
                </a:cubicBezTo>
                <a:cubicBezTo>
                  <a:pt x="639470" y="88839"/>
                  <a:pt x="637885" y="91887"/>
                  <a:pt x="637885" y="95707"/>
                </a:cubicBezTo>
                <a:moveTo>
                  <a:pt x="704616" y="127406"/>
                </a:moveTo>
                <a:cubicBezTo>
                  <a:pt x="704616" y="106599"/>
                  <a:pt x="710509" y="90099"/>
                  <a:pt x="722254" y="77948"/>
                </a:cubicBezTo>
                <a:cubicBezTo>
                  <a:pt x="733999" y="65796"/>
                  <a:pt x="750336" y="59700"/>
                  <a:pt x="771225" y="59700"/>
                </a:cubicBezTo>
                <a:cubicBezTo>
                  <a:pt x="790895" y="59700"/>
                  <a:pt x="806257" y="65552"/>
                  <a:pt x="817311" y="77257"/>
                </a:cubicBezTo>
                <a:cubicBezTo>
                  <a:pt x="828365" y="88961"/>
                  <a:pt x="833892" y="104770"/>
                  <a:pt x="833892" y="124724"/>
                </a:cubicBezTo>
                <a:cubicBezTo>
                  <a:pt x="833892" y="144678"/>
                  <a:pt x="827999" y="161381"/>
                  <a:pt x="816254" y="173452"/>
                </a:cubicBezTo>
                <a:cubicBezTo>
                  <a:pt x="804509" y="185522"/>
                  <a:pt x="788497" y="191577"/>
                  <a:pt x="768259" y="191577"/>
                </a:cubicBezTo>
                <a:cubicBezTo>
                  <a:pt x="748020" y="191577"/>
                  <a:pt x="733268" y="185847"/>
                  <a:pt x="721807" y="174386"/>
                </a:cubicBezTo>
                <a:cubicBezTo>
                  <a:pt x="710347" y="162926"/>
                  <a:pt x="704616" y="147279"/>
                  <a:pt x="704616" y="127447"/>
                </a:cubicBezTo>
                <a:moveTo>
                  <a:pt x="735462" y="126472"/>
                </a:moveTo>
                <a:cubicBezTo>
                  <a:pt x="735462" y="139639"/>
                  <a:pt x="738429" y="149677"/>
                  <a:pt x="744403" y="156586"/>
                </a:cubicBezTo>
                <a:cubicBezTo>
                  <a:pt x="750377" y="163535"/>
                  <a:pt x="758871" y="166990"/>
                  <a:pt x="770006" y="166990"/>
                </a:cubicBezTo>
                <a:cubicBezTo>
                  <a:pt x="781141" y="166990"/>
                  <a:pt x="788985" y="163535"/>
                  <a:pt x="794634" y="156586"/>
                </a:cubicBezTo>
                <a:cubicBezTo>
                  <a:pt x="800283" y="149636"/>
                  <a:pt x="803087" y="139355"/>
                  <a:pt x="803087" y="125740"/>
                </a:cubicBezTo>
                <a:cubicBezTo>
                  <a:pt x="803087" y="112126"/>
                  <a:pt x="800161" y="101966"/>
                  <a:pt x="794349" y="95057"/>
                </a:cubicBezTo>
                <a:cubicBezTo>
                  <a:pt x="788497" y="88148"/>
                  <a:pt x="780329" y="84694"/>
                  <a:pt x="769803" y="84694"/>
                </a:cubicBezTo>
                <a:cubicBezTo>
                  <a:pt x="759277" y="84694"/>
                  <a:pt x="750499" y="88311"/>
                  <a:pt x="744525" y="95545"/>
                </a:cubicBezTo>
                <a:cubicBezTo>
                  <a:pt x="738510" y="102779"/>
                  <a:pt x="735543" y="113060"/>
                  <a:pt x="735543" y="126472"/>
                </a:cubicBezTo>
                <a:moveTo>
                  <a:pt x="932282" y="86929"/>
                </a:moveTo>
                <a:lnTo>
                  <a:pt x="888147" y="86929"/>
                </a:lnTo>
                <a:lnTo>
                  <a:pt x="888147" y="188570"/>
                </a:lnTo>
                <a:lnTo>
                  <a:pt x="858154" y="188570"/>
                </a:lnTo>
                <a:lnTo>
                  <a:pt x="858154" y="86929"/>
                </a:lnTo>
                <a:lnTo>
                  <a:pt x="837103" y="86929"/>
                </a:lnTo>
                <a:lnTo>
                  <a:pt x="837103" y="62708"/>
                </a:lnTo>
                <a:lnTo>
                  <a:pt x="858154" y="62708"/>
                </a:lnTo>
                <a:lnTo>
                  <a:pt x="858154" y="45192"/>
                </a:lnTo>
                <a:cubicBezTo>
                  <a:pt x="858154" y="31984"/>
                  <a:pt x="862462" y="21133"/>
                  <a:pt x="871078" y="12680"/>
                </a:cubicBezTo>
                <a:cubicBezTo>
                  <a:pt x="879693" y="4227"/>
                  <a:pt x="890707" y="0"/>
                  <a:pt x="904199" y="0"/>
                </a:cubicBezTo>
                <a:cubicBezTo>
                  <a:pt x="907776" y="0"/>
                  <a:pt x="910986" y="203"/>
                  <a:pt x="913750" y="569"/>
                </a:cubicBezTo>
                <a:cubicBezTo>
                  <a:pt x="916513" y="935"/>
                  <a:pt x="918992" y="1504"/>
                  <a:pt x="921106" y="2235"/>
                </a:cubicBezTo>
                <a:lnTo>
                  <a:pt x="921106" y="27838"/>
                </a:lnTo>
                <a:cubicBezTo>
                  <a:pt x="920130" y="27269"/>
                  <a:pt x="918423" y="26579"/>
                  <a:pt x="915944" y="25766"/>
                </a:cubicBezTo>
                <a:cubicBezTo>
                  <a:pt x="913506" y="24953"/>
                  <a:pt x="910702" y="24547"/>
                  <a:pt x="907491" y="24547"/>
                </a:cubicBezTo>
                <a:cubicBezTo>
                  <a:pt x="901273" y="24547"/>
                  <a:pt x="896518" y="26497"/>
                  <a:pt x="893145" y="30358"/>
                </a:cubicBezTo>
                <a:cubicBezTo>
                  <a:pt x="889813" y="34219"/>
                  <a:pt x="888147" y="39990"/>
                  <a:pt x="888147" y="47549"/>
                </a:cubicBezTo>
                <a:lnTo>
                  <a:pt x="888147" y="62748"/>
                </a:lnTo>
                <a:lnTo>
                  <a:pt x="932282" y="62748"/>
                </a:lnTo>
                <a:lnTo>
                  <a:pt x="932282" y="34463"/>
                </a:lnTo>
                <a:lnTo>
                  <a:pt x="962030" y="25400"/>
                </a:lnTo>
                <a:lnTo>
                  <a:pt x="962030" y="62748"/>
                </a:lnTo>
                <a:lnTo>
                  <a:pt x="992022" y="62748"/>
                </a:lnTo>
                <a:lnTo>
                  <a:pt x="992022" y="86970"/>
                </a:lnTo>
                <a:lnTo>
                  <a:pt x="962030" y="86970"/>
                </a:lnTo>
                <a:lnTo>
                  <a:pt x="962030" y="145857"/>
                </a:lnTo>
                <a:cubicBezTo>
                  <a:pt x="962030" y="153619"/>
                  <a:pt x="963453" y="159065"/>
                  <a:pt x="966257" y="162276"/>
                </a:cubicBezTo>
                <a:cubicBezTo>
                  <a:pt x="969061" y="165445"/>
                  <a:pt x="973491" y="167071"/>
                  <a:pt x="979546" y="167071"/>
                </a:cubicBezTo>
                <a:cubicBezTo>
                  <a:pt x="981253" y="167071"/>
                  <a:pt x="983325" y="166665"/>
                  <a:pt x="985723" y="165852"/>
                </a:cubicBezTo>
                <a:cubicBezTo>
                  <a:pt x="988121" y="165039"/>
                  <a:pt x="990234" y="164064"/>
                  <a:pt x="992022" y="162926"/>
                </a:cubicBezTo>
                <a:lnTo>
                  <a:pt x="992022" y="187432"/>
                </a:lnTo>
                <a:cubicBezTo>
                  <a:pt x="990153" y="188488"/>
                  <a:pt x="987024" y="189464"/>
                  <a:pt x="982635" y="190358"/>
                </a:cubicBezTo>
                <a:cubicBezTo>
                  <a:pt x="978286" y="191252"/>
                  <a:pt x="973978" y="191699"/>
                  <a:pt x="969711" y="191699"/>
                </a:cubicBezTo>
                <a:cubicBezTo>
                  <a:pt x="957235" y="191699"/>
                  <a:pt x="947847" y="188366"/>
                  <a:pt x="941629" y="181742"/>
                </a:cubicBezTo>
                <a:cubicBezTo>
                  <a:pt x="935370" y="175077"/>
                  <a:pt x="932241" y="165080"/>
                  <a:pt x="932241" y="151668"/>
                </a:cubicBezTo>
                <a:lnTo>
                  <a:pt x="932241" y="87010"/>
                </a:lnTo>
                <a:close/>
              </a:path>
            </a:pathLst>
          </a:custGeom>
          <a:solidFill>
            <a:schemeClr val="bg1"/>
          </a:solidFill>
          <a:ln w="4044" cap="flat">
            <a:noFill/>
            <a:prstDash val="solid"/>
            <a:miter/>
          </a:ln>
        </p:spPr>
        <p:txBody>
          <a:bodyPr rtlCol="0" anchor="ctr"/>
          <a:lstStyle/>
          <a:p>
            <a:endParaRPr lang="en-US"/>
          </a:p>
        </p:txBody>
      </p:sp>
      <p:grpSp>
        <p:nvGrpSpPr>
          <p:cNvPr id="15" name="Microsoft Viva logo" descr="Microsoft Viva logo">
            <a:extLst>
              <a:ext uri="{FF2B5EF4-FFF2-40B4-BE49-F238E27FC236}">
                <a16:creationId xmlns:a16="http://schemas.microsoft.com/office/drawing/2014/main" id="{B4D64352-820A-4491-C6BC-9AAC25D01109}"/>
              </a:ext>
            </a:extLst>
          </p:cNvPr>
          <p:cNvGrpSpPr/>
          <p:nvPr userDrawn="1"/>
        </p:nvGrpSpPr>
        <p:grpSpPr>
          <a:xfrm>
            <a:off x="584201" y="586071"/>
            <a:ext cx="292608" cy="292608"/>
            <a:chOff x="584201" y="586071"/>
            <a:chExt cx="292608" cy="292608"/>
          </a:xfrm>
        </p:grpSpPr>
        <p:sp>
          <p:nvSpPr>
            <p:cNvPr id="16" name="Freeform: Shape 15">
              <a:extLst>
                <a:ext uri="{FF2B5EF4-FFF2-40B4-BE49-F238E27FC236}">
                  <a16:creationId xmlns:a16="http://schemas.microsoft.com/office/drawing/2014/main" id="{C9EA9C54-E4F6-3329-27D4-8E7DF81EB473}"/>
                </a:ext>
              </a:extLst>
            </p:cNvPr>
            <p:cNvSpPr/>
            <p:nvPr/>
          </p:nvSpPr>
          <p:spPr>
            <a:xfrm>
              <a:off x="584201" y="586071"/>
              <a:ext cx="139070" cy="139070"/>
            </a:xfrm>
            <a:custGeom>
              <a:avLst/>
              <a:gdLst>
                <a:gd name="connsiteX0" fmla="*/ 0 w 139070"/>
                <a:gd name="connsiteY0" fmla="*/ 0 h 139070"/>
                <a:gd name="connsiteX1" fmla="*/ 139070 w 139070"/>
                <a:gd name="connsiteY1" fmla="*/ 0 h 139070"/>
                <a:gd name="connsiteX2" fmla="*/ 139070 w 139070"/>
                <a:gd name="connsiteY2" fmla="*/ 139070 h 139070"/>
                <a:gd name="connsiteX3" fmla="*/ 0 w 139070"/>
                <a:gd name="connsiteY3" fmla="*/ 139070 h 139070"/>
              </a:gdLst>
              <a:ahLst/>
              <a:cxnLst>
                <a:cxn ang="0">
                  <a:pos x="connsiteX0" y="connsiteY0"/>
                </a:cxn>
                <a:cxn ang="0">
                  <a:pos x="connsiteX1" y="connsiteY1"/>
                </a:cxn>
                <a:cxn ang="0">
                  <a:pos x="connsiteX2" y="connsiteY2"/>
                </a:cxn>
                <a:cxn ang="0">
                  <a:pos x="connsiteX3" y="connsiteY3"/>
                </a:cxn>
              </a:cxnLst>
              <a:rect l="l" t="t" r="r" b="b"/>
              <a:pathLst>
                <a:path w="139070" h="139070">
                  <a:moveTo>
                    <a:pt x="0" y="0"/>
                  </a:moveTo>
                  <a:lnTo>
                    <a:pt x="139070" y="0"/>
                  </a:lnTo>
                  <a:lnTo>
                    <a:pt x="139070" y="139070"/>
                  </a:lnTo>
                  <a:lnTo>
                    <a:pt x="0" y="139070"/>
                  </a:lnTo>
                  <a:close/>
                </a:path>
              </a:pathLst>
            </a:custGeom>
            <a:solidFill>
              <a:srgbClr val="F25022"/>
            </a:solidFill>
            <a:ln w="4044"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253A0E0-905C-B660-9314-A55878B6BE69}"/>
                </a:ext>
              </a:extLst>
            </p:cNvPr>
            <p:cNvSpPr/>
            <p:nvPr/>
          </p:nvSpPr>
          <p:spPr>
            <a:xfrm>
              <a:off x="737738" y="586071"/>
              <a:ext cx="139070" cy="139070"/>
            </a:xfrm>
            <a:custGeom>
              <a:avLst/>
              <a:gdLst>
                <a:gd name="connsiteX0" fmla="*/ 0 w 139070"/>
                <a:gd name="connsiteY0" fmla="*/ 0 h 139070"/>
                <a:gd name="connsiteX1" fmla="*/ 139070 w 139070"/>
                <a:gd name="connsiteY1" fmla="*/ 0 h 139070"/>
                <a:gd name="connsiteX2" fmla="*/ 139070 w 139070"/>
                <a:gd name="connsiteY2" fmla="*/ 139070 h 139070"/>
                <a:gd name="connsiteX3" fmla="*/ 0 w 139070"/>
                <a:gd name="connsiteY3" fmla="*/ 139070 h 139070"/>
              </a:gdLst>
              <a:ahLst/>
              <a:cxnLst>
                <a:cxn ang="0">
                  <a:pos x="connsiteX0" y="connsiteY0"/>
                </a:cxn>
                <a:cxn ang="0">
                  <a:pos x="connsiteX1" y="connsiteY1"/>
                </a:cxn>
                <a:cxn ang="0">
                  <a:pos x="connsiteX2" y="connsiteY2"/>
                </a:cxn>
                <a:cxn ang="0">
                  <a:pos x="connsiteX3" y="connsiteY3"/>
                </a:cxn>
              </a:cxnLst>
              <a:rect l="l" t="t" r="r" b="b"/>
              <a:pathLst>
                <a:path w="139070" h="139070">
                  <a:moveTo>
                    <a:pt x="0" y="0"/>
                  </a:moveTo>
                  <a:lnTo>
                    <a:pt x="139070" y="0"/>
                  </a:lnTo>
                  <a:lnTo>
                    <a:pt x="139070" y="139070"/>
                  </a:lnTo>
                  <a:lnTo>
                    <a:pt x="0" y="139070"/>
                  </a:lnTo>
                  <a:close/>
                </a:path>
              </a:pathLst>
            </a:custGeom>
            <a:solidFill>
              <a:srgbClr val="7FBA00"/>
            </a:solidFill>
            <a:ln w="4044"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7C59D2FD-9291-073D-F84B-D285DCC8C00F}"/>
                </a:ext>
              </a:extLst>
            </p:cNvPr>
            <p:cNvSpPr/>
            <p:nvPr/>
          </p:nvSpPr>
          <p:spPr>
            <a:xfrm>
              <a:off x="584201" y="739608"/>
              <a:ext cx="139070" cy="139070"/>
            </a:xfrm>
            <a:custGeom>
              <a:avLst/>
              <a:gdLst>
                <a:gd name="connsiteX0" fmla="*/ 0 w 139070"/>
                <a:gd name="connsiteY0" fmla="*/ 0 h 139070"/>
                <a:gd name="connsiteX1" fmla="*/ 139070 w 139070"/>
                <a:gd name="connsiteY1" fmla="*/ 0 h 139070"/>
                <a:gd name="connsiteX2" fmla="*/ 139070 w 139070"/>
                <a:gd name="connsiteY2" fmla="*/ 139070 h 139070"/>
                <a:gd name="connsiteX3" fmla="*/ 0 w 139070"/>
                <a:gd name="connsiteY3" fmla="*/ 139070 h 139070"/>
              </a:gdLst>
              <a:ahLst/>
              <a:cxnLst>
                <a:cxn ang="0">
                  <a:pos x="connsiteX0" y="connsiteY0"/>
                </a:cxn>
                <a:cxn ang="0">
                  <a:pos x="connsiteX1" y="connsiteY1"/>
                </a:cxn>
                <a:cxn ang="0">
                  <a:pos x="connsiteX2" y="connsiteY2"/>
                </a:cxn>
                <a:cxn ang="0">
                  <a:pos x="connsiteX3" y="connsiteY3"/>
                </a:cxn>
              </a:cxnLst>
              <a:rect l="l" t="t" r="r" b="b"/>
              <a:pathLst>
                <a:path w="139070" h="139070">
                  <a:moveTo>
                    <a:pt x="0" y="0"/>
                  </a:moveTo>
                  <a:lnTo>
                    <a:pt x="139070" y="0"/>
                  </a:lnTo>
                  <a:lnTo>
                    <a:pt x="139070" y="139070"/>
                  </a:lnTo>
                  <a:lnTo>
                    <a:pt x="0" y="139070"/>
                  </a:lnTo>
                  <a:close/>
                </a:path>
              </a:pathLst>
            </a:custGeom>
            <a:solidFill>
              <a:srgbClr val="00A4EF"/>
            </a:solidFill>
            <a:ln w="4044"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BAF3F24-3EBB-7F72-0DB7-0E4D12454C20}"/>
                </a:ext>
              </a:extLst>
            </p:cNvPr>
            <p:cNvSpPr/>
            <p:nvPr/>
          </p:nvSpPr>
          <p:spPr>
            <a:xfrm>
              <a:off x="737738" y="739608"/>
              <a:ext cx="139070" cy="139070"/>
            </a:xfrm>
            <a:custGeom>
              <a:avLst/>
              <a:gdLst>
                <a:gd name="connsiteX0" fmla="*/ 0 w 139070"/>
                <a:gd name="connsiteY0" fmla="*/ 0 h 139070"/>
                <a:gd name="connsiteX1" fmla="*/ 139070 w 139070"/>
                <a:gd name="connsiteY1" fmla="*/ 0 h 139070"/>
                <a:gd name="connsiteX2" fmla="*/ 139070 w 139070"/>
                <a:gd name="connsiteY2" fmla="*/ 139070 h 139070"/>
                <a:gd name="connsiteX3" fmla="*/ 0 w 139070"/>
                <a:gd name="connsiteY3" fmla="*/ 139070 h 139070"/>
              </a:gdLst>
              <a:ahLst/>
              <a:cxnLst>
                <a:cxn ang="0">
                  <a:pos x="connsiteX0" y="connsiteY0"/>
                </a:cxn>
                <a:cxn ang="0">
                  <a:pos x="connsiteX1" y="connsiteY1"/>
                </a:cxn>
                <a:cxn ang="0">
                  <a:pos x="connsiteX2" y="connsiteY2"/>
                </a:cxn>
                <a:cxn ang="0">
                  <a:pos x="connsiteX3" y="connsiteY3"/>
                </a:cxn>
              </a:cxnLst>
              <a:rect l="l" t="t" r="r" b="b"/>
              <a:pathLst>
                <a:path w="139070" h="139070">
                  <a:moveTo>
                    <a:pt x="0" y="0"/>
                  </a:moveTo>
                  <a:lnTo>
                    <a:pt x="139070" y="0"/>
                  </a:lnTo>
                  <a:lnTo>
                    <a:pt x="139070" y="139070"/>
                  </a:lnTo>
                  <a:lnTo>
                    <a:pt x="0" y="139070"/>
                  </a:lnTo>
                  <a:close/>
                </a:path>
              </a:pathLst>
            </a:custGeom>
            <a:solidFill>
              <a:srgbClr val="FFB900"/>
            </a:solidFill>
            <a:ln w="4044" cap="flat">
              <a:noFill/>
              <a:prstDash val="solid"/>
              <a:miter/>
            </a:ln>
          </p:spPr>
          <p:txBody>
            <a:bodyPr rtlCol="0" anchor="ctr"/>
            <a:lstStyle/>
            <a:p>
              <a:endParaRPr lang="en-US"/>
            </a:p>
          </p:txBody>
        </p:sp>
      </p:grpSp>
      <p:grpSp>
        <p:nvGrpSpPr>
          <p:cNvPr id="20" name="Microsoft Viva logo" descr="Microsoft Viva logo">
            <a:extLst>
              <a:ext uri="{FF2B5EF4-FFF2-40B4-BE49-F238E27FC236}">
                <a16:creationId xmlns:a16="http://schemas.microsoft.com/office/drawing/2014/main" id="{C6CC2848-4605-CABC-1FEE-5E283BC29BF6}"/>
              </a:ext>
            </a:extLst>
          </p:cNvPr>
          <p:cNvGrpSpPr/>
          <p:nvPr userDrawn="1"/>
        </p:nvGrpSpPr>
        <p:grpSpPr>
          <a:xfrm>
            <a:off x="2017004" y="640650"/>
            <a:ext cx="451591" cy="181660"/>
            <a:chOff x="2017004" y="640650"/>
            <a:chExt cx="451591" cy="181660"/>
          </a:xfrm>
          <a:solidFill>
            <a:schemeClr val="bg1"/>
          </a:solidFill>
        </p:grpSpPr>
        <p:sp>
          <p:nvSpPr>
            <p:cNvPr id="21" name="Freeform: Shape 20">
              <a:extLst>
                <a:ext uri="{FF2B5EF4-FFF2-40B4-BE49-F238E27FC236}">
                  <a16:creationId xmlns:a16="http://schemas.microsoft.com/office/drawing/2014/main" id="{9E0ED448-7E85-372F-AB8F-9BF30682049E}"/>
                </a:ext>
              </a:extLst>
            </p:cNvPr>
            <p:cNvSpPr/>
            <p:nvPr/>
          </p:nvSpPr>
          <p:spPr>
            <a:xfrm>
              <a:off x="2017004" y="644592"/>
              <a:ext cx="159390" cy="175564"/>
            </a:xfrm>
            <a:custGeom>
              <a:avLst/>
              <a:gdLst>
                <a:gd name="connsiteX0" fmla="*/ 127325 w 159390"/>
                <a:gd name="connsiteY0" fmla="*/ 0 h 175564"/>
                <a:gd name="connsiteX1" fmla="*/ 159390 w 159390"/>
                <a:gd name="connsiteY1" fmla="*/ 0 h 175564"/>
                <a:gd name="connsiteX2" fmla="*/ 97211 w 159390"/>
                <a:gd name="connsiteY2" fmla="*/ 175565 h 175564"/>
                <a:gd name="connsiteX3" fmla="*/ 62057 w 159390"/>
                <a:gd name="connsiteY3" fmla="*/ 175565 h 175564"/>
                <a:gd name="connsiteX4" fmla="*/ 0 w 159390"/>
                <a:gd name="connsiteY4" fmla="*/ 0 h 175564"/>
                <a:gd name="connsiteX5" fmla="*/ 33406 w 159390"/>
                <a:gd name="connsiteY5" fmla="*/ 0 h 175564"/>
                <a:gd name="connsiteX6" fmla="*/ 79939 w 159390"/>
                <a:gd name="connsiteY6" fmla="*/ 142890 h 175564"/>
                <a:gd name="connsiteX7" fmla="*/ 80549 w 159390"/>
                <a:gd name="connsiteY7" fmla="*/ 142890 h 175564"/>
                <a:gd name="connsiteX8" fmla="*/ 127325 w 159390"/>
                <a:gd name="connsiteY8" fmla="*/ 0 h 17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390" h="175564">
                  <a:moveTo>
                    <a:pt x="127325" y="0"/>
                  </a:moveTo>
                  <a:lnTo>
                    <a:pt x="159390" y="0"/>
                  </a:lnTo>
                  <a:lnTo>
                    <a:pt x="97211" y="175565"/>
                  </a:lnTo>
                  <a:lnTo>
                    <a:pt x="62057" y="175565"/>
                  </a:lnTo>
                  <a:lnTo>
                    <a:pt x="0" y="0"/>
                  </a:lnTo>
                  <a:lnTo>
                    <a:pt x="33406" y="0"/>
                  </a:lnTo>
                  <a:lnTo>
                    <a:pt x="79939" y="142890"/>
                  </a:lnTo>
                  <a:lnTo>
                    <a:pt x="80549" y="142890"/>
                  </a:lnTo>
                  <a:lnTo>
                    <a:pt x="127325" y="0"/>
                  </a:lnTo>
                  <a:close/>
                </a:path>
              </a:pathLst>
            </a:custGeom>
            <a:grpFill/>
            <a:ln w="4044"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8D50AC10-8464-83E8-3D91-F0946DCA61DB}"/>
                </a:ext>
              </a:extLst>
            </p:cNvPr>
            <p:cNvSpPr/>
            <p:nvPr/>
          </p:nvSpPr>
          <p:spPr>
            <a:xfrm>
              <a:off x="2184482" y="640650"/>
              <a:ext cx="36129" cy="179506"/>
            </a:xfrm>
            <a:custGeom>
              <a:avLst/>
              <a:gdLst>
                <a:gd name="connsiteX0" fmla="*/ 0 w 36129"/>
                <a:gd name="connsiteY0" fmla="*/ 17272 h 179506"/>
                <a:gd name="connsiteX1" fmla="*/ 5324 w 36129"/>
                <a:gd name="connsiteY1" fmla="*/ 4958 h 179506"/>
                <a:gd name="connsiteX2" fmla="*/ 18004 w 36129"/>
                <a:gd name="connsiteY2" fmla="*/ 0 h 179506"/>
                <a:gd name="connsiteX3" fmla="*/ 30968 w 36129"/>
                <a:gd name="connsiteY3" fmla="*/ 5080 h 179506"/>
                <a:gd name="connsiteX4" fmla="*/ 36129 w 36129"/>
                <a:gd name="connsiteY4" fmla="*/ 17272 h 179506"/>
                <a:gd name="connsiteX5" fmla="*/ 30846 w 36129"/>
                <a:gd name="connsiteY5" fmla="*/ 29383 h 179506"/>
                <a:gd name="connsiteX6" fmla="*/ 18004 w 36129"/>
                <a:gd name="connsiteY6" fmla="*/ 34300 h 179506"/>
                <a:gd name="connsiteX7" fmla="*/ 5202 w 36129"/>
                <a:gd name="connsiteY7" fmla="*/ 29342 h 179506"/>
                <a:gd name="connsiteX8" fmla="*/ 0 w 36129"/>
                <a:gd name="connsiteY8" fmla="*/ 17272 h 179506"/>
                <a:gd name="connsiteX9" fmla="*/ 32675 w 36129"/>
                <a:gd name="connsiteY9" fmla="*/ 53645 h 179506"/>
                <a:gd name="connsiteX10" fmla="*/ 32675 w 36129"/>
                <a:gd name="connsiteY10" fmla="*/ 179507 h 179506"/>
                <a:gd name="connsiteX11" fmla="*/ 3048 w 36129"/>
                <a:gd name="connsiteY11" fmla="*/ 179507 h 179506"/>
                <a:gd name="connsiteX12" fmla="*/ 3048 w 36129"/>
                <a:gd name="connsiteY12" fmla="*/ 53645 h 179506"/>
                <a:gd name="connsiteX13" fmla="*/ 32675 w 36129"/>
                <a:gd name="connsiteY13" fmla="*/ 53645 h 179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129" h="179506">
                  <a:moveTo>
                    <a:pt x="0" y="17272"/>
                  </a:moveTo>
                  <a:cubicBezTo>
                    <a:pt x="0" y="12355"/>
                    <a:pt x="1788" y="8291"/>
                    <a:pt x="5324" y="4958"/>
                  </a:cubicBezTo>
                  <a:cubicBezTo>
                    <a:pt x="8860" y="1666"/>
                    <a:pt x="13086" y="0"/>
                    <a:pt x="18004" y="0"/>
                  </a:cubicBezTo>
                  <a:cubicBezTo>
                    <a:pt x="23246" y="0"/>
                    <a:pt x="27554" y="1707"/>
                    <a:pt x="30968" y="5080"/>
                  </a:cubicBezTo>
                  <a:cubicBezTo>
                    <a:pt x="34382" y="8453"/>
                    <a:pt x="36129" y="12517"/>
                    <a:pt x="36129" y="17272"/>
                  </a:cubicBezTo>
                  <a:cubicBezTo>
                    <a:pt x="36129" y="22027"/>
                    <a:pt x="34382" y="26132"/>
                    <a:pt x="30846" y="29383"/>
                  </a:cubicBezTo>
                  <a:cubicBezTo>
                    <a:pt x="27351" y="32634"/>
                    <a:pt x="23043" y="34300"/>
                    <a:pt x="18004" y="34300"/>
                  </a:cubicBezTo>
                  <a:cubicBezTo>
                    <a:pt x="12964" y="34300"/>
                    <a:pt x="8697" y="32634"/>
                    <a:pt x="5202" y="29342"/>
                  </a:cubicBezTo>
                  <a:cubicBezTo>
                    <a:pt x="1748" y="26050"/>
                    <a:pt x="0" y="22027"/>
                    <a:pt x="0" y="17272"/>
                  </a:cubicBezTo>
                  <a:close/>
                  <a:moveTo>
                    <a:pt x="32675" y="53645"/>
                  </a:moveTo>
                  <a:lnTo>
                    <a:pt x="32675" y="179507"/>
                  </a:lnTo>
                  <a:lnTo>
                    <a:pt x="3048" y="179507"/>
                  </a:lnTo>
                  <a:lnTo>
                    <a:pt x="3048" y="53645"/>
                  </a:lnTo>
                  <a:lnTo>
                    <a:pt x="32675" y="53645"/>
                  </a:lnTo>
                  <a:close/>
                </a:path>
              </a:pathLst>
            </a:custGeom>
            <a:grpFill/>
            <a:ln w="4044"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51D4A49-C8B1-F207-FD05-95CFA0702CD6}"/>
                </a:ext>
              </a:extLst>
            </p:cNvPr>
            <p:cNvSpPr/>
            <p:nvPr/>
          </p:nvSpPr>
          <p:spPr>
            <a:xfrm>
              <a:off x="2231827" y="694295"/>
              <a:ext cx="126593" cy="125862"/>
            </a:xfrm>
            <a:custGeom>
              <a:avLst/>
              <a:gdLst>
                <a:gd name="connsiteX0" fmla="*/ 95382 w 126593"/>
                <a:gd name="connsiteY0" fmla="*/ 0 h 125862"/>
                <a:gd name="connsiteX1" fmla="*/ 126594 w 126593"/>
                <a:gd name="connsiteY1" fmla="*/ 0 h 125862"/>
                <a:gd name="connsiteX2" fmla="*/ 78232 w 126593"/>
                <a:gd name="connsiteY2" fmla="*/ 125862 h 125862"/>
                <a:gd name="connsiteX3" fmla="*/ 46167 w 126593"/>
                <a:gd name="connsiteY3" fmla="*/ 125862 h 125862"/>
                <a:gd name="connsiteX4" fmla="*/ 0 w 126593"/>
                <a:gd name="connsiteY4" fmla="*/ 0 h 125862"/>
                <a:gd name="connsiteX5" fmla="*/ 32431 w 126593"/>
                <a:gd name="connsiteY5" fmla="*/ 0 h 125862"/>
                <a:gd name="connsiteX6" fmla="*/ 63398 w 126593"/>
                <a:gd name="connsiteY6" fmla="*/ 98674 h 125862"/>
                <a:gd name="connsiteX7" fmla="*/ 63886 w 126593"/>
                <a:gd name="connsiteY7" fmla="*/ 98674 h 125862"/>
                <a:gd name="connsiteX8" fmla="*/ 95341 w 126593"/>
                <a:gd name="connsiteY8" fmla="*/ 0 h 12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93" h="125862">
                  <a:moveTo>
                    <a:pt x="95382" y="0"/>
                  </a:moveTo>
                  <a:lnTo>
                    <a:pt x="126594" y="0"/>
                  </a:lnTo>
                  <a:lnTo>
                    <a:pt x="78232" y="125862"/>
                  </a:lnTo>
                  <a:lnTo>
                    <a:pt x="46167" y="125862"/>
                  </a:lnTo>
                  <a:lnTo>
                    <a:pt x="0" y="0"/>
                  </a:lnTo>
                  <a:lnTo>
                    <a:pt x="32431" y="0"/>
                  </a:lnTo>
                  <a:lnTo>
                    <a:pt x="63398" y="98674"/>
                  </a:lnTo>
                  <a:lnTo>
                    <a:pt x="63886" y="98674"/>
                  </a:lnTo>
                  <a:lnTo>
                    <a:pt x="95341" y="0"/>
                  </a:lnTo>
                  <a:close/>
                </a:path>
              </a:pathLst>
            </a:custGeom>
            <a:grpFill/>
            <a:ln w="4044"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D37E984-AC6C-882F-D61D-B51842E74C67}"/>
                </a:ext>
              </a:extLst>
            </p:cNvPr>
            <p:cNvSpPr/>
            <p:nvPr/>
          </p:nvSpPr>
          <p:spPr>
            <a:xfrm>
              <a:off x="2360372" y="691125"/>
              <a:ext cx="108224" cy="131185"/>
            </a:xfrm>
            <a:custGeom>
              <a:avLst/>
              <a:gdLst>
                <a:gd name="connsiteX0" fmla="*/ 106233 w 108224"/>
                <a:gd name="connsiteY0" fmla="*/ 50190 h 131185"/>
                <a:gd name="connsiteX1" fmla="*/ 106314 w 108224"/>
                <a:gd name="connsiteY1" fmla="*/ 99243 h 131185"/>
                <a:gd name="connsiteX2" fmla="*/ 108224 w 108224"/>
                <a:gd name="connsiteY2" fmla="*/ 129073 h 131185"/>
                <a:gd name="connsiteX3" fmla="*/ 78720 w 108224"/>
                <a:gd name="connsiteY3" fmla="*/ 129073 h 131185"/>
                <a:gd name="connsiteX4" fmla="*/ 77257 w 108224"/>
                <a:gd name="connsiteY4" fmla="*/ 115621 h 131185"/>
                <a:gd name="connsiteX5" fmla="*/ 76769 w 108224"/>
                <a:gd name="connsiteY5" fmla="*/ 115621 h 131185"/>
                <a:gd name="connsiteX6" fmla="*/ 62017 w 108224"/>
                <a:gd name="connsiteY6" fmla="*/ 127203 h 131185"/>
                <a:gd name="connsiteX7" fmla="*/ 39055 w 108224"/>
                <a:gd name="connsiteY7" fmla="*/ 131186 h 131185"/>
                <a:gd name="connsiteX8" fmla="*/ 11217 w 108224"/>
                <a:gd name="connsiteY8" fmla="*/ 121067 h 131185"/>
                <a:gd name="connsiteX9" fmla="*/ 0 w 108224"/>
                <a:gd name="connsiteY9" fmla="*/ 93838 h 131185"/>
                <a:gd name="connsiteX10" fmla="*/ 14387 w 108224"/>
                <a:gd name="connsiteY10" fmla="*/ 64374 h 131185"/>
                <a:gd name="connsiteX11" fmla="*/ 59497 w 108224"/>
                <a:gd name="connsiteY11" fmla="*/ 49500 h 131185"/>
                <a:gd name="connsiteX12" fmla="*/ 77501 w 108224"/>
                <a:gd name="connsiteY12" fmla="*/ 47305 h 131185"/>
                <a:gd name="connsiteX13" fmla="*/ 71608 w 108224"/>
                <a:gd name="connsiteY13" fmla="*/ 29545 h 131185"/>
                <a:gd name="connsiteX14" fmla="*/ 53970 w 108224"/>
                <a:gd name="connsiteY14" fmla="*/ 24140 h 131185"/>
                <a:gd name="connsiteX15" fmla="*/ 29830 w 108224"/>
                <a:gd name="connsiteY15" fmla="*/ 28001 h 131185"/>
                <a:gd name="connsiteX16" fmla="*/ 12314 w 108224"/>
                <a:gd name="connsiteY16" fmla="*/ 37104 h 131185"/>
                <a:gd name="connsiteX17" fmla="*/ 12314 w 108224"/>
                <a:gd name="connsiteY17" fmla="*/ 10038 h 131185"/>
                <a:gd name="connsiteX18" fmla="*/ 31293 w 108224"/>
                <a:gd name="connsiteY18" fmla="*/ 3373 h 131185"/>
                <a:gd name="connsiteX19" fmla="*/ 58359 w 108224"/>
                <a:gd name="connsiteY19" fmla="*/ 0 h 131185"/>
                <a:gd name="connsiteX20" fmla="*/ 94041 w 108224"/>
                <a:gd name="connsiteY20" fmla="*/ 12964 h 131185"/>
                <a:gd name="connsiteX21" fmla="*/ 106233 w 108224"/>
                <a:gd name="connsiteY21" fmla="*/ 50190 h 131185"/>
                <a:gd name="connsiteX22" fmla="*/ 64252 w 108224"/>
                <a:gd name="connsiteY22" fmla="*/ 68925 h 131185"/>
                <a:gd name="connsiteX23" fmla="*/ 36657 w 108224"/>
                <a:gd name="connsiteY23" fmla="*/ 76525 h 131185"/>
                <a:gd name="connsiteX24" fmla="*/ 28651 w 108224"/>
                <a:gd name="connsiteY24" fmla="*/ 90952 h 131185"/>
                <a:gd name="connsiteX25" fmla="*/ 33366 w 108224"/>
                <a:gd name="connsiteY25" fmla="*/ 103429 h 131185"/>
                <a:gd name="connsiteX26" fmla="*/ 47630 w 108224"/>
                <a:gd name="connsiteY26" fmla="*/ 108062 h 131185"/>
                <a:gd name="connsiteX27" fmla="*/ 69535 w 108224"/>
                <a:gd name="connsiteY27" fmla="*/ 99568 h 131185"/>
                <a:gd name="connsiteX28" fmla="*/ 77744 w 108224"/>
                <a:gd name="connsiteY28" fmla="*/ 78191 h 131185"/>
                <a:gd name="connsiteX29" fmla="*/ 77744 w 108224"/>
                <a:gd name="connsiteY29" fmla="*/ 67300 h 131185"/>
                <a:gd name="connsiteX30" fmla="*/ 64293 w 108224"/>
                <a:gd name="connsiteY30" fmla="*/ 68885 h 131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8224" h="131185">
                  <a:moveTo>
                    <a:pt x="106233" y="50190"/>
                  </a:moveTo>
                  <a:cubicBezTo>
                    <a:pt x="106233" y="70917"/>
                    <a:pt x="106233" y="87254"/>
                    <a:pt x="106314" y="99243"/>
                  </a:cubicBezTo>
                  <a:cubicBezTo>
                    <a:pt x="106314" y="111191"/>
                    <a:pt x="107005" y="121148"/>
                    <a:pt x="108224" y="129073"/>
                  </a:cubicBezTo>
                  <a:lnTo>
                    <a:pt x="78720" y="129073"/>
                  </a:lnTo>
                  <a:lnTo>
                    <a:pt x="77257" y="115621"/>
                  </a:lnTo>
                  <a:lnTo>
                    <a:pt x="76769" y="115621"/>
                  </a:lnTo>
                  <a:cubicBezTo>
                    <a:pt x="73030" y="120701"/>
                    <a:pt x="68113" y="124521"/>
                    <a:pt x="62017" y="127203"/>
                  </a:cubicBezTo>
                  <a:cubicBezTo>
                    <a:pt x="55921" y="129845"/>
                    <a:pt x="48280" y="131186"/>
                    <a:pt x="39055" y="131186"/>
                  </a:cubicBezTo>
                  <a:cubicBezTo>
                    <a:pt x="27960" y="131186"/>
                    <a:pt x="18654" y="127813"/>
                    <a:pt x="11217" y="121067"/>
                  </a:cubicBezTo>
                  <a:cubicBezTo>
                    <a:pt x="3739" y="114320"/>
                    <a:pt x="0" y="105258"/>
                    <a:pt x="0" y="93838"/>
                  </a:cubicBezTo>
                  <a:cubicBezTo>
                    <a:pt x="0" y="81605"/>
                    <a:pt x="4796" y="71770"/>
                    <a:pt x="14387" y="64374"/>
                  </a:cubicBezTo>
                  <a:cubicBezTo>
                    <a:pt x="23978" y="56977"/>
                    <a:pt x="39014" y="52019"/>
                    <a:pt x="59497" y="49500"/>
                  </a:cubicBezTo>
                  <a:lnTo>
                    <a:pt x="77501" y="47305"/>
                  </a:lnTo>
                  <a:cubicBezTo>
                    <a:pt x="77501" y="38974"/>
                    <a:pt x="75550" y="33081"/>
                    <a:pt x="71608" y="29545"/>
                  </a:cubicBezTo>
                  <a:cubicBezTo>
                    <a:pt x="67706" y="26050"/>
                    <a:pt x="61814" y="24221"/>
                    <a:pt x="53970" y="24140"/>
                  </a:cubicBezTo>
                  <a:cubicBezTo>
                    <a:pt x="45476" y="24140"/>
                    <a:pt x="37430" y="25441"/>
                    <a:pt x="29830" y="28001"/>
                  </a:cubicBezTo>
                  <a:cubicBezTo>
                    <a:pt x="22230" y="30561"/>
                    <a:pt x="16419" y="33609"/>
                    <a:pt x="12314" y="37104"/>
                  </a:cubicBezTo>
                  <a:lnTo>
                    <a:pt x="12314" y="10038"/>
                  </a:lnTo>
                  <a:cubicBezTo>
                    <a:pt x="16378" y="7844"/>
                    <a:pt x="22718" y="5608"/>
                    <a:pt x="31293" y="3373"/>
                  </a:cubicBezTo>
                  <a:cubicBezTo>
                    <a:pt x="39868" y="1138"/>
                    <a:pt x="48890" y="0"/>
                    <a:pt x="58359" y="0"/>
                  </a:cubicBezTo>
                  <a:cubicBezTo>
                    <a:pt x="74046" y="0"/>
                    <a:pt x="85913" y="4308"/>
                    <a:pt x="94041" y="12964"/>
                  </a:cubicBezTo>
                  <a:cubicBezTo>
                    <a:pt x="102169" y="21620"/>
                    <a:pt x="106233" y="34016"/>
                    <a:pt x="106233" y="50190"/>
                  </a:cubicBezTo>
                  <a:close/>
                  <a:moveTo>
                    <a:pt x="64252" y="68925"/>
                  </a:moveTo>
                  <a:cubicBezTo>
                    <a:pt x="51206" y="70470"/>
                    <a:pt x="41981" y="72989"/>
                    <a:pt x="36657" y="76525"/>
                  </a:cubicBezTo>
                  <a:cubicBezTo>
                    <a:pt x="31293" y="80020"/>
                    <a:pt x="28651" y="84856"/>
                    <a:pt x="28651" y="90952"/>
                  </a:cubicBezTo>
                  <a:cubicBezTo>
                    <a:pt x="28651" y="96195"/>
                    <a:pt x="30236" y="100340"/>
                    <a:pt x="33366" y="103429"/>
                  </a:cubicBezTo>
                  <a:cubicBezTo>
                    <a:pt x="36495" y="106517"/>
                    <a:pt x="41250" y="108062"/>
                    <a:pt x="47630" y="108062"/>
                  </a:cubicBezTo>
                  <a:cubicBezTo>
                    <a:pt x="56855" y="108062"/>
                    <a:pt x="64171" y="105217"/>
                    <a:pt x="69535" y="99568"/>
                  </a:cubicBezTo>
                  <a:cubicBezTo>
                    <a:pt x="74940" y="93878"/>
                    <a:pt x="77663" y="86766"/>
                    <a:pt x="77744" y="78191"/>
                  </a:cubicBezTo>
                  <a:lnTo>
                    <a:pt x="77744" y="67300"/>
                  </a:lnTo>
                  <a:lnTo>
                    <a:pt x="64293" y="68885"/>
                  </a:lnTo>
                  <a:close/>
                </a:path>
              </a:pathLst>
            </a:custGeom>
            <a:grpFill/>
            <a:ln w="4044" cap="flat">
              <a:noFill/>
              <a:prstDash val="solid"/>
              <a:miter/>
            </a:ln>
          </p:spPr>
          <p:txBody>
            <a:bodyPr rtlCol="0" anchor="ctr"/>
            <a:lstStyle/>
            <a:p>
              <a:endParaRPr lang="en-US"/>
            </a:p>
          </p:txBody>
        </p:sp>
      </p:grpSp>
      <p:sp>
        <p:nvSpPr>
          <p:cNvPr id="2" name="Title 1">
            <a:extLst>
              <a:ext uri="{FF2B5EF4-FFF2-40B4-BE49-F238E27FC236}">
                <a16:creationId xmlns:a16="http://schemas.microsoft.com/office/drawing/2014/main" id="{25D0408F-4A76-4E13-B20C-89E0FD40DC32}"/>
              </a:ext>
            </a:extLst>
          </p:cNvPr>
          <p:cNvSpPr>
            <a:spLocks noGrp="1"/>
          </p:cNvSpPr>
          <p:nvPr userDrawn="1">
            <p:ph type="title" hasCustomPrompt="1"/>
          </p:nvPr>
        </p:nvSpPr>
        <p:spPr>
          <a:xfrm>
            <a:off x="588263" y="1567180"/>
            <a:ext cx="4167887" cy="1354217"/>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bg1"/>
                </a:solidFill>
                <a:effectLst/>
                <a:latin typeface="Segoe UI" panose="020B0502040204020203" pitchFamily="34" charset="0"/>
                <a:ea typeface="+mn-ea"/>
                <a:cs typeface="Segoe UI" panose="020B0502040204020203" pitchFamily="34" charset="0"/>
              </a:defRPr>
            </a:lvl1pPr>
          </a:lstStyle>
          <a:p>
            <a:r>
              <a:rPr lang="en-US"/>
              <a:t>Event name or presentation title </a:t>
            </a:r>
          </a:p>
        </p:txBody>
      </p:sp>
      <p:sp>
        <p:nvSpPr>
          <p:cNvPr id="5" name="Text Placeholder 4"/>
          <p:cNvSpPr>
            <a:spLocks noGrp="1"/>
          </p:cNvSpPr>
          <p:nvPr userDrawn="1">
            <p:ph type="body" sz="quarter" idx="12" hasCustomPrompt="1"/>
          </p:nvPr>
        </p:nvSpPr>
        <p:spPr>
          <a:xfrm>
            <a:off x="582042" y="3333008"/>
            <a:ext cx="4164583" cy="307777"/>
          </a:xfrm>
          <a:noFill/>
        </p:spPr>
        <p:txBody>
          <a:bodyPr wrap="square" lIns="0" tIns="0" rIns="0" bIns="0">
            <a:spAutoFit/>
          </a:bodyPr>
          <a:lstStyle>
            <a:lvl1pPr marL="0" indent="0">
              <a:spcBef>
                <a:spcPts val="0"/>
              </a:spcBef>
              <a:buNone/>
              <a:defRPr sz="2000" spc="0" baseline="0">
                <a:solidFill>
                  <a:schemeClr val="bg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4302AA42-37DF-2361-2B0C-9247BB470756}"/>
              </a:ext>
            </a:extLst>
          </p:cNvPr>
          <p:cNvSpPr>
            <a:spLocks noGrp="1"/>
          </p:cNvSpPr>
          <p:nvPr userDrawn="1">
            <p:ph type="body" sz="quarter" idx="13" hasCustomPrompt="1"/>
          </p:nvPr>
        </p:nvSpPr>
        <p:spPr>
          <a:xfrm>
            <a:off x="584200" y="3632102"/>
            <a:ext cx="4162425" cy="246221"/>
          </a:xfrm>
        </p:spPr>
        <p:txBody>
          <a:bodyPr/>
          <a:lstStyle>
            <a:lvl1pPr marL="0" indent="0">
              <a:buNone/>
              <a:defRPr sz="1600">
                <a:solidFill>
                  <a:schemeClr val="bg1"/>
                </a:solidFill>
              </a:defRPr>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31590283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Title slide illustration 1">
    <p:bg>
      <p:bgPr>
        <a:gradFill flip="none" rotWithShape="1">
          <a:gsLst>
            <a:gs pos="100000">
              <a:srgbClr val="915CC6"/>
            </a:gs>
            <a:gs pos="35616">
              <a:srgbClr val="F594B3"/>
            </a:gs>
            <a:gs pos="0">
              <a:srgbClr val="E1C8EE"/>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33" name="Picture 32" descr="A person with the arms crossed&#10;&#10;Description automatically generated with low confidence">
            <a:extLst>
              <a:ext uri="{FF2B5EF4-FFF2-40B4-BE49-F238E27FC236}">
                <a16:creationId xmlns:a16="http://schemas.microsoft.com/office/drawing/2014/main" id="{517ACBE0-FFE5-0E57-BC7C-169D15809F7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26063" y="585787"/>
            <a:ext cx="6277674" cy="6272213"/>
          </a:xfrm>
          <a:prstGeom prst="rect">
            <a:avLst/>
          </a:prstGeom>
        </p:spPr>
      </p:pic>
      <p:pic>
        <p:nvPicPr>
          <p:cNvPr id="35" name="Picture 34" descr="A planet in space&#10;&#10;Description automatically generated with low confidence">
            <a:extLst>
              <a:ext uri="{FF2B5EF4-FFF2-40B4-BE49-F238E27FC236}">
                <a16:creationId xmlns:a16="http://schemas.microsoft.com/office/drawing/2014/main" id="{1CF7D26C-8C06-2586-F137-A226646235F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10800000">
            <a:off x="8116116" y="-2"/>
            <a:ext cx="4075884" cy="6858002"/>
          </a:xfrm>
          <a:prstGeom prst="rect">
            <a:avLst/>
          </a:prstGeom>
        </p:spPr>
      </p:pic>
      <p:sp>
        <p:nvSpPr>
          <p:cNvPr id="42" name="Rectangle 41">
            <a:extLst>
              <a:ext uri="{FF2B5EF4-FFF2-40B4-BE49-F238E27FC236}">
                <a16:creationId xmlns:a16="http://schemas.microsoft.com/office/drawing/2014/main" id="{1986269C-529E-4C70-3450-C482276CD275}"/>
              </a:ext>
            </a:extLst>
          </p:cNvPr>
          <p:cNvSpPr/>
          <p:nvPr userDrawn="1"/>
        </p:nvSpPr>
        <p:spPr bwMode="auto">
          <a:xfrm>
            <a:off x="-1" y="-1"/>
            <a:ext cx="7243763" cy="6858001"/>
          </a:xfrm>
          <a:prstGeom prst="rect">
            <a:avLst/>
          </a:prstGeom>
          <a:gradFill>
            <a:gsLst>
              <a:gs pos="0">
                <a:schemeClr val="tx1">
                  <a:alpha val="40000"/>
                </a:schemeClr>
              </a:gs>
              <a:gs pos="100000">
                <a:schemeClr val="tx1">
                  <a:alpha val="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4" name="Freeform: Shape 13">
            <a:extLst>
              <a:ext uri="{FF2B5EF4-FFF2-40B4-BE49-F238E27FC236}">
                <a16:creationId xmlns:a16="http://schemas.microsoft.com/office/drawing/2014/main" id="{99D5B768-E1F3-F2E8-E42A-FBA90D78DADB}"/>
              </a:ext>
            </a:extLst>
          </p:cNvPr>
          <p:cNvSpPr/>
          <p:nvPr/>
        </p:nvSpPr>
        <p:spPr>
          <a:xfrm>
            <a:off x="964550" y="631669"/>
            <a:ext cx="992022" cy="191698"/>
          </a:xfrm>
          <a:custGeom>
            <a:avLst/>
            <a:gdLst>
              <a:gd name="connsiteX0" fmla="*/ 190033 w 992022"/>
              <a:gd name="connsiteY0" fmla="*/ 12924 h 191698"/>
              <a:gd name="connsiteX1" fmla="*/ 190033 w 992022"/>
              <a:gd name="connsiteY1" fmla="*/ 188488 h 191698"/>
              <a:gd name="connsiteX2" fmla="*/ 159553 w 992022"/>
              <a:gd name="connsiteY2" fmla="*/ 188488 h 191698"/>
              <a:gd name="connsiteX3" fmla="*/ 159553 w 992022"/>
              <a:gd name="connsiteY3" fmla="*/ 50881 h 191698"/>
              <a:gd name="connsiteX4" fmla="*/ 159065 w 992022"/>
              <a:gd name="connsiteY4" fmla="*/ 50881 h 191698"/>
              <a:gd name="connsiteX5" fmla="*/ 104567 w 992022"/>
              <a:gd name="connsiteY5" fmla="*/ 188488 h 191698"/>
              <a:gd name="connsiteX6" fmla="*/ 84369 w 992022"/>
              <a:gd name="connsiteY6" fmla="*/ 188488 h 191698"/>
              <a:gd name="connsiteX7" fmla="*/ 28529 w 992022"/>
              <a:gd name="connsiteY7" fmla="*/ 50881 h 191698"/>
              <a:gd name="connsiteX8" fmla="*/ 28164 w 992022"/>
              <a:gd name="connsiteY8" fmla="*/ 50881 h 191698"/>
              <a:gd name="connsiteX9" fmla="*/ 28164 w 992022"/>
              <a:gd name="connsiteY9" fmla="*/ 188488 h 191698"/>
              <a:gd name="connsiteX10" fmla="*/ 0 w 992022"/>
              <a:gd name="connsiteY10" fmla="*/ 188488 h 191698"/>
              <a:gd name="connsiteX11" fmla="*/ 0 w 992022"/>
              <a:gd name="connsiteY11" fmla="*/ 12924 h 191698"/>
              <a:gd name="connsiteX12" fmla="*/ 43729 w 992022"/>
              <a:gd name="connsiteY12" fmla="*/ 12924 h 191698"/>
              <a:gd name="connsiteX13" fmla="*/ 94163 w 992022"/>
              <a:gd name="connsiteY13" fmla="*/ 143053 h 191698"/>
              <a:gd name="connsiteX14" fmla="*/ 94894 w 992022"/>
              <a:gd name="connsiteY14" fmla="*/ 143053 h 191698"/>
              <a:gd name="connsiteX15" fmla="*/ 148173 w 992022"/>
              <a:gd name="connsiteY15" fmla="*/ 12924 h 191698"/>
              <a:gd name="connsiteX16" fmla="*/ 190033 w 992022"/>
              <a:gd name="connsiteY16" fmla="*/ 12924 h 191698"/>
              <a:gd name="connsiteX17" fmla="*/ 215514 w 992022"/>
              <a:gd name="connsiteY17" fmla="*/ 26253 h 191698"/>
              <a:gd name="connsiteX18" fmla="*/ 220838 w 992022"/>
              <a:gd name="connsiteY18" fmla="*/ 13940 h 191698"/>
              <a:gd name="connsiteX19" fmla="*/ 233517 w 992022"/>
              <a:gd name="connsiteY19" fmla="*/ 8981 h 191698"/>
              <a:gd name="connsiteX20" fmla="*/ 246482 w 992022"/>
              <a:gd name="connsiteY20" fmla="*/ 14061 h 191698"/>
              <a:gd name="connsiteX21" fmla="*/ 251643 w 992022"/>
              <a:gd name="connsiteY21" fmla="*/ 26253 h 191698"/>
              <a:gd name="connsiteX22" fmla="*/ 246400 w 992022"/>
              <a:gd name="connsiteY22" fmla="*/ 38364 h 191698"/>
              <a:gd name="connsiteX23" fmla="*/ 233517 w 992022"/>
              <a:gd name="connsiteY23" fmla="*/ 43282 h 191698"/>
              <a:gd name="connsiteX24" fmla="*/ 220716 w 992022"/>
              <a:gd name="connsiteY24" fmla="*/ 38324 h 191698"/>
              <a:gd name="connsiteX25" fmla="*/ 215514 w 992022"/>
              <a:gd name="connsiteY25" fmla="*/ 26253 h 191698"/>
              <a:gd name="connsiteX26" fmla="*/ 248189 w 992022"/>
              <a:gd name="connsiteY26" fmla="*/ 188488 h 191698"/>
              <a:gd name="connsiteX27" fmla="*/ 218562 w 992022"/>
              <a:gd name="connsiteY27" fmla="*/ 188488 h 191698"/>
              <a:gd name="connsiteX28" fmla="*/ 218562 w 992022"/>
              <a:gd name="connsiteY28" fmla="*/ 62626 h 191698"/>
              <a:gd name="connsiteX29" fmla="*/ 248189 w 992022"/>
              <a:gd name="connsiteY29" fmla="*/ 62626 h 191698"/>
              <a:gd name="connsiteX30" fmla="*/ 248189 w 992022"/>
              <a:gd name="connsiteY30" fmla="*/ 188488 h 191698"/>
              <a:gd name="connsiteX31" fmla="*/ 338044 w 992022"/>
              <a:gd name="connsiteY31" fmla="*/ 166949 h 191698"/>
              <a:gd name="connsiteX32" fmla="*/ 352633 w 992022"/>
              <a:gd name="connsiteY32" fmla="*/ 163901 h 191698"/>
              <a:gd name="connsiteX33" fmla="*/ 367345 w 992022"/>
              <a:gd name="connsiteY33" fmla="*/ 155814 h 191698"/>
              <a:gd name="connsiteX34" fmla="*/ 367345 w 992022"/>
              <a:gd name="connsiteY34" fmla="*/ 183368 h 191698"/>
              <a:gd name="connsiteX35" fmla="*/ 351252 w 992022"/>
              <a:gd name="connsiteY35" fmla="*/ 189504 h 191698"/>
              <a:gd name="connsiteX36" fmla="*/ 331460 w 992022"/>
              <a:gd name="connsiteY36" fmla="*/ 191577 h 191698"/>
              <a:gd name="connsiteX37" fmla="*/ 286268 w 992022"/>
              <a:gd name="connsiteY37" fmla="*/ 174020 h 191698"/>
              <a:gd name="connsiteX38" fmla="*/ 268874 w 992022"/>
              <a:gd name="connsiteY38" fmla="*/ 129154 h 191698"/>
              <a:gd name="connsiteX39" fmla="*/ 286634 w 992022"/>
              <a:gd name="connsiteY39" fmla="*/ 79126 h 191698"/>
              <a:gd name="connsiteX40" fmla="*/ 336946 w 992022"/>
              <a:gd name="connsiteY40" fmla="*/ 59456 h 191698"/>
              <a:gd name="connsiteX41" fmla="*/ 353771 w 992022"/>
              <a:gd name="connsiteY41" fmla="*/ 61610 h 191698"/>
              <a:gd name="connsiteX42" fmla="*/ 367304 w 992022"/>
              <a:gd name="connsiteY42" fmla="*/ 66568 h 191698"/>
              <a:gd name="connsiteX43" fmla="*/ 367304 w 992022"/>
              <a:gd name="connsiteY43" fmla="*/ 94976 h 191698"/>
              <a:gd name="connsiteX44" fmla="*/ 353284 w 992022"/>
              <a:gd name="connsiteY44" fmla="*/ 87213 h 191698"/>
              <a:gd name="connsiteX45" fmla="*/ 338653 w 992022"/>
              <a:gd name="connsiteY45" fmla="*/ 84450 h 191698"/>
              <a:gd name="connsiteX46" fmla="*/ 310368 w 992022"/>
              <a:gd name="connsiteY46" fmla="*/ 95829 h 191698"/>
              <a:gd name="connsiteX47" fmla="*/ 299598 w 992022"/>
              <a:gd name="connsiteY47" fmla="*/ 126553 h 191698"/>
              <a:gd name="connsiteX48" fmla="*/ 309961 w 992022"/>
              <a:gd name="connsiteY48" fmla="*/ 156301 h 191698"/>
              <a:gd name="connsiteX49" fmla="*/ 338044 w 992022"/>
              <a:gd name="connsiteY49" fmla="*/ 166949 h 191698"/>
              <a:gd name="connsiteX50" fmla="*/ 451673 w 992022"/>
              <a:gd name="connsiteY50" fmla="*/ 60554 h 191698"/>
              <a:gd name="connsiteX51" fmla="*/ 458053 w 992022"/>
              <a:gd name="connsiteY51" fmla="*/ 61041 h 191698"/>
              <a:gd name="connsiteX52" fmla="*/ 462849 w 992022"/>
              <a:gd name="connsiteY52" fmla="*/ 62260 h 191698"/>
              <a:gd name="connsiteX53" fmla="*/ 462849 w 992022"/>
              <a:gd name="connsiteY53" fmla="*/ 92253 h 191698"/>
              <a:gd name="connsiteX54" fmla="*/ 456062 w 992022"/>
              <a:gd name="connsiteY54" fmla="*/ 89002 h 191698"/>
              <a:gd name="connsiteX55" fmla="*/ 445211 w 992022"/>
              <a:gd name="connsiteY55" fmla="*/ 87457 h 191698"/>
              <a:gd name="connsiteX56" fmla="*/ 426801 w 992022"/>
              <a:gd name="connsiteY56" fmla="*/ 96642 h 191698"/>
              <a:gd name="connsiteX57" fmla="*/ 419283 w 992022"/>
              <a:gd name="connsiteY57" fmla="*/ 124927 h 191698"/>
              <a:gd name="connsiteX58" fmla="*/ 419283 w 992022"/>
              <a:gd name="connsiteY58" fmla="*/ 188488 h 191698"/>
              <a:gd name="connsiteX59" fmla="*/ 389656 w 992022"/>
              <a:gd name="connsiteY59" fmla="*/ 188488 h 191698"/>
              <a:gd name="connsiteX60" fmla="*/ 389656 w 992022"/>
              <a:gd name="connsiteY60" fmla="*/ 62626 h 191698"/>
              <a:gd name="connsiteX61" fmla="*/ 419283 w 992022"/>
              <a:gd name="connsiteY61" fmla="*/ 62626 h 191698"/>
              <a:gd name="connsiteX62" fmla="*/ 419283 w 992022"/>
              <a:gd name="connsiteY62" fmla="*/ 82459 h 191698"/>
              <a:gd name="connsiteX63" fmla="*/ 419771 w 992022"/>
              <a:gd name="connsiteY63" fmla="*/ 82459 h 191698"/>
              <a:gd name="connsiteX64" fmla="*/ 432003 w 992022"/>
              <a:gd name="connsiteY64" fmla="*/ 66365 h 191698"/>
              <a:gd name="connsiteX65" fmla="*/ 451714 w 992022"/>
              <a:gd name="connsiteY65" fmla="*/ 60554 h 191698"/>
              <a:gd name="connsiteX66" fmla="*/ 464475 w 992022"/>
              <a:gd name="connsiteY66" fmla="*/ 127406 h 191698"/>
              <a:gd name="connsiteX67" fmla="*/ 482112 w 992022"/>
              <a:gd name="connsiteY67" fmla="*/ 77948 h 191698"/>
              <a:gd name="connsiteX68" fmla="*/ 531084 w 992022"/>
              <a:gd name="connsiteY68" fmla="*/ 59700 h 191698"/>
              <a:gd name="connsiteX69" fmla="*/ 577169 w 992022"/>
              <a:gd name="connsiteY69" fmla="*/ 77257 h 191698"/>
              <a:gd name="connsiteX70" fmla="*/ 593750 w 992022"/>
              <a:gd name="connsiteY70" fmla="*/ 124724 h 191698"/>
              <a:gd name="connsiteX71" fmla="*/ 576113 w 992022"/>
              <a:gd name="connsiteY71" fmla="*/ 173452 h 191698"/>
              <a:gd name="connsiteX72" fmla="*/ 528117 w 992022"/>
              <a:gd name="connsiteY72" fmla="*/ 191577 h 191698"/>
              <a:gd name="connsiteX73" fmla="*/ 481665 w 992022"/>
              <a:gd name="connsiteY73" fmla="*/ 174386 h 191698"/>
              <a:gd name="connsiteX74" fmla="*/ 464475 w 992022"/>
              <a:gd name="connsiteY74" fmla="*/ 127447 h 191698"/>
              <a:gd name="connsiteX75" fmla="*/ 495320 w 992022"/>
              <a:gd name="connsiteY75" fmla="*/ 126472 h 191698"/>
              <a:gd name="connsiteX76" fmla="*/ 504261 w 992022"/>
              <a:gd name="connsiteY76" fmla="*/ 156586 h 191698"/>
              <a:gd name="connsiteX77" fmla="*/ 529864 w 992022"/>
              <a:gd name="connsiteY77" fmla="*/ 166990 h 191698"/>
              <a:gd name="connsiteX78" fmla="*/ 554452 w 992022"/>
              <a:gd name="connsiteY78" fmla="*/ 156586 h 191698"/>
              <a:gd name="connsiteX79" fmla="*/ 562905 w 992022"/>
              <a:gd name="connsiteY79" fmla="*/ 125740 h 191698"/>
              <a:gd name="connsiteX80" fmla="*/ 554167 w 992022"/>
              <a:gd name="connsiteY80" fmla="*/ 95057 h 191698"/>
              <a:gd name="connsiteX81" fmla="*/ 529621 w 992022"/>
              <a:gd name="connsiteY81" fmla="*/ 84694 h 191698"/>
              <a:gd name="connsiteX82" fmla="*/ 504342 w 992022"/>
              <a:gd name="connsiteY82" fmla="*/ 95545 h 191698"/>
              <a:gd name="connsiteX83" fmla="*/ 495361 w 992022"/>
              <a:gd name="connsiteY83" fmla="*/ 126472 h 191698"/>
              <a:gd name="connsiteX84" fmla="*/ 637885 w 992022"/>
              <a:gd name="connsiteY84" fmla="*/ 95748 h 191698"/>
              <a:gd name="connsiteX85" fmla="*/ 641909 w 992022"/>
              <a:gd name="connsiteY85" fmla="*/ 105745 h 191698"/>
              <a:gd name="connsiteX86" fmla="*/ 659790 w 992022"/>
              <a:gd name="connsiteY86" fmla="*/ 114849 h 191698"/>
              <a:gd name="connsiteX87" fmla="*/ 684703 w 992022"/>
              <a:gd name="connsiteY87" fmla="*/ 130820 h 191698"/>
              <a:gd name="connsiteX88" fmla="*/ 691855 w 992022"/>
              <a:gd name="connsiteY88" fmla="*/ 152319 h 191698"/>
              <a:gd name="connsiteX89" fmla="*/ 678200 w 992022"/>
              <a:gd name="connsiteY89" fmla="*/ 180848 h 191698"/>
              <a:gd name="connsiteX90" fmla="*/ 641299 w 992022"/>
              <a:gd name="connsiteY90" fmla="*/ 191618 h 191698"/>
              <a:gd name="connsiteX91" fmla="*/ 623987 w 992022"/>
              <a:gd name="connsiteY91" fmla="*/ 189708 h 191698"/>
              <a:gd name="connsiteX92" fmla="*/ 607893 w 992022"/>
              <a:gd name="connsiteY92" fmla="*/ 184871 h 191698"/>
              <a:gd name="connsiteX93" fmla="*/ 607893 w 992022"/>
              <a:gd name="connsiteY93" fmla="*/ 155732 h 191698"/>
              <a:gd name="connsiteX94" fmla="*/ 625287 w 992022"/>
              <a:gd name="connsiteY94" fmla="*/ 164673 h 191698"/>
              <a:gd name="connsiteX95" fmla="*/ 642193 w 992022"/>
              <a:gd name="connsiteY95" fmla="*/ 167965 h 191698"/>
              <a:gd name="connsiteX96" fmla="*/ 657027 w 992022"/>
              <a:gd name="connsiteY96" fmla="*/ 165161 h 191698"/>
              <a:gd name="connsiteX97" fmla="*/ 661782 w 992022"/>
              <a:gd name="connsiteY97" fmla="*/ 155732 h 191698"/>
              <a:gd name="connsiteX98" fmla="*/ 656824 w 992022"/>
              <a:gd name="connsiteY98" fmla="*/ 145369 h 191698"/>
              <a:gd name="connsiteX99" fmla="*/ 638007 w 992022"/>
              <a:gd name="connsiteY99" fmla="*/ 135616 h 191698"/>
              <a:gd name="connsiteX100" fmla="*/ 614761 w 992022"/>
              <a:gd name="connsiteY100" fmla="*/ 120172 h 191698"/>
              <a:gd name="connsiteX101" fmla="*/ 607893 w 992022"/>
              <a:gd name="connsiteY101" fmla="*/ 98389 h 191698"/>
              <a:gd name="connsiteX102" fmla="*/ 621426 w 992022"/>
              <a:gd name="connsiteY102" fmla="*/ 70429 h 191698"/>
              <a:gd name="connsiteX103" fmla="*/ 656499 w 992022"/>
              <a:gd name="connsiteY103" fmla="*/ 59456 h 191698"/>
              <a:gd name="connsiteX104" fmla="*/ 671332 w 992022"/>
              <a:gd name="connsiteY104" fmla="*/ 60919 h 191698"/>
              <a:gd name="connsiteX105" fmla="*/ 685028 w 992022"/>
              <a:gd name="connsiteY105" fmla="*/ 64740 h 191698"/>
              <a:gd name="connsiteX106" fmla="*/ 685028 w 992022"/>
              <a:gd name="connsiteY106" fmla="*/ 92903 h 191698"/>
              <a:gd name="connsiteX107" fmla="*/ 671332 w 992022"/>
              <a:gd name="connsiteY107" fmla="*/ 86157 h 191698"/>
              <a:gd name="connsiteX108" fmla="*/ 655767 w 992022"/>
              <a:gd name="connsiteY108" fmla="*/ 83353 h 191698"/>
              <a:gd name="connsiteX109" fmla="*/ 642600 w 992022"/>
              <a:gd name="connsiteY109" fmla="*/ 86644 h 191698"/>
              <a:gd name="connsiteX110" fmla="*/ 637885 w 992022"/>
              <a:gd name="connsiteY110" fmla="*/ 95707 h 191698"/>
              <a:gd name="connsiteX111" fmla="*/ 704616 w 992022"/>
              <a:gd name="connsiteY111" fmla="*/ 127406 h 191698"/>
              <a:gd name="connsiteX112" fmla="*/ 722254 w 992022"/>
              <a:gd name="connsiteY112" fmla="*/ 77948 h 191698"/>
              <a:gd name="connsiteX113" fmla="*/ 771225 w 992022"/>
              <a:gd name="connsiteY113" fmla="*/ 59700 h 191698"/>
              <a:gd name="connsiteX114" fmla="*/ 817311 w 992022"/>
              <a:gd name="connsiteY114" fmla="*/ 77257 h 191698"/>
              <a:gd name="connsiteX115" fmla="*/ 833892 w 992022"/>
              <a:gd name="connsiteY115" fmla="*/ 124724 h 191698"/>
              <a:gd name="connsiteX116" fmla="*/ 816254 w 992022"/>
              <a:gd name="connsiteY116" fmla="*/ 173452 h 191698"/>
              <a:gd name="connsiteX117" fmla="*/ 768259 w 992022"/>
              <a:gd name="connsiteY117" fmla="*/ 191577 h 191698"/>
              <a:gd name="connsiteX118" fmla="*/ 721807 w 992022"/>
              <a:gd name="connsiteY118" fmla="*/ 174386 h 191698"/>
              <a:gd name="connsiteX119" fmla="*/ 704616 w 992022"/>
              <a:gd name="connsiteY119" fmla="*/ 127447 h 191698"/>
              <a:gd name="connsiteX120" fmla="*/ 735462 w 992022"/>
              <a:gd name="connsiteY120" fmla="*/ 126472 h 191698"/>
              <a:gd name="connsiteX121" fmla="*/ 744403 w 992022"/>
              <a:gd name="connsiteY121" fmla="*/ 156586 h 191698"/>
              <a:gd name="connsiteX122" fmla="*/ 770006 w 992022"/>
              <a:gd name="connsiteY122" fmla="*/ 166990 h 191698"/>
              <a:gd name="connsiteX123" fmla="*/ 794634 w 992022"/>
              <a:gd name="connsiteY123" fmla="*/ 156586 h 191698"/>
              <a:gd name="connsiteX124" fmla="*/ 803087 w 992022"/>
              <a:gd name="connsiteY124" fmla="*/ 125740 h 191698"/>
              <a:gd name="connsiteX125" fmla="*/ 794349 w 992022"/>
              <a:gd name="connsiteY125" fmla="*/ 95057 h 191698"/>
              <a:gd name="connsiteX126" fmla="*/ 769803 w 992022"/>
              <a:gd name="connsiteY126" fmla="*/ 84694 h 191698"/>
              <a:gd name="connsiteX127" fmla="*/ 744525 w 992022"/>
              <a:gd name="connsiteY127" fmla="*/ 95545 h 191698"/>
              <a:gd name="connsiteX128" fmla="*/ 735543 w 992022"/>
              <a:gd name="connsiteY128" fmla="*/ 126472 h 191698"/>
              <a:gd name="connsiteX129" fmla="*/ 932282 w 992022"/>
              <a:gd name="connsiteY129" fmla="*/ 86929 h 191698"/>
              <a:gd name="connsiteX130" fmla="*/ 888147 w 992022"/>
              <a:gd name="connsiteY130" fmla="*/ 86929 h 191698"/>
              <a:gd name="connsiteX131" fmla="*/ 888147 w 992022"/>
              <a:gd name="connsiteY131" fmla="*/ 188570 h 191698"/>
              <a:gd name="connsiteX132" fmla="*/ 858154 w 992022"/>
              <a:gd name="connsiteY132" fmla="*/ 188570 h 191698"/>
              <a:gd name="connsiteX133" fmla="*/ 858154 w 992022"/>
              <a:gd name="connsiteY133" fmla="*/ 86929 h 191698"/>
              <a:gd name="connsiteX134" fmla="*/ 837103 w 992022"/>
              <a:gd name="connsiteY134" fmla="*/ 86929 h 191698"/>
              <a:gd name="connsiteX135" fmla="*/ 837103 w 992022"/>
              <a:gd name="connsiteY135" fmla="*/ 62708 h 191698"/>
              <a:gd name="connsiteX136" fmla="*/ 858154 w 992022"/>
              <a:gd name="connsiteY136" fmla="*/ 62708 h 191698"/>
              <a:gd name="connsiteX137" fmla="*/ 858154 w 992022"/>
              <a:gd name="connsiteY137" fmla="*/ 45192 h 191698"/>
              <a:gd name="connsiteX138" fmla="*/ 871078 w 992022"/>
              <a:gd name="connsiteY138" fmla="*/ 12680 h 191698"/>
              <a:gd name="connsiteX139" fmla="*/ 904199 w 992022"/>
              <a:gd name="connsiteY139" fmla="*/ 0 h 191698"/>
              <a:gd name="connsiteX140" fmla="*/ 913750 w 992022"/>
              <a:gd name="connsiteY140" fmla="*/ 569 h 191698"/>
              <a:gd name="connsiteX141" fmla="*/ 921106 w 992022"/>
              <a:gd name="connsiteY141" fmla="*/ 2235 h 191698"/>
              <a:gd name="connsiteX142" fmla="*/ 921106 w 992022"/>
              <a:gd name="connsiteY142" fmla="*/ 27838 h 191698"/>
              <a:gd name="connsiteX143" fmla="*/ 915944 w 992022"/>
              <a:gd name="connsiteY143" fmla="*/ 25766 h 191698"/>
              <a:gd name="connsiteX144" fmla="*/ 907491 w 992022"/>
              <a:gd name="connsiteY144" fmla="*/ 24547 h 191698"/>
              <a:gd name="connsiteX145" fmla="*/ 893145 w 992022"/>
              <a:gd name="connsiteY145" fmla="*/ 30358 h 191698"/>
              <a:gd name="connsiteX146" fmla="*/ 888147 w 992022"/>
              <a:gd name="connsiteY146" fmla="*/ 47549 h 191698"/>
              <a:gd name="connsiteX147" fmla="*/ 888147 w 992022"/>
              <a:gd name="connsiteY147" fmla="*/ 62748 h 191698"/>
              <a:gd name="connsiteX148" fmla="*/ 932282 w 992022"/>
              <a:gd name="connsiteY148" fmla="*/ 62748 h 191698"/>
              <a:gd name="connsiteX149" fmla="*/ 932282 w 992022"/>
              <a:gd name="connsiteY149" fmla="*/ 34463 h 191698"/>
              <a:gd name="connsiteX150" fmla="*/ 962030 w 992022"/>
              <a:gd name="connsiteY150" fmla="*/ 25400 h 191698"/>
              <a:gd name="connsiteX151" fmla="*/ 962030 w 992022"/>
              <a:gd name="connsiteY151" fmla="*/ 62748 h 191698"/>
              <a:gd name="connsiteX152" fmla="*/ 992022 w 992022"/>
              <a:gd name="connsiteY152" fmla="*/ 62748 h 191698"/>
              <a:gd name="connsiteX153" fmla="*/ 992022 w 992022"/>
              <a:gd name="connsiteY153" fmla="*/ 86970 h 191698"/>
              <a:gd name="connsiteX154" fmla="*/ 962030 w 992022"/>
              <a:gd name="connsiteY154" fmla="*/ 86970 h 191698"/>
              <a:gd name="connsiteX155" fmla="*/ 962030 w 992022"/>
              <a:gd name="connsiteY155" fmla="*/ 145857 h 191698"/>
              <a:gd name="connsiteX156" fmla="*/ 966257 w 992022"/>
              <a:gd name="connsiteY156" fmla="*/ 162276 h 191698"/>
              <a:gd name="connsiteX157" fmla="*/ 979546 w 992022"/>
              <a:gd name="connsiteY157" fmla="*/ 167071 h 191698"/>
              <a:gd name="connsiteX158" fmla="*/ 985723 w 992022"/>
              <a:gd name="connsiteY158" fmla="*/ 165852 h 191698"/>
              <a:gd name="connsiteX159" fmla="*/ 992022 w 992022"/>
              <a:gd name="connsiteY159" fmla="*/ 162926 h 191698"/>
              <a:gd name="connsiteX160" fmla="*/ 992022 w 992022"/>
              <a:gd name="connsiteY160" fmla="*/ 187432 h 191698"/>
              <a:gd name="connsiteX161" fmla="*/ 982635 w 992022"/>
              <a:gd name="connsiteY161" fmla="*/ 190358 h 191698"/>
              <a:gd name="connsiteX162" fmla="*/ 969711 w 992022"/>
              <a:gd name="connsiteY162" fmla="*/ 191699 h 191698"/>
              <a:gd name="connsiteX163" fmla="*/ 941629 w 992022"/>
              <a:gd name="connsiteY163" fmla="*/ 181742 h 191698"/>
              <a:gd name="connsiteX164" fmla="*/ 932241 w 992022"/>
              <a:gd name="connsiteY164" fmla="*/ 151668 h 191698"/>
              <a:gd name="connsiteX165" fmla="*/ 932241 w 992022"/>
              <a:gd name="connsiteY165" fmla="*/ 87010 h 19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992022" h="191698">
                <a:moveTo>
                  <a:pt x="190033" y="12924"/>
                </a:moveTo>
                <a:lnTo>
                  <a:pt x="190033" y="188488"/>
                </a:lnTo>
                <a:lnTo>
                  <a:pt x="159553" y="188488"/>
                </a:lnTo>
                <a:lnTo>
                  <a:pt x="159553" y="50881"/>
                </a:lnTo>
                <a:lnTo>
                  <a:pt x="159065" y="50881"/>
                </a:lnTo>
                <a:lnTo>
                  <a:pt x="104567" y="188488"/>
                </a:lnTo>
                <a:lnTo>
                  <a:pt x="84369" y="188488"/>
                </a:lnTo>
                <a:lnTo>
                  <a:pt x="28529" y="50881"/>
                </a:lnTo>
                <a:lnTo>
                  <a:pt x="28164" y="50881"/>
                </a:lnTo>
                <a:lnTo>
                  <a:pt x="28164" y="188488"/>
                </a:lnTo>
                <a:lnTo>
                  <a:pt x="0" y="188488"/>
                </a:lnTo>
                <a:lnTo>
                  <a:pt x="0" y="12924"/>
                </a:lnTo>
                <a:lnTo>
                  <a:pt x="43729" y="12924"/>
                </a:lnTo>
                <a:lnTo>
                  <a:pt x="94163" y="143053"/>
                </a:lnTo>
                <a:lnTo>
                  <a:pt x="94894" y="143053"/>
                </a:lnTo>
                <a:lnTo>
                  <a:pt x="148173" y="12924"/>
                </a:lnTo>
                <a:lnTo>
                  <a:pt x="190033" y="12924"/>
                </a:lnTo>
                <a:close/>
                <a:moveTo>
                  <a:pt x="215514" y="26253"/>
                </a:moveTo>
                <a:cubicBezTo>
                  <a:pt x="215514" y="21336"/>
                  <a:pt x="217302" y="17272"/>
                  <a:pt x="220838" y="13940"/>
                </a:cubicBezTo>
                <a:cubicBezTo>
                  <a:pt x="224373" y="10648"/>
                  <a:pt x="228600" y="8981"/>
                  <a:pt x="233517" y="8981"/>
                </a:cubicBezTo>
                <a:cubicBezTo>
                  <a:pt x="238760" y="8981"/>
                  <a:pt x="243068" y="10688"/>
                  <a:pt x="246482" y="14061"/>
                </a:cubicBezTo>
                <a:cubicBezTo>
                  <a:pt x="249895" y="17435"/>
                  <a:pt x="251643" y="21499"/>
                  <a:pt x="251643" y="26253"/>
                </a:cubicBezTo>
                <a:cubicBezTo>
                  <a:pt x="251643" y="31008"/>
                  <a:pt x="249895" y="35113"/>
                  <a:pt x="246400" y="38364"/>
                </a:cubicBezTo>
                <a:cubicBezTo>
                  <a:pt x="242905" y="41615"/>
                  <a:pt x="238597" y="43282"/>
                  <a:pt x="233517" y="43282"/>
                </a:cubicBezTo>
                <a:cubicBezTo>
                  <a:pt x="228437" y="43282"/>
                  <a:pt x="224211" y="41615"/>
                  <a:pt x="220716" y="38324"/>
                </a:cubicBezTo>
                <a:cubicBezTo>
                  <a:pt x="217261" y="35032"/>
                  <a:pt x="215514" y="31008"/>
                  <a:pt x="215514" y="26253"/>
                </a:cubicBezTo>
                <a:moveTo>
                  <a:pt x="248189" y="188488"/>
                </a:moveTo>
                <a:lnTo>
                  <a:pt x="218562" y="188488"/>
                </a:lnTo>
                <a:lnTo>
                  <a:pt x="218562" y="62626"/>
                </a:lnTo>
                <a:lnTo>
                  <a:pt x="248189" y="62626"/>
                </a:lnTo>
                <a:lnTo>
                  <a:pt x="248189" y="188488"/>
                </a:lnTo>
                <a:close/>
                <a:moveTo>
                  <a:pt x="338044" y="166949"/>
                </a:moveTo>
                <a:cubicBezTo>
                  <a:pt x="342433" y="166949"/>
                  <a:pt x="347309" y="165933"/>
                  <a:pt x="352633" y="163901"/>
                </a:cubicBezTo>
                <a:cubicBezTo>
                  <a:pt x="357957" y="161869"/>
                  <a:pt x="362834" y="159187"/>
                  <a:pt x="367345" y="155814"/>
                </a:cubicBezTo>
                <a:lnTo>
                  <a:pt x="367345" y="183368"/>
                </a:lnTo>
                <a:cubicBezTo>
                  <a:pt x="362631" y="186050"/>
                  <a:pt x="357226" y="188082"/>
                  <a:pt x="351252" y="189504"/>
                </a:cubicBezTo>
                <a:cubicBezTo>
                  <a:pt x="345237" y="190886"/>
                  <a:pt x="338653" y="191577"/>
                  <a:pt x="331460" y="191577"/>
                </a:cubicBezTo>
                <a:cubicBezTo>
                  <a:pt x="312928" y="191577"/>
                  <a:pt x="297851" y="185725"/>
                  <a:pt x="286268" y="174020"/>
                </a:cubicBezTo>
                <a:cubicBezTo>
                  <a:pt x="274686" y="162316"/>
                  <a:pt x="268874" y="147361"/>
                  <a:pt x="268874" y="129154"/>
                </a:cubicBezTo>
                <a:cubicBezTo>
                  <a:pt x="268874" y="108915"/>
                  <a:pt x="274808" y="92253"/>
                  <a:pt x="286634" y="79126"/>
                </a:cubicBezTo>
                <a:cubicBezTo>
                  <a:pt x="298460" y="66040"/>
                  <a:pt x="315245" y="59456"/>
                  <a:pt x="336946" y="59456"/>
                </a:cubicBezTo>
                <a:cubicBezTo>
                  <a:pt x="342514" y="59456"/>
                  <a:pt x="348122" y="60188"/>
                  <a:pt x="353771" y="61610"/>
                </a:cubicBezTo>
                <a:cubicBezTo>
                  <a:pt x="359461" y="63033"/>
                  <a:pt x="363972" y="64699"/>
                  <a:pt x="367304" y="66568"/>
                </a:cubicBezTo>
                <a:lnTo>
                  <a:pt x="367304" y="94976"/>
                </a:lnTo>
                <a:cubicBezTo>
                  <a:pt x="362712" y="91643"/>
                  <a:pt x="358079" y="89042"/>
                  <a:pt x="353284" y="87213"/>
                </a:cubicBezTo>
                <a:cubicBezTo>
                  <a:pt x="348488" y="85385"/>
                  <a:pt x="343611" y="84450"/>
                  <a:pt x="338653" y="84450"/>
                </a:cubicBezTo>
                <a:cubicBezTo>
                  <a:pt x="326989" y="84450"/>
                  <a:pt x="317561" y="88270"/>
                  <a:pt x="310368" y="95829"/>
                </a:cubicBezTo>
                <a:cubicBezTo>
                  <a:pt x="303174" y="103429"/>
                  <a:pt x="299598" y="113670"/>
                  <a:pt x="299598" y="126553"/>
                </a:cubicBezTo>
                <a:cubicBezTo>
                  <a:pt x="299598" y="139436"/>
                  <a:pt x="303053" y="149189"/>
                  <a:pt x="309961" y="156301"/>
                </a:cubicBezTo>
                <a:cubicBezTo>
                  <a:pt x="316870" y="163413"/>
                  <a:pt x="326217" y="166949"/>
                  <a:pt x="338044" y="166949"/>
                </a:cubicBezTo>
                <a:moveTo>
                  <a:pt x="451673" y="60554"/>
                </a:moveTo>
                <a:cubicBezTo>
                  <a:pt x="454030" y="60554"/>
                  <a:pt x="456184" y="60716"/>
                  <a:pt x="458053" y="61041"/>
                </a:cubicBezTo>
                <a:cubicBezTo>
                  <a:pt x="459923" y="61366"/>
                  <a:pt x="461549" y="61773"/>
                  <a:pt x="462849" y="62260"/>
                </a:cubicBezTo>
                <a:lnTo>
                  <a:pt x="462849" y="92253"/>
                </a:lnTo>
                <a:cubicBezTo>
                  <a:pt x="461305" y="91115"/>
                  <a:pt x="459029" y="90018"/>
                  <a:pt x="456062" y="89002"/>
                </a:cubicBezTo>
                <a:cubicBezTo>
                  <a:pt x="453095" y="87986"/>
                  <a:pt x="449478" y="87457"/>
                  <a:pt x="445211" y="87457"/>
                </a:cubicBezTo>
                <a:cubicBezTo>
                  <a:pt x="437937" y="87457"/>
                  <a:pt x="431800" y="90505"/>
                  <a:pt x="426801" y="96642"/>
                </a:cubicBezTo>
                <a:cubicBezTo>
                  <a:pt x="421762" y="102779"/>
                  <a:pt x="419283" y="112207"/>
                  <a:pt x="419283" y="124927"/>
                </a:cubicBezTo>
                <a:lnTo>
                  <a:pt x="419283" y="188488"/>
                </a:lnTo>
                <a:lnTo>
                  <a:pt x="389656" y="188488"/>
                </a:lnTo>
                <a:lnTo>
                  <a:pt x="389656" y="62626"/>
                </a:lnTo>
                <a:lnTo>
                  <a:pt x="419283" y="62626"/>
                </a:lnTo>
                <a:lnTo>
                  <a:pt x="419283" y="82459"/>
                </a:lnTo>
                <a:lnTo>
                  <a:pt x="419771" y="82459"/>
                </a:lnTo>
                <a:cubicBezTo>
                  <a:pt x="422453" y="75590"/>
                  <a:pt x="426557" y="70226"/>
                  <a:pt x="432003" y="66365"/>
                </a:cubicBezTo>
                <a:cubicBezTo>
                  <a:pt x="437490" y="62504"/>
                  <a:pt x="444033" y="60554"/>
                  <a:pt x="451714" y="60554"/>
                </a:cubicBezTo>
                <a:moveTo>
                  <a:pt x="464475" y="127406"/>
                </a:moveTo>
                <a:cubicBezTo>
                  <a:pt x="464475" y="106599"/>
                  <a:pt x="470327" y="90099"/>
                  <a:pt x="482112" y="77948"/>
                </a:cubicBezTo>
                <a:cubicBezTo>
                  <a:pt x="493857" y="65796"/>
                  <a:pt x="510195" y="59700"/>
                  <a:pt x="531084" y="59700"/>
                </a:cubicBezTo>
                <a:cubicBezTo>
                  <a:pt x="550753" y="59700"/>
                  <a:pt x="566115" y="65552"/>
                  <a:pt x="577169" y="77257"/>
                </a:cubicBezTo>
                <a:cubicBezTo>
                  <a:pt x="588223" y="88961"/>
                  <a:pt x="593750" y="104770"/>
                  <a:pt x="593750" y="124724"/>
                </a:cubicBezTo>
                <a:cubicBezTo>
                  <a:pt x="593750" y="144678"/>
                  <a:pt x="587858" y="161381"/>
                  <a:pt x="576113" y="173452"/>
                </a:cubicBezTo>
                <a:cubicBezTo>
                  <a:pt x="564368" y="185522"/>
                  <a:pt x="548356" y="191577"/>
                  <a:pt x="528117" y="191577"/>
                </a:cubicBezTo>
                <a:cubicBezTo>
                  <a:pt x="507878" y="191577"/>
                  <a:pt x="493126" y="185847"/>
                  <a:pt x="481665" y="174386"/>
                </a:cubicBezTo>
                <a:cubicBezTo>
                  <a:pt x="470205" y="162926"/>
                  <a:pt x="464475" y="147279"/>
                  <a:pt x="464475" y="127447"/>
                </a:cubicBezTo>
                <a:moveTo>
                  <a:pt x="495320" y="126472"/>
                </a:moveTo>
                <a:cubicBezTo>
                  <a:pt x="495320" y="139639"/>
                  <a:pt x="498287" y="149677"/>
                  <a:pt x="504261" y="156586"/>
                </a:cubicBezTo>
                <a:cubicBezTo>
                  <a:pt x="510235" y="163535"/>
                  <a:pt x="518729" y="166990"/>
                  <a:pt x="529864" y="166990"/>
                </a:cubicBezTo>
                <a:cubicBezTo>
                  <a:pt x="541000" y="166990"/>
                  <a:pt x="548843" y="163535"/>
                  <a:pt x="554452" y="156586"/>
                </a:cubicBezTo>
                <a:cubicBezTo>
                  <a:pt x="560101" y="149636"/>
                  <a:pt x="562905" y="139355"/>
                  <a:pt x="562905" y="125740"/>
                </a:cubicBezTo>
                <a:cubicBezTo>
                  <a:pt x="562905" y="112126"/>
                  <a:pt x="559979" y="101966"/>
                  <a:pt x="554167" y="95057"/>
                </a:cubicBezTo>
                <a:cubicBezTo>
                  <a:pt x="548315" y="88148"/>
                  <a:pt x="540146" y="84694"/>
                  <a:pt x="529621" y="84694"/>
                </a:cubicBezTo>
                <a:cubicBezTo>
                  <a:pt x="519095" y="84694"/>
                  <a:pt x="510357" y="88311"/>
                  <a:pt x="504342" y="95545"/>
                </a:cubicBezTo>
                <a:cubicBezTo>
                  <a:pt x="498328" y="102779"/>
                  <a:pt x="495361" y="113060"/>
                  <a:pt x="495361" y="126472"/>
                </a:cubicBezTo>
                <a:moveTo>
                  <a:pt x="637885" y="95748"/>
                </a:moveTo>
                <a:cubicBezTo>
                  <a:pt x="637885" y="100015"/>
                  <a:pt x="639227" y="103307"/>
                  <a:pt x="641909" y="105745"/>
                </a:cubicBezTo>
                <a:cubicBezTo>
                  <a:pt x="644591" y="108143"/>
                  <a:pt x="650565" y="111191"/>
                  <a:pt x="659790" y="114849"/>
                </a:cubicBezTo>
                <a:cubicBezTo>
                  <a:pt x="671617" y="119604"/>
                  <a:pt x="679948" y="124927"/>
                  <a:pt x="684703" y="130820"/>
                </a:cubicBezTo>
                <a:cubicBezTo>
                  <a:pt x="689498" y="136754"/>
                  <a:pt x="691855" y="143906"/>
                  <a:pt x="691855" y="152319"/>
                </a:cubicBezTo>
                <a:cubicBezTo>
                  <a:pt x="691855" y="164145"/>
                  <a:pt x="687304" y="173655"/>
                  <a:pt x="678200" y="180848"/>
                </a:cubicBezTo>
                <a:cubicBezTo>
                  <a:pt x="669097" y="188041"/>
                  <a:pt x="656783" y="191618"/>
                  <a:pt x="641299" y="191618"/>
                </a:cubicBezTo>
                <a:cubicBezTo>
                  <a:pt x="636057" y="191618"/>
                  <a:pt x="630286" y="191008"/>
                  <a:pt x="623987" y="189708"/>
                </a:cubicBezTo>
                <a:cubicBezTo>
                  <a:pt x="617647" y="188448"/>
                  <a:pt x="612282" y="186822"/>
                  <a:pt x="607893" y="184871"/>
                </a:cubicBezTo>
                <a:lnTo>
                  <a:pt x="607893" y="155732"/>
                </a:lnTo>
                <a:cubicBezTo>
                  <a:pt x="613258" y="159471"/>
                  <a:pt x="619069" y="162479"/>
                  <a:pt x="625287" y="164673"/>
                </a:cubicBezTo>
                <a:cubicBezTo>
                  <a:pt x="631505" y="166868"/>
                  <a:pt x="637113" y="167965"/>
                  <a:pt x="642193" y="167965"/>
                </a:cubicBezTo>
                <a:cubicBezTo>
                  <a:pt x="648899" y="167965"/>
                  <a:pt x="653816" y="167030"/>
                  <a:pt x="657027" y="165161"/>
                </a:cubicBezTo>
                <a:cubicBezTo>
                  <a:pt x="660197" y="163292"/>
                  <a:pt x="661782" y="160122"/>
                  <a:pt x="661782" y="155732"/>
                </a:cubicBezTo>
                <a:cubicBezTo>
                  <a:pt x="661782" y="151668"/>
                  <a:pt x="660116" y="148214"/>
                  <a:pt x="656824" y="145369"/>
                </a:cubicBezTo>
                <a:cubicBezTo>
                  <a:pt x="653532" y="142565"/>
                  <a:pt x="647273" y="139314"/>
                  <a:pt x="638007" y="135616"/>
                </a:cubicBezTo>
                <a:cubicBezTo>
                  <a:pt x="627075" y="131023"/>
                  <a:pt x="619313" y="125903"/>
                  <a:pt x="614761" y="120172"/>
                </a:cubicBezTo>
                <a:cubicBezTo>
                  <a:pt x="610169" y="114442"/>
                  <a:pt x="607893" y="107208"/>
                  <a:pt x="607893" y="98389"/>
                </a:cubicBezTo>
                <a:cubicBezTo>
                  <a:pt x="607893" y="87051"/>
                  <a:pt x="612404" y="77704"/>
                  <a:pt x="621426" y="70429"/>
                </a:cubicBezTo>
                <a:cubicBezTo>
                  <a:pt x="630448" y="63114"/>
                  <a:pt x="642153" y="59456"/>
                  <a:pt x="656499" y="59456"/>
                </a:cubicBezTo>
                <a:cubicBezTo>
                  <a:pt x="660888" y="59456"/>
                  <a:pt x="665846" y="59944"/>
                  <a:pt x="671332" y="60919"/>
                </a:cubicBezTo>
                <a:cubicBezTo>
                  <a:pt x="676778" y="61895"/>
                  <a:pt x="681370" y="63155"/>
                  <a:pt x="685028" y="64740"/>
                </a:cubicBezTo>
                <a:lnTo>
                  <a:pt x="685028" y="92903"/>
                </a:lnTo>
                <a:cubicBezTo>
                  <a:pt x="681086" y="90302"/>
                  <a:pt x="676534" y="88026"/>
                  <a:pt x="671332" y="86157"/>
                </a:cubicBezTo>
                <a:cubicBezTo>
                  <a:pt x="666090" y="84287"/>
                  <a:pt x="660928" y="83353"/>
                  <a:pt x="655767" y="83353"/>
                </a:cubicBezTo>
                <a:cubicBezTo>
                  <a:pt x="650118" y="83353"/>
                  <a:pt x="645729" y="84450"/>
                  <a:pt x="642600" y="86644"/>
                </a:cubicBezTo>
                <a:cubicBezTo>
                  <a:pt x="639470" y="88839"/>
                  <a:pt x="637885" y="91887"/>
                  <a:pt x="637885" y="95707"/>
                </a:cubicBezTo>
                <a:moveTo>
                  <a:pt x="704616" y="127406"/>
                </a:moveTo>
                <a:cubicBezTo>
                  <a:pt x="704616" y="106599"/>
                  <a:pt x="710509" y="90099"/>
                  <a:pt x="722254" y="77948"/>
                </a:cubicBezTo>
                <a:cubicBezTo>
                  <a:pt x="733999" y="65796"/>
                  <a:pt x="750336" y="59700"/>
                  <a:pt x="771225" y="59700"/>
                </a:cubicBezTo>
                <a:cubicBezTo>
                  <a:pt x="790895" y="59700"/>
                  <a:pt x="806257" y="65552"/>
                  <a:pt x="817311" y="77257"/>
                </a:cubicBezTo>
                <a:cubicBezTo>
                  <a:pt x="828365" y="88961"/>
                  <a:pt x="833892" y="104770"/>
                  <a:pt x="833892" y="124724"/>
                </a:cubicBezTo>
                <a:cubicBezTo>
                  <a:pt x="833892" y="144678"/>
                  <a:pt x="827999" y="161381"/>
                  <a:pt x="816254" y="173452"/>
                </a:cubicBezTo>
                <a:cubicBezTo>
                  <a:pt x="804509" y="185522"/>
                  <a:pt x="788497" y="191577"/>
                  <a:pt x="768259" y="191577"/>
                </a:cubicBezTo>
                <a:cubicBezTo>
                  <a:pt x="748020" y="191577"/>
                  <a:pt x="733268" y="185847"/>
                  <a:pt x="721807" y="174386"/>
                </a:cubicBezTo>
                <a:cubicBezTo>
                  <a:pt x="710347" y="162926"/>
                  <a:pt x="704616" y="147279"/>
                  <a:pt x="704616" y="127447"/>
                </a:cubicBezTo>
                <a:moveTo>
                  <a:pt x="735462" y="126472"/>
                </a:moveTo>
                <a:cubicBezTo>
                  <a:pt x="735462" y="139639"/>
                  <a:pt x="738429" y="149677"/>
                  <a:pt x="744403" y="156586"/>
                </a:cubicBezTo>
                <a:cubicBezTo>
                  <a:pt x="750377" y="163535"/>
                  <a:pt x="758871" y="166990"/>
                  <a:pt x="770006" y="166990"/>
                </a:cubicBezTo>
                <a:cubicBezTo>
                  <a:pt x="781141" y="166990"/>
                  <a:pt x="788985" y="163535"/>
                  <a:pt x="794634" y="156586"/>
                </a:cubicBezTo>
                <a:cubicBezTo>
                  <a:pt x="800283" y="149636"/>
                  <a:pt x="803087" y="139355"/>
                  <a:pt x="803087" y="125740"/>
                </a:cubicBezTo>
                <a:cubicBezTo>
                  <a:pt x="803087" y="112126"/>
                  <a:pt x="800161" y="101966"/>
                  <a:pt x="794349" y="95057"/>
                </a:cubicBezTo>
                <a:cubicBezTo>
                  <a:pt x="788497" y="88148"/>
                  <a:pt x="780329" y="84694"/>
                  <a:pt x="769803" y="84694"/>
                </a:cubicBezTo>
                <a:cubicBezTo>
                  <a:pt x="759277" y="84694"/>
                  <a:pt x="750499" y="88311"/>
                  <a:pt x="744525" y="95545"/>
                </a:cubicBezTo>
                <a:cubicBezTo>
                  <a:pt x="738510" y="102779"/>
                  <a:pt x="735543" y="113060"/>
                  <a:pt x="735543" y="126472"/>
                </a:cubicBezTo>
                <a:moveTo>
                  <a:pt x="932282" y="86929"/>
                </a:moveTo>
                <a:lnTo>
                  <a:pt x="888147" y="86929"/>
                </a:lnTo>
                <a:lnTo>
                  <a:pt x="888147" y="188570"/>
                </a:lnTo>
                <a:lnTo>
                  <a:pt x="858154" y="188570"/>
                </a:lnTo>
                <a:lnTo>
                  <a:pt x="858154" y="86929"/>
                </a:lnTo>
                <a:lnTo>
                  <a:pt x="837103" y="86929"/>
                </a:lnTo>
                <a:lnTo>
                  <a:pt x="837103" y="62708"/>
                </a:lnTo>
                <a:lnTo>
                  <a:pt x="858154" y="62708"/>
                </a:lnTo>
                <a:lnTo>
                  <a:pt x="858154" y="45192"/>
                </a:lnTo>
                <a:cubicBezTo>
                  <a:pt x="858154" y="31984"/>
                  <a:pt x="862462" y="21133"/>
                  <a:pt x="871078" y="12680"/>
                </a:cubicBezTo>
                <a:cubicBezTo>
                  <a:pt x="879693" y="4227"/>
                  <a:pt x="890707" y="0"/>
                  <a:pt x="904199" y="0"/>
                </a:cubicBezTo>
                <a:cubicBezTo>
                  <a:pt x="907776" y="0"/>
                  <a:pt x="910986" y="203"/>
                  <a:pt x="913750" y="569"/>
                </a:cubicBezTo>
                <a:cubicBezTo>
                  <a:pt x="916513" y="935"/>
                  <a:pt x="918992" y="1504"/>
                  <a:pt x="921106" y="2235"/>
                </a:cubicBezTo>
                <a:lnTo>
                  <a:pt x="921106" y="27838"/>
                </a:lnTo>
                <a:cubicBezTo>
                  <a:pt x="920130" y="27269"/>
                  <a:pt x="918423" y="26579"/>
                  <a:pt x="915944" y="25766"/>
                </a:cubicBezTo>
                <a:cubicBezTo>
                  <a:pt x="913506" y="24953"/>
                  <a:pt x="910702" y="24547"/>
                  <a:pt x="907491" y="24547"/>
                </a:cubicBezTo>
                <a:cubicBezTo>
                  <a:pt x="901273" y="24547"/>
                  <a:pt x="896518" y="26497"/>
                  <a:pt x="893145" y="30358"/>
                </a:cubicBezTo>
                <a:cubicBezTo>
                  <a:pt x="889813" y="34219"/>
                  <a:pt x="888147" y="39990"/>
                  <a:pt x="888147" y="47549"/>
                </a:cubicBezTo>
                <a:lnTo>
                  <a:pt x="888147" y="62748"/>
                </a:lnTo>
                <a:lnTo>
                  <a:pt x="932282" y="62748"/>
                </a:lnTo>
                <a:lnTo>
                  <a:pt x="932282" y="34463"/>
                </a:lnTo>
                <a:lnTo>
                  <a:pt x="962030" y="25400"/>
                </a:lnTo>
                <a:lnTo>
                  <a:pt x="962030" y="62748"/>
                </a:lnTo>
                <a:lnTo>
                  <a:pt x="992022" y="62748"/>
                </a:lnTo>
                <a:lnTo>
                  <a:pt x="992022" y="86970"/>
                </a:lnTo>
                <a:lnTo>
                  <a:pt x="962030" y="86970"/>
                </a:lnTo>
                <a:lnTo>
                  <a:pt x="962030" y="145857"/>
                </a:lnTo>
                <a:cubicBezTo>
                  <a:pt x="962030" y="153619"/>
                  <a:pt x="963453" y="159065"/>
                  <a:pt x="966257" y="162276"/>
                </a:cubicBezTo>
                <a:cubicBezTo>
                  <a:pt x="969061" y="165445"/>
                  <a:pt x="973491" y="167071"/>
                  <a:pt x="979546" y="167071"/>
                </a:cubicBezTo>
                <a:cubicBezTo>
                  <a:pt x="981253" y="167071"/>
                  <a:pt x="983325" y="166665"/>
                  <a:pt x="985723" y="165852"/>
                </a:cubicBezTo>
                <a:cubicBezTo>
                  <a:pt x="988121" y="165039"/>
                  <a:pt x="990234" y="164064"/>
                  <a:pt x="992022" y="162926"/>
                </a:cubicBezTo>
                <a:lnTo>
                  <a:pt x="992022" y="187432"/>
                </a:lnTo>
                <a:cubicBezTo>
                  <a:pt x="990153" y="188488"/>
                  <a:pt x="987024" y="189464"/>
                  <a:pt x="982635" y="190358"/>
                </a:cubicBezTo>
                <a:cubicBezTo>
                  <a:pt x="978286" y="191252"/>
                  <a:pt x="973978" y="191699"/>
                  <a:pt x="969711" y="191699"/>
                </a:cubicBezTo>
                <a:cubicBezTo>
                  <a:pt x="957235" y="191699"/>
                  <a:pt x="947847" y="188366"/>
                  <a:pt x="941629" y="181742"/>
                </a:cubicBezTo>
                <a:cubicBezTo>
                  <a:pt x="935370" y="175077"/>
                  <a:pt x="932241" y="165080"/>
                  <a:pt x="932241" y="151668"/>
                </a:cubicBezTo>
                <a:lnTo>
                  <a:pt x="932241" y="87010"/>
                </a:lnTo>
                <a:close/>
              </a:path>
            </a:pathLst>
          </a:custGeom>
          <a:solidFill>
            <a:schemeClr val="bg1"/>
          </a:solidFill>
          <a:ln w="4044" cap="flat">
            <a:noFill/>
            <a:prstDash val="solid"/>
            <a:miter/>
          </a:ln>
        </p:spPr>
        <p:txBody>
          <a:bodyPr rtlCol="0" anchor="ctr"/>
          <a:lstStyle/>
          <a:p>
            <a:endParaRPr lang="en-US"/>
          </a:p>
        </p:txBody>
      </p:sp>
      <p:grpSp>
        <p:nvGrpSpPr>
          <p:cNvPr id="15" name="Microsoft Viva logo" descr="Microsoft Viva logo">
            <a:extLst>
              <a:ext uri="{FF2B5EF4-FFF2-40B4-BE49-F238E27FC236}">
                <a16:creationId xmlns:a16="http://schemas.microsoft.com/office/drawing/2014/main" id="{B4D64352-820A-4491-C6BC-9AAC25D01109}"/>
              </a:ext>
            </a:extLst>
          </p:cNvPr>
          <p:cNvGrpSpPr/>
          <p:nvPr/>
        </p:nvGrpSpPr>
        <p:grpSpPr>
          <a:xfrm>
            <a:off x="584201" y="586071"/>
            <a:ext cx="292608" cy="292608"/>
            <a:chOff x="584201" y="586071"/>
            <a:chExt cx="292608" cy="292608"/>
          </a:xfrm>
        </p:grpSpPr>
        <p:sp>
          <p:nvSpPr>
            <p:cNvPr id="16" name="Freeform: Shape 15">
              <a:extLst>
                <a:ext uri="{FF2B5EF4-FFF2-40B4-BE49-F238E27FC236}">
                  <a16:creationId xmlns:a16="http://schemas.microsoft.com/office/drawing/2014/main" id="{C9EA9C54-E4F6-3329-27D4-8E7DF81EB473}"/>
                </a:ext>
              </a:extLst>
            </p:cNvPr>
            <p:cNvSpPr/>
            <p:nvPr/>
          </p:nvSpPr>
          <p:spPr>
            <a:xfrm>
              <a:off x="584201" y="586071"/>
              <a:ext cx="139070" cy="139070"/>
            </a:xfrm>
            <a:custGeom>
              <a:avLst/>
              <a:gdLst>
                <a:gd name="connsiteX0" fmla="*/ 0 w 139070"/>
                <a:gd name="connsiteY0" fmla="*/ 0 h 139070"/>
                <a:gd name="connsiteX1" fmla="*/ 139070 w 139070"/>
                <a:gd name="connsiteY1" fmla="*/ 0 h 139070"/>
                <a:gd name="connsiteX2" fmla="*/ 139070 w 139070"/>
                <a:gd name="connsiteY2" fmla="*/ 139070 h 139070"/>
                <a:gd name="connsiteX3" fmla="*/ 0 w 139070"/>
                <a:gd name="connsiteY3" fmla="*/ 139070 h 139070"/>
              </a:gdLst>
              <a:ahLst/>
              <a:cxnLst>
                <a:cxn ang="0">
                  <a:pos x="connsiteX0" y="connsiteY0"/>
                </a:cxn>
                <a:cxn ang="0">
                  <a:pos x="connsiteX1" y="connsiteY1"/>
                </a:cxn>
                <a:cxn ang="0">
                  <a:pos x="connsiteX2" y="connsiteY2"/>
                </a:cxn>
                <a:cxn ang="0">
                  <a:pos x="connsiteX3" y="connsiteY3"/>
                </a:cxn>
              </a:cxnLst>
              <a:rect l="l" t="t" r="r" b="b"/>
              <a:pathLst>
                <a:path w="139070" h="139070">
                  <a:moveTo>
                    <a:pt x="0" y="0"/>
                  </a:moveTo>
                  <a:lnTo>
                    <a:pt x="139070" y="0"/>
                  </a:lnTo>
                  <a:lnTo>
                    <a:pt x="139070" y="139070"/>
                  </a:lnTo>
                  <a:lnTo>
                    <a:pt x="0" y="139070"/>
                  </a:lnTo>
                  <a:close/>
                </a:path>
              </a:pathLst>
            </a:custGeom>
            <a:solidFill>
              <a:srgbClr val="F25022"/>
            </a:solidFill>
            <a:ln w="4044"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253A0E0-905C-B660-9314-A55878B6BE69}"/>
                </a:ext>
              </a:extLst>
            </p:cNvPr>
            <p:cNvSpPr/>
            <p:nvPr/>
          </p:nvSpPr>
          <p:spPr>
            <a:xfrm>
              <a:off x="737738" y="586071"/>
              <a:ext cx="139070" cy="139070"/>
            </a:xfrm>
            <a:custGeom>
              <a:avLst/>
              <a:gdLst>
                <a:gd name="connsiteX0" fmla="*/ 0 w 139070"/>
                <a:gd name="connsiteY0" fmla="*/ 0 h 139070"/>
                <a:gd name="connsiteX1" fmla="*/ 139070 w 139070"/>
                <a:gd name="connsiteY1" fmla="*/ 0 h 139070"/>
                <a:gd name="connsiteX2" fmla="*/ 139070 w 139070"/>
                <a:gd name="connsiteY2" fmla="*/ 139070 h 139070"/>
                <a:gd name="connsiteX3" fmla="*/ 0 w 139070"/>
                <a:gd name="connsiteY3" fmla="*/ 139070 h 139070"/>
              </a:gdLst>
              <a:ahLst/>
              <a:cxnLst>
                <a:cxn ang="0">
                  <a:pos x="connsiteX0" y="connsiteY0"/>
                </a:cxn>
                <a:cxn ang="0">
                  <a:pos x="connsiteX1" y="connsiteY1"/>
                </a:cxn>
                <a:cxn ang="0">
                  <a:pos x="connsiteX2" y="connsiteY2"/>
                </a:cxn>
                <a:cxn ang="0">
                  <a:pos x="connsiteX3" y="connsiteY3"/>
                </a:cxn>
              </a:cxnLst>
              <a:rect l="l" t="t" r="r" b="b"/>
              <a:pathLst>
                <a:path w="139070" h="139070">
                  <a:moveTo>
                    <a:pt x="0" y="0"/>
                  </a:moveTo>
                  <a:lnTo>
                    <a:pt x="139070" y="0"/>
                  </a:lnTo>
                  <a:lnTo>
                    <a:pt x="139070" y="139070"/>
                  </a:lnTo>
                  <a:lnTo>
                    <a:pt x="0" y="139070"/>
                  </a:lnTo>
                  <a:close/>
                </a:path>
              </a:pathLst>
            </a:custGeom>
            <a:solidFill>
              <a:srgbClr val="7FBA00"/>
            </a:solidFill>
            <a:ln w="4044"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7C59D2FD-9291-073D-F84B-D285DCC8C00F}"/>
                </a:ext>
              </a:extLst>
            </p:cNvPr>
            <p:cNvSpPr/>
            <p:nvPr/>
          </p:nvSpPr>
          <p:spPr>
            <a:xfrm>
              <a:off x="584201" y="739608"/>
              <a:ext cx="139070" cy="139070"/>
            </a:xfrm>
            <a:custGeom>
              <a:avLst/>
              <a:gdLst>
                <a:gd name="connsiteX0" fmla="*/ 0 w 139070"/>
                <a:gd name="connsiteY0" fmla="*/ 0 h 139070"/>
                <a:gd name="connsiteX1" fmla="*/ 139070 w 139070"/>
                <a:gd name="connsiteY1" fmla="*/ 0 h 139070"/>
                <a:gd name="connsiteX2" fmla="*/ 139070 w 139070"/>
                <a:gd name="connsiteY2" fmla="*/ 139070 h 139070"/>
                <a:gd name="connsiteX3" fmla="*/ 0 w 139070"/>
                <a:gd name="connsiteY3" fmla="*/ 139070 h 139070"/>
              </a:gdLst>
              <a:ahLst/>
              <a:cxnLst>
                <a:cxn ang="0">
                  <a:pos x="connsiteX0" y="connsiteY0"/>
                </a:cxn>
                <a:cxn ang="0">
                  <a:pos x="connsiteX1" y="connsiteY1"/>
                </a:cxn>
                <a:cxn ang="0">
                  <a:pos x="connsiteX2" y="connsiteY2"/>
                </a:cxn>
                <a:cxn ang="0">
                  <a:pos x="connsiteX3" y="connsiteY3"/>
                </a:cxn>
              </a:cxnLst>
              <a:rect l="l" t="t" r="r" b="b"/>
              <a:pathLst>
                <a:path w="139070" h="139070">
                  <a:moveTo>
                    <a:pt x="0" y="0"/>
                  </a:moveTo>
                  <a:lnTo>
                    <a:pt x="139070" y="0"/>
                  </a:lnTo>
                  <a:lnTo>
                    <a:pt x="139070" y="139070"/>
                  </a:lnTo>
                  <a:lnTo>
                    <a:pt x="0" y="139070"/>
                  </a:lnTo>
                  <a:close/>
                </a:path>
              </a:pathLst>
            </a:custGeom>
            <a:solidFill>
              <a:srgbClr val="00A4EF"/>
            </a:solidFill>
            <a:ln w="4044"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BAF3F24-3EBB-7F72-0DB7-0E4D12454C20}"/>
                </a:ext>
              </a:extLst>
            </p:cNvPr>
            <p:cNvSpPr/>
            <p:nvPr/>
          </p:nvSpPr>
          <p:spPr>
            <a:xfrm>
              <a:off x="737738" y="739608"/>
              <a:ext cx="139070" cy="139070"/>
            </a:xfrm>
            <a:custGeom>
              <a:avLst/>
              <a:gdLst>
                <a:gd name="connsiteX0" fmla="*/ 0 w 139070"/>
                <a:gd name="connsiteY0" fmla="*/ 0 h 139070"/>
                <a:gd name="connsiteX1" fmla="*/ 139070 w 139070"/>
                <a:gd name="connsiteY1" fmla="*/ 0 h 139070"/>
                <a:gd name="connsiteX2" fmla="*/ 139070 w 139070"/>
                <a:gd name="connsiteY2" fmla="*/ 139070 h 139070"/>
                <a:gd name="connsiteX3" fmla="*/ 0 w 139070"/>
                <a:gd name="connsiteY3" fmla="*/ 139070 h 139070"/>
              </a:gdLst>
              <a:ahLst/>
              <a:cxnLst>
                <a:cxn ang="0">
                  <a:pos x="connsiteX0" y="connsiteY0"/>
                </a:cxn>
                <a:cxn ang="0">
                  <a:pos x="connsiteX1" y="connsiteY1"/>
                </a:cxn>
                <a:cxn ang="0">
                  <a:pos x="connsiteX2" y="connsiteY2"/>
                </a:cxn>
                <a:cxn ang="0">
                  <a:pos x="connsiteX3" y="connsiteY3"/>
                </a:cxn>
              </a:cxnLst>
              <a:rect l="l" t="t" r="r" b="b"/>
              <a:pathLst>
                <a:path w="139070" h="139070">
                  <a:moveTo>
                    <a:pt x="0" y="0"/>
                  </a:moveTo>
                  <a:lnTo>
                    <a:pt x="139070" y="0"/>
                  </a:lnTo>
                  <a:lnTo>
                    <a:pt x="139070" y="139070"/>
                  </a:lnTo>
                  <a:lnTo>
                    <a:pt x="0" y="139070"/>
                  </a:lnTo>
                  <a:close/>
                </a:path>
              </a:pathLst>
            </a:custGeom>
            <a:solidFill>
              <a:srgbClr val="FFB900"/>
            </a:solidFill>
            <a:ln w="4044" cap="flat">
              <a:noFill/>
              <a:prstDash val="solid"/>
              <a:miter/>
            </a:ln>
          </p:spPr>
          <p:txBody>
            <a:bodyPr rtlCol="0" anchor="ctr"/>
            <a:lstStyle/>
            <a:p>
              <a:endParaRPr lang="en-US"/>
            </a:p>
          </p:txBody>
        </p:sp>
      </p:grpSp>
      <p:grpSp>
        <p:nvGrpSpPr>
          <p:cNvPr id="20" name="Microsoft Viva logo" descr="Microsoft Viva logo">
            <a:extLst>
              <a:ext uri="{FF2B5EF4-FFF2-40B4-BE49-F238E27FC236}">
                <a16:creationId xmlns:a16="http://schemas.microsoft.com/office/drawing/2014/main" id="{C6CC2848-4605-CABC-1FEE-5E283BC29BF6}"/>
              </a:ext>
            </a:extLst>
          </p:cNvPr>
          <p:cNvGrpSpPr/>
          <p:nvPr/>
        </p:nvGrpSpPr>
        <p:grpSpPr>
          <a:xfrm>
            <a:off x="2017004" y="640650"/>
            <a:ext cx="451591" cy="181660"/>
            <a:chOff x="2017004" y="640650"/>
            <a:chExt cx="451591" cy="181660"/>
          </a:xfrm>
          <a:solidFill>
            <a:schemeClr val="bg1"/>
          </a:solidFill>
        </p:grpSpPr>
        <p:sp>
          <p:nvSpPr>
            <p:cNvPr id="21" name="Freeform: Shape 20">
              <a:extLst>
                <a:ext uri="{FF2B5EF4-FFF2-40B4-BE49-F238E27FC236}">
                  <a16:creationId xmlns:a16="http://schemas.microsoft.com/office/drawing/2014/main" id="{9E0ED448-7E85-372F-AB8F-9BF30682049E}"/>
                </a:ext>
              </a:extLst>
            </p:cNvPr>
            <p:cNvSpPr/>
            <p:nvPr/>
          </p:nvSpPr>
          <p:spPr>
            <a:xfrm>
              <a:off x="2017004" y="644592"/>
              <a:ext cx="159390" cy="175564"/>
            </a:xfrm>
            <a:custGeom>
              <a:avLst/>
              <a:gdLst>
                <a:gd name="connsiteX0" fmla="*/ 127325 w 159390"/>
                <a:gd name="connsiteY0" fmla="*/ 0 h 175564"/>
                <a:gd name="connsiteX1" fmla="*/ 159390 w 159390"/>
                <a:gd name="connsiteY1" fmla="*/ 0 h 175564"/>
                <a:gd name="connsiteX2" fmla="*/ 97211 w 159390"/>
                <a:gd name="connsiteY2" fmla="*/ 175565 h 175564"/>
                <a:gd name="connsiteX3" fmla="*/ 62057 w 159390"/>
                <a:gd name="connsiteY3" fmla="*/ 175565 h 175564"/>
                <a:gd name="connsiteX4" fmla="*/ 0 w 159390"/>
                <a:gd name="connsiteY4" fmla="*/ 0 h 175564"/>
                <a:gd name="connsiteX5" fmla="*/ 33406 w 159390"/>
                <a:gd name="connsiteY5" fmla="*/ 0 h 175564"/>
                <a:gd name="connsiteX6" fmla="*/ 79939 w 159390"/>
                <a:gd name="connsiteY6" fmla="*/ 142890 h 175564"/>
                <a:gd name="connsiteX7" fmla="*/ 80549 w 159390"/>
                <a:gd name="connsiteY7" fmla="*/ 142890 h 175564"/>
                <a:gd name="connsiteX8" fmla="*/ 127325 w 159390"/>
                <a:gd name="connsiteY8" fmla="*/ 0 h 17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390" h="175564">
                  <a:moveTo>
                    <a:pt x="127325" y="0"/>
                  </a:moveTo>
                  <a:lnTo>
                    <a:pt x="159390" y="0"/>
                  </a:lnTo>
                  <a:lnTo>
                    <a:pt x="97211" y="175565"/>
                  </a:lnTo>
                  <a:lnTo>
                    <a:pt x="62057" y="175565"/>
                  </a:lnTo>
                  <a:lnTo>
                    <a:pt x="0" y="0"/>
                  </a:lnTo>
                  <a:lnTo>
                    <a:pt x="33406" y="0"/>
                  </a:lnTo>
                  <a:lnTo>
                    <a:pt x="79939" y="142890"/>
                  </a:lnTo>
                  <a:lnTo>
                    <a:pt x="80549" y="142890"/>
                  </a:lnTo>
                  <a:lnTo>
                    <a:pt x="127325" y="0"/>
                  </a:lnTo>
                  <a:close/>
                </a:path>
              </a:pathLst>
            </a:custGeom>
            <a:grpFill/>
            <a:ln w="4044"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8D50AC10-8464-83E8-3D91-F0946DCA61DB}"/>
                </a:ext>
              </a:extLst>
            </p:cNvPr>
            <p:cNvSpPr/>
            <p:nvPr/>
          </p:nvSpPr>
          <p:spPr>
            <a:xfrm>
              <a:off x="2184482" y="640650"/>
              <a:ext cx="36129" cy="179506"/>
            </a:xfrm>
            <a:custGeom>
              <a:avLst/>
              <a:gdLst>
                <a:gd name="connsiteX0" fmla="*/ 0 w 36129"/>
                <a:gd name="connsiteY0" fmla="*/ 17272 h 179506"/>
                <a:gd name="connsiteX1" fmla="*/ 5324 w 36129"/>
                <a:gd name="connsiteY1" fmla="*/ 4958 h 179506"/>
                <a:gd name="connsiteX2" fmla="*/ 18004 w 36129"/>
                <a:gd name="connsiteY2" fmla="*/ 0 h 179506"/>
                <a:gd name="connsiteX3" fmla="*/ 30968 w 36129"/>
                <a:gd name="connsiteY3" fmla="*/ 5080 h 179506"/>
                <a:gd name="connsiteX4" fmla="*/ 36129 w 36129"/>
                <a:gd name="connsiteY4" fmla="*/ 17272 h 179506"/>
                <a:gd name="connsiteX5" fmla="*/ 30846 w 36129"/>
                <a:gd name="connsiteY5" fmla="*/ 29383 h 179506"/>
                <a:gd name="connsiteX6" fmla="*/ 18004 w 36129"/>
                <a:gd name="connsiteY6" fmla="*/ 34300 h 179506"/>
                <a:gd name="connsiteX7" fmla="*/ 5202 w 36129"/>
                <a:gd name="connsiteY7" fmla="*/ 29342 h 179506"/>
                <a:gd name="connsiteX8" fmla="*/ 0 w 36129"/>
                <a:gd name="connsiteY8" fmla="*/ 17272 h 179506"/>
                <a:gd name="connsiteX9" fmla="*/ 32675 w 36129"/>
                <a:gd name="connsiteY9" fmla="*/ 53645 h 179506"/>
                <a:gd name="connsiteX10" fmla="*/ 32675 w 36129"/>
                <a:gd name="connsiteY10" fmla="*/ 179507 h 179506"/>
                <a:gd name="connsiteX11" fmla="*/ 3048 w 36129"/>
                <a:gd name="connsiteY11" fmla="*/ 179507 h 179506"/>
                <a:gd name="connsiteX12" fmla="*/ 3048 w 36129"/>
                <a:gd name="connsiteY12" fmla="*/ 53645 h 179506"/>
                <a:gd name="connsiteX13" fmla="*/ 32675 w 36129"/>
                <a:gd name="connsiteY13" fmla="*/ 53645 h 179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129" h="179506">
                  <a:moveTo>
                    <a:pt x="0" y="17272"/>
                  </a:moveTo>
                  <a:cubicBezTo>
                    <a:pt x="0" y="12355"/>
                    <a:pt x="1788" y="8291"/>
                    <a:pt x="5324" y="4958"/>
                  </a:cubicBezTo>
                  <a:cubicBezTo>
                    <a:pt x="8860" y="1666"/>
                    <a:pt x="13086" y="0"/>
                    <a:pt x="18004" y="0"/>
                  </a:cubicBezTo>
                  <a:cubicBezTo>
                    <a:pt x="23246" y="0"/>
                    <a:pt x="27554" y="1707"/>
                    <a:pt x="30968" y="5080"/>
                  </a:cubicBezTo>
                  <a:cubicBezTo>
                    <a:pt x="34382" y="8453"/>
                    <a:pt x="36129" y="12517"/>
                    <a:pt x="36129" y="17272"/>
                  </a:cubicBezTo>
                  <a:cubicBezTo>
                    <a:pt x="36129" y="22027"/>
                    <a:pt x="34382" y="26132"/>
                    <a:pt x="30846" y="29383"/>
                  </a:cubicBezTo>
                  <a:cubicBezTo>
                    <a:pt x="27351" y="32634"/>
                    <a:pt x="23043" y="34300"/>
                    <a:pt x="18004" y="34300"/>
                  </a:cubicBezTo>
                  <a:cubicBezTo>
                    <a:pt x="12964" y="34300"/>
                    <a:pt x="8697" y="32634"/>
                    <a:pt x="5202" y="29342"/>
                  </a:cubicBezTo>
                  <a:cubicBezTo>
                    <a:pt x="1748" y="26050"/>
                    <a:pt x="0" y="22027"/>
                    <a:pt x="0" y="17272"/>
                  </a:cubicBezTo>
                  <a:close/>
                  <a:moveTo>
                    <a:pt x="32675" y="53645"/>
                  </a:moveTo>
                  <a:lnTo>
                    <a:pt x="32675" y="179507"/>
                  </a:lnTo>
                  <a:lnTo>
                    <a:pt x="3048" y="179507"/>
                  </a:lnTo>
                  <a:lnTo>
                    <a:pt x="3048" y="53645"/>
                  </a:lnTo>
                  <a:lnTo>
                    <a:pt x="32675" y="53645"/>
                  </a:lnTo>
                  <a:close/>
                </a:path>
              </a:pathLst>
            </a:custGeom>
            <a:grpFill/>
            <a:ln w="4044"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51D4A49-C8B1-F207-FD05-95CFA0702CD6}"/>
                </a:ext>
              </a:extLst>
            </p:cNvPr>
            <p:cNvSpPr/>
            <p:nvPr/>
          </p:nvSpPr>
          <p:spPr>
            <a:xfrm>
              <a:off x="2231827" y="694295"/>
              <a:ext cx="126593" cy="125862"/>
            </a:xfrm>
            <a:custGeom>
              <a:avLst/>
              <a:gdLst>
                <a:gd name="connsiteX0" fmla="*/ 95382 w 126593"/>
                <a:gd name="connsiteY0" fmla="*/ 0 h 125862"/>
                <a:gd name="connsiteX1" fmla="*/ 126594 w 126593"/>
                <a:gd name="connsiteY1" fmla="*/ 0 h 125862"/>
                <a:gd name="connsiteX2" fmla="*/ 78232 w 126593"/>
                <a:gd name="connsiteY2" fmla="*/ 125862 h 125862"/>
                <a:gd name="connsiteX3" fmla="*/ 46167 w 126593"/>
                <a:gd name="connsiteY3" fmla="*/ 125862 h 125862"/>
                <a:gd name="connsiteX4" fmla="*/ 0 w 126593"/>
                <a:gd name="connsiteY4" fmla="*/ 0 h 125862"/>
                <a:gd name="connsiteX5" fmla="*/ 32431 w 126593"/>
                <a:gd name="connsiteY5" fmla="*/ 0 h 125862"/>
                <a:gd name="connsiteX6" fmla="*/ 63398 w 126593"/>
                <a:gd name="connsiteY6" fmla="*/ 98674 h 125862"/>
                <a:gd name="connsiteX7" fmla="*/ 63886 w 126593"/>
                <a:gd name="connsiteY7" fmla="*/ 98674 h 125862"/>
                <a:gd name="connsiteX8" fmla="*/ 95341 w 126593"/>
                <a:gd name="connsiteY8" fmla="*/ 0 h 12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93" h="125862">
                  <a:moveTo>
                    <a:pt x="95382" y="0"/>
                  </a:moveTo>
                  <a:lnTo>
                    <a:pt x="126594" y="0"/>
                  </a:lnTo>
                  <a:lnTo>
                    <a:pt x="78232" y="125862"/>
                  </a:lnTo>
                  <a:lnTo>
                    <a:pt x="46167" y="125862"/>
                  </a:lnTo>
                  <a:lnTo>
                    <a:pt x="0" y="0"/>
                  </a:lnTo>
                  <a:lnTo>
                    <a:pt x="32431" y="0"/>
                  </a:lnTo>
                  <a:lnTo>
                    <a:pt x="63398" y="98674"/>
                  </a:lnTo>
                  <a:lnTo>
                    <a:pt x="63886" y="98674"/>
                  </a:lnTo>
                  <a:lnTo>
                    <a:pt x="95341" y="0"/>
                  </a:lnTo>
                  <a:close/>
                </a:path>
              </a:pathLst>
            </a:custGeom>
            <a:grpFill/>
            <a:ln w="4044"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D37E984-AC6C-882F-D61D-B51842E74C67}"/>
                </a:ext>
              </a:extLst>
            </p:cNvPr>
            <p:cNvSpPr/>
            <p:nvPr/>
          </p:nvSpPr>
          <p:spPr>
            <a:xfrm>
              <a:off x="2360372" y="691125"/>
              <a:ext cx="108224" cy="131185"/>
            </a:xfrm>
            <a:custGeom>
              <a:avLst/>
              <a:gdLst>
                <a:gd name="connsiteX0" fmla="*/ 106233 w 108224"/>
                <a:gd name="connsiteY0" fmla="*/ 50190 h 131185"/>
                <a:gd name="connsiteX1" fmla="*/ 106314 w 108224"/>
                <a:gd name="connsiteY1" fmla="*/ 99243 h 131185"/>
                <a:gd name="connsiteX2" fmla="*/ 108224 w 108224"/>
                <a:gd name="connsiteY2" fmla="*/ 129073 h 131185"/>
                <a:gd name="connsiteX3" fmla="*/ 78720 w 108224"/>
                <a:gd name="connsiteY3" fmla="*/ 129073 h 131185"/>
                <a:gd name="connsiteX4" fmla="*/ 77257 w 108224"/>
                <a:gd name="connsiteY4" fmla="*/ 115621 h 131185"/>
                <a:gd name="connsiteX5" fmla="*/ 76769 w 108224"/>
                <a:gd name="connsiteY5" fmla="*/ 115621 h 131185"/>
                <a:gd name="connsiteX6" fmla="*/ 62017 w 108224"/>
                <a:gd name="connsiteY6" fmla="*/ 127203 h 131185"/>
                <a:gd name="connsiteX7" fmla="*/ 39055 w 108224"/>
                <a:gd name="connsiteY7" fmla="*/ 131186 h 131185"/>
                <a:gd name="connsiteX8" fmla="*/ 11217 w 108224"/>
                <a:gd name="connsiteY8" fmla="*/ 121067 h 131185"/>
                <a:gd name="connsiteX9" fmla="*/ 0 w 108224"/>
                <a:gd name="connsiteY9" fmla="*/ 93838 h 131185"/>
                <a:gd name="connsiteX10" fmla="*/ 14387 w 108224"/>
                <a:gd name="connsiteY10" fmla="*/ 64374 h 131185"/>
                <a:gd name="connsiteX11" fmla="*/ 59497 w 108224"/>
                <a:gd name="connsiteY11" fmla="*/ 49500 h 131185"/>
                <a:gd name="connsiteX12" fmla="*/ 77501 w 108224"/>
                <a:gd name="connsiteY12" fmla="*/ 47305 h 131185"/>
                <a:gd name="connsiteX13" fmla="*/ 71608 w 108224"/>
                <a:gd name="connsiteY13" fmla="*/ 29545 h 131185"/>
                <a:gd name="connsiteX14" fmla="*/ 53970 w 108224"/>
                <a:gd name="connsiteY14" fmla="*/ 24140 h 131185"/>
                <a:gd name="connsiteX15" fmla="*/ 29830 w 108224"/>
                <a:gd name="connsiteY15" fmla="*/ 28001 h 131185"/>
                <a:gd name="connsiteX16" fmla="*/ 12314 w 108224"/>
                <a:gd name="connsiteY16" fmla="*/ 37104 h 131185"/>
                <a:gd name="connsiteX17" fmla="*/ 12314 w 108224"/>
                <a:gd name="connsiteY17" fmla="*/ 10038 h 131185"/>
                <a:gd name="connsiteX18" fmla="*/ 31293 w 108224"/>
                <a:gd name="connsiteY18" fmla="*/ 3373 h 131185"/>
                <a:gd name="connsiteX19" fmla="*/ 58359 w 108224"/>
                <a:gd name="connsiteY19" fmla="*/ 0 h 131185"/>
                <a:gd name="connsiteX20" fmla="*/ 94041 w 108224"/>
                <a:gd name="connsiteY20" fmla="*/ 12964 h 131185"/>
                <a:gd name="connsiteX21" fmla="*/ 106233 w 108224"/>
                <a:gd name="connsiteY21" fmla="*/ 50190 h 131185"/>
                <a:gd name="connsiteX22" fmla="*/ 64252 w 108224"/>
                <a:gd name="connsiteY22" fmla="*/ 68925 h 131185"/>
                <a:gd name="connsiteX23" fmla="*/ 36657 w 108224"/>
                <a:gd name="connsiteY23" fmla="*/ 76525 h 131185"/>
                <a:gd name="connsiteX24" fmla="*/ 28651 w 108224"/>
                <a:gd name="connsiteY24" fmla="*/ 90952 h 131185"/>
                <a:gd name="connsiteX25" fmla="*/ 33366 w 108224"/>
                <a:gd name="connsiteY25" fmla="*/ 103429 h 131185"/>
                <a:gd name="connsiteX26" fmla="*/ 47630 w 108224"/>
                <a:gd name="connsiteY26" fmla="*/ 108062 h 131185"/>
                <a:gd name="connsiteX27" fmla="*/ 69535 w 108224"/>
                <a:gd name="connsiteY27" fmla="*/ 99568 h 131185"/>
                <a:gd name="connsiteX28" fmla="*/ 77744 w 108224"/>
                <a:gd name="connsiteY28" fmla="*/ 78191 h 131185"/>
                <a:gd name="connsiteX29" fmla="*/ 77744 w 108224"/>
                <a:gd name="connsiteY29" fmla="*/ 67300 h 131185"/>
                <a:gd name="connsiteX30" fmla="*/ 64293 w 108224"/>
                <a:gd name="connsiteY30" fmla="*/ 68885 h 131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8224" h="131185">
                  <a:moveTo>
                    <a:pt x="106233" y="50190"/>
                  </a:moveTo>
                  <a:cubicBezTo>
                    <a:pt x="106233" y="70917"/>
                    <a:pt x="106233" y="87254"/>
                    <a:pt x="106314" y="99243"/>
                  </a:cubicBezTo>
                  <a:cubicBezTo>
                    <a:pt x="106314" y="111191"/>
                    <a:pt x="107005" y="121148"/>
                    <a:pt x="108224" y="129073"/>
                  </a:cubicBezTo>
                  <a:lnTo>
                    <a:pt x="78720" y="129073"/>
                  </a:lnTo>
                  <a:lnTo>
                    <a:pt x="77257" y="115621"/>
                  </a:lnTo>
                  <a:lnTo>
                    <a:pt x="76769" y="115621"/>
                  </a:lnTo>
                  <a:cubicBezTo>
                    <a:pt x="73030" y="120701"/>
                    <a:pt x="68113" y="124521"/>
                    <a:pt x="62017" y="127203"/>
                  </a:cubicBezTo>
                  <a:cubicBezTo>
                    <a:pt x="55921" y="129845"/>
                    <a:pt x="48280" y="131186"/>
                    <a:pt x="39055" y="131186"/>
                  </a:cubicBezTo>
                  <a:cubicBezTo>
                    <a:pt x="27960" y="131186"/>
                    <a:pt x="18654" y="127813"/>
                    <a:pt x="11217" y="121067"/>
                  </a:cubicBezTo>
                  <a:cubicBezTo>
                    <a:pt x="3739" y="114320"/>
                    <a:pt x="0" y="105258"/>
                    <a:pt x="0" y="93838"/>
                  </a:cubicBezTo>
                  <a:cubicBezTo>
                    <a:pt x="0" y="81605"/>
                    <a:pt x="4796" y="71770"/>
                    <a:pt x="14387" y="64374"/>
                  </a:cubicBezTo>
                  <a:cubicBezTo>
                    <a:pt x="23978" y="56977"/>
                    <a:pt x="39014" y="52019"/>
                    <a:pt x="59497" y="49500"/>
                  </a:cubicBezTo>
                  <a:lnTo>
                    <a:pt x="77501" y="47305"/>
                  </a:lnTo>
                  <a:cubicBezTo>
                    <a:pt x="77501" y="38974"/>
                    <a:pt x="75550" y="33081"/>
                    <a:pt x="71608" y="29545"/>
                  </a:cubicBezTo>
                  <a:cubicBezTo>
                    <a:pt x="67706" y="26050"/>
                    <a:pt x="61814" y="24221"/>
                    <a:pt x="53970" y="24140"/>
                  </a:cubicBezTo>
                  <a:cubicBezTo>
                    <a:pt x="45476" y="24140"/>
                    <a:pt x="37430" y="25441"/>
                    <a:pt x="29830" y="28001"/>
                  </a:cubicBezTo>
                  <a:cubicBezTo>
                    <a:pt x="22230" y="30561"/>
                    <a:pt x="16419" y="33609"/>
                    <a:pt x="12314" y="37104"/>
                  </a:cubicBezTo>
                  <a:lnTo>
                    <a:pt x="12314" y="10038"/>
                  </a:lnTo>
                  <a:cubicBezTo>
                    <a:pt x="16378" y="7844"/>
                    <a:pt x="22718" y="5608"/>
                    <a:pt x="31293" y="3373"/>
                  </a:cubicBezTo>
                  <a:cubicBezTo>
                    <a:pt x="39868" y="1138"/>
                    <a:pt x="48890" y="0"/>
                    <a:pt x="58359" y="0"/>
                  </a:cubicBezTo>
                  <a:cubicBezTo>
                    <a:pt x="74046" y="0"/>
                    <a:pt x="85913" y="4308"/>
                    <a:pt x="94041" y="12964"/>
                  </a:cubicBezTo>
                  <a:cubicBezTo>
                    <a:pt x="102169" y="21620"/>
                    <a:pt x="106233" y="34016"/>
                    <a:pt x="106233" y="50190"/>
                  </a:cubicBezTo>
                  <a:close/>
                  <a:moveTo>
                    <a:pt x="64252" y="68925"/>
                  </a:moveTo>
                  <a:cubicBezTo>
                    <a:pt x="51206" y="70470"/>
                    <a:pt x="41981" y="72989"/>
                    <a:pt x="36657" y="76525"/>
                  </a:cubicBezTo>
                  <a:cubicBezTo>
                    <a:pt x="31293" y="80020"/>
                    <a:pt x="28651" y="84856"/>
                    <a:pt x="28651" y="90952"/>
                  </a:cubicBezTo>
                  <a:cubicBezTo>
                    <a:pt x="28651" y="96195"/>
                    <a:pt x="30236" y="100340"/>
                    <a:pt x="33366" y="103429"/>
                  </a:cubicBezTo>
                  <a:cubicBezTo>
                    <a:pt x="36495" y="106517"/>
                    <a:pt x="41250" y="108062"/>
                    <a:pt x="47630" y="108062"/>
                  </a:cubicBezTo>
                  <a:cubicBezTo>
                    <a:pt x="56855" y="108062"/>
                    <a:pt x="64171" y="105217"/>
                    <a:pt x="69535" y="99568"/>
                  </a:cubicBezTo>
                  <a:cubicBezTo>
                    <a:pt x="74940" y="93878"/>
                    <a:pt x="77663" y="86766"/>
                    <a:pt x="77744" y="78191"/>
                  </a:cubicBezTo>
                  <a:lnTo>
                    <a:pt x="77744" y="67300"/>
                  </a:lnTo>
                  <a:lnTo>
                    <a:pt x="64293" y="68885"/>
                  </a:lnTo>
                  <a:close/>
                </a:path>
              </a:pathLst>
            </a:custGeom>
            <a:grpFill/>
            <a:ln w="4044" cap="flat">
              <a:noFill/>
              <a:prstDash val="solid"/>
              <a:miter/>
            </a:ln>
          </p:spPr>
          <p:txBody>
            <a:bodyPr rtlCol="0" anchor="ctr"/>
            <a:lstStyle/>
            <a:p>
              <a:endParaRPr lang="en-US"/>
            </a:p>
          </p:txBody>
        </p:sp>
      </p:gr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1753658"/>
            <a:ext cx="4167887" cy="1354217"/>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bg1"/>
                </a:solidFill>
                <a:effectLst/>
                <a:latin typeface="Segoe UI" panose="020B0502040204020203" pitchFamily="34" charset="0"/>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519486"/>
            <a:ext cx="4164583" cy="307777"/>
          </a:xfrm>
          <a:noFill/>
        </p:spPr>
        <p:txBody>
          <a:bodyPr wrap="square" lIns="0" tIns="0" rIns="0" bIns="0">
            <a:spAutoFit/>
          </a:bodyPr>
          <a:lstStyle>
            <a:lvl1pPr marL="0" indent="0">
              <a:spcBef>
                <a:spcPts val="0"/>
              </a:spcBef>
              <a:buNone/>
              <a:defRPr sz="2000" spc="0" baseline="0">
                <a:solidFill>
                  <a:schemeClr val="bg1"/>
                </a:solidFill>
                <a:latin typeface="+mj-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4302AA42-37DF-2361-2B0C-9247BB470756}"/>
              </a:ext>
            </a:extLst>
          </p:cNvPr>
          <p:cNvSpPr>
            <a:spLocks noGrp="1"/>
          </p:cNvSpPr>
          <p:nvPr>
            <p:ph type="body" sz="quarter" idx="13" hasCustomPrompt="1"/>
          </p:nvPr>
        </p:nvSpPr>
        <p:spPr>
          <a:xfrm>
            <a:off x="584200" y="3818580"/>
            <a:ext cx="4162425" cy="246221"/>
          </a:xfrm>
        </p:spPr>
        <p:txBody>
          <a:bodyPr/>
          <a:lstStyle>
            <a:lvl1pPr marL="0" indent="0">
              <a:buNone/>
              <a:defRPr sz="1600">
                <a:solidFill>
                  <a:schemeClr val="bg1"/>
                </a:solidFill>
              </a:defRPr>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pic>
        <p:nvPicPr>
          <p:cNvPr id="41" name="Picture 40" descr="A close-up of a finger&#10;&#10;Description automatically generated with low confidence">
            <a:extLst>
              <a:ext uri="{FF2B5EF4-FFF2-40B4-BE49-F238E27FC236}">
                <a16:creationId xmlns:a16="http://schemas.microsoft.com/office/drawing/2014/main" id="{2CADF339-8EF5-D67C-DA9E-9864B1B56F45}"/>
              </a:ext>
            </a:extLst>
          </p:cNvPr>
          <p:cNvPicPr>
            <a:picLocks noChangeAspect="1"/>
          </p:cNvPicPr>
          <p:nvPr userDrawn="1"/>
        </p:nvPicPr>
        <p:blipFill rotWithShape="1">
          <a:blip r:embed="rId4" cstate="email">
            <a:alphaModFix amt="89000"/>
            <a:extLst>
              <a:ext uri="{28A0092B-C50C-407E-A947-70E740481C1C}">
                <a14:useLocalDpi xmlns:a14="http://schemas.microsoft.com/office/drawing/2010/main"/>
              </a:ext>
            </a:extLst>
          </a:blip>
          <a:srcRect/>
          <a:stretch/>
        </p:blipFill>
        <p:spPr>
          <a:xfrm>
            <a:off x="-2" y="2935219"/>
            <a:ext cx="10244139" cy="3937248"/>
          </a:xfrm>
          <a:prstGeom prst="rect">
            <a:avLst/>
          </a:prstGeom>
        </p:spPr>
      </p:pic>
    </p:spTree>
    <p:extLst>
      <p:ext uri="{BB962C8B-B14F-4D97-AF65-F5344CB8AC3E}">
        <p14:creationId xmlns:p14="http://schemas.microsoft.com/office/powerpoint/2010/main" val="32488859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slide illustration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Microsoft Viva logo" descr="Microsoft Viva logo">
            <a:extLst>
              <a:ext uri="{FF2B5EF4-FFF2-40B4-BE49-F238E27FC236}">
                <a16:creationId xmlns:a16="http://schemas.microsoft.com/office/drawing/2014/main" id="{80B6C191-A691-AE51-06E2-19F039EFBF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bwMode="invGray">
          <a:xfrm>
            <a:off x="582042" y="586071"/>
            <a:ext cx="1885696"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196572"/>
            <a:ext cx="4167887" cy="1354217"/>
          </a:xfrm>
        </p:spPr>
        <p:txBody>
          <a:bodyPr wrap="square" anchor="b" anchorCtr="0">
            <a:spAutoFit/>
          </a:bodyPr>
          <a:lstStyle>
            <a:lvl1pPr marL="0" algn="l" defTabSz="932742" rtl="0" eaLnBrk="1" latinLnBrk="0" hangingPunct="1">
              <a:lnSpc>
                <a:spcPct val="100000"/>
              </a:lnSpc>
              <a:spcBef>
                <a:spcPct val="0"/>
              </a:spcBef>
              <a:buNone/>
              <a:defRPr lang="en-US" sz="4400" b="0" kern="1200" cap="none" spc="-50" baseline="0" dirty="0">
                <a:ln w="3175">
                  <a:noFill/>
                </a:ln>
                <a:solidFill>
                  <a:schemeClr val="tx1"/>
                </a:solidFill>
                <a:effectLst/>
                <a:latin typeface="Segoe UI" panose="020B0502040204020203" pitchFamily="34" charset="0"/>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solidFill>
                  <a:schemeClr val="tx1"/>
                </a:solidFill>
                <a:latin typeface="+mj-lt"/>
                <a:cs typeface="Segoe UI" panose="020B0502040204020203" pitchFamily="34" charset="0"/>
              </a:defRPr>
            </a:lvl1pPr>
          </a:lstStyle>
          <a:p>
            <a:pPr lvl="0"/>
            <a:r>
              <a:rPr lang="en-US"/>
              <a:t>Speaker name or subtitle</a:t>
            </a:r>
          </a:p>
        </p:txBody>
      </p:sp>
      <p:sp>
        <p:nvSpPr>
          <p:cNvPr id="6" name="Text Placeholder 5">
            <a:extLst>
              <a:ext uri="{FF2B5EF4-FFF2-40B4-BE49-F238E27FC236}">
                <a16:creationId xmlns:a16="http://schemas.microsoft.com/office/drawing/2014/main" id="{291F2F13-B4B5-1D8E-1A4D-C843CCCC1C13}"/>
              </a:ext>
            </a:extLst>
          </p:cNvPr>
          <p:cNvSpPr>
            <a:spLocks noGrp="1"/>
          </p:cNvSpPr>
          <p:nvPr>
            <p:ph type="body" sz="quarter" idx="13" hasCustomPrompt="1"/>
          </p:nvPr>
        </p:nvSpPr>
        <p:spPr>
          <a:xfrm>
            <a:off x="584200" y="4261494"/>
            <a:ext cx="4162425"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32902035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Agenda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7F0D2-1F7A-B81D-68D7-C8F417F5E38B}"/>
              </a:ext>
            </a:extLst>
          </p:cNvPr>
          <p:cNvSpPr>
            <a:spLocks noGrp="1"/>
          </p:cNvSpPr>
          <p:nvPr>
            <p:ph type="title" hasCustomPrompt="1"/>
          </p:nvPr>
        </p:nvSpPr>
        <p:spPr>
          <a:xfrm>
            <a:off x="588263" y="3124301"/>
            <a:ext cx="2372425" cy="609398"/>
          </a:xfrm>
          <a:noFill/>
        </p:spPr>
        <p:txBody>
          <a:bodyPr vert="horz" wrap="square" lIns="0" tIns="0" rIns="0" bIns="0" rtlCol="0" anchor="ctr" anchorCtr="0">
            <a:spAutoFit/>
          </a:bodyPr>
          <a:lstStyle>
            <a:lvl1pPr>
              <a:defRPr lang="en-US" sz="4400" dirty="0">
                <a:gradFill>
                  <a:gsLst>
                    <a:gs pos="90000">
                      <a:srgbClr val="FFEF86"/>
                    </a:gs>
                    <a:gs pos="10000">
                      <a:srgbClr val="E535E5"/>
                    </a:gs>
                  </a:gsLst>
                  <a:lin ang="14400000" scaled="0"/>
                </a:gradFill>
                <a:latin typeface="Segoe UI" panose="020B0502040204020203" pitchFamily="34" charset="0"/>
                <a:cs typeface="Segoe UI" panose="020B0502040204020203" pitchFamily="34" charset="0"/>
              </a:defRPr>
            </a:lvl1pPr>
          </a:lstStyle>
          <a:p>
            <a:pPr lvl="0">
              <a:lnSpc>
                <a:spcPct val="90000"/>
              </a:lnSpc>
            </a:pPr>
            <a:r>
              <a:rPr lang="en-US"/>
              <a:t>Agenda</a:t>
            </a:r>
          </a:p>
        </p:txBody>
      </p:sp>
      <p:sp>
        <p:nvSpPr>
          <p:cNvPr id="6" name="Content Placeholder 5">
            <a:extLst>
              <a:ext uri="{FF2B5EF4-FFF2-40B4-BE49-F238E27FC236}">
                <a16:creationId xmlns:a16="http://schemas.microsoft.com/office/drawing/2014/main" id="{6FB402F3-D749-B066-5249-6A108410026F}"/>
              </a:ext>
            </a:extLst>
          </p:cNvPr>
          <p:cNvSpPr>
            <a:spLocks noGrp="1"/>
          </p:cNvSpPr>
          <p:nvPr>
            <p:ph sz="quarter" idx="10"/>
          </p:nvPr>
        </p:nvSpPr>
        <p:spPr>
          <a:xfrm>
            <a:off x="4144963" y="2622626"/>
            <a:ext cx="7458075" cy="1612749"/>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0182069"/>
      </p:ext>
    </p:extLst>
  </p:cSld>
  <p:clrMapOvr>
    <a:masterClrMapping/>
  </p:clrMapOvr>
  <p:transition>
    <p:fade/>
  </p:transition>
  <p:extLst>
    <p:ext uri="{DCECCB84-F9BA-43D5-87BE-67443E8EF086}">
      <p15:sldGuideLst xmlns:p15="http://schemas.microsoft.com/office/powerpoint/2012/main">
        <p15:guide id="1" pos="2239">
          <p15:clr>
            <a:srgbClr val="FBAE40"/>
          </p15:clr>
        </p15:guide>
        <p15:guide id="2" pos="1865">
          <p15:clr>
            <a:srgbClr val="FBAE40"/>
          </p15:clr>
        </p15:guide>
        <p15:guide id="3" pos="2611">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Agenda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00438"/>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Tree>
    <p:extLst>
      <p:ext uri="{BB962C8B-B14F-4D97-AF65-F5344CB8AC3E}">
        <p14:creationId xmlns:p14="http://schemas.microsoft.com/office/powerpoint/2010/main" val="3614107670"/>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1147638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71783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4800656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296133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696612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341906"/>
          </a:xfrm>
        </p:spPr>
        <p:txBody>
          <a:bodyPr>
            <a:spAutoFit/>
          </a:bodyPr>
          <a:lstStyle>
            <a:lvl1pPr marL="171450" indent="-171450">
              <a:defRPr lang="en-US" sz="2000" dirty="0"/>
            </a:lvl1pPr>
            <a:lvl2pPr marL="342900" indent="-171450">
              <a:defRPr lang="en-US" sz="1600" dirty="0"/>
            </a:lvl2pPr>
            <a:lvl3pPr marL="514350" indent="-171450">
              <a:defRPr lang="en-US" sz="1400" dirty="0"/>
            </a:lvl3pPr>
            <a:lvl4pPr marL="666750" indent="-152400">
              <a:defRPr lang="en-US" sz="1200" dirty="0"/>
            </a:lvl4pPr>
            <a:lvl5pPr marL="793750" indent="-120650">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341906"/>
          </a:xfrm>
        </p:spPr>
        <p:txBody>
          <a:bodyPr>
            <a:spAutoFit/>
          </a:bodyPr>
          <a:lstStyle>
            <a:lvl1pPr marL="171450" indent="-171450">
              <a:defRPr lang="en-US" sz="2000" dirty="0"/>
            </a:lvl1pPr>
            <a:lvl2pPr marL="342900" indent="-171450">
              <a:defRPr lang="en-US" sz="1600" dirty="0"/>
            </a:lvl2pPr>
            <a:lvl3pPr marL="514350" indent="-171450">
              <a:defRPr lang="en-US" sz="1400" dirty="0"/>
            </a:lvl3pPr>
            <a:lvl4pPr marL="685800" indent="-136525">
              <a:defRPr lang="en-US" sz="1200" dirty="0"/>
            </a:lvl4pPr>
            <a:lvl5pPr marL="793750" indent="-120650">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5207888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1341906"/>
          </a:xfrm>
        </p:spPr>
        <p:txBody>
          <a:bodyPr/>
          <a:lstStyle>
            <a:lvl1pPr>
              <a:defRPr sz="20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1341906"/>
          </a:xfrm>
        </p:spPr>
        <p:txBody>
          <a:bodyPr/>
          <a:lstStyle>
            <a:lvl1pPr>
              <a:defRPr sz="20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9280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4" name="Text Placeholder 3">
            <a:extLst>
              <a:ext uri="{FF2B5EF4-FFF2-40B4-BE49-F238E27FC236}">
                <a16:creationId xmlns:a16="http://schemas.microsoft.com/office/drawing/2014/main" id="{9990334F-64A4-97A6-3FCA-1FCAEE0A68CC}"/>
              </a:ext>
            </a:extLst>
          </p:cNvPr>
          <p:cNvSpPr>
            <a:spLocks noGrp="1"/>
          </p:cNvSpPr>
          <p:nvPr>
            <p:ph type="body" sz="quarter" idx="20"/>
          </p:nvPr>
        </p:nvSpPr>
        <p:spPr>
          <a:xfrm>
            <a:off x="585217" y="1438275"/>
            <a:ext cx="3264408" cy="615553"/>
          </a:xfrm>
        </p:spPr>
        <p:txBody>
          <a:bodyPr/>
          <a:lstStyle>
            <a:lvl1pPr marL="0" indent="0">
              <a:buNone/>
              <a:defRPr sz="20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283115"/>
            <a:ext cx="3264408" cy="1354217"/>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6" name="Text Placeholder 5">
            <a:extLst>
              <a:ext uri="{FF2B5EF4-FFF2-40B4-BE49-F238E27FC236}">
                <a16:creationId xmlns:a16="http://schemas.microsoft.com/office/drawing/2014/main" id="{56B23FC0-F06F-3CFF-2466-B04AA6D8F046}"/>
              </a:ext>
            </a:extLst>
          </p:cNvPr>
          <p:cNvSpPr>
            <a:spLocks noGrp="1"/>
          </p:cNvSpPr>
          <p:nvPr>
            <p:ph type="body" sz="quarter" idx="21"/>
          </p:nvPr>
        </p:nvSpPr>
        <p:spPr>
          <a:xfrm>
            <a:off x="4463796" y="1438275"/>
            <a:ext cx="3264408" cy="615553"/>
          </a:xfrm>
        </p:spPr>
        <p:txBody>
          <a:bodyPr/>
          <a:lstStyle>
            <a:lvl1pPr marL="0" indent="0">
              <a:buNone/>
              <a:defRPr sz="20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283115"/>
            <a:ext cx="3264408" cy="1354217"/>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8" name="Text Placeholder 7">
            <a:extLst>
              <a:ext uri="{FF2B5EF4-FFF2-40B4-BE49-F238E27FC236}">
                <a16:creationId xmlns:a16="http://schemas.microsoft.com/office/drawing/2014/main" id="{E92F2B7C-E744-4E83-C681-FFA2C221F7F6}"/>
              </a:ext>
            </a:extLst>
          </p:cNvPr>
          <p:cNvSpPr>
            <a:spLocks noGrp="1"/>
          </p:cNvSpPr>
          <p:nvPr>
            <p:ph type="body" sz="quarter" idx="22"/>
          </p:nvPr>
        </p:nvSpPr>
        <p:spPr>
          <a:xfrm>
            <a:off x="8335963" y="1438275"/>
            <a:ext cx="3273425" cy="615553"/>
          </a:xfrm>
        </p:spPr>
        <p:txBody>
          <a:bodyPr/>
          <a:lstStyle>
            <a:lvl1pPr marL="0" indent="0">
              <a:buNone/>
              <a:defRPr sz="20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283115"/>
            <a:ext cx="3264408" cy="1354217"/>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Tree>
    <p:extLst>
      <p:ext uri="{BB962C8B-B14F-4D97-AF65-F5344CB8AC3E}">
        <p14:creationId xmlns:p14="http://schemas.microsoft.com/office/powerpoint/2010/main" val="2363807290"/>
      </p:ext>
    </p:extLst>
  </p:cSld>
  <p:clrMapOvr>
    <a:masterClrMapping/>
  </p:clrMapOvr>
  <p:transition>
    <p:fade/>
  </p:transition>
  <p:extLst>
    <p:ext uri="{DCECCB84-F9BA-43D5-87BE-67443E8EF086}">
      <p15:sldGuideLst xmlns:p15="http://schemas.microsoft.com/office/powerpoint/2012/main">
        <p15:guide id="3" orient="horz" pos="1437">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00438"/>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Tree>
    <p:extLst>
      <p:ext uri="{BB962C8B-B14F-4D97-AF65-F5344CB8AC3E}">
        <p14:creationId xmlns:p14="http://schemas.microsoft.com/office/powerpoint/2010/main" val="151421294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600438"/>
          </a:xfrm>
        </p:spPr>
        <p:txBody>
          <a:bodyPr wrap="square">
            <a:spAutoFit/>
          </a:bodyPr>
          <a:lstStyle>
            <a:lvl1pPr marL="141288" indent="-141288">
              <a:defRPr lang="en-US" sz="1600" dirty="0"/>
            </a:lvl1pPr>
            <a:lvl2pPr marL="285750" indent="-125413">
              <a:defRPr lang="en-US" sz="1600" dirty="0"/>
            </a:lvl2pPr>
            <a:lvl3pPr marL="438150" indent="-133350">
              <a:defRPr lang="en-US" sz="1600" dirty="0"/>
            </a:lvl3pPr>
            <a:lvl4pPr marL="566738" indent="-114300">
              <a:defRPr lang="en-US" sz="1400" dirty="0"/>
            </a:lvl4pPr>
            <a:lvl5pPr marL="685800" indent="-109538">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600438"/>
          </a:xfrm>
        </p:spPr>
        <p:txBody>
          <a:bodyPr wrap="square">
            <a:spAutoFit/>
          </a:bodyPr>
          <a:lstStyle>
            <a:lvl1pPr marL="141288" indent="-141288">
              <a:defRPr lang="en-US" sz="1600" dirty="0"/>
            </a:lvl1pPr>
            <a:lvl2pPr marL="285750" indent="-125413">
              <a:defRPr lang="en-US" sz="1600" dirty="0"/>
            </a:lvl2pPr>
            <a:lvl3pPr marL="438150" indent="-133350">
              <a:defRPr lang="en-US" sz="1600" dirty="0"/>
            </a:lvl3pPr>
            <a:lvl4pPr marL="566738" indent="-114300">
              <a:defRPr lang="en-US" sz="1400" dirty="0"/>
            </a:lvl4pPr>
            <a:lvl5pPr marL="685800" indent="-109538">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600438"/>
          </a:xfrm>
        </p:spPr>
        <p:txBody>
          <a:bodyPr wrap="square">
            <a:spAutoFit/>
          </a:bodyPr>
          <a:lstStyle>
            <a:lvl1pPr marL="141288" indent="-141288">
              <a:defRPr lang="en-US" sz="1600" dirty="0"/>
            </a:lvl1pPr>
            <a:lvl2pPr marL="285750" indent="-125413">
              <a:defRPr lang="en-US" sz="1600" dirty="0"/>
            </a:lvl2pPr>
            <a:lvl3pPr marL="438150" indent="-133350">
              <a:defRPr lang="en-US" sz="1600" dirty="0"/>
            </a:lvl3pPr>
            <a:lvl4pPr marL="566738" indent="-114300">
              <a:defRPr lang="en-US" sz="1400" dirty="0"/>
            </a:lvl4pPr>
            <a:lvl5pPr marL="685800" indent="-109538">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600438"/>
          </a:xfrm>
        </p:spPr>
        <p:txBody>
          <a:bodyPr wrap="square">
            <a:spAutoFit/>
          </a:bodyPr>
          <a:lstStyle>
            <a:lvl1pPr marL="141288" indent="-141288">
              <a:defRPr lang="en-US" sz="1600" dirty="0"/>
            </a:lvl1pPr>
            <a:lvl2pPr marL="285750" indent="-125413">
              <a:defRPr lang="en-US" sz="1600" dirty="0"/>
            </a:lvl2pPr>
            <a:lvl3pPr marL="438150" indent="-133350">
              <a:defRPr lang="en-US" sz="1600" dirty="0"/>
            </a:lvl3pPr>
            <a:lvl4pPr marL="566738" indent="-114300">
              <a:defRPr lang="en-US" sz="1400" dirty="0"/>
            </a:lvl4pPr>
            <a:lvl5pPr marL="685800" indent="-109538">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615553"/>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600438"/>
          </a:xfrm>
        </p:spPr>
        <p:txBody>
          <a:bodyPr wrap="square">
            <a:spAutoFit/>
          </a:bodyPr>
          <a:lstStyle>
            <a:lvl1pPr marL="141288" indent="-141288">
              <a:defRPr lang="en-US" sz="1600" dirty="0"/>
            </a:lvl1pPr>
            <a:lvl2pPr marL="285750" indent="-125413">
              <a:defRPr lang="en-US" sz="1600" dirty="0"/>
            </a:lvl2pPr>
            <a:lvl3pPr marL="438150" indent="-133350">
              <a:defRPr lang="en-US" sz="1600" dirty="0"/>
            </a:lvl3pPr>
            <a:lvl4pPr marL="566738" indent="-114300">
              <a:defRPr lang="en-US" sz="1400" dirty="0"/>
            </a:lvl4pPr>
            <a:lvl5pPr marL="685800" indent="-109538">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0686947"/>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28362505"/>
      </p:ext>
    </p:extLst>
  </p:cSld>
  <p:clrMapOvr>
    <a:masterClrMapping/>
  </p:clrMapOvr>
  <p:transition>
    <p:fade/>
  </p:transition>
  <p:extLst>
    <p:ext uri="{DCECCB84-F9BA-43D5-87BE-67443E8EF086}">
      <p15:sldGuideLst xmlns:p15="http://schemas.microsoft.com/office/powerpoint/2012/main">
        <p15:guide id="16" pos="3840">
          <p15:clr>
            <a:srgbClr val="A4A3A4"/>
          </p15:clr>
        </p15:guide>
        <p15:guide id="28" orient="horz" pos="905">
          <p15:clr>
            <a:srgbClr val="5ACBF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71217539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vert="horz" wrap="square" lIns="0" tIns="0" rIns="0" bIns="0" rtlCol="0" anchor="b" anchorCtr="0">
            <a:spAutoFit/>
          </a:bodyPr>
          <a:lstStyle>
            <a:lvl1pPr>
              <a:defRPr lang="en-US" sz="4400" dirty="0">
                <a:gradFill>
                  <a:gsLst>
                    <a:gs pos="90000">
                      <a:srgbClr val="FFEF86"/>
                    </a:gs>
                    <a:gs pos="10000">
                      <a:srgbClr val="D92ED0"/>
                    </a:gs>
                  </a:gsLst>
                  <a:lin ang="14400000" scaled="0"/>
                </a:gradFill>
                <a:latin typeface="Segoe UI" panose="020B0502040204020203" pitchFamily="34" charset="0"/>
                <a:cs typeface="Segoe UI" panose="020B0502040204020203" pitchFamily="34" charset="0"/>
              </a:defRPr>
            </a:lvl1pPr>
          </a:lstStyle>
          <a:p>
            <a:pPr lvl="0">
              <a:lnSpc>
                <a:spcPct val="90000"/>
              </a:lnSpc>
            </a:pPr>
            <a:r>
              <a:rPr lang="en-US"/>
              <a:t>Demo title</a:t>
            </a:r>
          </a:p>
        </p:txBody>
      </p:sp>
      <p:sp>
        <p:nvSpPr>
          <p:cNvPr id="5" name="Text Placeholder 4"/>
          <p:cNvSpPr>
            <a:spLocks noGrp="1"/>
          </p:cNvSpPr>
          <p:nvPr>
            <p:ph type="body" sz="quarter" idx="12" hasCustomPrompt="1"/>
          </p:nvPr>
        </p:nvSpPr>
        <p:spPr>
          <a:xfrm>
            <a:off x="582042" y="3962400"/>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Speaker name</a:t>
            </a:r>
          </a:p>
        </p:txBody>
      </p:sp>
      <p:sp>
        <p:nvSpPr>
          <p:cNvPr id="4" name="Text Placeholder 3">
            <a:extLst>
              <a:ext uri="{FF2B5EF4-FFF2-40B4-BE49-F238E27FC236}">
                <a16:creationId xmlns:a16="http://schemas.microsoft.com/office/drawing/2014/main" id="{C9042A0B-1457-9C08-A492-776F4426AA6F}"/>
              </a:ext>
            </a:extLst>
          </p:cNvPr>
          <p:cNvSpPr>
            <a:spLocks noGrp="1"/>
          </p:cNvSpPr>
          <p:nvPr>
            <p:ph type="body" sz="quarter" idx="13" hasCustomPrompt="1"/>
          </p:nvPr>
        </p:nvSpPr>
        <p:spPr>
          <a:xfrm>
            <a:off x="584200" y="4261494"/>
            <a:ext cx="9155113"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Company or other information</a:t>
            </a:r>
          </a:p>
        </p:txBody>
      </p:sp>
    </p:spTree>
    <p:extLst>
      <p:ext uri="{BB962C8B-B14F-4D97-AF65-F5344CB8AC3E}">
        <p14:creationId xmlns:p14="http://schemas.microsoft.com/office/powerpoint/2010/main" val="9927233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Segoe UI" panose="020B0502040204020203" pitchFamily="34" charset="0"/>
                <a:ea typeface="+mn-ea"/>
                <a:cs typeface="Segoe UI" panose="020B0502040204020203" pitchFamily="34" charset="0"/>
              </a:defRPr>
            </a:lvl1pPr>
          </a:lstStyle>
          <a:p>
            <a:r>
              <a:rPr lang="en-US"/>
              <a:t>Demo title</a:t>
            </a:r>
          </a:p>
        </p:txBody>
      </p:sp>
      <p:sp>
        <p:nvSpPr>
          <p:cNvPr id="5" name="Text Placeholder 4"/>
          <p:cNvSpPr>
            <a:spLocks noGrp="1"/>
          </p:cNvSpPr>
          <p:nvPr>
            <p:ph type="body" sz="quarter" idx="12" hasCustomPrompt="1"/>
          </p:nvPr>
        </p:nvSpPr>
        <p:spPr>
          <a:xfrm>
            <a:off x="582042" y="3962400"/>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Speaker name</a:t>
            </a:r>
          </a:p>
        </p:txBody>
      </p:sp>
      <p:sp>
        <p:nvSpPr>
          <p:cNvPr id="4" name="Text Placeholder 3">
            <a:extLst>
              <a:ext uri="{FF2B5EF4-FFF2-40B4-BE49-F238E27FC236}">
                <a16:creationId xmlns:a16="http://schemas.microsoft.com/office/drawing/2014/main" id="{E7CCA0E9-2D89-A4F7-A8A2-D49D3FB68390}"/>
              </a:ext>
            </a:extLst>
          </p:cNvPr>
          <p:cNvSpPr>
            <a:spLocks noGrp="1"/>
          </p:cNvSpPr>
          <p:nvPr>
            <p:ph type="body" sz="quarter" idx="13"/>
          </p:nvPr>
        </p:nvSpPr>
        <p:spPr>
          <a:xfrm>
            <a:off x="584200" y="4261494"/>
            <a:ext cx="9155113" cy="246221"/>
          </a:xfrm>
        </p:spPr>
        <p:txBody>
          <a:bodyPr/>
          <a:lstStyle>
            <a:lvl1pPr marL="0" indent="0">
              <a:buNone/>
              <a:defRPr sz="1600"/>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34774169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1">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50000">
                      <a:srgbClr val="75C5A6"/>
                    </a:gs>
                    <a:gs pos="10000">
                      <a:srgbClr val="28AFE9"/>
                    </a:gs>
                  </a:gsLst>
                  <a:lin ang="14400000" scaled="0"/>
                </a:gradFill>
                <a:effectLst/>
                <a:latin typeface="Segoe UI" panose="020B0502040204020203" pitchFamily="34" charset="0"/>
                <a:ea typeface="+mn-ea"/>
                <a:cs typeface="Segoe UI" panose="020B0502040204020203" pitchFamily="34" charset="0"/>
              </a:defRPr>
            </a:lvl1pPr>
          </a:lstStyle>
          <a:p>
            <a:r>
              <a:rPr lang="en-US"/>
              <a:t>Section title</a:t>
            </a:r>
          </a:p>
        </p:txBody>
      </p:sp>
    </p:spTree>
    <p:extLst>
      <p:ext uri="{BB962C8B-B14F-4D97-AF65-F5344CB8AC3E}">
        <p14:creationId xmlns:p14="http://schemas.microsoft.com/office/powerpoint/2010/main" val="697963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12835391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2">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10000">
                      <a:srgbClr val="1CD278"/>
                    </a:gs>
                  </a:gsLst>
                  <a:lin ang="14400000" scaled="0"/>
                </a:gradFill>
                <a:effectLst/>
                <a:latin typeface="Segoe UI" panose="020B0502040204020203" pitchFamily="34" charset="0"/>
                <a:ea typeface="+mn-ea"/>
                <a:cs typeface="Segoe UI" panose="020B0502040204020203" pitchFamily="34" charset="0"/>
              </a:defRPr>
            </a:lvl1pPr>
          </a:lstStyle>
          <a:p>
            <a:r>
              <a:rPr lang="en-US"/>
              <a:t>Section title</a:t>
            </a:r>
          </a:p>
        </p:txBody>
      </p:sp>
    </p:spTree>
    <p:extLst>
      <p:ext uri="{BB962C8B-B14F-4D97-AF65-F5344CB8AC3E}">
        <p14:creationId xmlns:p14="http://schemas.microsoft.com/office/powerpoint/2010/main" val="3683683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ection 3">
    <p:bg>
      <p:bgPr>
        <a:solidFill>
          <a:srgbClr val="46366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gradFill>
                  <a:gsLst>
                    <a:gs pos="90000">
                      <a:srgbClr val="FFEF86"/>
                    </a:gs>
                    <a:gs pos="10000">
                      <a:srgbClr val="E535E5"/>
                    </a:gs>
                  </a:gsLst>
                  <a:lin ang="14400000" scaled="0"/>
                </a:gradFill>
                <a:effectLst/>
                <a:latin typeface="Segoe UI" panose="020B0502040204020203" pitchFamily="34" charset="0"/>
                <a:ea typeface="+mn-ea"/>
                <a:cs typeface="Segoe UI" panose="020B0502040204020203" pitchFamily="34" charset="0"/>
              </a:defRPr>
            </a:lvl1pPr>
          </a:lstStyle>
          <a:p>
            <a:r>
              <a:rPr lang="en-US"/>
              <a:t>Section title</a:t>
            </a:r>
          </a:p>
        </p:txBody>
      </p:sp>
    </p:spTree>
    <p:extLst>
      <p:ext uri="{BB962C8B-B14F-4D97-AF65-F5344CB8AC3E}">
        <p14:creationId xmlns:p14="http://schemas.microsoft.com/office/powerpoint/2010/main" val="9647327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41391"/>
            <a:ext cx="9144000" cy="609398"/>
          </a:xfrm>
          <a:noFill/>
        </p:spPr>
        <p:txBody>
          <a:bodyPr lIns="0" tIns="0" rIns="0" bIns="0" anchor="b" anchorCtr="0">
            <a:spAutoFit/>
          </a:bodyPr>
          <a:lstStyle>
            <a:lvl1pPr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Segoe UI" panose="020B0502040204020203" pitchFamily="34" charset="0"/>
                <a:ea typeface="+mn-ea"/>
                <a:cs typeface="Segoe UI" panose="020B0502040204020203" pitchFamily="34" charset="0"/>
              </a:defRPr>
            </a:lvl1pPr>
          </a:lstStyle>
          <a:p>
            <a:r>
              <a:rPr lang="en-US"/>
              <a:t>Section title</a:t>
            </a:r>
          </a:p>
        </p:txBody>
      </p:sp>
    </p:spTree>
    <p:extLst>
      <p:ext uri="{BB962C8B-B14F-4D97-AF65-F5344CB8AC3E}">
        <p14:creationId xmlns:p14="http://schemas.microsoft.com/office/powerpoint/2010/main" val="41948736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Quote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5F7F2C-59A9-4E2B-034F-05B733194D6B}"/>
              </a:ext>
            </a:extLst>
          </p:cNvPr>
          <p:cNvSpPr>
            <a:spLocks noGrp="1"/>
          </p:cNvSpPr>
          <p:nvPr>
            <p:ph type="title" hasCustomPrompt="1"/>
          </p:nvPr>
        </p:nvSpPr>
        <p:spPr>
          <a:xfrm>
            <a:off x="369598" y="2941391"/>
            <a:ext cx="9356441" cy="609398"/>
          </a:xfrm>
          <a:noFill/>
        </p:spPr>
        <p:txBody>
          <a:bodyPr wrap="square" lIns="0" tIns="0" rIns="0" bIns="0" anchor="b" anchorCtr="0">
            <a:spAutoFit/>
          </a:bodyPr>
          <a:lstStyle>
            <a:lvl1pPr marL="155448" indent="-155448" algn="l" defTabSz="932742" rtl="0" eaLnBrk="1" latinLnBrk="0" hangingPunct="1">
              <a:lnSpc>
                <a:spcPct val="90000"/>
              </a:lnSpc>
              <a:spcBef>
                <a:spcPct val="0"/>
              </a:spcBef>
              <a:buNone/>
              <a:defRPr lang="en-US" sz="4400" b="0" kern="1200" cap="none" spc="-50" baseline="0" dirty="0">
                <a:ln w="3175">
                  <a:noFill/>
                </a:ln>
                <a:solidFill>
                  <a:schemeClr val="tx1"/>
                </a:solidFill>
                <a:effectLst/>
                <a:latin typeface="Segoe UI" panose="020B0502040204020203" pitchFamily="34" charset="0"/>
                <a:ea typeface="+mn-ea"/>
                <a:cs typeface="Segoe UI" panose="020B0502040204020203" pitchFamily="34" charset="0"/>
              </a:defRPr>
            </a:lvl1pPr>
          </a:lstStyle>
          <a:p>
            <a:r>
              <a:rPr lang="en-US"/>
              <a:t>“Quote text”</a:t>
            </a:r>
          </a:p>
        </p:txBody>
      </p:sp>
      <p:sp>
        <p:nvSpPr>
          <p:cNvPr id="8" name="Text Placeholder 4">
            <a:extLst>
              <a:ext uri="{FF2B5EF4-FFF2-40B4-BE49-F238E27FC236}">
                <a16:creationId xmlns:a16="http://schemas.microsoft.com/office/drawing/2014/main" id="{49EC7442-9E8B-4375-C4B2-32309572DD61}"/>
              </a:ext>
            </a:extLst>
          </p:cNvPr>
          <p:cNvSpPr>
            <a:spLocks noGrp="1"/>
          </p:cNvSpPr>
          <p:nvPr>
            <p:ph type="body" sz="quarter" idx="12" hasCustomPrompt="1"/>
          </p:nvPr>
        </p:nvSpPr>
        <p:spPr>
          <a:xfrm>
            <a:off x="582042" y="3962400"/>
            <a:ext cx="91440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9" name="Text Placeholder 4">
            <a:extLst>
              <a:ext uri="{FF2B5EF4-FFF2-40B4-BE49-F238E27FC236}">
                <a16:creationId xmlns:a16="http://schemas.microsoft.com/office/drawing/2014/main" id="{342F6520-30B7-86E6-093E-6B72113BA534}"/>
              </a:ext>
            </a:extLst>
          </p:cNvPr>
          <p:cNvSpPr>
            <a:spLocks noGrp="1"/>
          </p:cNvSpPr>
          <p:nvPr>
            <p:ph type="body" sz="quarter" idx="14" hasCustomPrompt="1"/>
          </p:nvPr>
        </p:nvSpPr>
        <p:spPr>
          <a:xfrm>
            <a:off x="584200" y="4261494"/>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Company or position</a:t>
            </a:r>
          </a:p>
        </p:txBody>
      </p:sp>
    </p:spTree>
    <p:extLst>
      <p:ext uri="{BB962C8B-B14F-4D97-AF65-F5344CB8AC3E}">
        <p14:creationId xmlns:p14="http://schemas.microsoft.com/office/powerpoint/2010/main" val="121316703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160">
          <p15:clr>
            <a:srgbClr val="FBAE40"/>
          </p15:clr>
        </p15:guide>
        <p15:guide id="2" orient="horz" pos="1910">
          <p15:clr>
            <a:srgbClr val="FBAE40"/>
          </p15:clr>
        </p15:guide>
        <p15:guide id="3" orient="horz" pos="2506">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Quote with photo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5F7F2C-59A9-4E2B-034F-05B733194D6B}"/>
              </a:ext>
            </a:extLst>
          </p:cNvPr>
          <p:cNvSpPr>
            <a:spLocks noGrp="1"/>
          </p:cNvSpPr>
          <p:nvPr>
            <p:ph type="title" hasCustomPrompt="1"/>
          </p:nvPr>
        </p:nvSpPr>
        <p:spPr>
          <a:xfrm>
            <a:off x="4692313" y="2941391"/>
            <a:ext cx="6917075" cy="609398"/>
          </a:xfrm>
          <a:noFill/>
        </p:spPr>
        <p:txBody>
          <a:bodyPr vert="horz" wrap="square" lIns="0" tIns="0" rIns="0" bIns="0" rtlCol="0" anchor="b" anchorCtr="0">
            <a:spAutoFit/>
          </a:bodyPr>
          <a:lstStyle>
            <a:lvl1pPr marL="173736" indent="-173736">
              <a:defRPr lang="en-US" sz="4400" dirty="0">
                <a:latin typeface="Segoe UI" panose="020B0502040204020203" pitchFamily="34" charset="0"/>
                <a:cs typeface="Segoe UI" panose="020B0502040204020203" pitchFamily="34" charset="0"/>
              </a:defRPr>
            </a:lvl1pPr>
          </a:lstStyle>
          <a:p>
            <a:pPr marL="155448" lvl="0" indent="-155448">
              <a:lnSpc>
                <a:spcPct val="90000"/>
              </a:lnSpc>
            </a:pPr>
            <a:r>
              <a:rPr lang="en-US"/>
              <a:t>“Quote text”</a:t>
            </a:r>
          </a:p>
        </p:txBody>
      </p:sp>
      <p:sp>
        <p:nvSpPr>
          <p:cNvPr id="3" name="Picture Placeholder 9" descr="This photo is a 'placeholder' only. Drag or drop your photo here, or click and tap the center to insert a photo.">
            <a:extLst>
              <a:ext uri="{FF2B5EF4-FFF2-40B4-BE49-F238E27FC236}">
                <a16:creationId xmlns:a16="http://schemas.microsoft.com/office/drawing/2014/main" id="{F7FD632A-16A5-2492-41F4-7D9AB3D20436}"/>
              </a:ext>
            </a:extLst>
          </p:cNvPr>
          <p:cNvSpPr>
            <a:spLocks noGrp="1"/>
          </p:cNvSpPr>
          <p:nvPr>
            <p:ph type="pic" sz="quarter" idx="13"/>
          </p:nvPr>
        </p:nvSpPr>
        <p:spPr>
          <a:xfrm>
            <a:off x="584200" y="1643865"/>
            <a:ext cx="3741057" cy="3570270"/>
          </a:xfrm>
          <a:blipFill dpi="0" rotWithShape="1">
            <a:blip r:embed="rId3" cstate="email">
              <a:extLst>
                <a:ext uri="{28A0092B-C50C-407E-A947-70E740481C1C}">
                  <a14:useLocalDpi xmlns:a14="http://schemas.microsoft.com/office/drawing/2010/main"/>
                </a:ext>
              </a:extLst>
            </a:blip>
            <a:srcRect/>
            <a:tile tx="0" ty="0" sx="55000" sy="55000" flip="none" algn="tl"/>
          </a:blipFill>
        </p:spPr>
        <p:txBody>
          <a:bodyPr>
            <a:noAutofit/>
          </a:bodyPr>
          <a:lstStyle>
            <a:lvl1pPr marL="0" indent="0">
              <a:buNone/>
              <a:defRPr>
                <a:noFill/>
              </a:defRPr>
            </a:lvl1pPr>
          </a:lstStyle>
          <a:p>
            <a:r>
              <a:rPr lang="en-US"/>
              <a:t>Click icon to add picture</a:t>
            </a:r>
          </a:p>
        </p:txBody>
      </p:sp>
      <p:sp>
        <p:nvSpPr>
          <p:cNvPr id="8" name="Text Placeholder 4">
            <a:extLst>
              <a:ext uri="{FF2B5EF4-FFF2-40B4-BE49-F238E27FC236}">
                <a16:creationId xmlns:a16="http://schemas.microsoft.com/office/drawing/2014/main" id="{49EC7442-9E8B-4375-C4B2-32309572DD61}"/>
              </a:ext>
            </a:extLst>
          </p:cNvPr>
          <p:cNvSpPr>
            <a:spLocks noGrp="1"/>
          </p:cNvSpPr>
          <p:nvPr>
            <p:ph type="body" sz="quarter" idx="12" hasCustomPrompt="1"/>
          </p:nvPr>
        </p:nvSpPr>
        <p:spPr>
          <a:xfrm>
            <a:off x="4909456" y="3962400"/>
            <a:ext cx="6699932"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j-lt"/>
              </a:defRPr>
            </a:lvl1pPr>
          </a:lstStyle>
          <a:p>
            <a:pPr lvl="0"/>
            <a:r>
              <a:rPr lang="en-US"/>
              <a:t>Name</a:t>
            </a:r>
          </a:p>
        </p:txBody>
      </p:sp>
      <p:sp>
        <p:nvSpPr>
          <p:cNvPr id="9" name="Text Placeholder 4">
            <a:extLst>
              <a:ext uri="{FF2B5EF4-FFF2-40B4-BE49-F238E27FC236}">
                <a16:creationId xmlns:a16="http://schemas.microsoft.com/office/drawing/2014/main" id="{342F6520-30B7-86E6-093E-6B72113BA534}"/>
              </a:ext>
            </a:extLst>
          </p:cNvPr>
          <p:cNvSpPr>
            <a:spLocks noGrp="1"/>
          </p:cNvSpPr>
          <p:nvPr>
            <p:ph type="body" sz="quarter" idx="14" hasCustomPrompt="1"/>
          </p:nvPr>
        </p:nvSpPr>
        <p:spPr>
          <a:xfrm>
            <a:off x="4909456" y="4261494"/>
            <a:ext cx="6699932" cy="246221"/>
          </a:xfr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Company or position</a:t>
            </a:r>
          </a:p>
        </p:txBody>
      </p:sp>
    </p:spTree>
    <p:extLst>
      <p:ext uri="{BB962C8B-B14F-4D97-AF65-F5344CB8AC3E}">
        <p14:creationId xmlns:p14="http://schemas.microsoft.com/office/powerpoint/2010/main" val="138075419"/>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guide id="2" orient="horz" pos="1909">
          <p15:clr>
            <a:srgbClr val="FBAE40"/>
          </p15:clr>
        </p15:guide>
        <p15:guide id="3" orient="horz" pos="2506">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creensho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AE75E-50C6-99BB-0848-95941F7B34C7}"/>
              </a:ext>
            </a:extLst>
          </p:cNvPr>
          <p:cNvSpPr>
            <a:spLocks noGrp="1"/>
          </p:cNvSpPr>
          <p:nvPr>
            <p:ph type="title"/>
          </p:nvPr>
        </p:nvSpPr>
        <p:spPr>
          <a:xfrm>
            <a:off x="588263" y="457200"/>
            <a:ext cx="4153600" cy="553998"/>
          </a:xfrm>
        </p:spPr>
        <p:txBody>
          <a:bodyPr/>
          <a:lstStyle/>
          <a:p>
            <a:r>
              <a:rPr lang="en-US"/>
              <a:t>Click to edit Master title style</a:t>
            </a:r>
          </a:p>
        </p:txBody>
      </p:sp>
      <p:sp>
        <p:nvSpPr>
          <p:cNvPr id="6" name="Text Placeholder 5">
            <a:extLst>
              <a:ext uri="{FF2B5EF4-FFF2-40B4-BE49-F238E27FC236}">
                <a16:creationId xmlns:a16="http://schemas.microsoft.com/office/drawing/2014/main" id="{5B232AC0-B16F-5C51-D13C-BDEF058EC2DB}"/>
              </a:ext>
            </a:extLst>
          </p:cNvPr>
          <p:cNvSpPr>
            <a:spLocks noGrp="1"/>
          </p:cNvSpPr>
          <p:nvPr>
            <p:ph type="body" sz="quarter" idx="10"/>
          </p:nvPr>
        </p:nvSpPr>
        <p:spPr>
          <a:xfrm>
            <a:off x="584200" y="2025650"/>
            <a:ext cx="4152900" cy="424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descr="This photo is a 'placeholder' only. Drag or drop your photo here, or click and tap the center to insert a photo.">
            <a:extLst>
              <a:ext uri="{FF2B5EF4-FFF2-40B4-BE49-F238E27FC236}">
                <a16:creationId xmlns:a16="http://schemas.microsoft.com/office/drawing/2014/main" id="{2F80F494-7A48-2460-9280-FA838B6BB860}"/>
              </a:ext>
            </a:extLst>
          </p:cNvPr>
          <p:cNvSpPr>
            <a:spLocks noGrp="1"/>
          </p:cNvSpPr>
          <p:nvPr>
            <p:ph type="pic" sz="quarter" idx="11" hasCustomPrompt="1"/>
          </p:nvPr>
        </p:nvSpPr>
        <p:spPr>
          <a:xfrm>
            <a:off x="5591174" y="1681165"/>
            <a:ext cx="6601968" cy="3713607"/>
          </a:xfrm>
          <a:prstGeom prst="roundRect">
            <a:avLst>
              <a:gd name="adj" fmla="val 3942"/>
            </a:avLst>
          </a:prstGeom>
          <a:blipFill>
            <a:blip r:embed="rId3" cstate="email">
              <a:extLst>
                <a:ext uri="{28A0092B-C50C-407E-A947-70E740481C1C}">
                  <a14:useLocalDpi xmlns:a14="http://schemas.microsoft.com/office/drawing/2010/main"/>
                </a:ext>
              </a:extLst>
            </a:blip>
            <a:stretch>
              <a:fillRect/>
            </a:stretch>
          </a:blipFill>
          <a:ln w="254000">
            <a:gradFill flip="none" rotWithShape="1">
              <a:gsLst>
                <a:gs pos="0">
                  <a:srgbClr val="FFFFFF"/>
                </a:gs>
                <a:gs pos="100000">
                  <a:srgbClr val="F2F2F2"/>
                </a:gs>
              </a:gsLst>
              <a:lin ang="2700000" scaled="1"/>
              <a:tileRect/>
            </a:gradFill>
          </a:ln>
          <a:effectLst>
            <a:outerShdw blurRad="127000" dist="63500" dir="2700000" algn="ctr" rotWithShape="0">
              <a:srgbClr val="000000">
                <a:alpha val="25000"/>
              </a:srgbClr>
            </a:outerShdw>
          </a:effectLst>
        </p:spPr>
        <p:txBody>
          <a:bodyPr tIns="1005840">
            <a:noAutofit/>
          </a:bodyPr>
          <a:lstStyle>
            <a:lvl1pPr marL="0" indent="0" algn="ctr">
              <a:buNone/>
              <a:defRPr sz="1400">
                <a:solidFill>
                  <a:srgbClr val="000000"/>
                </a:solidFill>
                <a:latin typeface="+mj-lt"/>
              </a:defRPr>
            </a:lvl1pPr>
          </a:lstStyle>
          <a:p>
            <a:r>
              <a:rPr lang="en-US"/>
              <a:t>Drag and drop your</a:t>
            </a:r>
            <a:br>
              <a:rPr lang="en-US"/>
            </a:br>
            <a:r>
              <a:rPr lang="en-US"/>
              <a:t>photo here or click or</a:t>
            </a:r>
            <a:br>
              <a:rPr lang="en-US"/>
            </a:br>
            <a:r>
              <a:rPr lang="en-US"/>
              <a:t>tap icon below to insert</a:t>
            </a:r>
          </a:p>
        </p:txBody>
      </p:sp>
    </p:spTree>
    <p:extLst>
      <p:ext uri="{BB962C8B-B14F-4D97-AF65-F5344CB8AC3E}">
        <p14:creationId xmlns:p14="http://schemas.microsoft.com/office/powerpoint/2010/main" val="3273285932"/>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pos="2987">
          <p15:clr>
            <a:srgbClr val="FBAE40"/>
          </p15:clr>
        </p15:guide>
        <p15:guide id="4" orient="horz" pos="1276">
          <p15:clr>
            <a:srgbClr val="FBAE40"/>
          </p15:clr>
        </p15:guide>
        <p15:guide id="5" orient="horz" pos="901">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obile Screensho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AE75E-50C6-99BB-0848-95941F7B34C7}"/>
              </a:ext>
            </a:extLst>
          </p:cNvPr>
          <p:cNvSpPr>
            <a:spLocks noGrp="1"/>
          </p:cNvSpPr>
          <p:nvPr>
            <p:ph type="title"/>
          </p:nvPr>
        </p:nvSpPr>
        <p:spPr>
          <a:xfrm>
            <a:off x="588263" y="457200"/>
            <a:ext cx="4926712" cy="553998"/>
          </a:xfrm>
        </p:spPr>
        <p:txBody>
          <a:bodyPr/>
          <a:lstStyle/>
          <a:p>
            <a:r>
              <a:rPr lang="en-US"/>
              <a:t>Click to edit Master title style</a:t>
            </a:r>
          </a:p>
        </p:txBody>
      </p:sp>
      <p:sp>
        <p:nvSpPr>
          <p:cNvPr id="6" name="Text Placeholder 5">
            <a:extLst>
              <a:ext uri="{FF2B5EF4-FFF2-40B4-BE49-F238E27FC236}">
                <a16:creationId xmlns:a16="http://schemas.microsoft.com/office/drawing/2014/main" id="{5B232AC0-B16F-5C51-D13C-BDEF058EC2DB}"/>
              </a:ext>
            </a:extLst>
          </p:cNvPr>
          <p:cNvSpPr>
            <a:spLocks noGrp="1"/>
          </p:cNvSpPr>
          <p:nvPr>
            <p:ph type="body" sz="quarter" idx="10"/>
          </p:nvPr>
        </p:nvSpPr>
        <p:spPr>
          <a:xfrm>
            <a:off x="584199" y="2025650"/>
            <a:ext cx="4930775" cy="424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descr="This photo is a 'placeholder' only. Drag or drop your photo here, or click and tap the center to insert a photo.">
            <a:extLst>
              <a:ext uri="{FF2B5EF4-FFF2-40B4-BE49-F238E27FC236}">
                <a16:creationId xmlns:a16="http://schemas.microsoft.com/office/drawing/2014/main" id="{560D4059-8C07-7C46-13EE-577BE9B28E67}"/>
              </a:ext>
            </a:extLst>
          </p:cNvPr>
          <p:cNvSpPr>
            <a:spLocks noGrp="1"/>
          </p:cNvSpPr>
          <p:nvPr>
            <p:ph type="pic" sz="quarter" idx="11" hasCustomPrompt="1"/>
          </p:nvPr>
        </p:nvSpPr>
        <p:spPr>
          <a:xfrm>
            <a:off x="7543802" y="843604"/>
            <a:ext cx="2383621" cy="5166360"/>
          </a:xfrm>
          <a:prstGeom prst="roundRect">
            <a:avLst>
              <a:gd name="adj" fmla="val 3755"/>
            </a:avLst>
          </a:prstGeom>
          <a:blipFill>
            <a:blip r:embed="rId3" cstate="email">
              <a:extLst>
                <a:ext uri="{28A0092B-C50C-407E-A947-70E740481C1C}">
                  <a14:useLocalDpi xmlns:a14="http://schemas.microsoft.com/office/drawing/2010/main"/>
                </a:ext>
              </a:extLst>
            </a:blip>
            <a:stretch>
              <a:fillRect/>
            </a:stretch>
          </a:blipFill>
          <a:ln w="254000">
            <a:gradFill>
              <a:gsLst>
                <a:gs pos="0">
                  <a:srgbClr val="FFFFFF"/>
                </a:gs>
                <a:gs pos="100000">
                  <a:srgbClr val="F2F2F2"/>
                </a:gs>
              </a:gsLst>
              <a:lin ang="2700000" scaled="0"/>
            </a:gradFill>
          </a:ln>
          <a:effectLst>
            <a:outerShdw blurRad="127000" dist="63500" dir="2700000" algn="ctr" rotWithShape="0">
              <a:srgbClr val="000000">
                <a:alpha val="25000"/>
              </a:srgbClr>
            </a:outerShdw>
          </a:effectLst>
        </p:spPr>
        <p:txBody>
          <a:bodyPr bIns="1005840" anchor="ctr" anchorCtr="0">
            <a:noAutofit/>
          </a:bodyPr>
          <a:lstStyle>
            <a:lvl1pPr marL="0" indent="0" algn="ctr">
              <a:buNone/>
              <a:defRPr sz="1200">
                <a:solidFill>
                  <a:srgbClr val="FFFFFF"/>
                </a:solidFill>
                <a:latin typeface="+mj-lt"/>
              </a:defRPr>
            </a:lvl1pPr>
          </a:lstStyle>
          <a:p>
            <a:r>
              <a:rPr lang="en-US"/>
              <a:t>Drag and drop your photo</a:t>
            </a:r>
            <a:br>
              <a:rPr lang="en-US"/>
            </a:br>
            <a:r>
              <a:rPr lang="en-US"/>
              <a:t>here or click or tap icon</a:t>
            </a:r>
            <a:br>
              <a:rPr lang="en-US"/>
            </a:br>
            <a:r>
              <a:rPr lang="en-US"/>
              <a:t>below to insert</a:t>
            </a:r>
          </a:p>
        </p:txBody>
      </p:sp>
    </p:spTree>
    <p:extLst>
      <p:ext uri="{BB962C8B-B14F-4D97-AF65-F5344CB8AC3E}">
        <p14:creationId xmlns:p14="http://schemas.microsoft.com/office/powerpoint/2010/main" val="3756081002"/>
      </p:ext>
    </p:extLst>
  </p:cSld>
  <p:clrMapOvr>
    <a:masterClrMapping/>
  </p:clrMapOvr>
  <p:transition>
    <p:fade/>
  </p:transition>
  <p:extLst>
    <p:ext uri="{DCECCB84-F9BA-43D5-87BE-67443E8EF086}">
      <p15:sldGuideLst xmlns:p15="http://schemas.microsoft.com/office/powerpoint/2012/main">
        <p15:guide id="2" pos="3840">
          <p15:clr>
            <a:srgbClr val="FBAE40"/>
          </p15:clr>
        </p15:guide>
        <p15:guide id="3" pos="3474">
          <p15:clr>
            <a:srgbClr val="FBAE40"/>
          </p15:clr>
        </p15:guide>
        <p15:guide id="4" orient="horz" pos="1276">
          <p15:clr>
            <a:srgbClr val="FBAE40"/>
          </p15:clr>
        </p15:guide>
        <p15:guide id="5" orient="horz" pos="901">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8738280"/>
      </p:ext>
    </p:extLst>
  </p:cSld>
  <p:clrMapOvr>
    <a:masterClrMapping/>
  </p:clrMapOvr>
  <p:transition>
    <p:fade/>
  </p:transition>
  <p:extLst>
    <p:ext uri="{DCECCB84-F9BA-43D5-87BE-67443E8EF086}">
      <p15:sldGuideLst xmlns:p15="http://schemas.microsoft.com/office/powerpoint/2012/main"/>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229833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861774"/>
          </a:xfrm>
        </p:spPr>
        <p:txBody>
          <a:bodyPr/>
          <a:lstStyle>
            <a:lvl1pPr marL="0" indent="0">
              <a:buNone/>
              <a:defRPr sz="28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740429872"/>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94.xml"/><Relationship Id="rId21" Type="http://schemas.openxmlformats.org/officeDocument/2006/relationships/slideLayout" Target="../slideLayouts/slideLayout89.xml"/><Relationship Id="rId42" Type="http://schemas.openxmlformats.org/officeDocument/2006/relationships/slideLayout" Target="../slideLayouts/slideLayout110.xml"/><Relationship Id="rId47" Type="http://schemas.openxmlformats.org/officeDocument/2006/relationships/slideLayout" Target="../slideLayouts/slideLayout115.xml"/><Relationship Id="rId63" Type="http://schemas.openxmlformats.org/officeDocument/2006/relationships/slideLayout" Target="../slideLayouts/slideLayout131.xml"/><Relationship Id="rId68" Type="http://schemas.openxmlformats.org/officeDocument/2006/relationships/slideLayout" Target="../slideLayouts/slideLayout136.xml"/><Relationship Id="rId84" Type="http://schemas.openxmlformats.org/officeDocument/2006/relationships/slideLayout" Target="../slideLayouts/slideLayout152.xml"/><Relationship Id="rId89" Type="http://schemas.openxmlformats.org/officeDocument/2006/relationships/slideLayout" Target="../slideLayouts/slideLayout157.xml"/><Relationship Id="rId16" Type="http://schemas.openxmlformats.org/officeDocument/2006/relationships/slideLayout" Target="../slideLayouts/slideLayout84.xml"/><Relationship Id="rId11" Type="http://schemas.openxmlformats.org/officeDocument/2006/relationships/slideLayout" Target="../slideLayouts/slideLayout79.xml"/><Relationship Id="rId32" Type="http://schemas.openxmlformats.org/officeDocument/2006/relationships/slideLayout" Target="../slideLayouts/slideLayout100.xml"/><Relationship Id="rId37" Type="http://schemas.openxmlformats.org/officeDocument/2006/relationships/slideLayout" Target="../slideLayouts/slideLayout105.xml"/><Relationship Id="rId53" Type="http://schemas.openxmlformats.org/officeDocument/2006/relationships/slideLayout" Target="../slideLayouts/slideLayout121.xml"/><Relationship Id="rId58" Type="http://schemas.openxmlformats.org/officeDocument/2006/relationships/slideLayout" Target="../slideLayouts/slideLayout126.xml"/><Relationship Id="rId74" Type="http://schemas.openxmlformats.org/officeDocument/2006/relationships/slideLayout" Target="../slideLayouts/slideLayout142.xml"/><Relationship Id="rId79" Type="http://schemas.openxmlformats.org/officeDocument/2006/relationships/slideLayout" Target="../slideLayouts/slideLayout147.xml"/><Relationship Id="rId102" Type="http://schemas.openxmlformats.org/officeDocument/2006/relationships/slideLayout" Target="../slideLayouts/slideLayout170.xml"/><Relationship Id="rId5" Type="http://schemas.openxmlformats.org/officeDocument/2006/relationships/slideLayout" Target="../slideLayouts/slideLayout73.xml"/><Relationship Id="rId90" Type="http://schemas.openxmlformats.org/officeDocument/2006/relationships/slideLayout" Target="../slideLayouts/slideLayout158.xml"/><Relationship Id="rId95" Type="http://schemas.openxmlformats.org/officeDocument/2006/relationships/slideLayout" Target="../slideLayouts/slideLayout163.xml"/><Relationship Id="rId22" Type="http://schemas.openxmlformats.org/officeDocument/2006/relationships/slideLayout" Target="../slideLayouts/slideLayout90.xml"/><Relationship Id="rId27" Type="http://schemas.openxmlformats.org/officeDocument/2006/relationships/slideLayout" Target="../slideLayouts/slideLayout95.xml"/><Relationship Id="rId43" Type="http://schemas.openxmlformats.org/officeDocument/2006/relationships/slideLayout" Target="../slideLayouts/slideLayout111.xml"/><Relationship Id="rId48" Type="http://schemas.openxmlformats.org/officeDocument/2006/relationships/slideLayout" Target="../slideLayouts/slideLayout116.xml"/><Relationship Id="rId64" Type="http://schemas.openxmlformats.org/officeDocument/2006/relationships/slideLayout" Target="../slideLayouts/slideLayout132.xml"/><Relationship Id="rId69" Type="http://schemas.openxmlformats.org/officeDocument/2006/relationships/slideLayout" Target="../slideLayouts/slideLayout137.xml"/><Relationship Id="rId80" Type="http://schemas.openxmlformats.org/officeDocument/2006/relationships/slideLayout" Target="../slideLayouts/slideLayout148.xml"/><Relationship Id="rId85" Type="http://schemas.openxmlformats.org/officeDocument/2006/relationships/slideLayout" Target="../slideLayouts/slideLayout153.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slideLayout" Target="../slideLayouts/slideLayout93.xml"/><Relationship Id="rId33" Type="http://schemas.openxmlformats.org/officeDocument/2006/relationships/slideLayout" Target="../slideLayouts/slideLayout101.xml"/><Relationship Id="rId38" Type="http://schemas.openxmlformats.org/officeDocument/2006/relationships/slideLayout" Target="../slideLayouts/slideLayout106.xml"/><Relationship Id="rId46" Type="http://schemas.openxmlformats.org/officeDocument/2006/relationships/slideLayout" Target="../slideLayouts/slideLayout114.xml"/><Relationship Id="rId59" Type="http://schemas.openxmlformats.org/officeDocument/2006/relationships/slideLayout" Target="../slideLayouts/slideLayout127.xml"/><Relationship Id="rId67" Type="http://schemas.openxmlformats.org/officeDocument/2006/relationships/slideLayout" Target="../slideLayouts/slideLayout135.xml"/><Relationship Id="rId103" Type="http://schemas.openxmlformats.org/officeDocument/2006/relationships/slideLayout" Target="../slideLayouts/slideLayout171.xml"/><Relationship Id="rId20" Type="http://schemas.openxmlformats.org/officeDocument/2006/relationships/slideLayout" Target="../slideLayouts/slideLayout88.xml"/><Relationship Id="rId41" Type="http://schemas.openxmlformats.org/officeDocument/2006/relationships/slideLayout" Target="../slideLayouts/slideLayout109.xml"/><Relationship Id="rId54" Type="http://schemas.openxmlformats.org/officeDocument/2006/relationships/slideLayout" Target="../slideLayouts/slideLayout122.xml"/><Relationship Id="rId62" Type="http://schemas.openxmlformats.org/officeDocument/2006/relationships/slideLayout" Target="../slideLayouts/slideLayout130.xml"/><Relationship Id="rId70" Type="http://schemas.openxmlformats.org/officeDocument/2006/relationships/slideLayout" Target="../slideLayouts/slideLayout138.xml"/><Relationship Id="rId75" Type="http://schemas.openxmlformats.org/officeDocument/2006/relationships/slideLayout" Target="../slideLayouts/slideLayout143.xml"/><Relationship Id="rId83" Type="http://schemas.openxmlformats.org/officeDocument/2006/relationships/slideLayout" Target="../slideLayouts/slideLayout151.xml"/><Relationship Id="rId88" Type="http://schemas.openxmlformats.org/officeDocument/2006/relationships/slideLayout" Target="../slideLayouts/slideLayout156.xml"/><Relationship Id="rId91" Type="http://schemas.openxmlformats.org/officeDocument/2006/relationships/slideLayout" Target="../slideLayouts/slideLayout159.xml"/><Relationship Id="rId96" Type="http://schemas.openxmlformats.org/officeDocument/2006/relationships/slideLayout" Target="../slideLayouts/slideLayout164.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28" Type="http://schemas.openxmlformats.org/officeDocument/2006/relationships/slideLayout" Target="../slideLayouts/slideLayout96.xml"/><Relationship Id="rId36" Type="http://schemas.openxmlformats.org/officeDocument/2006/relationships/slideLayout" Target="../slideLayouts/slideLayout104.xml"/><Relationship Id="rId49" Type="http://schemas.openxmlformats.org/officeDocument/2006/relationships/slideLayout" Target="../slideLayouts/slideLayout117.xml"/><Relationship Id="rId57" Type="http://schemas.openxmlformats.org/officeDocument/2006/relationships/slideLayout" Target="../slideLayouts/slideLayout125.xml"/><Relationship Id="rId10" Type="http://schemas.openxmlformats.org/officeDocument/2006/relationships/slideLayout" Target="../slideLayouts/slideLayout78.xml"/><Relationship Id="rId31" Type="http://schemas.openxmlformats.org/officeDocument/2006/relationships/slideLayout" Target="../slideLayouts/slideLayout99.xml"/><Relationship Id="rId44" Type="http://schemas.openxmlformats.org/officeDocument/2006/relationships/slideLayout" Target="../slideLayouts/slideLayout112.xml"/><Relationship Id="rId52" Type="http://schemas.openxmlformats.org/officeDocument/2006/relationships/slideLayout" Target="../slideLayouts/slideLayout120.xml"/><Relationship Id="rId60" Type="http://schemas.openxmlformats.org/officeDocument/2006/relationships/slideLayout" Target="../slideLayouts/slideLayout128.xml"/><Relationship Id="rId65" Type="http://schemas.openxmlformats.org/officeDocument/2006/relationships/slideLayout" Target="../slideLayouts/slideLayout133.xml"/><Relationship Id="rId73" Type="http://schemas.openxmlformats.org/officeDocument/2006/relationships/slideLayout" Target="../slideLayouts/slideLayout141.xml"/><Relationship Id="rId78" Type="http://schemas.openxmlformats.org/officeDocument/2006/relationships/slideLayout" Target="../slideLayouts/slideLayout146.xml"/><Relationship Id="rId81" Type="http://schemas.openxmlformats.org/officeDocument/2006/relationships/slideLayout" Target="../slideLayouts/slideLayout149.xml"/><Relationship Id="rId86" Type="http://schemas.openxmlformats.org/officeDocument/2006/relationships/slideLayout" Target="../slideLayouts/slideLayout154.xml"/><Relationship Id="rId94" Type="http://schemas.openxmlformats.org/officeDocument/2006/relationships/slideLayout" Target="../slideLayouts/slideLayout162.xml"/><Relationship Id="rId99" Type="http://schemas.openxmlformats.org/officeDocument/2006/relationships/slideLayout" Target="../slideLayouts/slideLayout167.xml"/><Relationship Id="rId101" Type="http://schemas.openxmlformats.org/officeDocument/2006/relationships/slideLayout" Target="../slideLayouts/slideLayout169.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9" Type="http://schemas.openxmlformats.org/officeDocument/2006/relationships/slideLayout" Target="../slideLayouts/slideLayout107.xml"/><Relationship Id="rId34" Type="http://schemas.openxmlformats.org/officeDocument/2006/relationships/slideLayout" Target="../slideLayouts/slideLayout102.xml"/><Relationship Id="rId50" Type="http://schemas.openxmlformats.org/officeDocument/2006/relationships/slideLayout" Target="../slideLayouts/slideLayout118.xml"/><Relationship Id="rId55" Type="http://schemas.openxmlformats.org/officeDocument/2006/relationships/slideLayout" Target="../slideLayouts/slideLayout123.xml"/><Relationship Id="rId76" Type="http://schemas.openxmlformats.org/officeDocument/2006/relationships/slideLayout" Target="../slideLayouts/slideLayout144.xml"/><Relationship Id="rId97" Type="http://schemas.openxmlformats.org/officeDocument/2006/relationships/slideLayout" Target="../slideLayouts/slideLayout165.xml"/><Relationship Id="rId104" Type="http://schemas.openxmlformats.org/officeDocument/2006/relationships/theme" Target="../theme/theme2.xml"/><Relationship Id="rId7" Type="http://schemas.openxmlformats.org/officeDocument/2006/relationships/slideLayout" Target="../slideLayouts/slideLayout75.xml"/><Relationship Id="rId71" Type="http://schemas.openxmlformats.org/officeDocument/2006/relationships/slideLayout" Target="../slideLayouts/slideLayout139.xml"/><Relationship Id="rId92" Type="http://schemas.openxmlformats.org/officeDocument/2006/relationships/slideLayout" Target="../slideLayouts/slideLayout160.xml"/><Relationship Id="rId2" Type="http://schemas.openxmlformats.org/officeDocument/2006/relationships/slideLayout" Target="../slideLayouts/slideLayout70.xml"/><Relationship Id="rId29" Type="http://schemas.openxmlformats.org/officeDocument/2006/relationships/slideLayout" Target="../slideLayouts/slideLayout97.xml"/><Relationship Id="rId24" Type="http://schemas.openxmlformats.org/officeDocument/2006/relationships/slideLayout" Target="../slideLayouts/slideLayout92.xml"/><Relationship Id="rId40" Type="http://schemas.openxmlformats.org/officeDocument/2006/relationships/slideLayout" Target="../slideLayouts/slideLayout108.xml"/><Relationship Id="rId45" Type="http://schemas.openxmlformats.org/officeDocument/2006/relationships/slideLayout" Target="../slideLayouts/slideLayout113.xml"/><Relationship Id="rId66" Type="http://schemas.openxmlformats.org/officeDocument/2006/relationships/slideLayout" Target="../slideLayouts/slideLayout134.xml"/><Relationship Id="rId87" Type="http://schemas.openxmlformats.org/officeDocument/2006/relationships/slideLayout" Target="../slideLayouts/slideLayout155.xml"/><Relationship Id="rId61" Type="http://schemas.openxmlformats.org/officeDocument/2006/relationships/slideLayout" Target="../slideLayouts/slideLayout129.xml"/><Relationship Id="rId82" Type="http://schemas.openxmlformats.org/officeDocument/2006/relationships/slideLayout" Target="../slideLayouts/slideLayout150.xml"/><Relationship Id="rId19" Type="http://schemas.openxmlformats.org/officeDocument/2006/relationships/slideLayout" Target="../slideLayouts/slideLayout87.xml"/><Relationship Id="rId14" Type="http://schemas.openxmlformats.org/officeDocument/2006/relationships/slideLayout" Target="../slideLayouts/slideLayout82.xml"/><Relationship Id="rId30" Type="http://schemas.openxmlformats.org/officeDocument/2006/relationships/slideLayout" Target="../slideLayouts/slideLayout98.xml"/><Relationship Id="rId35" Type="http://schemas.openxmlformats.org/officeDocument/2006/relationships/slideLayout" Target="../slideLayouts/slideLayout103.xml"/><Relationship Id="rId56" Type="http://schemas.openxmlformats.org/officeDocument/2006/relationships/slideLayout" Target="../slideLayouts/slideLayout124.xml"/><Relationship Id="rId77" Type="http://schemas.openxmlformats.org/officeDocument/2006/relationships/slideLayout" Target="../slideLayouts/slideLayout145.xml"/><Relationship Id="rId100" Type="http://schemas.openxmlformats.org/officeDocument/2006/relationships/slideLayout" Target="../slideLayouts/slideLayout168.xml"/><Relationship Id="rId8" Type="http://schemas.openxmlformats.org/officeDocument/2006/relationships/slideLayout" Target="../slideLayouts/slideLayout76.xml"/><Relationship Id="rId51" Type="http://schemas.openxmlformats.org/officeDocument/2006/relationships/slideLayout" Target="../slideLayouts/slideLayout119.xml"/><Relationship Id="rId72" Type="http://schemas.openxmlformats.org/officeDocument/2006/relationships/slideLayout" Target="../slideLayouts/slideLayout140.xml"/><Relationship Id="rId93" Type="http://schemas.openxmlformats.org/officeDocument/2006/relationships/slideLayout" Target="../slideLayouts/slideLayout161.xml"/><Relationship Id="rId98" Type="http://schemas.openxmlformats.org/officeDocument/2006/relationships/slideLayout" Target="../slideLayouts/slideLayout166.xml"/><Relationship Id="rId3" Type="http://schemas.openxmlformats.org/officeDocument/2006/relationships/slideLayout" Target="../slideLayouts/slideLayout7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9.xml"/><Relationship Id="rId13" Type="http://schemas.openxmlformats.org/officeDocument/2006/relationships/slideLayout" Target="../slideLayouts/slideLayout184.xml"/><Relationship Id="rId3" Type="http://schemas.openxmlformats.org/officeDocument/2006/relationships/slideLayout" Target="../slideLayouts/slideLayout174.xml"/><Relationship Id="rId7" Type="http://schemas.openxmlformats.org/officeDocument/2006/relationships/slideLayout" Target="../slideLayouts/slideLayout178.xml"/><Relationship Id="rId12" Type="http://schemas.openxmlformats.org/officeDocument/2006/relationships/slideLayout" Target="../slideLayouts/slideLayout183.xml"/><Relationship Id="rId2" Type="http://schemas.openxmlformats.org/officeDocument/2006/relationships/slideLayout" Target="../slideLayouts/slideLayout173.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11" Type="http://schemas.openxmlformats.org/officeDocument/2006/relationships/slideLayout" Target="../slideLayouts/slideLayout182.xml"/><Relationship Id="rId5" Type="http://schemas.openxmlformats.org/officeDocument/2006/relationships/slideLayout" Target="../slideLayouts/slideLayout176.xml"/><Relationship Id="rId10" Type="http://schemas.openxmlformats.org/officeDocument/2006/relationships/slideLayout" Target="../slideLayouts/slideLayout181.xml"/><Relationship Id="rId4" Type="http://schemas.openxmlformats.org/officeDocument/2006/relationships/slideLayout" Target="../slideLayouts/slideLayout175.xml"/><Relationship Id="rId9" Type="http://schemas.openxmlformats.org/officeDocument/2006/relationships/slideLayout" Target="../slideLayouts/slideLayout180.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210.xml"/><Relationship Id="rId21" Type="http://schemas.openxmlformats.org/officeDocument/2006/relationships/slideLayout" Target="../slideLayouts/slideLayout205.xml"/><Relationship Id="rId42" Type="http://schemas.openxmlformats.org/officeDocument/2006/relationships/slideLayout" Target="../slideLayouts/slideLayout226.xml"/><Relationship Id="rId47" Type="http://schemas.openxmlformats.org/officeDocument/2006/relationships/slideLayout" Target="../slideLayouts/slideLayout231.xml"/><Relationship Id="rId63" Type="http://schemas.openxmlformats.org/officeDocument/2006/relationships/slideLayout" Target="../slideLayouts/slideLayout247.xml"/><Relationship Id="rId68" Type="http://schemas.openxmlformats.org/officeDocument/2006/relationships/slideLayout" Target="../slideLayouts/slideLayout252.xml"/><Relationship Id="rId84" Type="http://schemas.openxmlformats.org/officeDocument/2006/relationships/slideLayout" Target="../slideLayouts/slideLayout268.xml"/><Relationship Id="rId89" Type="http://schemas.openxmlformats.org/officeDocument/2006/relationships/slideLayout" Target="../slideLayouts/slideLayout273.xml"/><Relationship Id="rId16" Type="http://schemas.openxmlformats.org/officeDocument/2006/relationships/slideLayout" Target="../slideLayouts/slideLayout200.xml"/><Relationship Id="rId11" Type="http://schemas.openxmlformats.org/officeDocument/2006/relationships/slideLayout" Target="../slideLayouts/slideLayout195.xml"/><Relationship Id="rId32" Type="http://schemas.openxmlformats.org/officeDocument/2006/relationships/slideLayout" Target="../slideLayouts/slideLayout216.xml"/><Relationship Id="rId37" Type="http://schemas.openxmlformats.org/officeDocument/2006/relationships/slideLayout" Target="../slideLayouts/slideLayout221.xml"/><Relationship Id="rId53" Type="http://schemas.openxmlformats.org/officeDocument/2006/relationships/slideLayout" Target="../slideLayouts/slideLayout237.xml"/><Relationship Id="rId58" Type="http://schemas.openxmlformats.org/officeDocument/2006/relationships/slideLayout" Target="../slideLayouts/slideLayout242.xml"/><Relationship Id="rId74" Type="http://schemas.openxmlformats.org/officeDocument/2006/relationships/slideLayout" Target="../slideLayouts/slideLayout258.xml"/><Relationship Id="rId79" Type="http://schemas.openxmlformats.org/officeDocument/2006/relationships/slideLayout" Target="../slideLayouts/slideLayout263.xml"/><Relationship Id="rId5" Type="http://schemas.openxmlformats.org/officeDocument/2006/relationships/slideLayout" Target="../slideLayouts/slideLayout189.xml"/><Relationship Id="rId90" Type="http://schemas.openxmlformats.org/officeDocument/2006/relationships/slideLayout" Target="../slideLayouts/slideLayout274.xml"/><Relationship Id="rId95" Type="http://schemas.openxmlformats.org/officeDocument/2006/relationships/image" Target="../media/image84.svg"/><Relationship Id="rId22" Type="http://schemas.openxmlformats.org/officeDocument/2006/relationships/slideLayout" Target="../slideLayouts/slideLayout206.xml"/><Relationship Id="rId27" Type="http://schemas.openxmlformats.org/officeDocument/2006/relationships/slideLayout" Target="../slideLayouts/slideLayout211.xml"/><Relationship Id="rId43" Type="http://schemas.openxmlformats.org/officeDocument/2006/relationships/slideLayout" Target="../slideLayouts/slideLayout227.xml"/><Relationship Id="rId48" Type="http://schemas.openxmlformats.org/officeDocument/2006/relationships/slideLayout" Target="../slideLayouts/slideLayout232.xml"/><Relationship Id="rId64" Type="http://schemas.openxmlformats.org/officeDocument/2006/relationships/slideLayout" Target="../slideLayouts/slideLayout248.xml"/><Relationship Id="rId69" Type="http://schemas.openxmlformats.org/officeDocument/2006/relationships/slideLayout" Target="../slideLayouts/slideLayout253.xml"/><Relationship Id="rId8" Type="http://schemas.openxmlformats.org/officeDocument/2006/relationships/slideLayout" Target="../slideLayouts/slideLayout192.xml"/><Relationship Id="rId51" Type="http://schemas.openxmlformats.org/officeDocument/2006/relationships/slideLayout" Target="../slideLayouts/slideLayout235.xml"/><Relationship Id="rId72" Type="http://schemas.openxmlformats.org/officeDocument/2006/relationships/slideLayout" Target="../slideLayouts/slideLayout256.xml"/><Relationship Id="rId80" Type="http://schemas.openxmlformats.org/officeDocument/2006/relationships/slideLayout" Target="../slideLayouts/slideLayout264.xml"/><Relationship Id="rId85" Type="http://schemas.openxmlformats.org/officeDocument/2006/relationships/slideLayout" Target="../slideLayouts/slideLayout269.xml"/><Relationship Id="rId93" Type="http://schemas.openxmlformats.org/officeDocument/2006/relationships/theme" Target="../theme/theme4.xml"/><Relationship Id="rId3" Type="http://schemas.openxmlformats.org/officeDocument/2006/relationships/slideLayout" Target="../slideLayouts/slideLayout187.xml"/><Relationship Id="rId12" Type="http://schemas.openxmlformats.org/officeDocument/2006/relationships/slideLayout" Target="../slideLayouts/slideLayout196.xml"/><Relationship Id="rId17" Type="http://schemas.openxmlformats.org/officeDocument/2006/relationships/slideLayout" Target="../slideLayouts/slideLayout201.xml"/><Relationship Id="rId25" Type="http://schemas.openxmlformats.org/officeDocument/2006/relationships/slideLayout" Target="../slideLayouts/slideLayout209.xml"/><Relationship Id="rId33" Type="http://schemas.openxmlformats.org/officeDocument/2006/relationships/slideLayout" Target="../slideLayouts/slideLayout217.xml"/><Relationship Id="rId38" Type="http://schemas.openxmlformats.org/officeDocument/2006/relationships/slideLayout" Target="../slideLayouts/slideLayout222.xml"/><Relationship Id="rId46" Type="http://schemas.openxmlformats.org/officeDocument/2006/relationships/slideLayout" Target="../slideLayouts/slideLayout230.xml"/><Relationship Id="rId59" Type="http://schemas.openxmlformats.org/officeDocument/2006/relationships/slideLayout" Target="../slideLayouts/slideLayout243.xml"/><Relationship Id="rId67" Type="http://schemas.openxmlformats.org/officeDocument/2006/relationships/slideLayout" Target="../slideLayouts/slideLayout251.xml"/><Relationship Id="rId20" Type="http://schemas.openxmlformats.org/officeDocument/2006/relationships/slideLayout" Target="../slideLayouts/slideLayout204.xml"/><Relationship Id="rId41" Type="http://schemas.openxmlformats.org/officeDocument/2006/relationships/slideLayout" Target="../slideLayouts/slideLayout225.xml"/><Relationship Id="rId54" Type="http://schemas.openxmlformats.org/officeDocument/2006/relationships/slideLayout" Target="../slideLayouts/slideLayout238.xml"/><Relationship Id="rId62" Type="http://schemas.openxmlformats.org/officeDocument/2006/relationships/slideLayout" Target="../slideLayouts/slideLayout246.xml"/><Relationship Id="rId70" Type="http://schemas.openxmlformats.org/officeDocument/2006/relationships/slideLayout" Target="../slideLayouts/slideLayout254.xml"/><Relationship Id="rId75" Type="http://schemas.openxmlformats.org/officeDocument/2006/relationships/slideLayout" Target="../slideLayouts/slideLayout259.xml"/><Relationship Id="rId83" Type="http://schemas.openxmlformats.org/officeDocument/2006/relationships/slideLayout" Target="../slideLayouts/slideLayout267.xml"/><Relationship Id="rId88" Type="http://schemas.openxmlformats.org/officeDocument/2006/relationships/slideLayout" Target="../slideLayouts/slideLayout272.xml"/><Relationship Id="rId91" Type="http://schemas.openxmlformats.org/officeDocument/2006/relationships/slideLayout" Target="../slideLayouts/slideLayout275.xml"/><Relationship Id="rId1" Type="http://schemas.openxmlformats.org/officeDocument/2006/relationships/slideLayout" Target="../slideLayouts/slideLayout185.xml"/><Relationship Id="rId6" Type="http://schemas.openxmlformats.org/officeDocument/2006/relationships/slideLayout" Target="../slideLayouts/slideLayout190.xml"/><Relationship Id="rId15" Type="http://schemas.openxmlformats.org/officeDocument/2006/relationships/slideLayout" Target="../slideLayouts/slideLayout199.xml"/><Relationship Id="rId23" Type="http://schemas.openxmlformats.org/officeDocument/2006/relationships/slideLayout" Target="../slideLayouts/slideLayout207.xml"/><Relationship Id="rId28" Type="http://schemas.openxmlformats.org/officeDocument/2006/relationships/slideLayout" Target="../slideLayouts/slideLayout212.xml"/><Relationship Id="rId36" Type="http://schemas.openxmlformats.org/officeDocument/2006/relationships/slideLayout" Target="../slideLayouts/slideLayout220.xml"/><Relationship Id="rId49" Type="http://schemas.openxmlformats.org/officeDocument/2006/relationships/slideLayout" Target="../slideLayouts/slideLayout233.xml"/><Relationship Id="rId57" Type="http://schemas.openxmlformats.org/officeDocument/2006/relationships/slideLayout" Target="../slideLayouts/slideLayout241.xml"/><Relationship Id="rId10" Type="http://schemas.openxmlformats.org/officeDocument/2006/relationships/slideLayout" Target="../slideLayouts/slideLayout194.xml"/><Relationship Id="rId31" Type="http://schemas.openxmlformats.org/officeDocument/2006/relationships/slideLayout" Target="../slideLayouts/slideLayout215.xml"/><Relationship Id="rId44" Type="http://schemas.openxmlformats.org/officeDocument/2006/relationships/slideLayout" Target="../slideLayouts/slideLayout228.xml"/><Relationship Id="rId52" Type="http://schemas.openxmlformats.org/officeDocument/2006/relationships/slideLayout" Target="../slideLayouts/slideLayout236.xml"/><Relationship Id="rId60" Type="http://schemas.openxmlformats.org/officeDocument/2006/relationships/slideLayout" Target="../slideLayouts/slideLayout244.xml"/><Relationship Id="rId65" Type="http://schemas.openxmlformats.org/officeDocument/2006/relationships/slideLayout" Target="../slideLayouts/slideLayout249.xml"/><Relationship Id="rId73" Type="http://schemas.openxmlformats.org/officeDocument/2006/relationships/slideLayout" Target="../slideLayouts/slideLayout257.xml"/><Relationship Id="rId78" Type="http://schemas.openxmlformats.org/officeDocument/2006/relationships/slideLayout" Target="../slideLayouts/slideLayout262.xml"/><Relationship Id="rId81" Type="http://schemas.openxmlformats.org/officeDocument/2006/relationships/slideLayout" Target="../slideLayouts/slideLayout265.xml"/><Relationship Id="rId86" Type="http://schemas.openxmlformats.org/officeDocument/2006/relationships/slideLayout" Target="../slideLayouts/slideLayout270.xml"/><Relationship Id="rId94" Type="http://schemas.openxmlformats.org/officeDocument/2006/relationships/image" Target="../media/image83.png"/><Relationship Id="rId4" Type="http://schemas.openxmlformats.org/officeDocument/2006/relationships/slideLayout" Target="../slideLayouts/slideLayout188.xml"/><Relationship Id="rId9" Type="http://schemas.openxmlformats.org/officeDocument/2006/relationships/slideLayout" Target="../slideLayouts/slideLayout193.xml"/><Relationship Id="rId13" Type="http://schemas.openxmlformats.org/officeDocument/2006/relationships/slideLayout" Target="../slideLayouts/slideLayout197.xml"/><Relationship Id="rId18" Type="http://schemas.openxmlformats.org/officeDocument/2006/relationships/slideLayout" Target="../slideLayouts/slideLayout202.xml"/><Relationship Id="rId39" Type="http://schemas.openxmlformats.org/officeDocument/2006/relationships/slideLayout" Target="../slideLayouts/slideLayout223.xml"/><Relationship Id="rId34" Type="http://schemas.openxmlformats.org/officeDocument/2006/relationships/slideLayout" Target="../slideLayouts/slideLayout218.xml"/><Relationship Id="rId50" Type="http://schemas.openxmlformats.org/officeDocument/2006/relationships/slideLayout" Target="../slideLayouts/slideLayout234.xml"/><Relationship Id="rId55" Type="http://schemas.openxmlformats.org/officeDocument/2006/relationships/slideLayout" Target="../slideLayouts/slideLayout239.xml"/><Relationship Id="rId76" Type="http://schemas.openxmlformats.org/officeDocument/2006/relationships/slideLayout" Target="../slideLayouts/slideLayout260.xml"/><Relationship Id="rId7" Type="http://schemas.openxmlformats.org/officeDocument/2006/relationships/slideLayout" Target="../slideLayouts/slideLayout191.xml"/><Relationship Id="rId71" Type="http://schemas.openxmlformats.org/officeDocument/2006/relationships/slideLayout" Target="../slideLayouts/slideLayout255.xml"/><Relationship Id="rId92" Type="http://schemas.openxmlformats.org/officeDocument/2006/relationships/slideLayout" Target="../slideLayouts/slideLayout276.xml"/><Relationship Id="rId2" Type="http://schemas.openxmlformats.org/officeDocument/2006/relationships/slideLayout" Target="../slideLayouts/slideLayout186.xml"/><Relationship Id="rId29" Type="http://schemas.openxmlformats.org/officeDocument/2006/relationships/slideLayout" Target="../slideLayouts/slideLayout213.xml"/><Relationship Id="rId24" Type="http://schemas.openxmlformats.org/officeDocument/2006/relationships/slideLayout" Target="../slideLayouts/slideLayout208.xml"/><Relationship Id="rId40" Type="http://schemas.openxmlformats.org/officeDocument/2006/relationships/slideLayout" Target="../slideLayouts/slideLayout224.xml"/><Relationship Id="rId45" Type="http://schemas.openxmlformats.org/officeDocument/2006/relationships/slideLayout" Target="../slideLayouts/slideLayout229.xml"/><Relationship Id="rId66" Type="http://schemas.openxmlformats.org/officeDocument/2006/relationships/slideLayout" Target="../slideLayouts/slideLayout250.xml"/><Relationship Id="rId87" Type="http://schemas.openxmlformats.org/officeDocument/2006/relationships/slideLayout" Target="../slideLayouts/slideLayout271.xml"/><Relationship Id="rId61" Type="http://schemas.openxmlformats.org/officeDocument/2006/relationships/slideLayout" Target="../slideLayouts/slideLayout245.xml"/><Relationship Id="rId82" Type="http://schemas.openxmlformats.org/officeDocument/2006/relationships/slideLayout" Target="../slideLayouts/slideLayout266.xml"/><Relationship Id="rId19" Type="http://schemas.openxmlformats.org/officeDocument/2006/relationships/slideLayout" Target="../slideLayouts/slideLayout203.xml"/><Relationship Id="rId14" Type="http://schemas.openxmlformats.org/officeDocument/2006/relationships/slideLayout" Target="../slideLayouts/slideLayout198.xml"/><Relationship Id="rId30" Type="http://schemas.openxmlformats.org/officeDocument/2006/relationships/slideLayout" Target="../slideLayouts/slideLayout214.xml"/><Relationship Id="rId35" Type="http://schemas.openxmlformats.org/officeDocument/2006/relationships/slideLayout" Target="../slideLayouts/slideLayout219.xml"/><Relationship Id="rId56" Type="http://schemas.openxmlformats.org/officeDocument/2006/relationships/slideLayout" Target="../slideLayouts/slideLayout240.xml"/><Relationship Id="rId77" Type="http://schemas.openxmlformats.org/officeDocument/2006/relationships/slideLayout" Target="../slideLayouts/slideLayout261.xml"/></Relationships>
</file>

<file path=ppt/slideMasters/_rels/slideMaster5.xml.rels><?xml version="1.0" encoding="UTF-8" standalone="yes"?>
<Relationships xmlns="http://schemas.openxmlformats.org/package/2006/relationships"><Relationship Id="rId26" Type="http://schemas.openxmlformats.org/officeDocument/2006/relationships/slideLayout" Target="../slideLayouts/slideLayout302.xml"/><Relationship Id="rId21" Type="http://schemas.openxmlformats.org/officeDocument/2006/relationships/slideLayout" Target="../slideLayouts/slideLayout297.xml"/><Relationship Id="rId42" Type="http://schemas.openxmlformats.org/officeDocument/2006/relationships/slideLayout" Target="../slideLayouts/slideLayout318.xml"/><Relationship Id="rId47" Type="http://schemas.openxmlformats.org/officeDocument/2006/relationships/slideLayout" Target="../slideLayouts/slideLayout323.xml"/><Relationship Id="rId63" Type="http://schemas.openxmlformats.org/officeDocument/2006/relationships/slideLayout" Target="../slideLayouts/slideLayout339.xml"/><Relationship Id="rId68" Type="http://schemas.openxmlformats.org/officeDocument/2006/relationships/slideLayout" Target="../slideLayouts/slideLayout344.xml"/><Relationship Id="rId16" Type="http://schemas.openxmlformats.org/officeDocument/2006/relationships/slideLayout" Target="../slideLayouts/slideLayout292.xml"/><Relationship Id="rId11" Type="http://schemas.openxmlformats.org/officeDocument/2006/relationships/slideLayout" Target="../slideLayouts/slideLayout287.xml"/><Relationship Id="rId32" Type="http://schemas.openxmlformats.org/officeDocument/2006/relationships/slideLayout" Target="../slideLayouts/slideLayout308.xml"/><Relationship Id="rId37" Type="http://schemas.openxmlformats.org/officeDocument/2006/relationships/slideLayout" Target="../slideLayouts/slideLayout313.xml"/><Relationship Id="rId53" Type="http://schemas.openxmlformats.org/officeDocument/2006/relationships/slideLayout" Target="../slideLayouts/slideLayout329.xml"/><Relationship Id="rId58" Type="http://schemas.openxmlformats.org/officeDocument/2006/relationships/slideLayout" Target="../slideLayouts/slideLayout334.xml"/><Relationship Id="rId74" Type="http://schemas.openxmlformats.org/officeDocument/2006/relationships/slideLayout" Target="../slideLayouts/slideLayout350.xml"/><Relationship Id="rId79" Type="http://schemas.openxmlformats.org/officeDocument/2006/relationships/theme" Target="../theme/theme5.xml"/><Relationship Id="rId5" Type="http://schemas.openxmlformats.org/officeDocument/2006/relationships/slideLayout" Target="../slideLayouts/slideLayout281.xml"/><Relationship Id="rId61" Type="http://schemas.openxmlformats.org/officeDocument/2006/relationships/slideLayout" Target="../slideLayouts/slideLayout337.xml"/><Relationship Id="rId19" Type="http://schemas.openxmlformats.org/officeDocument/2006/relationships/slideLayout" Target="../slideLayouts/slideLayout295.xml"/><Relationship Id="rId14" Type="http://schemas.openxmlformats.org/officeDocument/2006/relationships/slideLayout" Target="../slideLayouts/slideLayout290.xml"/><Relationship Id="rId22" Type="http://schemas.openxmlformats.org/officeDocument/2006/relationships/slideLayout" Target="../slideLayouts/slideLayout298.xml"/><Relationship Id="rId27" Type="http://schemas.openxmlformats.org/officeDocument/2006/relationships/slideLayout" Target="../slideLayouts/slideLayout303.xml"/><Relationship Id="rId30" Type="http://schemas.openxmlformats.org/officeDocument/2006/relationships/slideLayout" Target="../slideLayouts/slideLayout306.xml"/><Relationship Id="rId35" Type="http://schemas.openxmlformats.org/officeDocument/2006/relationships/slideLayout" Target="../slideLayouts/slideLayout311.xml"/><Relationship Id="rId43" Type="http://schemas.openxmlformats.org/officeDocument/2006/relationships/slideLayout" Target="../slideLayouts/slideLayout319.xml"/><Relationship Id="rId48" Type="http://schemas.openxmlformats.org/officeDocument/2006/relationships/slideLayout" Target="../slideLayouts/slideLayout324.xml"/><Relationship Id="rId56" Type="http://schemas.openxmlformats.org/officeDocument/2006/relationships/slideLayout" Target="../slideLayouts/slideLayout332.xml"/><Relationship Id="rId64" Type="http://schemas.openxmlformats.org/officeDocument/2006/relationships/slideLayout" Target="../slideLayouts/slideLayout340.xml"/><Relationship Id="rId69" Type="http://schemas.openxmlformats.org/officeDocument/2006/relationships/slideLayout" Target="../slideLayouts/slideLayout345.xml"/><Relationship Id="rId77" Type="http://schemas.openxmlformats.org/officeDocument/2006/relationships/slideLayout" Target="../slideLayouts/slideLayout353.xml"/><Relationship Id="rId8" Type="http://schemas.openxmlformats.org/officeDocument/2006/relationships/slideLayout" Target="../slideLayouts/slideLayout284.xml"/><Relationship Id="rId51" Type="http://schemas.openxmlformats.org/officeDocument/2006/relationships/slideLayout" Target="../slideLayouts/slideLayout327.xml"/><Relationship Id="rId72" Type="http://schemas.openxmlformats.org/officeDocument/2006/relationships/slideLayout" Target="../slideLayouts/slideLayout348.xml"/><Relationship Id="rId80" Type="http://schemas.openxmlformats.org/officeDocument/2006/relationships/image" Target="../media/image83.png"/><Relationship Id="rId3" Type="http://schemas.openxmlformats.org/officeDocument/2006/relationships/slideLayout" Target="../slideLayouts/slideLayout279.xml"/><Relationship Id="rId12" Type="http://schemas.openxmlformats.org/officeDocument/2006/relationships/slideLayout" Target="../slideLayouts/slideLayout288.xml"/><Relationship Id="rId17" Type="http://schemas.openxmlformats.org/officeDocument/2006/relationships/slideLayout" Target="../slideLayouts/slideLayout293.xml"/><Relationship Id="rId25" Type="http://schemas.openxmlformats.org/officeDocument/2006/relationships/slideLayout" Target="../slideLayouts/slideLayout301.xml"/><Relationship Id="rId33" Type="http://schemas.openxmlformats.org/officeDocument/2006/relationships/slideLayout" Target="../slideLayouts/slideLayout309.xml"/><Relationship Id="rId38" Type="http://schemas.openxmlformats.org/officeDocument/2006/relationships/slideLayout" Target="../slideLayouts/slideLayout314.xml"/><Relationship Id="rId46" Type="http://schemas.openxmlformats.org/officeDocument/2006/relationships/slideLayout" Target="../slideLayouts/slideLayout322.xml"/><Relationship Id="rId59" Type="http://schemas.openxmlformats.org/officeDocument/2006/relationships/slideLayout" Target="../slideLayouts/slideLayout335.xml"/><Relationship Id="rId67" Type="http://schemas.openxmlformats.org/officeDocument/2006/relationships/slideLayout" Target="../slideLayouts/slideLayout343.xml"/><Relationship Id="rId20" Type="http://schemas.openxmlformats.org/officeDocument/2006/relationships/slideLayout" Target="../slideLayouts/slideLayout296.xml"/><Relationship Id="rId41" Type="http://schemas.openxmlformats.org/officeDocument/2006/relationships/slideLayout" Target="../slideLayouts/slideLayout317.xml"/><Relationship Id="rId54" Type="http://schemas.openxmlformats.org/officeDocument/2006/relationships/slideLayout" Target="../slideLayouts/slideLayout330.xml"/><Relationship Id="rId62" Type="http://schemas.openxmlformats.org/officeDocument/2006/relationships/slideLayout" Target="../slideLayouts/slideLayout338.xml"/><Relationship Id="rId70" Type="http://schemas.openxmlformats.org/officeDocument/2006/relationships/slideLayout" Target="../slideLayouts/slideLayout346.xml"/><Relationship Id="rId75" Type="http://schemas.openxmlformats.org/officeDocument/2006/relationships/slideLayout" Target="../slideLayouts/slideLayout351.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5" Type="http://schemas.openxmlformats.org/officeDocument/2006/relationships/slideLayout" Target="../slideLayouts/slideLayout291.xml"/><Relationship Id="rId23" Type="http://schemas.openxmlformats.org/officeDocument/2006/relationships/slideLayout" Target="../slideLayouts/slideLayout299.xml"/><Relationship Id="rId28" Type="http://schemas.openxmlformats.org/officeDocument/2006/relationships/slideLayout" Target="../slideLayouts/slideLayout304.xml"/><Relationship Id="rId36" Type="http://schemas.openxmlformats.org/officeDocument/2006/relationships/slideLayout" Target="../slideLayouts/slideLayout312.xml"/><Relationship Id="rId49" Type="http://schemas.openxmlformats.org/officeDocument/2006/relationships/slideLayout" Target="../slideLayouts/slideLayout325.xml"/><Relationship Id="rId57" Type="http://schemas.openxmlformats.org/officeDocument/2006/relationships/slideLayout" Target="../slideLayouts/slideLayout333.xml"/><Relationship Id="rId10" Type="http://schemas.openxmlformats.org/officeDocument/2006/relationships/slideLayout" Target="../slideLayouts/slideLayout286.xml"/><Relationship Id="rId31" Type="http://schemas.openxmlformats.org/officeDocument/2006/relationships/slideLayout" Target="../slideLayouts/slideLayout307.xml"/><Relationship Id="rId44" Type="http://schemas.openxmlformats.org/officeDocument/2006/relationships/slideLayout" Target="../slideLayouts/slideLayout320.xml"/><Relationship Id="rId52" Type="http://schemas.openxmlformats.org/officeDocument/2006/relationships/slideLayout" Target="../slideLayouts/slideLayout328.xml"/><Relationship Id="rId60" Type="http://schemas.openxmlformats.org/officeDocument/2006/relationships/slideLayout" Target="../slideLayouts/slideLayout336.xml"/><Relationship Id="rId65" Type="http://schemas.openxmlformats.org/officeDocument/2006/relationships/slideLayout" Target="../slideLayouts/slideLayout341.xml"/><Relationship Id="rId73" Type="http://schemas.openxmlformats.org/officeDocument/2006/relationships/slideLayout" Target="../slideLayouts/slideLayout349.xml"/><Relationship Id="rId78" Type="http://schemas.openxmlformats.org/officeDocument/2006/relationships/slideLayout" Target="../slideLayouts/slideLayout354.xml"/><Relationship Id="rId81" Type="http://schemas.openxmlformats.org/officeDocument/2006/relationships/image" Target="../media/image84.svg"/><Relationship Id="rId4" Type="http://schemas.openxmlformats.org/officeDocument/2006/relationships/slideLayout" Target="../slideLayouts/slideLayout280.xml"/><Relationship Id="rId9" Type="http://schemas.openxmlformats.org/officeDocument/2006/relationships/slideLayout" Target="../slideLayouts/slideLayout285.xml"/><Relationship Id="rId13" Type="http://schemas.openxmlformats.org/officeDocument/2006/relationships/slideLayout" Target="../slideLayouts/slideLayout289.xml"/><Relationship Id="rId18" Type="http://schemas.openxmlformats.org/officeDocument/2006/relationships/slideLayout" Target="../slideLayouts/slideLayout294.xml"/><Relationship Id="rId39" Type="http://schemas.openxmlformats.org/officeDocument/2006/relationships/slideLayout" Target="../slideLayouts/slideLayout315.xml"/><Relationship Id="rId34" Type="http://schemas.openxmlformats.org/officeDocument/2006/relationships/slideLayout" Target="../slideLayouts/slideLayout310.xml"/><Relationship Id="rId50" Type="http://schemas.openxmlformats.org/officeDocument/2006/relationships/slideLayout" Target="../slideLayouts/slideLayout326.xml"/><Relationship Id="rId55" Type="http://schemas.openxmlformats.org/officeDocument/2006/relationships/slideLayout" Target="../slideLayouts/slideLayout331.xml"/><Relationship Id="rId76" Type="http://schemas.openxmlformats.org/officeDocument/2006/relationships/slideLayout" Target="../slideLayouts/slideLayout352.xml"/><Relationship Id="rId7" Type="http://schemas.openxmlformats.org/officeDocument/2006/relationships/slideLayout" Target="../slideLayouts/slideLayout283.xml"/><Relationship Id="rId71" Type="http://schemas.openxmlformats.org/officeDocument/2006/relationships/slideLayout" Target="../slideLayouts/slideLayout347.xml"/><Relationship Id="rId2" Type="http://schemas.openxmlformats.org/officeDocument/2006/relationships/slideLayout" Target="../slideLayouts/slideLayout278.xml"/><Relationship Id="rId29" Type="http://schemas.openxmlformats.org/officeDocument/2006/relationships/slideLayout" Target="../slideLayouts/slideLayout305.xml"/><Relationship Id="rId24" Type="http://schemas.openxmlformats.org/officeDocument/2006/relationships/slideLayout" Target="../slideLayouts/slideLayout300.xml"/><Relationship Id="rId40" Type="http://schemas.openxmlformats.org/officeDocument/2006/relationships/slideLayout" Target="../slideLayouts/slideLayout316.xml"/><Relationship Id="rId45" Type="http://schemas.openxmlformats.org/officeDocument/2006/relationships/slideLayout" Target="../slideLayouts/slideLayout321.xml"/><Relationship Id="rId66" Type="http://schemas.openxmlformats.org/officeDocument/2006/relationships/slideLayout" Target="../slideLayouts/slideLayout3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2F2F2"/>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58012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8" r:id="rId67"/>
    <p:sldLayoutId id="2147484153" r:id="rId68"/>
  </p:sldLayoutIdLst>
  <p:transition>
    <p:fade/>
  </p:transition>
  <p:hf sldNum="0" hdr="0" ftr="0" dt="0"/>
  <p:txStyles>
    <p:titleStyle>
      <a:lvl1pPr algn="l" defTabSz="932742" rtl="0" eaLnBrk="1" latinLnBrk="0" hangingPunct="1">
        <a:lnSpc>
          <a:spcPct val="100000"/>
        </a:lnSpc>
        <a:spcBef>
          <a:spcPct val="0"/>
        </a:spcBef>
        <a:buNone/>
        <a:defRPr lang="en-US" sz="32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2F2F2"/>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49831117"/>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 id="2147483829" r:id="rId14"/>
    <p:sldLayoutId id="2147483830" r:id="rId15"/>
    <p:sldLayoutId id="2147483831" r:id="rId16"/>
    <p:sldLayoutId id="2147483832" r:id="rId17"/>
    <p:sldLayoutId id="2147483833" r:id="rId18"/>
    <p:sldLayoutId id="2147483834" r:id="rId19"/>
    <p:sldLayoutId id="2147483835" r:id="rId20"/>
    <p:sldLayoutId id="2147483836" r:id="rId21"/>
    <p:sldLayoutId id="2147483837" r:id="rId22"/>
    <p:sldLayoutId id="2147483838" r:id="rId23"/>
    <p:sldLayoutId id="2147483839" r:id="rId24"/>
    <p:sldLayoutId id="2147483840" r:id="rId25"/>
    <p:sldLayoutId id="2147483841" r:id="rId26"/>
    <p:sldLayoutId id="2147483842" r:id="rId27"/>
    <p:sldLayoutId id="2147483843" r:id="rId28"/>
    <p:sldLayoutId id="2147483844" r:id="rId29"/>
    <p:sldLayoutId id="2147483845" r:id="rId30"/>
    <p:sldLayoutId id="2147483846" r:id="rId31"/>
    <p:sldLayoutId id="2147483847" r:id="rId32"/>
    <p:sldLayoutId id="2147483848" r:id="rId33"/>
    <p:sldLayoutId id="2147483849" r:id="rId34"/>
    <p:sldLayoutId id="2147483850" r:id="rId35"/>
    <p:sldLayoutId id="2147483851" r:id="rId36"/>
    <p:sldLayoutId id="2147483852" r:id="rId37"/>
    <p:sldLayoutId id="2147483853" r:id="rId38"/>
    <p:sldLayoutId id="2147483854" r:id="rId39"/>
    <p:sldLayoutId id="2147483855" r:id="rId40"/>
    <p:sldLayoutId id="2147483856" r:id="rId41"/>
    <p:sldLayoutId id="2147483857" r:id="rId42"/>
    <p:sldLayoutId id="2147483858" r:id="rId43"/>
    <p:sldLayoutId id="2147483859" r:id="rId44"/>
    <p:sldLayoutId id="2147483860" r:id="rId45"/>
    <p:sldLayoutId id="2147483861" r:id="rId46"/>
    <p:sldLayoutId id="2147483862" r:id="rId47"/>
    <p:sldLayoutId id="2147483863" r:id="rId48"/>
    <p:sldLayoutId id="2147483864" r:id="rId49"/>
    <p:sldLayoutId id="2147483865" r:id="rId50"/>
    <p:sldLayoutId id="2147483866" r:id="rId51"/>
    <p:sldLayoutId id="2147483867" r:id="rId52"/>
    <p:sldLayoutId id="2147483868" r:id="rId53"/>
    <p:sldLayoutId id="2147483869" r:id="rId54"/>
    <p:sldLayoutId id="2147483870" r:id="rId55"/>
    <p:sldLayoutId id="2147483871" r:id="rId56"/>
    <p:sldLayoutId id="2147483872" r:id="rId57"/>
    <p:sldLayoutId id="2147483873" r:id="rId58"/>
    <p:sldLayoutId id="2147483874" r:id="rId59"/>
    <p:sldLayoutId id="2147483875" r:id="rId60"/>
    <p:sldLayoutId id="2147483876" r:id="rId61"/>
    <p:sldLayoutId id="2147483877" r:id="rId62"/>
    <p:sldLayoutId id="2147483878" r:id="rId63"/>
    <p:sldLayoutId id="2147483879" r:id="rId64"/>
    <p:sldLayoutId id="2147483880" r:id="rId65"/>
    <p:sldLayoutId id="2147483881" r:id="rId66"/>
    <p:sldLayoutId id="2147483882" r:id="rId67"/>
    <p:sldLayoutId id="2147483883" r:id="rId68"/>
    <p:sldLayoutId id="2147483884" r:id="rId69"/>
    <p:sldLayoutId id="2147483885" r:id="rId70"/>
    <p:sldLayoutId id="2147483886" r:id="rId71"/>
    <p:sldLayoutId id="2147483887" r:id="rId72"/>
    <p:sldLayoutId id="2147483888" r:id="rId73"/>
    <p:sldLayoutId id="2147483889" r:id="rId74"/>
    <p:sldLayoutId id="2147483890" r:id="rId75"/>
    <p:sldLayoutId id="2147483891" r:id="rId76"/>
    <p:sldLayoutId id="2147483892" r:id="rId77"/>
    <p:sldLayoutId id="2147483893" r:id="rId78"/>
    <p:sldLayoutId id="2147483894" r:id="rId79"/>
    <p:sldLayoutId id="2147483895" r:id="rId80"/>
    <p:sldLayoutId id="2147483896" r:id="rId81"/>
    <p:sldLayoutId id="2147483897" r:id="rId82"/>
    <p:sldLayoutId id="2147483898" r:id="rId83"/>
    <p:sldLayoutId id="2147483899" r:id="rId84"/>
    <p:sldLayoutId id="2147483900" r:id="rId85"/>
    <p:sldLayoutId id="2147483901" r:id="rId86"/>
    <p:sldLayoutId id="2147483902" r:id="rId87"/>
    <p:sldLayoutId id="2147483903" r:id="rId88"/>
    <p:sldLayoutId id="2147483904" r:id="rId89"/>
    <p:sldLayoutId id="2147483905" r:id="rId90"/>
    <p:sldLayoutId id="2147483906" r:id="rId91"/>
    <p:sldLayoutId id="2147483907" r:id="rId92"/>
    <p:sldLayoutId id="2147483908" r:id="rId93"/>
    <p:sldLayoutId id="2147483909" r:id="rId94"/>
    <p:sldLayoutId id="2147483910" r:id="rId95"/>
    <p:sldLayoutId id="2147483911" r:id="rId96"/>
    <p:sldLayoutId id="2147483912" r:id="rId97"/>
    <p:sldLayoutId id="2147483913" r:id="rId98"/>
    <p:sldLayoutId id="2147483914" r:id="rId99"/>
    <p:sldLayoutId id="2147483915" r:id="rId100"/>
    <p:sldLayoutId id="2147483916" r:id="rId101"/>
    <p:sldLayoutId id="2147483917" r:id="rId102"/>
    <p:sldLayoutId id="2147483919" r:id="rId103"/>
  </p:sldLayoutIdLst>
  <p:transition>
    <p:fade/>
  </p:transition>
  <p:hf sldNum="0" hdr="0" ftr="0" dt="0"/>
  <p:txStyles>
    <p:titleStyle>
      <a:lvl1pPr algn="l" defTabSz="932742" rtl="0" eaLnBrk="1" latinLnBrk="0" hangingPunct="1">
        <a:lnSpc>
          <a:spcPct val="100000"/>
        </a:lnSpc>
        <a:spcBef>
          <a:spcPct val="0"/>
        </a:spcBef>
        <a:buNone/>
        <a:defRPr lang="en-US" sz="3200" b="0" kern="1200" cap="none" spc="-50" baseline="0" dirty="0" smtClean="0">
          <a:ln w="3175">
            <a:noFill/>
          </a:ln>
          <a:solidFill>
            <a:schemeClr val="tx1"/>
          </a:solidFill>
          <a:effectLst/>
          <a:latin typeface="+mj-lt"/>
          <a:ea typeface="+mn-ea"/>
          <a:cs typeface="Segoe UI" panose="020B0502040204020203"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6072" y="512064"/>
            <a:ext cx="11018520" cy="43088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76072" y="1435503"/>
            <a:ext cx="11018520" cy="1517338"/>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spTree>
    <p:extLst>
      <p:ext uri="{BB962C8B-B14F-4D97-AF65-F5344CB8AC3E}">
        <p14:creationId xmlns:p14="http://schemas.microsoft.com/office/powerpoint/2010/main" val="1873684749"/>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4022" r:id="rId7"/>
    <p:sldLayoutId id="2147484023" r:id="rId8"/>
    <p:sldLayoutId id="2147484024" r:id="rId9"/>
    <p:sldLayoutId id="2147484025" r:id="rId10"/>
    <p:sldLayoutId id="2147484026" r:id="rId11"/>
    <p:sldLayoutId id="2147484027" r:id="rId12"/>
    <p:sldLayoutId id="2147484154" r:id="rId13"/>
  </p:sldLayoutIdLst>
  <p:transition>
    <p:fade/>
  </p:transition>
  <p:hf sldNum="0" hdr="0" ftr="0" dt="0"/>
  <p:txStyles>
    <p:title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Sans Display" pitchFamily="2" charset="0"/>
        </a:defRPr>
      </a:lvl1pPr>
    </p:titleStyle>
    <p:body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800" kern="1200" spc="0" baseline="0">
          <a:solidFill>
            <a:schemeClr val="tx1"/>
          </a:solidFill>
          <a:latin typeface="+mj-lt"/>
          <a:ea typeface="+mn-ea"/>
          <a:cs typeface="Segoe Sans Display" pitchFamily="2"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2pPr>
      <a:lvl3pPr marL="201168" marR="0" indent="-201168"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402336" marR="0" indent="-201168"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603504" marR="0" indent="-201168"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0">
          <p15:clr>
            <a:srgbClr val="C35EA4"/>
          </p15:clr>
        </p15:guide>
        <p15:guide id="17" pos="7320">
          <p15:clr>
            <a:srgbClr val="C35EA4"/>
          </p15:clr>
        </p15:guide>
        <p15:guide id="25" orient="horz" pos="378">
          <p15:clr>
            <a:srgbClr val="C35EA4"/>
          </p15:clr>
        </p15:guide>
        <p15:guide id="26" orient="horz" pos="3949">
          <p15:clr>
            <a:srgbClr val="C35EA4"/>
          </p15:clr>
        </p15:guide>
        <p15:guide id="28" pos="192">
          <p15:clr>
            <a:srgbClr val="A4A3A4"/>
          </p15:clr>
        </p15:guide>
        <p15:guide id="29" orient="horz" pos="4135">
          <p15:clr>
            <a:srgbClr val="A4A3A4"/>
          </p15:clr>
        </p15:guide>
        <p15:guide id="30" pos="7488">
          <p15:clr>
            <a:srgbClr val="A4A3A4"/>
          </p15:clr>
        </p15:guide>
        <p15:guide id="31" orient="horz" pos="4008">
          <p15:clr>
            <a:srgbClr val="F26B43"/>
          </p15:clr>
        </p15:guide>
        <p15:guide id="32" orient="horz" pos="54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2" y="580313"/>
            <a:ext cx="11018521" cy="430887"/>
          </a:xfrm>
          <a:prstGeom prst="rect">
            <a:avLst/>
          </a:prstGeom>
          <a:noFill/>
        </p:spPr>
        <p:txBody>
          <a:bodyPr vert="horz" wrap="square" lIns="0" tIns="0" rIns="0" bIns="0" rtlCol="0" anchor="b" anchorCtr="0">
            <a:noAutofit/>
          </a:bodyPr>
          <a:lstStyle/>
          <a:p>
            <a:pPr lvl="0"/>
            <a:r>
              <a:rPr lang="en-US"/>
              <a:t>Click to edit Master title style</a:t>
            </a:r>
          </a:p>
        </p:txBody>
      </p:sp>
      <p:sp>
        <p:nvSpPr>
          <p:cNvPr id="4" name="Text Placeholder 3"/>
          <p:cNvSpPr>
            <a:spLocks noGrp="1"/>
          </p:cNvSpPr>
          <p:nvPr userDrawn="1">
            <p:ph type="body" idx="1"/>
          </p:nvPr>
        </p:nvSpPr>
        <p:spPr>
          <a:xfrm>
            <a:off x="584199" y="1435505"/>
            <a:ext cx="11018521" cy="1612749"/>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96"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96"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 name="Graphic 4">
            <a:extLst>
              <a:ext uri="{FF2B5EF4-FFF2-40B4-BE49-F238E27FC236}">
                <a16:creationId xmlns:a16="http://schemas.microsoft.com/office/drawing/2014/main" id="{FD0A04DA-4C2F-74A6-1E51-7838E3F55135}"/>
              </a:ext>
            </a:extLst>
          </p:cNvPr>
          <p:cNvPicPr>
            <a:picLocks noChangeAspect="1"/>
          </p:cNvPicPr>
          <p:nvPr userDrawn="1"/>
        </p:nvPicPr>
        <p:blipFill>
          <a:blip r:embed="rId94">
            <a:extLst>
              <a:ext uri="{28A0092B-C50C-407E-A947-70E740481C1C}">
                <a14:useLocalDpi xmlns:a14="http://schemas.microsoft.com/office/drawing/2010/main" val="0"/>
              </a:ext>
              <a:ext uri="{96DAC541-7B7A-43D3-8B79-37D633B846F1}">
                <asvg:svgBlip xmlns:asvg="http://schemas.microsoft.com/office/drawing/2016/SVG/main" r:embed="rId95"/>
              </a:ext>
            </a:extLst>
          </a:blip>
          <a:srcRect/>
          <a:stretch/>
        </p:blipFill>
        <p:spPr>
          <a:xfrm rot="5400000">
            <a:off x="9509919" y="2743201"/>
            <a:ext cx="6858000" cy="1371600"/>
          </a:xfrm>
          <a:prstGeom prst="rect">
            <a:avLst/>
          </a:prstGeom>
        </p:spPr>
      </p:pic>
    </p:spTree>
    <p:extLst>
      <p:ext uri="{BB962C8B-B14F-4D97-AF65-F5344CB8AC3E}">
        <p14:creationId xmlns:p14="http://schemas.microsoft.com/office/powerpoint/2010/main" val="3582091842"/>
      </p:ext>
    </p:extLst>
  </p:cSld>
  <p:clrMap bg1="lt1" tx1="dk1" bg2="lt2" tx2="dk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 id="2147483939" r:id="rId12"/>
    <p:sldLayoutId id="2147483940" r:id="rId13"/>
    <p:sldLayoutId id="2147483941" r:id="rId14"/>
    <p:sldLayoutId id="2147483942" r:id="rId15"/>
    <p:sldLayoutId id="2147483943" r:id="rId16"/>
    <p:sldLayoutId id="2147483944" r:id="rId17"/>
    <p:sldLayoutId id="2147483945" r:id="rId18"/>
    <p:sldLayoutId id="2147483946" r:id="rId19"/>
    <p:sldLayoutId id="2147483947" r:id="rId20"/>
    <p:sldLayoutId id="2147483948" r:id="rId21"/>
    <p:sldLayoutId id="2147483949" r:id="rId22"/>
    <p:sldLayoutId id="2147483950" r:id="rId23"/>
    <p:sldLayoutId id="2147483951" r:id="rId24"/>
    <p:sldLayoutId id="2147483952" r:id="rId25"/>
    <p:sldLayoutId id="2147483953" r:id="rId26"/>
    <p:sldLayoutId id="2147483954" r:id="rId27"/>
    <p:sldLayoutId id="2147483955" r:id="rId28"/>
    <p:sldLayoutId id="2147483956" r:id="rId29"/>
    <p:sldLayoutId id="2147483957" r:id="rId30"/>
    <p:sldLayoutId id="2147483958" r:id="rId31"/>
    <p:sldLayoutId id="2147483959" r:id="rId32"/>
    <p:sldLayoutId id="2147483960" r:id="rId33"/>
    <p:sldLayoutId id="2147483961" r:id="rId34"/>
    <p:sldLayoutId id="2147483962" r:id="rId35"/>
    <p:sldLayoutId id="2147483963" r:id="rId36"/>
    <p:sldLayoutId id="2147483964" r:id="rId37"/>
    <p:sldLayoutId id="2147483965" r:id="rId38"/>
    <p:sldLayoutId id="2147483966" r:id="rId39"/>
    <p:sldLayoutId id="2147483967" r:id="rId40"/>
    <p:sldLayoutId id="2147483968" r:id="rId41"/>
    <p:sldLayoutId id="2147483969" r:id="rId42"/>
    <p:sldLayoutId id="2147483970" r:id="rId43"/>
    <p:sldLayoutId id="2147483971" r:id="rId44"/>
    <p:sldLayoutId id="2147483972" r:id="rId45"/>
    <p:sldLayoutId id="2147483973" r:id="rId46"/>
    <p:sldLayoutId id="2147483974" r:id="rId47"/>
    <p:sldLayoutId id="2147483975" r:id="rId48"/>
    <p:sldLayoutId id="2147483976" r:id="rId49"/>
    <p:sldLayoutId id="2147483977" r:id="rId50"/>
    <p:sldLayoutId id="2147483978" r:id="rId51"/>
    <p:sldLayoutId id="2147483979" r:id="rId52"/>
    <p:sldLayoutId id="2147483980" r:id="rId53"/>
    <p:sldLayoutId id="2147483981" r:id="rId54"/>
    <p:sldLayoutId id="2147483982" r:id="rId55"/>
    <p:sldLayoutId id="2147483983" r:id="rId56"/>
    <p:sldLayoutId id="2147483984" r:id="rId57"/>
    <p:sldLayoutId id="2147483985" r:id="rId58"/>
    <p:sldLayoutId id="2147483986" r:id="rId59"/>
    <p:sldLayoutId id="2147483987" r:id="rId60"/>
    <p:sldLayoutId id="2147483988" r:id="rId61"/>
    <p:sldLayoutId id="2147483989" r:id="rId62"/>
    <p:sldLayoutId id="2147483990" r:id="rId63"/>
    <p:sldLayoutId id="2147483991" r:id="rId64"/>
    <p:sldLayoutId id="2147483992" r:id="rId65"/>
    <p:sldLayoutId id="2147483993" r:id="rId66"/>
    <p:sldLayoutId id="2147483994" r:id="rId67"/>
    <p:sldLayoutId id="2147483995" r:id="rId68"/>
    <p:sldLayoutId id="2147483996" r:id="rId69"/>
    <p:sldLayoutId id="2147483997" r:id="rId70"/>
    <p:sldLayoutId id="2147483998" r:id="rId71"/>
    <p:sldLayoutId id="2147483999" r:id="rId72"/>
    <p:sldLayoutId id="2147484000" r:id="rId73"/>
    <p:sldLayoutId id="2147484001" r:id="rId74"/>
    <p:sldLayoutId id="2147484002" r:id="rId75"/>
    <p:sldLayoutId id="2147484003" r:id="rId76"/>
    <p:sldLayoutId id="2147484004" r:id="rId77"/>
    <p:sldLayoutId id="2147484005" r:id="rId78"/>
    <p:sldLayoutId id="2147484006" r:id="rId79"/>
    <p:sldLayoutId id="2147484007" r:id="rId80"/>
    <p:sldLayoutId id="2147484008" r:id="rId81"/>
    <p:sldLayoutId id="2147484009" r:id="rId82"/>
    <p:sldLayoutId id="2147484010" r:id="rId83"/>
    <p:sldLayoutId id="2147484011" r:id="rId84"/>
    <p:sldLayoutId id="2147484012" r:id="rId85"/>
    <p:sldLayoutId id="2147484013" r:id="rId86"/>
    <p:sldLayoutId id="2147484014" r:id="rId87"/>
    <p:sldLayoutId id="2147484015" r:id="rId88"/>
    <p:sldLayoutId id="2147484016" r:id="rId89"/>
    <p:sldLayoutId id="2147484017" r:id="rId90"/>
    <p:sldLayoutId id="2147484018" r:id="rId91"/>
    <p:sldLayoutId id="2147484020" r:id="rId92"/>
  </p:sldLayoutIdLst>
  <p:transition>
    <p:fade/>
  </p:transition>
  <p:hf sldNum="0" hdr="0" ftr="0" dt="0"/>
  <p:txStyles>
    <p:titleStyle>
      <a:lvl1pPr algn="l" defTabSz="932765" rtl="0" eaLnBrk="1" latinLnBrk="0" hangingPunct="1">
        <a:lnSpc>
          <a:spcPct val="100000"/>
        </a:lnSpc>
        <a:spcBef>
          <a:spcPct val="0"/>
        </a:spcBef>
        <a:buNone/>
        <a:defRPr lang="en-US" sz="28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p:titleStyle>
    <p:bodyStyle>
      <a:lvl1pPr marL="228606" marR="0" indent="-228606" algn="l" defTabSz="93276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11" marR="0" indent="-228606" algn="l" defTabSz="93276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41" marR="0" indent="-200030" algn="l" defTabSz="93276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84" marR="0" indent="-180979" algn="l" defTabSz="93276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1" kern="1200" spc="0" baseline="0">
          <a:solidFill>
            <a:schemeClr val="tx1"/>
          </a:solidFill>
          <a:latin typeface="+mn-lt"/>
          <a:ea typeface="+mn-ea"/>
          <a:cs typeface="+mn-cs"/>
        </a:defRPr>
      </a:lvl4pPr>
      <a:lvl5pPr marL="1023964" marR="0" indent="-168279" algn="l" defTabSz="93276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1" kern="1200" spc="0" baseline="0">
          <a:solidFill>
            <a:schemeClr val="tx1"/>
          </a:solidFill>
          <a:latin typeface="+mn-lt"/>
          <a:ea typeface="+mn-ea"/>
          <a:cs typeface="+mn-cs"/>
        </a:defRPr>
      </a:lvl5pPr>
      <a:lvl6pPr marL="2565104" indent="-233192" algn="l" defTabSz="93276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87" indent="-233192" algn="l" defTabSz="93276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871" indent="-233192" algn="l" defTabSz="93276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254" indent="-233192" algn="l" defTabSz="93276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65" rtl="0" eaLnBrk="1" latinLnBrk="0" hangingPunct="1">
        <a:defRPr sz="1801" kern="1200">
          <a:solidFill>
            <a:schemeClr val="tx1"/>
          </a:solidFill>
          <a:latin typeface="+mn-lt"/>
          <a:ea typeface="+mn-ea"/>
          <a:cs typeface="+mn-cs"/>
        </a:defRPr>
      </a:lvl1pPr>
      <a:lvl2pPr marL="466382" algn="l" defTabSz="932765" rtl="0" eaLnBrk="1" latinLnBrk="0" hangingPunct="1">
        <a:defRPr sz="1801" kern="1200">
          <a:solidFill>
            <a:schemeClr val="tx1"/>
          </a:solidFill>
          <a:latin typeface="+mn-lt"/>
          <a:ea typeface="+mn-ea"/>
          <a:cs typeface="+mn-cs"/>
        </a:defRPr>
      </a:lvl2pPr>
      <a:lvl3pPr marL="932765" algn="l" defTabSz="932765" rtl="0" eaLnBrk="1" latinLnBrk="0" hangingPunct="1">
        <a:defRPr sz="1801" kern="1200">
          <a:solidFill>
            <a:schemeClr val="tx1"/>
          </a:solidFill>
          <a:latin typeface="+mn-lt"/>
          <a:ea typeface="+mn-ea"/>
          <a:cs typeface="+mn-cs"/>
        </a:defRPr>
      </a:lvl3pPr>
      <a:lvl4pPr marL="1399148" algn="l" defTabSz="932765" rtl="0" eaLnBrk="1" latinLnBrk="0" hangingPunct="1">
        <a:defRPr sz="1801" kern="1200">
          <a:solidFill>
            <a:schemeClr val="tx1"/>
          </a:solidFill>
          <a:latin typeface="+mn-lt"/>
          <a:ea typeface="+mn-ea"/>
          <a:cs typeface="+mn-cs"/>
        </a:defRPr>
      </a:lvl4pPr>
      <a:lvl5pPr marL="1865531" algn="l" defTabSz="932765" rtl="0" eaLnBrk="1" latinLnBrk="0" hangingPunct="1">
        <a:defRPr sz="1801" kern="1200">
          <a:solidFill>
            <a:schemeClr val="tx1"/>
          </a:solidFill>
          <a:latin typeface="+mn-lt"/>
          <a:ea typeface="+mn-ea"/>
          <a:cs typeface="+mn-cs"/>
        </a:defRPr>
      </a:lvl5pPr>
      <a:lvl6pPr marL="2331914" algn="l" defTabSz="932765" rtl="0" eaLnBrk="1" latinLnBrk="0" hangingPunct="1">
        <a:defRPr sz="1801" kern="1200">
          <a:solidFill>
            <a:schemeClr val="tx1"/>
          </a:solidFill>
          <a:latin typeface="+mn-lt"/>
          <a:ea typeface="+mn-ea"/>
          <a:cs typeface="+mn-cs"/>
        </a:defRPr>
      </a:lvl6pPr>
      <a:lvl7pPr marL="2798296" algn="l" defTabSz="932765" rtl="0" eaLnBrk="1" latinLnBrk="0" hangingPunct="1">
        <a:defRPr sz="1801" kern="1200">
          <a:solidFill>
            <a:schemeClr val="tx1"/>
          </a:solidFill>
          <a:latin typeface="+mn-lt"/>
          <a:ea typeface="+mn-ea"/>
          <a:cs typeface="+mn-cs"/>
        </a:defRPr>
      </a:lvl7pPr>
      <a:lvl8pPr marL="3264679" algn="l" defTabSz="932765" rtl="0" eaLnBrk="1" latinLnBrk="0" hangingPunct="1">
        <a:defRPr sz="1801" kern="1200">
          <a:solidFill>
            <a:schemeClr val="tx1"/>
          </a:solidFill>
          <a:latin typeface="+mn-lt"/>
          <a:ea typeface="+mn-ea"/>
          <a:cs typeface="+mn-cs"/>
        </a:defRPr>
      </a:lvl8pPr>
      <a:lvl9pPr marL="3731062" algn="l" defTabSz="932765" rtl="0" eaLnBrk="1" latinLnBrk="0" hangingPunct="1">
        <a:defRPr sz="1801"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80">
            <a:extLst>
              <a:ext uri="{96DAC541-7B7A-43D3-8B79-37D633B846F1}">
                <asvg:svgBlip xmlns:asvg="http://schemas.microsoft.com/office/drawing/2016/SVG/main" r:embed="rId81"/>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188021984"/>
      </p:ext>
    </p:extLst>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 id="2147484081" r:id="rId10"/>
    <p:sldLayoutId id="2147484082" r:id="rId11"/>
    <p:sldLayoutId id="2147484083" r:id="rId12"/>
    <p:sldLayoutId id="2147484084" r:id="rId13"/>
    <p:sldLayoutId id="2147484085" r:id="rId14"/>
    <p:sldLayoutId id="2147484086" r:id="rId15"/>
    <p:sldLayoutId id="2147484087" r:id="rId16"/>
    <p:sldLayoutId id="2147484088" r:id="rId17"/>
    <p:sldLayoutId id="2147484089" r:id="rId18"/>
    <p:sldLayoutId id="2147484090" r:id="rId19"/>
    <p:sldLayoutId id="2147484091" r:id="rId20"/>
    <p:sldLayoutId id="2147484092" r:id="rId21"/>
    <p:sldLayoutId id="2147484093" r:id="rId22"/>
    <p:sldLayoutId id="2147484094" r:id="rId23"/>
    <p:sldLayoutId id="2147484095" r:id="rId24"/>
    <p:sldLayoutId id="2147484096" r:id="rId25"/>
    <p:sldLayoutId id="2147484097" r:id="rId26"/>
    <p:sldLayoutId id="2147484098" r:id="rId27"/>
    <p:sldLayoutId id="2147484099" r:id="rId28"/>
    <p:sldLayoutId id="2147484100" r:id="rId29"/>
    <p:sldLayoutId id="2147484101" r:id="rId30"/>
    <p:sldLayoutId id="2147484102" r:id="rId31"/>
    <p:sldLayoutId id="2147484103" r:id="rId32"/>
    <p:sldLayoutId id="2147484104" r:id="rId33"/>
    <p:sldLayoutId id="2147484105" r:id="rId34"/>
    <p:sldLayoutId id="2147484106" r:id="rId35"/>
    <p:sldLayoutId id="2147484107" r:id="rId36"/>
    <p:sldLayoutId id="2147484108" r:id="rId37"/>
    <p:sldLayoutId id="2147484109" r:id="rId38"/>
    <p:sldLayoutId id="2147484110" r:id="rId39"/>
    <p:sldLayoutId id="2147484111" r:id="rId40"/>
    <p:sldLayoutId id="2147484112" r:id="rId41"/>
    <p:sldLayoutId id="2147484113" r:id="rId42"/>
    <p:sldLayoutId id="2147484114" r:id="rId43"/>
    <p:sldLayoutId id="2147484115" r:id="rId44"/>
    <p:sldLayoutId id="2147484116" r:id="rId45"/>
    <p:sldLayoutId id="2147484117" r:id="rId46"/>
    <p:sldLayoutId id="2147484118" r:id="rId47"/>
    <p:sldLayoutId id="2147484119" r:id="rId48"/>
    <p:sldLayoutId id="2147484120" r:id="rId49"/>
    <p:sldLayoutId id="2147484121" r:id="rId50"/>
    <p:sldLayoutId id="2147484122" r:id="rId51"/>
    <p:sldLayoutId id="2147484123" r:id="rId52"/>
    <p:sldLayoutId id="2147484124" r:id="rId53"/>
    <p:sldLayoutId id="2147484125" r:id="rId54"/>
    <p:sldLayoutId id="2147484126" r:id="rId55"/>
    <p:sldLayoutId id="2147484127" r:id="rId56"/>
    <p:sldLayoutId id="2147484128" r:id="rId57"/>
    <p:sldLayoutId id="2147484129" r:id="rId58"/>
    <p:sldLayoutId id="2147484130" r:id="rId59"/>
    <p:sldLayoutId id="2147484131" r:id="rId60"/>
    <p:sldLayoutId id="2147484132" r:id="rId61"/>
    <p:sldLayoutId id="2147484133" r:id="rId62"/>
    <p:sldLayoutId id="2147484134" r:id="rId63"/>
    <p:sldLayoutId id="2147484135" r:id="rId64"/>
    <p:sldLayoutId id="2147484136" r:id="rId65"/>
    <p:sldLayoutId id="2147484137" r:id="rId66"/>
    <p:sldLayoutId id="2147484138" r:id="rId67"/>
    <p:sldLayoutId id="2147484139" r:id="rId68"/>
    <p:sldLayoutId id="2147484140" r:id="rId69"/>
    <p:sldLayoutId id="2147484141" r:id="rId70"/>
    <p:sldLayoutId id="2147484142" r:id="rId71"/>
    <p:sldLayoutId id="2147484143" r:id="rId72"/>
    <p:sldLayoutId id="2147484144" r:id="rId73"/>
    <p:sldLayoutId id="2147484146" r:id="rId74"/>
    <p:sldLayoutId id="2147484147" r:id="rId75"/>
    <p:sldLayoutId id="2147484148" r:id="rId76"/>
    <p:sldLayoutId id="2147484149" r:id="rId77"/>
    <p:sldLayoutId id="2147484150" r:id="rId78"/>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Sans Display" pitchFamily="2"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0">
          <p15:clr>
            <a:srgbClr val="C35EA4"/>
          </p15:clr>
        </p15:guide>
        <p15:guide id="17" pos="7320">
          <p15:clr>
            <a:srgbClr val="C35EA4"/>
          </p15:clr>
        </p15:guide>
        <p15:guide id="25" orient="horz" pos="369">
          <p15:clr>
            <a:srgbClr val="C35EA4"/>
          </p15:clr>
        </p15:guide>
        <p15:guide id="26" orient="horz" pos="3949">
          <p15:clr>
            <a:srgbClr val="C35EA4"/>
          </p15:clr>
        </p15:guide>
        <p15:guide id="28" pos="192">
          <p15:clr>
            <a:srgbClr val="A4A3A4"/>
          </p15:clr>
        </p15:guide>
        <p15:guide id="29" orient="horz" pos="4135">
          <p15:clr>
            <a:srgbClr val="A4A3A4"/>
          </p15:clr>
        </p15:guide>
        <p15:guide id="30" pos="7488">
          <p15:clr>
            <a:srgbClr val="A4A3A4"/>
          </p15:clr>
        </p15:guide>
        <p15:guide id="31" orient="horz" pos="4008">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0.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9.xml"/><Relationship Id="rId1" Type="http://schemas.openxmlformats.org/officeDocument/2006/relationships/slideLayout" Target="../slideLayouts/slideLayout175.xml"/></Relationships>
</file>

<file path=ppt/slides/_rels/slide11.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notesSlide" Target="../notesSlides/notesSlide10.xml"/><Relationship Id="rId1" Type="http://schemas.openxmlformats.org/officeDocument/2006/relationships/slideLayout" Target="../slideLayouts/slideLayout17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4.xml"/></Relationships>
</file>

<file path=ppt/slides/_rels/slide13.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12.xml"/><Relationship Id="rId1" Type="http://schemas.openxmlformats.org/officeDocument/2006/relationships/slideLayout" Target="../slideLayouts/slideLayout175.xml"/></Relationships>
</file>

<file path=ppt/slides/_rels/slide14.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13.xml"/><Relationship Id="rId1" Type="http://schemas.openxmlformats.org/officeDocument/2006/relationships/slideLayout" Target="../slideLayouts/slideLayout175.xml"/></Relationships>
</file>

<file path=ppt/slides/_rels/slide15.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14.xml"/><Relationship Id="rId1" Type="http://schemas.openxmlformats.org/officeDocument/2006/relationships/slideLayout" Target="../slideLayouts/slideLayout17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4.xml"/></Relationships>
</file>

<file path=ppt/slides/_rels/slide17.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16.xml"/><Relationship Id="rId1" Type="http://schemas.openxmlformats.org/officeDocument/2006/relationships/slideLayout" Target="../slideLayouts/slideLayout175.xml"/></Relationships>
</file>

<file path=ppt/slides/_rels/slide18.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17.xml"/><Relationship Id="rId1" Type="http://schemas.openxmlformats.org/officeDocument/2006/relationships/slideLayout" Target="../slideLayouts/slideLayout175.xml"/></Relationships>
</file>

<file path=ppt/slides/_rels/slide19.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18.xml"/><Relationship Id="rId1" Type="http://schemas.openxmlformats.org/officeDocument/2006/relationships/slideLayout" Target="../slideLayouts/slideLayout17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7.xml"/></Relationships>
</file>

<file path=ppt/slides/_rels/slide4.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3.xml"/><Relationship Id="rId1" Type="http://schemas.openxmlformats.org/officeDocument/2006/relationships/slideLayout" Target="../slideLayouts/slideLayout175.xml"/><Relationship Id="rId4" Type="http://schemas.openxmlformats.org/officeDocument/2006/relationships/image" Target="../media/image183.png"/></Relationships>
</file>

<file path=ppt/slides/_rels/slide5.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4.xml"/><Relationship Id="rId1" Type="http://schemas.openxmlformats.org/officeDocument/2006/relationships/slideLayout" Target="../slideLayouts/slideLayout175.xml"/></Relationships>
</file>

<file path=ppt/slides/_rels/slide6.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5.xml"/><Relationship Id="rId1" Type="http://schemas.openxmlformats.org/officeDocument/2006/relationships/slideLayout" Target="../slideLayouts/slideLayout175.xml"/><Relationship Id="rId4" Type="http://schemas.openxmlformats.org/officeDocument/2006/relationships/image" Target="../media/image186.png"/></Relationships>
</file>

<file path=ppt/slides/_rels/slide7.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6.xml"/><Relationship Id="rId1" Type="http://schemas.openxmlformats.org/officeDocument/2006/relationships/slideLayout" Target="../slideLayouts/slideLayout175.xml"/><Relationship Id="rId4" Type="http://schemas.openxmlformats.org/officeDocument/2006/relationships/image" Target="../media/image188.png"/></Relationships>
</file>

<file path=ppt/slides/_rels/slide8.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7.xml"/><Relationship Id="rId1" Type="http://schemas.openxmlformats.org/officeDocument/2006/relationships/slideLayout" Target="../slideLayouts/slideLayout175.xml"/></Relationships>
</file>

<file path=ppt/slides/_rels/slide9.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8.xml"/><Relationship Id="rId1" Type="http://schemas.openxmlformats.org/officeDocument/2006/relationships/slideLayout" Target="../slideLayouts/slideLayout1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ED486-3E30-4028-4D58-B54C171304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A93D60-F231-1426-EAAE-5A5A525C0ED2}"/>
              </a:ext>
            </a:extLst>
          </p:cNvPr>
          <p:cNvSpPr>
            <a:spLocks noGrp="1"/>
          </p:cNvSpPr>
          <p:nvPr>
            <p:ph type="title"/>
          </p:nvPr>
        </p:nvSpPr>
        <p:spPr>
          <a:xfrm>
            <a:off x="584200" y="2395004"/>
            <a:ext cx="5090459" cy="1138773"/>
          </a:xfrm>
        </p:spPr>
        <p:txBody>
          <a:bodyPr/>
          <a:lstStyle/>
          <a:p>
            <a:r>
              <a:rPr lang="en-GB"/>
              <a:t>M365 Copilot super user analysis</a:t>
            </a:r>
            <a:endParaRPr lang="en-US">
              <a:gradFill flip="none">
                <a:gsLst>
                  <a:gs pos="0">
                    <a:srgbClr val="3E76D4"/>
                  </a:gs>
                  <a:gs pos="50000">
                    <a:srgbClr val="8661C5"/>
                  </a:gs>
                  <a:gs pos="100000">
                    <a:srgbClr val="C73ECC"/>
                  </a:gs>
                </a:gsLst>
                <a:lin ang="2700000" scaled="1"/>
                <a:tileRect/>
              </a:gradFill>
            </a:endParaRPr>
          </a:p>
        </p:txBody>
      </p:sp>
    </p:spTree>
    <p:extLst>
      <p:ext uri="{BB962C8B-B14F-4D97-AF65-F5344CB8AC3E}">
        <p14:creationId xmlns:p14="http://schemas.microsoft.com/office/powerpoint/2010/main" val="865593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2EA00A-EDD3-A71B-D541-F9BBF7F6B6D7}"/>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AD918368-04AD-5D8E-DDD8-EE88672D4FBF}"/>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14B66ABA-A513-3845-F132-F511CED552B3}"/>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C2A71F51-ECA9-3410-83A0-392F6D78889B}"/>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Adoption Trends</a:t>
            </a:r>
          </a:p>
        </p:txBody>
      </p:sp>
      <p:sp>
        <p:nvSpPr>
          <p:cNvPr id="2" name="Title 1">
            <a:extLst>
              <a:ext uri="{FF2B5EF4-FFF2-40B4-BE49-F238E27FC236}">
                <a16:creationId xmlns:a16="http://schemas.microsoft.com/office/drawing/2014/main" id="{38A8325D-44B9-0149-A268-965C3F082D5D}"/>
              </a:ext>
              <a:ext uri="{C183D7F6-B498-43B3-948B-1728B52AA6E4}">
                <adec:decorative xmlns:adec="http://schemas.microsoft.com/office/drawing/2017/decorative" val="0"/>
              </a:ext>
            </a:extLst>
          </p:cNvPr>
          <p:cNvSpPr>
            <a:spLocks noGrp="1"/>
          </p:cNvSpPr>
          <p:nvPr>
            <p:ph type="title"/>
          </p:nvPr>
        </p:nvSpPr>
        <p:spPr>
          <a:xfrm>
            <a:off x="419099" y="606896"/>
            <a:ext cx="11598729" cy="307777"/>
          </a:xfrm>
        </p:spPr>
        <p:txBody>
          <a:bodyPr/>
          <a:lstStyle/>
          <a:p>
            <a:r>
              <a:rPr lang="en-US" dirty="0">
                <a:solidFill>
                  <a:srgbClr val="463668"/>
                </a:solidFill>
                <a:cs typeface="Segoe UI" pitchFamily="34" charset="0"/>
              </a:rPr>
              <a:t>Adoption champions in </a:t>
            </a:r>
            <a:r>
              <a:rPr lang="en-US" dirty="0">
                <a:solidFill>
                  <a:srgbClr val="463668"/>
                </a:solidFill>
                <a:highlight>
                  <a:srgbClr val="FFFF00"/>
                </a:highlight>
                <a:cs typeface="Segoe UI" pitchFamily="34" charset="0"/>
              </a:rPr>
              <a:t>X &amp; Y </a:t>
            </a:r>
            <a:r>
              <a:rPr lang="en-US" dirty="0">
                <a:solidFill>
                  <a:srgbClr val="463668"/>
                </a:solidFill>
                <a:cs typeface="Segoe UI" pitchFamily="34" charset="0"/>
              </a:rPr>
              <a:t>can inspire other groups </a:t>
            </a:r>
          </a:p>
        </p:txBody>
      </p:sp>
      <p:sp>
        <p:nvSpPr>
          <p:cNvPr id="16" name="TextBox 15">
            <a:extLst>
              <a:ext uri="{FF2B5EF4-FFF2-40B4-BE49-F238E27FC236}">
                <a16:creationId xmlns:a16="http://schemas.microsoft.com/office/drawing/2014/main" id="{C91839BD-3B82-0EAE-19B3-0588F7D4706A}"/>
              </a:ext>
              <a:ext uri="{C183D7F6-B498-43B3-948B-1728B52AA6E4}">
                <adec:decorative xmlns:adec="http://schemas.microsoft.com/office/drawing/2017/decorative" val="0"/>
              </a:ext>
            </a:extLst>
          </p:cNvPr>
          <p:cNvSpPr txBox="1"/>
          <p:nvPr/>
        </p:nvSpPr>
        <p:spPr>
          <a:xfrm>
            <a:off x="584476" y="1417250"/>
            <a:ext cx="4364042" cy="236988"/>
          </a:xfrm>
          <a:prstGeom prst="rect">
            <a:avLst/>
          </a:prstGeom>
          <a:noFill/>
        </p:spPr>
        <p:txBody>
          <a:bodyPr wrap="square" lIns="0" tIns="0" rIns="0" bIns="36576" rtlCol="0" anchor="b" anchorCtr="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GB" sz="1300" b="1" i="0" u="none" strike="noStrike" kern="120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Heatmap by various metrics</a:t>
            </a:r>
          </a:p>
        </p:txBody>
      </p:sp>
      <p:sp>
        <p:nvSpPr>
          <p:cNvPr id="28" name="TextBox 27">
            <a:extLst>
              <a:ext uri="{FF2B5EF4-FFF2-40B4-BE49-F238E27FC236}">
                <a16:creationId xmlns:a16="http://schemas.microsoft.com/office/drawing/2014/main" id="{D0738CDD-6A4A-8CA3-1A8A-8BABA19D604D}"/>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DACB06FE-DEE4-62F5-AE5C-4752C095AFAA}"/>
              </a:ext>
            </a:extLst>
          </p:cNvPr>
          <p:cNvSpPr>
            <a:spLocks/>
          </p:cNvSpPr>
          <p:nvPr/>
        </p:nvSpPr>
        <p:spPr bwMode="auto">
          <a:xfrm>
            <a:off x="9224347" y="1783743"/>
            <a:ext cx="2427395" cy="335476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Group </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X</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and </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Y</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lead the way with adoption of </a:t>
            </a:r>
            <a:r>
              <a:rPr kumimoji="0" lang="en-US" sz="1600" b="0" i="0" u="none" strike="noStrike" kern="1200" cap="none" spc="0" normalizeH="0" baseline="0" noProof="0">
                <a:ln>
                  <a:noFill/>
                </a:ln>
                <a:solidFill>
                  <a:srgbClr val="000000"/>
                </a:solidFill>
                <a:effectLst/>
                <a:highlight>
                  <a:srgbClr val="FFFF00"/>
                </a:highlight>
                <a:uLnTx/>
                <a:uFillTx/>
                <a:latin typeface="Segoe UI"/>
                <a:ea typeface="Segoe UI" pitchFamily="34" charset="0"/>
                <a:cs typeface="Segoe UI" pitchFamily="34" charset="0"/>
              </a:rPr>
              <a:t>Copilot in Word </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showing consistent and high intensity usage.</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There is an opportunity for Groups </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A, B, C </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with similar work </a:t>
            </a:r>
            <a:r>
              <a:rPr kumimoji="0" lang="en-US" sz="16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rPr>
              <a:t>charters</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to adopt</a:t>
            </a:r>
            <a:r>
              <a:rPr lang="en-US" sz="1600" dirty="0">
                <a:solidFill>
                  <a:srgbClr val="000000"/>
                </a:solidFill>
                <a:latin typeface="Segoe UI"/>
                <a:ea typeface="Segoe UI" pitchFamily="34" charset="0"/>
                <a:cs typeface="Segoe UI" pitchFamily="34" charset="0"/>
              </a:rPr>
              <a:t> best practices from these groups to drive usage.</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a:p>
            <a:pPr marL="0" marR="0" lvl="0" indent="0" algn="l" defTabSz="932472" rtl="0" eaLnBrk="1" fontAlgn="base" latinLnBrk="0" hangingPunct="1">
              <a:lnSpc>
                <a:spcPct val="100000"/>
              </a:lnSpc>
              <a:spcBef>
                <a:spcPts val="0"/>
              </a:spcBef>
              <a:spcAft>
                <a:spcPts val="40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cxnSp>
        <p:nvCxnSpPr>
          <p:cNvPr id="17" name="Straight Connector 16">
            <a:extLst>
              <a:ext uri="{FF2B5EF4-FFF2-40B4-BE49-F238E27FC236}">
                <a16:creationId xmlns:a16="http://schemas.microsoft.com/office/drawing/2014/main" id="{801309C1-62DD-E397-76F4-4078ED684F7A}"/>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0A32334-2FCA-B69C-0163-2364F85AA167}"/>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98AF744B-FDD3-4E87-F837-15ED40B5CABE}"/>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sp>
        <p:nvSpPr>
          <p:cNvPr id="5" name="Rectangle 4">
            <a:extLst>
              <a:ext uri="{FF2B5EF4-FFF2-40B4-BE49-F238E27FC236}">
                <a16:creationId xmlns:a16="http://schemas.microsoft.com/office/drawing/2014/main" id="{20B5F9F9-148A-4BF9-7FA0-D2C401082EAB}"/>
              </a:ext>
            </a:extLst>
          </p:cNvPr>
          <p:cNvSpPr/>
          <p:nvPr/>
        </p:nvSpPr>
        <p:spPr bwMode="auto">
          <a:xfrm>
            <a:off x="2262820" y="2937036"/>
            <a:ext cx="1251509" cy="276907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pic>
        <p:nvPicPr>
          <p:cNvPr id="11" name="Picture 10">
            <a:extLst>
              <a:ext uri="{FF2B5EF4-FFF2-40B4-BE49-F238E27FC236}">
                <a16:creationId xmlns:a16="http://schemas.microsoft.com/office/drawing/2014/main" id="{2A97781D-81BD-4FD2-C04C-82C86F15F0FA}"/>
              </a:ext>
            </a:extLst>
          </p:cNvPr>
          <p:cNvPicPr>
            <a:picLocks noChangeAspect="1"/>
          </p:cNvPicPr>
          <p:nvPr/>
        </p:nvPicPr>
        <p:blipFill>
          <a:blip r:embed="rId3"/>
          <a:stretch>
            <a:fillRect/>
          </a:stretch>
        </p:blipFill>
        <p:spPr>
          <a:xfrm>
            <a:off x="444004" y="1783743"/>
            <a:ext cx="8387576" cy="4121481"/>
          </a:xfrm>
          <a:prstGeom prst="rect">
            <a:avLst/>
          </a:prstGeom>
        </p:spPr>
      </p:pic>
      <p:sp>
        <p:nvSpPr>
          <p:cNvPr id="12" name="TextBox 11">
            <a:extLst>
              <a:ext uri="{FF2B5EF4-FFF2-40B4-BE49-F238E27FC236}">
                <a16:creationId xmlns:a16="http://schemas.microsoft.com/office/drawing/2014/main" id="{F4C7655E-2151-94B0-0B38-118CE0ED45F4}"/>
              </a:ext>
            </a:extLst>
          </p:cNvPr>
          <p:cNvSpPr txBox="1"/>
          <p:nvPr/>
        </p:nvSpPr>
        <p:spPr>
          <a:xfrm>
            <a:off x="5989834" y="2311685"/>
            <a:ext cx="2673896" cy="153888"/>
          </a:xfrm>
          <a:prstGeom prst="rect">
            <a:avLst/>
          </a:prstGeom>
          <a:noFill/>
        </p:spPr>
        <p:txBody>
          <a:bodyPr wrap="square" lIns="0" tIns="0" rIns="0" bIns="0" rtlCol="0">
            <a:spAutoFit/>
          </a:bodyPr>
          <a:lstStyle/>
          <a:p>
            <a:pPr algn="r"/>
            <a:r>
              <a:rPr lang="en-US" sz="1000" i="1" dirty="0"/>
              <a:t>Bubble size represents team size</a:t>
            </a:r>
          </a:p>
        </p:txBody>
      </p:sp>
    </p:spTree>
    <p:extLst>
      <p:ext uri="{BB962C8B-B14F-4D97-AF65-F5344CB8AC3E}">
        <p14:creationId xmlns:p14="http://schemas.microsoft.com/office/powerpoint/2010/main" val="213800438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7DE68-76F8-464C-3DFC-61770720A416}"/>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F882EEDC-1798-4799-F867-4EDACC91B067}"/>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4DF088CE-6527-4C96-E843-87A2E007AFF2}"/>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693765B5-8984-63CE-EC0E-18D19604410A}"/>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Adoption Trends</a:t>
            </a:r>
          </a:p>
        </p:txBody>
      </p:sp>
      <p:sp>
        <p:nvSpPr>
          <p:cNvPr id="2" name="Title 1">
            <a:extLst>
              <a:ext uri="{FF2B5EF4-FFF2-40B4-BE49-F238E27FC236}">
                <a16:creationId xmlns:a16="http://schemas.microsoft.com/office/drawing/2014/main" id="{D6DFD60D-C7CA-CF14-BBB5-E0228548767B}"/>
              </a:ext>
              <a:ext uri="{C183D7F6-B498-43B3-948B-1728B52AA6E4}">
                <adec:decorative xmlns:adec="http://schemas.microsoft.com/office/drawing/2017/decorative" val="0"/>
              </a:ext>
            </a:extLst>
          </p:cNvPr>
          <p:cNvSpPr>
            <a:spLocks noGrp="1"/>
          </p:cNvSpPr>
          <p:nvPr>
            <p:ph type="title"/>
          </p:nvPr>
        </p:nvSpPr>
        <p:spPr>
          <a:xfrm>
            <a:off x="419099" y="606896"/>
            <a:ext cx="11598729" cy="307777"/>
          </a:xfrm>
        </p:spPr>
        <p:txBody>
          <a:bodyPr/>
          <a:lstStyle/>
          <a:p>
            <a:r>
              <a:rPr lang="en-US" dirty="0">
                <a:solidFill>
                  <a:srgbClr val="463668"/>
                </a:solidFill>
                <a:cs typeface="Segoe UI" pitchFamily="34" charset="0"/>
              </a:rPr>
              <a:t>Opportunity to leverage network influence to grow usage</a:t>
            </a:r>
          </a:p>
        </p:txBody>
      </p:sp>
      <p:sp>
        <p:nvSpPr>
          <p:cNvPr id="16" name="TextBox 15">
            <a:extLst>
              <a:ext uri="{FF2B5EF4-FFF2-40B4-BE49-F238E27FC236}">
                <a16:creationId xmlns:a16="http://schemas.microsoft.com/office/drawing/2014/main" id="{A9542FD7-3C65-5598-4CF9-CF9D089AAC90}"/>
              </a:ext>
              <a:ext uri="{C183D7F6-B498-43B3-948B-1728B52AA6E4}">
                <adec:decorative xmlns:adec="http://schemas.microsoft.com/office/drawing/2017/decorative" val="0"/>
              </a:ext>
            </a:extLst>
          </p:cNvPr>
          <p:cNvSpPr txBox="1"/>
          <p:nvPr/>
        </p:nvSpPr>
        <p:spPr>
          <a:xfrm>
            <a:off x="584476" y="1417250"/>
            <a:ext cx="4364042" cy="236988"/>
          </a:xfrm>
          <a:prstGeom prst="rect">
            <a:avLst/>
          </a:prstGeom>
          <a:noFill/>
        </p:spPr>
        <p:txBody>
          <a:bodyPr wrap="square" lIns="0" tIns="0" rIns="0" bIns="36576" rtlCol="0" anchor="b" anchorCtr="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GB" sz="1300" b="1" i="0" u="none" strike="noStrike" kern="120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Heatmap by various metrics</a:t>
            </a:r>
          </a:p>
        </p:txBody>
      </p:sp>
      <p:sp>
        <p:nvSpPr>
          <p:cNvPr id="28" name="TextBox 27">
            <a:extLst>
              <a:ext uri="{FF2B5EF4-FFF2-40B4-BE49-F238E27FC236}">
                <a16:creationId xmlns:a16="http://schemas.microsoft.com/office/drawing/2014/main" id="{9B5A4B8D-B7BA-5EE8-68E0-5A125D2748C8}"/>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3D0E3328-22C2-F8D6-6856-4D4D42D191C8}"/>
              </a:ext>
            </a:extLst>
          </p:cNvPr>
          <p:cNvSpPr>
            <a:spLocks/>
          </p:cNvSpPr>
          <p:nvPr/>
        </p:nvSpPr>
        <p:spPr bwMode="auto">
          <a:xfrm>
            <a:off x="9224347" y="1783743"/>
            <a:ext cx="2427395" cy="433965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Group </a:t>
            </a:r>
            <a:r>
              <a:rPr lang="en-US" sz="1600" dirty="0">
                <a:solidFill>
                  <a:srgbClr val="000000"/>
                </a:solidFill>
                <a:highlight>
                  <a:srgbClr val="FFFF00"/>
                </a:highlight>
                <a:latin typeface="Segoe UI"/>
                <a:ea typeface="Segoe UI" pitchFamily="34" charset="0"/>
                <a:cs typeface="Segoe UI" pitchFamily="34" charset="0"/>
              </a:rPr>
              <a:t>M</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and </a:t>
            </a:r>
            <a:r>
              <a:rPr lang="en-US" sz="1600" dirty="0">
                <a:solidFill>
                  <a:srgbClr val="000000"/>
                </a:solidFill>
                <a:highlight>
                  <a:srgbClr val="FFFF00"/>
                </a:highlight>
                <a:latin typeface="Segoe UI"/>
                <a:ea typeface="Segoe UI" pitchFamily="34" charset="0"/>
                <a:cs typeface="Segoe UI" pitchFamily="34" charset="0"/>
              </a:rPr>
              <a:t>N</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a:t>
            </a:r>
            <a:r>
              <a:rPr lang="en-US" sz="1600" dirty="0">
                <a:solidFill>
                  <a:srgbClr val="000000"/>
                </a:solidFill>
                <a:latin typeface="Segoe UI"/>
                <a:ea typeface="Segoe UI" pitchFamily="34" charset="0"/>
                <a:cs typeface="Segoe UI" pitchFamily="34" charset="0"/>
              </a:rPr>
              <a:t>are well connected with large internal networks but have low % of Power Users. Driving greater usage intensity </a:t>
            </a:r>
            <a:r>
              <a:rPr lang="en-US" sz="1600">
                <a:solidFill>
                  <a:srgbClr val="000000"/>
                </a:solidFill>
                <a:latin typeface="Segoe UI"/>
                <a:ea typeface="Segoe UI" pitchFamily="34" charset="0"/>
                <a:cs typeface="Segoe UI" pitchFamily="34" charset="0"/>
              </a:rPr>
              <a:t>among these teams </a:t>
            </a:r>
            <a:r>
              <a:rPr lang="en-US" sz="1600" dirty="0">
                <a:solidFill>
                  <a:srgbClr val="000000"/>
                </a:solidFill>
                <a:latin typeface="Segoe UI"/>
                <a:ea typeface="Segoe UI" pitchFamily="34" charset="0"/>
                <a:cs typeface="Segoe UI" pitchFamily="34" charset="0"/>
              </a:rPr>
              <a:t>can help spread best practices across connected groups.</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latin typeface="Segoe UI"/>
                <a:ea typeface="Segoe UI" pitchFamily="34" charset="0"/>
                <a:cs typeface="Segoe UI" pitchFamily="34" charset="0"/>
              </a:rPr>
              <a:t>Group </a:t>
            </a:r>
            <a:r>
              <a:rPr lang="en-US" sz="1600" dirty="0">
                <a:solidFill>
                  <a:srgbClr val="000000"/>
                </a:solidFill>
                <a:highlight>
                  <a:srgbClr val="FFFF00"/>
                </a:highlight>
                <a:latin typeface="Segoe UI"/>
                <a:ea typeface="Segoe UI" pitchFamily="34" charset="0"/>
                <a:cs typeface="Segoe UI" pitchFamily="34" charset="0"/>
              </a:rPr>
              <a:t>J, K </a:t>
            </a:r>
            <a:r>
              <a:rPr lang="en-US" sz="1600" dirty="0">
                <a:solidFill>
                  <a:srgbClr val="000000"/>
                </a:solidFill>
                <a:latin typeface="Segoe UI"/>
                <a:ea typeface="Segoe UI" pitchFamily="34" charset="0"/>
                <a:cs typeface="Segoe UI" pitchFamily="34" charset="0"/>
              </a:rPr>
              <a:t>also indicate that role modeling from leadership teams is critical for sustained usage</a:t>
            </a:r>
            <a:r>
              <a:rPr lang="en-US" sz="1600">
                <a:solidFill>
                  <a:srgbClr val="000000"/>
                </a:solidFill>
                <a:latin typeface="Segoe UI"/>
                <a:ea typeface="Segoe UI" pitchFamily="34" charset="0"/>
                <a:cs typeface="Segoe UI" pitchFamily="34" charset="0"/>
              </a:rPr>
              <a:t>.</a:t>
            </a:r>
            <a:endParaRPr lang="en-US" sz="1600" dirty="0">
              <a:solidFill>
                <a:srgbClr val="000000"/>
              </a:solidFill>
              <a:latin typeface="Segoe UI"/>
              <a:ea typeface="Segoe UI" pitchFamily="34" charset="0"/>
              <a:cs typeface="Segoe UI" pitchFamily="34" charset="0"/>
            </a:endParaRP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a:p>
            <a:pPr marL="0" marR="0" lvl="0" indent="0" algn="l" defTabSz="932472" rtl="0" eaLnBrk="1" fontAlgn="base" latinLnBrk="0" hangingPunct="1">
              <a:lnSpc>
                <a:spcPct val="100000"/>
              </a:lnSpc>
              <a:spcBef>
                <a:spcPts val="0"/>
              </a:spcBef>
              <a:spcAft>
                <a:spcPts val="40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cxnSp>
        <p:nvCxnSpPr>
          <p:cNvPr id="17" name="Straight Connector 16">
            <a:extLst>
              <a:ext uri="{FF2B5EF4-FFF2-40B4-BE49-F238E27FC236}">
                <a16:creationId xmlns:a16="http://schemas.microsoft.com/office/drawing/2014/main" id="{CB8B6F3C-E5C1-6F25-7E83-6881B5AB5941}"/>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FDDA483-822E-E309-5255-E443347E47C5}"/>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F366D500-6999-EE8F-6F3D-4FBF24428360}"/>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sp>
        <p:nvSpPr>
          <p:cNvPr id="5" name="Rectangle 4">
            <a:extLst>
              <a:ext uri="{FF2B5EF4-FFF2-40B4-BE49-F238E27FC236}">
                <a16:creationId xmlns:a16="http://schemas.microsoft.com/office/drawing/2014/main" id="{26172BD9-CC91-551E-4178-46A20E9F0445}"/>
              </a:ext>
            </a:extLst>
          </p:cNvPr>
          <p:cNvSpPr/>
          <p:nvPr/>
        </p:nvSpPr>
        <p:spPr bwMode="auto">
          <a:xfrm>
            <a:off x="2262820" y="2937036"/>
            <a:ext cx="1251509" cy="276907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pic>
        <p:nvPicPr>
          <p:cNvPr id="6" name="Picture 5">
            <a:extLst>
              <a:ext uri="{FF2B5EF4-FFF2-40B4-BE49-F238E27FC236}">
                <a16:creationId xmlns:a16="http://schemas.microsoft.com/office/drawing/2014/main" id="{9284E388-6D73-DA16-364A-B99B56A481B1}"/>
              </a:ext>
            </a:extLst>
          </p:cNvPr>
          <p:cNvPicPr>
            <a:picLocks noChangeAspect="1"/>
          </p:cNvPicPr>
          <p:nvPr/>
        </p:nvPicPr>
        <p:blipFill>
          <a:blip r:embed="rId3"/>
          <a:stretch>
            <a:fillRect/>
          </a:stretch>
        </p:blipFill>
        <p:spPr>
          <a:xfrm>
            <a:off x="584476" y="1829102"/>
            <a:ext cx="7981056" cy="3947557"/>
          </a:xfrm>
          <a:prstGeom prst="rect">
            <a:avLst/>
          </a:prstGeom>
        </p:spPr>
      </p:pic>
    </p:spTree>
    <p:extLst>
      <p:ext uri="{BB962C8B-B14F-4D97-AF65-F5344CB8AC3E}">
        <p14:creationId xmlns:p14="http://schemas.microsoft.com/office/powerpoint/2010/main" val="2961647700"/>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783B6-7797-E551-4B53-60E7E6A47C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EAEA01-4195-3523-9ED7-31CABD262EC6}"/>
              </a:ext>
            </a:extLst>
          </p:cNvPr>
          <p:cNvSpPr>
            <a:spLocks noGrp="1"/>
          </p:cNvSpPr>
          <p:nvPr>
            <p:ph type="title"/>
          </p:nvPr>
        </p:nvSpPr>
        <p:spPr>
          <a:xfrm>
            <a:off x="590638" y="4021222"/>
            <a:ext cx="10523829" cy="553998"/>
          </a:xfrm>
        </p:spPr>
        <p:txBody>
          <a:bodyPr/>
          <a:lstStyle/>
          <a:p>
            <a:r>
              <a:rPr lang="en-GB" dirty="0"/>
              <a:t>2. Impact</a:t>
            </a:r>
            <a:endParaRPr lang="en-GB" dirty="0">
              <a:latin typeface="Segoe UI (Headings)"/>
            </a:endParaRPr>
          </a:p>
        </p:txBody>
      </p:sp>
    </p:spTree>
    <p:extLst>
      <p:ext uri="{BB962C8B-B14F-4D97-AF65-F5344CB8AC3E}">
        <p14:creationId xmlns:p14="http://schemas.microsoft.com/office/powerpoint/2010/main" val="327007219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B3F74-EA75-BDB6-0D41-1F34268F800B}"/>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8959CA91-9499-F1A6-20BE-422A1F0C7935}"/>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298E38BB-529B-A836-77AE-D21AD2B73985}"/>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4BCBD55F-9D67-AFCF-F27B-06EB41546371}"/>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Impact</a:t>
            </a:r>
          </a:p>
        </p:txBody>
      </p:sp>
      <p:sp>
        <p:nvSpPr>
          <p:cNvPr id="2" name="Title 1">
            <a:extLst>
              <a:ext uri="{FF2B5EF4-FFF2-40B4-BE49-F238E27FC236}">
                <a16:creationId xmlns:a16="http://schemas.microsoft.com/office/drawing/2014/main" id="{CF074683-1204-3867-5434-254C0712BF12}"/>
              </a:ext>
              <a:ext uri="{C183D7F6-B498-43B3-948B-1728B52AA6E4}">
                <adec:decorative xmlns:adec="http://schemas.microsoft.com/office/drawing/2017/decorative" val="0"/>
              </a:ext>
            </a:extLst>
          </p:cNvPr>
          <p:cNvSpPr>
            <a:spLocks noGrp="1"/>
          </p:cNvSpPr>
          <p:nvPr>
            <p:ph type="title"/>
          </p:nvPr>
        </p:nvSpPr>
        <p:spPr>
          <a:xfrm>
            <a:off x="419099" y="606896"/>
            <a:ext cx="11598729" cy="307777"/>
          </a:xfrm>
        </p:spPr>
        <p:txBody>
          <a:bodyPr/>
          <a:lstStyle/>
          <a:p>
            <a:r>
              <a:rPr lang="en-US" dirty="0">
                <a:solidFill>
                  <a:srgbClr val="463668"/>
                </a:solidFill>
                <a:cs typeface="Segoe UI" pitchFamily="34" charset="0"/>
              </a:rPr>
              <a:t>Assisted hours rose sharply in </a:t>
            </a:r>
            <a:r>
              <a:rPr lang="en-US">
                <a:solidFill>
                  <a:srgbClr val="463668"/>
                </a:solidFill>
                <a:highlight>
                  <a:srgbClr val="FFFF00"/>
                </a:highlight>
                <a:cs typeface="Segoe UI" pitchFamily="34" charset="0"/>
              </a:rPr>
              <a:t>March</a:t>
            </a:r>
            <a:r>
              <a:rPr lang="en-US" dirty="0">
                <a:solidFill>
                  <a:srgbClr val="463668"/>
                </a:solidFill>
                <a:cs typeface="Segoe UI" pitchFamily="34" charset="0"/>
              </a:rPr>
              <a:t> from </a:t>
            </a:r>
            <a:r>
              <a:rPr lang="en-US">
                <a:solidFill>
                  <a:srgbClr val="463668"/>
                </a:solidFill>
                <a:highlight>
                  <a:srgbClr val="FFFF00"/>
                </a:highlight>
                <a:cs typeface="Segoe UI" pitchFamily="34" charset="0"/>
              </a:rPr>
              <a:t>3 to 7 </a:t>
            </a:r>
            <a:r>
              <a:rPr lang="en-US" dirty="0">
                <a:solidFill>
                  <a:srgbClr val="463668"/>
                </a:solidFill>
                <a:cs typeface="Segoe UI" pitchFamily="34" charset="0"/>
              </a:rPr>
              <a:t>hours per week and have held steady</a:t>
            </a:r>
          </a:p>
        </p:txBody>
      </p:sp>
      <p:sp>
        <p:nvSpPr>
          <p:cNvPr id="16" name="TextBox 15">
            <a:extLst>
              <a:ext uri="{FF2B5EF4-FFF2-40B4-BE49-F238E27FC236}">
                <a16:creationId xmlns:a16="http://schemas.microsoft.com/office/drawing/2014/main" id="{455CCAFB-EA18-B05A-1D88-535EE4ED6BF3}"/>
              </a:ext>
              <a:ext uri="{C183D7F6-B498-43B3-948B-1728B52AA6E4}">
                <adec:decorative xmlns:adec="http://schemas.microsoft.com/office/drawing/2017/decorative" val="0"/>
              </a:ext>
            </a:extLst>
          </p:cNvPr>
          <p:cNvSpPr txBox="1"/>
          <p:nvPr/>
        </p:nvSpPr>
        <p:spPr>
          <a:xfrm>
            <a:off x="584476" y="1417250"/>
            <a:ext cx="4364042" cy="236988"/>
          </a:xfrm>
          <a:prstGeom prst="rect">
            <a:avLst/>
          </a:prstGeom>
          <a:noFill/>
        </p:spPr>
        <p:txBody>
          <a:bodyPr wrap="square" lIns="0" tIns="0" rIns="0" bIns="36576" rtlCol="0" anchor="b" anchorCtr="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GB" sz="1300" b="1" i="0" u="none" strike="noStrike" kern="120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Actions driving high intensity usage</a:t>
            </a:r>
          </a:p>
        </p:txBody>
      </p:sp>
      <p:sp>
        <p:nvSpPr>
          <p:cNvPr id="28" name="TextBox 27">
            <a:extLst>
              <a:ext uri="{FF2B5EF4-FFF2-40B4-BE49-F238E27FC236}">
                <a16:creationId xmlns:a16="http://schemas.microsoft.com/office/drawing/2014/main" id="{352E24A3-42F3-0B96-74D9-B41DA0056C42}"/>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E239B47B-6431-D4A0-D2AD-DFC7F7E02739}"/>
              </a:ext>
            </a:extLst>
          </p:cNvPr>
          <p:cNvSpPr>
            <a:spLocks/>
          </p:cNvSpPr>
          <p:nvPr/>
        </p:nvSpPr>
        <p:spPr bwMode="auto">
          <a:xfrm>
            <a:off x="9175065" y="1859204"/>
            <a:ext cx="2427395" cy="354969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latin typeface="Segoe UI"/>
                <a:ea typeface="Segoe UI" pitchFamily="34" charset="0"/>
                <a:cs typeface="Segoe UI" pitchFamily="34" charset="0"/>
              </a:rPr>
              <a:t>While Copilot Assisted Hours </a:t>
            </a:r>
            <a:r>
              <a:rPr lang="en-US" sz="1600">
                <a:solidFill>
                  <a:srgbClr val="000000"/>
                </a:solidFill>
                <a:latin typeface="Segoe UI"/>
                <a:ea typeface="Segoe UI" pitchFamily="34" charset="0"/>
                <a:cs typeface="Segoe UI" pitchFamily="34" charset="0"/>
              </a:rPr>
              <a:t>have </a:t>
            </a:r>
            <a:r>
              <a:rPr lang="en-US" sz="1600" dirty="0">
                <a:solidFill>
                  <a:srgbClr val="000000"/>
                </a:solidFill>
                <a:latin typeface="Segoe UI"/>
                <a:ea typeface="Segoe UI" pitchFamily="34" charset="0"/>
                <a:cs typeface="Segoe UI" pitchFamily="34" charset="0"/>
              </a:rPr>
              <a:t>increased to </a:t>
            </a:r>
            <a:r>
              <a:rPr lang="en-US" sz="1600" dirty="0">
                <a:solidFill>
                  <a:srgbClr val="000000"/>
                </a:solidFill>
                <a:highlight>
                  <a:srgbClr val="FFFF00"/>
                </a:highlight>
                <a:latin typeface="Segoe UI"/>
                <a:ea typeface="Segoe UI" pitchFamily="34" charset="0"/>
                <a:cs typeface="Segoe UI" pitchFamily="34" charset="0"/>
              </a:rPr>
              <a:t>__ hours/week</a:t>
            </a:r>
            <a:r>
              <a:rPr lang="en-US" sz="1600" dirty="0">
                <a:solidFill>
                  <a:srgbClr val="000000"/>
                </a:solidFill>
                <a:latin typeface="Segoe UI"/>
                <a:ea typeface="Segoe UI" pitchFamily="34" charset="0"/>
                <a:cs typeface="Segoe UI" pitchFamily="34" charset="0"/>
              </a:rPr>
              <a:t>, there is a wide disparity in benefits realized by Power users compared to Low users.</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Groups </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P, Q, R </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have </a:t>
            </a:r>
            <a:r>
              <a:rPr lang="en-US" sz="1600" dirty="0">
                <a:solidFill>
                  <a:srgbClr val="000000"/>
                </a:solidFill>
                <a:latin typeface="Segoe UI"/>
                <a:ea typeface="Segoe UI" pitchFamily="34" charset="0"/>
                <a:cs typeface="Segoe UI" pitchFamily="34" charset="0"/>
              </a:rPr>
              <a:t>realized the lowest benefits from Copilot.</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rPr>
              <a:t>More positively</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the </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top 10% average __ </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hours a week of assistance from Copilot</a:t>
            </a:r>
          </a:p>
        </p:txBody>
      </p:sp>
      <p:cxnSp>
        <p:nvCxnSpPr>
          <p:cNvPr id="17" name="Straight Connector 16">
            <a:extLst>
              <a:ext uri="{FF2B5EF4-FFF2-40B4-BE49-F238E27FC236}">
                <a16:creationId xmlns:a16="http://schemas.microsoft.com/office/drawing/2014/main" id="{CFAFCF44-CCE9-2589-CBB7-89CA23DB61BA}"/>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EC28E3A-C1A4-D767-AF1F-483641CA425D}"/>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DEA047E-816A-C85F-A6FE-BC77B3BF37FA}"/>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sp>
        <p:nvSpPr>
          <p:cNvPr id="6" name="Rectangle 5">
            <a:extLst>
              <a:ext uri="{FF2B5EF4-FFF2-40B4-BE49-F238E27FC236}">
                <a16:creationId xmlns:a16="http://schemas.microsoft.com/office/drawing/2014/main" id="{06B6CD79-440C-067B-2F38-1B611A0A4D5B}"/>
              </a:ext>
            </a:extLst>
          </p:cNvPr>
          <p:cNvSpPr/>
          <p:nvPr/>
        </p:nvSpPr>
        <p:spPr bwMode="auto">
          <a:xfrm>
            <a:off x="615216" y="2229113"/>
            <a:ext cx="710890" cy="184565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6D85223E-84B0-3BB2-33AB-7159E0573464}"/>
              </a:ext>
            </a:extLst>
          </p:cNvPr>
          <p:cNvPicPr>
            <a:picLocks noChangeAspect="1"/>
          </p:cNvPicPr>
          <p:nvPr/>
        </p:nvPicPr>
        <p:blipFill>
          <a:blip r:embed="rId3"/>
          <a:stretch>
            <a:fillRect/>
          </a:stretch>
        </p:blipFill>
        <p:spPr>
          <a:xfrm>
            <a:off x="584476" y="1767568"/>
            <a:ext cx="7963176" cy="3973857"/>
          </a:xfrm>
          <a:prstGeom prst="rect">
            <a:avLst/>
          </a:prstGeom>
        </p:spPr>
      </p:pic>
    </p:spTree>
    <p:extLst>
      <p:ext uri="{BB962C8B-B14F-4D97-AF65-F5344CB8AC3E}">
        <p14:creationId xmlns:p14="http://schemas.microsoft.com/office/powerpoint/2010/main" val="199716804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CBAF8-AABC-853C-AA89-2300B8C063D7}"/>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FE61F28-BD96-7F5D-DB71-1AA5F2138B27}"/>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B8880040-8430-0B6C-47D9-288410C95823}"/>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A92B39D0-72DF-AF81-41F0-BE97F22AD832}"/>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Impact</a:t>
            </a:r>
          </a:p>
        </p:txBody>
      </p:sp>
      <p:sp>
        <p:nvSpPr>
          <p:cNvPr id="2" name="Title 1">
            <a:extLst>
              <a:ext uri="{FF2B5EF4-FFF2-40B4-BE49-F238E27FC236}">
                <a16:creationId xmlns:a16="http://schemas.microsoft.com/office/drawing/2014/main" id="{8C9DC363-426B-FE1A-2E31-0A82F0380E2B}"/>
              </a:ext>
              <a:ext uri="{C183D7F6-B498-43B3-948B-1728B52AA6E4}">
                <adec:decorative xmlns:adec="http://schemas.microsoft.com/office/drawing/2017/decorative" val="0"/>
              </a:ext>
            </a:extLst>
          </p:cNvPr>
          <p:cNvSpPr>
            <a:spLocks noGrp="1"/>
          </p:cNvSpPr>
          <p:nvPr>
            <p:ph type="title"/>
          </p:nvPr>
        </p:nvSpPr>
        <p:spPr>
          <a:xfrm>
            <a:off x="419099" y="606896"/>
            <a:ext cx="11598729" cy="615553"/>
          </a:xfrm>
        </p:spPr>
        <p:txBody>
          <a:bodyPr/>
          <a:lstStyle/>
          <a:p>
            <a:r>
              <a:rPr lang="en-US" dirty="0">
                <a:solidFill>
                  <a:srgbClr val="463668"/>
                </a:solidFill>
                <a:cs typeface="Segoe UI" pitchFamily="34" charset="0"/>
              </a:rPr>
              <a:t>With rising Copilot usage, internal collaboration is declining, especially in customer-facing teams where time is shifting toward external engagement</a:t>
            </a:r>
          </a:p>
        </p:txBody>
      </p:sp>
      <p:sp>
        <p:nvSpPr>
          <p:cNvPr id="16" name="TextBox 15">
            <a:extLst>
              <a:ext uri="{FF2B5EF4-FFF2-40B4-BE49-F238E27FC236}">
                <a16:creationId xmlns:a16="http://schemas.microsoft.com/office/drawing/2014/main" id="{FE43AFC4-0C3A-9BD3-5C43-5DFAA2A60BB1}"/>
              </a:ext>
              <a:ext uri="{C183D7F6-B498-43B3-948B-1728B52AA6E4}">
                <adec:decorative xmlns:adec="http://schemas.microsoft.com/office/drawing/2017/decorative" val="0"/>
              </a:ext>
            </a:extLst>
          </p:cNvPr>
          <p:cNvSpPr txBox="1"/>
          <p:nvPr/>
        </p:nvSpPr>
        <p:spPr>
          <a:xfrm>
            <a:off x="584476" y="1417250"/>
            <a:ext cx="4364042" cy="236988"/>
          </a:xfrm>
          <a:prstGeom prst="rect">
            <a:avLst/>
          </a:prstGeom>
          <a:noFill/>
        </p:spPr>
        <p:txBody>
          <a:bodyPr wrap="square" lIns="0" tIns="0" rIns="0" bIns="36576" rtlCol="0" anchor="b" anchorCtr="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GB" sz="1300" b="1" i="0" u="none" strike="noStrike" kern="1200" cap="none" spc="0" normalizeH="0" baseline="0" noProof="0" dirty="0" err="1">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Behavioral</a:t>
            </a:r>
            <a:r>
              <a:rPr kumimoji="0" lang="en-GB" sz="1300" b="1" i="0" u="none" strike="noStrike" kern="120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 differences between Power users and the rest</a:t>
            </a:r>
          </a:p>
        </p:txBody>
      </p:sp>
      <p:sp>
        <p:nvSpPr>
          <p:cNvPr id="28" name="TextBox 27">
            <a:extLst>
              <a:ext uri="{FF2B5EF4-FFF2-40B4-BE49-F238E27FC236}">
                <a16:creationId xmlns:a16="http://schemas.microsoft.com/office/drawing/2014/main" id="{F0A17BF4-726E-C0B8-8B07-92A8DB88E0B3}"/>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BEEC0F49-EB5D-77D4-9093-D56E809175F2}"/>
              </a:ext>
            </a:extLst>
          </p:cNvPr>
          <p:cNvSpPr>
            <a:spLocks/>
          </p:cNvSpPr>
          <p:nvPr/>
        </p:nvSpPr>
        <p:spPr bwMode="auto">
          <a:xfrm>
            <a:off x="9175065" y="1859204"/>
            <a:ext cx="2427395" cy="152862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latin typeface="Segoe UI"/>
                <a:ea typeface="Segoe UI" pitchFamily="34" charset="0"/>
                <a:cs typeface="Segoe UI" pitchFamily="34" charset="0"/>
              </a:rPr>
              <a:t>Power users have higher internal and external collaboration hours.</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Internal collaboration hours have seen a steady decline over time</a:t>
            </a:r>
          </a:p>
        </p:txBody>
      </p:sp>
      <p:cxnSp>
        <p:nvCxnSpPr>
          <p:cNvPr id="17" name="Straight Connector 16">
            <a:extLst>
              <a:ext uri="{FF2B5EF4-FFF2-40B4-BE49-F238E27FC236}">
                <a16:creationId xmlns:a16="http://schemas.microsoft.com/office/drawing/2014/main" id="{801B5369-9C13-0F4F-DFA6-46B5E41AE38B}"/>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4018B9B-F915-BC7B-AFB8-CBDFFEE360D3}"/>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0FFD33CE-B23E-E475-6417-5340A81CCBCF}"/>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sp>
        <p:nvSpPr>
          <p:cNvPr id="5" name="Rectangle 4">
            <a:extLst>
              <a:ext uri="{FF2B5EF4-FFF2-40B4-BE49-F238E27FC236}">
                <a16:creationId xmlns:a16="http://schemas.microsoft.com/office/drawing/2014/main" id="{71D5834D-8071-4809-59AC-CA675599CB3D}"/>
              </a:ext>
            </a:extLst>
          </p:cNvPr>
          <p:cNvSpPr/>
          <p:nvPr/>
        </p:nvSpPr>
        <p:spPr bwMode="auto">
          <a:xfrm>
            <a:off x="606790" y="2271252"/>
            <a:ext cx="1087167" cy="15127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4EF64FCD-EFF1-8821-2557-2D7E4C80138A}"/>
              </a:ext>
            </a:extLst>
          </p:cNvPr>
          <p:cNvPicPr>
            <a:picLocks noChangeAspect="1"/>
          </p:cNvPicPr>
          <p:nvPr/>
        </p:nvPicPr>
        <p:blipFill>
          <a:blip r:embed="rId3"/>
          <a:stretch>
            <a:fillRect/>
          </a:stretch>
        </p:blipFill>
        <p:spPr>
          <a:xfrm>
            <a:off x="584476" y="1799618"/>
            <a:ext cx="8018835" cy="4052361"/>
          </a:xfrm>
          <a:prstGeom prst="rect">
            <a:avLst/>
          </a:prstGeom>
        </p:spPr>
      </p:pic>
    </p:spTree>
    <p:extLst>
      <p:ext uri="{BB962C8B-B14F-4D97-AF65-F5344CB8AC3E}">
        <p14:creationId xmlns:p14="http://schemas.microsoft.com/office/powerpoint/2010/main" val="150638521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7D01E4-82D5-DF62-2866-68D807A9FC43}"/>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5271E64-82A0-9DCB-1D2F-E94A85334C78}"/>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32FAE017-2C18-9F80-F258-0EAEA29E3117}"/>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759FEA00-E74D-610B-FFAE-C7618C694759}"/>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Impact</a:t>
            </a:r>
          </a:p>
        </p:txBody>
      </p:sp>
      <p:sp>
        <p:nvSpPr>
          <p:cNvPr id="2" name="Title 1">
            <a:extLst>
              <a:ext uri="{FF2B5EF4-FFF2-40B4-BE49-F238E27FC236}">
                <a16:creationId xmlns:a16="http://schemas.microsoft.com/office/drawing/2014/main" id="{BC0FBB86-E624-D889-19BA-66731C41CF7F}"/>
              </a:ext>
              <a:ext uri="{C183D7F6-B498-43B3-948B-1728B52AA6E4}">
                <adec:decorative xmlns:adec="http://schemas.microsoft.com/office/drawing/2017/decorative" val="0"/>
              </a:ext>
            </a:extLst>
          </p:cNvPr>
          <p:cNvSpPr>
            <a:spLocks noGrp="1"/>
          </p:cNvSpPr>
          <p:nvPr>
            <p:ph type="title"/>
          </p:nvPr>
        </p:nvSpPr>
        <p:spPr>
          <a:xfrm>
            <a:off x="419099" y="606896"/>
            <a:ext cx="11598729" cy="307777"/>
          </a:xfrm>
        </p:spPr>
        <p:txBody>
          <a:bodyPr/>
          <a:lstStyle/>
          <a:p>
            <a:r>
              <a:rPr lang="en-US" dirty="0">
                <a:solidFill>
                  <a:srgbClr val="463668"/>
                </a:solidFill>
                <a:cs typeface="Segoe UI" pitchFamily="34" charset="0"/>
              </a:rPr>
              <a:t>Heavy collaborators stand to gain the most </a:t>
            </a:r>
            <a:r>
              <a:rPr lang="en-US">
                <a:solidFill>
                  <a:srgbClr val="463668"/>
                </a:solidFill>
                <a:cs typeface="Segoe UI" pitchFamily="34" charset="0"/>
              </a:rPr>
              <a:t>value </a:t>
            </a:r>
            <a:r>
              <a:rPr lang="en-US" dirty="0">
                <a:solidFill>
                  <a:srgbClr val="463668"/>
                </a:solidFill>
                <a:cs typeface="Segoe UI" pitchFamily="34" charset="0"/>
              </a:rPr>
              <a:t>from Copilot</a:t>
            </a:r>
          </a:p>
        </p:txBody>
      </p:sp>
      <p:sp>
        <p:nvSpPr>
          <p:cNvPr id="16" name="TextBox 15">
            <a:extLst>
              <a:ext uri="{FF2B5EF4-FFF2-40B4-BE49-F238E27FC236}">
                <a16:creationId xmlns:a16="http://schemas.microsoft.com/office/drawing/2014/main" id="{AF0B2A03-2FDF-A1D9-F5F1-AD697BE0C89A}"/>
              </a:ext>
              <a:ext uri="{C183D7F6-B498-43B3-948B-1728B52AA6E4}">
                <adec:decorative xmlns:adec="http://schemas.microsoft.com/office/drawing/2017/decorative" val="0"/>
              </a:ext>
            </a:extLst>
          </p:cNvPr>
          <p:cNvSpPr txBox="1"/>
          <p:nvPr/>
        </p:nvSpPr>
        <p:spPr>
          <a:xfrm>
            <a:off x="584476" y="1417250"/>
            <a:ext cx="4364042" cy="236988"/>
          </a:xfrm>
          <a:prstGeom prst="rect">
            <a:avLst/>
          </a:prstGeom>
          <a:noFill/>
        </p:spPr>
        <p:txBody>
          <a:bodyPr wrap="square" lIns="0" tIns="0" rIns="0" bIns="36576" rtlCol="0" anchor="b" anchorCtr="0">
            <a:spAutoFit/>
          </a:bodyPr>
          <a:lstStyle/>
          <a:p>
            <a:pPr lvl="0">
              <a:spcAft>
                <a:spcPts val="300"/>
              </a:spcAft>
              <a:defRPr/>
            </a:pPr>
            <a:r>
              <a:rPr lang="en-GB" sz="1300" b="1" dirty="0" err="1">
                <a:gradFill>
                  <a:gsLst>
                    <a:gs pos="58000">
                      <a:srgbClr val="8661C5"/>
                    </a:gs>
                    <a:gs pos="100000">
                      <a:srgbClr val="C73ECC"/>
                    </a:gs>
                    <a:gs pos="0">
                      <a:srgbClr val="0078D4">
                        <a:lumMod val="75000"/>
                      </a:srgbClr>
                    </a:gs>
                  </a:gsLst>
                  <a:lin ang="0" scaled="0"/>
                </a:gradFill>
                <a:latin typeface="Segoe UI Semibold"/>
              </a:rPr>
              <a:t>Behavioral</a:t>
            </a:r>
            <a:r>
              <a:rPr lang="en-GB" sz="1300" b="1" dirty="0">
                <a:gradFill>
                  <a:gsLst>
                    <a:gs pos="58000">
                      <a:srgbClr val="8661C5"/>
                    </a:gs>
                    <a:gs pos="100000">
                      <a:srgbClr val="C73ECC"/>
                    </a:gs>
                    <a:gs pos="0">
                      <a:srgbClr val="0078D4">
                        <a:lumMod val="75000"/>
                      </a:srgbClr>
                    </a:gs>
                  </a:gsLst>
                  <a:lin ang="0" scaled="0"/>
                </a:gradFill>
                <a:latin typeface="Segoe UI Semibold"/>
              </a:rPr>
              <a:t> differences between Power users and the rest</a:t>
            </a:r>
          </a:p>
        </p:txBody>
      </p:sp>
      <p:sp>
        <p:nvSpPr>
          <p:cNvPr id="28" name="TextBox 27">
            <a:extLst>
              <a:ext uri="{FF2B5EF4-FFF2-40B4-BE49-F238E27FC236}">
                <a16:creationId xmlns:a16="http://schemas.microsoft.com/office/drawing/2014/main" id="{5D06AB64-7819-CE1A-992A-A243470AF38A}"/>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E999A525-7F47-922B-3FC1-BE7C1F813350}"/>
              </a:ext>
            </a:extLst>
          </p:cNvPr>
          <p:cNvSpPr>
            <a:spLocks/>
          </p:cNvSpPr>
          <p:nvPr/>
        </p:nvSpPr>
        <p:spPr bwMode="auto">
          <a:xfrm>
            <a:off x="9175065" y="1859204"/>
            <a:ext cx="2427395" cy="325217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latin typeface="Segoe UI"/>
                <a:ea typeface="Segoe UI" pitchFamily="34" charset="0"/>
                <a:cs typeface="Segoe UI" pitchFamily="34" charset="0"/>
              </a:rPr>
              <a:t>Power users have higher working and after hours collaboration</a:t>
            </a:r>
            <a:r>
              <a:rPr lang="en-US" sz="1600">
                <a:solidFill>
                  <a:srgbClr val="000000"/>
                </a:solidFill>
                <a:latin typeface="Segoe UI"/>
                <a:ea typeface="Segoe UI" pitchFamily="34" charset="0"/>
                <a:cs typeface="Segoe UI" pitchFamily="34" charset="0"/>
              </a:rPr>
              <a:t>,</a:t>
            </a:r>
            <a:r>
              <a:rPr lang="en-US" sz="1600" dirty="0">
                <a:solidFill>
                  <a:srgbClr val="000000"/>
                </a:solidFill>
                <a:latin typeface="Segoe UI"/>
                <a:ea typeface="Segoe UI" pitchFamily="34" charset="0"/>
                <a:cs typeface="Segoe UI" pitchFamily="34" charset="0"/>
              </a:rPr>
              <a:t> indicating they could benefit the most from Copilot.</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latin typeface="Segoe UI"/>
                <a:ea typeface="Segoe UI" pitchFamily="34" charset="0"/>
                <a:cs typeface="Segoe UI" pitchFamily="34" charset="0"/>
              </a:rPr>
              <a:t>Working hours and after hours collaboration have declined </a:t>
            </a:r>
            <a:r>
              <a:rPr lang="en-US" sz="1600" dirty="0">
                <a:solidFill>
                  <a:srgbClr val="000000"/>
                </a:solidFill>
                <a:highlight>
                  <a:srgbClr val="FFFF00"/>
                </a:highlight>
                <a:latin typeface="Segoe UI"/>
                <a:ea typeface="Segoe UI" pitchFamily="34" charset="0"/>
                <a:cs typeface="Segoe UI" pitchFamily="34" charset="0"/>
              </a:rPr>
              <a:t>__%</a:t>
            </a:r>
            <a:r>
              <a:rPr lang="en-US" sz="1600" dirty="0">
                <a:solidFill>
                  <a:srgbClr val="000000"/>
                </a:solidFill>
                <a:latin typeface="Segoe UI"/>
                <a:ea typeface="Segoe UI" pitchFamily="34" charset="0"/>
                <a:cs typeface="Segoe UI" pitchFamily="34" charset="0"/>
              </a:rPr>
              <a:t> since the beginning of the time period. The drop was even more significant for the </a:t>
            </a:r>
            <a:r>
              <a:rPr lang="en-US" sz="1600">
                <a:solidFill>
                  <a:srgbClr val="000000"/>
                </a:solidFill>
                <a:latin typeface="Segoe UI"/>
                <a:ea typeface="Segoe UI" pitchFamily="34" charset="0"/>
                <a:cs typeface="Segoe UI" pitchFamily="34" charset="0"/>
              </a:rPr>
              <a:t>power</a:t>
            </a:r>
            <a:r>
              <a:rPr lang="en-US" sz="1600" dirty="0">
                <a:solidFill>
                  <a:srgbClr val="000000"/>
                </a:solidFill>
                <a:latin typeface="Segoe UI"/>
                <a:ea typeface="Segoe UI" pitchFamily="34" charset="0"/>
                <a:cs typeface="Segoe UI" pitchFamily="34" charset="0"/>
              </a:rPr>
              <a:t> users. </a:t>
            </a: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cxnSp>
        <p:nvCxnSpPr>
          <p:cNvPr id="17" name="Straight Connector 16">
            <a:extLst>
              <a:ext uri="{FF2B5EF4-FFF2-40B4-BE49-F238E27FC236}">
                <a16:creationId xmlns:a16="http://schemas.microsoft.com/office/drawing/2014/main" id="{B092C11F-9B9E-2110-DC35-DDFF7815EE33}"/>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F098453-5FD7-9408-1EF3-32EF800BEDE1}"/>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9728CD07-92B2-71D5-E639-1B6B4C8E62B2}"/>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sp>
        <p:nvSpPr>
          <p:cNvPr id="4" name="Rectangle 3">
            <a:extLst>
              <a:ext uri="{FF2B5EF4-FFF2-40B4-BE49-F238E27FC236}">
                <a16:creationId xmlns:a16="http://schemas.microsoft.com/office/drawing/2014/main" id="{19315BF1-61FE-9486-BEE2-35D9E20678E0}"/>
              </a:ext>
            </a:extLst>
          </p:cNvPr>
          <p:cNvSpPr/>
          <p:nvPr/>
        </p:nvSpPr>
        <p:spPr bwMode="auto">
          <a:xfrm>
            <a:off x="577292" y="2254396"/>
            <a:ext cx="1087167" cy="15127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pic>
        <p:nvPicPr>
          <p:cNvPr id="6" name="Picture 5">
            <a:extLst>
              <a:ext uri="{FF2B5EF4-FFF2-40B4-BE49-F238E27FC236}">
                <a16:creationId xmlns:a16="http://schemas.microsoft.com/office/drawing/2014/main" id="{33017B64-89F2-B931-B598-5DD00BA0B9E9}"/>
              </a:ext>
            </a:extLst>
          </p:cNvPr>
          <p:cNvPicPr>
            <a:picLocks noChangeAspect="1"/>
          </p:cNvPicPr>
          <p:nvPr/>
        </p:nvPicPr>
        <p:blipFill>
          <a:blip r:embed="rId3"/>
          <a:stretch>
            <a:fillRect/>
          </a:stretch>
        </p:blipFill>
        <p:spPr>
          <a:xfrm>
            <a:off x="584476" y="1841314"/>
            <a:ext cx="8108383" cy="3974937"/>
          </a:xfrm>
          <a:prstGeom prst="rect">
            <a:avLst/>
          </a:prstGeom>
        </p:spPr>
      </p:pic>
    </p:spTree>
    <p:extLst>
      <p:ext uri="{BB962C8B-B14F-4D97-AF65-F5344CB8AC3E}">
        <p14:creationId xmlns:p14="http://schemas.microsoft.com/office/powerpoint/2010/main" val="414082917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742E10-88F4-EE5E-7D8B-EF2EFC260D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F7C197-B800-BEF1-858E-189018ECAD08}"/>
              </a:ext>
            </a:extLst>
          </p:cNvPr>
          <p:cNvSpPr>
            <a:spLocks noGrp="1"/>
          </p:cNvSpPr>
          <p:nvPr>
            <p:ph type="title"/>
          </p:nvPr>
        </p:nvSpPr>
        <p:spPr>
          <a:xfrm>
            <a:off x="590638" y="4021222"/>
            <a:ext cx="10523829" cy="553998"/>
          </a:xfrm>
        </p:spPr>
        <p:txBody>
          <a:bodyPr/>
          <a:lstStyle/>
          <a:p>
            <a:r>
              <a:rPr lang="en-GB" dirty="0"/>
              <a:t>3. Usage Insights Across Copilot Surfaces</a:t>
            </a:r>
            <a:endParaRPr lang="en-GB" dirty="0">
              <a:latin typeface="Segoe UI (Headings)"/>
            </a:endParaRPr>
          </a:p>
        </p:txBody>
      </p:sp>
    </p:spTree>
    <p:extLst>
      <p:ext uri="{BB962C8B-B14F-4D97-AF65-F5344CB8AC3E}">
        <p14:creationId xmlns:p14="http://schemas.microsoft.com/office/powerpoint/2010/main" val="426037850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277D3-7FFF-CAC0-8110-C11A7781E04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9CCDB4D-EFE6-ECF4-FBBC-278C45B4C8E0}"/>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55801EE9-4492-A275-E1E9-BE3AF0B85760}"/>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E082CBB9-4B2B-1D48-D394-327FD735C529}"/>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Usage Insights by Feature</a:t>
            </a:r>
          </a:p>
        </p:txBody>
      </p:sp>
      <p:sp>
        <p:nvSpPr>
          <p:cNvPr id="2" name="Title 1">
            <a:extLst>
              <a:ext uri="{FF2B5EF4-FFF2-40B4-BE49-F238E27FC236}">
                <a16:creationId xmlns:a16="http://schemas.microsoft.com/office/drawing/2014/main" id="{5B2E1128-752D-6188-47DB-0BDBC42E8ED3}"/>
              </a:ext>
              <a:ext uri="{C183D7F6-B498-43B3-948B-1728B52AA6E4}">
                <adec:decorative xmlns:adec="http://schemas.microsoft.com/office/drawing/2017/decorative" val="0"/>
              </a:ext>
            </a:extLst>
          </p:cNvPr>
          <p:cNvSpPr>
            <a:spLocks noGrp="1"/>
          </p:cNvSpPr>
          <p:nvPr>
            <p:ph type="title"/>
          </p:nvPr>
        </p:nvSpPr>
        <p:spPr>
          <a:xfrm>
            <a:off x="419099" y="606896"/>
            <a:ext cx="11598729" cy="307777"/>
          </a:xfrm>
        </p:spPr>
        <p:txBody>
          <a:bodyPr/>
          <a:lstStyle/>
          <a:p>
            <a:r>
              <a:rPr lang="en-US" dirty="0">
                <a:solidFill>
                  <a:srgbClr val="463668"/>
                </a:solidFill>
                <a:cs typeface="Segoe UI" pitchFamily="34" charset="0"/>
              </a:rPr>
              <a:t>Weekly attended meetings have declined as Intelligent Recap and Summarization use increased</a:t>
            </a:r>
          </a:p>
        </p:txBody>
      </p:sp>
      <p:sp>
        <p:nvSpPr>
          <p:cNvPr id="16" name="TextBox 15">
            <a:extLst>
              <a:ext uri="{FF2B5EF4-FFF2-40B4-BE49-F238E27FC236}">
                <a16:creationId xmlns:a16="http://schemas.microsoft.com/office/drawing/2014/main" id="{D1FB1ABE-4395-5AF8-64E8-7B17E84893EC}"/>
              </a:ext>
              <a:ext uri="{C183D7F6-B498-43B3-948B-1728B52AA6E4}">
                <adec:decorative xmlns:adec="http://schemas.microsoft.com/office/drawing/2017/decorative" val="0"/>
              </a:ext>
            </a:extLst>
          </p:cNvPr>
          <p:cNvSpPr txBox="1"/>
          <p:nvPr/>
        </p:nvSpPr>
        <p:spPr>
          <a:xfrm>
            <a:off x="584476" y="1417250"/>
            <a:ext cx="4364042" cy="236988"/>
          </a:xfrm>
          <a:prstGeom prst="rect">
            <a:avLst/>
          </a:prstGeom>
          <a:noFill/>
        </p:spPr>
        <p:txBody>
          <a:bodyPr wrap="square" lIns="0" tIns="0" rIns="0" bIns="36576" rtlCol="0" anchor="b" anchorCtr="0">
            <a:spAutoFit/>
          </a:bodyPr>
          <a:lstStyle/>
          <a:p>
            <a:pPr lvl="0">
              <a:spcAft>
                <a:spcPts val="300"/>
              </a:spcAft>
              <a:defRPr/>
            </a:pPr>
            <a:r>
              <a:rPr lang="en-GB" sz="1300" b="1" dirty="0">
                <a:gradFill>
                  <a:gsLst>
                    <a:gs pos="58000">
                      <a:srgbClr val="8661C5"/>
                    </a:gs>
                    <a:gs pos="100000">
                      <a:srgbClr val="C73ECC"/>
                    </a:gs>
                    <a:gs pos="0">
                      <a:srgbClr val="0078D4">
                        <a:lumMod val="75000"/>
                      </a:srgbClr>
                    </a:gs>
                  </a:gsLst>
                  <a:lin ang="0" scaled="0"/>
                </a:gradFill>
                <a:latin typeface="Segoe UI Semibold"/>
              </a:rPr>
              <a:t>Meetings and Teams Copilot</a:t>
            </a:r>
          </a:p>
        </p:txBody>
      </p:sp>
      <p:sp>
        <p:nvSpPr>
          <p:cNvPr id="28" name="TextBox 27">
            <a:extLst>
              <a:ext uri="{FF2B5EF4-FFF2-40B4-BE49-F238E27FC236}">
                <a16:creationId xmlns:a16="http://schemas.microsoft.com/office/drawing/2014/main" id="{E306177C-2671-FD33-DA6F-7E6EF1C012FC}"/>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0F473DD9-B06D-6B68-A0DC-D1303B33B7FE}"/>
              </a:ext>
            </a:extLst>
          </p:cNvPr>
          <p:cNvSpPr>
            <a:spLocks/>
          </p:cNvSpPr>
          <p:nvPr/>
        </p:nvSpPr>
        <p:spPr bwMode="auto">
          <a:xfrm>
            <a:off x="9175065" y="1859204"/>
            <a:ext cx="2427395" cy="17235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highlight>
                  <a:srgbClr val="FFFF00"/>
                </a:highlight>
                <a:latin typeface="Segoe UI"/>
                <a:ea typeface="Segoe UI" pitchFamily="34" charset="0"/>
                <a:cs typeface="Segoe UI" pitchFamily="34" charset="0"/>
              </a:rPr>
              <a:t>Group X </a:t>
            </a:r>
            <a:r>
              <a:rPr lang="en-US" sz="1600" dirty="0">
                <a:solidFill>
                  <a:srgbClr val="000000"/>
                </a:solidFill>
                <a:latin typeface="Segoe UI"/>
                <a:ea typeface="Segoe UI" pitchFamily="34" charset="0"/>
                <a:cs typeface="Segoe UI" pitchFamily="34" charset="0"/>
              </a:rPr>
              <a:t>attends the </a:t>
            </a:r>
            <a:r>
              <a:rPr lang="en-US" sz="1600">
                <a:solidFill>
                  <a:srgbClr val="000000"/>
                </a:solidFill>
                <a:latin typeface="Segoe UI"/>
                <a:ea typeface="Segoe UI" pitchFamily="34" charset="0"/>
                <a:cs typeface="Segoe UI" pitchFamily="34" charset="0"/>
              </a:rPr>
              <a:t>most </a:t>
            </a:r>
            <a:r>
              <a:rPr lang="en-US" sz="1600" dirty="0">
                <a:solidFill>
                  <a:srgbClr val="000000"/>
                </a:solidFill>
                <a:latin typeface="Segoe UI"/>
                <a:ea typeface="Segoe UI" pitchFamily="34" charset="0"/>
                <a:cs typeface="Segoe UI" pitchFamily="34" charset="0"/>
              </a:rPr>
              <a:t>meetings but has low utilization of </a:t>
            </a:r>
            <a:r>
              <a:rPr lang="en-US" sz="1600">
                <a:solidFill>
                  <a:srgbClr val="000000"/>
                </a:solidFill>
                <a:latin typeface="Segoe UI"/>
                <a:ea typeface="Segoe UI" pitchFamily="34" charset="0"/>
                <a:cs typeface="Segoe UI" pitchFamily="34" charset="0"/>
              </a:rPr>
              <a:t>Meetings-related</a:t>
            </a:r>
            <a:r>
              <a:rPr lang="en-US" sz="1600" dirty="0">
                <a:solidFill>
                  <a:srgbClr val="000000"/>
                </a:solidFill>
                <a:latin typeface="Segoe UI"/>
                <a:ea typeface="Segoe UI" pitchFamily="34" charset="0"/>
                <a:cs typeface="Segoe UI" pitchFamily="34" charset="0"/>
              </a:rPr>
              <a:t> features (Summarize meetings and Intelligent recap)</a:t>
            </a:r>
          </a:p>
        </p:txBody>
      </p:sp>
      <p:cxnSp>
        <p:nvCxnSpPr>
          <p:cNvPr id="17" name="Straight Connector 16">
            <a:extLst>
              <a:ext uri="{FF2B5EF4-FFF2-40B4-BE49-F238E27FC236}">
                <a16:creationId xmlns:a16="http://schemas.microsoft.com/office/drawing/2014/main" id="{7DB659C7-5994-D672-A061-B8D5F5B8DADE}"/>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392DCF0-7F55-032A-24D2-A4D90964935B}"/>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E098FEB-08CA-E608-7B4B-A19538E40A62}"/>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sp>
        <p:nvSpPr>
          <p:cNvPr id="7" name="Rectangle 6">
            <a:extLst>
              <a:ext uri="{FF2B5EF4-FFF2-40B4-BE49-F238E27FC236}">
                <a16:creationId xmlns:a16="http://schemas.microsoft.com/office/drawing/2014/main" id="{04B3664A-F31C-B294-932D-DD3426A90ED6}"/>
              </a:ext>
            </a:extLst>
          </p:cNvPr>
          <p:cNvSpPr/>
          <p:nvPr/>
        </p:nvSpPr>
        <p:spPr bwMode="auto">
          <a:xfrm>
            <a:off x="1821116" y="3503919"/>
            <a:ext cx="5793761" cy="18440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D5A60B37-1038-8F09-F5A7-9383F5589184}"/>
              </a:ext>
            </a:extLst>
          </p:cNvPr>
          <p:cNvSpPr/>
          <p:nvPr/>
        </p:nvSpPr>
        <p:spPr bwMode="auto">
          <a:xfrm>
            <a:off x="2136161" y="3742124"/>
            <a:ext cx="4963886" cy="25357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sp>
        <p:nvSpPr>
          <p:cNvPr id="18" name="Rectangle 17">
            <a:extLst>
              <a:ext uri="{FF2B5EF4-FFF2-40B4-BE49-F238E27FC236}">
                <a16:creationId xmlns:a16="http://schemas.microsoft.com/office/drawing/2014/main" id="{DF4671DB-3B3D-7BAE-2518-916CDB1A0E46}"/>
              </a:ext>
            </a:extLst>
          </p:cNvPr>
          <p:cNvSpPr/>
          <p:nvPr/>
        </p:nvSpPr>
        <p:spPr bwMode="auto">
          <a:xfrm>
            <a:off x="2136161" y="3803597"/>
            <a:ext cx="5017674" cy="28282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1B895036-1441-4017-0EDF-F5CFE5B3F43E}"/>
              </a:ext>
            </a:extLst>
          </p:cNvPr>
          <p:cNvPicPr>
            <a:picLocks noChangeAspect="1"/>
          </p:cNvPicPr>
          <p:nvPr/>
        </p:nvPicPr>
        <p:blipFill>
          <a:blip r:embed="rId3"/>
          <a:stretch>
            <a:fillRect/>
          </a:stretch>
        </p:blipFill>
        <p:spPr>
          <a:xfrm>
            <a:off x="1079143" y="1744947"/>
            <a:ext cx="7198165" cy="4147999"/>
          </a:xfrm>
          <a:prstGeom prst="rect">
            <a:avLst/>
          </a:prstGeom>
        </p:spPr>
      </p:pic>
    </p:spTree>
    <p:extLst>
      <p:ext uri="{BB962C8B-B14F-4D97-AF65-F5344CB8AC3E}">
        <p14:creationId xmlns:p14="http://schemas.microsoft.com/office/powerpoint/2010/main" val="241864489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0B813-1FFD-130A-7842-3B9B12665503}"/>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C5F7718-D083-2CA3-F1E9-98DA05E89D01}"/>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86569DC1-33E9-67D4-7788-B27516FB3058}"/>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B18FCC1C-EA05-12D1-7C9D-887EA9E02618}"/>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Usage Insights by Feature</a:t>
            </a:r>
          </a:p>
        </p:txBody>
      </p:sp>
      <p:sp>
        <p:nvSpPr>
          <p:cNvPr id="2" name="Title 1">
            <a:extLst>
              <a:ext uri="{FF2B5EF4-FFF2-40B4-BE49-F238E27FC236}">
                <a16:creationId xmlns:a16="http://schemas.microsoft.com/office/drawing/2014/main" id="{0B69959C-FA96-AD4B-2D93-8ABAA08F0B4E}"/>
              </a:ext>
              <a:ext uri="{C183D7F6-B498-43B3-948B-1728B52AA6E4}">
                <adec:decorative xmlns:adec="http://schemas.microsoft.com/office/drawing/2017/decorative" val="0"/>
              </a:ext>
            </a:extLst>
          </p:cNvPr>
          <p:cNvSpPr>
            <a:spLocks noGrp="1"/>
          </p:cNvSpPr>
          <p:nvPr>
            <p:ph type="title"/>
          </p:nvPr>
        </p:nvSpPr>
        <p:spPr>
          <a:xfrm>
            <a:off x="419099" y="606896"/>
            <a:ext cx="11598729" cy="307777"/>
          </a:xfrm>
        </p:spPr>
        <p:txBody>
          <a:bodyPr/>
          <a:lstStyle/>
          <a:p>
            <a:r>
              <a:rPr lang="en-US" dirty="0">
                <a:solidFill>
                  <a:srgbClr val="463668"/>
                </a:solidFill>
                <a:cs typeface="Segoe UI" pitchFamily="34" charset="0"/>
              </a:rPr>
              <a:t>Copilot in Outlook is resonating with a few groups</a:t>
            </a:r>
          </a:p>
        </p:txBody>
      </p:sp>
      <p:sp>
        <p:nvSpPr>
          <p:cNvPr id="16" name="TextBox 15">
            <a:extLst>
              <a:ext uri="{FF2B5EF4-FFF2-40B4-BE49-F238E27FC236}">
                <a16:creationId xmlns:a16="http://schemas.microsoft.com/office/drawing/2014/main" id="{64415157-E721-A898-63DA-C4520541369D}"/>
              </a:ext>
              <a:ext uri="{C183D7F6-B498-43B3-948B-1728B52AA6E4}">
                <adec:decorative xmlns:adec="http://schemas.microsoft.com/office/drawing/2017/decorative" val="0"/>
              </a:ext>
            </a:extLst>
          </p:cNvPr>
          <p:cNvSpPr txBox="1"/>
          <p:nvPr/>
        </p:nvSpPr>
        <p:spPr>
          <a:xfrm>
            <a:off x="584476" y="1417250"/>
            <a:ext cx="4364042" cy="236988"/>
          </a:xfrm>
          <a:prstGeom prst="rect">
            <a:avLst/>
          </a:prstGeom>
          <a:noFill/>
        </p:spPr>
        <p:txBody>
          <a:bodyPr wrap="square" lIns="0" tIns="0" rIns="0" bIns="36576" rtlCol="0" anchor="b" anchorCtr="0">
            <a:spAutoFit/>
          </a:bodyPr>
          <a:lstStyle/>
          <a:p>
            <a:pPr lvl="0">
              <a:spcAft>
                <a:spcPts val="300"/>
              </a:spcAft>
              <a:defRPr/>
            </a:pPr>
            <a:r>
              <a:rPr lang="en-GB" sz="1300" b="1" dirty="0">
                <a:gradFill>
                  <a:gsLst>
                    <a:gs pos="58000">
                      <a:srgbClr val="8661C5"/>
                    </a:gs>
                    <a:gs pos="100000">
                      <a:srgbClr val="C73ECC"/>
                    </a:gs>
                    <a:gs pos="0">
                      <a:srgbClr val="0078D4">
                        <a:lumMod val="75000"/>
                      </a:srgbClr>
                    </a:gs>
                  </a:gsLst>
                  <a:lin ang="0" scaled="0"/>
                </a:gradFill>
                <a:latin typeface="Segoe UI Semibold"/>
              </a:rPr>
              <a:t>Email and Outlook Copilot</a:t>
            </a:r>
          </a:p>
        </p:txBody>
      </p:sp>
      <p:sp>
        <p:nvSpPr>
          <p:cNvPr id="28" name="TextBox 27">
            <a:extLst>
              <a:ext uri="{FF2B5EF4-FFF2-40B4-BE49-F238E27FC236}">
                <a16:creationId xmlns:a16="http://schemas.microsoft.com/office/drawing/2014/main" id="{0A0CE373-A733-99F7-39B8-0E8809FD03FE}"/>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26A4DA4C-EF10-EACF-2C4A-FFC256AF26E9}"/>
              </a:ext>
            </a:extLst>
          </p:cNvPr>
          <p:cNvSpPr>
            <a:spLocks/>
          </p:cNvSpPr>
          <p:nvPr/>
        </p:nvSpPr>
        <p:spPr bwMode="auto">
          <a:xfrm>
            <a:off x="9175065" y="1859204"/>
            <a:ext cx="2427395" cy="177484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latin typeface="Segoe UI"/>
                <a:ea typeface="Segoe UI" pitchFamily="34" charset="0"/>
                <a:cs typeface="Segoe UI" pitchFamily="34" charset="0"/>
              </a:rPr>
              <a:t>Group X has high Email hours but low usage of Copilot in Outlook features.</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Email hours are trending lower in the company, declining </a:t>
            </a:r>
            <a:r>
              <a:rPr lang="en-US" sz="1600" dirty="0">
                <a:solidFill>
                  <a:srgbClr val="000000"/>
                </a:solidFill>
                <a:highlight>
                  <a:srgbClr val="FFFF00"/>
                </a:highlight>
                <a:latin typeface="Segoe UI"/>
                <a:ea typeface="Segoe UI" pitchFamily="34" charset="0"/>
                <a:cs typeface="Segoe UI" pitchFamily="34" charset="0"/>
              </a:rPr>
              <a:t>__</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 </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over time. </a:t>
            </a:r>
          </a:p>
        </p:txBody>
      </p:sp>
      <p:cxnSp>
        <p:nvCxnSpPr>
          <p:cNvPr id="17" name="Straight Connector 16">
            <a:extLst>
              <a:ext uri="{FF2B5EF4-FFF2-40B4-BE49-F238E27FC236}">
                <a16:creationId xmlns:a16="http://schemas.microsoft.com/office/drawing/2014/main" id="{EE8587EE-F421-5FD9-624E-A663E44AE994}"/>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06510A8-7869-46A5-53A6-933B17459C02}"/>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DD7ED97C-6D3A-A446-2E7E-BF18FB3A1B76}"/>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pic>
        <p:nvPicPr>
          <p:cNvPr id="5" name="Picture 4">
            <a:extLst>
              <a:ext uri="{FF2B5EF4-FFF2-40B4-BE49-F238E27FC236}">
                <a16:creationId xmlns:a16="http://schemas.microsoft.com/office/drawing/2014/main" id="{EE50E659-69C3-7C66-F434-D965BB193A6B}"/>
              </a:ext>
            </a:extLst>
          </p:cNvPr>
          <p:cNvPicPr>
            <a:picLocks noChangeAspect="1"/>
          </p:cNvPicPr>
          <p:nvPr/>
        </p:nvPicPr>
        <p:blipFill>
          <a:blip r:embed="rId3"/>
          <a:stretch>
            <a:fillRect/>
          </a:stretch>
        </p:blipFill>
        <p:spPr>
          <a:xfrm>
            <a:off x="1121869" y="1767569"/>
            <a:ext cx="7342774" cy="4208663"/>
          </a:xfrm>
          <a:prstGeom prst="rect">
            <a:avLst/>
          </a:prstGeom>
        </p:spPr>
      </p:pic>
      <p:sp>
        <p:nvSpPr>
          <p:cNvPr id="4" name="Rectangle 3">
            <a:extLst>
              <a:ext uri="{FF2B5EF4-FFF2-40B4-BE49-F238E27FC236}">
                <a16:creationId xmlns:a16="http://schemas.microsoft.com/office/drawing/2014/main" id="{202CB894-311B-F77D-2221-E36FE1C3E393}"/>
              </a:ext>
            </a:extLst>
          </p:cNvPr>
          <p:cNvSpPr/>
          <p:nvPr/>
        </p:nvSpPr>
        <p:spPr bwMode="auto">
          <a:xfrm>
            <a:off x="1280159" y="3124864"/>
            <a:ext cx="6901731" cy="48502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424646128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E32EA-6FA3-1C87-A25B-0905C675FD7C}"/>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03C23BF3-E29A-A958-A4D9-82434A894812}"/>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B6193B11-48BD-58B7-14B8-FE4FA8647F1D}"/>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E6D688D7-DFC8-D273-4E17-69189F683789}"/>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Usage Insights by Feature</a:t>
            </a:r>
          </a:p>
        </p:txBody>
      </p:sp>
      <p:sp>
        <p:nvSpPr>
          <p:cNvPr id="2" name="Title 1">
            <a:extLst>
              <a:ext uri="{FF2B5EF4-FFF2-40B4-BE49-F238E27FC236}">
                <a16:creationId xmlns:a16="http://schemas.microsoft.com/office/drawing/2014/main" id="{A6CF0D1B-59F7-DF0D-7BB1-F81A6AF5EDA8}"/>
              </a:ext>
              <a:ext uri="{C183D7F6-B498-43B3-948B-1728B52AA6E4}">
                <adec:decorative xmlns:adec="http://schemas.microsoft.com/office/drawing/2017/decorative" val="0"/>
              </a:ext>
            </a:extLst>
          </p:cNvPr>
          <p:cNvSpPr>
            <a:spLocks noGrp="1"/>
          </p:cNvSpPr>
          <p:nvPr>
            <p:ph type="title"/>
          </p:nvPr>
        </p:nvSpPr>
        <p:spPr>
          <a:xfrm>
            <a:off x="419099" y="606896"/>
            <a:ext cx="11598729" cy="307777"/>
          </a:xfrm>
        </p:spPr>
        <p:txBody>
          <a:bodyPr/>
          <a:lstStyle/>
          <a:p>
            <a:r>
              <a:rPr lang="en-US" dirty="0">
                <a:solidFill>
                  <a:srgbClr val="463668"/>
                </a:solidFill>
                <a:cs typeface="Segoe UI" pitchFamily="34" charset="0"/>
              </a:rPr>
              <a:t>Chat hours is declining with rising adoption Copilot in Teams Chat features</a:t>
            </a:r>
          </a:p>
        </p:txBody>
      </p:sp>
      <p:sp>
        <p:nvSpPr>
          <p:cNvPr id="16" name="TextBox 15">
            <a:extLst>
              <a:ext uri="{FF2B5EF4-FFF2-40B4-BE49-F238E27FC236}">
                <a16:creationId xmlns:a16="http://schemas.microsoft.com/office/drawing/2014/main" id="{41AEB768-9415-A59D-95A1-EC2C6BED865C}"/>
              </a:ext>
              <a:ext uri="{C183D7F6-B498-43B3-948B-1728B52AA6E4}">
                <adec:decorative xmlns:adec="http://schemas.microsoft.com/office/drawing/2017/decorative" val="0"/>
              </a:ext>
            </a:extLst>
          </p:cNvPr>
          <p:cNvSpPr txBox="1"/>
          <p:nvPr/>
        </p:nvSpPr>
        <p:spPr>
          <a:xfrm>
            <a:off x="584476" y="1417250"/>
            <a:ext cx="4364042" cy="236988"/>
          </a:xfrm>
          <a:prstGeom prst="rect">
            <a:avLst/>
          </a:prstGeom>
          <a:noFill/>
        </p:spPr>
        <p:txBody>
          <a:bodyPr wrap="square" lIns="0" tIns="0" rIns="0" bIns="36576" rtlCol="0" anchor="b" anchorCtr="0">
            <a:spAutoFit/>
          </a:bodyPr>
          <a:lstStyle/>
          <a:p>
            <a:pPr lvl="0">
              <a:spcAft>
                <a:spcPts val="300"/>
              </a:spcAft>
              <a:defRPr/>
            </a:pPr>
            <a:r>
              <a:rPr lang="en-GB" sz="1300" b="1" dirty="0">
                <a:gradFill>
                  <a:gsLst>
                    <a:gs pos="58000">
                      <a:srgbClr val="8661C5"/>
                    </a:gs>
                    <a:gs pos="100000">
                      <a:srgbClr val="C73ECC"/>
                    </a:gs>
                    <a:gs pos="0">
                      <a:srgbClr val="0078D4">
                        <a:lumMod val="75000"/>
                      </a:srgbClr>
                    </a:gs>
                  </a:gsLst>
                  <a:lin ang="0" scaled="0"/>
                </a:gradFill>
                <a:latin typeface="Segoe UI Semibold"/>
              </a:rPr>
              <a:t>Chat and Teams Copilot</a:t>
            </a:r>
          </a:p>
        </p:txBody>
      </p:sp>
      <p:sp>
        <p:nvSpPr>
          <p:cNvPr id="28" name="TextBox 27">
            <a:extLst>
              <a:ext uri="{FF2B5EF4-FFF2-40B4-BE49-F238E27FC236}">
                <a16:creationId xmlns:a16="http://schemas.microsoft.com/office/drawing/2014/main" id="{4B74772A-4CB2-8105-4764-9A0D71F9C79E}"/>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AD713205-3566-9FEA-3F41-FAC393B57ED8}"/>
              </a:ext>
            </a:extLst>
          </p:cNvPr>
          <p:cNvSpPr>
            <a:spLocks/>
          </p:cNvSpPr>
          <p:nvPr/>
        </p:nvSpPr>
        <p:spPr bwMode="auto">
          <a:xfrm>
            <a:off x="9175065" y="1859204"/>
            <a:ext cx="2427395" cy="226728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latin typeface="Segoe UI"/>
                <a:ea typeface="Segoe UI" pitchFamily="34" charset="0"/>
                <a:cs typeface="Segoe UI" pitchFamily="34" charset="0"/>
              </a:rPr>
              <a:t>Chat hours have decreased with a rising adoption of Summarize Chat and Compose Chat actions.</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highlight>
                  <a:srgbClr val="FFFF00"/>
                </a:highlight>
                <a:latin typeface="Segoe UI"/>
                <a:ea typeface="Segoe UI" pitchFamily="34" charset="0"/>
                <a:cs typeface="Segoe UI" pitchFamily="34" charset="0"/>
              </a:rPr>
              <a:t>Org X and Y </a:t>
            </a:r>
            <a:r>
              <a:rPr lang="en-US" sz="1600" dirty="0">
                <a:solidFill>
                  <a:srgbClr val="000000"/>
                </a:solidFill>
                <a:latin typeface="Segoe UI"/>
                <a:ea typeface="Segoe UI" pitchFamily="34" charset="0"/>
                <a:cs typeface="Segoe UI" pitchFamily="34" charset="0"/>
              </a:rPr>
              <a:t>have no use of Chat Copilot features despite having meaningful Chat hours</a:t>
            </a:r>
          </a:p>
        </p:txBody>
      </p:sp>
      <p:cxnSp>
        <p:nvCxnSpPr>
          <p:cNvPr id="17" name="Straight Connector 16">
            <a:extLst>
              <a:ext uri="{FF2B5EF4-FFF2-40B4-BE49-F238E27FC236}">
                <a16:creationId xmlns:a16="http://schemas.microsoft.com/office/drawing/2014/main" id="{5AC76CFA-3565-6942-9FDD-8FFA96E8F957}"/>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5F68D71-F9D8-274B-A4D3-1EFF49FC743C}"/>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5493EB6-8F4D-EF0E-FCA5-1A61AE618238}"/>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sp>
        <p:nvSpPr>
          <p:cNvPr id="7" name="Rectangle 6">
            <a:extLst>
              <a:ext uri="{FF2B5EF4-FFF2-40B4-BE49-F238E27FC236}">
                <a16:creationId xmlns:a16="http://schemas.microsoft.com/office/drawing/2014/main" id="{60EF1118-AC4F-B778-41A0-A910B13406DA}"/>
              </a:ext>
            </a:extLst>
          </p:cNvPr>
          <p:cNvSpPr/>
          <p:nvPr/>
        </p:nvSpPr>
        <p:spPr bwMode="auto">
          <a:xfrm>
            <a:off x="1821116" y="3503919"/>
            <a:ext cx="5793761" cy="18440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B0B7A545-73E5-E368-08F1-8204C0F33E71}"/>
              </a:ext>
            </a:extLst>
          </p:cNvPr>
          <p:cNvSpPr/>
          <p:nvPr/>
        </p:nvSpPr>
        <p:spPr bwMode="auto">
          <a:xfrm>
            <a:off x="2136161" y="3742124"/>
            <a:ext cx="4963886" cy="25357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sp>
        <p:nvSpPr>
          <p:cNvPr id="18" name="Rectangle 17">
            <a:extLst>
              <a:ext uri="{FF2B5EF4-FFF2-40B4-BE49-F238E27FC236}">
                <a16:creationId xmlns:a16="http://schemas.microsoft.com/office/drawing/2014/main" id="{F155FA4E-EEA4-64F2-AADE-6C1A4D8C986A}"/>
              </a:ext>
            </a:extLst>
          </p:cNvPr>
          <p:cNvSpPr/>
          <p:nvPr/>
        </p:nvSpPr>
        <p:spPr bwMode="auto">
          <a:xfrm>
            <a:off x="2136161" y="3803597"/>
            <a:ext cx="5017674" cy="28282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pic>
        <p:nvPicPr>
          <p:cNvPr id="19" name="Picture 18">
            <a:extLst>
              <a:ext uri="{FF2B5EF4-FFF2-40B4-BE49-F238E27FC236}">
                <a16:creationId xmlns:a16="http://schemas.microsoft.com/office/drawing/2014/main" id="{2EFC2B54-ACAB-58B8-142F-1E9385D65828}"/>
              </a:ext>
            </a:extLst>
          </p:cNvPr>
          <p:cNvPicPr>
            <a:picLocks noChangeAspect="1"/>
          </p:cNvPicPr>
          <p:nvPr/>
        </p:nvPicPr>
        <p:blipFill>
          <a:blip r:embed="rId3"/>
          <a:stretch>
            <a:fillRect/>
          </a:stretch>
        </p:blipFill>
        <p:spPr>
          <a:xfrm>
            <a:off x="1615466" y="1758717"/>
            <a:ext cx="6303810" cy="4121253"/>
          </a:xfrm>
          <a:prstGeom prst="rect">
            <a:avLst/>
          </a:prstGeom>
        </p:spPr>
      </p:pic>
    </p:spTree>
    <p:extLst>
      <p:ext uri="{BB962C8B-B14F-4D97-AF65-F5344CB8AC3E}">
        <p14:creationId xmlns:p14="http://schemas.microsoft.com/office/powerpoint/2010/main" val="192846515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D20786-B977-558E-C337-7647FB00FD41}"/>
              </a:ext>
              <a:ext uri="{C183D7F6-B498-43B3-948B-1728B52AA6E4}">
                <adec:decorative xmlns:adec="http://schemas.microsoft.com/office/drawing/2017/decorative" val="0"/>
              </a:ext>
            </a:extLst>
          </p:cNvPr>
          <p:cNvSpPr txBox="1">
            <a:spLocks/>
          </p:cNvSpPr>
          <p:nvPr/>
        </p:nvSpPr>
        <p:spPr>
          <a:xfrm>
            <a:off x="409575" y="411163"/>
            <a:ext cx="11352213" cy="431800"/>
          </a:xfrm>
          <a:prstGeom prst="rect">
            <a:avLst/>
          </a:prstGeom>
        </p:spPr>
        <p:txBody>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Sans Display" pitchFamily="2"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GB" sz="2800" b="0" i="0" u="none" strike="noStrike" kern="1200" cap="none" spc="-50" normalizeH="0" baseline="0" noProof="0">
                <a:ln w="3175">
                  <a:noFill/>
                </a:ln>
                <a:solidFill>
                  <a:srgbClr val="000000"/>
                </a:solidFill>
                <a:effectLst/>
                <a:uLnTx/>
                <a:uFillTx/>
                <a:latin typeface="Segoe UI Semibold"/>
                <a:ea typeface="+mn-ea"/>
                <a:cs typeface="Segoe Sans Display" pitchFamily="2" charset="0"/>
              </a:rPr>
              <a:t>How to use this deck</a:t>
            </a:r>
          </a:p>
        </p:txBody>
      </p:sp>
      <p:grpSp>
        <p:nvGrpSpPr>
          <p:cNvPr id="4" name="Group 3">
            <a:extLst>
              <a:ext uri="{FF2B5EF4-FFF2-40B4-BE49-F238E27FC236}">
                <a16:creationId xmlns:a16="http://schemas.microsoft.com/office/drawing/2014/main" id="{AF303968-D5FC-8A57-2F78-83467C9AABA6}"/>
              </a:ext>
            </a:extLst>
          </p:cNvPr>
          <p:cNvGrpSpPr/>
          <p:nvPr/>
        </p:nvGrpSpPr>
        <p:grpSpPr>
          <a:xfrm>
            <a:off x="804634" y="1566474"/>
            <a:ext cx="10582732" cy="4207601"/>
            <a:chOff x="1179056" y="1566474"/>
            <a:chExt cx="10582732" cy="4207601"/>
          </a:xfrm>
        </p:grpSpPr>
        <p:grpSp>
          <p:nvGrpSpPr>
            <p:cNvPr id="2" name="Group 1">
              <a:extLst>
                <a:ext uri="{FF2B5EF4-FFF2-40B4-BE49-F238E27FC236}">
                  <a16:creationId xmlns:a16="http://schemas.microsoft.com/office/drawing/2014/main" id="{20D32074-E13E-2147-8925-7BFC0106400C}"/>
                </a:ext>
              </a:extLst>
            </p:cNvPr>
            <p:cNvGrpSpPr/>
            <p:nvPr/>
          </p:nvGrpSpPr>
          <p:grpSpPr>
            <a:xfrm>
              <a:off x="1179056" y="1566474"/>
              <a:ext cx="10582732" cy="4207601"/>
              <a:chOff x="494492" y="1279497"/>
              <a:chExt cx="9597775" cy="3789373"/>
            </a:xfrm>
          </p:grpSpPr>
          <p:sp>
            <p:nvSpPr>
              <p:cNvPr id="3" name="TextBox 62">
                <a:extLst>
                  <a:ext uri="{FF2B5EF4-FFF2-40B4-BE49-F238E27FC236}">
                    <a16:creationId xmlns:a16="http://schemas.microsoft.com/office/drawing/2014/main" id="{5C6A7C24-C1B6-BF3B-59E8-CD43A68DE6FC}"/>
                  </a:ext>
                </a:extLst>
              </p:cNvPr>
              <p:cNvSpPr txBox="1"/>
              <p:nvPr/>
            </p:nvSpPr>
            <p:spPr>
              <a:xfrm>
                <a:off x="700354" y="1511129"/>
                <a:ext cx="8900845" cy="218393"/>
              </a:xfrm>
              <a:prstGeom prst="rect">
                <a:avLst/>
              </a:prstGeom>
              <a:noFill/>
            </p:spPr>
            <p:txBody>
              <a:bodyPr wrap="square" lIns="91440" tIns="0" rIns="9144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1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5" name="Rounded Rectangle 80">
                <a:extLst>
                  <a:ext uri="{FF2B5EF4-FFF2-40B4-BE49-F238E27FC236}">
                    <a16:creationId xmlns:a16="http://schemas.microsoft.com/office/drawing/2014/main" id="{C9BB9302-F5C6-7452-CA37-20175EE2A7EF}"/>
                  </a:ext>
                  <a:ext uri="{C183D7F6-B498-43B3-948B-1728B52AA6E4}">
                    <adec:decorative xmlns:adec="http://schemas.microsoft.com/office/drawing/2017/decorative" val="1"/>
                  </a:ext>
                </a:extLst>
              </p:cNvPr>
              <p:cNvSpPr/>
              <p:nvPr/>
            </p:nvSpPr>
            <p:spPr bwMode="auto">
              <a:xfrm>
                <a:off x="494492" y="1279497"/>
                <a:ext cx="9597775" cy="3789373"/>
              </a:xfrm>
              <a:prstGeom prst="roundRect">
                <a:avLst>
                  <a:gd name="adj" fmla="val 6254"/>
                </a:avLst>
              </a:prstGeom>
              <a:noFill/>
              <a:ln>
                <a:gradFill flip="none" rotWithShape="1">
                  <a:gsLst>
                    <a:gs pos="0">
                      <a:srgbClr val="C03BC4"/>
                    </a:gs>
                    <a:gs pos="100000">
                      <a:srgbClr val="0078D4"/>
                    </a:gs>
                  </a:gsLst>
                  <a:lin ang="135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13" name="TextBox 12">
              <a:extLst>
                <a:ext uri="{FF2B5EF4-FFF2-40B4-BE49-F238E27FC236}">
                  <a16:creationId xmlns:a16="http://schemas.microsoft.com/office/drawing/2014/main" id="{8ED0272F-D400-EBA7-43A1-477B2560C1D2}"/>
                </a:ext>
              </a:extLst>
            </p:cNvPr>
            <p:cNvSpPr txBox="1"/>
            <p:nvPr/>
          </p:nvSpPr>
          <p:spPr>
            <a:xfrm>
              <a:off x="1384918" y="1660585"/>
              <a:ext cx="9835407" cy="4036682"/>
            </a:xfrm>
            <a:prstGeom prst="rect">
              <a:avLst/>
            </a:prstGeom>
            <a:noFill/>
          </p:spPr>
          <p:txBody>
            <a:bodyPr wrap="square">
              <a:spAutoFit/>
            </a:bodyPr>
            <a:lstStyle/>
            <a:p>
              <a:pPr marL="0" marR="0" lvl="0" indent="0" algn="l" defTabSz="914400" rtl="0" eaLnBrk="1" fontAlgn="auto" latinLnBrk="0" hangingPunct="1">
                <a:lnSpc>
                  <a:spcPct val="150000"/>
                </a:lnSpc>
                <a:spcBef>
                  <a:spcPts val="200"/>
                </a:spcBef>
                <a:spcAft>
                  <a:spcPts val="200"/>
                </a:spcAft>
                <a:buClrTx/>
                <a:buSzTx/>
                <a:buFontTx/>
                <a:buNone/>
                <a:tabLst/>
                <a:defRPr/>
              </a:pPr>
              <a:r>
                <a:rPr lang="en-US" sz="1800" dirty="0">
                  <a:solidFill>
                    <a:prstClr val="black"/>
                  </a:solidFill>
                  <a:latin typeface="Segoe UI"/>
                  <a:cs typeface="Segoe UI Semibold"/>
                </a:rPr>
                <a:t>This deck offers a starting point to craft a compelling narrative using insights from the Super User Report. The narrative structure is based on our learnings and is meant to guide—not prescribe—your storytelling. You can update the visuals using Power BI Live or static screenshots, and tailor the numbers and text to reflect your own findings. </a:t>
              </a:r>
            </a:p>
            <a:p>
              <a:pPr marL="0" marR="0" lvl="0" indent="0" algn="l" defTabSz="914400" rtl="0" eaLnBrk="1" fontAlgn="auto" latinLnBrk="0" hangingPunct="1">
                <a:lnSpc>
                  <a:spcPct val="150000"/>
                </a:lnSpc>
                <a:spcBef>
                  <a:spcPts val="200"/>
                </a:spcBef>
                <a:spcAft>
                  <a:spcPts val="200"/>
                </a:spcAft>
                <a:buClrTx/>
                <a:buSzTx/>
                <a:buFontTx/>
                <a:buNone/>
                <a:tabLst/>
                <a:defRPr/>
              </a:pPr>
              <a:r>
                <a:rPr lang="en-US" sz="1800" dirty="0">
                  <a:solidFill>
                    <a:prstClr val="black"/>
                  </a:solidFill>
                  <a:latin typeface="Segoe UI"/>
                  <a:cs typeface="Segoe UI Semibold"/>
                </a:rPr>
                <a:t>The deck is organized into three sections: </a:t>
              </a:r>
            </a:p>
            <a:p>
              <a:pPr marL="285750" marR="0" lvl="0" indent="-285750" algn="l" defTabSz="914400" rtl="0" eaLnBrk="1" fontAlgn="auto" latinLnBrk="0" hangingPunct="1">
                <a:lnSpc>
                  <a:spcPct val="150000"/>
                </a:lnSpc>
                <a:spcBef>
                  <a:spcPts val="200"/>
                </a:spcBef>
                <a:spcAft>
                  <a:spcPts val="200"/>
                </a:spcAft>
                <a:buClrTx/>
                <a:buSzTx/>
                <a:buFont typeface="Arial" panose="020B0604020202020204" pitchFamily="34" charset="0"/>
                <a:buChar char="•"/>
                <a:tabLst/>
                <a:defRPr/>
              </a:pPr>
              <a:r>
                <a:rPr lang="en-US" sz="1800" dirty="0">
                  <a:solidFill>
                    <a:prstClr val="black"/>
                  </a:solidFill>
                  <a:latin typeface="Segoe UI"/>
                  <a:cs typeface="Segoe UI Semibold"/>
                </a:rPr>
                <a:t>Adoption Trends</a:t>
              </a:r>
            </a:p>
            <a:p>
              <a:pPr marL="285750" marR="0" lvl="0" indent="-285750" algn="l" defTabSz="914400" rtl="0" eaLnBrk="1" fontAlgn="auto" latinLnBrk="0" hangingPunct="1">
                <a:lnSpc>
                  <a:spcPct val="150000"/>
                </a:lnSpc>
                <a:spcBef>
                  <a:spcPts val="200"/>
                </a:spcBef>
                <a:spcAft>
                  <a:spcPts val="200"/>
                </a:spcAft>
                <a:buClrTx/>
                <a:buSzTx/>
                <a:buFont typeface="Arial" panose="020B0604020202020204" pitchFamily="34" charset="0"/>
                <a:buChar char="•"/>
                <a:tabLst/>
                <a:defRPr/>
              </a:pPr>
              <a:r>
                <a:rPr lang="en-US" sz="1800" dirty="0">
                  <a:solidFill>
                    <a:prstClr val="black"/>
                  </a:solidFill>
                  <a:latin typeface="Segoe UI"/>
                  <a:cs typeface="Segoe UI Semibold"/>
                </a:rPr>
                <a:t>Impact from Copilot</a:t>
              </a:r>
            </a:p>
            <a:p>
              <a:pPr marL="285750" marR="0" lvl="0" indent="-285750" algn="l" defTabSz="914400" rtl="0" eaLnBrk="1" fontAlgn="auto" latinLnBrk="0" hangingPunct="1">
                <a:lnSpc>
                  <a:spcPct val="150000"/>
                </a:lnSpc>
                <a:spcBef>
                  <a:spcPts val="200"/>
                </a:spcBef>
                <a:spcAft>
                  <a:spcPts val="200"/>
                </a:spcAft>
                <a:buClrTx/>
                <a:buSzTx/>
                <a:buFont typeface="Arial" panose="020B0604020202020204" pitchFamily="34" charset="0"/>
                <a:buChar char="•"/>
                <a:tabLst/>
                <a:defRPr/>
              </a:pPr>
              <a:r>
                <a:rPr lang="en-US" sz="1800" dirty="0">
                  <a:solidFill>
                    <a:prstClr val="black"/>
                  </a:solidFill>
                  <a:latin typeface="Segoe UI"/>
                  <a:cs typeface="Segoe UI Semibold"/>
                </a:rPr>
                <a:t>Usage Insight Across Copilot Surfaces</a:t>
              </a:r>
            </a:p>
            <a:p>
              <a:pPr marL="0" marR="0" lvl="0" indent="0" algn="l" defTabSz="914400" rtl="0" eaLnBrk="1" fontAlgn="auto" latinLnBrk="0" hangingPunct="1">
                <a:lnSpc>
                  <a:spcPct val="150000"/>
                </a:lnSpc>
                <a:spcBef>
                  <a:spcPts val="200"/>
                </a:spcBef>
                <a:spcAft>
                  <a:spcPts val="200"/>
                </a:spcAft>
                <a:buClrTx/>
                <a:buSzTx/>
                <a:buFontTx/>
                <a:buNone/>
                <a:tabLst/>
                <a:defRPr/>
              </a:pPr>
              <a:r>
                <a:rPr lang="en-US" sz="1800" dirty="0">
                  <a:solidFill>
                    <a:prstClr val="black"/>
                  </a:solidFill>
                  <a:latin typeface="Segoe UI"/>
                  <a:cs typeface="Segoe UI Semibold"/>
                </a:rPr>
                <a:t>Feel free to mix and match pages to suit your audience and objectives.</a:t>
              </a:r>
            </a:p>
          </p:txBody>
        </p:sp>
      </p:grpSp>
    </p:spTree>
    <p:extLst>
      <p:ext uri="{BB962C8B-B14F-4D97-AF65-F5344CB8AC3E}">
        <p14:creationId xmlns:p14="http://schemas.microsoft.com/office/powerpoint/2010/main" val="196718671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110D3-226F-AB06-D99D-9E1FC850FA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4B7207-3A97-B932-4EAD-1C693D7F7CF3}"/>
              </a:ext>
            </a:extLst>
          </p:cNvPr>
          <p:cNvSpPr>
            <a:spLocks noGrp="1"/>
          </p:cNvSpPr>
          <p:nvPr>
            <p:ph type="title"/>
          </p:nvPr>
        </p:nvSpPr>
        <p:spPr>
          <a:xfrm>
            <a:off x="590638" y="4021222"/>
            <a:ext cx="10523829" cy="553998"/>
          </a:xfrm>
        </p:spPr>
        <p:txBody>
          <a:bodyPr/>
          <a:lstStyle/>
          <a:p>
            <a:r>
              <a:rPr lang="en-GB" dirty="0"/>
              <a:t>Appendix: Old</a:t>
            </a:r>
            <a:endParaRPr lang="en-GB" dirty="0">
              <a:latin typeface="Segoe UI (Headings)"/>
            </a:endParaRPr>
          </a:p>
        </p:txBody>
      </p:sp>
    </p:spTree>
    <p:extLst>
      <p:ext uri="{BB962C8B-B14F-4D97-AF65-F5344CB8AC3E}">
        <p14:creationId xmlns:p14="http://schemas.microsoft.com/office/powerpoint/2010/main" val="105276965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2FA447-7ADE-9C3F-18CA-2A1EB5FEDC1C}"/>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3B56DC3E-8D0C-70DF-EED8-9DDAFFE41921}"/>
              </a:ext>
            </a:extLst>
          </p:cNvPr>
          <p:cNvSpPr txBox="1"/>
          <p:nvPr/>
        </p:nvSpPr>
        <p:spPr>
          <a:xfrm>
            <a:off x="409574" y="1161365"/>
            <a:ext cx="11352213" cy="5724644"/>
          </a:xfrm>
          <a:prstGeom prst="rect">
            <a:avLst/>
          </a:prstGeom>
          <a:noFill/>
        </p:spPr>
        <p:txBody>
          <a:bodyPr wrap="square" lIns="0" tIns="0" rIns="0" bIns="0" rtlCol="0">
            <a:spAutoFit/>
          </a:bodyPr>
          <a:lstStyle/>
          <a:p>
            <a:pPr marL="342900" marR="0" lvl="0" indent="-342900" algn="l" defTabSz="914400" rtl="0" eaLnBrk="1" fontAlgn="auto" latinLnBrk="0" hangingPunct="1">
              <a:lnSpc>
                <a:spcPct val="100000"/>
              </a:lnSpc>
              <a:spcBef>
                <a:spcPts val="400"/>
              </a:spcBef>
              <a:spcAft>
                <a:spcPts val="400"/>
              </a:spcAft>
              <a:buClrTx/>
              <a:buSzTx/>
              <a:buFontTx/>
              <a:buAutoNum type="arabicPeriod"/>
              <a:tabLst/>
              <a:defRPr/>
            </a:pPr>
            <a:r>
              <a:rPr kumimoji="0" lang="en-GB" sz="1600" b="1" i="0" u="none" strike="noStrike" kern="1200" cap="none" spc="0" normalizeH="0" baseline="0" noProof="0" dirty="0">
                <a:ln>
                  <a:noFill/>
                </a:ln>
                <a:solidFill>
                  <a:srgbClr val="000000"/>
                </a:solidFill>
                <a:effectLst/>
                <a:uLnTx/>
                <a:uFillTx/>
                <a:ea typeface="+mn-ea"/>
                <a:cs typeface="+mn-cs"/>
              </a:rPr>
              <a:t>Overall trends</a:t>
            </a:r>
            <a:r>
              <a:rPr kumimoji="0" lang="en-GB" sz="1600" i="0" u="none" strike="noStrike" kern="1200" cap="none" spc="0" normalizeH="0" baseline="0" noProof="0" dirty="0">
                <a:ln>
                  <a:noFill/>
                </a:ln>
                <a:solidFill>
                  <a:srgbClr val="000000"/>
                </a:solidFill>
                <a:effectLst/>
                <a:uLnTx/>
                <a:uFillTx/>
                <a:ea typeface="+mn-ea"/>
                <a:cs typeface="+mn-cs"/>
              </a:rPr>
              <a:t>: </a:t>
            </a:r>
          </a:p>
          <a:p>
            <a:pPr marL="800100" lvl="1" indent="-342900">
              <a:spcBef>
                <a:spcPts val="400"/>
              </a:spcBef>
              <a:spcAft>
                <a:spcPts val="400"/>
              </a:spcAft>
              <a:buFontTx/>
              <a:buAutoNum type="arabicPeriod"/>
              <a:defRPr/>
            </a:pPr>
            <a:r>
              <a:rPr lang="en-GB" sz="1600" dirty="0">
                <a:solidFill>
                  <a:srgbClr val="000000"/>
                </a:solidFill>
              </a:rPr>
              <a:t>Acceleration in Copilot adoption with weekly actions taken increasing </a:t>
            </a:r>
            <a:r>
              <a:rPr lang="en-GB" sz="1600" dirty="0">
                <a:solidFill>
                  <a:srgbClr val="000000"/>
                </a:solidFill>
                <a:highlight>
                  <a:srgbClr val="FFFF00"/>
                </a:highlight>
              </a:rPr>
              <a:t>___%</a:t>
            </a:r>
            <a:r>
              <a:rPr lang="en-GB" sz="1600" dirty="0">
                <a:solidFill>
                  <a:srgbClr val="000000"/>
                </a:solidFill>
              </a:rPr>
              <a:t> over the last </a:t>
            </a:r>
            <a:r>
              <a:rPr lang="en-GB" sz="1600" dirty="0">
                <a:solidFill>
                  <a:srgbClr val="000000"/>
                </a:solidFill>
                <a:highlight>
                  <a:srgbClr val="FFFF00"/>
                </a:highlight>
              </a:rPr>
              <a:t>___</a:t>
            </a:r>
            <a:r>
              <a:rPr lang="en-GB" sz="1600" dirty="0">
                <a:solidFill>
                  <a:srgbClr val="000000"/>
                </a:solidFill>
              </a:rPr>
              <a:t> months.</a:t>
            </a:r>
          </a:p>
          <a:p>
            <a:pPr marL="800100" lvl="1" indent="-342900">
              <a:spcBef>
                <a:spcPts val="400"/>
              </a:spcBef>
              <a:spcAft>
                <a:spcPts val="400"/>
              </a:spcAft>
              <a:buFontTx/>
              <a:buAutoNum type="arabicPeriod"/>
              <a:defRPr/>
            </a:pPr>
            <a:r>
              <a:rPr lang="en-GB" sz="1600" dirty="0">
                <a:solidFill>
                  <a:srgbClr val="000000"/>
                </a:solidFill>
                <a:highlight>
                  <a:srgbClr val="FFFF00"/>
                </a:highlight>
              </a:rPr>
              <a:t>___% </a:t>
            </a:r>
            <a:r>
              <a:rPr lang="en-GB" sz="1600" dirty="0">
                <a:solidFill>
                  <a:srgbClr val="000000"/>
                </a:solidFill>
              </a:rPr>
              <a:t>have formed a habit with Copilot. This number is increasing </a:t>
            </a:r>
            <a:r>
              <a:rPr lang="en-GB" sz="1600" dirty="0">
                <a:solidFill>
                  <a:srgbClr val="000000"/>
                </a:solidFill>
                <a:highlight>
                  <a:srgbClr val="FFFF00"/>
                </a:highlight>
              </a:rPr>
              <a:t>___% </a:t>
            </a:r>
            <a:r>
              <a:rPr lang="en-GB" sz="1600" dirty="0">
                <a:solidFill>
                  <a:srgbClr val="000000"/>
                </a:solidFill>
              </a:rPr>
              <a:t>monthly</a:t>
            </a:r>
          </a:p>
          <a:p>
            <a:pPr marL="800100" lvl="1" indent="-342900">
              <a:spcBef>
                <a:spcPts val="400"/>
              </a:spcBef>
              <a:spcAft>
                <a:spcPts val="400"/>
              </a:spcAft>
              <a:buFontTx/>
              <a:buAutoNum type="arabicPeriod"/>
              <a:defRPr/>
            </a:pPr>
            <a:r>
              <a:rPr lang="en-GB" sz="1600" dirty="0">
                <a:solidFill>
                  <a:srgbClr val="000000"/>
                </a:solidFill>
                <a:highlight>
                  <a:srgbClr val="FFFF00"/>
                </a:highlight>
              </a:rPr>
              <a:t>___ </a:t>
            </a:r>
            <a:r>
              <a:rPr lang="en-GB" sz="1600" dirty="0">
                <a:solidFill>
                  <a:srgbClr val="000000"/>
                </a:solidFill>
              </a:rPr>
              <a:t>and</a:t>
            </a:r>
            <a:r>
              <a:rPr lang="en-GB" sz="1600" dirty="0">
                <a:solidFill>
                  <a:srgbClr val="000000"/>
                </a:solidFill>
                <a:highlight>
                  <a:srgbClr val="FFFF00"/>
                </a:highlight>
              </a:rPr>
              <a:t> ___ </a:t>
            </a:r>
            <a:r>
              <a:rPr lang="en-GB" sz="1600" dirty="0">
                <a:solidFill>
                  <a:srgbClr val="000000"/>
                </a:solidFill>
              </a:rPr>
              <a:t>are the habit-forming surfaces/actions.</a:t>
            </a:r>
          </a:p>
          <a:p>
            <a:pPr marL="342900" marR="0" lvl="0" indent="-342900" algn="l" defTabSz="914400" rtl="0" eaLnBrk="1" fontAlgn="auto" latinLnBrk="0" hangingPunct="1">
              <a:lnSpc>
                <a:spcPct val="100000"/>
              </a:lnSpc>
              <a:spcBef>
                <a:spcPts val="400"/>
              </a:spcBef>
              <a:spcAft>
                <a:spcPts val="400"/>
              </a:spcAft>
              <a:buClrTx/>
              <a:buSzTx/>
              <a:buFontTx/>
              <a:buAutoNum type="arabicPeriod"/>
              <a:tabLst/>
              <a:defRPr/>
            </a:pPr>
            <a:r>
              <a:rPr lang="en-GB" sz="1600" b="1" dirty="0">
                <a:solidFill>
                  <a:srgbClr val="000000"/>
                </a:solidFill>
              </a:rPr>
              <a:t>Impact</a:t>
            </a:r>
            <a:r>
              <a:rPr lang="en-GB" sz="1600" dirty="0">
                <a:solidFill>
                  <a:srgbClr val="000000"/>
                </a:solidFill>
              </a:rPr>
              <a:t>:</a:t>
            </a:r>
          </a:p>
          <a:p>
            <a:pPr marL="800100" lvl="1" indent="-342900">
              <a:spcBef>
                <a:spcPts val="400"/>
              </a:spcBef>
              <a:spcAft>
                <a:spcPts val="400"/>
              </a:spcAft>
              <a:buFontTx/>
              <a:buAutoNum type="arabicPeriod"/>
              <a:defRPr/>
            </a:pPr>
            <a:r>
              <a:rPr kumimoji="0" lang="en-GB" sz="1600" i="0" u="none" strike="noStrike" kern="1200" cap="none" spc="0" normalizeH="0" baseline="0" noProof="0" dirty="0">
                <a:ln>
                  <a:noFill/>
                </a:ln>
                <a:solidFill>
                  <a:srgbClr val="000000"/>
                </a:solidFill>
                <a:effectLst/>
                <a:uLnTx/>
                <a:uFillTx/>
                <a:ea typeface="+mn-ea"/>
                <a:cs typeface="+mn-cs"/>
              </a:rPr>
              <a:t>Copilot is a core part of workflow in groups </a:t>
            </a:r>
            <a:r>
              <a:rPr kumimoji="0" lang="en-GB" sz="1600" i="0" u="none" strike="noStrike" kern="1200" cap="none" spc="0" normalizeH="0" baseline="0" noProof="0" dirty="0">
                <a:ln>
                  <a:noFill/>
                </a:ln>
                <a:solidFill>
                  <a:srgbClr val="000000"/>
                </a:solidFill>
                <a:effectLst/>
                <a:highlight>
                  <a:srgbClr val="FFFF00"/>
                </a:highlight>
                <a:uLnTx/>
                <a:uFillTx/>
                <a:ea typeface="+mn-ea"/>
                <a:cs typeface="+mn-cs"/>
              </a:rPr>
              <a:t>___, ___, ___.</a:t>
            </a:r>
            <a:r>
              <a:rPr kumimoji="0" lang="en-GB" sz="1600" i="0" u="none" strike="noStrike" kern="1200" cap="none" spc="0" normalizeH="0" baseline="0" noProof="0" dirty="0">
                <a:ln>
                  <a:noFill/>
                </a:ln>
                <a:solidFill>
                  <a:srgbClr val="000000"/>
                </a:solidFill>
                <a:effectLst/>
                <a:uLnTx/>
                <a:uFillTx/>
                <a:ea typeface="+mn-ea"/>
                <a:cs typeface="+mn-cs"/>
              </a:rPr>
              <a:t> Further interviews planned to get a deeper understanding of use cases.</a:t>
            </a:r>
          </a:p>
          <a:p>
            <a:pPr marL="800100" lvl="1" indent="-342900">
              <a:spcBef>
                <a:spcPts val="400"/>
              </a:spcBef>
              <a:spcAft>
                <a:spcPts val="400"/>
              </a:spcAft>
              <a:buFontTx/>
              <a:buAutoNum type="arabicPeriod"/>
              <a:defRPr/>
            </a:pPr>
            <a:r>
              <a:rPr kumimoji="0" lang="en-GB" sz="1600" i="0" u="none" strike="noStrike" kern="1200" cap="none" spc="0" normalizeH="0" baseline="0" noProof="0" dirty="0">
                <a:ln>
                  <a:noFill/>
                </a:ln>
                <a:solidFill>
                  <a:srgbClr val="000000"/>
                </a:solidFill>
                <a:effectLst/>
                <a:uLnTx/>
                <a:uFillTx/>
                <a:ea typeface="+mn-ea"/>
                <a:cs typeface="+mn-cs"/>
              </a:rPr>
              <a:t>Increase in external collaboration and decrease in after hours seen among groups with high Copilot usage.</a:t>
            </a:r>
          </a:p>
          <a:p>
            <a:pPr marL="342900" marR="0" lvl="0" indent="-342900" algn="l" defTabSz="914400" rtl="0" eaLnBrk="1" fontAlgn="auto" latinLnBrk="0" hangingPunct="1">
              <a:lnSpc>
                <a:spcPct val="100000"/>
              </a:lnSpc>
              <a:spcBef>
                <a:spcPts val="400"/>
              </a:spcBef>
              <a:spcAft>
                <a:spcPts val="400"/>
              </a:spcAft>
              <a:buClrTx/>
              <a:buSzTx/>
              <a:buFontTx/>
              <a:buAutoNum type="arabicPeriod"/>
              <a:tabLst/>
              <a:defRPr/>
            </a:pPr>
            <a:r>
              <a:rPr kumimoji="0" lang="en-GB" sz="1600" b="1" i="0" u="none" strike="noStrike" kern="1200" cap="none" spc="0" normalizeH="0" baseline="0" noProof="0" dirty="0">
                <a:ln>
                  <a:noFill/>
                </a:ln>
                <a:solidFill>
                  <a:srgbClr val="000000"/>
                </a:solidFill>
                <a:effectLst/>
                <a:uLnTx/>
                <a:uFillTx/>
                <a:ea typeface="+mn-ea"/>
                <a:cs typeface="+mn-cs"/>
              </a:rPr>
              <a:t>Enablement</a:t>
            </a:r>
            <a:r>
              <a:rPr kumimoji="0" lang="en-GB" sz="1600" i="0" u="none" strike="noStrike" kern="1200" cap="none" spc="0" normalizeH="0" baseline="0" noProof="0" dirty="0">
                <a:ln>
                  <a:noFill/>
                </a:ln>
                <a:solidFill>
                  <a:srgbClr val="000000"/>
                </a:solidFill>
                <a:effectLst/>
                <a:uLnTx/>
                <a:uFillTx/>
                <a:ea typeface="+mn-ea"/>
                <a:cs typeface="+mn-cs"/>
              </a:rPr>
              <a:t>: </a:t>
            </a:r>
          </a:p>
          <a:p>
            <a:pPr marL="800100" lvl="1" indent="-342900">
              <a:spcBef>
                <a:spcPts val="400"/>
              </a:spcBef>
              <a:spcAft>
                <a:spcPts val="400"/>
              </a:spcAft>
              <a:buFontTx/>
              <a:buAutoNum type="arabicPeriod"/>
              <a:defRPr/>
            </a:pPr>
            <a:r>
              <a:rPr lang="en-GB" sz="1600" dirty="0">
                <a:solidFill>
                  <a:srgbClr val="000000"/>
                </a:solidFill>
              </a:rPr>
              <a:t>Identified transcription and recording policy as a blocker for adoption. Additional discussion planned to unblock</a:t>
            </a:r>
          </a:p>
          <a:p>
            <a:pPr marL="800100" lvl="1" indent="-342900">
              <a:spcBef>
                <a:spcPts val="400"/>
              </a:spcBef>
              <a:spcAft>
                <a:spcPts val="400"/>
              </a:spcAft>
              <a:buFontTx/>
              <a:buAutoNum type="arabicPeriod"/>
              <a:defRPr/>
            </a:pPr>
            <a:r>
              <a:rPr lang="en-GB" sz="1600" dirty="0">
                <a:solidFill>
                  <a:srgbClr val="000000"/>
                </a:solidFill>
              </a:rPr>
              <a:t>Role modelling, leadership sponsorship identified as an accelerant to drive adoption.</a:t>
            </a:r>
          </a:p>
          <a:p>
            <a:pPr marL="800100" lvl="1" indent="-342900">
              <a:spcBef>
                <a:spcPts val="400"/>
              </a:spcBef>
              <a:spcAft>
                <a:spcPts val="400"/>
              </a:spcAft>
              <a:buFontTx/>
              <a:buAutoNum type="arabicPeriod"/>
              <a:defRPr/>
            </a:pPr>
            <a:r>
              <a:rPr lang="en-GB" sz="1600" dirty="0">
                <a:solidFill>
                  <a:srgbClr val="000000"/>
                </a:solidFill>
              </a:rPr>
              <a:t>Targeted enablement for groups </a:t>
            </a:r>
            <a:r>
              <a:rPr kumimoji="0" lang="en-GB" sz="1600" i="0" u="none" strike="noStrike" kern="1200" cap="none" spc="0" normalizeH="0" baseline="0" noProof="0" dirty="0">
                <a:ln>
                  <a:noFill/>
                </a:ln>
                <a:solidFill>
                  <a:srgbClr val="000000"/>
                </a:solidFill>
                <a:effectLst/>
                <a:highlight>
                  <a:srgbClr val="FFFF00"/>
                </a:highlight>
                <a:uLnTx/>
                <a:uFillTx/>
                <a:ea typeface="+mn-ea"/>
                <a:cs typeface="+mn-cs"/>
              </a:rPr>
              <a:t>___, ___, ____ </a:t>
            </a:r>
          </a:p>
          <a:p>
            <a:pPr marL="342900" marR="0" lvl="0" indent="-342900" algn="l" defTabSz="914400" rtl="0" eaLnBrk="1" fontAlgn="auto" latinLnBrk="0" hangingPunct="1">
              <a:lnSpc>
                <a:spcPct val="100000"/>
              </a:lnSpc>
              <a:spcBef>
                <a:spcPts val="400"/>
              </a:spcBef>
              <a:spcAft>
                <a:spcPts val="400"/>
              </a:spcAft>
              <a:buClrTx/>
              <a:buSzTx/>
              <a:buFontTx/>
              <a:buAutoNum type="arabicPeriod"/>
              <a:tabLst/>
              <a:defRPr/>
            </a:pPr>
            <a:r>
              <a:rPr lang="en-GB" sz="1600" b="1" dirty="0">
                <a:solidFill>
                  <a:srgbClr val="000000"/>
                </a:solidFill>
              </a:rPr>
              <a:t>Rollout/Allocation</a:t>
            </a:r>
            <a:r>
              <a:rPr lang="en-GB" sz="1600" b="0" dirty="0">
                <a:solidFill>
                  <a:srgbClr val="000000"/>
                </a:solidFill>
              </a:rPr>
              <a:t>:</a:t>
            </a:r>
          </a:p>
          <a:p>
            <a:pPr marL="800100" lvl="1" indent="-342900">
              <a:spcBef>
                <a:spcPts val="400"/>
              </a:spcBef>
              <a:spcAft>
                <a:spcPts val="400"/>
              </a:spcAft>
              <a:buFontTx/>
              <a:buAutoNum type="arabicPeriod"/>
              <a:defRPr/>
            </a:pPr>
            <a:r>
              <a:rPr lang="en-GB" sz="1600" b="0" dirty="0">
                <a:solidFill>
                  <a:srgbClr val="000000"/>
                </a:solidFill>
                <a:highlight>
                  <a:srgbClr val="FFFF00"/>
                </a:highlight>
              </a:rPr>
              <a:t>____, ____, _____ </a:t>
            </a:r>
            <a:r>
              <a:rPr lang="en-GB" sz="1600" b="0" dirty="0">
                <a:solidFill>
                  <a:srgbClr val="000000"/>
                </a:solidFill>
              </a:rPr>
              <a:t>groups to be prioritized for new license allocations based on past adoption patterns.</a:t>
            </a:r>
          </a:p>
          <a:p>
            <a:pPr marL="800100" lvl="1" indent="-342900">
              <a:spcBef>
                <a:spcPts val="400"/>
              </a:spcBef>
              <a:spcAft>
                <a:spcPts val="400"/>
              </a:spcAft>
              <a:buFontTx/>
              <a:buAutoNum type="arabicPeriod"/>
              <a:defRPr/>
            </a:pPr>
            <a:endParaRPr lang="en-GB" sz="1600" b="0" dirty="0">
              <a:solidFill>
                <a:srgbClr val="000000"/>
              </a:solidFill>
            </a:endParaRPr>
          </a:p>
          <a:p>
            <a:pPr marR="0" lvl="0" algn="l" defTabSz="914400" rtl="0" eaLnBrk="1" fontAlgn="auto" latinLnBrk="0" hangingPunct="1">
              <a:lnSpc>
                <a:spcPct val="100000"/>
              </a:lnSpc>
              <a:spcBef>
                <a:spcPts val="400"/>
              </a:spcBef>
              <a:spcAft>
                <a:spcPts val="400"/>
              </a:spcAft>
              <a:buClrTx/>
              <a:buSzTx/>
              <a:tabLst/>
              <a:defRPr/>
            </a:pPr>
            <a:endParaRPr lang="en-GB" sz="1600" b="0" dirty="0">
              <a:solidFill>
                <a:srgbClr val="000000"/>
              </a:solidFill>
            </a:endParaRPr>
          </a:p>
          <a:p>
            <a:pPr marL="342900" marR="0" lvl="0" indent="-342900" algn="l" defTabSz="914400" rtl="0" eaLnBrk="1" fontAlgn="auto" latinLnBrk="0" hangingPunct="1">
              <a:lnSpc>
                <a:spcPct val="100000"/>
              </a:lnSpc>
              <a:spcBef>
                <a:spcPts val="400"/>
              </a:spcBef>
              <a:spcAft>
                <a:spcPts val="400"/>
              </a:spcAft>
              <a:buClrTx/>
              <a:buSzTx/>
              <a:buFontTx/>
              <a:buAutoNum type="arabicPeriod"/>
              <a:tabLst/>
              <a:defRPr/>
            </a:pPr>
            <a:endParaRPr kumimoji="0" lang="en-GB" sz="1600" b="0" i="0" u="none" strike="noStrike" kern="1200" cap="none" spc="0" normalizeH="0" baseline="0" noProof="0" dirty="0">
              <a:ln>
                <a:noFill/>
              </a:ln>
              <a:solidFill>
                <a:srgbClr val="000000"/>
              </a:solidFill>
              <a:effectLst/>
              <a:uLnTx/>
              <a:uFillTx/>
              <a:ea typeface="+mn-ea"/>
              <a:cs typeface="+mn-cs"/>
            </a:endParaRPr>
          </a:p>
        </p:txBody>
      </p:sp>
      <p:sp>
        <p:nvSpPr>
          <p:cNvPr id="9" name="Oval 1091_1">
            <a:extLst>
              <a:ext uri="{FF2B5EF4-FFF2-40B4-BE49-F238E27FC236}">
                <a16:creationId xmlns:a16="http://schemas.microsoft.com/office/drawing/2014/main" id="{C546A110-9826-60FA-E5F3-C2E57BBC2D99}"/>
              </a:ext>
              <a:ext uri="{C183D7F6-B498-43B3-948B-1728B52AA6E4}">
                <adec:decorative xmlns:adec="http://schemas.microsoft.com/office/drawing/2017/decorative" val="1"/>
              </a:ext>
            </a:extLst>
          </p:cNvPr>
          <p:cNvSpPr>
            <a:spLocks/>
          </p:cNvSpPr>
          <p:nvPr/>
        </p:nvSpPr>
        <p:spPr bwMode="auto">
          <a:xfrm>
            <a:off x="409575" y="1049528"/>
            <a:ext cx="6191061" cy="18288"/>
          </a:xfrm>
          <a:prstGeom prst="roundRect">
            <a:avLst/>
          </a:prstGeom>
          <a:solidFill>
            <a:schemeClr val="accent4"/>
          </a:soli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7" name="Title 1">
            <a:extLst>
              <a:ext uri="{FF2B5EF4-FFF2-40B4-BE49-F238E27FC236}">
                <a16:creationId xmlns:a16="http://schemas.microsoft.com/office/drawing/2014/main" id="{DA72BD08-ED2F-3053-7D29-C113C742853B}"/>
              </a:ext>
              <a:ext uri="{C183D7F6-B498-43B3-948B-1728B52AA6E4}">
                <adec:decorative xmlns:adec="http://schemas.microsoft.com/office/drawing/2017/decorative" val="0"/>
              </a:ext>
            </a:extLst>
          </p:cNvPr>
          <p:cNvSpPr txBox="1">
            <a:spLocks/>
          </p:cNvSpPr>
          <p:nvPr/>
        </p:nvSpPr>
        <p:spPr>
          <a:xfrm>
            <a:off x="409575" y="411163"/>
            <a:ext cx="11352213" cy="431800"/>
          </a:xfrm>
          <a:prstGeom prst="rect">
            <a:avLst/>
          </a:prstGeom>
        </p:spPr>
        <p:txBody>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Sans Display" pitchFamily="2"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GB">
                <a:solidFill>
                  <a:srgbClr val="000000"/>
                </a:solidFill>
                <a:latin typeface="Segoe UI Semibold"/>
              </a:rPr>
              <a:t>Recap and Next steps</a:t>
            </a:r>
            <a:endParaRPr kumimoji="0" lang="en-GB" sz="2800" b="0" i="0" u="none" strike="noStrike" kern="1200" cap="none" spc="-50" normalizeH="0" baseline="0" noProof="0">
              <a:ln w="3175">
                <a:noFill/>
              </a:ln>
              <a:solidFill>
                <a:srgbClr val="000000"/>
              </a:solidFill>
              <a:effectLst/>
              <a:uLnTx/>
              <a:uFillTx/>
              <a:latin typeface="Segoe UI Semibold"/>
              <a:ea typeface="+mn-ea"/>
              <a:cs typeface="Segoe Sans Display" pitchFamily="2" charset="0"/>
            </a:endParaRPr>
          </a:p>
        </p:txBody>
      </p:sp>
    </p:spTree>
    <p:extLst>
      <p:ext uri="{BB962C8B-B14F-4D97-AF65-F5344CB8AC3E}">
        <p14:creationId xmlns:p14="http://schemas.microsoft.com/office/powerpoint/2010/main" val="307285421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E407-7E41-04D1-7F2F-244A52E68B0B}"/>
              </a:ext>
            </a:extLst>
          </p:cNvPr>
          <p:cNvSpPr>
            <a:spLocks noGrp="1"/>
          </p:cNvSpPr>
          <p:nvPr>
            <p:ph type="title"/>
          </p:nvPr>
        </p:nvSpPr>
        <p:spPr>
          <a:xfrm>
            <a:off x="590638" y="4021222"/>
            <a:ext cx="10523829" cy="553998"/>
          </a:xfrm>
        </p:spPr>
        <p:txBody>
          <a:bodyPr/>
          <a:lstStyle/>
          <a:p>
            <a:r>
              <a:rPr lang="en-GB" dirty="0"/>
              <a:t>1. Adoption Trends</a:t>
            </a:r>
            <a:endParaRPr lang="en-GB" dirty="0">
              <a:latin typeface="Segoe UI (Headings)"/>
            </a:endParaRPr>
          </a:p>
        </p:txBody>
      </p:sp>
    </p:spTree>
    <p:extLst>
      <p:ext uri="{BB962C8B-B14F-4D97-AF65-F5344CB8AC3E}">
        <p14:creationId xmlns:p14="http://schemas.microsoft.com/office/powerpoint/2010/main" val="228377056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60AF5-B38E-D400-FF1E-764A8410AA92}"/>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AB2DEAC-FCEF-C365-8112-422EEE4B8FC9}"/>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92627ED9-C761-6535-2A0D-542565F144F3}"/>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0E7CF098-AFD7-1E1E-E2DC-82B4B7B7784E}"/>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Adoption Trends</a:t>
            </a:r>
          </a:p>
        </p:txBody>
      </p:sp>
      <p:sp>
        <p:nvSpPr>
          <p:cNvPr id="2" name="Title 1">
            <a:extLst>
              <a:ext uri="{FF2B5EF4-FFF2-40B4-BE49-F238E27FC236}">
                <a16:creationId xmlns:a16="http://schemas.microsoft.com/office/drawing/2014/main" id="{E65DECD5-F71E-59C7-E972-4FA62EE5D528}"/>
              </a:ext>
              <a:ext uri="{C183D7F6-B498-43B3-948B-1728B52AA6E4}">
                <adec:decorative xmlns:adec="http://schemas.microsoft.com/office/drawing/2017/decorative" val="0"/>
              </a:ext>
            </a:extLst>
          </p:cNvPr>
          <p:cNvSpPr>
            <a:spLocks noGrp="1"/>
          </p:cNvSpPr>
          <p:nvPr>
            <p:ph type="title"/>
          </p:nvPr>
        </p:nvSpPr>
        <p:spPr>
          <a:xfrm>
            <a:off x="419100" y="606896"/>
            <a:ext cx="11353800" cy="307975"/>
          </a:xfrm>
        </p:spPr>
        <p:txBody>
          <a:bodyPr/>
          <a:lstStyle/>
          <a:p>
            <a:r>
              <a:rPr lang="en-US" dirty="0">
                <a:solidFill>
                  <a:srgbClr val="463668"/>
                </a:solidFill>
                <a:cs typeface="Segoe UI" pitchFamily="34" charset="0"/>
              </a:rPr>
              <a:t>Copilot adoption </a:t>
            </a:r>
            <a:r>
              <a:rPr lang="en-US">
                <a:solidFill>
                  <a:srgbClr val="463668"/>
                </a:solidFill>
                <a:cs typeface="Segoe UI" pitchFamily="34" charset="0"/>
              </a:rPr>
              <a:t>is accelerating</a:t>
            </a:r>
            <a:r>
              <a:rPr lang="en-US" dirty="0">
                <a:solidFill>
                  <a:srgbClr val="463668"/>
                </a:solidFill>
                <a:cs typeface="Segoe UI" pitchFamily="34" charset="0"/>
              </a:rPr>
              <a:t> with a </a:t>
            </a:r>
            <a:r>
              <a:rPr lang="en-US" dirty="0">
                <a:solidFill>
                  <a:srgbClr val="463668"/>
                </a:solidFill>
                <a:highlight>
                  <a:srgbClr val="FFFF00"/>
                </a:highlight>
                <a:cs typeface="Segoe UI" pitchFamily="34" charset="0"/>
              </a:rPr>
              <a:t>__%</a:t>
            </a:r>
            <a:r>
              <a:rPr lang="en-US" dirty="0">
                <a:solidFill>
                  <a:srgbClr val="463668"/>
                </a:solidFill>
                <a:cs typeface="Segoe UI" pitchFamily="34" charset="0"/>
              </a:rPr>
              <a:t> weekly growth</a:t>
            </a:r>
            <a:endParaRPr lang="en-US" dirty="0"/>
          </a:p>
        </p:txBody>
      </p:sp>
      <p:sp>
        <p:nvSpPr>
          <p:cNvPr id="16" name="TextBox 15">
            <a:extLst>
              <a:ext uri="{FF2B5EF4-FFF2-40B4-BE49-F238E27FC236}">
                <a16:creationId xmlns:a16="http://schemas.microsoft.com/office/drawing/2014/main" id="{FEBA5D01-9BC0-BC76-CE48-E9DDD1820CBE}"/>
              </a:ext>
              <a:ext uri="{C183D7F6-B498-43B3-948B-1728B52AA6E4}">
                <adec:decorative xmlns:adec="http://schemas.microsoft.com/office/drawing/2017/decorative" val="0"/>
              </a:ext>
            </a:extLst>
          </p:cNvPr>
          <p:cNvSpPr txBox="1"/>
          <p:nvPr/>
        </p:nvSpPr>
        <p:spPr>
          <a:xfrm>
            <a:off x="584476" y="1417250"/>
            <a:ext cx="3083398" cy="236988"/>
          </a:xfrm>
          <a:prstGeom prst="rect">
            <a:avLst/>
          </a:prstGeom>
          <a:noFill/>
        </p:spPr>
        <p:txBody>
          <a:bodyPr wrap="square" lIns="0" tIns="0" rIns="0" bIns="36576" rtlCol="0" anchor="b" anchorCtr="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GB" sz="1300" b="1" i="0" u="none" strike="noStrike" kern="120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Weekly Copilot actions per person</a:t>
            </a:r>
          </a:p>
        </p:txBody>
      </p:sp>
      <p:sp>
        <p:nvSpPr>
          <p:cNvPr id="28" name="TextBox 27">
            <a:extLst>
              <a:ext uri="{FF2B5EF4-FFF2-40B4-BE49-F238E27FC236}">
                <a16:creationId xmlns:a16="http://schemas.microsoft.com/office/drawing/2014/main" id="{9F248A73-D04B-EA68-4F16-551C1F43DC89}"/>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E8384687-2EAF-152B-B272-8307C0F9353E}"/>
              </a:ext>
            </a:extLst>
          </p:cNvPr>
          <p:cNvSpPr>
            <a:spLocks/>
          </p:cNvSpPr>
          <p:nvPr/>
        </p:nvSpPr>
        <p:spPr bwMode="auto">
          <a:xfrm>
            <a:off x="9175065" y="1859204"/>
            <a:ext cx="2427395" cy="47397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err="1">
                <a:ln>
                  <a:noFill/>
                </a:ln>
                <a:solidFill>
                  <a:srgbClr val="000000"/>
                </a:solidFill>
                <a:effectLst/>
                <a:uLnTx/>
                <a:uFillTx/>
                <a:latin typeface="Segoe UI"/>
                <a:ea typeface="Segoe UI" pitchFamily="34" charset="0"/>
                <a:cs typeface="Segoe UI" pitchFamily="34" charset="0"/>
              </a:rPr>
              <a:t>Copilo</a:t>
            </a:r>
            <a:r>
              <a:rPr lang="en-US" sz="1600" dirty="0">
                <a:solidFill>
                  <a:srgbClr val="000000"/>
                </a:solidFill>
                <a:latin typeface="Segoe UI"/>
                <a:ea typeface="Segoe UI" pitchFamily="34" charset="0"/>
                <a:cs typeface="Segoe UI" pitchFamily="34" charset="0"/>
              </a:rPr>
              <a:t>t actions </a:t>
            </a:r>
            <a:r>
              <a:rPr lang="en-US" sz="1600">
                <a:solidFill>
                  <a:srgbClr val="000000"/>
                </a:solidFill>
                <a:latin typeface="Segoe UI"/>
                <a:ea typeface="Segoe UI" pitchFamily="34" charset="0"/>
                <a:cs typeface="Segoe UI" pitchFamily="34" charset="0"/>
              </a:rPr>
              <a:t>have</a:t>
            </a:r>
            <a:r>
              <a:rPr lang="en-US" sz="1600" dirty="0">
                <a:solidFill>
                  <a:srgbClr val="000000"/>
                </a:solidFill>
                <a:latin typeface="Segoe UI"/>
                <a:ea typeface="Segoe UI" pitchFamily="34" charset="0"/>
                <a:cs typeface="Segoe UI" pitchFamily="34" charset="0"/>
              </a:rPr>
              <a:t> risen at </a:t>
            </a:r>
            <a:r>
              <a:rPr lang="en-US" sz="1600">
                <a:solidFill>
                  <a:srgbClr val="000000"/>
                </a:solidFill>
                <a:latin typeface="Segoe UI"/>
                <a:ea typeface="Segoe UI" pitchFamily="34" charset="0"/>
                <a:cs typeface="Segoe UI" pitchFamily="34" charset="0"/>
              </a:rPr>
              <a:t>an average </a:t>
            </a:r>
            <a:r>
              <a:rPr lang="en-US" sz="1600" dirty="0">
                <a:solidFill>
                  <a:srgbClr val="000000"/>
                </a:solidFill>
                <a:latin typeface="Segoe UI"/>
                <a:ea typeface="Segoe UI" pitchFamily="34" charset="0"/>
                <a:cs typeface="Segoe UI" pitchFamily="34" charset="0"/>
              </a:rPr>
              <a:t>rate of </a:t>
            </a:r>
            <a:r>
              <a:rPr lang="en-US" sz="1600" dirty="0">
                <a:solidFill>
                  <a:srgbClr val="000000"/>
                </a:solidFill>
                <a:highlight>
                  <a:srgbClr val="FFFF00"/>
                </a:highlight>
                <a:latin typeface="Segoe UI"/>
                <a:ea typeface="Segoe UI" pitchFamily="34" charset="0"/>
                <a:cs typeface="Segoe UI" pitchFamily="34" charset="0"/>
              </a:rPr>
              <a:t>__%</a:t>
            </a:r>
            <a:r>
              <a:rPr lang="en-US" sz="1600" dirty="0">
                <a:solidFill>
                  <a:srgbClr val="000000"/>
                </a:solidFill>
                <a:latin typeface="Segoe UI"/>
                <a:ea typeface="Segoe UI" pitchFamily="34" charset="0"/>
                <a:cs typeface="Segoe UI" pitchFamily="34" charset="0"/>
              </a:rPr>
              <a:t> each week and now </a:t>
            </a:r>
            <a:r>
              <a:rPr lang="en-US" sz="1600">
                <a:solidFill>
                  <a:srgbClr val="000000"/>
                </a:solidFill>
                <a:latin typeface="Segoe UI"/>
                <a:ea typeface="Segoe UI" pitchFamily="34" charset="0"/>
                <a:cs typeface="Segoe UI" pitchFamily="34" charset="0"/>
              </a:rPr>
              <a:t>stand </a:t>
            </a:r>
            <a:r>
              <a:rPr lang="en-US" sz="1600" dirty="0">
                <a:solidFill>
                  <a:srgbClr val="000000"/>
                </a:solidFill>
                <a:latin typeface="Segoe UI"/>
                <a:ea typeface="Segoe UI" pitchFamily="34" charset="0"/>
                <a:cs typeface="Segoe UI" pitchFamily="34" charset="0"/>
              </a:rPr>
              <a:t>at </a:t>
            </a:r>
            <a:r>
              <a:rPr lang="en-US" sz="1600" dirty="0">
                <a:solidFill>
                  <a:srgbClr val="000000"/>
                </a:solidFill>
                <a:highlight>
                  <a:srgbClr val="FFFF00"/>
                </a:highlight>
                <a:latin typeface="Segoe UI"/>
                <a:ea typeface="Segoe UI" pitchFamily="34" charset="0"/>
                <a:cs typeface="Segoe UI" pitchFamily="34" charset="0"/>
              </a:rPr>
              <a:t>__ </a:t>
            </a:r>
            <a:r>
              <a:rPr lang="en-US" sz="1600" dirty="0">
                <a:solidFill>
                  <a:srgbClr val="000000"/>
                </a:solidFill>
                <a:latin typeface="Segoe UI"/>
                <a:ea typeface="Segoe UI" pitchFamily="34" charset="0"/>
                <a:cs typeface="Segoe UI" pitchFamily="34" charset="0"/>
              </a:rPr>
              <a:t>actions per user per week</a:t>
            </a:r>
            <a:r>
              <a:rPr lang="en-US" sz="1600">
                <a:solidFill>
                  <a:srgbClr val="000000"/>
                </a:solidFill>
                <a:latin typeface="Segoe UI"/>
                <a:ea typeface="Segoe UI" pitchFamily="34" charset="0"/>
                <a:cs typeface="Segoe UI" pitchFamily="34" charset="0"/>
              </a:rPr>
              <a:t>.</a:t>
            </a:r>
            <a:endParaRPr lang="en-US" sz="1600" dirty="0">
              <a:solidFill>
                <a:srgbClr val="000000"/>
              </a:solidFill>
              <a:latin typeface="Segoe UI"/>
              <a:ea typeface="Segoe UI" pitchFamily="34" charset="0"/>
              <a:cs typeface="Segoe UI" pitchFamily="34" charset="0"/>
            </a:endParaRP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latin typeface="Segoe UI"/>
                <a:ea typeface="Segoe UI" pitchFamily="34" charset="0"/>
                <a:cs typeface="Segoe UI" pitchFamily="34" charset="0"/>
              </a:rPr>
              <a:t>The Top 10% average </a:t>
            </a:r>
            <a:r>
              <a:rPr lang="en-US" sz="1600" dirty="0">
                <a:solidFill>
                  <a:srgbClr val="000000"/>
                </a:solidFill>
                <a:highlight>
                  <a:srgbClr val="FFFF00"/>
                </a:highlight>
                <a:latin typeface="Segoe UI"/>
                <a:ea typeface="Segoe UI" pitchFamily="34" charset="0"/>
                <a:cs typeface="Segoe UI" pitchFamily="34" charset="0"/>
              </a:rPr>
              <a:t>__ </a:t>
            </a:r>
            <a:r>
              <a:rPr lang="en-US" sz="1600" dirty="0">
                <a:solidFill>
                  <a:srgbClr val="000000"/>
                </a:solidFill>
                <a:latin typeface="Segoe UI"/>
                <a:ea typeface="Segoe UI" pitchFamily="34" charset="0"/>
                <a:cs typeface="Segoe UI" pitchFamily="34" charset="0"/>
              </a:rPr>
              <a:t>actions a week, indicating what great looks like</a:t>
            </a:r>
            <a:r>
              <a:rPr lang="en-US" sz="1600">
                <a:solidFill>
                  <a:srgbClr val="000000"/>
                </a:solidFill>
                <a:latin typeface="Segoe UI"/>
                <a:ea typeface="Segoe UI" pitchFamily="34" charset="0"/>
                <a:cs typeface="Segoe UI" pitchFamily="34" charset="0"/>
              </a:rPr>
              <a:t>.</a:t>
            </a:r>
            <a:endParaRPr lang="en-US" sz="1600" dirty="0">
              <a:solidFill>
                <a:srgbClr val="000000"/>
              </a:solidFill>
              <a:latin typeface="Segoe UI"/>
              <a:ea typeface="Segoe UI" pitchFamily="34" charset="0"/>
              <a:cs typeface="Segoe UI" pitchFamily="34" charset="0"/>
            </a:endParaRP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latin typeface="Segoe UI"/>
                <a:ea typeface="Segoe UI" pitchFamily="34" charset="0"/>
                <a:cs typeface="Segoe UI" pitchFamily="34" charset="0"/>
              </a:rPr>
              <a:t>Average weekly active days is trending towards </a:t>
            </a:r>
            <a:r>
              <a:rPr lang="en-US" sz="1600">
                <a:solidFill>
                  <a:srgbClr val="000000"/>
                </a:solidFill>
                <a:highlight>
                  <a:srgbClr val="FFFF00"/>
                </a:highlight>
                <a:latin typeface="Segoe UI"/>
                <a:ea typeface="Segoe UI" pitchFamily="34" charset="0"/>
                <a:cs typeface="Segoe UI" pitchFamily="34" charset="0"/>
              </a:rPr>
              <a:t>_,</a:t>
            </a:r>
            <a:r>
              <a:rPr lang="en-US" sz="1600">
                <a:solidFill>
                  <a:srgbClr val="000000"/>
                </a:solidFill>
                <a:latin typeface="Segoe UI"/>
                <a:ea typeface="Segoe UI" pitchFamily="34" charset="0"/>
                <a:cs typeface="Segoe UI" pitchFamily="34" charset="0"/>
              </a:rPr>
              <a:t> </a:t>
            </a:r>
            <a:r>
              <a:rPr lang="en-US" sz="1600" dirty="0">
                <a:solidFill>
                  <a:srgbClr val="000000"/>
                </a:solidFill>
                <a:latin typeface="Segoe UI"/>
                <a:ea typeface="Segoe UI" pitchFamily="34" charset="0"/>
                <a:cs typeface="Segoe UI" pitchFamily="34" charset="0"/>
              </a:rPr>
              <a:t>signaling Copilot becoming a daily habit</a:t>
            </a:r>
            <a:r>
              <a:rPr lang="en-US" sz="1600">
                <a:solidFill>
                  <a:srgbClr val="000000"/>
                </a:solidFill>
                <a:latin typeface="Segoe UI"/>
                <a:ea typeface="Segoe UI" pitchFamily="34" charset="0"/>
                <a:cs typeface="Segoe UI" pitchFamily="34" charset="0"/>
              </a:rPr>
              <a:t>.</a:t>
            </a:r>
            <a:endParaRPr lang="en-US" sz="1600" dirty="0">
              <a:solidFill>
                <a:srgbClr val="000000"/>
              </a:solidFill>
              <a:latin typeface="Segoe UI"/>
              <a:ea typeface="Segoe UI" pitchFamily="34" charset="0"/>
              <a:cs typeface="Segoe UI" pitchFamily="34" charset="0"/>
            </a:endParaRP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highlight>
                  <a:srgbClr val="FFFF00"/>
                </a:highlight>
                <a:latin typeface="Segoe UI"/>
                <a:ea typeface="Segoe UI" pitchFamily="34" charset="0"/>
                <a:cs typeface="Segoe UI" pitchFamily="34" charset="0"/>
              </a:rPr>
              <a:t>__ group</a:t>
            </a:r>
            <a:r>
              <a:rPr lang="en-US" sz="1600" dirty="0">
                <a:solidFill>
                  <a:srgbClr val="000000"/>
                </a:solidFill>
                <a:latin typeface="Segoe UI"/>
                <a:ea typeface="Segoe UI" pitchFamily="34" charset="0"/>
                <a:cs typeface="Segoe UI" pitchFamily="34" charset="0"/>
              </a:rPr>
              <a:t> leads the way with </a:t>
            </a:r>
            <a:r>
              <a:rPr lang="en-US" sz="1600" dirty="0">
                <a:solidFill>
                  <a:srgbClr val="000000"/>
                </a:solidFill>
                <a:highlight>
                  <a:srgbClr val="FFFF00"/>
                </a:highlight>
                <a:latin typeface="Segoe UI"/>
                <a:ea typeface="Segoe UI" pitchFamily="34" charset="0"/>
                <a:cs typeface="Segoe UI" pitchFamily="34" charset="0"/>
              </a:rPr>
              <a:t>__ </a:t>
            </a:r>
            <a:r>
              <a:rPr lang="en-US" sz="1600" dirty="0">
                <a:solidFill>
                  <a:srgbClr val="000000"/>
                </a:solidFill>
                <a:latin typeface="Segoe UI"/>
                <a:ea typeface="Segoe UI" pitchFamily="34" charset="0"/>
                <a:cs typeface="Segoe UI" pitchFamily="34" charset="0"/>
              </a:rPr>
              <a:t>weekly actions.</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endParaRP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a:p>
            <a:pPr marL="0" marR="0" lvl="0" indent="0" algn="l" defTabSz="932472" rtl="0" eaLnBrk="1" fontAlgn="base" latinLnBrk="0" hangingPunct="1">
              <a:lnSpc>
                <a:spcPct val="100000"/>
              </a:lnSpc>
              <a:spcBef>
                <a:spcPts val="0"/>
              </a:spcBef>
              <a:spcAft>
                <a:spcPts val="40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cxnSp>
        <p:nvCxnSpPr>
          <p:cNvPr id="17" name="Straight Connector 16">
            <a:extLst>
              <a:ext uri="{FF2B5EF4-FFF2-40B4-BE49-F238E27FC236}">
                <a16:creationId xmlns:a16="http://schemas.microsoft.com/office/drawing/2014/main" id="{72E002F1-3101-854C-B667-4D7E86D34E8E}"/>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0F29A23-3B4E-F6BE-DE4D-BDFA8A860775}"/>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E6821D28-FDAD-A7E1-FCA8-B973DFBAAF16}"/>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sp>
        <p:nvSpPr>
          <p:cNvPr id="5" name="Rectangle 4">
            <a:extLst>
              <a:ext uri="{FF2B5EF4-FFF2-40B4-BE49-F238E27FC236}">
                <a16:creationId xmlns:a16="http://schemas.microsoft.com/office/drawing/2014/main" id="{D5E4FBBF-AAC3-0DFF-06D3-8143C8A8855C}"/>
              </a:ext>
            </a:extLst>
          </p:cNvPr>
          <p:cNvSpPr/>
          <p:nvPr/>
        </p:nvSpPr>
        <p:spPr bwMode="auto">
          <a:xfrm>
            <a:off x="454936" y="2409986"/>
            <a:ext cx="784928" cy="19411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pic>
        <p:nvPicPr>
          <p:cNvPr id="7" name="Picture 6">
            <a:extLst>
              <a:ext uri="{FF2B5EF4-FFF2-40B4-BE49-F238E27FC236}">
                <a16:creationId xmlns:a16="http://schemas.microsoft.com/office/drawing/2014/main" id="{7EC00005-7916-D7A8-651A-F393AA6B3D35}"/>
              </a:ext>
            </a:extLst>
          </p:cNvPr>
          <p:cNvPicPr>
            <a:picLocks noChangeAspect="1"/>
          </p:cNvPicPr>
          <p:nvPr/>
        </p:nvPicPr>
        <p:blipFill>
          <a:blip r:embed="rId3"/>
          <a:srcRect r="77109"/>
          <a:stretch>
            <a:fillRect/>
          </a:stretch>
        </p:blipFill>
        <p:spPr>
          <a:xfrm>
            <a:off x="477201" y="1859204"/>
            <a:ext cx="1866197" cy="3521722"/>
          </a:xfrm>
          <a:prstGeom prst="rect">
            <a:avLst/>
          </a:prstGeom>
        </p:spPr>
      </p:pic>
      <p:pic>
        <p:nvPicPr>
          <p:cNvPr id="11" name="Picture 10">
            <a:extLst>
              <a:ext uri="{FF2B5EF4-FFF2-40B4-BE49-F238E27FC236}">
                <a16:creationId xmlns:a16="http://schemas.microsoft.com/office/drawing/2014/main" id="{F9349A3E-7D51-EE1E-1DFE-2828B73840A5}"/>
              </a:ext>
            </a:extLst>
          </p:cNvPr>
          <p:cNvPicPr>
            <a:picLocks noChangeAspect="1"/>
          </p:cNvPicPr>
          <p:nvPr/>
        </p:nvPicPr>
        <p:blipFill>
          <a:blip r:embed="rId4"/>
          <a:stretch>
            <a:fillRect/>
          </a:stretch>
        </p:blipFill>
        <p:spPr>
          <a:xfrm>
            <a:off x="2401498" y="1789957"/>
            <a:ext cx="6262231" cy="4168770"/>
          </a:xfrm>
          <a:prstGeom prst="rect">
            <a:avLst/>
          </a:prstGeom>
        </p:spPr>
      </p:pic>
    </p:spTree>
    <p:extLst>
      <p:ext uri="{BB962C8B-B14F-4D97-AF65-F5344CB8AC3E}">
        <p14:creationId xmlns:p14="http://schemas.microsoft.com/office/powerpoint/2010/main" val="310455483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1A275-A3F5-E027-9E2F-D703D63BE9AE}"/>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06B2D26-FAF0-8873-ACF2-DF872855531B}"/>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F1C2E19B-483C-0FBE-9D13-17ABFB21F6E3}"/>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E5CFC8AA-B2AC-4105-39BE-DEA1034C83EB}"/>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Adoption Trends</a:t>
            </a:r>
          </a:p>
        </p:txBody>
      </p:sp>
      <p:sp>
        <p:nvSpPr>
          <p:cNvPr id="2" name="Title 1">
            <a:extLst>
              <a:ext uri="{FF2B5EF4-FFF2-40B4-BE49-F238E27FC236}">
                <a16:creationId xmlns:a16="http://schemas.microsoft.com/office/drawing/2014/main" id="{22DC0B21-7F6B-3713-2597-E529EEBEA93B}"/>
              </a:ext>
              <a:ext uri="{C183D7F6-B498-43B3-948B-1728B52AA6E4}">
                <adec:decorative xmlns:adec="http://schemas.microsoft.com/office/drawing/2017/decorative" val="0"/>
              </a:ext>
            </a:extLst>
          </p:cNvPr>
          <p:cNvSpPr>
            <a:spLocks noGrp="1"/>
          </p:cNvSpPr>
          <p:nvPr>
            <p:ph type="title"/>
          </p:nvPr>
        </p:nvSpPr>
        <p:spPr>
          <a:xfrm>
            <a:off x="419100" y="606896"/>
            <a:ext cx="11353800" cy="307975"/>
          </a:xfrm>
        </p:spPr>
        <p:txBody>
          <a:bodyPr/>
          <a:lstStyle/>
          <a:p>
            <a:r>
              <a:rPr lang="en-US" dirty="0">
                <a:solidFill>
                  <a:srgbClr val="463668"/>
                </a:solidFill>
                <a:cs typeface="Segoe UI" pitchFamily="34" charset="0"/>
              </a:rPr>
              <a:t>User momentum remains strong and climbing; novice user population remains sticky </a:t>
            </a:r>
            <a:endParaRPr lang="en-US" dirty="0">
              <a:highlight>
                <a:srgbClr val="FFFF00"/>
              </a:highlight>
            </a:endParaRPr>
          </a:p>
        </p:txBody>
      </p:sp>
      <p:sp>
        <p:nvSpPr>
          <p:cNvPr id="16" name="TextBox 15">
            <a:extLst>
              <a:ext uri="{FF2B5EF4-FFF2-40B4-BE49-F238E27FC236}">
                <a16:creationId xmlns:a16="http://schemas.microsoft.com/office/drawing/2014/main" id="{3BFD10EE-A7DB-58F5-7AAD-F014B13CBC68}"/>
              </a:ext>
              <a:ext uri="{C183D7F6-B498-43B3-948B-1728B52AA6E4}">
                <adec:decorative xmlns:adec="http://schemas.microsoft.com/office/drawing/2017/decorative" val="0"/>
              </a:ext>
            </a:extLst>
          </p:cNvPr>
          <p:cNvSpPr txBox="1"/>
          <p:nvPr/>
        </p:nvSpPr>
        <p:spPr>
          <a:xfrm>
            <a:off x="584476" y="1417250"/>
            <a:ext cx="3083398" cy="236988"/>
          </a:xfrm>
          <a:prstGeom prst="rect">
            <a:avLst/>
          </a:prstGeom>
          <a:noFill/>
        </p:spPr>
        <p:txBody>
          <a:bodyPr wrap="square" lIns="0" tIns="0" rIns="0" bIns="36576" rtlCol="0" anchor="b" anchorCtr="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lang="en-GB" sz="1300" b="1" dirty="0">
                <a:gradFill>
                  <a:gsLst>
                    <a:gs pos="58000">
                      <a:srgbClr val="8661C5"/>
                    </a:gs>
                    <a:gs pos="100000">
                      <a:srgbClr val="C73ECC"/>
                    </a:gs>
                    <a:gs pos="0">
                      <a:srgbClr val="0078D4">
                        <a:lumMod val="75000"/>
                      </a:srgbClr>
                    </a:gs>
                  </a:gsLst>
                  <a:lin ang="0" scaled="0"/>
                </a:gradFill>
                <a:latin typeface="Segoe UI Semibold"/>
              </a:rPr>
              <a:t>Distribution</a:t>
            </a:r>
            <a:r>
              <a:rPr kumimoji="0" lang="en-GB" sz="1300" b="1" i="0" u="none" strike="noStrike" kern="120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 of users by usage bands</a:t>
            </a:r>
          </a:p>
        </p:txBody>
      </p:sp>
      <p:sp>
        <p:nvSpPr>
          <p:cNvPr id="28" name="TextBox 27">
            <a:extLst>
              <a:ext uri="{FF2B5EF4-FFF2-40B4-BE49-F238E27FC236}">
                <a16:creationId xmlns:a16="http://schemas.microsoft.com/office/drawing/2014/main" id="{979A63BA-A8FD-190C-44B4-E26AD093BFBB}"/>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3E63FC2A-FD7F-7ACB-9572-FDF8FB9E29D4}"/>
              </a:ext>
            </a:extLst>
          </p:cNvPr>
          <p:cNvSpPr>
            <a:spLocks/>
          </p:cNvSpPr>
          <p:nvPr/>
        </p:nvSpPr>
        <p:spPr bwMode="auto">
          <a:xfrm>
            <a:off x="9175065" y="1859204"/>
            <a:ext cx="2427395" cy="409342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There has been a gradual shift toward more consistent and intensive usage patterns among users.</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Power users and Habitual users now form over </a:t>
            </a:r>
            <a:r>
              <a:rPr lang="en-US" sz="1600" dirty="0">
                <a:solidFill>
                  <a:srgbClr val="000000"/>
                </a:solidFill>
                <a:highlight>
                  <a:srgbClr val="FFFF00"/>
                </a:highlight>
                <a:latin typeface="Segoe UI"/>
                <a:ea typeface="Segoe UI" pitchFamily="34" charset="0"/>
                <a:cs typeface="Segoe UI" pitchFamily="34" charset="0"/>
              </a:rPr>
              <a:t>__</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of licensed users. </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In the last </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N </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months, the % of non-users has shrunk from </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X% to Y%.</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highlight>
                  <a:srgbClr val="FFFF00"/>
                </a:highlight>
                <a:latin typeface="Segoe UI"/>
                <a:ea typeface="Segoe UI" pitchFamily="34" charset="0"/>
                <a:cs typeface="Segoe UI" pitchFamily="34" charset="0"/>
              </a:rPr>
              <a:t>__</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are novice users, a population that has held relatively steady over the last </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__</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months </a:t>
            </a:r>
          </a:p>
        </p:txBody>
      </p:sp>
      <p:cxnSp>
        <p:nvCxnSpPr>
          <p:cNvPr id="17" name="Straight Connector 16">
            <a:extLst>
              <a:ext uri="{FF2B5EF4-FFF2-40B4-BE49-F238E27FC236}">
                <a16:creationId xmlns:a16="http://schemas.microsoft.com/office/drawing/2014/main" id="{7C6ED30D-93C9-E196-C4A7-818F981FCDFE}"/>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FB85C8E-523A-1639-0E63-2CCB5EE573F4}"/>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3" name="Rectangle: Rounded Corners 43">
            <a:extLst>
              <a:ext uri="{FF2B5EF4-FFF2-40B4-BE49-F238E27FC236}">
                <a16:creationId xmlns:a16="http://schemas.microsoft.com/office/drawing/2014/main" id="{59476F14-F53B-1B83-A027-95CCAD6DB24D}"/>
              </a:ext>
              <a:ext uri="{C183D7F6-B498-43B3-948B-1728B52AA6E4}">
                <adec:decorative xmlns:adec="http://schemas.microsoft.com/office/drawing/2017/decorative" val="1"/>
              </a:ext>
            </a:extLst>
          </p:cNvPr>
          <p:cNvSpPr>
            <a:spLocks/>
          </p:cNvSpPr>
          <p:nvPr/>
        </p:nvSpPr>
        <p:spPr bwMode="auto">
          <a:xfrm>
            <a:off x="419100" y="6086016"/>
            <a:ext cx="11353800" cy="519339"/>
          </a:xfrm>
          <a:prstGeom prst="roundRect">
            <a:avLst>
              <a:gd name="adj" fmla="val 22704"/>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32742" rtl="0" eaLnBrk="1" fontAlgn="auto" latinLnBrk="0" hangingPunct="1">
              <a:lnSpc>
                <a:spcPct val="100000"/>
              </a:lnSpc>
              <a:spcBef>
                <a:spcPts val="0"/>
              </a:spcBef>
              <a:spcAft>
                <a:spcPts val="600"/>
              </a:spcAft>
              <a:buClrTx/>
              <a:buSzTx/>
              <a:buFontTx/>
              <a:buNone/>
              <a:tabLst/>
              <a:defRPr/>
            </a:pPr>
            <a:endParaRPr kumimoji="0" lang="en-US" sz="13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48" name="Text Placeholder 5">
            <a:extLst>
              <a:ext uri="{FF2B5EF4-FFF2-40B4-BE49-F238E27FC236}">
                <a16:creationId xmlns:a16="http://schemas.microsoft.com/office/drawing/2014/main" id="{C9B2A02A-8E31-6473-DA18-72F26D2EB194}"/>
              </a:ext>
            </a:extLst>
          </p:cNvPr>
          <p:cNvSpPr txBox="1">
            <a:spLocks/>
          </p:cNvSpPr>
          <p:nvPr/>
        </p:nvSpPr>
        <p:spPr>
          <a:xfrm>
            <a:off x="697164" y="6245658"/>
            <a:ext cx="672731" cy="200055"/>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Segoe UI" panose="020B0502040204020203" pitchFamily="34" charset="0"/>
              </a:rPr>
              <a:t>Metrics</a:t>
            </a:r>
          </a:p>
        </p:txBody>
      </p:sp>
      <p:sp>
        <p:nvSpPr>
          <p:cNvPr id="49" name="Text Placeholder 5">
            <a:extLst>
              <a:ext uri="{FF2B5EF4-FFF2-40B4-BE49-F238E27FC236}">
                <a16:creationId xmlns:a16="http://schemas.microsoft.com/office/drawing/2014/main" id="{9EAD242A-0190-0FAF-9F68-FE5E9F57DFAE}"/>
              </a:ext>
            </a:extLst>
          </p:cNvPr>
          <p:cNvSpPr txBox="1">
            <a:spLocks/>
          </p:cNvSpPr>
          <p:nvPr/>
        </p:nvSpPr>
        <p:spPr>
          <a:xfrm>
            <a:off x="1794976" y="6176408"/>
            <a:ext cx="9699860" cy="338554"/>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300"/>
              </a:spcAft>
              <a:buClrTx/>
              <a:buSzPct val="90000"/>
              <a:buFont typeface="Wingdings" panose="05000000000000000000" pitchFamily="2" charset="2"/>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Power users: 20+ Copilot actions per week and habitual; Habitual users: Active in at least 9 out of 12 weeks; Novice users: Average at least 1 weekly action over the past 12 weeks; Low users: Having any Copilot action in the last 12 weeks; Non users: Zero Copilot actions in the past 12 weeks</a:t>
            </a:r>
          </a:p>
        </p:txBody>
      </p:sp>
      <p:sp>
        <p:nvSpPr>
          <p:cNvPr id="62" name="Oval 1091_1">
            <a:extLst>
              <a:ext uri="{FF2B5EF4-FFF2-40B4-BE49-F238E27FC236}">
                <a16:creationId xmlns:a16="http://schemas.microsoft.com/office/drawing/2014/main" id="{647FB126-1960-BDB0-5F49-58631F93662D}"/>
              </a:ext>
              <a:ext uri="{C183D7F6-B498-43B3-948B-1728B52AA6E4}">
                <adec:decorative xmlns:adec="http://schemas.microsoft.com/office/drawing/2017/decorative" val="1"/>
              </a:ext>
            </a:extLst>
          </p:cNvPr>
          <p:cNvSpPr>
            <a:spLocks/>
          </p:cNvSpPr>
          <p:nvPr/>
        </p:nvSpPr>
        <p:spPr bwMode="auto">
          <a:xfrm>
            <a:off x="1556017" y="6280502"/>
            <a:ext cx="87562" cy="130367"/>
          </a:xfrm>
          <a:prstGeom prst="chevron">
            <a:avLst>
              <a:gd name="adj" fmla="val 61074"/>
            </a:avLst>
          </a:prstGeom>
          <a:gradFill flip="none" rotWithShape="1">
            <a:gsLst>
              <a:gs pos="100000">
                <a:srgbClr val="0078D4"/>
              </a:gs>
              <a:gs pos="40000">
                <a:srgbClr val="8661C5"/>
              </a:gs>
              <a:gs pos="0">
                <a:srgbClr val="C03BC4"/>
              </a:gs>
            </a:gsLst>
            <a:path path="circle">
              <a:fillToRect l="100000" t="100000"/>
            </a:path>
            <a:tileRect r="-100000" b="-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300" b="1" i="0" u="none" strike="noStrike" kern="0" cap="none" spc="0" normalizeH="0" baseline="0" noProof="0">
              <a:ln>
                <a:noFill/>
              </a:ln>
              <a:solidFill>
                <a:srgbClr val="FFFFFF"/>
              </a:solidFill>
              <a:effectLst/>
              <a:uLnTx/>
              <a:uFillTx/>
              <a:latin typeface="Segoe UI"/>
              <a:ea typeface="+mn-ea"/>
              <a:cs typeface="Segoe UI Semibold" panose="020B0502040204020203" pitchFamily="34" charset="0"/>
            </a:endParaRPr>
          </a:p>
        </p:txBody>
      </p:sp>
      <p:sp>
        <p:nvSpPr>
          <p:cNvPr id="8" name="Rectangle 7">
            <a:extLst>
              <a:ext uri="{FF2B5EF4-FFF2-40B4-BE49-F238E27FC236}">
                <a16:creationId xmlns:a16="http://schemas.microsoft.com/office/drawing/2014/main" id="{1CA46592-8941-E314-5D97-37C2147C44C4}"/>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pic>
        <p:nvPicPr>
          <p:cNvPr id="6" name="Picture 5">
            <a:extLst>
              <a:ext uri="{FF2B5EF4-FFF2-40B4-BE49-F238E27FC236}">
                <a16:creationId xmlns:a16="http://schemas.microsoft.com/office/drawing/2014/main" id="{32830894-DC2E-B453-4CD9-41058EB4D633}"/>
              </a:ext>
            </a:extLst>
          </p:cNvPr>
          <p:cNvPicPr>
            <a:picLocks noChangeAspect="1"/>
          </p:cNvPicPr>
          <p:nvPr/>
        </p:nvPicPr>
        <p:blipFill>
          <a:blip r:embed="rId3"/>
          <a:stretch>
            <a:fillRect/>
          </a:stretch>
        </p:blipFill>
        <p:spPr>
          <a:xfrm>
            <a:off x="523587" y="1900609"/>
            <a:ext cx="8079255" cy="3540141"/>
          </a:xfrm>
          <a:prstGeom prst="rect">
            <a:avLst/>
          </a:prstGeom>
        </p:spPr>
      </p:pic>
    </p:spTree>
    <p:extLst>
      <p:ext uri="{BB962C8B-B14F-4D97-AF65-F5344CB8AC3E}">
        <p14:creationId xmlns:p14="http://schemas.microsoft.com/office/powerpoint/2010/main" val="291678264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0EF71-4C57-4E04-8EB2-F9FF2940493A}"/>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B014001-71FE-6BA7-6CA6-F2AFDB224B92}"/>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1680B8B2-4316-6CE4-BAFA-17525F87C6B5}"/>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31F73B83-B02D-4C45-DAD6-A1236D23E960}"/>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Adoption Trends</a:t>
            </a:r>
          </a:p>
        </p:txBody>
      </p:sp>
      <p:sp>
        <p:nvSpPr>
          <p:cNvPr id="2" name="Title 1">
            <a:extLst>
              <a:ext uri="{FF2B5EF4-FFF2-40B4-BE49-F238E27FC236}">
                <a16:creationId xmlns:a16="http://schemas.microsoft.com/office/drawing/2014/main" id="{E8E9C1C9-A76D-0908-F835-96F04B22CE63}"/>
              </a:ext>
              <a:ext uri="{C183D7F6-B498-43B3-948B-1728B52AA6E4}">
                <adec:decorative xmlns:adec="http://schemas.microsoft.com/office/drawing/2017/decorative" val="0"/>
              </a:ext>
            </a:extLst>
          </p:cNvPr>
          <p:cNvSpPr>
            <a:spLocks noGrp="1"/>
          </p:cNvSpPr>
          <p:nvPr>
            <p:ph type="title"/>
          </p:nvPr>
        </p:nvSpPr>
        <p:spPr>
          <a:xfrm>
            <a:off x="419099" y="606896"/>
            <a:ext cx="11598729" cy="307777"/>
          </a:xfrm>
        </p:spPr>
        <p:txBody>
          <a:bodyPr/>
          <a:lstStyle/>
          <a:p>
            <a:r>
              <a:rPr lang="en-US" dirty="0">
                <a:solidFill>
                  <a:srgbClr val="463668"/>
                </a:solidFill>
                <a:highlight>
                  <a:srgbClr val="FFFF00"/>
                </a:highlight>
                <a:cs typeface="Segoe UI" pitchFamily="34" charset="0"/>
              </a:rPr>
              <a:t>Org X</a:t>
            </a:r>
            <a:r>
              <a:rPr lang="en-US" dirty="0">
                <a:solidFill>
                  <a:srgbClr val="463668"/>
                </a:solidFill>
                <a:cs typeface="Segoe UI" pitchFamily="34" charset="0"/>
              </a:rPr>
              <a:t> shows the fastest ramp time to power usage (</a:t>
            </a:r>
            <a:r>
              <a:rPr lang="en-US" dirty="0">
                <a:solidFill>
                  <a:srgbClr val="463668"/>
                </a:solidFill>
                <a:highlight>
                  <a:srgbClr val="FFFF00"/>
                </a:highlight>
                <a:cs typeface="Segoe UI" pitchFamily="34" charset="0"/>
              </a:rPr>
              <a:t>__</a:t>
            </a:r>
            <a:r>
              <a:rPr lang="en-US" dirty="0">
                <a:solidFill>
                  <a:srgbClr val="463668"/>
                </a:solidFill>
                <a:cs typeface="Segoe UI" pitchFamily="34" charset="0"/>
              </a:rPr>
              <a:t> weeks)</a:t>
            </a:r>
            <a:endParaRPr lang="en-US" dirty="0"/>
          </a:p>
        </p:txBody>
      </p:sp>
      <p:sp>
        <p:nvSpPr>
          <p:cNvPr id="16" name="TextBox 15">
            <a:extLst>
              <a:ext uri="{FF2B5EF4-FFF2-40B4-BE49-F238E27FC236}">
                <a16:creationId xmlns:a16="http://schemas.microsoft.com/office/drawing/2014/main" id="{08E471EF-4E0F-64AD-232A-2B1D40ECD625}"/>
              </a:ext>
              <a:ext uri="{C183D7F6-B498-43B3-948B-1728B52AA6E4}">
                <adec:decorative xmlns:adec="http://schemas.microsoft.com/office/drawing/2017/decorative" val="0"/>
              </a:ext>
            </a:extLst>
          </p:cNvPr>
          <p:cNvSpPr txBox="1"/>
          <p:nvPr/>
        </p:nvSpPr>
        <p:spPr>
          <a:xfrm>
            <a:off x="584476" y="1417250"/>
            <a:ext cx="4364042" cy="236988"/>
          </a:xfrm>
          <a:prstGeom prst="rect">
            <a:avLst/>
          </a:prstGeom>
          <a:noFill/>
        </p:spPr>
        <p:txBody>
          <a:bodyPr wrap="square" lIns="0" tIns="0" rIns="0" bIns="36576" rtlCol="0" anchor="b" anchorCtr="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GB" sz="1300" b="1" i="0" u="none" strike="noStrike" kern="120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Weekly Copilot actions by weeks since activation</a:t>
            </a:r>
          </a:p>
        </p:txBody>
      </p:sp>
      <p:sp>
        <p:nvSpPr>
          <p:cNvPr id="28" name="TextBox 27">
            <a:extLst>
              <a:ext uri="{FF2B5EF4-FFF2-40B4-BE49-F238E27FC236}">
                <a16:creationId xmlns:a16="http://schemas.microsoft.com/office/drawing/2014/main" id="{EF3FD5B5-F8CE-B3F0-601B-D33CADA53A3B}"/>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7A527531-E824-4607-D74D-2FFEB9AA6FFD}"/>
              </a:ext>
            </a:extLst>
          </p:cNvPr>
          <p:cNvSpPr>
            <a:spLocks/>
          </p:cNvSpPr>
          <p:nvPr/>
        </p:nvSpPr>
        <p:spPr bwMode="auto">
          <a:xfrm>
            <a:off x="9175065" y="1859204"/>
            <a:ext cx="2427395" cy="439094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Linear calendar views mask growth due to rolling licensing; a ‘weeks-since-activation’ view reveals stronger adoption by aligning users from their start.</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latin typeface="Segoe UI"/>
                <a:ea typeface="Segoe UI" pitchFamily="34" charset="0"/>
                <a:cs typeface="Segoe UI" pitchFamily="34" charset="0"/>
              </a:rPr>
              <a:t>R</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amp time to </a:t>
            </a:r>
            <a:r>
              <a:rPr kumimoji="0" lang="en-US" sz="16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rPr>
              <a:t>power usage</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is </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__</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weeks. </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Org X </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has shown the highest weekly acceleration with </a:t>
            </a:r>
            <a:r>
              <a:rPr lang="en-US" sz="1600" dirty="0">
                <a:solidFill>
                  <a:srgbClr val="000000"/>
                </a:solidFill>
                <a:highlight>
                  <a:srgbClr val="FFFF00"/>
                </a:highlight>
                <a:latin typeface="Segoe UI"/>
                <a:ea typeface="Segoe UI" pitchFamily="34" charset="0"/>
                <a:cs typeface="Segoe UI" pitchFamily="34" charset="0"/>
              </a:rPr>
              <a:t>__</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growth and reaching </a:t>
            </a:r>
            <a:r>
              <a:rPr kumimoji="0" lang="en-US" sz="16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rPr>
              <a:t>the </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power user </a:t>
            </a:r>
            <a:r>
              <a:rPr kumimoji="0" lang="en-US" sz="16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rPr>
              <a:t>threshold</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in only </a:t>
            </a:r>
            <a:r>
              <a:rPr lang="en-US" sz="1600" dirty="0">
                <a:solidFill>
                  <a:srgbClr val="000000"/>
                </a:solidFill>
                <a:highlight>
                  <a:srgbClr val="FFFF00"/>
                </a:highlight>
                <a:latin typeface="Segoe UI"/>
                <a:ea typeface="Segoe UI" pitchFamily="34" charset="0"/>
                <a:cs typeface="Segoe UI" pitchFamily="34" charset="0"/>
              </a:rPr>
              <a:t>__</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 weeks</a:t>
            </a:r>
            <a:r>
              <a:rPr kumimoji="0" lang="en-US" sz="14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a:t>
            </a:r>
          </a:p>
          <a:p>
            <a:pPr marR="0" lvl="0" algn="l" defTabSz="932472" rtl="0" eaLnBrk="1" fontAlgn="base" latinLnBrk="0" hangingPunct="1">
              <a:lnSpc>
                <a:spcPct val="100000"/>
              </a:lnSpc>
              <a:spcBef>
                <a:spcPts val="0"/>
              </a:spcBef>
              <a:spcAft>
                <a:spcPts val="400"/>
              </a:spcAft>
              <a:buClrTx/>
              <a:buSzTx/>
              <a:tabLst/>
              <a:defRPr/>
            </a:pP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a:p>
            <a:pPr marL="0" marR="0" lvl="0" indent="0" algn="l" defTabSz="932472" rtl="0" eaLnBrk="1" fontAlgn="base" latinLnBrk="0" hangingPunct="1">
              <a:lnSpc>
                <a:spcPct val="100000"/>
              </a:lnSpc>
              <a:spcBef>
                <a:spcPts val="0"/>
              </a:spcBef>
              <a:spcAft>
                <a:spcPts val="40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cxnSp>
        <p:nvCxnSpPr>
          <p:cNvPr id="17" name="Straight Connector 16">
            <a:extLst>
              <a:ext uri="{FF2B5EF4-FFF2-40B4-BE49-F238E27FC236}">
                <a16:creationId xmlns:a16="http://schemas.microsoft.com/office/drawing/2014/main" id="{E4271CF2-B137-245E-5216-1915B3C4C8BC}"/>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3285978-D10C-0E9E-A205-AB6FECFB34E6}"/>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3" name="Rectangle: Rounded Corners 43">
            <a:extLst>
              <a:ext uri="{FF2B5EF4-FFF2-40B4-BE49-F238E27FC236}">
                <a16:creationId xmlns:a16="http://schemas.microsoft.com/office/drawing/2014/main" id="{4D0B71C0-90B9-94BD-E246-03FEF6B3535C}"/>
              </a:ext>
              <a:ext uri="{C183D7F6-B498-43B3-948B-1728B52AA6E4}">
                <adec:decorative xmlns:adec="http://schemas.microsoft.com/office/drawing/2017/decorative" val="1"/>
              </a:ext>
            </a:extLst>
          </p:cNvPr>
          <p:cNvSpPr>
            <a:spLocks/>
          </p:cNvSpPr>
          <p:nvPr/>
        </p:nvSpPr>
        <p:spPr bwMode="auto">
          <a:xfrm>
            <a:off x="419100" y="6086016"/>
            <a:ext cx="11353800" cy="519339"/>
          </a:xfrm>
          <a:prstGeom prst="roundRect">
            <a:avLst>
              <a:gd name="adj" fmla="val 22704"/>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32742" rtl="0" eaLnBrk="1" fontAlgn="auto" latinLnBrk="0" hangingPunct="1">
              <a:lnSpc>
                <a:spcPct val="100000"/>
              </a:lnSpc>
              <a:spcBef>
                <a:spcPts val="0"/>
              </a:spcBef>
              <a:spcAft>
                <a:spcPts val="600"/>
              </a:spcAft>
              <a:buClrTx/>
              <a:buSzTx/>
              <a:buFontTx/>
              <a:buNone/>
              <a:tabLst/>
              <a:defRPr/>
            </a:pPr>
            <a:endParaRPr kumimoji="0" lang="en-US" sz="13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48" name="Text Placeholder 5">
            <a:extLst>
              <a:ext uri="{FF2B5EF4-FFF2-40B4-BE49-F238E27FC236}">
                <a16:creationId xmlns:a16="http://schemas.microsoft.com/office/drawing/2014/main" id="{0373B351-9482-5E31-CF1D-92838AACDE9B}"/>
              </a:ext>
            </a:extLst>
          </p:cNvPr>
          <p:cNvSpPr txBox="1">
            <a:spLocks/>
          </p:cNvSpPr>
          <p:nvPr/>
        </p:nvSpPr>
        <p:spPr>
          <a:xfrm>
            <a:off x="697164" y="6245658"/>
            <a:ext cx="672731" cy="200055"/>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Segoe UI" panose="020B0502040204020203" pitchFamily="34" charset="0"/>
              </a:rPr>
              <a:t>Note</a:t>
            </a:r>
          </a:p>
        </p:txBody>
      </p:sp>
      <p:sp>
        <p:nvSpPr>
          <p:cNvPr id="49" name="Text Placeholder 5">
            <a:extLst>
              <a:ext uri="{FF2B5EF4-FFF2-40B4-BE49-F238E27FC236}">
                <a16:creationId xmlns:a16="http://schemas.microsoft.com/office/drawing/2014/main" id="{393C3D0A-B018-C73A-809E-D1108B49925D}"/>
              </a:ext>
            </a:extLst>
          </p:cNvPr>
          <p:cNvSpPr txBox="1">
            <a:spLocks/>
          </p:cNvSpPr>
          <p:nvPr/>
        </p:nvSpPr>
        <p:spPr>
          <a:xfrm>
            <a:off x="1794976" y="6176408"/>
            <a:ext cx="9699860" cy="16927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300"/>
              </a:spcAft>
              <a:buClrTx/>
              <a:buSzPct val="90000"/>
              <a:buFont typeface="Wingdings" panose="05000000000000000000" pitchFamily="2" charset="2"/>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The view here is based on weeks since activation and not a chronological sequence.</a:t>
            </a:r>
          </a:p>
        </p:txBody>
      </p:sp>
      <p:sp>
        <p:nvSpPr>
          <p:cNvPr id="62" name="Oval 1091_1">
            <a:extLst>
              <a:ext uri="{FF2B5EF4-FFF2-40B4-BE49-F238E27FC236}">
                <a16:creationId xmlns:a16="http://schemas.microsoft.com/office/drawing/2014/main" id="{F81219F6-5B3C-9573-6661-D1D8296925D3}"/>
              </a:ext>
              <a:ext uri="{C183D7F6-B498-43B3-948B-1728B52AA6E4}">
                <adec:decorative xmlns:adec="http://schemas.microsoft.com/office/drawing/2017/decorative" val="1"/>
              </a:ext>
            </a:extLst>
          </p:cNvPr>
          <p:cNvSpPr>
            <a:spLocks/>
          </p:cNvSpPr>
          <p:nvPr/>
        </p:nvSpPr>
        <p:spPr bwMode="auto">
          <a:xfrm>
            <a:off x="1556017" y="6280502"/>
            <a:ext cx="87562" cy="130367"/>
          </a:xfrm>
          <a:prstGeom prst="chevron">
            <a:avLst>
              <a:gd name="adj" fmla="val 61074"/>
            </a:avLst>
          </a:prstGeom>
          <a:gradFill flip="none" rotWithShape="1">
            <a:gsLst>
              <a:gs pos="100000">
                <a:srgbClr val="0078D4"/>
              </a:gs>
              <a:gs pos="40000">
                <a:srgbClr val="8661C5"/>
              </a:gs>
              <a:gs pos="0">
                <a:srgbClr val="C03BC4"/>
              </a:gs>
            </a:gsLst>
            <a:path path="circle">
              <a:fillToRect l="100000" t="100000"/>
            </a:path>
            <a:tileRect r="-100000" b="-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300" b="1" i="0" u="none" strike="noStrike" kern="0" cap="none" spc="0" normalizeH="0" baseline="0" noProof="0">
              <a:ln>
                <a:noFill/>
              </a:ln>
              <a:solidFill>
                <a:srgbClr val="FFFFFF"/>
              </a:solidFill>
              <a:effectLst/>
              <a:uLnTx/>
              <a:uFillTx/>
              <a:latin typeface="Segoe UI"/>
              <a:ea typeface="+mn-ea"/>
              <a:cs typeface="Segoe UI Semibold" panose="020B0502040204020203" pitchFamily="34" charset="0"/>
            </a:endParaRPr>
          </a:p>
        </p:txBody>
      </p:sp>
      <p:sp>
        <p:nvSpPr>
          <p:cNvPr id="8" name="Rectangle 7">
            <a:extLst>
              <a:ext uri="{FF2B5EF4-FFF2-40B4-BE49-F238E27FC236}">
                <a16:creationId xmlns:a16="http://schemas.microsoft.com/office/drawing/2014/main" id="{6DBF0BD1-DF88-AC84-8356-0DEC1AFA356A}"/>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sp>
        <p:nvSpPr>
          <p:cNvPr id="6" name="Rectangle 5">
            <a:extLst>
              <a:ext uri="{FF2B5EF4-FFF2-40B4-BE49-F238E27FC236}">
                <a16:creationId xmlns:a16="http://schemas.microsoft.com/office/drawing/2014/main" id="{7C8ECD80-5880-6565-6CD9-C10EC19FC5CD}"/>
              </a:ext>
            </a:extLst>
          </p:cNvPr>
          <p:cNvSpPr/>
          <p:nvPr/>
        </p:nvSpPr>
        <p:spPr bwMode="auto">
          <a:xfrm>
            <a:off x="507785" y="2277153"/>
            <a:ext cx="785419" cy="213556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B714103B-B678-2B09-52B0-4CDD8C0F745C}"/>
              </a:ext>
            </a:extLst>
          </p:cNvPr>
          <p:cNvPicPr>
            <a:picLocks noChangeAspect="1"/>
          </p:cNvPicPr>
          <p:nvPr/>
        </p:nvPicPr>
        <p:blipFill>
          <a:blip r:embed="rId3"/>
          <a:srcRect r="72539"/>
          <a:stretch>
            <a:fillRect/>
          </a:stretch>
        </p:blipFill>
        <p:spPr>
          <a:xfrm>
            <a:off x="507785" y="1804123"/>
            <a:ext cx="2199821" cy="3261408"/>
          </a:xfrm>
          <a:prstGeom prst="rect">
            <a:avLst/>
          </a:prstGeom>
        </p:spPr>
      </p:pic>
      <p:pic>
        <p:nvPicPr>
          <p:cNvPr id="13" name="Picture 12">
            <a:extLst>
              <a:ext uri="{FF2B5EF4-FFF2-40B4-BE49-F238E27FC236}">
                <a16:creationId xmlns:a16="http://schemas.microsoft.com/office/drawing/2014/main" id="{A6E39F1F-6808-6B07-9AB6-5013E5375977}"/>
              </a:ext>
            </a:extLst>
          </p:cNvPr>
          <p:cNvPicPr>
            <a:picLocks noChangeAspect="1"/>
          </p:cNvPicPr>
          <p:nvPr/>
        </p:nvPicPr>
        <p:blipFill>
          <a:blip r:embed="rId4"/>
          <a:stretch>
            <a:fillRect/>
          </a:stretch>
        </p:blipFill>
        <p:spPr>
          <a:xfrm>
            <a:off x="2830290" y="1905674"/>
            <a:ext cx="5970465" cy="3775196"/>
          </a:xfrm>
          <a:prstGeom prst="rect">
            <a:avLst/>
          </a:prstGeom>
        </p:spPr>
      </p:pic>
    </p:spTree>
    <p:extLst>
      <p:ext uri="{BB962C8B-B14F-4D97-AF65-F5344CB8AC3E}">
        <p14:creationId xmlns:p14="http://schemas.microsoft.com/office/powerpoint/2010/main" val="210065454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AE924-1BF5-7386-0410-BBC26FCC540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FAB35D60-5204-7537-D17C-318F3FBA17BB}"/>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CAA18AFD-84B6-4B14-4079-AD3ACF83271C}"/>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3BA730DC-972E-0BBA-0DC9-3A39AF140354}"/>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Adoption Trends</a:t>
            </a:r>
          </a:p>
        </p:txBody>
      </p:sp>
      <p:sp>
        <p:nvSpPr>
          <p:cNvPr id="2" name="Title 1">
            <a:extLst>
              <a:ext uri="{FF2B5EF4-FFF2-40B4-BE49-F238E27FC236}">
                <a16:creationId xmlns:a16="http://schemas.microsoft.com/office/drawing/2014/main" id="{E2793906-386E-56CA-B6A4-0D320BF411F5}"/>
              </a:ext>
              <a:ext uri="{C183D7F6-B498-43B3-948B-1728B52AA6E4}">
                <adec:decorative xmlns:adec="http://schemas.microsoft.com/office/drawing/2017/decorative" val="0"/>
              </a:ext>
            </a:extLst>
          </p:cNvPr>
          <p:cNvSpPr>
            <a:spLocks noGrp="1"/>
          </p:cNvSpPr>
          <p:nvPr>
            <p:ph type="title"/>
          </p:nvPr>
        </p:nvSpPr>
        <p:spPr>
          <a:xfrm>
            <a:off x="419099" y="606896"/>
            <a:ext cx="11598729" cy="307777"/>
          </a:xfrm>
        </p:spPr>
        <p:txBody>
          <a:bodyPr/>
          <a:lstStyle/>
          <a:p>
            <a:r>
              <a:rPr lang="en-US" dirty="0">
                <a:solidFill>
                  <a:srgbClr val="463668"/>
                </a:solidFill>
                <a:cs typeface="Segoe UI" pitchFamily="34" charset="0"/>
              </a:rPr>
              <a:t>Leading with Teams and Copilot Chat (Work) can accelerate adoption </a:t>
            </a:r>
            <a:endParaRPr lang="en-US" dirty="0"/>
          </a:p>
        </p:txBody>
      </p:sp>
      <p:sp>
        <p:nvSpPr>
          <p:cNvPr id="16" name="TextBox 15">
            <a:extLst>
              <a:ext uri="{FF2B5EF4-FFF2-40B4-BE49-F238E27FC236}">
                <a16:creationId xmlns:a16="http://schemas.microsoft.com/office/drawing/2014/main" id="{8A702CAB-F48D-44CB-2D96-375EEBA364FD}"/>
              </a:ext>
              <a:ext uri="{C183D7F6-B498-43B3-948B-1728B52AA6E4}">
                <adec:decorative xmlns:adec="http://schemas.microsoft.com/office/drawing/2017/decorative" val="0"/>
              </a:ext>
            </a:extLst>
          </p:cNvPr>
          <p:cNvSpPr txBox="1"/>
          <p:nvPr/>
        </p:nvSpPr>
        <p:spPr>
          <a:xfrm>
            <a:off x="584476" y="1417250"/>
            <a:ext cx="4364042" cy="236988"/>
          </a:xfrm>
          <a:prstGeom prst="rect">
            <a:avLst/>
          </a:prstGeom>
          <a:noFill/>
        </p:spPr>
        <p:txBody>
          <a:bodyPr wrap="square" lIns="0" tIns="0" rIns="0" bIns="36576" rtlCol="0" anchor="b" anchorCtr="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GB" sz="1300" b="1" i="0" u="none" strike="noStrike" kern="120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Weekly Copilot actions by app by days since activation</a:t>
            </a:r>
          </a:p>
        </p:txBody>
      </p:sp>
      <p:sp>
        <p:nvSpPr>
          <p:cNvPr id="28" name="TextBox 27">
            <a:extLst>
              <a:ext uri="{FF2B5EF4-FFF2-40B4-BE49-F238E27FC236}">
                <a16:creationId xmlns:a16="http://schemas.microsoft.com/office/drawing/2014/main" id="{DD8966A0-D35F-275B-C8DD-287F2DE621FB}"/>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275DC642-ED33-5D1D-320F-466566F52AB8}"/>
              </a:ext>
            </a:extLst>
          </p:cNvPr>
          <p:cNvSpPr>
            <a:spLocks/>
          </p:cNvSpPr>
          <p:nvPr/>
        </p:nvSpPr>
        <p:spPr bwMode="auto">
          <a:xfrm>
            <a:off x="9175065" y="1859204"/>
            <a:ext cx="2427395" cy="261610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Copilot Chat (Work) and Teams </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seem to be the apps that have the shortest learning curve.</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latin typeface="Segoe UI"/>
                <a:ea typeface="Segoe UI" pitchFamily="34" charset="0"/>
                <a:cs typeface="Segoe UI" pitchFamily="34" charset="0"/>
              </a:rPr>
              <a:t>Prioritizing use cases in these apps will pave the way for strong adoption.</a:t>
            </a:r>
            <a:endParaRPr kumimoji="0" lang="en-US" sz="14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a:p>
            <a:pPr marR="0" lvl="0" algn="l" defTabSz="932472" rtl="0" eaLnBrk="1" fontAlgn="base" latinLnBrk="0" hangingPunct="1">
              <a:lnSpc>
                <a:spcPct val="100000"/>
              </a:lnSpc>
              <a:spcBef>
                <a:spcPts val="0"/>
              </a:spcBef>
              <a:spcAft>
                <a:spcPts val="400"/>
              </a:spcAft>
              <a:buClrTx/>
              <a:buSzTx/>
              <a:tabLst/>
              <a:defRPr/>
            </a:pP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a:p>
            <a:pPr marL="0" marR="0" lvl="0" indent="0" algn="l" defTabSz="932472" rtl="0" eaLnBrk="1" fontAlgn="base" latinLnBrk="0" hangingPunct="1">
              <a:lnSpc>
                <a:spcPct val="100000"/>
              </a:lnSpc>
              <a:spcBef>
                <a:spcPts val="0"/>
              </a:spcBef>
              <a:spcAft>
                <a:spcPts val="40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cxnSp>
        <p:nvCxnSpPr>
          <p:cNvPr id="17" name="Straight Connector 16">
            <a:extLst>
              <a:ext uri="{FF2B5EF4-FFF2-40B4-BE49-F238E27FC236}">
                <a16:creationId xmlns:a16="http://schemas.microsoft.com/office/drawing/2014/main" id="{F7B672CE-D4A4-5D40-C981-90328487953C}"/>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670A6BB-C62A-34E2-78A4-72B351DAA8A7}"/>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3" name="Rectangle: Rounded Corners 43">
            <a:extLst>
              <a:ext uri="{FF2B5EF4-FFF2-40B4-BE49-F238E27FC236}">
                <a16:creationId xmlns:a16="http://schemas.microsoft.com/office/drawing/2014/main" id="{5EEF9B49-9827-079A-7E20-6A8B2976ACAD}"/>
              </a:ext>
              <a:ext uri="{C183D7F6-B498-43B3-948B-1728B52AA6E4}">
                <adec:decorative xmlns:adec="http://schemas.microsoft.com/office/drawing/2017/decorative" val="1"/>
              </a:ext>
            </a:extLst>
          </p:cNvPr>
          <p:cNvSpPr>
            <a:spLocks/>
          </p:cNvSpPr>
          <p:nvPr/>
        </p:nvSpPr>
        <p:spPr bwMode="auto">
          <a:xfrm>
            <a:off x="419100" y="6086016"/>
            <a:ext cx="11353800" cy="519339"/>
          </a:xfrm>
          <a:prstGeom prst="roundRect">
            <a:avLst>
              <a:gd name="adj" fmla="val 22704"/>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32742" rtl="0" eaLnBrk="1" fontAlgn="auto" latinLnBrk="0" hangingPunct="1">
              <a:lnSpc>
                <a:spcPct val="100000"/>
              </a:lnSpc>
              <a:spcBef>
                <a:spcPts val="0"/>
              </a:spcBef>
              <a:spcAft>
                <a:spcPts val="600"/>
              </a:spcAft>
              <a:buClrTx/>
              <a:buSzTx/>
              <a:buFontTx/>
              <a:buNone/>
              <a:tabLst/>
              <a:defRPr/>
            </a:pPr>
            <a:endParaRPr kumimoji="0" lang="en-US" sz="13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48" name="Text Placeholder 5">
            <a:extLst>
              <a:ext uri="{FF2B5EF4-FFF2-40B4-BE49-F238E27FC236}">
                <a16:creationId xmlns:a16="http://schemas.microsoft.com/office/drawing/2014/main" id="{FC1F39E7-18A1-CE7A-69F5-E3AB0B25EF5C}"/>
              </a:ext>
            </a:extLst>
          </p:cNvPr>
          <p:cNvSpPr txBox="1">
            <a:spLocks/>
          </p:cNvSpPr>
          <p:nvPr/>
        </p:nvSpPr>
        <p:spPr>
          <a:xfrm>
            <a:off x="697164" y="6245658"/>
            <a:ext cx="672731" cy="200055"/>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Segoe UI" panose="020B0502040204020203" pitchFamily="34" charset="0"/>
              </a:rPr>
              <a:t>Note</a:t>
            </a:r>
          </a:p>
        </p:txBody>
      </p:sp>
      <p:sp>
        <p:nvSpPr>
          <p:cNvPr id="49" name="Text Placeholder 5">
            <a:extLst>
              <a:ext uri="{FF2B5EF4-FFF2-40B4-BE49-F238E27FC236}">
                <a16:creationId xmlns:a16="http://schemas.microsoft.com/office/drawing/2014/main" id="{4FB5730F-1958-6E55-81CA-066E3BCBB147}"/>
              </a:ext>
            </a:extLst>
          </p:cNvPr>
          <p:cNvSpPr txBox="1">
            <a:spLocks/>
          </p:cNvSpPr>
          <p:nvPr/>
        </p:nvSpPr>
        <p:spPr>
          <a:xfrm>
            <a:off x="1794976" y="6176408"/>
            <a:ext cx="9699860" cy="16927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300"/>
              </a:spcAft>
              <a:buClrTx/>
              <a:buSzPct val="90000"/>
              <a:buFont typeface="Wingdings" panose="05000000000000000000" pitchFamily="2" charset="2"/>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The view here is based on weeks since activation and not a chronological sequence.</a:t>
            </a:r>
          </a:p>
        </p:txBody>
      </p:sp>
      <p:sp>
        <p:nvSpPr>
          <p:cNvPr id="62" name="Oval 1091_1">
            <a:extLst>
              <a:ext uri="{FF2B5EF4-FFF2-40B4-BE49-F238E27FC236}">
                <a16:creationId xmlns:a16="http://schemas.microsoft.com/office/drawing/2014/main" id="{5E095A74-19BC-7A59-54A3-EEC6DF10738F}"/>
              </a:ext>
              <a:ext uri="{C183D7F6-B498-43B3-948B-1728B52AA6E4}">
                <adec:decorative xmlns:adec="http://schemas.microsoft.com/office/drawing/2017/decorative" val="1"/>
              </a:ext>
            </a:extLst>
          </p:cNvPr>
          <p:cNvSpPr>
            <a:spLocks/>
          </p:cNvSpPr>
          <p:nvPr/>
        </p:nvSpPr>
        <p:spPr bwMode="auto">
          <a:xfrm>
            <a:off x="1556017" y="6280502"/>
            <a:ext cx="87562" cy="130367"/>
          </a:xfrm>
          <a:prstGeom prst="chevron">
            <a:avLst>
              <a:gd name="adj" fmla="val 61074"/>
            </a:avLst>
          </a:prstGeom>
          <a:gradFill flip="none" rotWithShape="1">
            <a:gsLst>
              <a:gs pos="100000">
                <a:srgbClr val="0078D4"/>
              </a:gs>
              <a:gs pos="40000">
                <a:srgbClr val="8661C5"/>
              </a:gs>
              <a:gs pos="0">
                <a:srgbClr val="C03BC4"/>
              </a:gs>
            </a:gsLst>
            <a:path path="circle">
              <a:fillToRect l="100000" t="100000"/>
            </a:path>
            <a:tileRect r="-100000" b="-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300" b="1" i="0" u="none" strike="noStrike" kern="0" cap="none" spc="0" normalizeH="0" baseline="0" noProof="0">
              <a:ln>
                <a:noFill/>
              </a:ln>
              <a:solidFill>
                <a:srgbClr val="FFFFFF"/>
              </a:solidFill>
              <a:effectLst/>
              <a:uLnTx/>
              <a:uFillTx/>
              <a:latin typeface="Segoe UI"/>
              <a:ea typeface="+mn-ea"/>
              <a:cs typeface="Segoe UI Semibold" panose="020B0502040204020203" pitchFamily="34" charset="0"/>
            </a:endParaRPr>
          </a:p>
        </p:txBody>
      </p:sp>
      <p:sp>
        <p:nvSpPr>
          <p:cNvPr id="8" name="Rectangle 7">
            <a:extLst>
              <a:ext uri="{FF2B5EF4-FFF2-40B4-BE49-F238E27FC236}">
                <a16:creationId xmlns:a16="http://schemas.microsoft.com/office/drawing/2014/main" id="{F4AA2B93-C928-F3D0-0342-830E3C092CF3}"/>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sp>
        <p:nvSpPr>
          <p:cNvPr id="6" name="Rectangle 5">
            <a:extLst>
              <a:ext uri="{FF2B5EF4-FFF2-40B4-BE49-F238E27FC236}">
                <a16:creationId xmlns:a16="http://schemas.microsoft.com/office/drawing/2014/main" id="{7DCE5AB2-20DD-68C6-87D0-79FA6916A433}"/>
              </a:ext>
            </a:extLst>
          </p:cNvPr>
          <p:cNvSpPr/>
          <p:nvPr/>
        </p:nvSpPr>
        <p:spPr bwMode="auto">
          <a:xfrm>
            <a:off x="507785" y="2277153"/>
            <a:ext cx="785419" cy="213556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B7AA51D5-75C2-0ED7-B190-E93984CD0BF1}"/>
              </a:ext>
            </a:extLst>
          </p:cNvPr>
          <p:cNvPicPr>
            <a:picLocks noChangeAspect="1"/>
          </p:cNvPicPr>
          <p:nvPr/>
        </p:nvPicPr>
        <p:blipFill>
          <a:blip r:embed="rId3"/>
          <a:srcRect r="72539"/>
          <a:stretch>
            <a:fillRect/>
          </a:stretch>
        </p:blipFill>
        <p:spPr>
          <a:xfrm>
            <a:off x="507785" y="1804123"/>
            <a:ext cx="2199821" cy="3261408"/>
          </a:xfrm>
          <a:prstGeom prst="rect">
            <a:avLst/>
          </a:prstGeom>
        </p:spPr>
      </p:pic>
      <p:pic>
        <p:nvPicPr>
          <p:cNvPr id="5" name="Picture 4">
            <a:extLst>
              <a:ext uri="{FF2B5EF4-FFF2-40B4-BE49-F238E27FC236}">
                <a16:creationId xmlns:a16="http://schemas.microsoft.com/office/drawing/2014/main" id="{ED3AF3C0-1F5A-DE13-8495-A3B1E48B4E42}"/>
              </a:ext>
            </a:extLst>
          </p:cNvPr>
          <p:cNvPicPr>
            <a:picLocks noChangeAspect="1"/>
          </p:cNvPicPr>
          <p:nvPr/>
        </p:nvPicPr>
        <p:blipFill>
          <a:blip r:embed="rId4"/>
          <a:srcRect r="8521"/>
          <a:stretch>
            <a:fillRect/>
          </a:stretch>
        </p:blipFill>
        <p:spPr>
          <a:xfrm>
            <a:off x="2707606" y="1801296"/>
            <a:ext cx="5877002" cy="4057534"/>
          </a:xfrm>
          <a:prstGeom prst="rect">
            <a:avLst/>
          </a:prstGeom>
        </p:spPr>
      </p:pic>
    </p:spTree>
    <p:extLst>
      <p:ext uri="{BB962C8B-B14F-4D97-AF65-F5344CB8AC3E}">
        <p14:creationId xmlns:p14="http://schemas.microsoft.com/office/powerpoint/2010/main" val="423822666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4D08A-1098-53B6-203E-A6174EB90520}"/>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FC2F920-E084-A47A-865A-F316B0B28B06}"/>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9E59E94C-4757-C30A-D53C-8BBB1A59E2DD}"/>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922769B3-FA65-2DB5-3DE7-C3C2DC91BBDF}"/>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Adoption Trends</a:t>
            </a:r>
          </a:p>
        </p:txBody>
      </p:sp>
      <p:sp>
        <p:nvSpPr>
          <p:cNvPr id="2" name="Title 1">
            <a:extLst>
              <a:ext uri="{FF2B5EF4-FFF2-40B4-BE49-F238E27FC236}">
                <a16:creationId xmlns:a16="http://schemas.microsoft.com/office/drawing/2014/main" id="{04216461-185D-93B8-9F95-4263E9A3AFA8}"/>
              </a:ext>
              <a:ext uri="{C183D7F6-B498-43B3-948B-1728B52AA6E4}">
                <adec:decorative xmlns:adec="http://schemas.microsoft.com/office/drawing/2017/decorative" val="0"/>
              </a:ext>
            </a:extLst>
          </p:cNvPr>
          <p:cNvSpPr>
            <a:spLocks noGrp="1"/>
          </p:cNvSpPr>
          <p:nvPr>
            <p:ph type="title"/>
          </p:nvPr>
        </p:nvSpPr>
        <p:spPr>
          <a:xfrm>
            <a:off x="419099" y="606896"/>
            <a:ext cx="11598729" cy="307777"/>
          </a:xfrm>
        </p:spPr>
        <p:txBody>
          <a:bodyPr/>
          <a:lstStyle/>
          <a:p>
            <a:r>
              <a:rPr lang="en-US" dirty="0">
                <a:solidFill>
                  <a:srgbClr val="463668"/>
                </a:solidFill>
                <a:cs typeface="Segoe UI" pitchFamily="34" charset="0"/>
              </a:rPr>
              <a:t>Copilot Chat (Work) usage intensity is a clear differentiator among super users</a:t>
            </a:r>
            <a:endParaRPr lang="en-US" dirty="0">
              <a:highlight>
                <a:srgbClr val="FFFF00"/>
              </a:highlight>
            </a:endParaRPr>
          </a:p>
        </p:txBody>
      </p:sp>
      <p:sp>
        <p:nvSpPr>
          <p:cNvPr id="16" name="TextBox 15">
            <a:extLst>
              <a:ext uri="{FF2B5EF4-FFF2-40B4-BE49-F238E27FC236}">
                <a16:creationId xmlns:a16="http://schemas.microsoft.com/office/drawing/2014/main" id="{9BD7F60C-C244-DAE4-85E4-F67B90EA9B69}"/>
              </a:ext>
              <a:ext uri="{C183D7F6-B498-43B3-948B-1728B52AA6E4}">
                <adec:decorative xmlns:adec="http://schemas.microsoft.com/office/drawing/2017/decorative" val="0"/>
              </a:ext>
            </a:extLst>
          </p:cNvPr>
          <p:cNvSpPr txBox="1"/>
          <p:nvPr/>
        </p:nvSpPr>
        <p:spPr>
          <a:xfrm>
            <a:off x="584476" y="1417250"/>
            <a:ext cx="4364042" cy="236988"/>
          </a:xfrm>
          <a:prstGeom prst="rect">
            <a:avLst/>
          </a:prstGeom>
          <a:noFill/>
        </p:spPr>
        <p:txBody>
          <a:bodyPr wrap="square" lIns="0" tIns="0" rIns="0" bIns="36576" rtlCol="0" anchor="b" anchorCtr="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GB" sz="1300" b="1" i="0" u="none" strike="noStrike" kern="120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Actions driving high intensity usage</a:t>
            </a:r>
          </a:p>
        </p:txBody>
      </p:sp>
      <p:sp>
        <p:nvSpPr>
          <p:cNvPr id="28" name="TextBox 27">
            <a:extLst>
              <a:ext uri="{FF2B5EF4-FFF2-40B4-BE49-F238E27FC236}">
                <a16:creationId xmlns:a16="http://schemas.microsoft.com/office/drawing/2014/main" id="{A04E679F-F6AA-D5AE-789B-286F17D0C2EE}"/>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0E3B2D8B-40AE-20E2-33C8-71F31A5C0A86}"/>
              </a:ext>
            </a:extLst>
          </p:cNvPr>
          <p:cNvSpPr>
            <a:spLocks/>
          </p:cNvSpPr>
          <p:nvPr/>
        </p:nvSpPr>
        <p:spPr bwMode="auto">
          <a:xfrm>
            <a:off x="9175065" y="1767569"/>
            <a:ext cx="2525957" cy="384720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500" dirty="0">
                <a:solidFill>
                  <a:srgbClr val="000000"/>
                </a:solidFill>
                <a:highlight>
                  <a:srgbClr val="FFFF00"/>
                </a:highlight>
                <a:latin typeface="Segoe UI"/>
                <a:ea typeface="Segoe UI" pitchFamily="34" charset="0"/>
                <a:cs typeface="Segoe UI" pitchFamily="34" charset="0"/>
              </a:rPr>
              <a:t>__</a:t>
            </a:r>
            <a:r>
              <a:rPr kumimoji="0" lang="en-US" sz="15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actions drive over </a:t>
            </a:r>
            <a:r>
              <a:rPr lang="en-US" sz="1500" dirty="0">
                <a:solidFill>
                  <a:srgbClr val="000000"/>
                </a:solidFill>
                <a:highlight>
                  <a:srgbClr val="FFFF00"/>
                </a:highlight>
                <a:latin typeface="Segoe UI"/>
                <a:ea typeface="Segoe UI" pitchFamily="34" charset="0"/>
                <a:cs typeface="Segoe UI" pitchFamily="34" charset="0"/>
              </a:rPr>
              <a:t>__</a:t>
            </a:r>
            <a:r>
              <a:rPr kumimoji="0" lang="en-US" sz="15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a:t>
            </a:r>
            <a:r>
              <a:rPr kumimoji="0" lang="en-US" sz="15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 of all Copilot activity among super users </a:t>
            </a:r>
            <a:r>
              <a:rPr kumimoji="0" lang="en-US" sz="15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(top 10%).</a:t>
            </a:r>
          </a:p>
          <a:p>
            <a:pPr marL="228600" lvl="0" indent="-228600" defTabSz="932472" fontAlgn="base">
              <a:spcAft>
                <a:spcPts val="400"/>
              </a:spcAft>
              <a:buFont typeface="Arial" panose="020B0604020202020204" pitchFamily="34" charset="0"/>
              <a:buChar char="•"/>
              <a:defRPr/>
            </a:pPr>
            <a:r>
              <a:rPr lang="en-US" sz="1500" dirty="0">
                <a:solidFill>
                  <a:srgbClr val="000000"/>
                </a:solidFill>
                <a:latin typeface="Segoe UI"/>
                <a:ea typeface="Segoe UI" pitchFamily="34" charset="0"/>
                <a:cs typeface="Segoe UI" pitchFamily="34" charset="0"/>
              </a:rPr>
              <a:t>While the </a:t>
            </a:r>
            <a:r>
              <a:rPr lang="en-US" sz="1500" dirty="0">
                <a:solidFill>
                  <a:srgbClr val="000000"/>
                </a:solidFill>
                <a:ea typeface="Segoe UI" pitchFamily="34" charset="0"/>
                <a:cs typeface="Segoe UI" pitchFamily="34" charset="0"/>
              </a:rPr>
              <a:t>top actions are similar </a:t>
            </a:r>
            <a:r>
              <a:rPr lang="en-US" sz="1500" dirty="0">
                <a:solidFill>
                  <a:srgbClr val="000000"/>
                </a:solidFill>
                <a:latin typeface="Segoe UI"/>
                <a:ea typeface="Segoe UI" pitchFamily="34" charset="0"/>
                <a:cs typeface="Segoe UI" pitchFamily="34" charset="0"/>
              </a:rPr>
              <a:t>across super users and the rest, their usage intensity is </a:t>
            </a:r>
            <a:r>
              <a:rPr lang="en-US" sz="1500" dirty="0">
                <a:solidFill>
                  <a:srgbClr val="000000"/>
                </a:solidFill>
                <a:highlight>
                  <a:srgbClr val="FFFF00"/>
                </a:highlight>
                <a:latin typeface="Segoe UI"/>
                <a:ea typeface="Segoe UI" pitchFamily="34" charset="0"/>
                <a:cs typeface="Segoe UI" pitchFamily="34" charset="0"/>
              </a:rPr>
              <a:t>__</a:t>
            </a:r>
            <a:r>
              <a:rPr lang="en-US" sz="1500" dirty="0">
                <a:solidFill>
                  <a:srgbClr val="000000"/>
                </a:solidFill>
                <a:latin typeface="Segoe UI"/>
                <a:ea typeface="Segoe UI" pitchFamily="34" charset="0"/>
                <a:cs typeface="Segoe UI" pitchFamily="34" charset="0"/>
              </a:rPr>
              <a:t>X more among super users.</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5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There </a:t>
            </a:r>
            <a:r>
              <a:rPr lang="en-US" sz="1500" dirty="0">
                <a:solidFill>
                  <a:srgbClr val="000000"/>
                </a:solidFill>
                <a:latin typeface="Segoe UI"/>
                <a:ea typeface="Segoe UI" pitchFamily="34" charset="0"/>
                <a:cs typeface="Segoe UI" pitchFamily="34" charset="0"/>
              </a:rPr>
              <a:t>has also been steep growth in </a:t>
            </a:r>
            <a:r>
              <a:rPr lang="en-US" sz="1500" dirty="0">
                <a:solidFill>
                  <a:srgbClr val="000000"/>
                </a:solidFill>
                <a:highlight>
                  <a:srgbClr val="FFFF00"/>
                </a:highlight>
                <a:latin typeface="Segoe UI"/>
                <a:ea typeface="Segoe UI" pitchFamily="34" charset="0"/>
                <a:cs typeface="Segoe UI" pitchFamily="34" charset="0"/>
              </a:rPr>
              <a:t>Copilot Chat (Work) </a:t>
            </a:r>
            <a:r>
              <a:rPr lang="en-US" sz="1500" dirty="0">
                <a:solidFill>
                  <a:srgbClr val="000000"/>
                </a:solidFill>
                <a:latin typeface="Segoe UI"/>
                <a:ea typeface="Segoe UI" pitchFamily="34" charset="0"/>
                <a:cs typeface="Segoe UI" pitchFamily="34" charset="0"/>
              </a:rPr>
              <a:t>usage among Top 10%.</a:t>
            </a: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5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Understanding the drivers behind these jumps offers </a:t>
            </a:r>
            <a:r>
              <a:rPr lang="en-US" sz="1500" dirty="0">
                <a:solidFill>
                  <a:srgbClr val="000000"/>
                </a:solidFill>
                <a:latin typeface="Segoe UI"/>
                <a:ea typeface="Segoe UI" pitchFamily="34" charset="0"/>
                <a:cs typeface="Segoe UI" pitchFamily="34" charset="0"/>
              </a:rPr>
              <a:t>clues to stimulating adoption in other areas.</a:t>
            </a:r>
            <a:endParaRPr kumimoji="0" lang="en-US" sz="15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cxnSp>
        <p:nvCxnSpPr>
          <p:cNvPr id="17" name="Straight Connector 16">
            <a:extLst>
              <a:ext uri="{FF2B5EF4-FFF2-40B4-BE49-F238E27FC236}">
                <a16:creationId xmlns:a16="http://schemas.microsoft.com/office/drawing/2014/main" id="{44522BC2-5A9D-9A09-73BB-92E4AA7F9753}"/>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CD688C11-48A4-77E5-F86C-C0FD5512B88D}"/>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0ECB89D-71B8-BF34-1555-5B8B3888E654}"/>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pic>
        <p:nvPicPr>
          <p:cNvPr id="5" name="Picture 4">
            <a:extLst>
              <a:ext uri="{FF2B5EF4-FFF2-40B4-BE49-F238E27FC236}">
                <a16:creationId xmlns:a16="http://schemas.microsoft.com/office/drawing/2014/main" id="{4962E42B-8888-0F52-BB0C-6ED965E132EC}"/>
              </a:ext>
            </a:extLst>
          </p:cNvPr>
          <p:cNvPicPr>
            <a:picLocks noChangeAspect="1"/>
          </p:cNvPicPr>
          <p:nvPr/>
        </p:nvPicPr>
        <p:blipFill>
          <a:blip r:embed="rId3"/>
          <a:stretch>
            <a:fillRect/>
          </a:stretch>
        </p:blipFill>
        <p:spPr>
          <a:xfrm>
            <a:off x="553652" y="1767569"/>
            <a:ext cx="8110078" cy="4116791"/>
          </a:xfrm>
          <a:prstGeom prst="rect">
            <a:avLst/>
          </a:prstGeom>
        </p:spPr>
      </p:pic>
    </p:spTree>
    <p:extLst>
      <p:ext uri="{BB962C8B-B14F-4D97-AF65-F5344CB8AC3E}">
        <p14:creationId xmlns:p14="http://schemas.microsoft.com/office/powerpoint/2010/main" val="131538933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972BD-66DB-20EC-360D-47BEC96E8A80}"/>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DC557300-A9AA-BF89-C2E3-C06DE7DD2690}"/>
              </a:ext>
              <a:ext uri="{C183D7F6-B498-43B3-948B-1728B52AA6E4}">
                <adec:decorative xmlns:adec="http://schemas.microsoft.com/office/drawing/2017/decorative" val="1"/>
              </a:ext>
            </a:extLst>
          </p:cNvPr>
          <p:cNvSpPr/>
          <p:nvPr/>
        </p:nvSpPr>
        <p:spPr bwMode="auto">
          <a:xfrm>
            <a:off x="419100" y="1312771"/>
            <a:ext cx="8412480" cy="4676202"/>
          </a:xfrm>
          <a:prstGeom prst="roundRect">
            <a:avLst>
              <a:gd name="adj" fmla="val 1839"/>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7" name="Rectangle: Rounded Corners 43">
            <a:extLst>
              <a:ext uri="{FF2B5EF4-FFF2-40B4-BE49-F238E27FC236}">
                <a16:creationId xmlns:a16="http://schemas.microsoft.com/office/drawing/2014/main" id="{990A9367-2BC7-40AC-E614-85B062A66FA6}"/>
              </a:ext>
              <a:ext uri="{C183D7F6-B498-43B3-948B-1728B52AA6E4}">
                <adec:decorative xmlns:adec="http://schemas.microsoft.com/office/drawing/2017/decorative" val="1"/>
              </a:ext>
            </a:extLst>
          </p:cNvPr>
          <p:cNvSpPr>
            <a:spLocks/>
          </p:cNvSpPr>
          <p:nvPr/>
        </p:nvSpPr>
        <p:spPr bwMode="auto">
          <a:xfrm>
            <a:off x="9004629" y="1312771"/>
            <a:ext cx="2768271" cy="4676202"/>
          </a:xfrm>
          <a:prstGeom prst="roundRect">
            <a:avLst>
              <a:gd name="adj" fmla="val 2645"/>
            </a:avLst>
          </a:prstGeom>
          <a:solidFill>
            <a:schemeClr val="bg1"/>
          </a:solidFill>
          <a:ln w="63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600"/>
              </a:spcBef>
              <a:spcAft>
                <a:spcPts val="60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37BD6DE4-760B-7BA7-56D1-80067C5E23CA}"/>
              </a:ext>
              <a:ext uri="{C183D7F6-B498-43B3-948B-1728B52AA6E4}">
                <adec:decorative xmlns:adec="http://schemas.microsoft.com/office/drawing/2017/decorative" val="0"/>
              </a:ext>
            </a:extLst>
          </p:cNvPr>
          <p:cNvSpPr txBox="1"/>
          <p:nvPr/>
        </p:nvSpPr>
        <p:spPr>
          <a:xfrm>
            <a:off x="419100" y="218199"/>
            <a:ext cx="11019886" cy="215444"/>
          </a:xfrm>
          <a:prstGeom prst="rect">
            <a:avLst/>
          </a:prstGeom>
          <a:noFill/>
        </p:spPr>
        <p:txBody>
          <a:bodyPr wrap="square" lIns="0" tIns="0" rIns="0" bIns="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Adoption Trends</a:t>
            </a:r>
          </a:p>
        </p:txBody>
      </p:sp>
      <p:sp>
        <p:nvSpPr>
          <p:cNvPr id="2" name="Title 1">
            <a:extLst>
              <a:ext uri="{FF2B5EF4-FFF2-40B4-BE49-F238E27FC236}">
                <a16:creationId xmlns:a16="http://schemas.microsoft.com/office/drawing/2014/main" id="{C87148C6-2DA7-B0CE-06C2-EA2C0EF99B9C}"/>
              </a:ext>
              <a:ext uri="{C183D7F6-B498-43B3-948B-1728B52AA6E4}">
                <adec:decorative xmlns:adec="http://schemas.microsoft.com/office/drawing/2017/decorative" val="0"/>
              </a:ext>
            </a:extLst>
          </p:cNvPr>
          <p:cNvSpPr>
            <a:spLocks noGrp="1"/>
          </p:cNvSpPr>
          <p:nvPr>
            <p:ph type="title"/>
          </p:nvPr>
        </p:nvSpPr>
        <p:spPr>
          <a:xfrm>
            <a:off x="419099" y="606896"/>
            <a:ext cx="11598729" cy="307777"/>
          </a:xfrm>
        </p:spPr>
        <p:txBody>
          <a:bodyPr/>
          <a:lstStyle/>
          <a:p>
            <a:r>
              <a:rPr lang="en-US" dirty="0">
                <a:solidFill>
                  <a:srgbClr val="463668"/>
                </a:solidFill>
                <a:cs typeface="Segoe UI" pitchFamily="34" charset="0"/>
              </a:rPr>
              <a:t>Initiatives with groups </a:t>
            </a:r>
            <a:r>
              <a:rPr lang="en-US" dirty="0">
                <a:solidFill>
                  <a:srgbClr val="463668"/>
                </a:solidFill>
                <a:highlight>
                  <a:srgbClr val="FFFF00"/>
                </a:highlight>
                <a:cs typeface="Segoe UI" pitchFamily="34" charset="0"/>
              </a:rPr>
              <a:t>X and Y </a:t>
            </a:r>
            <a:r>
              <a:rPr lang="en-US" dirty="0">
                <a:solidFill>
                  <a:srgbClr val="463668"/>
                </a:solidFill>
                <a:cs typeface="Segoe UI" pitchFamily="34" charset="0"/>
              </a:rPr>
              <a:t>are yielding positive outcomes</a:t>
            </a:r>
          </a:p>
        </p:txBody>
      </p:sp>
      <p:sp>
        <p:nvSpPr>
          <p:cNvPr id="16" name="TextBox 15">
            <a:extLst>
              <a:ext uri="{FF2B5EF4-FFF2-40B4-BE49-F238E27FC236}">
                <a16:creationId xmlns:a16="http://schemas.microsoft.com/office/drawing/2014/main" id="{F2FD53B1-E88F-ABDE-1CCC-043E4588796F}"/>
              </a:ext>
              <a:ext uri="{C183D7F6-B498-43B3-948B-1728B52AA6E4}">
                <adec:decorative xmlns:adec="http://schemas.microsoft.com/office/drawing/2017/decorative" val="0"/>
              </a:ext>
            </a:extLst>
          </p:cNvPr>
          <p:cNvSpPr txBox="1"/>
          <p:nvPr/>
        </p:nvSpPr>
        <p:spPr>
          <a:xfrm>
            <a:off x="584476" y="1417250"/>
            <a:ext cx="4364042" cy="236988"/>
          </a:xfrm>
          <a:prstGeom prst="rect">
            <a:avLst/>
          </a:prstGeom>
          <a:noFill/>
        </p:spPr>
        <p:txBody>
          <a:bodyPr wrap="square" lIns="0" tIns="0" rIns="0" bIns="36576" rtlCol="0" anchor="b" anchorCtr="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GB" sz="1300" b="1" i="0" u="none" strike="noStrike" kern="1200" cap="none" spc="0" normalizeH="0" baseline="0" noProof="0" dirty="0">
                <a:ln>
                  <a:noFill/>
                </a:ln>
                <a:gradFill>
                  <a:gsLst>
                    <a:gs pos="58000">
                      <a:srgbClr val="8661C5"/>
                    </a:gs>
                    <a:gs pos="100000">
                      <a:srgbClr val="C73ECC"/>
                    </a:gs>
                    <a:gs pos="0">
                      <a:srgbClr val="0078D4">
                        <a:lumMod val="75000"/>
                      </a:srgbClr>
                    </a:gs>
                  </a:gsLst>
                  <a:lin ang="0" scaled="0"/>
                </a:gradFill>
                <a:effectLst/>
                <a:uLnTx/>
                <a:uFillTx/>
                <a:latin typeface="Segoe UI Semibold"/>
                <a:ea typeface="+mn-ea"/>
                <a:cs typeface="+mn-cs"/>
              </a:rPr>
              <a:t>Heatmap by various metrics</a:t>
            </a:r>
          </a:p>
        </p:txBody>
      </p:sp>
      <p:sp>
        <p:nvSpPr>
          <p:cNvPr id="28" name="TextBox 27">
            <a:extLst>
              <a:ext uri="{FF2B5EF4-FFF2-40B4-BE49-F238E27FC236}">
                <a16:creationId xmlns:a16="http://schemas.microsoft.com/office/drawing/2014/main" id="{4A89FC7D-BF0F-92AA-3850-DC4F2286BEE6}"/>
              </a:ext>
            </a:extLst>
          </p:cNvPr>
          <p:cNvSpPr txBox="1"/>
          <p:nvPr/>
        </p:nvSpPr>
        <p:spPr>
          <a:xfrm>
            <a:off x="9125785" y="1417250"/>
            <a:ext cx="2525957" cy="227755"/>
          </a:xfrm>
          <a:prstGeom prst="rect">
            <a:avLst/>
          </a:prstGeom>
          <a:noFill/>
        </p:spPr>
        <p:txBody>
          <a:bodyPr vert="horz" wrap="square" lIns="0" tIns="0" rIns="0" bIns="27432" anchor="b" anchorCtr="0">
            <a:spAutoFit/>
          </a:bodyPr>
          <a:lstStyle/>
          <a:p>
            <a:pPr marL="0" marR="0" lvl="0" indent="0" algn="l" defTabSz="932742" rtl="0" eaLnBrk="1" fontAlgn="auto" latinLnBrk="0" hangingPunct="1">
              <a:lnSpc>
                <a:spcPct val="100000"/>
              </a:lnSpc>
              <a:spcBef>
                <a:spcPts val="600"/>
              </a:spcBef>
              <a:spcAft>
                <a:spcPts val="1200"/>
              </a:spcAft>
              <a:buClrTx/>
              <a:buSzTx/>
              <a:buFontTx/>
              <a:buNone/>
              <a:tabLst/>
              <a:defRPr/>
            </a:pPr>
            <a:r>
              <a:rPr kumimoji="0" lang="en-US" sz="1300" b="0" i="0" u="none" strike="noStrike" kern="0" cap="none" spc="0" normalizeH="0" baseline="0" noProof="0">
                <a:ln>
                  <a:noFill/>
                </a:ln>
                <a:gradFill>
                  <a:gsLst>
                    <a:gs pos="58000">
                      <a:srgbClr val="8661C5"/>
                    </a:gs>
                    <a:gs pos="100000">
                      <a:srgbClr val="C73ECC"/>
                    </a:gs>
                    <a:gs pos="0">
                      <a:srgbClr val="0078D4">
                        <a:lumMod val="75000"/>
                      </a:srgbClr>
                    </a:gs>
                  </a:gsLst>
                  <a:lin ang="0" scaled="0"/>
                </a:gradFill>
                <a:effectLst/>
                <a:uLnTx/>
                <a:uFillTx/>
                <a:latin typeface="Segoe UI Semibold"/>
                <a:ea typeface="Segoe UI Regular" pitchFamily="34" charset="-122"/>
                <a:cs typeface="Segoe UI" panose="020B0502040204020203" pitchFamily="34" charset="0"/>
              </a:rPr>
              <a:t>Takeaways</a:t>
            </a:r>
          </a:p>
        </p:txBody>
      </p:sp>
      <p:sp>
        <p:nvSpPr>
          <p:cNvPr id="29" name="Rectangle 28">
            <a:extLst>
              <a:ext uri="{FF2B5EF4-FFF2-40B4-BE49-F238E27FC236}">
                <a16:creationId xmlns:a16="http://schemas.microsoft.com/office/drawing/2014/main" id="{F11A6A77-5A0D-9B57-0A15-273D077BB6D2}"/>
              </a:ext>
            </a:extLst>
          </p:cNvPr>
          <p:cNvSpPr>
            <a:spLocks/>
          </p:cNvSpPr>
          <p:nvPr/>
        </p:nvSpPr>
        <p:spPr bwMode="auto">
          <a:xfrm>
            <a:off x="9076503" y="1859204"/>
            <a:ext cx="2525957" cy="281102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Groups </a:t>
            </a:r>
            <a:r>
              <a:rPr kumimoji="0" lang="en-US" sz="1600" b="0" i="0" u="none" strike="noStrike" kern="1200" cap="none" spc="0" normalizeH="0" baseline="0" noProof="0" dirty="0">
                <a:ln>
                  <a:noFill/>
                </a:ln>
                <a:solidFill>
                  <a:srgbClr val="000000"/>
                </a:solidFill>
                <a:effectLst/>
                <a:highlight>
                  <a:srgbClr val="FFFF00"/>
                </a:highlight>
                <a:uLnTx/>
                <a:uFillTx/>
                <a:latin typeface="Segoe UI"/>
                <a:ea typeface="Segoe UI" pitchFamily="34" charset="0"/>
                <a:cs typeface="Segoe UI" pitchFamily="34" charset="0"/>
              </a:rPr>
              <a:t>X and Y </a:t>
            </a:r>
            <a:r>
              <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have shown a strong adoption pattern, increasing their weekly actions, and % active users</a:t>
            </a:r>
            <a:r>
              <a:rPr kumimoji="0" lang="en-US" sz="16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rPr>
              <a:t>.</a:t>
            </a: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a:p>
            <a:pPr marL="228600" marR="0" lvl="0" indent="-228600" algn="l" defTabSz="932472" rtl="0" eaLnBrk="1" fontAlgn="base" latinLnBrk="0" hangingPunct="1">
              <a:lnSpc>
                <a:spcPct val="100000"/>
              </a:lnSpc>
              <a:spcBef>
                <a:spcPts val="0"/>
              </a:spcBef>
              <a:spcAft>
                <a:spcPts val="400"/>
              </a:spcAft>
              <a:buClrTx/>
              <a:buSzTx/>
              <a:buFont typeface="Arial" panose="020B0604020202020204" pitchFamily="34" charset="0"/>
              <a:buChar char="•"/>
              <a:tabLst/>
              <a:defRPr/>
            </a:pPr>
            <a:r>
              <a:rPr lang="en-US" sz="1600" dirty="0">
                <a:solidFill>
                  <a:srgbClr val="000000"/>
                </a:solidFill>
                <a:latin typeface="Segoe UI"/>
                <a:ea typeface="Segoe UI" pitchFamily="34" charset="0"/>
                <a:cs typeface="Segoe UI" pitchFamily="34" charset="0"/>
              </a:rPr>
              <a:t>This could be attributed to initiatives </a:t>
            </a:r>
            <a:r>
              <a:rPr lang="en-US" sz="1600" dirty="0">
                <a:solidFill>
                  <a:srgbClr val="000000"/>
                </a:solidFill>
                <a:highlight>
                  <a:srgbClr val="FFFF00"/>
                </a:highlight>
                <a:latin typeface="Segoe UI"/>
                <a:ea typeface="Segoe UI" pitchFamily="34" charset="0"/>
                <a:cs typeface="Segoe UI" pitchFamily="34" charset="0"/>
              </a:rPr>
              <a:t>___, ___, ___</a:t>
            </a:r>
            <a:r>
              <a:rPr lang="en-US" sz="1600" dirty="0">
                <a:solidFill>
                  <a:srgbClr val="000000"/>
                </a:solidFill>
                <a:latin typeface="Segoe UI"/>
                <a:ea typeface="Segoe UI" pitchFamily="34" charset="0"/>
                <a:cs typeface="Segoe UI" pitchFamily="34" charset="0"/>
              </a:rPr>
              <a:t> and targeted learning content pushed to these groups.</a:t>
            </a: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a:p>
            <a:pPr marL="0" marR="0" lvl="0" indent="0" algn="l" defTabSz="932472" rtl="0" eaLnBrk="1" fontAlgn="base" latinLnBrk="0" hangingPunct="1">
              <a:lnSpc>
                <a:spcPct val="100000"/>
              </a:lnSpc>
              <a:spcBef>
                <a:spcPts val="0"/>
              </a:spcBef>
              <a:spcAft>
                <a:spcPts val="40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cxnSp>
        <p:nvCxnSpPr>
          <p:cNvPr id="17" name="Straight Connector 16">
            <a:extLst>
              <a:ext uri="{FF2B5EF4-FFF2-40B4-BE49-F238E27FC236}">
                <a16:creationId xmlns:a16="http://schemas.microsoft.com/office/drawing/2014/main" id="{69CED38B-DB42-E9C9-E902-BAA0D8E25326}"/>
              </a:ext>
              <a:ext uri="{C183D7F6-B498-43B3-948B-1728B52AA6E4}">
                <adec:decorative xmlns:adec="http://schemas.microsoft.com/office/drawing/2017/decorative" val="1"/>
              </a:ext>
            </a:extLst>
          </p:cNvPr>
          <p:cNvCxnSpPr>
            <a:cxnSpLocks/>
          </p:cNvCxnSpPr>
          <p:nvPr/>
        </p:nvCxnSpPr>
        <p:spPr>
          <a:xfrm>
            <a:off x="584476" y="1710903"/>
            <a:ext cx="8079254"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51A9DDF-2921-2B64-0274-325E3049F2C6}"/>
              </a:ext>
              <a:ext uri="{C183D7F6-B498-43B3-948B-1728B52AA6E4}">
                <adec:decorative xmlns:adec="http://schemas.microsoft.com/office/drawing/2017/decorative" val="1"/>
              </a:ext>
            </a:extLst>
          </p:cNvPr>
          <p:cNvCxnSpPr>
            <a:cxnSpLocks/>
          </p:cNvCxnSpPr>
          <p:nvPr/>
        </p:nvCxnSpPr>
        <p:spPr>
          <a:xfrm flipH="1">
            <a:off x="9125785" y="1699865"/>
            <a:ext cx="2525957" cy="0"/>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BAB7A8F8-0C2E-721C-FC08-2FC1219FF0D5}"/>
              </a:ext>
            </a:extLst>
          </p:cNvPr>
          <p:cNvSpPr/>
          <p:nvPr/>
        </p:nvSpPr>
        <p:spPr bwMode="auto">
          <a:xfrm>
            <a:off x="7006974" y="1323045"/>
            <a:ext cx="1824605" cy="215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ea typeface="Segoe UI" pitchFamily="34" charset="0"/>
                <a:cs typeface="Segoe UI" pitchFamily="34" charset="0"/>
              </a:rPr>
              <a:t>Example visual</a:t>
            </a:r>
          </a:p>
        </p:txBody>
      </p:sp>
      <p:sp>
        <p:nvSpPr>
          <p:cNvPr id="5" name="Rectangle 4">
            <a:extLst>
              <a:ext uri="{FF2B5EF4-FFF2-40B4-BE49-F238E27FC236}">
                <a16:creationId xmlns:a16="http://schemas.microsoft.com/office/drawing/2014/main" id="{75D19124-C93E-540F-F10B-0FD57C1CECC3}"/>
              </a:ext>
            </a:extLst>
          </p:cNvPr>
          <p:cNvSpPr/>
          <p:nvPr/>
        </p:nvSpPr>
        <p:spPr bwMode="auto">
          <a:xfrm>
            <a:off x="2262820" y="2937036"/>
            <a:ext cx="1251509" cy="276907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pic>
        <p:nvPicPr>
          <p:cNvPr id="7" name="Picture 6">
            <a:extLst>
              <a:ext uri="{FF2B5EF4-FFF2-40B4-BE49-F238E27FC236}">
                <a16:creationId xmlns:a16="http://schemas.microsoft.com/office/drawing/2014/main" id="{4E7B8F2F-8247-0350-4CA9-B438BF1B5964}"/>
              </a:ext>
            </a:extLst>
          </p:cNvPr>
          <p:cNvPicPr>
            <a:picLocks noChangeAspect="1"/>
          </p:cNvPicPr>
          <p:nvPr/>
        </p:nvPicPr>
        <p:blipFill>
          <a:blip r:embed="rId3"/>
          <a:stretch>
            <a:fillRect/>
          </a:stretch>
        </p:blipFill>
        <p:spPr>
          <a:xfrm>
            <a:off x="508715" y="1724530"/>
            <a:ext cx="8168958" cy="3422567"/>
          </a:xfrm>
          <a:prstGeom prst="rect">
            <a:avLst/>
          </a:prstGeom>
        </p:spPr>
      </p:pic>
    </p:spTree>
    <p:extLst>
      <p:ext uri="{BB962C8B-B14F-4D97-AF65-F5344CB8AC3E}">
        <p14:creationId xmlns:p14="http://schemas.microsoft.com/office/powerpoint/2010/main" val="3063095387"/>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icrosoft Viva Template">
  <a:themeElements>
    <a:clrScheme name="Viva">
      <a:dk1>
        <a:srgbClr val="000000"/>
      </a:dk1>
      <a:lt1>
        <a:srgbClr val="FFFFFF"/>
      </a:lt1>
      <a:dk2>
        <a:srgbClr val="463668"/>
      </a:dk2>
      <a:lt2>
        <a:srgbClr val="F4F3F5"/>
      </a:lt2>
      <a:accent1>
        <a:srgbClr val="0078D4"/>
      </a:accent1>
      <a:accent2>
        <a:srgbClr val="49C5B1"/>
      </a:accent2>
      <a:accent3>
        <a:srgbClr val="8661C5"/>
      </a:accent3>
      <a:accent4>
        <a:srgbClr val="2A446F"/>
      </a:accent4>
      <a:accent5>
        <a:srgbClr val="225B62"/>
      </a:accent5>
      <a:accent6>
        <a:srgbClr val="F9EBC6"/>
      </a:accent6>
      <a:hlink>
        <a:srgbClr val="0078D4"/>
      </a:hlink>
      <a:folHlink>
        <a:srgbClr val="8661C5"/>
      </a:folHlink>
    </a:clrScheme>
    <a:fontScheme name="xfest_v02">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White">
      <a:srgbClr val="FFFFFF"/>
    </a:custClr>
    <a:custClr name="Off-White">
      <a:srgbClr val="F4F3F5"/>
    </a:custClr>
    <a:custClr name="Warm Light">
      <a:srgbClr val="F9EBC6"/>
    </a:custClr>
    <a:custClr name="Rich Black">
      <a:srgbClr val="000000"/>
    </a:custClr>
    <a:custClr name="Blue">
      <a:srgbClr val="0078D4"/>
    </a:custClr>
    <a:custClr name="Teal">
      <a:srgbClr val="49C5B1"/>
    </a:custClr>
    <a:custClr name="Purple">
      <a:srgbClr val="8661C5"/>
    </a:custClr>
    <a:custClr name="Dark Blue">
      <a:srgbClr val="2A446F"/>
    </a:custClr>
    <a:custClr name="Dark Teal">
      <a:srgbClr val="225B62"/>
    </a:custClr>
    <a:custClr name="Dark Purle">
      <a:srgbClr val="463668"/>
    </a:custClr>
    <a:custClr name="Light Gradient Start">
      <a:srgbClr val="F4F3F5"/>
    </a:custClr>
    <a:custClr name="Light Gradient Blue">
      <a:srgbClr val="8CC7E7"/>
    </a:custClr>
    <a:custClr name="Light Gradient Teal">
      <a:srgbClr val="95E3D7"/>
    </a:custClr>
    <a:custClr name="Light Gradient Purple">
      <a:srgbClr val="C5B4E3"/>
    </a:custClr>
    <a:custClr name="Type Gradient Start">
      <a:srgbClr val="FFEF86"/>
    </a:custClr>
    <a:custClr name="Type Gradient Midpoint Blue">
      <a:srgbClr val="75C5A6"/>
    </a:custClr>
    <a:custClr name="Type Gradient Bright Blue">
      <a:srgbClr val="28AFE9"/>
    </a:custClr>
    <a:custClr name="Type Gradient Bright Green">
      <a:srgbClr val="1CD278"/>
    </a:custClr>
    <a:custClr name="Type Gradient Bright Magenta">
      <a:srgbClr val="E535E5"/>
    </a:custClr>
  </a:custClrLst>
  <a:extLst>
    <a:ext uri="{05A4C25C-085E-4340-85A3-A5531E510DB2}">
      <thm15:themeFamily xmlns:thm15="http://schemas.microsoft.com/office/thememl/2012/main" name="MicrosoftViva_Template_v07.potx" id="{AF30887B-360C-44A1-9C8A-F67AA642F696}" vid="{32BDEA9E-A29D-4845-9631-8E328712438E}"/>
    </a:ext>
  </a:extLst>
</a:theme>
</file>

<file path=ppt/theme/theme2.xml><?xml version="1.0" encoding="utf-8"?>
<a:theme xmlns:a="http://schemas.openxmlformats.org/drawingml/2006/main" name="1_Microsoft Viva Template">
  <a:themeElements>
    <a:clrScheme name="Viva_v04">
      <a:dk1>
        <a:srgbClr val="000000"/>
      </a:dk1>
      <a:lt1>
        <a:srgbClr val="FFFFFF"/>
      </a:lt1>
      <a:dk2>
        <a:srgbClr val="463668"/>
      </a:dk2>
      <a:lt2>
        <a:srgbClr val="F4F3F5"/>
      </a:lt2>
      <a:accent1>
        <a:srgbClr val="0078D4"/>
      </a:accent1>
      <a:accent2>
        <a:srgbClr val="49C5B1"/>
      </a:accent2>
      <a:accent3>
        <a:srgbClr val="8661C5"/>
      </a:accent3>
      <a:accent4>
        <a:srgbClr val="2A446F"/>
      </a:accent4>
      <a:accent5>
        <a:srgbClr val="225B62"/>
      </a:accent5>
      <a:accent6>
        <a:srgbClr val="F9EBC6"/>
      </a:accent6>
      <a:hlink>
        <a:srgbClr val="0078D4"/>
      </a:hlink>
      <a:folHlink>
        <a:srgbClr val="8661C5"/>
      </a:folHlink>
    </a:clrScheme>
    <a:fontScheme name="xfest_v02">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White">
      <a:srgbClr val="FFFFFF"/>
    </a:custClr>
    <a:custClr name="Off-White">
      <a:srgbClr val="F4F3F5"/>
    </a:custClr>
    <a:custClr name="Warm Light">
      <a:srgbClr val="F9EBC6"/>
    </a:custClr>
    <a:custClr name="Rich Black">
      <a:srgbClr val="000000"/>
    </a:custClr>
    <a:custClr name="Blue">
      <a:srgbClr val="0078D4"/>
    </a:custClr>
    <a:custClr name="Teal">
      <a:srgbClr val="49C5B1"/>
    </a:custClr>
    <a:custClr name="Purple">
      <a:srgbClr val="8661C5"/>
    </a:custClr>
    <a:custClr name="Dark Blue">
      <a:srgbClr val="2A446F"/>
    </a:custClr>
    <a:custClr name="Dark Teal">
      <a:srgbClr val="225B62"/>
    </a:custClr>
    <a:custClr name="Dark Purle">
      <a:srgbClr val="463668"/>
    </a:custClr>
    <a:custClr name="Light Gradient Start">
      <a:srgbClr val="F4F3F5"/>
    </a:custClr>
    <a:custClr name="Light Gradient Blue">
      <a:srgbClr val="8CC7E7"/>
    </a:custClr>
    <a:custClr name="Light Gradient Teal">
      <a:srgbClr val="95E3D7"/>
    </a:custClr>
    <a:custClr name="Light Gradient Purple">
      <a:srgbClr val="C5B4E3"/>
    </a:custClr>
    <a:custClr name="Type Gradient Start">
      <a:srgbClr val="FFEF86"/>
    </a:custClr>
    <a:custClr name="Type Gradient Midpoint Blue">
      <a:srgbClr val="75C5A6"/>
    </a:custClr>
    <a:custClr name="Type Gradient Bright Blue">
      <a:srgbClr val="28AFE9"/>
    </a:custClr>
    <a:custClr name="Type Gradient Bright Green">
      <a:srgbClr val="1CD278"/>
    </a:custClr>
    <a:custClr name="Type Gradient Bright Magenta">
      <a:srgbClr val="E535E5"/>
    </a:custClr>
  </a:custClrLst>
  <a:extLst>
    <a:ext uri="{05A4C25C-085E-4340-85A3-A5531E510DB2}">
      <thm15:themeFamily xmlns:thm15="http://schemas.microsoft.com/office/thememl/2012/main" name="MicrosoftViva_Template_v07.potx" id="{AF30887B-360C-44A1-9C8A-F67AA642F696}" vid="{32BDEA9E-A29D-4845-9631-8E328712438E}"/>
    </a:ext>
  </a:extLst>
</a:theme>
</file>

<file path=ppt/theme/theme3.xml><?xml version="1.0" encoding="utf-8"?>
<a:theme xmlns:a="http://schemas.openxmlformats.org/drawingml/2006/main" name="1_Microsoft 365 Copilot Template Diamond Edition">
  <a:themeElements>
    <a:clrScheme name="Custom 51">
      <a:dk1>
        <a:srgbClr val="000000"/>
      </a:dk1>
      <a:lt1>
        <a:srgbClr val="FFFFFF"/>
      </a:lt1>
      <a:dk2>
        <a:srgbClr val="000000"/>
      </a:dk2>
      <a:lt2>
        <a:srgbClr val="FFF8F5"/>
      </a:lt2>
      <a:accent1>
        <a:srgbClr val="0078D4"/>
      </a:accent1>
      <a:accent2>
        <a:srgbClr val="C03BC4"/>
      </a:accent2>
      <a:accent3>
        <a:srgbClr val="FFA38B"/>
      </a:accent3>
      <a:accent4>
        <a:srgbClr val="603BA1"/>
      </a:accent4>
      <a:accent5>
        <a:srgbClr val="8DC8E8"/>
      </a:accent5>
      <a:accent6>
        <a:srgbClr val="FF5C39"/>
      </a:accent6>
      <a:hlink>
        <a:srgbClr val="603BA1"/>
      </a:hlink>
      <a:folHlink>
        <a:srgbClr val="C03BC4"/>
      </a:folHlink>
    </a:clrScheme>
    <a:fontScheme name="Custom 2">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Presentation1" id="{37823CB9-DC0F-DE49-A7F7-325A4228CCF9}" vid="{6CB80000-F9EA-4D40-9817-2B5CD0D7D27D}"/>
    </a:ext>
  </a:extLst>
</a:theme>
</file>

<file path=ppt/theme/theme4.xml><?xml version="1.0" encoding="utf-8"?>
<a:theme xmlns:a="http://schemas.openxmlformats.org/drawingml/2006/main" name="MASTER - Data and AI">
  <a:themeElements>
    <a:clrScheme name="Data &amp; AI Day - Light">
      <a:dk1>
        <a:srgbClr val="080808"/>
      </a:dk1>
      <a:lt1>
        <a:srgbClr val="FFFFFF"/>
      </a:lt1>
      <a:dk2>
        <a:srgbClr val="243A5E"/>
      </a:dk2>
      <a:lt2>
        <a:srgbClr val="E6E6E6"/>
      </a:lt2>
      <a:accent1>
        <a:srgbClr val="0078D4"/>
      </a:accent1>
      <a:accent2>
        <a:srgbClr val="2A446F"/>
      </a:accent2>
      <a:accent3>
        <a:srgbClr val="C03BC4"/>
      </a:accent3>
      <a:accent4>
        <a:srgbClr val="FFB900"/>
      </a:accent4>
      <a:accent5>
        <a:srgbClr val="FF9349"/>
      </a:accent5>
      <a:accent6>
        <a:srgbClr val="9BF00B"/>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Presentation1" id="{41CCA53D-B460-4B1C-BA96-5C805463CB5A}" vid="{90BF9D22-BCF9-4590-811A-E823EC0C854B}"/>
    </a:ext>
  </a:extLst>
</a:theme>
</file>

<file path=ppt/theme/theme5.xml><?xml version="1.0" encoding="utf-8"?>
<a:theme xmlns:a="http://schemas.openxmlformats.org/drawingml/2006/main" name="1_Microsoft 365 Copilot Template">
  <a:themeElements>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fontScheme name="FantasyxMSFT">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6350">
          <a:solidFill>
            <a:srgbClr val="D9D9D6"/>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Presentation10" id="{6B613F45-8EC8-42F9-932C-3D812BC0A41E}" vid="{731B3710-7283-4EED-B3B1-B5DA5FEB4743}"/>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700"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416EA3E-F12B-41DA-A2B8-3365BC0ECE57}">
  <we:reference id="wa104381063" version="1.0.0.1" store="en-US" storeType="OMEX"/>
  <we:alternateReferences>
    <we:reference id="wa104381063" version="1.0.0.1" store="" storeType="OMEX"/>
  </we:alternateReferences>
  <we:properties/>
  <we:bindings/>
  <we:snapshot xmlns:r="http://schemas.openxmlformats.org/officeDocument/2006/relationships"/>
</we:webextension>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1609</TotalTime>
  <Words>1346</Words>
  <Application>Microsoft Office PowerPoint</Application>
  <PresentationFormat>Widescreen</PresentationFormat>
  <Paragraphs>160</Paragraphs>
  <Slides>21</Slides>
  <Notes>20</Notes>
  <HiddenSlides>0</HiddenSlides>
  <MMClips>0</MMClips>
  <ScaleCrop>false</ScaleCrop>
  <HeadingPairs>
    <vt:vector size="6" baseType="variant">
      <vt:variant>
        <vt:lpstr>Fonts Used</vt:lpstr>
      </vt:variant>
      <vt:variant>
        <vt:i4>14</vt:i4>
      </vt:variant>
      <vt:variant>
        <vt:lpstr>Theme</vt:lpstr>
      </vt:variant>
      <vt:variant>
        <vt:i4>5</vt:i4>
      </vt:variant>
      <vt:variant>
        <vt:lpstr>Slide Titles</vt:lpstr>
      </vt:variant>
      <vt:variant>
        <vt:i4>21</vt:i4>
      </vt:variant>
    </vt:vector>
  </HeadingPairs>
  <TitlesOfParts>
    <vt:vector size="40" baseType="lpstr">
      <vt:lpstr>Aptos</vt:lpstr>
      <vt:lpstr>Arial</vt:lpstr>
      <vt:lpstr>Arial Black</vt:lpstr>
      <vt:lpstr>Calibri</vt:lpstr>
      <vt:lpstr>Consolas</vt:lpstr>
      <vt:lpstr>Courier New</vt:lpstr>
      <vt:lpstr>Segoe Sans Display</vt:lpstr>
      <vt:lpstr>Segoe Sans Display Semibold</vt:lpstr>
      <vt:lpstr>Segoe UI</vt:lpstr>
      <vt:lpstr>Segoe UI (Headings)</vt:lpstr>
      <vt:lpstr>Segoe UI Light</vt:lpstr>
      <vt:lpstr>Segoe UI Semibold</vt:lpstr>
      <vt:lpstr>Segoe UI Semilight</vt:lpstr>
      <vt:lpstr>Wingdings</vt:lpstr>
      <vt:lpstr>Microsoft Viva Template</vt:lpstr>
      <vt:lpstr>1_Microsoft Viva Template</vt:lpstr>
      <vt:lpstr>1_Microsoft 365 Copilot Template Diamond Edition</vt:lpstr>
      <vt:lpstr>MASTER - Data and AI</vt:lpstr>
      <vt:lpstr>1_Microsoft 365 Copilot Template</vt:lpstr>
      <vt:lpstr>M365 Copilot super user analysis</vt:lpstr>
      <vt:lpstr>PowerPoint Presentation</vt:lpstr>
      <vt:lpstr>1. Adoption Trends</vt:lpstr>
      <vt:lpstr>Copilot adoption is accelerating with a __% weekly growth</vt:lpstr>
      <vt:lpstr>User momentum remains strong and climbing; novice user population remains sticky </vt:lpstr>
      <vt:lpstr>Org X shows the fastest ramp time to power usage (__ weeks)</vt:lpstr>
      <vt:lpstr>Leading with Teams and Copilot Chat (Work) can accelerate adoption </vt:lpstr>
      <vt:lpstr>Copilot Chat (Work) usage intensity is a clear differentiator among super users</vt:lpstr>
      <vt:lpstr>Initiatives with groups X and Y are yielding positive outcomes</vt:lpstr>
      <vt:lpstr>Adoption champions in X &amp; Y can inspire other groups </vt:lpstr>
      <vt:lpstr>Opportunity to leverage network influence to grow usage</vt:lpstr>
      <vt:lpstr>2. Impact</vt:lpstr>
      <vt:lpstr>Assisted hours rose sharply in March from 3 to 7 hours per week and have held steady</vt:lpstr>
      <vt:lpstr>With rising Copilot usage, internal collaboration is declining, especially in customer-facing teams where time is shifting toward external engagement</vt:lpstr>
      <vt:lpstr>Heavy collaborators stand to gain the most value from Copilot</vt:lpstr>
      <vt:lpstr>3. Usage Insights Across Copilot Surfaces</vt:lpstr>
      <vt:lpstr>Weekly attended meetings have declined as Intelligent Recap and Summarization use increased</vt:lpstr>
      <vt:lpstr>Copilot in Outlook is resonating with a few groups</vt:lpstr>
      <vt:lpstr>Chat hours is declining with rising adoption Copilot in Teams Chat features</vt:lpstr>
      <vt:lpstr>Appendix: Old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Keith Mcgrane</dc:creator>
  <cp:lastModifiedBy>Shailendra Hegde</cp:lastModifiedBy>
  <cp:revision>3</cp:revision>
  <dcterms:created xsi:type="dcterms:W3CDTF">2025-03-31T10:52:41Z</dcterms:created>
  <dcterms:modified xsi:type="dcterms:W3CDTF">2025-09-12T16:46:42Z</dcterms:modified>
</cp:coreProperties>
</file>