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7772400" cy="10058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60245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759023" y="5917257"/>
            <a:ext cx="6254354" cy="420488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759023" y="4562586"/>
            <a:ext cx="6254354" cy="568897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2114550"/>
            <a:ext cx="7772400" cy="5829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13"/>
          </p:nvPr>
        </p:nvSpPr>
        <p:spPr>
          <a:xfrm>
            <a:off x="971549" y="2516832"/>
            <a:ext cx="5829301" cy="35294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759023" y="6129783"/>
            <a:ext cx="6254354" cy="85010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759023" y="6987480"/>
            <a:ext cx="6254354" cy="67553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759023" y="4042469"/>
            <a:ext cx="6254354" cy="1973462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4015233" y="2494061"/>
            <a:ext cx="3187900" cy="491088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569267" y="2494061"/>
            <a:ext cx="3187900" cy="238333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569267" y="4938117"/>
            <a:ext cx="3187900" cy="245923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569267" y="2266354"/>
            <a:ext cx="6633866" cy="1290341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569267" y="2266354"/>
            <a:ext cx="6633866" cy="1290341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half" idx="1"/>
          </p:nvPr>
        </p:nvSpPr>
        <p:spPr>
          <a:xfrm>
            <a:off x="569267" y="3662957"/>
            <a:ext cx="6633866" cy="3757167"/>
          </a:xfrm>
          <a:prstGeom prst="rect">
            <a:avLst/>
          </a:prstGeom>
        </p:spPr>
        <p:txBody>
          <a:bodyPr anchor="ctr"/>
          <a:lstStyle>
            <a:lvl1pPr marL="444500" indent="-444500" algn="l">
              <a:spcBef>
                <a:spcPts val="4300"/>
              </a:spcBef>
              <a:buSzPct val="145000"/>
              <a:buChar char="•"/>
              <a:defRPr sz="3200"/>
            </a:lvl1pPr>
            <a:lvl2pPr marL="889000" indent="-444500" algn="l">
              <a:spcBef>
                <a:spcPts val="4300"/>
              </a:spcBef>
              <a:buSzPct val="145000"/>
              <a:buChar char="•"/>
              <a:defRPr sz="3200"/>
            </a:lvl2pPr>
            <a:lvl3pPr marL="1333500" indent="-444500" algn="l">
              <a:spcBef>
                <a:spcPts val="4300"/>
              </a:spcBef>
              <a:buSzPct val="145000"/>
              <a:buChar char="•"/>
              <a:defRPr sz="3200"/>
            </a:lvl3pPr>
            <a:lvl4pPr marL="1778000" indent="-444500" algn="l">
              <a:spcBef>
                <a:spcPts val="4300"/>
              </a:spcBef>
              <a:buSzPct val="145000"/>
              <a:buChar char="•"/>
              <a:defRPr sz="3200"/>
            </a:lvl4pPr>
            <a:lvl5pPr marL="2222500" indent="-444500" algn="l">
              <a:spcBef>
                <a:spcPts val="4300"/>
              </a:spcBef>
              <a:buSzPct val="145000"/>
              <a:buChar char="•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quarter" idx="13"/>
          </p:nvPr>
        </p:nvSpPr>
        <p:spPr>
          <a:xfrm>
            <a:off x="4015233" y="3662957"/>
            <a:ext cx="3187900" cy="37571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569267" y="2266354"/>
            <a:ext cx="6633866" cy="1290341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569267" y="3662957"/>
            <a:ext cx="3187900" cy="3757167"/>
          </a:xfrm>
          <a:prstGeom prst="rect">
            <a:avLst/>
          </a:prstGeom>
        </p:spPr>
        <p:txBody>
          <a:bodyPr anchor="ctr"/>
          <a:lstStyle>
            <a:lvl1pPr marL="342900" indent="-342900" algn="l">
              <a:spcBef>
                <a:spcPts val="3300"/>
              </a:spcBef>
              <a:buSzPct val="145000"/>
              <a:buChar char="•"/>
              <a:defRPr sz="2800"/>
            </a:lvl1pPr>
            <a:lvl2pPr marL="685800" indent="-342900" algn="l">
              <a:spcBef>
                <a:spcPts val="3300"/>
              </a:spcBef>
              <a:buSzPct val="145000"/>
              <a:buChar char="•"/>
              <a:defRPr sz="2800"/>
            </a:lvl2pPr>
            <a:lvl3pPr marL="1028700" indent="-342900" algn="l">
              <a:spcBef>
                <a:spcPts val="3300"/>
              </a:spcBef>
              <a:buSzPct val="145000"/>
              <a:buChar char="•"/>
              <a:defRPr sz="2800"/>
            </a:lvl3pPr>
            <a:lvl4pPr marL="1371600" indent="-342900" algn="l">
              <a:spcBef>
                <a:spcPts val="3300"/>
              </a:spcBef>
              <a:buSzPct val="145000"/>
              <a:buChar char="•"/>
              <a:defRPr sz="2800"/>
            </a:lvl4pPr>
            <a:lvl5pPr marL="1714500" indent="-342900" algn="l">
              <a:spcBef>
                <a:spcPts val="3300"/>
              </a:spcBef>
              <a:buSzPct val="145000"/>
              <a:buChar char="•"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3734485" y="7670601"/>
            <a:ext cx="299382" cy="302023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sz="half" idx="1"/>
          </p:nvPr>
        </p:nvSpPr>
        <p:spPr>
          <a:xfrm>
            <a:off x="569267" y="2873573"/>
            <a:ext cx="6633866" cy="4311254"/>
          </a:xfrm>
          <a:prstGeom prst="rect">
            <a:avLst/>
          </a:prstGeom>
        </p:spPr>
        <p:txBody>
          <a:bodyPr anchor="ctr"/>
          <a:lstStyle>
            <a:lvl1pPr marL="444500" indent="-444500" algn="l">
              <a:spcBef>
                <a:spcPts val="4300"/>
              </a:spcBef>
              <a:buSzPct val="145000"/>
              <a:buChar char="•"/>
              <a:defRPr sz="3200"/>
            </a:lvl1pPr>
            <a:lvl2pPr marL="889000" indent="-444500" algn="l">
              <a:spcBef>
                <a:spcPts val="4300"/>
              </a:spcBef>
              <a:buSzPct val="145000"/>
              <a:buChar char="•"/>
              <a:defRPr sz="3200"/>
            </a:lvl2pPr>
            <a:lvl3pPr marL="1333500" indent="-444500" algn="l">
              <a:spcBef>
                <a:spcPts val="4300"/>
              </a:spcBef>
              <a:buSzPct val="145000"/>
              <a:buChar char="•"/>
              <a:defRPr sz="3200"/>
            </a:lvl3pPr>
            <a:lvl4pPr marL="1778000" indent="-444500" algn="l">
              <a:spcBef>
                <a:spcPts val="4300"/>
              </a:spcBef>
              <a:buSzPct val="145000"/>
              <a:buChar char="•"/>
              <a:defRPr sz="3200"/>
            </a:lvl4pPr>
            <a:lvl5pPr marL="2222500" indent="-444500" algn="l">
              <a:spcBef>
                <a:spcPts val="4300"/>
              </a:spcBef>
              <a:buSzPct val="145000"/>
              <a:buChar char="•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4015233" y="5158233"/>
            <a:ext cx="3187900" cy="2254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4015233" y="2645866"/>
            <a:ext cx="3187900" cy="2254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quarter" idx="15"/>
          </p:nvPr>
        </p:nvSpPr>
        <p:spPr>
          <a:xfrm>
            <a:off x="569267" y="2645866"/>
            <a:ext cx="3187900" cy="4766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759023" y="3093690"/>
            <a:ext cx="6254354" cy="197346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0360" tIns="30360" rIns="30360" bIns="3036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759023" y="5127873"/>
            <a:ext cx="6254354" cy="67553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0360" tIns="30360" rIns="30360" bIns="3036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3734485" y="7670601"/>
            <a:ext cx="299382" cy="283429"/>
          </a:xfrm>
          <a:prstGeom prst="rect">
            <a:avLst/>
          </a:prstGeom>
          <a:ln w="3175">
            <a:miter lim="400000"/>
          </a:ln>
        </p:spPr>
        <p:txBody>
          <a:bodyPr wrap="none" lIns="30360" tIns="30360" rIns="30360" bIns="30360">
            <a:spAutoFit/>
          </a:bodyPr>
          <a:lstStyle>
            <a:lvl1pPr>
              <a:defRPr b="0" sz="16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2286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4572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6858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9144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11430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13716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6002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828800" algn="ctr" defTabSz="6024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60245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"/>
          <p:cNvGrpSpPr/>
          <p:nvPr/>
        </p:nvGrpSpPr>
        <p:grpSpPr>
          <a:xfrm>
            <a:off x="-21390" y="-12851"/>
            <a:ext cx="7815180" cy="4246302"/>
            <a:chOff x="0" y="0"/>
            <a:chExt cx="7815178" cy="4246300"/>
          </a:xfrm>
        </p:grpSpPr>
        <p:sp>
          <p:nvSpPr>
            <p:cNvPr id="119" name="Rectangle"/>
            <p:cNvSpPr/>
            <p:nvPr/>
          </p:nvSpPr>
          <p:spPr>
            <a:xfrm>
              <a:off x="0" y="0"/>
              <a:ext cx="7815179" cy="1773917"/>
            </a:xfrm>
            <a:prstGeom prst="rect">
              <a:avLst/>
            </a:prstGeom>
            <a:solidFill>
              <a:srgbClr val="CACACA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0" name="Rounded Rectangle"/>
            <p:cNvSpPr/>
            <p:nvPr/>
          </p:nvSpPr>
          <p:spPr>
            <a:xfrm>
              <a:off x="401052" y="251958"/>
              <a:ext cx="7043091" cy="1270001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1" name="Lesson Action Guide"/>
            <p:cNvSpPr txBox="1"/>
            <p:nvPr/>
          </p:nvSpPr>
          <p:spPr>
            <a:xfrm>
              <a:off x="3216442" y="615834"/>
              <a:ext cx="3690740" cy="60682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0360" tIns="30360" rIns="30360" bIns="30360" numCol="1" anchor="ctr">
              <a:spAutoFit/>
            </a:bodyPr>
            <a:lstStyle>
              <a:lvl1pPr algn="l">
                <a:defRPr b="0" sz="3200">
                  <a:solidFill>
                    <a:srgbClr val="214B6E"/>
                  </a:solidFill>
                  <a:latin typeface="Kollektif"/>
                  <a:ea typeface="Kollektif"/>
                  <a:cs typeface="Kollektif"/>
                  <a:sym typeface="Kollektif"/>
                </a:defRPr>
              </a:lvl1pPr>
            </a:lstStyle>
            <a:p>
              <a:pPr/>
              <a:r>
                <a:t>Lesson Action Guide</a:t>
              </a:r>
            </a:p>
          </p:txBody>
        </p:sp>
        <p:sp>
          <p:nvSpPr>
            <p:cNvPr id="122" name="This"/>
            <p:cNvSpPr txBox="1"/>
            <p:nvPr/>
          </p:nvSpPr>
          <p:spPr>
            <a:xfrm>
              <a:off x="3566230" y="3826120"/>
              <a:ext cx="682719" cy="42018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0360" tIns="30360" rIns="30360" bIns="30360" numCol="1" anchor="ctr">
              <a:spAutoFit/>
            </a:bodyPr>
            <a:lstStyle/>
            <a:p>
              <a:pPr/>
              <a:r>
                <a:t>This</a:t>
              </a:r>
            </a:p>
          </p:txBody>
        </p:sp>
      </p:grpSp>
      <p:grpSp>
        <p:nvGrpSpPr>
          <p:cNvPr id="126" name="Group"/>
          <p:cNvGrpSpPr/>
          <p:nvPr/>
        </p:nvGrpSpPr>
        <p:grpSpPr>
          <a:xfrm>
            <a:off x="1303627" y="1998026"/>
            <a:ext cx="5195163" cy="628140"/>
            <a:chOff x="0" y="0"/>
            <a:chExt cx="5195161" cy="628138"/>
          </a:xfrm>
        </p:grpSpPr>
        <p:sp>
          <p:nvSpPr>
            <p:cNvPr id="124" name="Rounded Rectangle"/>
            <p:cNvSpPr/>
            <p:nvPr/>
          </p:nvSpPr>
          <p:spPr>
            <a:xfrm>
              <a:off x="0" y="0"/>
              <a:ext cx="5195162" cy="628139"/>
            </a:xfrm>
            <a:prstGeom prst="roundRect">
              <a:avLst>
                <a:gd name="adj" fmla="val 50000"/>
              </a:avLst>
            </a:prstGeom>
            <a:solidFill>
              <a:srgbClr val="214B6E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5" name="Lesson Title"/>
            <p:cNvSpPr txBox="1"/>
            <p:nvPr/>
          </p:nvSpPr>
          <p:spPr>
            <a:xfrm>
              <a:off x="1777834" y="80508"/>
              <a:ext cx="1609478" cy="46712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0360" tIns="30360" rIns="30360" bIns="30360" numCol="1" anchor="ctr">
              <a:spAutoFit/>
            </a:bodyPr>
            <a:lstStyle>
              <a:lvl1pPr>
                <a:defRPr b="0">
                  <a:solidFill>
                    <a:srgbClr val="FFFFFF"/>
                  </a:solidFill>
                  <a:latin typeface="Kollektif"/>
                  <a:ea typeface="Kollektif"/>
                  <a:cs typeface="Kollektif"/>
                  <a:sym typeface="Kollektif"/>
                </a:defRPr>
              </a:lvl1pPr>
            </a:lstStyle>
            <a:p>
              <a:pPr/>
              <a:r>
                <a:t>Lesson Title</a:t>
              </a:r>
            </a:p>
          </p:txBody>
        </p:sp>
      </p:grpSp>
      <p:grpSp>
        <p:nvGrpSpPr>
          <p:cNvPr id="146" name="Group"/>
          <p:cNvGrpSpPr/>
          <p:nvPr/>
        </p:nvGrpSpPr>
        <p:grpSpPr>
          <a:xfrm>
            <a:off x="314906" y="2861468"/>
            <a:ext cx="7154248" cy="2177927"/>
            <a:chOff x="0" y="0"/>
            <a:chExt cx="7154246" cy="2177925"/>
          </a:xfrm>
        </p:grpSpPr>
        <p:sp>
          <p:nvSpPr>
            <p:cNvPr id="127" name="Rounded Rectangle"/>
            <p:cNvSpPr/>
            <p:nvPr/>
          </p:nvSpPr>
          <p:spPr>
            <a:xfrm>
              <a:off x="0" y="0"/>
              <a:ext cx="7154247" cy="2177926"/>
            </a:xfrm>
            <a:prstGeom prst="roundRect">
              <a:avLst>
                <a:gd name="adj" fmla="val 5115"/>
              </a:avLst>
            </a:prstGeom>
            <a:solidFill>
              <a:srgbClr val="E2E2E2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grpSp>
          <p:nvGrpSpPr>
            <p:cNvPr id="132" name="Group"/>
            <p:cNvGrpSpPr/>
            <p:nvPr/>
          </p:nvGrpSpPr>
          <p:grpSpPr>
            <a:xfrm>
              <a:off x="557372" y="143470"/>
              <a:ext cx="6039503" cy="416323"/>
              <a:chOff x="0" y="0"/>
              <a:chExt cx="6039501" cy="416321"/>
            </a:xfrm>
          </p:grpSpPr>
          <p:sp>
            <p:nvSpPr>
              <p:cNvPr id="128" name="Key Concepts: A Summary of What We Learned"/>
              <p:cNvSpPr txBox="1"/>
              <p:nvPr/>
            </p:nvSpPr>
            <p:spPr>
              <a:xfrm>
                <a:off x="580610" y="0"/>
                <a:ext cx="5458892" cy="41632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20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Key Concepts: A Summary of What We Learned</a:t>
                </a:r>
              </a:p>
            </p:txBody>
          </p:sp>
          <p:grpSp>
            <p:nvGrpSpPr>
              <p:cNvPr id="131" name="Group"/>
              <p:cNvGrpSpPr/>
              <p:nvPr/>
            </p:nvGrpSpPr>
            <p:grpSpPr>
              <a:xfrm>
                <a:off x="-1" y="45171"/>
                <a:ext cx="404081" cy="325980"/>
                <a:chOff x="0" y="0"/>
                <a:chExt cx="404079" cy="325978"/>
              </a:xfrm>
            </p:grpSpPr>
            <p:sp>
              <p:nvSpPr>
                <p:cNvPr id="129" name="Computer"/>
                <p:cNvSpPr/>
                <p:nvPr/>
              </p:nvSpPr>
              <p:spPr>
                <a:xfrm>
                  <a:off x="0" y="0"/>
                  <a:ext cx="404080" cy="32597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466" y="0"/>
                      </a:moveTo>
                      <a:cubicBezTo>
                        <a:pt x="209" y="0"/>
                        <a:pt x="0" y="260"/>
                        <a:pt x="0" y="577"/>
                      </a:cubicBezTo>
                      <a:lnTo>
                        <a:pt x="0" y="17780"/>
                      </a:lnTo>
                      <a:cubicBezTo>
                        <a:pt x="0" y="18098"/>
                        <a:pt x="209" y="18358"/>
                        <a:pt x="466" y="18358"/>
                      </a:cubicBezTo>
                      <a:lnTo>
                        <a:pt x="8927" y="18358"/>
                      </a:lnTo>
                      <a:lnTo>
                        <a:pt x="8897" y="18519"/>
                      </a:lnTo>
                      <a:lnTo>
                        <a:pt x="8534" y="20765"/>
                      </a:lnTo>
                      <a:lnTo>
                        <a:pt x="7472" y="20765"/>
                      </a:lnTo>
                      <a:lnTo>
                        <a:pt x="7472" y="21600"/>
                      </a:lnTo>
                      <a:lnTo>
                        <a:pt x="10268" y="21600"/>
                      </a:lnTo>
                      <a:lnTo>
                        <a:pt x="10891" y="21600"/>
                      </a:lnTo>
                      <a:lnTo>
                        <a:pt x="13687" y="21600"/>
                      </a:lnTo>
                      <a:lnTo>
                        <a:pt x="13687" y="20765"/>
                      </a:lnTo>
                      <a:lnTo>
                        <a:pt x="12626" y="20765"/>
                      </a:lnTo>
                      <a:lnTo>
                        <a:pt x="12263" y="18519"/>
                      </a:lnTo>
                      <a:lnTo>
                        <a:pt x="12234" y="18358"/>
                      </a:lnTo>
                      <a:lnTo>
                        <a:pt x="21134" y="18358"/>
                      </a:lnTo>
                      <a:cubicBezTo>
                        <a:pt x="21391" y="18358"/>
                        <a:pt x="21600" y="18098"/>
                        <a:pt x="21600" y="17780"/>
                      </a:cubicBezTo>
                      <a:lnTo>
                        <a:pt x="21600" y="577"/>
                      </a:lnTo>
                      <a:cubicBezTo>
                        <a:pt x="21600" y="260"/>
                        <a:pt x="21391" y="0"/>
                        <a:pt x="21134" y="0"/>
                      </a:cubicBezTo>
                      <a:lnTo>
                        <a:pt x="466" y="0"/>
                      </a:lnTo>
                      <a:close/>
                      <a:moveTo>
                        <a:pt x="10800" y="533"/>
                      </a:moveTo>
                      <a:cubicBezTo>
                        <a:pt x="10914" y="533"/>
                        <a:pt x="11008" y="649"/>
                        <a:pt x="11008" y="791"/>
                      </a:cubicBezTo>
                      <a:cubicBezTo>
                        <a:pt x="11008" y="933"/>
                        <a:pt x="10914" y="1046"/>
                        <a:pt x="10800" y="1046"/>
                      </a:cubicBezTo>
                      <a:cubicBezTo>
                        <a:pt x="10686" y="1046"/>
                        <a:pt x="10592" y="933"/>
                        <a:pt x="10592" y="791"/>
                      </a:cubicBezTo>
                      <a:cubicBezTo>
                        <a:pt x="10592" y="649"/>
                        <a:pt x="10686" y="533"/>
                        <a:pt x="10800" y="533"/>
                      </a:cubicBezTo>
                      <a:close/>
                      <a:moveTo>
                        <a:pt x="1242" y="1732"/>
                      </a:moveTo>
                      <a:lnTo>
                        <a:pt x="20358" y="1732"/>
                      </a:lnTo>
                      <a:lnTo>
                        <a:pt x="20358" y="15228"/>
                      </a:lnTo>
                      <a:lnTo>
                        <a:pt x="1242" y="15228"/>
                      </a:lnTo>
                      <a:lnTo>
                        <a:pt x="1242" y="1732"/>
                      </a:lnTo>
                      <a:close/>
                    </a:path>
                  </a:pathLst>
                </a:cu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30" name="Skeleton Key"/>
                <p:cNvSpPr/>
                <p:nvPr/>
              </p:nvSpPr>
              <p:spPr>
                <a:xfrm>
                  <a:off x="73038" y="75992"/>
                  <a:ext cx="266092" cy="10184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046" y="0"/>
                      </a:moveTo>
                      <a:cubicBezTo>
                        <a:pt x="1367" y="0"/>
                        <a:pt x="0" y="4839"/>
                        <a:pt x="0" y="10802"/>
                      </a:cubicBezTo>
                      <a:cubicBezTo>
                        <a:pt x="0" y="16765"/>
                        <a:pt x="1361" y="21600"/>
                        <a:pt x="3046" y="21600"/>
                      </a:cubicBezTo>
                      <a:cubicBezTo>
                        <a:pt x="4451" y="21600"/>
                        <a:pt x="5635" y="18226"/>
                        <a:pt x="5984" y="13641"/>
                      </a:cubicBezTo>
                      <a:cubicBezTo>
                        <a:pt x="6017" y="13191"/>
                        <a:pt x="6174" y="12868"/>
                        <a:pt x="6346" y="12868"/>
                      </a:cubicBezTo>
                      <a:lnTo>
                        <a:pt x="6953" y="12868"/>
                      </a:lnTo>
                      <a:lnTo>
                        <a:pt x="6953" y="13193"/>
                      </a:lnTo>
                      <a:cubicBezTo>
                        <a:pt x="6953" y="13643"/>
                        <a:pt x="7094" y="14006"/>
                        <a:pt x="7266" y="14006"/>
                      </a:cubicBezTo>
                      <a:cubicBezTo>
                        <a:pt x="7438" y="14006"/>
                        <a:pt x="7579" y="13643"/>
                        <a:pt x="7579" y="13193"/>
                      </a:cubicBezTo>
                      <a:lnTo>
                        <a:pt x="7579" y="12868"/>
                      </a:lnTo>
                      <a:lnTo>
                        <a:pt x="15679" y="12868"/>
                      </a:lnTo>
                      <a:lnTo>
                        <a:pt x="15679" y="13193"/>
                      </a:lnTo>
                      <a:cubicBezTo>
                        <a:pt x="15679" y="13643"/>
                        <a:pt x="15818" y="14006"/>
                        <a:pt x="15991" y="14006"/>
                      </a:cubicBezTo>
                      <a:cubicBezTo>
                        <a:pt x="16163" y="14006"/>
                        <a:pt x="16303" y="13643"/>
                        <a:pt x="16303" y="13193"/>
                      </a:cubicBezTo>
                      <a:lnTo>
                        <a:pt x="16303" y="12868"/>
                      </a:lnTo>
                      <a:lnTo>
                        <a:pt x="17901" y="12868"/>
                      </a:lnTo>
                      <a:cubicBezTo>
                        <a:pt x="17966" y="12868"/>
                        <a:pt x="18021" y="13011"/>
                        <a:pt x="18021" y="13180"/>
                      </a:cubicBezTo>
                      <a:lnTo>
                        <a:pt x="18021" y="16287"/>
                      </a:lnTo>
                      <a:cubicBezTo>
                        <a:pt x="18021" y="16456"/>
                        <a:pt x="17966" y="16594"/>
                        <a:pt x="17901" y="16594"/>
                      </a:cubicBezTo>
                      <a:lnTo>
                        <a:pt x="17810" y="16594"/>
                      </a:lnTo>
                      <a:cubicBezTo>
                        <a:pt x="17746" y="16594"/>
                        <a:pt x="17691" y="16738"/>
                        <a:pt x="17691" y="16906"/>
                      </a:cubicBezTo>
                      <a:lnTo>
                        <a:pt x="17691" y="18717"/>
                      </a:lnTo>
                      <a:cubicBezTo>
                        <a:pt x="17691" y="18886"/>
                        <a:pt x="17746" y="19029"/>
                        <a:pt x="17810" y="19029"/>
                      </a:cubicBezTo>
                      <a:lnTo>
                        <a:pt x="18618" y="19029"/>
                      </a:lnTo>
                      <a:cubicBezTo>
                        <a:pt x="18682" y="19029"/>
                        <a:pt x="18736" y="18886"/>
                        <a:pt x="18736" y="18717"/>
                      </a:cubicBezTo>
                      <a:lnTo>
                        <a:pt x="18736" y="17649"/>
                      </a:lnTo>
                      <a:cubicBezTo>
                        <a:pt x="18736" y="17480"/>
                        <a:pt x="18790" y="17342"/>
                        <a:pt x="18855" y="17342"/>
                      </a:cubicBezTo>
                      <a:lnTo>
                        <a:pt x="19237" y="17342"/>
                      </a:lnTo>
                      <a:cubicBezTo>
                        <a:pt x="19301" y="17342"/>
                        <a:pt x="19355" y="17480"/>
                        <a:pt x="19355" y="17649"/>
                      </a:cubicBezTo>
                      <a:lnTo>
                        <a:pt x="19355" y="18717"/>
                      </a:lnTo>
                      <a:cubicBezTo>
                        <a:pt x="19355" y="18886"/>
                        <a:pt x="19409" y="19029"/>
                        <a:pt x="19474" y="19029"/>
                      </a:cubicBezTo>
                      <a:lnTo>
                        <a:pt x="20281" y="19029"/>
                      </a:lnTo>
                      <a:cubicBezTo>
                        <a:pt x="20346" y="19029"/>
                        <a:pt x="20399" y="18886"/>
                        <a:pt x="20399" y="18717"/>
                      </a:cubicBezTo>
                      <a:lnTo>
                        <a:pt x="20399" y="16906"/>
                      </a:lnTo>
                      <a:cubicBezTo>
                        <a:pt x="20399" y="16738"/>
                        <a:pt x="20346" y="16594"/>
                        <a:pt x="20281" y="16594"/>
                      </a:cubicBezTo>
                      <a:lnTo>
                        <a:pt x="20189" y="16594"/>
                      </a:lnTo>
                      <a:cubicBezTo>
                        <a:pt x="20124" y="16594"/>
                        <a:pt x="20071" y="16456"/>
                        <a:pt x="20071" y="16287"/>
                      </a:cubicBezTo>
                      <a:lnTo>
                        <a:pt x="20071" y="13180"/>
                      </a:lnTo>
                      <a:cubicBezTo>
                        <a:pt x="20071" y="13011"/>
                        <a:pt x="20124" y="12868"/>
                        <a:pt x="20189" y="12868"/>
                      </a:cubicBezTo>
                      <a:lnTo>
                        <a:pt x="21324" y="12868"/>
                      </a:lnTo>
                      <a:cubicBezTo>
                        <a:pt x="21475" y="12868"/>
                        <a:pt x="21600" y="12545"/>
                        <a:pt x="21600" y="12151"/>
                      </a:cubicBezTo>
                      <a:lnTo>
                        <a:pt x="21600" y="9453"/>
                      </a:lnTo>
                      <a:cubicBezTo>
                        <a:pt x="21589" y="9059"/>
                        <a:pt x="21465" y="8732"/>
                        <a:pt x="21314" y="8732"/>
                      </a:cubicBezTo>
                      <a:lnTo>
                        <a:pt x="16303" y="8732"/>
                      </a:lnTo>
                      <a:lnTo>
                        <a:pt x="16303" y="8411"/>
                      </a:lnTo>
                      <a:cubicBezTo>
                        <a:pt x="16303" y="7961"/>
                        <a:pt x="16163" y="7594"/>
                        <a:pt x="15991" y="7594"/>
                      </a:cubicBezTo>
                      <a:cubicBezTo>
                        <a:pt x="15818" y="7594"/>
                        <a:pt x="15679" y="7961"/>
                        <a:pt x="15679" y="8411"/>
                      </a:cubicBezTo>
                      <a:lnTo>
                        <a:pt x="15679" y="8732"/>
                      </a:lnTo>
                      <a:lnTo>
                        <a:pt x="7579" y="8732"/>
                      </a:lnTo>
                      <a:lnTo>
                        <a:pt x="7579" y="8411"/>
                      </a:lnTo>
                      <a:cubicBezTo>
                        <a:pt x="7579" y="7961"/>
                        <a:pt x="7438" y="7594"/>
                        <a:pt x="7266" y="7594"/>
                      </a:cubicBezTo>
                      <a:cubicBezTo>
                        <a:pt x="7094" y="7594"/>
                        <a:pt x="6953" y="7961"/>
                        <a:pt x="6953" y="8411"/>
                      </a:cubicBezTo>
                      <a:lnTo>
                        <a:pt x="6953" y="8732"/>
                      </a:lnTo>
                      <a:lnTo>
                        <a:pt x="6346" y="8732"/>
                      </a:lnTo>
                      <a:cubicBezTo>
                        <a:pt x="6174" y="8732"/>
                        <a:pt x="6017" y="8409"/>
                        <a:pt x="5984" y="7959"/>
                      </a:cubicBezTo>
                      <a:cubicBezTo>
                        <a:pt x="5635" y="3374"/>
                        <a:pt x="4451" y="0"/>
                        <a:pt x="3046" y="0"/>
                      </a:cubicBezTo>
                      <a:close/>
                      <a:moveTo>
                        <a:pt x="3041" y="3054"/>
                      </a:moveTo>
                      <a:cubicBezTo>
                        <a:pt x="3843" y="3054"/>
                        <a:pt x="4494" y="5062"/>
                        <a:pt x="4494" y="7537"/>
                      </a:cubicBezTo>
                      <a:cubicBezTo>
                        <a:pt x="4494" y="8521"/>
                        <a:pt x="4392" y="9438"/>
                        <a:pt x="4220" y="10169"/>
                      </a:cubicBezTo>
                      <a:cubicBezTo>
                        <a:pt x="4129" y="10549"/>
                        <a:pt x="4129" y="11054"/>
                        <a:pt x="4220" y="11448"/>
                      </a:cubicBezTo>
                      <a:cubicBezTo>
                        <a:pt x="4392" y="12194"/>
                        <a:pt x="4494" y="13092"/>
                        <a:pt x="4494" y="14076"/>
                      </a:cubicBezTo>
                      <a:cubicBezTo>
                        <a:pt x="4494" y="16551"/>
                        <a:pt x="3843" y="18563"/>
                        <a:pt x="3041" y="18563"/>
                      </a:cubicBezTo>
                      <a:cubicBezTo>
                        <a:pt x="2239" y="18563"/>
                        <a:pt x="1588" y="16551"/>
                        <a:pt x="1588" y="14076"/>
                      </a:cubicBezTo>
                      <a:cubicBezTo>
                        <a:pt x="1588" y="13092"/>
                        <a:pt x="1690" y="12179"/>
                        <a:pt x="1862" y="11448"/>
                      </a:cubicBezTo>
                      <a:cubicBezTo>
                        <a:pt x="1953" y="11054"/>
                        <a:pt x="1953" y="10563"/>
                        <a:pt x="1862" y="10169"/>
                      </a:cubicBezTo>
                      <a:cubicBezTo>
                        <a:pt x="1690" y="9424"/>
                        <a:pt x="1588" y="8521"/>
                        <a:pt x="1588" y="7537"/>
                      </a:cubicBezTo>
                      <a:cubicBezTo>
                        <a:pt x="1588" y="5062"/>
                        <a:pt x="2239" y="3054"/>
                        <a:pt x="3041" y="3054"/>
                      </a:cubicBezTo>
                      <a:close/>
                    </a:path>
                  </a:pathLst>
                </a:cu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  <p:sp>
          <p:nvSpPr>
            <p:cNvPr id="133" name="Rounded Rectangle"/>
            <p:cNvSpPr/>
            <p:nvPr/>
          </p:nvSpPr>
          <p:spPr>
            <a:xfrm>
              <a:off x="177610" y="647612"/>
              <a:ext cx="6769010" cy="1393709"/>
            </a:xfrm>
            <a:prstGeom prst="roundRect">
              <a:avLst>
                <a:gd name="adj" fmla="val 8201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515918" y="752119"/>
              <a:ext cx="5088065" cy="302023"/>
              <a:chOff x="0" y="0"/>
              <a:chExt cx="5088064" cy="302021"/>
            </a:xfrm>
          </p:grpSpPr>
          <p:sp>
            <p:nvSpPr>
              <p:cNvPr id="134" name="This is the first important concept we learned in today’s lesson."/>
              <p:cNvSpPr txBox="1"/>
              <p:nvPr/>
            </p:nvSpPr>
            <p:spPr>
              <a:xfrm>
                <a:off x="187823" y="-1"/>
                <a:ext cx="4900242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first important concept we learned in today’s lesson.</a:t>
                </a:r>
              </a:p>
            </p:txBody>
          </p:sp>
          <p:sp>
            <p:nvSpPr>
              <p:cNvPr id="135" name="Circle"/>
              <p:cNvSpPr/>
              <p:nvPr/>
            </p:nvSpPr>
            <p:spPr>
              <a:xfrm>
                <a:off x="0" y="89707"/>
                <a:ext cx="123185" cy="122607"/>
              </a:xfrm>
              <a:prstGeom prst="ellipse">
                <a:avLst/>
              </a:prstGeom>
              <a:solidFill>
                <a:srgbClr val="EF8A0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30360" tIns="30360" rIns="30360" bIns="3036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515918" y="1045732"/>
              <a:ext cx="5347559" cy="302023"/>
              <a:chOff x="0" y="0"/>
              <a:chExt cx="5347558" cy="302021"/>
            </a:xfrm>
          </p:grpSpPr>
          <p:sp>
            <p:nvSpPr>
              <p:cNvPr id="137" name="This is the second important concept we learned in today’s lesson."/>
              <p:cNvSpPr txBox="1"/>
              <p:nvPr/>
            </p:nvSpPr>
            <p:spPr>
              <a:xfrm>
                <a:off x="187823" y="-1"/>
                <a:ext cx="5159736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second important concept we learned in today’s lesson.</a:t>
                </a:r>
              </a:p>
            </p:txBody>
          </p:sp>
          <p:sp>
            <p:nvSpPr>
              <p:cNvPr id="138" name="Circle"/>
              <p:cNvSpPr/>
              <p:nvPr/>
            </p:nvSpPr>
            <p:spPr>
              <a:xfrm>
                <a:off x="0" y="89707"/>
                <a:ext cx="123185" cy="122607"/>
              </a:xfrm>
              <a:prstGeom prst="ellipse">
                <a:avLst/>
              </a:prstGeom>
              <a:solidFill>
                <a:srgbClr val="EF8A0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30360" tIns="30360" rIns="30360" bIns="3036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</p:grpSp>
        <p:grpSp>
          <p:nvGrpSpPr>
            <p:cNvPr id="142" name="Group"/>
            <p:cNvGrpSpPr/>
            <p:nvPr/>
          </p:nvGrpSpPr>
          <p:grpSpPr>
            <a:xfrm>
              <a:off x="515918" y="1339344"/>
              <a:ext cx="5159602" cy="302023"/>
              <a:chOff x="0" y="0"/>
              <a:chExt cx="5159601" cy="302021"/>
            </a:xfrm>
          </p:grpSpPr>
          <p:sp>
            <p:nvSpPr>
              <p:cNvPr id="140" name="This is the third important concept we learned in today’s lesson."/>
              <p:cNvSpPr txBox="1"/>
              <p:nvPr/>
            </p:nvSpPr>
            <p:spPr>
              <a:xfrm>
                <a:off x="187823" y="-1"/>
                <a:ext cx="4971779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third important concept we learned in today’s lesson.</a:t>
                </a:r>
              </a:p>
            </p:txBody>
          </p:sp>
          <p:sp>
            <p:nvSpPr>
              <p:cNvPr id="141" name="Circle"/>
              <p:cNvSpPr/>
              <p:nvPr/>
            </p:nvSpPr>
            <p:spPr>
              <a:xfrm>
                <a:off x="0" y="89707"/>
                <a:ext cx="123185" cy="122607"/>
              </a:xfrm>
              <a:prstGeom prst="ellipse">
                <a:avLst/>
              </a:prstGeom>
              <a:solidFill>
                <a:srgbClr val="EF8A0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30360" tIns="30360" rIns="30360" bIns="3036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</p:grpSp>
        <p:grpSp>
          <p:nvGrpSpPr>
            <p:cNvPr id="145" name="Group"/>
            <p:cNvGrpSpPr/>
            <p:nvPr/>
          </p:nvGrpSpPr>
          <p:grpSpPr>
            <a:xfrm>
              <a:off x="515918" y="1632957"/>
              <a:ext cx="5984097" cy="302023"/>
              <a:chOff x="0" y="0"/>
              <a:chExt cx="5984096" cy="302021"/>
            </a:xfrm>
          </p:grpSpPr>
          <p:sp>
            <p:nvSpPr>
              <p:cNvPr id="143" name="This is the fourth and final important concept we learned in today’s lesson."/>
              <p:cNvSpPr txBox="1"/>
              <p:nvPr/>
            </p:nvSpPr>
            <p:spPr>
              <a:xfrm>
                <a:off x="187823" y="-1"/>
                <a:ext cx="5796274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fourth and final important concept we learned in today’s lesson.</a:t>
                </a:r>
              </a:p>
            </p:txBody>
          </p:sp>
          <p:sp>
            <p:nvSpPr>
              <p:cNvPr id="144" name="Circle"/>
              <p:cNvSpPr/>
              <p:nvPr/>
            </p:nvSpPr>
            <p:spPr>
              <a:xfrm>
                <a:off x="0" y="89707"/>
                <a:ext cx="123185" cy="122607"/>
              </a:xfrm>
              <a:prstGeom prst="ellipse">
                <a:avLst/>
              </a:prstGeom>
              <a:solidFill>
                <a:srgbClr val="EF8A0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30360" tIns="30360" rIns="30360" bIns="3036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</p:grpSp>
      </p:grpSp>
      <p:grpSp>
        <p:nvGrpSpPr>
          <p:cNvPr id="177" name="Group"/>
          <p:cNvGrpSpPr/>
          <p:nvPr/>
        </p:nvGrpSpPr>
        <p:grpSpPr>
          <a:xfrm>
            <a:off x="314906" y="5228754"/>
            <a:ext cx="7154248" cy="2648956"/>
            <a:chOff x="0" y="0"/>
            <a:chExt cx="7154246" cy="2648955"/>
          </a:xfrm>
        </p:grpSpPr>
        <p:sp>
          <p:nvSpPr>
            <p:cNvPr id="147" name="Rounded Rectangle"/>
            <p:cNvSpPr/>
            <p:nvPr/>
          </p:nvSpPr>
          <p:spPr>
            <a:xfrm>
              <a:off x="0" y="0"/>
              <a:ext cx="7154247" cy="2648956"/>
            </a:xfrm>
            <a:prstGeom prst="roundRect">
              <a:avLst>
                <a:gd name="adj" fmla="val 4206"/>
              </a:avLst>
            </a:prstGeom>
            <a:solidFill>
              <a:srgbClr val="E2E2E2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grpSp>
          <p:nvGrpSpPr>
            <p:cNvPr id="150" name="Group"/>
            <p:cNvGrpSpPr/>
            <p:nvPr/>
          </p:nvGrpSpPr>
          <p:grpSpPr>
            <a:xfrm>
              <a:off x="671459" y="143470"/>
              <a:ext cx="5823717" cy="416323"/>
              <a:chOff x="0" y="0"/>
              <a:chExt cx="5823716" cy="416322"/>
            </a:xfrm>
          </p:grpSpPr>
          <p:sp>
            <p:nvSpPr>
              <p:cNvPr id="148" name="Ballot"/>
              <p:cNvSpPr/>
              <p:nvPr/>
            </p:nvSpPr>
            <p:spPr>
              <a:xfrm>
                <a:off x="0" y="18266"/>
                <a:ext cx="298853" cy="3980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2342"/>
                    </a:lnTo>
                    <a:lnTo>
                      <a:pt x="18478" y="0"/>
                    </a:lnTo>
                    <a:lnTo>
                      <a:pt x="0" y="0"/>
                    </a:lnTo>
                    <a:close/>
                    <a:moveTo>
                      <a:pt x="2780" y="2106"/>
                    </a:moveTo>
                    <a:lnTo>
                      <a:pt x="15405" y="2106"/>
                    </a:lnTo>
                    <a:lnTo>
                      <a:pt x="15405" y="4226"/>
                    </a:lnTo>
                    <a:lnTo>
                      <a:pt x="2780" y="4226"/>
                    </a:lnTo>
                    <a:lnTo>
                      <a:pt x="2780" y="2106"/>
                    </a:lnTo>
                    <a:close/>
                    <a:moveTo>
                      <a:pt x="17628" y="2106"/>
                    </a:moveTo>
                    <a:cubicBezTo>
                      <a:pt x="18408" y="2106"/>
                      <a:pt x="19040" y="2581"/>
                      <a:pt x="19040" y="3166"/>
                    </a:cubicBezTo>
                    <a:cubicBezTo>
                      <a:pt x="19040" y="3751"/>
                      <a:pt x="18408" y="4226"/>
                      <a:pt x="17628" y="4226"/>
                    </a:cubicBezTo>
                    <a:cubicBezTo>
                      <a:pt x="16849" y="4226"/>
                      <a:pt x="16217" y="3751"/>
                      <a:pt x="16217" y="3166"/>
                    </a:cubicBezTo>
                    <a:cubicBezTo>
                      <a:pt x="16217" y="2581"/>
                      <a:pt x="16849" y="2106"/>
                      <a:pt x="17628" y="2106"/>
                    </a:cubicBezTo>
                    <a:close/>
                    <a:moveTo>
                      <a:pt x="2780" y="5160"/>
                    </a:moveTo>
                    <a:lnTo>
                      <a:pt x="15405" y="5160"/>
                    </a:lnTo>
                    <a:lnTo>
                      <a:pt x="15405" y="7278"/>
                    </a:lnTo>
                    <a:lnTo>
                      <a:pt x="2780" y="7278"/>
                    </a:lnTo>
                    <a:lnTo>
                      <a:pt x="2780" y="5160"/>
                    </a:lnTo>
                    <a:close/>
                    <a:moveTo>
                      <a:pt x="17628" y="5160"/>
                    </a:moveTo>
                    <a:cubicBezTo>
                      <a:pt x="18408" y="5160"/>
                      <a:pt x="19040" y="5635"/>
                      <a:pt x="19040" y="6220"/>
                    </a:cubicBezTo>
                    <a:cubicBezTo>
                      <a:pt x="19040" y="6805"/>
                      <a:pt x="18408" y="7278"/>
                      <a:pt x="17628" y="7278"/>
                    </a:cubicBezTo>
                    <a:cubicBezTo>
                      <a:pt x="16849" y="7278"/>
                      <a:pt x="16217" y="6805"/>
                      <a:pt x="16217" y="6220"/>
                    </a:cubicBezTo>
                    <a:cubicBezTo>
                      <a:pt x="16217" y="5635"/>
                      <a:pt x="16849" y="5160"/>
                      <a:pt x="17628" y="5160"/>
                    </a:cubicBezTo>
                    <a:close/>
                    <a:moveTo>
                      <a:pt x="2780" y="8213"/>
                    </a:moveTo>
                    <a:lnTo>
                      <a:pt x="15405" y="8213"/>
                    </a:lnTo>
                    <a:lnTo>
                      <a:pt x="15405" y="10333"/>
                    </a:lnTo>
                    <a:lnTo>
                      <a:pt x="2780" y="10333"/>
                    </a:lnTo>
                    <a:lnTo>
                      <a:pt x="2780" y="8213"/>
                    </a:lnTo>
                    <a:close/>
                    <a:moveTo>
                      <a:pt x="17628" y="8213"/>
                    </a:moveTo>
                    <a:cubicBezTo>
                      <a:pt x="18408" y="8213"/>
                      <a:pt x="19040" y="8688"/>
                      <a:pt x="19040" y="9273"/>
                    </a:cubicBezTo>
                    <a:cubicBezTo>
                      <a:pt x="19040" y="9858"/>
                      <a:pt x="18408" y="10333"/>
                      <a:pt x="17628" y="10333"/>
                    </a:cubicBezTo>
                    <a:cubicBezTo>
                      <a:pt x="16849" y="10333"/>
                      <a:pt x="16217" y="9858"/>
                      <a:pt x="16217" y="9273"/>
                    </a:cubicBezTo>
                    <a:cubicBezTo>
                      <a:pt x="16217" y="8688"/>
                      <a:pt x="16849" y="8213"/>
                      <a:pt x="17628" y="8213"/>
                    </a:cubicBezTo>
                    <a:close/>
                    <a:moveTo>
                      <a:pt x="18404" y="8667"/>
                    </a:moveTo>
                    <a:cubicBezTo>
                      <a:pt x="18338" y="8670"/>
                      <a:pt x="18273" y="8694"/>
                      <a:pt x="18226" y="8735"/>
                    </a:cubicBezTo>
                    <a:lnTo>
                      <a:pt x="17325" y="9511"/>
                    </a:lnTo>
                    <a:lnTo>
                      <a:pt x="17026" y="9271"/>
                    </a:lnTo>
                    <a:cubicBezTo>
                      <a:pt x="16928" y="9193"/>
                      <a:pt x="16764" y="9189"/>
                      <a:pt x="16660" y="9263"/>
                    </a:cubicBezTo>
                    <a:cubicBezTo>
                      <a:pt x="16555" y="9336"/>
                      <a:pt x="16548" y="9459"/>
                      <a:pt x="16646" y="9538"/>
                    </a:cubicBezTo>
                    <a:lnTo>
                      <a:pt x="17143" y="9934"/>
                    </a:lnTo>
                    <a:cubicBezTo>
                      <a:pt x="17192" y="9974"/>
                      <a:pt x="17260" y="9997"/>
                      <a:pt x="17332" y="9997"/>
                    </a:cubicBezTo>
                    <a:cubicBezTo>
                      <a:pt x="17333" y="9997"/>
                      <a:pt x="17337" y="9997"/>
                      <a:pt x="17338" y="9997"/>
                    </a:cubicBezTo>
                    <a:cubicBezTo>
                      <a:pt x="17412" y="9996"/>
                      <a:pt x="17479" y="9971"/>
                      <a:pt x="17527" y="9929"/>
                    </a:cubicBezTo>
                    <a:lnTo>
                      <a:pt x="18617" y="8989"/>
                    </a:lnTo>
                    <a:cubicBezTo>
                      <a:pt x="18711" y="8908"/>
                      <a:pt x="18701" y="8785"/>
                      <a:pt x="18593" y="8714"/>
                    </a:cubicBezTo>
                    <a:cubicBezTo>
                      <a:pt x="18539" y="8679"/>
                      <a:pt x="18470" y="8664"/>
                      <a:pt x="18404" y="8667"/>
                    </a:cubicBezTo>
                    <a:close/>
                    <a:moveTo>
                      <a:pt x="2780" y="11266"/>
                    </a:moveTo>
                    <a:lnTo>
                      <a:pt x="15405" y="11266"/>
                    </a:lnTo>
                    <a:lnTo>
                      <a:pt x="15405" y="13385"/>
                    </a:lnTo>
                    <a:lnTo>
                      <a:pt x="2780" y="13385"/>
                    </a:lnTo>
                    <a:lnTo>
                      <a:pt x="2780" y="11266"/>
                    </a:lnTo>
                    <a:close/>
                    <a:moveTo>
                      <a:pt x="17628" y="11266"/>
                    </a:moveTo>
                    <a:cubicBezTo>
                      <a:pt x="18408" y="11266"/>
                      <a:pt x="19040" y="11740"/>
                      <a:pt x="19040" y="12325"/>
                    </a:cubicBezTo>
                    <a:cubicBezTo>
                      <a:pt x="19040" y="12911"/>
                      <a:pt x="18408" y="13385"/>
                      <a:pt x="17628" y="13385"/>
                    </a:cubicBezTo>
                    <a:cubicBezTo>
                      <a:pt x="16849" y="13385"/>
                      <a:pt x="16217" y="12911"/>
                      <a:pt x="16217" y="12325"/>
                    </a:cubicBezTo>
                    <a:cubicBezTo>
                      <a:pt x="16217" y="11740"/>
                      <a:pt x="16849" y="11266"/>
                      <a:pt x="17628" y="11266"/>
                    </a:cubicBezTo>
                    <a:close/>
                    <a:moveTo>
                      <a:pt x="2780" y="14320"/>
                    </a:moveTo>
                    <a:lnTo>
                      <a:pt x="15405" y="14320"/>
                    </a:lnTo>
                    <a:lnTo>
                      <a:pt x="15405" y="16440"/>
                    </a:lnTo>
                    <a:lnTo>
                      <a:pt x="2780" y="16440"/>
                    </a:lnTo>
                    <a:lnTo>
                      <a:pt x="2780" y="14320"/>
                    </a:lnTo>
                    <a:close/>
                    <a:moveTo>
                      <a:pt x="17628" y="14320"/>
                    </a:moveTo>
                    <a:cubicBezTo>
                      <a:pt x="18408" y="14320"/>
                      <a:pt x="19040" y="14795"/>
                      <a:pt x="19040" y="15380"/>
                    </a:cubicBezTo>
                    <a:cubicBezTo>
                      <a:pt x="19040" y="15965"/>
                      <a:pt x="18408" y="16440"/>
                      <a:pt x="17628" y="16440"/>
                    </a:cubicBezTo>
                    <a:cubicBezTo>
                      <a:pt x="16849" y="16440"/>
                      <a:pt x="16217" y="15965"/>
                      <a:pt x="16217" y="15380"/>
                    </a:cubicBezTo>
                    <a:cubicBezTo>
                      <a:pt x="16217" y="14795"/>
                      <a:pt x="16849" y="14320"/>
                      <a:pt x="17628" y="14320"/>
                    </a:cubicBezTo>
                    <a:close/>
                    <a:moveTo>
                      <a:pt x="2780" y="17373"/>
                    </a:moveTo>
                    <a:lnTo>
                      <a:pt x="15405" y="17373"/>
                    </a:lnTo>
                    <a:lnTo>
                      <a:pt x="15405" y="19492"/>
                    </a:lnTo>
                    <a:lnTo>
                      <a:pt x="2780" y="19492"/>
                    </a:lnTo>
                    <a:lnTo>
                      <a:pt x="2780" y="17373"/>
                    </a:lnTo>
                    <a:close/>
                    <a:moveTo>
                      <a:pt x="17628" y="17373"/>
                    </a:moveTo>
                    <a:cubicBezTo>
                      <a:pt x="18408" y="17373"/>
                      <a:pt x="19040" y="17847"/>
                      <a:pt x="19040" y="18433"/>
                    </a:cubicBezTo>
                    <a:cubicBezTo>
                      <a:pt x="19040" y="19018"/>
                      <a:pt x="18408" y="19492"/>
                      <a:pt x="17628" y="19492"/>
                    </a:cubicBezTo>
                    <a:cubicBezTo>
                      <a:pt x="16849" y="19492"/>
                      <a:pt x="16217" y="19018"/>
                      <a:pt x="16217" y="18433"/>
                    </a:cubicBezTo>
                    <a:cubicBezTo>
                      <a:pt x="16217" y="17847"/>
                      <a:pt x="16849" y="17373"/>
                      <a:pt x="17628" y="17373"/>
                    </a:cubicBezTo>
                    <a:close/>
                  </a:path>
                </a:pathLst>
              </a:custGeom>
              <a:solidFill>
                <a:srgbClr val="EF8A0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30360" tIns="30360" rIns="30360" bIns="3036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  <p:sp>
            <p:nvSpPr>
              <p:cNvPr id="149" name="Action Steps: Complete Before the Next Lesson"/>
              <p:cNvSpPr txBox="1"/>
              <p:nvPr/>
            </p:nvSpPr>
            <p:spPr>
              <a:xfrm>
                <a:off x="484879" y="0"/>
                <a:ext cx="5338838" cy="41632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20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Action Steps: Complete Before the Next Lesson</a:t>
                </a:r>
              </a:p>
            </p:txBody>
          </p:sp>
        </p:grpSp>
        <p:sp>
          <p:nvSpPr>
            <p:cNvPr id="151" name="Rounded Rectangle"/>
            <p:cNvSpPr/>
            <p:nvPr/>
          </p:nvSpPr>
          <p:spPr>
            <a:xfrm>
              <a:off x="195966" y="699301"/>
              <a:ext cx="6769011" cy="1839371"/>
            </a:xfrm>
            <a:prstGeom prst="roundRect">
              <a:avLst>
                <a:gd name="adj" fmla="val 6214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grpSp>
          <p:nvGrpSpPr>
            <p:cNvPr id="156" name="Group"/>
            <p:cNvGrpSpPr/>
            <p:nvPr/>
          </p:nvGrpSpPr>
          <p:grpSpPr>
            <a:xfrm>
              <a:off x="481991" y="790219"/>
              <a:ext cx="5787888" cy="302023"/>
              <a:chOff x="0" y="0"/>
              <a:chExt cx="5787886" cy="302021"/>
            </a:xfrm>
          </p:grpSpPr>
          <p:sp>
            <p:nvSpPr>
              <p:cNvPr id="152" name="This is the first action step you should complete before the next lesson."/>
              <p:cNvSpPr txBox="1"/>
              <p:nvPr/>
            </p:nvSpPr>
            <p:spPr>
              <a:xfrm>
                <a:off x="271856" y="-1"/>
                <a:ext cx="5516031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first action step you should complete before the next lesson.</a:t>
                </a:r>
              </a:p>
            </p:txBody>
          </p:sp>
          <p:grpSp>
            <p:nvGrpSpPr>
              <p:cNvPr id="155" name="Group"/>
              <p:cNvGrpSpPr/>
              <p:nvPr/>
            </p:nvGrpSpPr>
            <p:grpSpPr>
              <a:xfrm>
                <a:off x="0" y="54070"/>
                <a:ext cx="188180" cy="193882"/>
                <a:chOff x="0" y="0"/>
                <a:chExt cx="188179" cy="193880"/>
              </a:xfrm>
            </p:grpSpPr>
            <p:sp>
              <p:nvSpPr>
                <p:cNvPr id="153" name="Square"/>
                <p:cNvSpPr/>
                <p:nvPr/>
              </p:nvSpPr>
              <p:spPr>
                <a:xfrm>
                  <a:off x="0" y="0"/>
                  <a:ext cx="188180" cy="193881"/>
                </a:xfrm>
                <a:prstGeom prst="rect">
                  <a:avLst/>
                </a:pr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54" name="Square"/>
                <p:cNvSpPr/>
                <p:nvPr/>
              </p:nvSpPr>
              <p:spPr>
                <a:xfrm>
                  <a:off x="24748" y="27548"/>
                  <a:ext cx="138684" cy="138784"/>
                </a:xfrm>
                <a:prstGeom prst="rect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  <p:grpSp>
          <p:nvGrpSpPr>
            <p:cNvPr id="161" name="Group"/>
            <p:cNvGrpSpPr/>
            <p:nvPr/>
          </p:nvGrpSpPr>
          <p:grpSpPr>
            <a:xfrm>
              <a:off x="481991" y="1128105"/>
              <a:ext cx="6047382" cy="302023"/>
              <a:chOff x="0" y="0"/>
              <a:chExt cx="6047380" cy="302021"/>
            </a:xfrm>
          </p:grpSpPr>
          <p:sp>
            <p:nvSpPr>
              <p:cNvPr id="157" name="This is the second action step you should complete before the next lesson."/>
              <p:cNvSpPr txBox="1"/>
              <p:nvPr/>
            </p:nvSpPr>
            <p:spPr>
              <a:xfrm>
                <a:off x="271856" y="-1"/>
                <a:ext cx="5775525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second action step you should complete before the next lesson.</a:t>
                </a:r>
              </a:p>
            </p:txBody>
          </p:sp>
          <p:grpSp>
            <p:nvGrpSpPr>
              <p:cNvPr id="160" name="Group"/>
              <p:cNvGrpSpPr/>
              <p:nvPr/>
            </p:nvGrpSpPr>
            <p:grpSpPr>
              <a:xfrm>
                <a:off x="0" y="54070"/>
                <a:ext cx="188180" cy="193882"/>
                <a:chOff x="0" y="0"/>
                <a:chExt cx="188179" cy="193880"/>
              </a:xfrm>
            </p:grpSpPr>
            <p:sp>
              <p:nvSpPr>
                <p:cNvPr id="158" name="Square"/>
                <p:cNvSpPr/>
                <p:nvPr/>
              </p:nvSpPr>
              <p:spPr>
                <a:xfrm>
                  <a:off x="0" y="0"/>
                  <a:ext cx="188180" cy="193881"/>
                </a:xfrm>
                <a:prstGeom prst="rect">
                  <a:avLst/>
                </a:pr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59" name="Square"/>
                <p:cNvSpPr/>
                <p:nvPr/>
              </p:nvSpPr>
              <p:spPr>
                <a:xfrm>
                  <a:off x="24748" y="27548"/>
                  <a:ext cx="138684" cy="138784"/>
                </a:xfrm>
                <a:prstGeom prst="rect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  <p:grpSp>
          <p:nvGrpSpPr>
            <p:cNvPr id="166" name="Group"/>
            <p:cNvGrpSpPr/>
            <p:nvPr/>
          </p:nvGrpSpPr>
          <p:grpSpPr>
            <a:xfrm>
              <a:off x="481991" y="1465990"/>
              <a:ext cx="5859424" cy="302023"/>
              <a:chOff x="0" y="0"/>
              <a:chExt cx="5859422" cy="302021"/>
            </a:xfrm>
          </p:grpSpPr>
          <p:sp>
            <p:nvSpPr>
              <p:cNvPr id="162" name="This is the third action step you should complete before the next lesson."/>
              <p:cNvSpPr txBox="1"/>
              <p:nvPr/>
            </p:nvSpPr>
            <p:spPr>
              <a:xfrm>
                <a:off x="271856" y="-1"/>
                <a:ext cx="5587567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third action step you should complete before the next lesson.</a:t>
                </a:r>
              </a:p>
            </p:txBody>
          </p:sp>
          <p:grpSp>
            <p:nvGrpSpPr>
              <p:cNvPr id="165" name="Group"/>
              <p:cNvGrpSpPr/>
              <p:nvPr/>
            </p:nvGrpSpPr>
            <p:grpSpPr>
              <a:xfrm>
                <a:off x="0" y="54070"/>
                <a:ext cx="188180" cy="193882"/>
                <a:chOff x="0" y="0"/>
                <a:chExt cx="188179" cy="193880"/>
              </a:xfrm>
            </p:grpSpPr>
            <p:sp>
              <p:nvSpPr>
                <p:cNvPr id="163" name="Square"/>
                <p:cNvSpPr/>
                <p:nvPr/>
              </p:nvSpPr>
              <p:spPr>
                <a:xfrm>
                  <a:off x="0" y="0"/>
                  <a:ext cx="188180" cy="193881"/>
                </a:xfrm>
                <a:prstGeom prst="rect">
                  <a:avLst/>
                </a:pr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64" name="Square"/>
                <p:cNvSpPr/>
                <p:nvPr/>
              </p:nvSpPr>
              <p:spPr>
                <a:xfrm>
                  <a:off x="24748" y="27548"/>
                  <a:ext cx="138684" cy="138784"/>
                </a:xfrm>
                <a:prstGeom prst="rect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  <p:grpSp>
          <p:nvGrpSpPr>
            <p:cNvPr id="171" name="Group"/>
            <p:cNvGrpSpPr/>
            <p:nvPr/>
          </p:nvGrpSpPr>
          <p:grpSpPr>
            <a:xfrm>
              <a:off x="481991" y="1803876"/>
              <a:ext cx="5975671" cy="302023"/>
              <a:chOff x="0" y="0"/>
              <a:chExt cx="5975670" cy="302021"/>
            </a:xfrm>
          </p:grpSpPr>
          <p:sp>
            <p:nvSpPr>
              <p:cNvPr id="167" name="This is the fourth action step you should complete before the next lesson."/>
              <p:cNvSpPr txBox="1"/>
              <p:nvPr/>
            </p:nvSpPr>
            <p:spPr>
              <a:xfrm>
                <a:off x="271856" y="-1"/>
                <a:ext cx="5703815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fourth action step you should complete before the next lesson.</a:t>
                </a:r>
              </a:p>
            </p:txBody>
          </p:sp>
          <p:grpSp>
            <p:nvGrpSpPr>
              <p:cNvPr id="170" name="Group"/>
              <p:cNvGrpSpPr/>
              <p:nvPr/>
            </p:nvGrpSpPr>
            <p:grpSpPr>
              <a:xfrm>
                <a:off x="0" y="54070"/>
                <a:ext cx="188180" cy="193882"/>
                <a:chOff x="0" y="0"/>
                <a:chExt cx="188179" cy="193880"/>
              </a:xfrm>
            </p:grpSpPr>
            <p:sp>
              <p:nvSpPr>
                <p:cNvPr id="168" name="Square"/>
                <p:cNvSpPr/>
                <p:nvPr/>
              </p:nvSpPr>
              <p:spPr>
                <a:xfrm>
                  <a:off x="0" y="0"/>
                  <a:ext cx="188180" cy="193881"/>
                </a:xfrm>
                <a:prstGeom prst="rect">
                  <a:avLst/>
                </a:pr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69" name="Square"/>
                <p:cNvSpPr/>
                <p:nvPr/>
              </p:nvSpPr>
              <p:spPr>
                <a:xfrm>
                  <a:off x="24748" y="27548"/>
                  <a:ext cx="138684" cy="138784"/>
                </a:xfrm>
                <a:prstGeom prst="rect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  <p:grpSp>
          <p:nvGrpSpPr>
            <p:cNvPr id="176" name="Group"/>
            <p:cNvGrpSpPr/>
            <p:nvPr/>
          </p:nvGrpSpPr>
          <p:grpSpPr>
            <a:xfrm>
              <a:off x="481991" y="2141761"/>
              <a:ext cx="5808203" cy="302023"/>
              <a:chOff x="0" y="0"/>
              <a:chExt cx="5808201" cy="302021"/>
            </a:xfrm>
          </p:grpSpPr>
          <p:sp>
            <p:nvSpPr>
              <p:cNvPr id="172" name="This is the fifth action step you should complete before the next lesson."/>
              <p:cNvSpPr txBox="1"/>
              <p:nvPr/>
            </p:nvSpPr>
            <p:spPr>
              <a:xfrm>
                <a:off x="271856" y="-1"/>
                <a:ext cx="5536346" cy="30202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30360" tIns="30360" rIns="30360" bIns="30360" numCol="1" anchor="ctr">
                <a:spAutoFit/>
              </a:bodyPr>
              <a:lstStyle>
                <a:lvl1pPr algn="l">
                  <a:defRPr b="0" sz="1400">
                    <a:solidFill>
                      <a:srgbClr val="214B6E"/>
                    </a:solidFill>
                    <a:latin typeface="Kollektif"/>
                    <a:ea typeface="Kollektif"/>
                    <a:cs typeface="Kollektif"/>
                    <a:sym typeface="Kollektif"/>
                  </a:defRPr>
                </a:lvl1pPr>
              </a:lstStyle>
              <a:p>
                <a:pPr/>
                <a:r>
                  <a:t>This is the fifth action step you should complete before the next lesson.</a:t>
                </a:r>
              </a:p>
            </p:txBody>
          </p:sp>
          <p:grpSp>
            <p:nvGrpSpPr>
              <p:cNvPr id="175" name="Group"/>
              <p:cNvGrpSpPr/>
              <p:nvPr/>
            </p:nvGrpSpPr>
            <p:grpSpPr>
              <a:xfrm>
                <a:off x="0" y="54070"/>
                <a:ext cx="188180" cy="193882"/>
                <a:chOff x="0" y="0"/>
                <a:chExt cx="188179" cy="193880"/>
              </a:xfrm>
            </p:grpSpPr>
            <p:sp>
              <p:nvSpPr>
                <p:cNvPr id="173" name="Square"/>
                <p:cNvSpPr/>
                <p:nvPr/>
              </p:nvSpPr>
              <p:spPr>
                <a:xfrm>
                  <a:off x="0" y="0"/>
                  <a:ext cx="188180" cy="193881"/>
                </a:xfrm>
                <a:prstGeom prst="rect">
                  <a:avLst/>
                </a:prstGeom>
                <a:solidFill>
                  <a:srgbClr val="EF8A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  <p:sp>
              <p:nvSpPr>
                <p:cNvPr id="174" name="Square"/>
                <p:cNvSpPr/>
                <p:nvPr/>
              </p:nvSpPr>
              <p:spPr>
                <a:xfrm>
                  <a:off x="24748" y="27548"/>
                  <a:ext cx="138684" cy="138784"/>
                </a:xfrm>
                <a:prstGeom prst="rect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30360" tIns="30360" rIns="30360" bIns="30360" numCol="1" anchor="ctr">
                  <a:noAutofit/>
                </a:bodyPr>
                <a:lstStyle/>
                <a:p>
                  <a:pPr>
                    <a:defRPr b="0" sz="220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182" name="Group"/>
          <p:cNvGrpSpPr/>
          <p:nvPr/>
        </p:nvGrpSpPr>
        <p:grpSpPr>
          <a:xfrm>
            <a:off x="314906" y="8066830"/>
            <a:ext cx="7154248" cy="1695806"/>
            <a:chOff x="0" y="0"/>
            <a:chExt cx="7154246" cy="1695805"/>
          </a:xfrm>
        </p:grpSpPr>
        <p:sp>
          <p:nvSpPr>
            <p:cNvPr id="178" name="Rounded Rectangle"/>
            <p:cNvSpPr/>
            <p:nvPr/>
          </p:nvSpPr>
          <p:spPr>
            <a:xfrm>
              <a:off x="0" y="0"/>
              <a:ext cx="7154247" cy="1695806"/>
            </a:xfrm>
            <a:prstGeom prst="roundRect">
              <a:avLst>
                <a:gd name="adj" fmla="val 6569"/>
              </a:avLst>
            </a:prstGeom>
            <a:solidFill>
              <a:srgbClr val="E2E2E2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79" name="Rounded Rectangle"/>
            <p:cNvSpPr/>
            <p:nvPr/>
          </p:nvSpPr>
          <p:spPr>
            <a:xfrm>
              <a:off x="192618" y="634048"/>
              <a:ext cx="6769010" cy="953349"/>
            </a:xfrm>
            <a:prstGeom prst="roundRect">
              <a:avLst>
                <a:gd name="adj" fmla="val 11989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0" name="Ideas and Notes"/>
            <p:cNvSpPr txBox="1"/>
            <p:nvPr/>
          </p:nvSpPr>
          <p:spPr>
            <a:xfrm>
              <a:off x="1181159" y="110786"/>
              <a:ext cx="1908226" cy="41632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0360" tIns="30360" rIns="30360" bIns="30360" numCol="1" anchor="ctr">
              <a:spAutoFit/>
            </a:bodyPr>
            <a:lstStyle>
              <a:lvl1pPr algn="l">
                <a:defRPr b="0" sz="2000">
                  <a:solidFill>
                    <a:srgbClr val="214B6E"/>
                  </a:solidFill>
                  <a:latin typeface="Kollektif"/>
                  <a:ea typeface="Kollektif"/>
                  <a:cs typeface="Kollektif"/>
                  <a:sym typeface="Kollektif"/>
                </a:defRPr>
              </a:lvl1pPr>
            </a:lstStyle>
            <a:p>
              <a:pPr/>
              <a:r>
                <a:t>Ideas and Notes</a:t>
              </a:r>
            </a:p>
          </p:txBody>
        </p:sp>
        <p:sp>
          <p:nvSpPr>
            <p:cNvPr id="181" name="Light Bulb"/>
            <p:cNvSpPr/>
            <p:nvPr/>
          </p:nvSpPr>
          <p:spPr>
            <a:xfrm>
              <a:off x="697487" y="110786"/>
              <a:ext cx="240102" cy="416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0"/>
                  </a:moveTo>
                  <a:cubicBezTo>
                    <a:pt x="16765" y="0"/>
                    <a:pt x="21600" y="2843"/>
                    <a:pt x="21600" y="6352"/>
                  </a:cubicBezTo>
                  <a:cubicBezTo>
                    <a:pt x="21600" y="7004"/>
                    <a:pt x="21433" y="7633"/>
                    <a:pt x="21123" y="8225"/>
                  </a:cubicBezTo>
                  <a:cubicBezTo>
                    <a:pt x="21123" y="8225"/>
                    <a:pt x="21123" y="8226"/>
                    <a:pt x="21123" y="8227"/>
                  </a:cubicBezTo>
                  <a:cubicBezTo>
                    <a:pt x="21109" y="8261"/>
                    <a:pt x="21073" y="8322"/>
                    <a:pt x="21021" y="8405"/>
                  </a:cubicBezTo>
                  <a:cubicBezTo>
                    <a:pt x="20907" y="8601"/>
                    <a:pt x="20778" y="8793"/>
                    <a:pt x="20634" y="8979"/>
                  </a:cubicBezTo>
                  <a:cubicBezTo>
                    <a:pt x="19377" y="10787"/>
                    <a:pt x="16161" y="15160"/>
                    <a:pt x="16160" y="16141"/>
                  </a:cubicBezTo>
                  <a:lnTo>
                    <a:pt x="15944" y="16902"/>
                  </a:lnTo>
                  <a:cubicBezTo>
                    <a:pt x="15944" y="16902"/>
                    <a:pt x="15904" y="16981"/>
                    <a:pt x="15783" y="17079"/>
                  </a:cubicBezTo>
                  <a:lnTo>
                    <a:pt x="5785" y="17079"/>
                  </a:lnTo>
                  <a:cubicBezTo>
                    <a:pt x="5664" y="16981"/>
                    <a:pt x="5624" y="16902"/>
                    <a:pt x="5624" y="16902"/>
                  </a:cubicBezTo>
                  <a:lnTo>
                    <a:pt x="5407" y="16141"/>
                  </a:lnTo>
                  <a:cubicBezTo>
                    <a:pt x="5407" y="14948"/>
                    <a:pt x="656" y="8742"/>
                    <a:pt x="448" y="8227"/>
                  </a:cubicBezTo>
                  <a:cubicBezTo>
                    <a:pt x="441" y="8211"/>
                    <a:pt x="445" y="8198"/>
                    <a:pt x="459" y="8188"/>
                  </a:cubicBezTo>
                  <a:cubicBezTo>
                    <a:pt x="162" y="7607"/>
                    <a:pt x="0" y="6990"/>
                    <a:pt x="0" y="6352"/>
                  </a:cubicBezTo>
                  <a:cubicBezTo>
                    <a:pt x="0" y="2843"/>
                    <a:pt x="4835" y="0"/>
                    <a:pt x="10800" y="0"/>
                  </a:cubicBezTo>
                  <a:close/>
                  <a:moveTo>
                    <a:pt x="15657" y="17697"/>
                  </a:moveTo>
                  <a:cubicBezTo>
                    <a:pt x="15670" y="17727"/>
                    <a:pt x="15681" y="17758"/>
                    <a:pt x="15681" y="17791"/>
                  </a:cubicBezTo>
                  <a:lnTo>
                    <a:pt x="15681" y="18399"/>
                  </a:lnTo>
                  <a:cubicBezTo>
                    <a:pt x="15681" y="18599"/>
                    <a:pt x="15422" y="18765"/>
                    <a:pt x="15090" y="18795"/>
                  </a:cubicBezTo>
                  <a:cubicBezTo>
                    <a:pt x="15169" y="18855"/>
                    <a:pt x="15218" y="18929"/>
                    <a:pt x="15218" y="19010"/>
                  </a:cubicBezTo>
                  <a:lnTo>
                    <a:pt x="15218" y="19541"/>
                  </a:lnTo>
                  <a:cubicBezTo>
                    <a:pt x="15218" y="19736"/>
                    <a:pt x="14944" y="19894"/>
                    <a:pt x="14607" y="19894"/>
                  </a:cubicBezTo>
                  <a:lnTo>
                    <a:pt x="14414" y="19894"/>
                  </a:lnTo>
                  <a:lnTo>
                    <a:pt x="14414" y="20380"/>
                  </a:lnTo>
                  <a:cubicBezTo>
                    <a:pt x="14414" y="20568"/>
                    <a:pt x="14146" y="20721"/>
                    <a:pt x="13820" y="20721"/>
                  </a:cubicBezTo>
                  <a:lnTo>
                    <a:pt x="12784" y="20721"/>
                  </a:lnTo>
                  <a:cubicBezTo>
                    <a:pt x="12675" y="21215"/>
                    <a:pt x="11829" y="21600"/>
                    <a:pt x="10800" y="21600"/>
                  </a:cubicBezTo>
                  <a:cubicBezTo>
                    <a:pt x="9771" y="21600"/>
                    <a:pt x="8925" y="21215"/>
                    <a:pt x="8816" y="20721"/>
                  </a:cubicBezTo>
                  <a:lnTo>
                    <a:pt x="7780" y="20721"/>
                  </a:lnTo>
                  <a:cubicBezTo>
                    <a:pt x="7454" y="20721"/>
                    <a:pt x="7186" y="20568"/>
                    <a:pt x="7186" y="20380"/>
                  </a:cubicBezTo>
                  <a:lnTo>
                    <a:pt x="7186" y="19894"/>
                  </a:lnTo>
                  <a:lnTo>
                    <a:pt x="6993" y="19894"/>
                  </a:lnTo>
                  <a:cubicBezTo>
                    <a:pt x="6656" y="19894"/>
                    <a:pt x="6382" y="19736"/>
                    <a:pt x="6382" y="19541"/>
                  </a:cubicBezTo>
                  <a:lnTo>
                    <a:pt x="6382" y="19010"/>
                  </a:lnTo>
                  <a:cubicBezTo>
                    <a:pt x="6382" y="18929"/>
                    <a:pt x="6431" y="18855"/>
                    <a:pt x="6510" y="18795"/>
                  </a:cubicBezTo>
                  <a:cubicBezTo>
                    <a:pt x="6178" y="18765"/>
                    <a:pt x="5919" y="18599"/>
                    <a:pt x="5919" y="18399"/>
                  </a:cubicBezTo>
                  <a:lnTo>
                    <a:pt x="5919" y="17791"/>
                  </a:lnTo>
                  <a:cubicBezTo>
                    <a:pt x="5919" y="17758"/>
                    <a:pt x="5930" y="17727"/>
                    <a:pt x="5943" y="17697"/>
                  </a:cubicBezTo>
                  <a:lnTo>
                    <a:pt x="15657" y="17697"/>
                  </a:lnTo>
                  <a:close/>
                </a:path>
              </a:pathLst>
            </a:custGeom>
            <a:solidFill>
              <a:srgbClr val="EF8A00"/>
            </a:solidFill>
            <a:ln w="3175" cap="flat">
              <a:noFill/>
              <a:miter lim="400000"/>
            </a:ln>
            <a:effectLst/>
          </p:spPr>
          <p:txBody>
            <a:bodyPr wrap="square" lIns="30360" tIns="30360" rIns="30360" bIns="3036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</p:grpSp>
      <p:sp>
        <p:nvSpPr>
          <p:cNvPr id="183" name="© 2018 - COURSE TITLE"/>
          <p:cNvSpPr txBox="1"/>
          <p:nvPr/>
        </p:nvSpPr>
        <p:spPr>
          <a:xfrm>
            <a:off x="3380246" y="9805789"/>
            <a:ext cx="1011908" cy="18772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0360" tIns="30360" rIns="30360" bIns="30360" anchor="ctr">
            <a:spAutoFit/>
          </a:bodyPr>
          <a:lstStyle>
            <a:lvl1pPr>
              <a:defRPr b="0" sz="700">
                <a:solidFill>
                  <a:srgbClr val="214B6E"/>
                </a:solidFill>
                <a:latin typeface="Kollektif"/>
                <a:ea typeface="Kollektif"/>
                <a:cs typeface="Kollektif"/>
                <a:sym typeface="Kollektif"/>
              </a:defRPr>
            </a:lvl1pPr>
          </a:lstStyle>
          <a:p>
            <a:pPr/>
            <a:r>
              <a:t>© 2018 - COURSE TITLE</a:t>
            </a:r>
          </a:p>
        </p:txBody>
      </p:sp>
      <p:sp>
        <p:nvSpPr>
          <p:cNvPr id="184" name="COURSE…"/>
          <p:cNvSpPr txBox="1"/>
          <p:nvPr/>
        </p:nvSpPr>
        <p:spPr>
          <a:xfrm>
            <a:off x="1036642" y="504919"/>
            <a:ext cx="1462396" cy="7884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0360" tIns="30360" rIns="30360" bIns="30360" anchor="ctr">
            <a:spAutoFit/>
          </a:bodyPr>
          <a:lstStyle/>
          <a:p>
            <a:pPr>
              <a:defRPr>
                <a:solidFill>
                  <a:srgbClr val="214C6E"/>
                </a:solidFill>
              </a:defRPr>
            </a:pPr>
            <a:r>
              <a:t>COURSE</a:t>
            </a:r>
          </a:p>
          <a:p>
            <a:pPr>
              <a:defRPr>
                <a:solidFill>
                  <a:srgbClr val="214C6E"/>
                </a:solidFill>
              </a:defRPr>
            </a:pPr>
            <a:r>
              <a:t>LOGO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360" tIns="30360" rIns="30360" bIns="30360" numCol="1" spcCol="38100" rtlCol="0" anchor="ctr" upright="0">
        <a:spAutoFit/>
      </a:bodyPr>
      <a:lstStyle>
        <a:defPPr marL="0" marR="0" indent="0" algn="ctr" defTabSz="60245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360" tIns="30360" rIns="30360" bIns="30360" numCol="1" spcCol="38100" rtlCol="0" anchor="ctr" upright="0">
        <a:spAutoFit/>
      </a:bodyPr>
      <a:lstStyle>
        <a:defPPr marL="0" marR="0" indent="0" algn="ctr" defTabSz="60245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360" tIns="30360" rIns="30360" bIns="30360" numCol="1" spcCol="38100" rtlCol="0" anchor="ctr" upright="0">
        <a:spAutoFit/>
      </a:bodyPr>
      <a:lstStyle>
        <a:defPPr marL="0" marR="0" indent="0" algn="ctr" defTabSz="60245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360" tIns="30360" rIns="30360" bIns="30360" numCol="1" spcCol="38100" rtlCol="0" anchor="ctr" upright="0">
        <a:spAutoFit/>
      </a:bodyPr>
      <a:lstStyle>
        <a:defPPr marL="0" marR="0" indent="0" algn="ctr" defTabSz="60245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