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461288-8F93-4C26-B118-336BD4CE89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368AD1-83EE-47D8-A6E1-6387208B2C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6C0D17-AE15-4BF8-82F2-6FCFEC8F46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94FCB-55B0-4281-80C7-0CF17639AD1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A0F327-5B59-4D8A-BE7D-D29F73797E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47D01-53C7-450C-90E6-B5FDCF193D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8C132-93B3-40BC-9B93-0B0E42754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659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907A92-9767-4B92-887A-6C6D8D242C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25F9152-C5D4-4CE6-823A-861DB6E7A4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1456D4-CDFC-4959-8326-44AEB9867C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94FCB-55B0-4281-80C7-0CF17639AD1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7B572B-5FE6-4C03-B9DE-B932296F8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80C501-76F3-4C52-92A1-F1953D6F7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8C132-93B3-40BC-9B93-0B0E42754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4462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435C726-6593-4C7D-B19A-AE9DCC4F61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6290068-5E07-4EE5-AC35-948F18881C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1C1EC9-6B09-4B6A-A72C-030A2C4BF6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94FCB-55B0-4281-80C7-0CF17639AD1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F54EC2-B4E2-42E9-BF59-1478D5F52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FAE232-221A-4441-9E4E-A1A9D55B9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8C132-93B3-40BC-9B93-0B0E42754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003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0C2FBF-ED44-40D7-B61D-2F6FE4A50B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053580-B017-4BCA-A93B-67EB81B51E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D3EF14-268A-41D5-8D09-D80E6A45B8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94FCB-55B0-4281-80C7-0CF17639AD1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8ADFEC-0C75-4842-84DD-027965CDA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544010-4F4B-423A-A90A-00282A8AC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8C132-93B3-40BC-9B93-0B0E42754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097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C6DDC9-D807-4016-8858-56C1F9CA4F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985CD6-041F-4211-9904-CB71D29DB9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C98249-F2E1-484A-AFA7-C4406871DB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94FCB-55B0-4281-80C7-0CF17639AD1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BC0F4C-2E7A-43F7-9FD4-4B85FDE320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6A5DD4-770E-4664-8220-6C17FE2DB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8C132-93B3-40BC-9B93-0B0E42754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812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40B6D9-0D0A-428D-AB15-9AFE897C0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466782-ACAE-4F9D-A61D-B3075AE947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3960D8-7914-4B5C-942C-50FEFB33F9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1191D6-A2CA-4578-B066-9EDB72E3C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94FCB-55B0-4281-80C7-0CF17639AD1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1117F2-0018-46A9-933F-19CCC430DC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2A323C-2C00-479E-AE73-66A3071FFE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8C132-93B3-40BC-9B93-0B0E42754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958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35DD8A-FD5A-497F-82A1-0EB5F5439D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5887F7-E5D7-4D1A-BD63-699A93DA1C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B360D4-552C-48F2-BDFB-7BDF237D85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B3E644-00F1-4553-B342-3DAE23C323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E2E53F5-1EA7-41AE-B6DA-6C9BA616A82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8CD9386-5D19-44F9-A0AE-BCD71CFC7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94FCB-55B0-4281-80C7-0CF17639AD1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27767E-FAEC-40BD-AC69-4D7C71F620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9387569-B37E-40BE-8F51-E21163EE5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8C132-93B3-40BC-9B93-0B0E42754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809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309A4F-CA33-47F3-A00B-A7654955E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D6FD17-A673-4256-B23F-50D9CE325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94FCB-55B0-4281-80C7-0CF17639AD1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6F40B3-9B5F-4C76-977E-AE4FC078C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6DF36C-A8AF-4129-8285-DF3645180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8C132-93B3-40BC-9B93-0B0E42754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5069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68AFB57-4E50-4393-8D62-B5D99A8D90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94FCB-55B0-4281-80C7-0CF17639AD1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F151D51-FBFC-42EF-9E87-1CB2BD734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EEB93E-E3C7-4DB0-881E-72A775B866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8C132-93B3-40BC-9B93-0B0E42754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997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E9CDD-5BFB-4D65-AACD-E44478307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38B1FE-20A0-44C5-B20C-1AA909862F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7CEA06-C6AF-42CD-9012-97E54EEEA0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0C8A96-0BE6-41BF-8C0A-EBEA755D47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94FCB-55B0-4281-80C7-0CF17639AD1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A9CA0E-0DE4-4699-B751-63C1AA317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20CF77-9964-4D9D-99C9-76CAD1619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8C132-93B3-40BC-9B93-0B0E42754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1686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D0E27-F12A-40CE-AA41-591C05C30A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63661E-E983-496C-9B21-622DA68B66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8AFDC5-CF96-4EE6-BE92-104E710F55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D1ABBF-A5EC-492C-996F-6E613B599C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94FCB-55B0-4281-80C7-0CF17639AD1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F36BD5-F253-467A-86B4-BE0BE9386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4B7E8B-7250-4DA6-A750-7F7F29D2B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8C132-93B3-40BC-9B93-0B0E42754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020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2E72A6-400A-47E5-8BFB-7A7AECA74B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894CDA-02CE-4D0C-990F-D1F74C1F7C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643CB2-C2E3-4541-94A8-AAB2680D8E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F94FCB-55B0-4281-80C7-0CF17639AD1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653F06-524D-4560-9E2A-321B3DCFD2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6625E9-ABCC-47E7-8991-E5D4CF91DA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F8C132-93B3-40BC-9B93-0B0E42754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92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53D7D76-7406-416F-84A0-D676E3824C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842" y="0"/>
            <a:ext cx="1277830" cy="127783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98AB535-D5AE-474A-AE90-10840F0E416F}"/>
              </a:ext>
            </a:extLst>
          </p:cNvPr>
          <p:cNvSpPr txBox="1"/>
          <p:nvPr/>
        </p:nvSpPr>
        <p:spPr>
          <a:xfrm>
            <a:off x="177553" y="210961"/>
            <a:ext cx="1633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Some Text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5CDD0B-3DBC-49D4-AB72-A0EBAF3263C0}"/>
              </a:ext>
            </a:extLst>
          </p:cNvPr>
          <p:cNvSpPr txBox="1"/>
          <p:nvPr/>
        </p:nvSpPr>
        <p:spPr>
          <a:xfrm>
            <a:off x="177553" y="609027"/>
            <a:ext cx="1633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Some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4C9772B-9F2C-467D-AD9C-E080FAD461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201" y="1407425"/>
            <a:ext cx="4706315" cy="264730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65A0FA7-63EF-4D62-AF04-CE1C294FB3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201" y="4184322"/>
            <a:ext cx="4256762" cy="2394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8587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AC5FD4D-7915-4B40-899E-81009A667114}"/>
              </a:ext>
            </a:extLst>
          </p:cNvPr>
          <p:cNvSpPr/>
          <p:nvPr/>
        </p:nvSpPr>
        <p:spPr>
          <a:xfrm>
            <a:off x="302697" y="1862011"/>
            <a:ext cx="1648841" cy="14736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ADF611F3-7E09-4CD7-8FFA-3753DF5138D6}"/>
              </a:ext>
            </a:extLst>
          </p:cNvPr>
          <p:cNvSpPr/>
          <p:nvPr/>
        </p:nvSpPr>
        <p:spPr>
          <a:xfrm>
            <a:off x="2517538" y="1604558"/>
            <a:ext cx="1968438" cy="173114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1DC46ED9-9A44-4D23-A5D9-EECE60C555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2697" y="3522297"/>
            <a:ext cx="3199060" cy="319906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D6EAB7C-8579-4D03-B37A-AB32B8A20556}"/>
              </a:ext>
            </a:extLst>
          </p:cNvPr>
          <p:cNvSpPr txBox="1"/>
          <p:nvPr/>
        </p:nvSpPr>
        <p:spPr>
          <a:xfrm>
            <a:off x="313400" y="136643"/>
            <a:ext cx="22691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Text </a:t>
            </a:r>
            <a:r>
              <a:rPr lang="en-US" dirty="0" err="1"/>
              <a:t>text</a:t>
            </a:r>
            <a:r>
              <a:rPr lang="en-US" dirty="0"/>
              <a:t> </a:t>
            </a:r>
            <a:r>
              <a:rPr lang="en-US" dirty="0" err="1"/>
              <a:t>text</a:t>
            </a:r>
            <a:r>
              <a:rPr lang="en-US" dirty="0"/>
              <a:t> </a:t>
            </a:r>
            <a:r>
              <a:rPr lang="en-US" dirty="0" err="1"/>
              <a:t>text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line2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8AA2029-DA9E-45D8-867C-65209125AE11}"/>
              </a:ext>
            </a:extLst>
          </p:cNvPr>
          <p:cNvSpPr txBox="1"/>
          <p:nvPr/>
        </p:nvSpPr>
        <p:spPr>
          <a:xfrm>
            <a:off x="313400" y="887728"/>
            <a:ext cx="2997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Text </a:t>
            </a:r>
            <a:r>
              <a:rPr lang="en-US" dirty="0" err="1"/>
              <a:t>text</a:t>
            </a:r>
            <a:r>
              <a:rPr lang="en-US" dirty="0"/>
              <a:t> </a:t>
            </a:r>
            <a:r>
              <a:rPr lang="en-US" dirty="0" err="1"/>
              <a:t>text</a:t>
            </a:r>
            <a:r>
              <a:rPr lang="en-US" dirty="0"/>
              <a:t> </a:t>
            </a:r>
            <a:r>
              <a:rPr lang="en-US" dirty="0" err="1"/>
              <a:t>text</a:t>
            </a:r>
            <a:r>
              <a:rPr lang="en-US" dirty="0"/>
              <a:t> </a:t>
            </a:r>
            <a:r>
              <a:rPr lang="en-US" dirty="0" err="1"/>
              <a:t>text</a:t>
            </a:r>
            <a:r>
              <a:rPr lang="en-US" dirty="0"/>
              <a:t> </a:t>
            </a:r>
            <a:r>
              <a:rPr lang="en-US" dirty="0" err="1"/>
              <a:t>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80215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15</Words>
  <Application>Microsoft Office PowerPoint</Application>
  <PresentationFormat>Widescreen</PresentationFormat>
  <Paragraphs>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Yurii Tyhonenko</dc:creator>
  <cp:lastModifiedBy>Yurii Tyhonenko</cp:lastModifiedBy>
  <cp:revision>3</cp:revision>
  <dcterms:created xsi:type="dcterms:W3CDTF">2025-10-16T18:09:39Z</dcterms:created>
  <dcterms:modified xsi:type="dcterms:W3CDTF">2025-10-16T18:18:23Z</dcterms:modified>
</cp:coreProperties>
</file>