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1E67B-67D1-4B7F-9909-B1DCD3174F5E}" v="4" dt="2026-05-29T10:37:09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58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ío Alvarez - Report Comunicación" userId="db8c238c-9953-4573-84f6-4e9f27603660" providerId="ADAL" clId="{5E49D113-8F96-428C-941F-21B016FA387D}"/>
    <pc:docChg chg="undo custSel addSld modSld modMainMaster">
      <pc:chgData name="Rocío Alvarez - Report Comunicación" userId="db8c238c-9953-4573-84f6-4e9f27603660" providerId="ADAL" clId="{5E49D113-8F96-428C-941F-21B016FA387D}" dt="2026-05-29T10:38:34.287" v="39" actId="1076"/>
      <pc:docMkLst>
        <pc:docMk/>
      </pc:docMkLst>
      <pc:sldChg chg="addSp delSp modSp mod">
        <pc:chgData name="Rocío Alvarez - Report Comunicación" userId="db8c238c-9953-4573-84f6-4e9f27603660" providerId="ADAL" clId="{5E49D113-8F96-428C-941F-21B016FA387D}" dt="2026-05-29T10:37:09.021" v="22"/>
        <pc:sldMkLst>
          <pc:docMk/>
          <pc:sldMk cId="1512501082" sldId="256"/>
        </pc:sldMkLst>
        <pc:spChg chg="add mod">
          <ac:chgData name="Rocío Alvarez - Report Comunicación" userId="db8c238c-9953-4573-84f6-4e9f27603660" providerId="ADAL" clId="{5E49D113-8F96-428C-941F-21B016FA387D}" dt="2026-05-29T10:36:03.171" v="4" actId="1076"/>
          <ac:spMkLst>
            <pc:docMk/>
            <pc:sldMk cId="1512501082" sldId="256"/>
            <ac:spMk id="3" creationId="{3678E384-1835-1644-71DB-0541F2BCEF13}"/>
          </ac:spMkLst>
        </pc:spChg>
        <pc:spChg chg="del">
          <ac:chgData name="Rocío Alvarez - Report Comunicación" userId="db8c238c-9953-4573-84f6-4e9f27603660" providerId="ADAL" clId="{5E49D113-8F96-428C-941F-21B016FA387D}" dt="2026-05-29T10:35:56.622" v="1" actId="478"/>
          <ac:spMkLst>
            <pc:docMk/>
            <pc:sldMk cId="1512501082" sldId="256"/>
            <ac:spMk id="5" creationId="{73644D6A-BADD-C7F9-82B3-417F452D0514}"/>
          </ac:spMkLst>
        </pc:spChg>
        <pc:spChg chg="add mod">
          <ac:chgData name="Rocío Alvarez - Report Comunicación" userId="db8c238c-9953-4573-84f6-4e9f27603660" providerId="ADAL" clId="{5E49D113-8F96-428C-941F-21B016FA387D}" dt="2026-05-29T10:36:03.171" v="4" actId="1076"/>
          <ac:spMkLst>
            <pc:docMk/>
            <pc:sldMk cId="1512501082" sldId="256"/>
            <ac:spMk id="6" creationId="{BCCFD97F-B94B-A45A-D136-A25FC7119438}"/>
          </ac:spMkLst>
        </pc:spChg>
        <pc:spChg chg="add mod">
          <ac:chgData name="Rocío Alvarez - Report Comunicación" userId="db8c238c-9953-4573-84f6-4e9f27603660" providerId="ADAL" clId="{5E49D113-8F96-428C-941F-21B016FA387D}" dt="2026-05-29T10:36:03.171" v="4" actId="1076"/>
          <ac:spMkLst>
            <pc:docMk/>
            <pc:sldMk cId="1512501082" sldId="256"/>
            <ac:spMk id="7" creationId="{3193555F-F5ED-4028-8FA2-00FDFADDD22D}"/>
          </ac:spMkLst>
        </pc:spChg>
        <pc:spChg chg="add mod">
          <ac:chgData name="Rocío Alvarez - Report Comunicación" userId="db8c238c-9953-4573-84f6-4e9f27603660" providerId="ADAL" clId="{5E49D113-8F96-428C-941F-21B016FA387D}" dt="2026-05-29T10:36:03.171" v="4" actId="1076"/>
          <ac:spMkLst>
            <pc:docMk/>
            <pc:sldMk cId="1512501082" sldId="256"/>
            <ac:spMk id="8" creationId="{F022247D-3476-6CDB-176F-F52D6EAE889F}"/>
          </ac:spMkLst>
        </pc:spChg>
        <pc:spChg chg="add mod">
          <ac:chgData name="Rocío Alvarez - Report Comunicación" userId="db8c238c-9953-4573-84f6-4e9f27603660" providerId="ADAL" clId="{5E49D113-8F96-428C-941F-21B016FA387D}" dt="2026-05-29T10:37:09.021" v="22"/>
          <ac:spMkLst>
            <pc:docMk/>
            <pc:sldMk cId="1512501082" sldId="256"/>
            <ac:spMk id="9" creationId="{35626343-473F-0F0D-4974-EA0202A1315D}"/>
          </ac:spMkLst>
        </pc:spChg>
        <pc:spChg chg="add mod">
          <ac:chgData name="Rocío Alvarez - Report Comunicación" userId="db8c238c-9953-4573-84f6-4e9f27603660" providerId="ADAL" clId="{5E49D113-8F96-428C-941F-21B016FA387D}" dt="2026-05-29T10:37:09.021" v="22"/>
          <ac:spMkLst>
            <pc:docMk/>
            <pc:sldMk cId="1512501082" sldId="256"/>
            <ac:spMk id="10" creationId="{29913C48-828B-6510-7835-F952F3A8DF0B}"/>
          </ac:spMkLst>
        </pc:spChg>
        <pc:spChg chg="add mod">
          <ac:chgData name="Rocío Alvarez - Report Comunicación" userId="db8c238c-9953-4573-84f6-4e9f27603660" providerId="ADAL" clId="{5E49D113-8F96-428C-941F-21B016FA387D}" dt="2026-05-29T10:37:09.021" v="22"/>
          <ac:spMkLst>
            <pc:docMk/>
            <pc:sldMk cId="1512501082" sldId="256"/>
            <ac:spMk id="11" creationId="{D3E62832-D139-16A4-2A4A-3887B0AEAA3C}"/>
          </ac:spMkLst>
        </pc:spChg>
        <pc:picChg chg="add mod">
          <ac:chgData name="Rocío Alvarez - Report Comunicación" userId="db8c238c-9953-4573-84f6-4e9f27603660" providerId="ADAL" clId="{5E49D113-8F96-428C-941F-21B016FA387D}" dt="2026-05-29T10:36:03.171" v="4" actId="1076"/>
          <ac:picMkLst>
            <pc:docMk/>
            <pc:sldMk cId="1512501082" sldId="256"/>
            <ac:picMk id="2" creationId="{BF3FACB3-54FB-E931-C726-5402B45A48EE}"/>
          </ac:picMkLst>
        </pc:picChg>
        <pc:picChg chg="del">
          <ac:chgData name="Rocío Alvarez - Report Comunicación" userId="db8c238c-9953-4573-84f6-4e9f27603660" providerId="ADAL" clId="{5E49D113-8F96-428C-941F-21B016FA387D}" dt="2026-05-29T10:35:54.260" v="0" actId="478"/>
          <ac:picMkLst>
            <pc:docMk/>
            <pc:sldMk cId="1512501082" sldId="256"/>
            <ac:picMk id="4" creationId="{8AF81822-5D6B-C445-E388-4BECD4171D35}"/>
          </ac:picMkLst>
        </pc:picChg>
      </pc:sldChg>
      <pc:sldChg chg="modSp add mod">
        <pc:chgData name="Rocío Alvarez - Report Comunicación" userId="db8c238c-9953-4573-84f6-4e9f27603660" providerId="ADAL" clId="{5E49D113-8F96-428C-941F-21B016FA387D}" dt="2026-05-29T10:37:20.754" v="28" actId="20577"/>
        <pc:sldMkLst>
          <pc:docMk/>
          <pc:sldMk cId="750944244" sldId="257"/>
        </pc:sldMkLst>
        <pc:spChg chg="mod">
          <ac:chgData name="Rocío Alvarez - Report Comunicación" userId="db8c238c-9953-4573-84f6-4e9f27603660" providerId="ADAL" clId="{5E49D113-8F96-428C-941F-21B016FA387D}" dt="2026-05-29T10:37:20.754" v="28" actId="20577"/>
          <ac:spMkLst>
            <pc:docMk/>
            <pc:sldMk cId="750944244" sldId="257"/>
            <ac:spMk id="9" creationId="{F2B60BE8-B630-77DE-BA9F-5E4456CA2EA9}"/>
          </ac:spMkLst>
        </pc:spChg>
      </pc:sldChg>
      <pc:sldChg chg="modSp add mod">
        <pc:chgData name="Rocío Alvarez - Report Comunicación" userId="db8c238c-9953-4573-84f6-4e9f27603660" providerId="ADAL" clId="{5E49D113-8F96-428C-941F-21B016FA387D}" dt="2026-05-29T10:37:24.938" v="34" actId="20577"/>
        <pc:sldMkLst>
          <pc:docMk/>
          <pc:sldMk cId="1820020831" sldId="258"/>
        </pc:sldMkLst>
        <pc:spChg chg="mod">
          <ac:chgData name="Rocío Alvarez - Report Comunicación" userId="db8c238c-9953-4573-84f6-4e9f27603660" providerId="ADAL" clId="{5E49D113-8F96-428C-941F-21B016FA387D}" dt="2026-05-29T10:37:24.938" v="34" actId="20577"/>
          <ac:spMkLst>
            <pc:docMk/>
            <pc:sldMk cId="1820020831" sldId="258"/>
            <ac:spMk id="9" creationId="{6B48C4EB-8FBA-2BDC-4FE4-E66BA289F414}"/>
          </ac:spMkLst>
        </pc:spChg>
      </pc:sldChg>
      <pc:sldMasterChg chg="addSp delSp modSp mod">
        <pc:chgData name="Rocío Alvarez - Report Comunicación" userId="db8c238c-9953-4573-84f6-4e9f27603660" providerId="ADAL" clId="{5E49D113-8F96-428C-941F-21B016FA387D}" dt="2026-05-29T10:38:34.287" v="39" actId="1076"/>
        <pc:sldMasterMkLst>
          <pc:docMk/>
          <pc:sldMasterMk cId="1173919809" sldId="2147483648"/>
        </pc:sldMasterMkLst>
        <pc:spChg chg="del">
          <ac:chgData name="Rocío Alvarez - Report Comunicación" userId="db8c238c-9953-4573-84f6-4e9f27603660" providerId="ADAL" clId="{5E49D113-8F96-428C-941F-21B016FA387D}" dt="2026-05-29T10:36:11.471" v="5" actId="478"/>
          <ac:spMkLst>
            <pc:docMk/>
            <pc:sldMasterMk cId="1173919809" sldId="2147483648"/>
            <ac:spMk id="2" creationId="{8DB7DB55-0E60-67E0-83F5-F8BC08D14498}"/>
          </ac:spMkLst>
        </pc:spChg>
        <pc:spChg chg="del">
          <ac:chgData name="Rocío Alvarez - Report Comunicación" userId="db8c238c-9953-4573-84f6-4e9f27603660" providerId="ADAL" clId="{5E49D113-8F96-428C-941F-21B016FA387D}" dt="2026-05-29T10:36:12.241" v="6" actId="478"/>
          <ac:spMkLst>
            <pc:docMk/>
            <pc:sldMasterMk cId="1173919809" sldId="2147483648"/>
            <ac:spMk id="3" creationId="{E909FBDB-7DBB-FEDE-C4E3-FCC925A8D330}"/>
          </ac:spMkLst>
        </pc:spChg>
        <pc:spChg chg="del">
          <ac:chgData name="Rocío Alvarez - Report Comunicación" userId="db8c238c-9953-4573-84f6-4e9f27603660" providerId="ADAL" clId="{5E49D113-8F96-428C-941F-21B016FA387D}" dt="2026-05-29T10:36:13.238" v="7" actId="478"/>
          <ac:spMkLst>
            <pc:docMk/>
            <pc:sldMasterMk cId="1173919809" sldId="2147483648"/>
            <ac:spMk id="4" creationId="{F90B0896-978E-24EF-5726-A0F435A59DB8}"/>
          </ac:spMkLst>
        </pc:spChg>
        <pc:spChg chg="del">
          <ac:chgData name="Rocío Alvarez - Report Comunicación" userId="db8c238c-9953-4573-84f6-4e9f27603660" providerId="ADAL" clId="{5E49D113-8F96-428C-941F-21B016FA387D}" dt="2026-05-29T10:36:14.274" v="8" actId="478"/>
          <ac:spMkLst>
            <pc:docMk/>
            <pc:sldMasterMk cId="1173919809" sldId="2147483648"/>
            <ac:spMk id="5" creationId="{D918A0ED-4C02-32B0-9252-9E18CAB2DF90}"/>
          </ac:spMkLst>
        </pc:spChg>
        <pc:spChg chg="del">
          <ac:chgData name="Rocío Alvarez - Report Comunicación" userId="db8c238c-9953-4573-84f6-4e9f27603660" providerId="ADAL" clId="{5E49D113-8F96-428C-941F-21B016FA387D}" dt="2026-05-29T10:36:15.222" v="9" actId="478"/>
          <ac:spMkLst>
            <pc:docMk/>
            <pc:sldMasterMk cId="1173919809" sldId="2147483648"/>
            <ac:spMk id="6" creationId="{921AF4F3-3DA6-2AC1-5EBA-1155645F32DF}"/>
          </ac:spMkLst>
        </pc:spChg>
        <pc:spChg chg="add del mod">
          <ac:chgData name="Rocío Alvarez - Report Comunicación" userId="db8c238c-9953-4573-84f6-4e9f27603660" providerId="ADAL" clId="{5E49D113-8F96-428C-941F-21B016FA387D}" dt="2026-05-29T10:37:05.405" v="21" actId="21"/>
          <ac:spMkLst>
            <pc:docMk/>
            <pc:sldMasterMk cId="1173919809" sldId="2147483648"/>
            <ac:spMk id="8" creationId="{35626343-473F-0F0D-4974-EA0202A1315D}"/>
          </ac:spMkLst>
        </pc:spChg>
        <pc:spChg chg="add del mod">
          <ac:chgData name="Rocío Alvarez - Report Comunicación" userId="db8c238c-9953-4573-84f6-4e9f27603660" providerId="ADAL" clId="{5E49D113-8F96-428C-941F-21B016FA387D}" dt="2026-05-29T10:37:05.405" v="21" actId="21"/>
          <ac:spMkLst>
            <pc:docMk/>
            <pc:sldMasterMk cId="1173919809" sldId="2147483648"/>
            <ac:spMk id="9" creationId="{29913C48-828B-6510-7835-F952F3A8DF0B}"/>
          </ac:spMkLst>
        </pc:spChg>
        <pc:spChg chg="add del mod">
          <ac:chgData name="Rocío Alvarez - Report Comunicación" userId="db8c238c-9953-4573-84f6-4e9f27603660" providerId="ADAL" clId="{5E49D113-8F96-428C-941F-21B016FA387D}" dt="2026-05-29T10:37:05.405" v="21" actId="21"/>
          <ac:spMkLst>
            <pc:docMk/>
            <pc:sldMasterMk cId="1173919809" sldId="2147483648"/>
            <ac:spMk id="10" creationId="{D3E62832-D139-16A4-2A4A-3887B0AEAA3C}"/>
          </ac:spMkLst>
        </pc:spChg>
        <pc:spChg chg="add mod">
          <ac:chgData name="Rocío Alvarez - Report Comunicación" userId="db8c238c-9953-4573-84f6-4e9f27603660" providerId="ADAL" clId="{5E49D113-8F96-428C-941F-21B016FA387D}" dt="2026-05-29T10:38:34.287" v="39" actId="1076"/>
          <ac:spMkLst>
            <pc:docMk/>
            <pc:sldMasterMk cId="1173919809" sldId="2147483648"/>
            <ac:spMk id="11" creationId="{3E174045-F255-352F-FEF5-130A6E0B60AA}"/>
          </ac:spMkLst>
        </pc:spChg>
        <pc:picChg chg="add mod ord">
          <ac:chgData name="Rocío Alvarez - Report Comunicación" userId="db8c238c-9953-4573-84f6-4e9f27603660" providerId="ADAL" clId="{5E49D113-8F96-428C-941F-21B016FA387D}" dt="2026-05-29T10:38:28.938" v="38" actId="167"/>
          <ac:picMkLst>
            <pc:docMk/>
            <pc:sldMasterMk cId="1173919809" sldId="2147483648"/>
            <ac:picMk id="3" creationId="{462F7722-22D0-8F94-2596-E3200588FA3E}"/>
          </ac:picMkLst>
        </pc:picChg>
        <pc:picChg chg="add del mod">
          <ac:chgData name="Rocío Alvarez - Report Comunicación" userId="db8c238c-9953-4573-84f6-4e9f27603660" providerId="ADAL" clId="{5E49D113-8F96-428C-941F-21B016FA387D}" dt="2026-05-29T10:38:24.237" v="35" actId="478"/>
          <ac:picMkLst>
            <pc:docMk/>
            <pc:sldMasterMk cId="1173919809" sldId="2147483648"/>
            <ac:picMk id="7" creationId="{DDB6AAE3-DF18-B3A4-389E-AFADAE77FB3A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8C7C5-5E64-97EB-5732-C2897C6E7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BC1C61-2EFF-CBFE-4BE4-B795F9C3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D8E3B-18D0-98A5-900D-A49AD339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6D9ECC-36B8-6BF4-4755-87C627E1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EA03B-9E55-4ABE-7448-B134E5C6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622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F85C-24A3-48FE-CD68-A5A75611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69F301-FD5E-895F-2887-8ECEB927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FAEDF-9028-1308-F738-623D0CB8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72139-B74B-68EC-762B-AC107452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ADFBC-F0F7-88D2-C098-0ADB50F3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628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798903-8C1B-2D69-4A90-1E81ED601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CEAFBF-D6E5-5E51-0710-9B7A3D07E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FB3E0-6BA8-6A12-7A34-649F2EB3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F25E2-F49B-F0F0-490C-299CF130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7EF35-504A-CFD3-533B-FF96F927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35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A9A56-8043-56F6-84E7-B7F5592E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96378E-250E-9169-BC60-13BEFB8D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B5CFE-6B18-157C-B383-68F9F447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2F744-7B2E-DD25-36EA-9C04F7F7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23AB-D3A0-98FF-7391-27CB3822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89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783F1-3FE6-B17A-88D3-92B15E32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EEF539-192A-7E72-8176-4EC17991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C5A06-08E2-B5FE-80C9-222B80D2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3D3EBE-4720-6B31-2660-DF5948AE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EF8C0-410F-6D8A-C26F-B29BF63B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398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5A6FE-B856-483C-F05B-DF4133AD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DE749-7BBC-985F-4DD3-8F6994AB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9F5AD0-67DF-DA46-26DD-48A395BE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F84433-C8DE-7A38-E5D3-5756F9A2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D4F0C-5999-C321-0A3D-6705E364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BDF707-A64B-D02E-25AC-48708021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706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5BB16-FAA7-3223-5084-F56D59FE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B877C7-6B07-4620-42B4-AA1378240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B08F2-3849-4124-23F1-6D7E50E6C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8A0FC8-A421-004A-3AC2-98A2C88BC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11FA2B-72E0-BB91-E452-C3C10E9DF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DFE67B-6086-F20A-6EAE-359725A0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1170F1-17EB-4E59-7025-C72C266A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6BCE58-BBD0-5444-1266-AEC3E1B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10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F9C5-C265-480C-6A78-6ED31318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A72747-8CA2-6C58-C9FB-ECE60EDC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855625-068B-2CF7-E185-35B9F936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7BE3C7-F5CD-466A-8F5A-DB42B9E1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76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2B216B-43F6-22EC-C6A6-024518BB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653445-CDD7-C129-B43F-74131395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DB8ACF-95ED-C4F9-95AF-11D278A3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9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83F47-ED35-C810-C9E7-A7A4C0B3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A400FE-0B25-0168-64ED-6501512C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040C7-9A2A-58DE-A43C-76B9729AB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147972-E4EF-CC15-164B-20E61161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E8C7E7-0C76-09F9-94EC-C2E61DAE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70B5E-2FDF-F90A-9AB9-99DA80EB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720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6F6EB-DA64-90DA-6CA0-F88930D6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C23223-7D13-C78F-F4A0-7B7F319B7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B4BF05-8104-FFD9-D9D0-A1D58D26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AE00FA-0BB8-3F9F-412A-20F498D0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5DE8C8-4D01-5342-B549-5E7BD4DB9687}" type="datetimeFigureOut">
              <a:rPr lang="es-ES_tradnl" smtClean="0"/>
              <a:t>29/05/2026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5979BD-2DF6-329D-79B4-CC12C5C3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EAF0AE-76E7-51D3-D076-9BF878DF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0F87-F682-A446-9BE9-A38CA6E1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663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2F7722-22D0-8F94-2596-E3200588FA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E174045-F255-352F-FEF5-130A6E0B60AA}"/>
              </a:ext>
            </a:extLst>
          </p:cNvPr>
          <p:cNvSpPr txBox="1"/>
          <p:nvPr userDrawn="1"/>
        </p:nvSpPr>
        <p:spPr>
          <a:xfrm>
            <a:off x="7027213" y="6323805"/>
            <a:ext cx="479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>
                <a:solidFill>
                  <a:schemeClr val="bg1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www.digitalessummit.es</a:t>
            </a:r>
          </a:p>
        </p:txBody>
      </p:sp>
    </p:spTree>
    <p:extLst>
      <p:ext uri="{BB962C8B-B14F-4D97-AF65-F5344CB8AC3E}">
        <p14:creationId xmlns:p14="http://schemas.microsoft.com/office/powerpoint/2010/main" val="11739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5626343-473F-0F0D-4974-EA0202A1315D}"/>
              </a:ext>
            </a:extLst>
          </p:cNvPr>
          <p:cNvSpPr txBox="1"/>
          <p:nvPr/>
        </p:nvSpPr>
        <p:spPr>
          <a:xfrm>
            <a:off x="3176337" y="3588584"/>
            <a:ext cx="595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u="sng" dirty="0">
                <a:solidFill>
                  <a:srgbClr val="FCFF00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PATROCINADOR PLATINUM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913C48-828B-6510-7835-F952F3A8DF0B}"/>
              </a:ext>
            </a:extLst>
          </p:cNvPr>
          <p:cNvSpPr/>
          <p:nvPr/>
        </p:nvSpPr>
        <p:spPr>
          <a:xfrm>
            <a:off x="3914287" y="4132657"/>
            <a:ext cx="4465189" cy="167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E62832-D139-16A4-2A4A-3887B0AEAA3C}"/>
              </a:ext>
            </a:extLst>
          </p:cNvPr>
          <p:cNvSpPr txBox="1"/>
          <p:nvPr/>
        </p:nvSpPr>
        <p:spPr>
          <a:xfrm>
            <a:off x="4936279" y="4718504"/>
            <a:ext cx="236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u="sng" dirty="0">
                <a:solidFill>
                  <a:srgbClr val="FF0000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INSERTA TU LOGO</a:t>
            </a:r>
          </a:p>
        </p:txBody>
      </p:sp>
    </p:spTree>
    <p:extLst>
      <p:ext uri="{BB962C8B-B14F-4D97-AF65-F5344CB8AC3E}">
        <p14:creationId xmlns:p14="http://schemas.microsoft.com/office/powerpoint/2010/main" val="15125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F4E40-D869-95A2-65D4-0ABCCB3D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F2B60BE8-B630-77DE-BA9F-5E4456CA2EA9}"/>
              </a:ext>
            </a:extLst>
          </p:cNvPr>
          <p:cNvSpPr txBox="1"/>
          <p:nvPr/>
        </p:nvSpPr>
        <p:spPr>
          <a:xfrm>
            <a:off x="3176337" y="3588584"/>
            <a:ext cx="595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u="sng" dirty="0">
                <a:solidFill>
                  <a:srgbClr val="FCFF00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PATROCINADOR GOLD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FC34D5-7975-92F9-FD09-2DDF49CEAFBE}"/>
              </a:ext>
            </a:extLst>
          </p:cNvPr>
          <p:cNvSpPr/>
          <p:nvPr/>
        </p:nvSpPr>
        <p:spPr>
          <a:xfrm>
            <a:off x="3914287" y="4132657"/>
            <a:ext cx="4465189" cy="167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171B7B-AE1D-7201-9759-B1D278AE8B9D}"/>
              </a:ext>
            </a:extLst>
          </p:cNvPr>
          <p:cNvSpPr txBox="1"/>
          <p:nvPr/>
        </p:nvSpPr>
        <p:spPr>
          <a:xfrm>
            <a:off x="4936279" y="4718504"/>
            <a:ext cx="236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u="sng" dirty="0">
                <a:solidFill>
                  <a:srgbClr val="FF0000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INSERTA TU LOGO</a:t>
            </a:r>
          </a:p>
        </p:txBody>
      </p:sp>
    </p:spTree>
    <p:extLst>
      <p:ext uri="{BB962C8B-B14F-4D97-AF65-F5344CB8AC3E}">
        <p14:creationId xmlns:p14="http://schemas.microsoft.com/office/powerpoint/2010/main" val="75094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4D976-4F6D-9E79-244C-3B6AD0686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B48C4EB-8FBA-2BDC-4FE4-E66BA289F414}"/>
              </a:ext>
            </a:extLst>
          </p:cNvPr>
          <p:cNvSpPr txBox="1"/>
          <p:nvPr/>
        </p:nvSpPr>
        <p:spPr>
          <a:xfrm>
            <a:off x="3176337" y="3588584"/>
            <a:ext cx="595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u="sng" dirty="0">
                <a:solidFill>
                  <a:srgbClr val="FCFF00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PATROCINADOR SILVER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EDA9CA-1680-E2FF-A56F-6FAA7D9088F5}"/>
              </a:ext>
            </a:extLst>
          </p:cNvPr>
          <p:cNvSpPr/>
          <p:nvPr/>
        </p:nvSpPr>
        <p:spPr>
          <a:xfrm>
            <a:off x="3914287" y="4132657"/>
            <a:ext cx="4465189" cy="167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8C95C0-C9B1-89B9-FB86-EB00FDEE9997}"/>
              </a:ext>
            </a:extLst>
          </p:cNvPr>
          <p:cNvSpPr txBox="1"/>
          <p:nvPr/>
        </p:nvSpPr>
        <p:spPr>
          <a:xfrm>
            <a:off x="4936279" y="4718504"/>
            <a:ext cx="236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u="sng" dirty="0">
                <a:solidFill>
                  <a:srgbClr val="FF0000"/>
                </a:solidFill>
                <a:latin typeface="Exo 2" pitchFamily="2" charset="77"/>
                <a:ea typeface="Exo 2" pitchFamily="2" charset="77"/>
                <a:cs typeface="Arial" panose="020B0604020202020204" pitchFamily="34" charset="0"/>
              </a:rPr>
              <a:t>INSERTA TU LOGO</a:t>
            </a:r>
          </a:p>
        </p:txBody>
      </p:sp>
    </p:spTree>
    <p:extLst>
      <p:ext uri="{BB962C8B-B14F-4D97-AF65-F5344CB8AC3E}">
        <p14:creationId xmlns:p14="http://schemas.microsoft.com/office/powerpoint/2010/main" val="1820020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11C5E41C70F344AC20A64ED4633F64" ma:contentTypeVersion="15" ma:contentTypeDescription="Crear nuevo documento." ma:contentTypeScope="" ma:versionID="f3f9fe37be301e438a6c826f762df9b6">
  <xsd:schema xmlns:xsd="http://www.w3.org/2001/XMLSchema" xmlns:xs="http://www.w3.org/2001/XMLSchema" xmlns:p="http://schemas.microsoft.com/office/2006/metadata/properties" xmlns:ns2="69779a81-66cd-4f23-a2cd-edc7ed57f865" xmlns:ns3="2a6b5bf0-1085-415d-9122-713c29058a7d" targetNamespace="http://schemas.microsoft.com/office/2006/metadata/properties" ma:root="true" ma:fieldsID="ce8bc58e2310cb45e21a754fcf9f059d" ns2:_="" ns3:_="">
    <xsd:import namespace="69779a81-66cd-4f23-a2cd-edc7ed57f865"/>
    <xsd:import namespace="2a6b5bf0-1085-415d-9122-713c2905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79a81-66cd-4f23-a2cd-edc7ed57f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28bea949-52df-4e72-8779-53fda5e2e9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b5bf0-1085-415d-9122-713c29058a7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8c50a25-ee2c-4b12-888b-935b054121f3}" ma:internalName="TaxCatchAll" ma:showField="CatchAllData" ma:web="2a6b5bf0-1085-415d-9122-713c2905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779a81-66cd-4f23-a2cd-edc7ed57f865">
      <Terms xmlns="http://schemas.microsoft.com/office/infopath/2007/PartnerControls"/>
    </lcf76f155ced4ddcb4097134ff3c332f>
    <TaxCatchAll xmlns="2a6b5bf0-1085-415d-9122-713c29058a7d" xsi:nil="true"/>
  </documentManagement>
</p:properties>
</file>

<file path=customXml/itemProps1.xml><?xml version="1.0" encoding="utf-8"?>
<ds:datastoreItem xmlns:ds="http://schemas.openxmlformats.org/officeDocument/2006/customXml" ds:itemID="{923C925D-84E4-42F7-A245-AA33D3310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79a81-66cd-4f23-a2cd-edc7ed57f865"/>
    <ds:schemaRef ds:uri="2a6b5bf0-1085-415d-9122-713c29058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DB5021-6CA5-47D2-96E1-C11EF9A0A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4CAC4-C759-44D8-BE84-1C8DEF8A66AB}">
  <ds:schemaRefs>
    <ds:schemaRef ds:uri="http://schemas.microsoft.com/office/2006/metadata/properties"/>
    <ds:schemaRef ds:uri="http://schemas.microsoft.com/office/infopath/2007/PartnerControls"/>
    <ds:schemaRef ds:uri="69779a81-66cd-4f23-a2cd-edc7ed57f865"/>
    <ds:schemaRef ds:uri="2a6b5bf0-1085-415d-9122-713c29058a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Exo 2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López Uriarte</dc:creator>
  <cp:lastModifiedBy>Rocio Alvarez</cp:lastModifiedBy>
  <cp:revision>4</cp:revision>
  <dcterms:created xsi:type="dcterms:W3CDTF">2026-05-22T07:53:19Z</dcterms:created>
  <dcterms:modified xsi:type="dcterms:W3CDTF">2026-05-29T10:38:34Z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0x010100C111C5E41C70F344AC20A64ED4633F64</vt:lpwstr>
  </property>
  <property fmtid="{D5CDD505-2E9C-101B-9397-08002B2CF9AE}" pid="3" name="MediaServiceImageTags">
    <vt:lpwstr/>
  </property>
</Properties>
</file>