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sldIdLst>
    <p:sldId id="256" r:id="rId2"/>
  </p:sldIdLst>
  <p:sldSz cx="1800225" cy="1093788"/>
  <p:notesSz cx="6858000" cy="9144000"/>
  <p:defaultTextStyle>
    <a:defPPr>
      <a:defRPr lang="en-US"/>
    </a:defPPr>
    <a:lvl1pPr marL="0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1pPr>
    <a:lvl2pPr marL="84944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2pPr>
    <a:lvl3pPr marL="169888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3pPr>
    <a:lvl4pPr marL="254832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4pPr>
    <a:lvl5pPr marL="339775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5pPr>
    <a:lvl6pPr marL="424721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6pPr>
    <a:lvl7pPr marL="509664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7pPr>
    <a:lvl8pPr marL="594608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8pPr>
    <a:lvl9pPr marL="679552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0"/>
  </p:normalViewPr>
  <p:slideViewPr>
    <p:cSldViewPr snapToGrid="0" snapToObjects="1">
      <p:cViewPr varScale="1">
        <p:scale>
          <a:sx n="400" d="100"/>
          <a:sy n="400" d="100"/>
        </p:scale>
        <p:origin x="1376" y="13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028" y="179007"/>
            <a:ext cx="1350169" cy="380800"/>
          </a:xfrm>
        </p:spPr>
        <p:txBody>
          <a:bodyPr anchor="b"/>
          <a:lstStyle>
            <a:lvl1pPr algn="ctr">
              <a:defRPr sz="886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28" y="574492"/>
            <a:ext cx="1350169" cy="264079"/>
          </a:xfrm>
        </p:spPr>
        <p:txBody>
          <a:bodyPr/>
          <a:lstStyle>
            <a:lvl1pPr marL="0" indent="0" algn="ctr">
              <a:buNone/>
              <a:defRPr sz="354"/>
            </a:lvl1pPr>
            <a:lvl2pPr marL="67528" indent="0" algn="ctr">
              <a:buNone/>
              <a:defRPr sz="295"/>
            </a:lvl2pPr>
            <a:lvl3pPr marL="135057" indent="0" algn="ctr">
              <a:buNone/>
              <a:defRPr sz="266"/>
            </a:lvl3pPr>
            <a:lvl4pPr marL="202585" indent="0" algn="ctr">
              <a:buNone/>
              <a:defRPr sz="236"/>
            </a:lvl4pPr>
            <a:lvl5pPr marL="270114" indent="0" algn="ctr">
              <a:buNone/>
              <a:defRPr sz="236"/>
            </a:lvl5pPr>
            <a:lvl6pPr marL="337642" indent="0" algn="ctr">
              <a:buNone/>
              <a:defRPr sz="236"/>
            </a:lvl6pPr>
            <a:lvl7pPr marL="405171" indent="0" algn="ctr">
              <a:buNone/>
              <a:defRPr sz="236"/>
            </a:lvl7pPr>
            <a:lvl8pPr marL="472699" indent="0" algn="ctr">
              <a:buNone/>
              <a:defRPr sz="236"/>
            </a:lvl8pPr>
            <a:lvl9pPr marL="540228" indent="0" algn="ctr">
              <a:buNone/>
              <a:defRPr sz="236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286" y="58234"/>
            <a:ext cx="388174" cy="9269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65" y="58234"/>
            <a:ext cx="1142018" cy="92693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28" y="272688"/>
            <a:ext cx="1552694" cy="454985"/>
          </a:xfrm>
        </p:spPr>
        <p:txBody>
          <a:bodyPr anchor="b"/>
          <a:lstStyle>
            <a:lvl1pPr>
              <a:defRPr sz="886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28" y="731977"/>
            <a:ext cx="1552694" cy="239266"/>
          </a:xfrm>
        </p:spPr>
        <p:txBody>
          <a:bodyPr/>
          <a:lstStyle>
            <a:lvl1pPr marL="0" indent="0">
              <a:buNone/>
              <a:defRPr sz="354">
                <a:solidFill>
                  <a:schemeClr val="tx1">
                    <a:tint val="75000"/>
                  </a:schemeClr>
                </a:solidFill>
              </a:defRPr>
            </a:lvl1pPr>
            <a:lvl2pPr marL="67528" indent="0">
              <a:buNone/>
              <a:defRPr sz="295">
                <a:solidFill>
                  <a:schemeClr val="tx1">
                    <a:tint val="75000"/>
                  </a:schemeClr>
                </a:solidFill>
              </a:defRPr>
            </a:lvl2pPr>
            <a:lvl3pPr marL="135057" indent="0">
              <a:buNone/>
              <a:defRPr sz="266">
                <a:solidFill>
                  <a:schemeClr val="tx1">
                    <a:tint val="75000"/>
                  </a:schemeClr>
                </a:solidFill>
              </a:defRPr>
            </a:lvl3pPr>
            <a:lvl4pPr marL="202585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4pPr>
            <a:lvl5pPr marL="270114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5pPr>
            <a:lvl6pPr marL="337642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6pPr>
            <a:lvl7pPr marL="405171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7pPr>
            <a:lvl8pPr marL="472699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8pPr>
            <a:lvl9pPr marL="540228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65" y="291171"/>
            <a:ext cx="765096" cy="6939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364" y="291171"/>
            <a:ext cx="765096" cy="6939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58234"/>
            <a:ext cx="1552694" cy="21141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000" y="268130"/>
            <a:ext cx="761579" cy="131406"/>
          </a:xfrm>
        </p:spPr>
        <p:txBody>
          <a:bodyPr anchor="b"/>
          <a:lstStyle>
            <a:lvl1pPr marL="0" indent="0">
              <a:buNone/>
              <a:defRPr sz="354" b="1"/>
            </a:lvl1pPr>
            <a:lvl2pPr marL="67528" indent="0">
              <a:buNone/>
              <a:defRPr sz="295" b="1"/>
            </a:lvl2pPr>
            <a:lvl3pPr marL="135057" indent="0">
              <a:buNone/>
              <a:defRPr sz="266" b="1"/>
            </a:lvl3pPr>
            <a:lvl4pPr marL="202585" indent="0">
              <a:buNone/>
              <a:defRPr sz="236" b="1"/>
            </a:lvl4pPr>
            <a:lvl5pPr marL="270114" indent="0">
              <a:buNone/>
              <a:defRPr sz="236" b="1"/>
            </a:lvl5pPr>
            <a:lvl6pPr marL="337642" indent="0">
              <a:buNone/>
              <a:defRPr sz="236" b="1"/>
            </a:lvl6pPr>
            <a:lvl7pPr marL="405171" indent="0">
              <a:buNone/>
              <a:defRPr sz="236" b="1"/>
            </a:lvl7pPr>
            <a:lvl8pPr marL="472699" indent="0">
              <a:buNone/>
              <a:defRPr sz="236" b="1"/>
            </a:lvl8pPr>
            <a:lvl9pPr marL="540228" indent="0">
              <a:buNone/>
              <a:defRPr sz="23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000" y="399536"/>
            <a:ext cx="761579" cy="58765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364" y="268130"/>
            <a:ext cx="765330" cy="131406"/>
          </a:xfrm>
        </p:spPr>
        <p:txBody>
          <a:bodyPr anchor="b"/>
          <a:lstStyle>
            <a:lvl1pPr marL="0" indent="0">
              <a:buNone/>
              <a:defRPr sz="354" b="1"/>
            </a:lvl1pPr>
            <a:lvl2pPr marL="67528" indent="0">
              <a:buNone/>
              <a:defRPr sz="295" b="1"/>
            </a:lvl2pPr>
            <a:lvl3pPr marL="135057" indent="0">
              <a:buNone/>
              <a:defRPr sz="266" b="1"/>
            </a:lvl3pPr>
            <a:lvl4pPr marL="202585" indent="0">
              <a:buNone/>
              <a:defRPr sz="236" b="1"/>
            </a:lvl4pPr>
            <a:lvl5pPr marL="270114" indent="0">
              <a:buNone/>
              <a:defRPr sz="236" b="1"/>
            </a:lvl5pPr>
            <a:lvl6pPr marL="337642" indent="0">
              <a:buNone/>
              <a:defRPr sz="236" b="1"/>
            </a:lvl6pPr>
            <a:lvl7pPr marL="405171" indent="0">
              <a:buNone/>
              <a:defRPr sz="236" b="1"/>
            </a:lvl7pPr>
            <a:lvl8pPr marL="472699" indent="0">
              <a:buNone/>
              <a:defRPr sz="236" b="1"/>
            </a:lvl8pPr>
            <a:lvl9pPr marL="540228" indent="0">
              <a:buNone/>
              <a:defRPr sz="23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364" y="399536"/>
            <a:ext cx="765330" cy="58765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72919"/>
            <a:ext cx="580619" cy="255217"/>
          </a:xfrm>
        </p:spPr>
        <p:txBody>
          <a:bodyPr anchor="b"/>
          <a:lstStyle>
            <a:lvl1pPr>
              <a:defRPr sz="47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330" y="157486"/>
            <a:ext cx="911364" cy="777298"/>
          </a:xfrm>
        </p:spPr>
        <p:txBody>
          <a:bodyPr/>
          <a:lstStyle>
            <a:lvl1pPr>
              <a:defRPr sz="473"/>
            </a:lvl1pPr>
            <a:lvl2pPr>
              <a:defRPr sz="414"/>
            </a:lvl2pPr>
            <a:lvl3pPr>
              <a:defRPr sz="354"/>
            </a:lvl3pPr>
            <a:lvl4pPr>
              <a:defRPr sz="295"/>
            </a:lvl4pPr>
            <a:lvl5pPr>
              <a:defRPr sz="295"/>
            </a:lvl5pPr>
            <a:lvl6pPr>
              <a:defRPr sz="295"/>
            </a:lvl6pPr>
            <a:lvl7pPr>
              <a:defRPr sz="295"/>
            </a:lvl7pPr>
            <a:lvl8pPr>
              <a:defRPr sz="295"/>
            </a:lvl8pPr>
            <a:lvl9pPr>
              <a:defRPr sz="295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4000" y="328137"/>
            <a:ext cx="580619" cy="607913"/>
          </a:xfrm>
        </p:spPr>
        <p:txBody>
          <a:bodyPr/>
          <a:lstStyle>
            <a:lvl1pPr marL="0" indent="0">
              <a:buNone/>
              <a:defRPr sz="236"/>
            </a:lvl1pPr>
            <a:lvl2pPr marL="67528" indent="0">
              <a:buNone/>
              <a:defRPr sz="207"/>
            </a:lvl2pPr>
            <a:lvl3pPr marL="135057" indent="0">
              <a:buNone/>
              <a:defRPr sz="177"/>
            </a:lvl3pPr>
            <a:lvl4pPr marL="202585" indent="0">
              <a:buNone/>
              <a:defRPr sz="148"/>
            </a:lvl4pPr>
            <a:lvl5pPr marL="270114" indent="0">
              <a:buNone/>
              <a:defRPr sz="148"/>
            </a:lvl5pPr>
            <a:lvl6pPr marL="337642" indent="0">
              <a:buNone/>
              <a:defRPr sz="148"/>
            </a:lvl6pPr>
            <a:lvl7pPr marL="405171" indent="0">
              <a:buNone/>
              <a:defRPr sz="148"/>
            </a:lvl7pPr>
            <a:lvl8pPr marL="472699" indent="0">
              <a:buNone/>
              <a:defRPr sz="148"/>
            </a:lvl8pPr>
            <a:lvl9pPr marL="540228" indent="0">
              <a:buNone/>
              <a:defRPr sz="14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72919"/>
            <a:ext cx="580619" cy="255217"/>
          </a:xfrm>
        </p:spPr>
        <p:txBody>
          <a:bodyPr anchor="b"/>
          <a:lstStyle>
            <a:lvl1pPr>
              <a:defRPr sz="47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330" y="157486"/>
            <a:ext cx="911364" cy="777298"/>
          </a:xfrm>
        </p:spPr>
        <p:txBody>
          <a:bodyPr anchor="t"/>
          <a:lstStyle>
            <a:lvl1pPr marL="0" indent="0">
              <a:buNone/>
              <a:defRPr sz="473"/>
            </a:lvl1pPr>
            <a:lvl2pPr marL="67528" indent="0">
              <a:buNone/>
              <a:defRPr sz="414"/>
            </a:lvl2pPr>
            <a:lvl3pPr marL="135057" indent="0">
              <a:buNone/>
              <a:defRPr sz="354"/>
            </a:lvl3pPr>
            <a:lvl4pPr marL="202585" indent="0">
              <a:buNone/>
              <a:defRPr sz="295"/>
            </a:lvl4pPr>
            <a:lvl5pPr marL="270114" indent="0">
              <a:buNone/>
              <a:defRPr sz="295"/>
            </a:lvl5pPr>
            <a:lvl6pPr marL="337642" indent="0">
              <a:buNone/>
              <a:defRPr sz="295"/>
            </a:lvl6pPr>
            <a:lvl7pPr marL="405171" indent="0">
              <a:buNone/>
              <a:defRPr sz="295"/>
            </a:lvl7pPr>
            <a:lvl8pPr marL="472699" indent="0">
              <a:buNone/>
              <a:defRPr sz="295"/>
            </a:lvl8pPr>
            <a:lvl9pPr marL="540228" indent="0">
              <a:buNone/>
              <a:defRPr sz="295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4000" y="328137"/>
            <a:ext cx="580619" cy="607913"/>
          </a:xfrm>
        </p:spPr>
        <p:txBody>
          <a:bodyPr/>
          <a:lstStyle>
            <a:lvl1pPr marL="0" indent="0">
              <a:buNone/>
              <a:defRPr sz="236"/>
            </a:lvl1pPr>
            <a:lvl2pPr marL="67528" indent="0">
              <a:buNone/>
              <a:defRPr sz="207"/>
            </a:lvl2pPr>
            <a:lvl3pPr marL="135057" indent="0">
              <a:buNone/>
              <a:defRPr sz="177"/>
            </a:lvl3pPr>
            <a:lvl4pPr marL="202585" indent="0">
              <a:buNone/>
              <a:defRPr sz="148"/>
            </a:lvl4pPr>
            <a:lvl5pPr marL="270114" indent="0">
              <a:buNone/>
              <a:defRPr sz="148"/>
            </a:lvl5pPr>
            <a:lvl6pPr marL="337642" indent="0">
              <a:buNone/>
              <a:defRPr sz="148"/>
            </a:lvl6pPr>
            <a:lvl7pPr marL="405171" indent="0">
              <a:buNone/>
              <a:defRPr sz="148"/>
            </a:lvl7pPr>
            <a:lvl8pPr marL="472699" indent="0">
              <a:buNone/>
              <a:defRPr sz="148"/>
            </a:lvl8pPr>
            <a:lvl9pPr marL="540228" indent="0">
              <a:buNone/>
              <a:defRPr sz="14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66" y="58234"/>
            <a:ext cx="1552694" cy="2114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66" y="291171"/>
            <a:ext cx="1552694" cy="693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65" y="1013780"/>
            <a:ext cx="405051" cy="582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325" y="1013780"/>
            <a:ext cx="607576" cy="582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409" y="1013780"/>
            <a:ext cx="405051" cy="582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705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35057" rtl="0" eaLnBrk="1" latinLnBrk="0" hangingPunct="1">
        <a:lnSpc>
          <a:spcPct val="90000"/>
        </a:lnSpc>
        <a:spcBef>
          <a:spcPct val="0"/>
        </a:spcBef>
        <a:buNone/>
        <a:defRPr sz="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764" indent="-33764" algn="l" defTabSz="135057" rtl="0" eaLnBrk="1" latinLnBrk="0" hangingPunct="1">
        <a:lnSpc>
          <a:spcPct val="90000"/>
        </a:lnSpc>
        <a:spcBef>
          <a:spcPts val="148"/>
        </a:spcBef>
        <a:buFont typeface="Arial" panose="020B0604020202020204" pitchFamily="34" charset="0"/>
        <a:buChar char="•"/>
        <a:defRPr sz="414" kern="1200">
          <a:solidFill>
            <a:schemeClr val="tx1"/>
          </a:solidFill>
          <a:latin typeface="+mn-lt"/>
          <a:ea typeface="+mn-ea"/>
          <a:cs typeface="+mn-cs"/>
        </a:defRPr>
      </a:lvl1pPr>
      <a:lvl2pPr marL="101293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68821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95" kern="1200">
          <a:solidFill>
            <a:schemeClr val="tx1"/>
          </a:solidFill>
          <a:latin typeface="+mn-lt"/>
          <a:ea typeface="+mn-ea"/>
          <a:cs typeface="+mn-cs"/>
        </a:defRPr>
      </a:lvl3pPr>
      <a:lvl4pPr marL="236350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4pPr>
      <a:lvl5pPr marL="303878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5pPr>
      <a:lvl6pPr marL="371406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6pPr>
      <a:lvl7pPr marL="438935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7pPr>
      <a:lvl8pPr marL="506463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8pPr>
      <a:lvl9pPr marL="573992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1pPr>
      <a:lvl2pPr marL="67528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2pPr>
      <a:lvl3pPr marL="135057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3pPr>
      <a:lvl4pPr marL="202585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4pPr>
      <a:lvl5pPr marL="270114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5pPr>
      <a:lvl6pPr marL="337642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6pPr>
      <a:lvl7pPr marL="405171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7pPr>
      <a:lvl8pPr marL="472699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8pPr>
      <a:lvl9pPr marL="540228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60" y="151901"/>
            <a:ext cx="749144" cy="749144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31" y="151901"/>
            <a:ext cx="749144" cy="749144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11" y="151901"/>
            <a:ext cx="749144" cy="749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5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Manoel Campos da Silva Filho</dc:creator>
  <cp:lastModifiedBy>Manoel Campos da Silva Filho</cp:lastModifiedBy>
  <cp:revision>4</cp:revision>
  <dcterms:created xsi:type="dcterms:W3CDTF">2017-04-23T10:30:28Z</dcterms:created>
  <dcterms:modified xsi:type="dcterms:W3CDTF">2017-04-23T11:13:39Z</dcterms:modified>
</cp:coreProperties>
</file>