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1"/>
  </p:notesMasterIdLst>
  <p:sldIdLst>
    <p:sldId id="2147483591" r:id="rId5"/>
    <p:sldId id="2147483618" r:id="rId6"/>
    <p:sldId id="2147483619" r:id="rId7"/>
    <p:sldId id="2147483562" r:id="rId8"/>
    <p:sldId id="2147483620" r:id="rId9"/>
    <p:sldId id="2147483594" r:id="rId10"/>
    <p:sldId id="2147483602" r:id="rId11"/>
    <p:sldId id="2147483603" r:id="rId12"/>
    <p:sldId id="2147483567" r:id="rId13"/>
    <p:sldId id="2147483604" r:id="rId14"/>
    <p:sldId id="2147483616" r:id="rId15"/>
    <p:sldId id="2147483615" r:id="rId16"/>
    <p:sldId id="2147483614" r:id="rId17"/>
    <p:sldId id="2147483617" r:id="rId18"/>
    <p:sldId id="2147483439" r:id="rId19"/>
    <p:sldId id="214748357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73FBD7-29E2-1587-7F7C-842BB189FDF3}" name="Lee Boruchow" initials="LB" userId="S::leeboru@microsoft.com::43331b23-3412-4975-a07b-d9e80f36896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8661C5"/>
    <a:srgbClr val="D1C4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71FDF1-9EEC-4721-B628-697E0C18E2A7}" v="1" dt="2026-03-26T01:12:35.8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ryl Schaal (SYNAXIS CORPORATION)" userId="a951ecaa-969a-4477-a8c9-df0dfa026182" providerId="ADAL" clId="{D0AAE726-D89D-4154-A647-415333C730E1}"/>
    <pc:docChg chg="undo custSel modSld">
      <pc:chgData name="Daryl Schaal (SYNAXIS CORPORATION)" userId="a951ecaa-969a-4477-a8c9-df0dfa026182" providerId="ADAL" clId="{D0AAE726-D89D-4154-A647-415333C730E1}" dt="2026-03-06T19:10:40.092" v="73" actId="1362"/>
      <pc:docMkLst>
        <pc:docMk/>
      </pc:docMkLst>
      <pc:sldChg chg="addSp delSp modSp mod">
        <pc:chgData name="Daryl Schaal (SYNAXIS CORPORATION)" userId="a951ecaa-969a-4477-a8c9-df0dfa026182" providerId="ADAL" clId="{D0AAE726-D89D-4154-A647-415333C730E1}" dt="2026-03-06T19:10:40.092" v="73" actId="1362"/>
        <pc:sldMkLst>
          <pc:docMk/>
          <pc:sldMk cId="2034250982" sldId="2147483616"/>
        </pc:sldMkLst>
        <pc:spChg chg="mod">
          <ac:chgData name="Daryl Schaal (SYNAXIS CORPORATION)" userId="a951ecaa-969a-4477-a8c9-df0dfa026182" providerId="ADAL" clId="{D0AAE726-D89D-4154-A647-415333C730E1}" dt="2026-03-06T19:03:09.867" v="33" actId="1076"/>
          <ac:spMkLst>
            <pc:docMk/>
            <pc:sldMk cId="2034250982" sldId="2147483616"/>
            <ac:spMk id="83" creationId="{40621A6B-6BF1-185D-11FF-9E44BC5EF6E5}"/>
          </ac:spMkLst>
        </pc:spChg>
        <pc:picChg chg="add mod">
          <ac:chgData name="Daryl Schaal (SYNAXIS CORPORATION)" userId="a951ecaa-969a-4477-a8c9-df0dfa026182" providerId="ADAL" clId="{D0AAE726-D89D-4154-A647-415333C730E1}" dt="2026-03-06T19:04:22.921" v="59" actId="1076"/>
          <ac:picMkLst>
            <pc:docMk/>
            <pc:sldMk cId="2034250982" sldId="2147483616"/>
            <ac:picMk id="11" creationId="{C8006E75-E6FC-6038-7DA3-9DBECF776887}"/>
          </ac:picMkLst>
        </pc:picChg>
        <pc:picChg chg="mod topLvl">
          <ac:chgData name="Daryl Schaal (SYNAXIS CORPORATION)" userId="a951ecaa-969a-4477-a8c9-df0dfa026182" providerId="ADAL" clId="{D0AAE726-D89D-4154-A647-415333C730E1}" dt="2026-03-06T19:04:16.264" v="58" actId="1076"/>
          <ac:picMkLst>
            <pc:docMk/>
            <pc:sldMk cId="2034250982" sldId="2147483616"/>
            <ac:picMk id="30" creationId="{BDC6CB73-4143-A5D5-ADFC-976BB6999C94}"/>
          </ac:picMkLst>
        </pc:picChg>
        <pc:picChg chg="add mod">
          <ac:chgData name="Daryl Schaal (SYNAXIS CORPORATION)" userId="a951ecaa-969a-4477-a8c9-df0dfa026182" providerId="ADAL" clId="{D0AAE726-D89D-4154-A647-415333C730E1}" dt="2026-03-06T19:04:22.921" v="59" actId="1076"/>
          <ac:picMkLst>
            <pc:docMk/>
            <pc:sldMk cId="2034250982" sldId="2147483616"/>
            <ac:picMk id="86" creationId="{74DF894D-7AB9-EAD7-23BA-92D4E7E128C5}"/>
          </ac:picMkLst>
        </pc:picChg>
        <pc:picChg chg="add mod">
          <ac:chgData name="Daryl Schaal (SYNAXIS CORPORATION)" userId="a951ecaa-969a-4477-a8c9-df0dfa026182" providerId="ADAL" clId="{D0AAE726-D89D-4154-A647-415333C730E1}" dt="2026-03-06T19:04:22.921" v="59" actId="1076"/>
          <ac:picMkLst>
            <pc:docMk/>
            <pc:sldMk cId="2034250982" sldId="2147483616"/>
            <ac:picMk id="87" creationId="{4FA38EF8-9C2B-A566-09E4-D9F58AF3E462}"/>
          </ac:picMkLst>
        </pc:picChg>
        <pc:picChg chg="add mod">
          <ac:chgData name="Daryl Schaal (SYNAXIS CORPORATION)" userId="a951ecaa-969a-4477-a8c9-df0dfa026182" providerId="ADAL" clId="{D0AAE726-D89D-4154-A647-415333C730E1}" dt="2026-03-06T19:04:22.921" v="59" actId="1076"/>
          <ac:picMkLst>
            <pc:docMk/>
            <pc:sldMk cId="2034250982" sldId="2147483616"/>
            <ac:picMk id="88" creationId="{033F141F-6FCE-95A7-3326-310425CE38BB}"/>
          </ac:picMkLst>
        </pc:picChg>
        <pc:picChg chg="add mod">
          <ac:chgData name="Daryl Schaal (SYNAXIS CORPORATION)" userId="a951ecaa-969a-4477-a8c9-df0dfa026182" providerId="ADAL" clId="{D0AAE726-D89D-4154-A647-415333C730E1}" dt="2026-03-06T19:04:22.921" v="59" actId="1076"/>
          <ac:picMkLst>
            <pc:docMk/>
            <pc:sldMk cId="2034250982" sldId="2147483616"/>
            <ac:picMk id="89" creationId="{F2F855D8-6FB9-76FF-23E4-49C784C0AF91}"/>
          </ac:picMkLst>
        </pc:picChg>
        <pc:picChg chg="add mod">
          <ac:chgData name="Daryl Schaal (SYNAXIS CORPORATION)" userId="a951ecaa-969a-4477-a8c9-df0dfa026182" providerId="ADAL" clId="{D0AAE726-D89D-4154-A647-415333C730E1}" dt="2026-03-06T19:04:22.921" v="59" actId="1076"/>
          <ac:picMkLst>
            <pc:docMk/>
            <pc:sldMk cId="2034250982" sldId="2147483616"/>
            <ac:picMk id="90" creationId="{8DB161CE-0C08-EAAC-5ABF-70AC3936A52B}"/>
          </ac:picMkLst>
        </pc:picChg>
        <pc:picChg chg="add mod">
          <ac:chgData name="Daryl Schaal (SYNAXIS CORPORATION)" userId="a951ecaa-969a-4477-a8c9-df0dfa026182" providerId="ADAL" clId="{D0AAE726-D89D-4154-A647-415333C730E1}" dt="2026-03-06T19:04:22.921" v="59" actId="1076"/>
          <ac:picMkLst>
            <pc:docMk/>
            <pc:sldMk cId="2034250982" sldId="2147483616"/>
            <ac:picMk id="91" creationId="{93F28C40-DD11-C3AE-2591-415A1767E277}"/>
          </ac:picMkLst>
        </pc:picChg>
        <pc:picChg chg="add mod">
          <ac:chgData name="Daryl Schaal (SYNAXIS CORPORATION)" userId="a951ecaa-969a-4477-a8c9-df0dfa026182" providerId="ADAL" clId="{D0AAE726-D89D-4154-A647-415333C730E1}" dt="2026-03-06T19:04:22.921" v="59" actId="1076"/>
          <ac:picMkLst>
            <pc:docMk/>
            <pc:sldMk cId="2034250982" sldId="2147483616"/>
            <ac:picMk id="92" creationId="{F7B3377A-EBDA-2ED0-E7D9-AE5B652D03ED}"/>
          </ac:picMkLst>
        </pc:picChg>
        <pc:picChg chg="add mod">
          <ac:chgData name="Daryl Schaal (SYNAXIS CORPORATION)" userId="a951ecaa-969a-4477-a8c9-df0dfa026182" providerId="ADAL" clId="{D0AAE726-D89D-4154-A647-415333C730E1}" dt="2026-03-06T19:04:22.921" v="59" actId="1076"/>
          <ac:picMkLst>
            <pc:docMk/>
            <pc:sldMk cId="2034250982" sldId="2147483616"/>
            <ac:picMk id="93" creationId="{7BDF0A96-F586-90CE-503F-B14050CBA580}"/>
          </ac:picMkLst>
        </pc:picChg>
        <pc:picChg chg="add mod modCrop">
          <ac:chgData name="Daryl Schaal (SYNAXIS CORPORATION)" userId="a951ecaa-969a-4477-a8c9-df0dfa026182" providerId="ADAL" clId="{D0AAE726-D89D-4154-A647-415333C730E1}" dt="2026-03-06T19:10:40.092" v="73" actId="1362"/>
          <ac:picMkLst>
            <pc:docMk/>
            <pc:sldMk cId="2034250982" sldId="2147483616"/>
            <ac:picMk id="94" creationId="{95DA6C57-AA21-9545-9075-0D2CBFED5639}"/>
          </ac:picMkLst>
        </pc:picChg>
        <pc:picChg chg="add mod">
          <ac:chgData name="Daryl Schaal (SYNAXIS CORPORATION)" userId="a951ecaa-969a-4477-a8c9-df0dfa026182" providerId="ADAL" clId="{D0AAE726-D89D-4154-A647-415333C730E1}" dt="2026-03-06T19:10:36.759" v="72" actId="1362"/>
          <ac:picMkLst>
            <pc:docMk/>
            <pc:sldMk cId="2034250982" sldId="2147483616"/>
            <ac:picMk id="95" creationId="{4FF525F0-BFDD-5841-62BE-6F8EDF52DE99}"/>
          </ac:picMkLst>
        </pc:picChg>
      </pc:sldChg>
      <pc:sldChg chg="addSp delSp modSp mod">
        <pc:chgData name="Daryl Schaal (SYNAXIS CORPORATION)" userId="a951ecaa-969a-4477-a8c9-df0dfa026182" providerId="ADAL" clId="{D0AAE726-D89D-4154-A647-415333C730E1}" dt="2026-03-06T19:07:00.552" v="68" actId="1076"/>
        <pc:sldMkLst>
          <pc:docMk/>
          <pc:sldMk cId="493547490" sldId="2147483617"/>
        </pc:sldMkLst>
        <pc:spChg chg="topLvl">
          <ac:chgData name="Daryl Schaal (SYNAXIS CORPORATION)" userId="a951ecaa-969a-4477-a8c9-df0dfa026182" providerId="ADAL" clId="{D0AAE726-D89D-4154-A647-415333C730E1}" dt="2026-03-06T19:06:04.622" v="60" actId="478"/>
          <ac:spMkLst>
            <pc:docMk/>
            <pc:sldMk cId="493547490" sldId="2147483617"/>
            <ac:spMk id="125" creationId="{37130710-64FE-D2C9-2594-C081CCE93C27}"/>
          </ac:spMkLst>
        </pc:spChg>
        <pc:picChg chg="add mod">
          <ac:chgData name="Daryl Schaal (SYNAXIS CORPORATION)" userId="a951ecaa-969a-4477-a8c9-df0dfa026182" providerId="ADAL" clId="{D0AAE726-D89D-4154-A647-415333C730E1}" dt="2026-03-06T19:06:10.185" v="62" actId="1076"/>
          <ac:picMkLst>
            <pc:docMk/>
            <pc:sldMk cId="493547490" sldId="2147483617"/>
            <ac:picMk id="2" creationId="{1148564B-96E5-B35F-93F2-419CEEA27FDE}"/>
          </ac:picMkLst>
        </pc:picChg>
        <pc:picChg chg="add mod">
          <ac:chgData name="Daryl Schaal (SYNAXIS CORPORATION)" userId="a951ecaa-969a-4477-a8c9-df0dfa026182" providerId="ADAL" clId="{D0AAE726-D89D-4154-A647-415333C730E1}" dt="2026-03-06T19:06:35.632" v="65" actId="1076"/>
          <ac:picMkLst>
            <pc:docMk/>
            <pc:sldMk cId="493547490" sldId="2147483617"/>
            <ac:picMk id="3" creationId="{C400F14E-2B9C-FC01-6AE4-9EDE2555A93F}"/>
          </ac:picMkLst>
        </pc:picChg>
        <pc:picChg chg="add mod">
          <ac:chgData name="Daryl Schaal (SYNAXIS CORPORATION)" userId="a951ecaa-969a-4477-a8c9-df0dfa026182" providerId="ADAL" clId="{D0AAE726-D89D-4154-A647-415333C730E1}" dt="2026-03-06T19:07:00.552" v="68" actId="1076"/>
          <ac:picMkLst>
            <pc:docMk/>
            <pc:sldMk cId="493547490" sldId="2147483617"/>
            <ac:picMk id="4" creationId="{6A17D630-656A-3947-2ED1-6307C6EBDEF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AD1E43-7A5D-4367-B6FA-3F1E91029A57}" type="datetimeFigureOut">
              <a:rPr lang="en-GB" smtClean="0"/>
              <a:t>25/03/2026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09F43E-83AB-4D89-9A0D-C1B1A1FCEA6F}" type="slidenum">
              <a:rPr lang="en-GB" smtClean="0"/>
              <a:t>‹#›</a:t>
            </a:fld>
            <a:endParaRPr lang="en-GB"/>
          </a:p>
        </p:txBody>
      </p:sp>
    </p:spTree>
    <p:extLst>
      <p:ext uri="{BB962C8B-B14F-4D97-AF65-F5344CB8AC3E}">
        <p14:creationId xmlns:p14="http://schemas.microsoft.com/office/powerpoint/2010/main" val="1877532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80951C-B246-43B8-8C53-44C86CC2E95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33747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80951C-B246-43B8-8C53-44C86CC2E95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0960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80951C-B246-43B8-8C53-44C86CC2E95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09005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79477-286D-455B-9534-EA5E6363A9B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51517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79477-286D-455B-9534-EA5E6363A9B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24223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79477-286D-455B-9534-EA5E6363A9B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84574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79477-286D-455B-9534-EA5E6363A9B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765172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b="0" i="0">
              <a:solidFill>
                <a:srgbClr val="0078D4"/>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B8CB10-30FE-4017-83CA-7204E62BA93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6175834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7" name="Picture 6" descr="A blurry image of a person's hand&#10;&#10;Description automatically generated">
            <a:extLst>
              <a:ext uri="{FF2B5EF4-FFF2-40B4-BE49-F238E27FC236}">
                <a16:creationId xmlns:a16="http://schemas.microsoft.com/office/drawing/2014/main" id="{093B630B-98F0-A558-44D6-C08F95FB3C1E}"/>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509156"/>
            <a:ext cx="1101852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84199" y="1435497"/>
            <a:ext cx="1101852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1028689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CSP Masters Program - Copilot title 1">
    <p:spTree>
      <p:nvGrpSpPr>
        <p:cNvPr id="1" name=""/>
        <p:cNvGrpSpPr/>
        <p:nvPr/>
      </p:nvGrpSpPr>
      <p:grpSpPr>
        <a:xfrm>
          <a:off x="0" y="0"/>
          <a:ext cx="0" cy="0"/>
          <a:chOff x="0" y="0"/>
          <a:chExt cx="0" cy="0"/>
        </a:xfrm>
      </p:grpSpPr>
      <p:pic>
        <p:nvPicPr>
          <p:cNvPr id="2" name="Picture 1" descr="A colorful logo in a spiral&#10;&#10;Description automatically generated">
            <a:extLst>
              <a:ext uri="{FF2B5EF4-FFF2-40B4-BE49-F238E27FC236}">
                <a16:creationId xmlns:a16="http://schemas.microsoft.com/office/drawing/2014/main" id="{6B1CE931-25E3-561F-E582-DD9662E622D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MS logo gray - EMF">
            <a:extLst>
              <a:ext uri="{FF2B5EF4-FFF2-40B4-BE49-F238E27FC236}">
                <a16:creationId xmlns:a16="http://schemas.microsoft.com/office/drawing/2014/main" id="{3A9922AE-499A-8913-51FD-060B72D0BE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sp>
        <p:nvSpPr>
          <p:cNvPr id="9" name="Title 1">
            <a:extLst>
              <a:ext uri="{FF2B5EF4-FFF2-40B4-BE49-F238E27FC236}">
                <a16:creationId xmlns:a16="http://schemas.microsoft.com/office/drawing/2014/main" id="{0B916564-33C2-CD0E-E05A-76907EB69EDD}"/>
              </a:ext>
            </a:extLst>
          </p:cNvPr>
          <p:cNvSpPr>
            <a:spLocks noGrp="1"/>
          </p:cNvSpPr>
          <p:nvPr>
            <p:ph type="title" hasCustomPrompt="1"/>
          </p:nvPr>
        </p:nvSpPr>
        <p:spPr>
          <a:xfrm>
            <a:off x="588263" y="2302431"/>
            <a:ext cx="4167887" cy="1231106"/>
          </a:xfrm>
        </p:spPr>
        <p:txBody>
          <a:bodyPr anchor="b" anchorCtr="0">
            <a:spAutoFit/>
          </a:bodyPr>
          <a:lstStyle>
            <a:lvl1pPr>
              <a:defRPr kumimoji="0" lang="en-US" sz="4000" b="0" i="0" u="none" strike="noStrike" kern="1200" cap="none" spc="-50" normalizeH="0" baseline="0" dirty="0">
                <a:ln w="3175">
                  <a:noFill/>
                </a:ln>
                <a:gradFill>
                  <a:gsLst>
                    <a:gs pos="21000">
                      <a:srgbClr val="0078D4"/>
                    </a:gs>
                    <a:gs pos="100000">
                      <a:srgbClr val="C03BC4"/>
                    </a:gs>
                  </a:gsLst>
                  <a:lin ang="2400000" scaled="0"/>
                </a:gradFill>
                <a:effectLst/>
                <a:uLnTx/>
                <a:uFillTx/>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a:t>Event name or presentation title </a:t>
            </a:r>
          </a:p>
        </p:txBody>
      </p:sp>
      <p:sp>
        <p:nvSpPr>
          <p:cNvPr id="10" name="Text Placeholder 4">
            <a:extLst>
              <a:ext uri="{FF2B5EF4-FFF2-40B4-BE49-F238E27FC236}">
                <a16:creationId xmlns:a16="http://schemas.microsoft.com/office/drawing/2014/main" id="{3DE2905F-5DD9-A6E6-9622-A302EC289098}"/>
              </a:ext>
            </a:extLst>
          </p:cNvPr>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3007678614"/>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Eyebrow and title only">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FDF0EE6-10BF-3375-600E-D7D82456A675}"/>
              </a:ext>
            </a:extLst>
          </p:cNvPr>
          <p:cNvGrpSpPr/>
          <p:nvPr userDrawn="1"/>
        </p:nvGrpSpPr>
        <p:grpSpPr>
          <a:xfrm>
            <a:off x="0" y="0"/>
            <a:ext cx="12192000" cy="6858000"/>
            <a:chOff x="0" y="0"/>
            <a:chExt cx="12192000" cy="6858000"/>
          </a:xfrm>
        </p:grpSpPr>
        <p:pic>
          <p:nvPicPr>
            <p:cNvPr id="5" name="Picture 4" descr="A blurry image of a person's hand&#10;&#10;Description automatically generated">
              <a:extLst>
                <a:ext uri="{FF2B5EF4-FFF2-40B4-BE49-F238E27FC236}">
                  <a16:creationId xmlns:a16="http://schemas.microsoft.com/office/drawing/2014/main" id="{5594B1F8-FC13-CF06-C949-7E92A50B1644}"/>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7" name="Rectangle 6">
              <a:extLst>
                <a:ext uri="{FF2B5EF4-FFF2-40B4-BE49-F238E27FC236}">
                  <a16:creationId xmlns:a16="http://schemas.microsoft.com/office/drawing/2014/main" id="{F3218ED4-3869-4937-C6A4-76DB2C1B9A43}"/>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75C45BD7-3F2C-830D-5256-48E37AFC511B}"/>
              </a:ext>
            </a:extLst>
          </p:cNvPr>
          <p:cNvSpPr>
            <a:spLocks noGrp="1"/>
          </p:cNvSpPr>
          <p:nvPr>
            <p:ph type="title"/>
          </p:nvPr>
        </p:nvSpPr>
        <p:spPr>
          <a:xfrm>
            <a:off x="574816" y="510988"/>
            <a:ext cx="11018520" cy="430887"/>
          </a:xfrm>
        </p:spPr>
        <p:txBody>
          <a:bodyPr/>
          <a:lstStyle/>
          <a:p>
            <a:r>
              <a:rPr lang="en-US"/>
              <a:t>Click to edit Master title style</a:t>
            </a:r>
          </a:p>
        </p:txBody>
      </p:sp>
      <p:sp>
        <p:nvSpPr>
          <p:cNvPr id="3" name="Eyebrow placeholder">
            <a:extLst>
              <a:ext uri="{FF2B5EF4-FFF2-40B4-BE49-F238E27FC236}">
                <a16:creationId xmlns:a16="http://schemas.microsoft.com/office/drawing/2014/main" id="{23E98592-EE2D-456F-76E2-F8BED7A0F24B}"/>
              </a:ext>
            </a:extLst>
          </p:cNvPr>
          <p:cNvSpPr>
            <a:spLocks noGrp="1"/>
          </p:cNvSpPr>
          <p:nvPr>
            <p:ph type="body" sz="quarter" idx="10"/>
          </p:nvPr>
        </p:nvSpPr>
        <p:spPr>
          <a:xfrm>
            <a:off x="574816" y="246888"/>
            <a:ext cx="11018838" cy="246221"/>
          </a:xfrm>
        </p:spPr>
        <p:txBody>
          <a:bodyPr/>
          <a:lstStyle>
            <a:lvl1pPr marL="0" indent="0">
              <a:buNone/>
              <a:defRPr sz="1600">
                <a:solidFill>
                  <a:schemeClr val="accent2"/>
                </a:solidFill>
                <a:latin typeface="+mj-lt"/>
              </a:defRPr>
            </a:lvl1pPr>
          </a:lstStyle>
          <a:p>
            <a:pPr lvl="0"/>
            <a:r>
              <a:rPr lang="en-US"/>
              <a:t>Click to edit Master text styles</a:t>
            </a:r>
          </a:p>
        </p:txBody>
      </p:sp>
      <p:sp>
        <p:nvSpPr>
          <p:cNvPr id="6" name="Slide Number Placeholder 4">
            <a:extLst>
              <a:ext uri="{FF2B5EF4-FFF2-40B4-BE49-F238E27FC236}">
                <a16:creationId xmlns:a16="http://schemas.microsoft.com/office/drawing/2014/main" id="{93B14476-C310-377E-9A79-4B21FCBADCBF}"/>
              </a:ext>
            </a:extLst>
          </p:cNvPr>
          <p:cNvSpPr>
            <a:spLocks noGrp="1"/>
          </p:cNvSpPr>
          <p:nvPr>
            <p:ph type="sldNum" sz="quarter" idx="4"/>
          </p:nvPr>
        </p:nvSpPr>
        <p:spPr>
          <a:xfrm>
            <a:off x="11115040" y="6356350"/>
            <a:ext cx="781304" cy="365125"/>
          </a:xfrm>
          <a:prstGeom prst="rect">
            <a:avLst/>
          </a:prstGeom>
        </p:spPr>
        <p:txBody>
          <a:bodyPr vert="horz" lIns="91440" tIns="45720" rIns="91440" bIns="45720" rtlCol="0" anchor="ctr"/>
          <a:lstStyle>
            <a:lvl1pPr algn="r">
              <a:defRPr sz="1200">
                <a:solidFill>
                  <a:schemeClr val="tx1"/>
                </a:solidFill>
              </a:defRPr>
            </a:lvl1pPr>
          </a:lstStyle>
          <a:p>
            <a:fld id="{8F93FC27-A1D1-4A1D-8E2D-C92B07A03756}" type="slidenum">
              <a:rPr lang="en-US" smtClean="0"/>
              <a:pPr/>
              <a:t>‹#›</a:t>
            </a:fld>
            <a:endParaRPr lang="en-US"/>
          </a:p>
        </p:txBody>
      </p:sp>
    </p:spTree>
    <p:extLst>
      <p:ext uri="{BB962C8B-B14F-4D97-AF65-F5344CB8AC3E}">
        <p14:creationId xmlns:p14="http://schemas.microsoft.com/office/powerpoint/2010/main" val="2202364959"/>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hank you">
    <p:bg>
      <p:bgPr>
        <a:solidFill>
          <a:schemeClr val="accent1"/>
        </a:solidFill>
        <a:effectLst/>
      </p:bgPr>
    </p:bg>
    <p:spTree>
      <p:nvGrpSpPr>
        <p:cNvPr id="1" name=""/>
        <p:cNvGrpSpPr/>
        <p:nvPr/>
      </p:nvGrpSpPr>
      <p:grpSpPr>
        <a:xfrm>
          <a:off x="0" y="0"/>
          <a:ext cx="0" cy="0"/>
          <a:chOff x="0" y="0"/>
          <a:chExt cx="0" cy="0"/>
        </a:xfrm>
      </p:grpSpPr>
      <p:pic>
        <p:nvPicPr>
          <p:cNvPr id="7" name="Picture 6" descr="A close-up of various colored squares&#10;&#10;Description automatically generated">
            <a:extLst>
              <a:ext uri="{FF2B5EF4-FFF2-40B4-BE49-F238E27FC236}">
                <a16:creationId xmlns:a16="http://schemas.microsoft.com/office/drawing/2014/main" id="{9D846BCE-797B-CD42-BAAC-CDAF9B74DBC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
          <a:stretch/>
        </p:blipFill>
        <p:spPr>
          <a:xfrm flipH="1">
            <a:off x="0" y="0"/>
            <a:ext cx="12192000" cy="6858000"/>
          </a:xfrm>
          <a:prstGeom prst="rect">
            <a:avLst/>
          </a:prstGeom>
        </p:spPr>
      </p:pic>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bg1"/>
                </a:solidFill>
                <a:cs typeface="Segoe UI" pitchFamily="34" charset="0"/>
              </a:rPr>
              <a:t>© Copyright Microsoft Corporation. All rights reserved. </a:t>
            </a:r>
          </a:p>
        </p:txBody>
      </p:sp>
      <p:pic>
        <p:nvPicPr>
          <p:cNvPr id="5" name="MS logo gray - EMF">
            <a:extLst>
              <a:ext uri="{FF2B5EF4-FFF2-40B4-BE49-F238E27FC236}">
                <a16:creationId xmlns:a16="http://schemas.microsoft.com/office/drawing/2014/main" id="{6C88F8DF-99E1-F91B-C80F-987B6DD657F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sp>
        <p:nvSpPr>
          <p:cNvPr id="4" name="Title 1">
            <a:extLst>
              <a:ext uri="{FF2B5EF4-FFF2-40B4-BE49-F238E27FC236}">
                <a16:creationId xmlns:a16="http://schemas.microsoft.com/office/drawing/2014/main" id="{7EEB9BC1-F8A9-D267-565C-9DB4879C9DF4}"/>
              </a:ext>
            </a:extLst>
          </p:cNvPr>
          <p:cNvSpPr>
            <a:spLocks noGrp="1"/>
          </p:cNvSpPr>
          <p:nvPr>
            <p:ph type="title" hasCustomPrompt="1"/>
          </p:nvPr>
        </p:nvSpPr>
        <p:spPr>
          <a:xfrm>
            <a:off x="584200" y="3182778"/>
            <a:ext cx="3683000" cy="492443"/>
          </a:xfrm>
        </p:spPr>
        <p:txBody>
          <a:bodyPr wrap="square" rIns="0" anchor="ctr" anchorCtr="0">
            <a:spAutoFit/>
          </a:bodyPr>
          <a:lstStyle>
            <a:lvl1pPr>
              <a:lnSpc>
                <a:spcPct val="100000"/>
              </a:lnSpc>
              <a:defRPr sz="3200" b="0" spc="-49" baseline="0">
                <a:solidFill>
                  <a:srgbClr val="000000"/>
                </a:solidFill>
                <a:latin typeface="+mj-lt"/>
                <a:cs typeface="Segoe UI Semilight" panose="020B0402040204020203" pitchFamily="34" charset="0"/>
              </a:defRPr>
            </a:lvl1pPr>
          </a:lstStyle>
          <a:p>
            <a:r>
              <a:rPr lang="en-US"/>
              <a:t>Divider slide</a:t>
            </a:r>
          </a:p>
        </p:txBody>
      </p:sp>
      <p:sp>
        <p:nvSpPr>
          <p:cNvPr id="6" name="Slide Number Placeholder 4">
            <a:extLst>
              <a:ext uri="{FF2B5EF4-FFF2-40B4-BE49-F238E27FC236}">
                <a16:creationId xmlns:a16="http://schemas.microsoft.com/office/drawing/2014/main" id="{7FBDC260-0BF0-294E-967D-CFCE08D4067E}"/>
              </a:ext>
            </a:extLst>
          </p:cNvPr>
          <p:cNvSpPr>
            <a:spLocks noGrp="1"/>
          </p:cNvSpPr>
          <p:nvPr>
            <p:ph type="sldNum" sz="quarter" idx="4"/>
          </p:nvPr>
        </p:nvSpPr>
        <p:spPr>
          <a:xfrm>
            <a:off x="11115040" y="6356350"/>
            <a:ext cx="781304" cy="365125"/>
          </a:xfrm>
          <a:prstGeom prst="rect">
            <a:avLst/>
          </a:prstGeom>
        </p:spPr>
        <p:txBody>
          <a:bodyPr vert="horz" lIns="91440" tIns="45720" rIns="91440" bIns="45720" rtlCol="0" anchor="ctr"/>
          <a:lstStyle>
            <a:lvl1pPr algn="r">
              <a:defRPr sz="1200">
                <a:solidFill>
                  <a:schemeClr val="bg1"/>
                </a:solidFill>
              </a:defRPr>
            </a:lvl1pPr>
          </a:lstStyle>
          <a:p>
            <a:fld id="{8F93FC27-A1D1-4A1D-8E2D-C92B07A03756}" type="slidenum">
              <a:rPr lang="en-US" smtClean="0"/>
              <a:pPr/>
              <a:t>‹#›</a:t>
            </a:fld>
            <a:endParaRPr lang="en-US"/>
          </a:p>
        </p:txBody>
      </p:sp>
    </p:spTree>
    <p:extLst>
      <p:ext uri="{BB962C8B-B14F-4D97-AF65-F5344CB8AC3E}">
        <p14:creationId xmlns:p14="http://schemas.microsoft.com/office/powerpoint/2010/main" val="367468552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only 2">
    <p:spTree>
      <p:nvGrpSpPr>
        <p:cNvPr id="1" name=""/>
        <p:cNvGrpSpPr/>
        <p:nvPr/>
      </p:nvGrpSpPr>
      <p:grpSpPr>
        <a:xfrm>
          <a:off x="0" y="0"/>
          <a:ext cx="0" cy="0"/>
          <a:chOff x="0" y="0"/>
          <a:chExt cx="0" cy="0"/>
        </a:xfrm>
      </p:grpSpPr>
      <p:pic>
        <p:nvPicPr>
          <p:cNvPr id="8" name="Picture 7" descr="A blurry image of a person's hand&#10;&#10;Description automatically generated">
            <a:extLst>
              <a:ext uri="{FF2B5EF4-FFF2-40B4-BE49-F238E27FC236}">
                <a16:creationId xmlns:a16="http://schemas.microsoft.com/office/drawing/2014/main" id="{29C3C374-A664-D7F0-45D0-045009139052}"/>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4" name="Date Placeholder 3">
            <a:extLst>
              <a:ext uri="{FF2B5EF4-FFF2-40B4-BE49-F238E27FC236}">
                <a16:creationId xmlns:a16="http://schemas.microsoft.com/office/drawing/2014/main" id="{303734CD-7B05-0092-D5B9-837ACCA63BCE}"/>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3/25/2026</a:t>
            </a:fld>
            <a:endParaRPr lang="en-US"/>
          </a:p>
        </p:txBody>
      </p:sp>
      <p:sp>
        <p:nvSpPr>
          <p:cNvPr id="5" name="Footer Placeholder 4">
            <a:extLst>
              <a:ext uri="{FF2B5EF4-FFF2-40B4-BE49-F238E27FC236}">
                <a16:creationId xmlns:a16="http://schemas.microsoft.com/office/drawing/2014/main" id="{4B58CC31-DAE6-D4D7-A480-A8D61B236742}"/>
              </a:ext>
            </a:extLst>
          </p:cNvPr>
          <p:cNvSpPr>
            <a:spLocks noGrp="1"/>
          </p:cNvSpPr>
          <p:nvPr>
            <p:ph type="ftr" sz="quarter" idx="11"/>
          </p:nvPr>
        </p:nvSpPr>
        <p:spPr>
          <a:xfrm>
            <a:off x="3581400" y="6242050"/>
            <a:ext cx="4114800" cy="365125"/>
          </a:xfrm>
        </p:spPr>
        <p:txBody>
          <a:bodyPr/>
          <a:lstStyle/>
          <a:p>
            <a:endParaRPr lang="en-US"/>
          </a:p>
        </p:txBody>
      </p:sp>
      <p:sp>
        <p:nvSpPr>
          <p:cNvPr id="6" name="Slide Number Placeholder 5">
            <a:extLst>
              <a:ext uri="{FF2B5EF4-FFF2-40B4-BE49-F238E27FC236}">
                <a16:creationId xmlns:a16="http://schemas.microsoft.com/office/drawing/2014/main" id="{B3A909B1-270B-7393-59C8-6EE9EFCA0D99}"/>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12118B41-A307-0DD1-5000-30B9B4FBE2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58AD97AC-5D95-8CE6-C8A4-85AC654036A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62771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E70860-B881-5122-E137-8711CB0D6B02}"/>
              </a:ext>
            </a:extLst>
          </p:cNvPr>
          <p:cNvSpPr>
            <a:spLocks noGrp="1"/>
          </p:cNvSpPr>
          <p:nvPr>
            <p:ph type="title"/>
          </p:nvPr>
        </p:nvSpPr>
        <p:spPr>
          <a:xfrm>
            <a:off x="381000" y="238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606F1A1-1586-42EF-9CA2-16F10CD83DF7}"/>
              </a:ext>
            </a:extLst>
          </p:cNvPr>
          <p:cNvSpPr>
            <a:spLocks noGrp="1"/>
          </p:cNvSpPr>
          <p:nvPr>
            <p:ph type="body" idx="1"/>
          </p:nvPr>
        </p:nvSpPr>
        <p:spPr>
          <a:xfrm>
            <a:off x="381000" y="1698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253CED-08D6-692F-198E-233A1D7E915D}"/>
              </a:ext>
            </a:extLst>
          </p:cNvPr>
          <p:cNvSpPr>
            <a:spLocks noGrp="1"/>
          </p:cNvSpPr>
          <p:nvPr>
            <p:ph type="dt" sz="half" idx="2"/>
          </p:nvPr>
        </p:nvSpPr>
        <p:spPr>
          <a:xfrm>
            <a:off x="381000" y="6229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2E2A91-B98C-49DE-8553-119ECA58152C}" type="datetimeFigureOut">
              <a:rPr lang="en-US" smtClean="0"/>
              <a:t>3/25/2026</a:t>
            </a:fld>
            <a:endParaRPr lang="en-US"/>
          </a:p>
        </p:txBody>
      </p:sp>
      <p:sp>
        <p:nvSpPr>
          <p:cNvPr id="5" name="Footer Placeholder 4">
            <a:extLst>
              <a:ext uri="{FF2B5EF4-FFF2-40B4-BE49-F238E27FC236}">
                <a16:creationId xmlns:a16="http://schemas.microsoft.com/office/drawing/2014/main" id="{1110BB91-0DF2-F86D-A282-C050CAF65527}"/>
              </a:ext>
            </a:extLst>
          </p:cNvPr>
          <p:cNvSpPr>
            <a:spLocks noGrp="1"/>
          </p:cNvSpPr>
          <p:nvPr>
            <p:ph type="ftr" sz="quarter" idx="3"/>
          </p:nvPr>
        </p:nvSpPr>
        <p:spPr>
          <a:xfrm>
            <a:off x="3581400" y="6229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8227534-F4D4-095D-03EE-12A9688346D0}"/>
              </a:ext>
            </a:extLst>
          </p:cNvPr>
          <p:cNvSpPr>
            <a:spLocks noGrp="1"/>
          </p:cNvSpPr>
          <p:nvPr>
            <p:ph type="sldNum" sz="quarter" idx="4"/>
          </p:nvPr>
        </p:nvSpPr>
        <p:spPr>
          <a:xfrm>
            <a:off x="8153400" y="6229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CA0B0-04EF-433A-8113-67BC344D39D3}" type="slidenum">
              <a:rPr lang="en-US" smtClean="0"/>
              <a:t>‹#›</a:t>
            </a:fld>
            <a:endParaRPr lang="en-US"/>
          </a:p>
        </p:txBody>
      </p:sp>
      <p:pic>
        <p:nvPicPr>
          <p:cNvPr id="7" name="Graphic 6">
            <a:extLst>
              <a:ext uri="{FF2B5EF4-FFF2-40B4-BE49-F238E27FC236}">
                <a16:creationId xmlns:a16="http://schemas.microsoft.com/office/drawing/2014/main" id="{3BAC4348-B8BB-E69B-E197-7B5B8B4EF1F3}"/>
              </a:ext>
            </a:extLst>
          </p:cNvPr>
          <p:cNvPicPr>
            <a:picLocks noChangeAspect="1"/>
          </p:cNvPicPr>
          <p:nvPr userDrawn="1"/>
        </p:nvPicPr>
        <p:blipFill>
          <a:blip>
            <a:extLst>
              <a:ext uri="{96DAC541-7B7A-43D3-8B79-37D633B846F1}">
                <asvg:svgBlip xmlns:asvg="http://schemas.microsoft.com/office/drawing/2016/SVG/main" r:embed="rId7"/>
              </a:ext>
            </a:extLst>
          </a:blip>
          <a:srcRect/>
          <a:stretch/>
        </p:blipFill>
        <p:spPr>
          <a:xfrm rot="5400000">
            <a:off x="10097704" y="2163762"/>
            <a:ext cx="5409405" cy="1081881"/>
          </a:xfrm>
          <a:prstGeom prst="rect">
            <a:avLst/>
          </a:prstGeom>
        </p:spPr>
      </p:pic>
    </p:spTree>
    <p:extLst>
      <p:ext uri="{BB962C8B-B14F-4D97-AF65-F5344CB8AC3E}">
        <p14:creationId xmlns:p14="http://schemas.microsoft.com/office/powerpoint/2010/main" val="4279363162"/>
      </p:ext>
    </p:extLst>
  </p:cSld>
  <p:clrMap bg1="lt1" tx1="dk1" bg2="lt2" tx2="dk2" accent1="accent1" accent2="accent2" accent3="accent3" accent4="accent4" accent5="accent5" accent6="accent6" hlink="hlink" folHlink="folHlink"/>
  <p:sldLayoutIdLst>
    <p:sldLayoutId id="2147483674" r:id="rId1"/>
    <p:sldLayoutId id="2147485770" r:id="rId2"/>
    <p:sldLayoutId id="2147485771" r:id="rId3"/>
    <p:sldLayoutId id="2147485772" r:id="rId4"/>
    <p:sldLayoutId id="214748577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312">
          <p15:clr>
            <a:srgbClr val="F26B43"/>
          </p15:clr>
        </p15:guide>
        <p15:guide id="3" pos="7368">
          <p15:clr>
            <a:srgbClr val="F26B43"/>
          </p15:clr>
        </p15:guide>
        <p15:guide id="4" orient="horz" pos="2160">
          <p15:clr>
            <a:srgbClr val="F26B43"/>
          </p15:clr>
        </p15:guide>
        <p15:guide id="5" orient="horz" pos="432">
          <p15:clr>
            <a:srgbClr val="F26B43"/>
          </p15:clr>
        </p15:guide>
        <p15:guide id="6" orient="horz" pos="3960">
          <p15:clr>
            <a:srgbClr val="F26B43"/>
          </p15:clr>
        </p15:guide>
        <p15:guide id="7" orient="horz" pos="1104">
          <p15:clr>
            <a:srgbClr val="F26B43"/>
          </p15:clr>
        </p15:guide>
        <p15:guide id="8" orient="horz" pos="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7.svg"/><Relationship Id="rId4" Type="http://schemas.openxmlformats.org/officeDocument/2006/relationships/image" Target="../media/image16.sv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sv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hyperlink" Target="https://support.microsoft.com/en-us/copilot-loop" TargetMode="External"/><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svg"/><Relationship Id="rId1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svg"/><Relationship Id="rId4" Type="http://schemas.openxmlformats.org/officeDocument/2006/relationships/image" Target="../media/image16.svg"/></Relationships>
</file>

<file path=ppt/slides/_rels/slide14.xml.rels><?xml version="1.0" encoding="UTF-8" standalone="yes"?>
<Relationships xmlns="http://schemas.openxmlformats.org/package/2006/relationships"><Relationship Id="rId8" Type="http://schemas.openxmlformats.org/officeDocument/2006/relationships/hyperlink" Target="https://support.microsoft.com/en-us/copilot-powerpoint" TargetMode="External"/><Relationship Id="rId13" Type="http://schemas.openxmlformats.org/officeDocument/2006/relationships/image" Target="../media/image35.png"/><Relationship Id="rId18" Type="http://schemas.openxmlformats.org/officeDocument/2006/relationships/image" Target="../media/image38.svg"/><Relationship Id="rId3" Type="http://schemas.openxmlformats.org/officeDocument/2006/relationships/hyperlink" Target="https://support.microsoft.com/en-us/topic/overview-of-microsoft-365-chat-preview-5b00a52d-7296-48ee-b938-b95b7209f737" TargetMode="External"/><Relationship Id="rId21" Type="http://schemas.openxmlformats.org/officeDocument/2006/relationships/image" Target="../media/image23.png"/><Relationship Id="rId7" Type="http://schemas.openxmlformats.org/officeDocument/2006/relationships/image" Target="../media/image32.svg"/><Relationship Id="rId12" Type="http://schemas.openxmlformats.org/officeDocument/2006/relationships/hyperlink" Target="https://www.microsoft.com/en-us/bing/chat/enterprise/?form=MA13FV" TargetMode="External"/><Relationship Id="rId17" Type="http://schemas.openxmlformats.org/officeDocument/2006/relationships/image" Target="../media/image37.png"/><Relationship Id="rId2" Type="http://schemas.openxmlformats.org/officeDocument/2006/relationships/image" Target="../media/image30.svg"/><Relationship Id="rId16" Type="http://schemas.openxmlformats.org/officeDocument/2006/relationships/hyperlink" Target="https://www.microsoft.com/en-us/videoplayer/embed/RW1c3X1" TargetMode="External"/><Relationship Id="rId20"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34.png"/><Relationship Id="rId5" Type="http://schemas.openxmlformats.org/officeDocument/2006/relationships/hyperlink" Target="https://support.microsoft.com/en-us/copilot-loop" TargetMode="External"/><Relationship Id="rId15" Type="http://schemas.openxmlformats.org/officeDocument/2006/relationships/image" Target="../media/image36.png"/><Relationship Id="rId23" Type="http://schemas.openxmlformats.org/officeDocument/2006/relationships/image" Target="../media/image27.png"/><Relationship Id="rId10" Type="http://schemas.openxmlformats.org/officeDocument/2006/relationships/hyperlink" Target="https://support.microsoft.com/en-us/copilot-onenote" TargetMode="External"/><Relationship Id="rId19" Type="http://schemas.openxmlformats.org/officeDocument/2006/relationships/image" Target="../media/image39.svg"/><Relationship Id="rId4" Type="http://schemas.openxmlformats.org/officeDocument/2006/relationships/image" Target="../media/image31.png"/><Relationship Id="rId9" Type="http://schemas.openxmlformats.org/officeDocument/2006/relationships/image" Target="../media/image33.png"/><Relationship Id="rId14" Type="http://schemas.openxmlformats.org/officeDocument/2006/relationships/hyperlink" Target="https://support.microsoft.com/en-us/copilot-whiteboard" TargetMode="External"/><Relationship Id="rId22"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svg"/><Relationship Id="rId4" Type="http://schemas.openxmlformats.org/officeDocument/2006/relationships/image" Target="../media/image10.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EE7F46-786B-66DE-4043-C48D4ACAEDC8}"/>
              </a:ext>
            </a:extLst>
          </p:cNvPr>
          <p:cNvSpPr>
            <a:spLocks noGrp="1"/>
          </p:cNvSpPr>
          <p:nvPr>
            <p:ph type="title"/>
          </p:nvPr>
        </p:nvSpPr>
        <p:spPr>
          <a:xfrm>
            <a:off x="573886" y="2302431"/>
            <a:ext cx="5433094" cy="1231106"/>
          </a:xfrm>
        </p:spPr>
        <p:txBody>
          <a:bodyPr/>
          <a:lstStyle/>
          <a:p>
            <a:r>
              <a:rPr lang="en-US"/>
              <a:t>Copilot Prompt-a-thon</a:t>
            </a:r>
          </a:p>
          <a:p>
            <a:r>
              <a:rPr lang="en-US">
                <a:latin typeface="Segoe UI Semibold"/>
                <a:cs typeface="Segoe UI Semibold"/>
              </a:rPr>
              <a:t>Rules of the Day</a:t>
            </a:r>
          </a:p>
        </p:txBody>
      </p:sp>
    </p:spTree>
    <p:extLst>
      <p:ext uri="{BB962C8B-B14F-4D97-AF65-F5344CB8AC3E}">
        <p14:creationId xmlns:p14="http://schemas.microsoft.com/office/powerpoint/2010/main" val="23067895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8">
            <a:extLst>
              <a:ext uri="{FF2B5EF4-FFF2-40B4-BE49-F238E27FC236}">
                <a16:creationId xmlns:a16="http://schemas.microsoft.com/office/drawing/2014/main" id="{B4467B5C-30AD-CDB7-8575-061D16DD3039}"/>
              </a:ext>
              <a:ext uri="{C183D7F6-B498-43B3-948B-1728B52AA6E4}">
                <adec:decorative xmlns:adec="http://schemas.microsoft.com/office/drawing/2017/decorative" val="1"/>
              </a:ext>
            </a:extLst>
          </p:cNvPr>
          <p:cNvSpPr/>
          <p:nvPr/>
        </p:nvSpPr>
        <p:spPr bwMode="auto">
          <a:xfrm>
            <a:off x="8043875" y="1247676"/>
            <a:ext cx="3722446" cy="4090403"/>
          </a:xfrm>
          <a:prstGeom prst="roundRect">
            <a:avLst>
              <a:gd name="adj" fmla="val 3648"/>
            </a:avLst>
          </a:prstGeom>
          <a:solidFill>
            <a:schemeClr val="bg1">
              <a:alpha val="50000"/>
            </a:schemeClr>
          </a:soli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90000"/>
              </a:lnSpc>
              <a:spcBef>
                <a:spcPts val="600"/>
              </a:spcBef>
              <a:spcAft>
                <a:spcPts val="600"/>
              </a:spcAft>
              <a:buClrTx/>
              <a:buSzTx/>
              <a:buFontTx/>
              <a:buNone/>
              <a:tabLst/>
              <a:defRPr/>
            </a:pPr>
            <a:endParaRPr kumimoji="0" lang="en-US" sz="1000" b="0" i="0" u="none" strike="noStrike" kern="1200" cap="none" spc="0" normalizeH="0" baseline="0" noProof="0">
              <a:ln>
                <a:noFill/>
              </a:ln>
              <a:solidFill>
                <a:srgbClr val="080808"/>
              </a:solidFill>
              <a:effectLst/>
              <a:uLnTx/>
              <a:uFillTx/>
              <a:latin typeface="Segoe UI"/>
              <a:ea typeface="+mn-ea"/>
              <a:cs typeface="Segoe UI" pitchFamily="34" charset="0"/>
            </a:endParaRPr>
          </a:p>
        </p:txBody>
      </p:sp>
      <p:sp>
        <p:nvSpPr>
          <p:cNvPr id="29" name="Title 1">
            <a:extLst>
              <a:ext uri="{FF2B5EF4-FFF2-40B4-BE49-F238E27FC236}">
                <a16:creationId xmlns:a16="http://schemas.microsoft.com/office/drawing/2014/main" id="{35892AB9-AA9C-690C-8006-139C2C7BBADE}"/>
              </a:ext>
            </a:extLst>
          </p:cNvPr>
          <p:cNvSpPr txBox="1">
            <a:spLocks noGrp="1"/>
          </p:cNvSpPr>
          <p:nvPr>
            <p:ph type="title"/>
          </p:nvPr>
        </p:nvSpPr>
        <p:spPr>
          <a:xfrm>
            <a:off x="602488" y="467243"/>
            <a:ext cx="9891859" cy="98488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50" normalizeH="0" baseline="0" noProof="0">
                <a:ln w="3175">
                  <a:noFill/>
                </a:ln>
                <a:solidFill>
                  <a:srgbClr val="080808"/>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Template</a:t>
            </a:r>
          </a:p>
        </p:txBody>
      </p:sp>
      <p:sp>
        <p:nvSpPr>
          <p:cNvPr id="43" name="TextBox 42">
            <a:extLst>
              <a:ext uri="{FF2B5EF4-FFF2-40B4-BE49-F238E27FC236}">
                <a16:creationId xmlns:a16="http://schemas.microsoft.com/office/drawing/2014/main" id="{117EE52E-7846-4E04-3807-156F40EC7BC5}"/>
              </a:ext>
              <a:ext uri="{C183D7F6-B498-43B3-948B-1728B52AA6E4}">
                <adec:decorative xmlns:adec="http://schemas.microsoft.com/office/drawing/2017/decorative" val="1"/>
              </a:ext>
            </a:extLst>
          </p:cNvPr>
          <p:cNvSpPr txBox="1"/>
          <p:nvPr/>
        </p:nvSpPr>
        <p:spPr>
          <a:xfrm rot="2676086">
            <a:off x="8724805" y="964982"/>
            <a:ext cx="5000625" cy="307777"/>
          </a:xfrm>
          <a:prstGeom prst="rect">
            <a:avLst/>
          </a:prstGeom>
          <a:solidFill>
            <a:srgbClr val="FEF000"/>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80808"/>
                </a:solidFill>
                <a:effectLst/>
                <a:uLnTx/>
                <a:uFillTx/>
                <a:latin typeface="Segoe UI"/>
                <a:ea typeface="+mn-ea"/>
                <a:cs typeface="+mn-cs"/>
              </a:rPr>
              <a:t>Hack Pack Template</a:t>
            </a:r>
          </a:p>
        </p:txBody>
      </p:sp>
      <p:sp>
        <p:nvSpPr>
          <p:cNvPr id="69" name="Rectangle: Rounded Corners 10">
            <a:extLst>
              <a:ext uri="{FF2B5EF4-FFF2-40B4-BE49-F238E27FC236}">
                <a16:creationId xmlns:a16="http://schemas.microsoft.com/office/drawing/2014/main" id="{CEC881D5-E05E-42D3-84A4-11406108773A}"/>
              </a:ext>
              <a:ext uri="{C183D7F6-B498-43B3-948B-1728B52AA6E4}">
                <adec:decorative xmlns:adec="http://schemas.microsoft.com/office/drawing/2017/decorative" val="1"/>
              </a:ext>
            </a:extLst>
          </p:cNvPr>
          <p:cNvSpPr/>
          <p:nvPr/>
        </p:nvSpPr>
        <p:spPr bwMode="auto">
          <a:xfrm>
            <a:off x="508536" y="1232660"/>
            <a:ext cx="1467125" cy="948573"/>
          </a:xfrm>
          <a:prstGeom prst="roundRect">
            <a:avLst>
              <a:gd name="adj" fmla="val 9723"/>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grpSp>
        <p:nvGrpSpPr>
          <p:cNvPr id="6" name="Group 5">
            <a:extLst>
              <a:ext uri="{FF2B5EF4-FFF2-40B4-BE49-F238E27FC236}">
                <a16:creationId xmlns:a16="http://schemas.microsoft.com/office/drawing/2014/main" id="{1E351875-AB9A-2001-B890-0DFF710C6A9E}"/>
              </a:ext>
              <a:ext uri="{C183D7F6-B498-43B3-948B-1728B52AA6E4}">
                <adec:decorative xmlns:adec="http://schemas.microsoft.com/office/drawing/2017/decorative" val="1"/>
              </a:ext>
            </a:extLst>
          </p:cNvPr>
          <p:cNvGrpSpPr/>
          <p:nvPr/>
        </p:nvGrpSpPr>
        <p:grpSpPr>
          <a:xfrm>
            <a:off x="687047" y="1382953"/>
            <a:ext cx="380391" cy="378950"/>
            <a:chOff x="722532" y="2065617"/>
            <a:chExt cx="419101" cy="417513"/>
          </a:xfrm>
        </p:grpSpPr>
        <p:sp>
          <p:nvSpPr>
            <p:cNvPr id="7" name="Freeform 18">
              <a:extLst>
                <a:ext uri="{FF2B5EF4-FFF2-40B4-BE49-F238E27FC236}">
                  <a16:creationId xmlns:a16="http://schemas.microsoft.com/office/drawing/2014/main" id="{C9BA9F5B-458A-6923-CCB2-E28A263A2F5D}"/>
                </a:ext>
              </a:extLst>
            </p:cNvPr>
            <p:cNvSpPr>
              <a:spLocks/>
            </p:cNvSpPr>
            <p:nvPr/>
          </p:nvSpPr>
          <p:spPr bwMode="auto">
            <a:xfrm>
              <a:off x="722532" y="2065617"/>
              <a:ext cx="104775" cy="103188"/>
            </a:xfrm>
            <a:custGeom>
              <a:avLst/>
              <a:gdLst>
                <a:gd name="T0" fmla="*/ 0 w 106"/>
                <a:gd name="T1" fmla="*/ 0 h 105"/>
                <a:gd name="T2" fmla="*/ 0 w 106"/>
                <a:gd name="T3" fmla="*/ 0 h 105"/>
                <a:gd name="T4" fmla="*/ 0 w 106"/>
                <a:gd name="T5" fmla="*/ 105 h 105"/>
                <a:gd name="T6" fmla="*/ 26 w 106"/>
                <a:gd name="T7" fmla="*/ 105 h 105"/>
                <a:gd name="T8" fmla="*/ 26 w 106"/>
                <a:gd name="T9" fmla="*/ 26 h 105"/>
                <a:gd name="T10" fmla="*/ 106 w 106"/>
                <a:gd name="T11" fmla="*/ 26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105"/>
                  </a:lnTo>
                  <a:lnTo>
                    <a:pt x="26" y="105"/>
                  </a:lnTo>
                  <a:lnTo>
                    <a:pt x="26" y="26"/>
                  </a:lnTo>
                  <a:lnTo>
                    <a:pt x="106" y="26"/>
                  </a:lnTo>
                  <a:lnTo>
                    <a:pt x="106" y="0"/>
                  </a:lnTo>
                  <a:lnTo>
                    <a:pt x="0"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8" name="Freeform 19">
              <a:extLst>
                <a:ext uri="{FF2B5EF4-FFF2-40B4-BE49-F238E27FC236}">
                  <a16:creationId xmlns:a16="http://schemas.microsoft.com/office/drawing/2014/main" id="{35B6C463-E3B1-46E1-5FCB-90FF2E0E36D9}"/>
                </a:ext>
              </a:extLst>
            </p:cNvPr>
            <p:cNvSpPr>
              <a:spLocks/>
            </p:cNvSpPr>
            <p:nvPr/>
          </p:nvSpPr>
          <p:spPr bwMode="auto">
            <a:xfrm>
              <a:off x="722532" y="2379942"/>
              <a:ext cx="104775" cy="103188"/>
            </a:xfrm>
            <a:custGeom>
              <a:avLst/>
              <a:gdLst>
                <a:gd name="T0" fmla="*/ 0 w 106"/>
                <a:gd name="T1" fmla="*/ 0 h 106"/>
                <a:gd name="T2" fmla="*/ 0 w 106"/>
                <a:gd name="T3" fmla="*/ 0 h 106"/>
                <a:gd name="T4" fmla="*/ 0 w 106"/>
                <a:gd name="T5" fmla="*/ 106 h 106"/>
                <a:gd name="T6" fmla="*/ 106 w 106"/>
                <a:gd name="T7" fmla="*/ 106 h 106"/>
                <a:gd name="T8" fmla="*/ 106 w 106"/>
                <a:gd name="T9" fmla="*/ 80 h 106"/>
                <a:gd name="T10" fmla="*/ 26 w 106"/>
                <a:gd name="T11" fmla="*/ 80 h 106"/>
                <a:gd name="T12" fmla="*/ 26 w 106"/>
                <a:gd name="T13" fmla="*/ 0 h 106"/>
                <a:gd name="T14" fmla="*/ 0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0" y="0"/>
                  </a:moveTo>
                  <a:lnTo>
                    <a:pt x="0" y="0"/>
                  </a:lnTo>
                  <a:lnTo>
                    <a:pt x="0" y="106"/>
                  </a:lnTo>
                  <a:lnTo>
                    <a:pt x="106" y="106"/>
                  </a:lnTo>
                  <a:lnTo>
                    <a:pt x="106" y="80"/>
                  </a:lnTo>
                  <a:lnTo>
                    <a:pt x="26" y="80"/>
                  </a:lnTo>
                  <a:lnTo>
                    <a:pt x="26" y="0"/>
                  </a:lnTo>
                  <a:lnTo>
                    <a:pt x="0"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9" name="Freeform 20">
              <a:extLst>
                <a:ext uri="{FF2B5EF4-FFF2-40B4-BE49-F238E27FC236}">
                  <a16:creationId xmlns:a16="http://schemas.microsoft.com/office/drawing/2014/main" id="{ECDB5752-746A-30AF-9614-6EE7D2313FC8}"/>
                </a:ext>
              </a:extLst>
            </p:cNvPr>
            <p:cNvSpPr>
              <a:spLocks/>
            </p:cNvSpPr>
            <p:nvPr/>
          </p:nvSpPr>
          <p:spPr bwMode="auto">
            <a:xfrm>
              <a:off x="1038445" y="2065617"/>
              <a:ext cx="103188" cy="103188"/>
            </a:xfrm>
            <a:custGeom>
              <a:avLst/>
              <a:gdLst>
                <a:gd name="T0" fmla="*/ 0 w 106"/>
                <a:gd name="T1" fmla="*/ 0 h 105"/>
                <a:gd name="T2" fmla="*/ 0 w 106"/>
                <a:gd name="T3" fmla="*/ 0 h 105"/>
                <a:gd name="T4" fmla="*/ 0 w 106"/>
                <a:gd name="T5" fmla="*/ 26 h 105"/>
                <a:gd name="T6" fmla="*/ 79 w 106"/>
                <a:gd name="T7" fmla="*/ 26 h 105"/>
                <a:gd name="T8" fmla="*/ 79 w 106"/>
                <a:gd name="T9" fmla="*/ 105 h 105"/>
                <a:gd name="T10" fmla="*/ 106 w 106"/>
                <a:gd name="T11" fmla="*/ 105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26"/>
                  </a:lnTo>
                  <a:lnTo>
                    <a:pt x="79" y="26"/>
                  </a:lnTo>
                  <a:lnTo>
                    <a:pt x="79" y="105"/>
                  </a:lnTo>
                  <a:lnTo>
                    <a:pt x="106" y="105"/>
                  </a:lnTo>
                  <a:lnTo>
                    <a:pt x="106" y="0"/>
                  </a:lnTo>
                  <a:lnTo>
                    <a:pt x="0"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0" name="Freeform 21">
              <a:extLst>
                <a:ext uri="{FF2B5EF4-FFF2-40B4-BE49-F238E27FC236}">
                  <a16:creationId xmlns:a16="http://schemas.microsoft.com/office/drawing/2014/main" id="{C187EF7A-92C1-5D23-719D-E626E308383E}"/>
                </a:ext>
              </a:extLst>
            </p:cNvPr>
            <p:cNvSpPr>
              <a:spLocks/>
            </p:cNvSpPr>
            <p:nvPr/>
          </p:nvSpPr>
          <p:spPr bwMode="auto">
            <a:xfrm>
              <a:off x="1038445" y="2379942"/>
              <a:ext cx="103188" cy="103188"/>
            </a:xfrm>
            <a:custGeom>
              <a:avLst/>
              <a:gdLst>
                <a:gd name="T0" fmla="*/ 79 w 106"/>
                <a:gd name="T1" fmla="*/ 0 h 106"/>
                <a:gd name="T2" fmla="*/ 79 w 106"/>
                <a:gd name="T3" fmla="*/ 0 h 106"/>
                <a:gd name="T4" fmla="*/ 79 w 106"/>
                <a:gd name="T5" fmla="*/ 80 h 106"/>
                <a:gd name="T6" fmla="*/ 0 w 106"/>
                <a:gd name="T7" fmla="*/ 80 h 106"/>
                <a:gd name="T8" fmla="*/ 0 w 106"/>
                <a:gd name="T9" fmla="*/ 106 h 106"/>
                <a:gd name="T10" fmla="*/ 106 w 106"/>
                <a:gd name="T11" fmla="*/ 106 h 106"/>
                <a:gd name="T12" fmla="*/ 106 w 106"/>
                <a:gd name="T13" fmla="*/ 0 h 106"/>
                <a:gd name="T14" fmla="*/ 79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79" y="0"/>
                  </a:moveTo>
                  <a:lnTo>
                    <a:pt x="79" y="0"/>
                  </a:lnTo>
                  <a:lnTo>
                    <a:pt x="79" y="80"/>
                  </a:lnTo>
                  <a:lnTo>
                    <a:pt x="0" y="80"/>
                  </a:lnTo>
                  <a:lnTo>
                    <a:pt x="0" y="106"/>
                  </a:lnTo>
                  <a:lnTo>
                    <a:pt x="106" y="106"/>
                  </a:lnTo>
                  <a:lnTo>
                    <a:pt x="106" y="0"/>
                  </a:lnTo>
                  <a:lnTo>
                    <a:pt x="79"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1" name="Freeform 22">
              <a:extLst>
                <a:ext uri="{FF2B5EF4-FFF2-40B4-BE49-F238E27FC236}">
                  <a16:creationId xmlns:a16="http://schemas.microsoft.com/office/drawing/2014/main" id="{6AFAD0FB-6DD4-4188-001D-A5137E5CBF35}"/>
                </a:ext>
              </a:extLst>
            </p:cNvPr>
            <p:cNvSpPr>
              <a:spLocks/>
            </p:cNvSpPr>
            <p:nvPr/>
          </p:nvSpPr>
          <p:spPr bwMode="auto">
            <a:xfrm>
              <a:off x="878107" y="2168805"/>
              <a:ext cx="106363" cy="106363"/>
            </a:xfrm>
            <a:custGeom>
              <a:avLst/>
              <a:gdLst>
                <a:gd name="T0" fmla="*/ 4 w 108"/>
                <a:gd name="T1" fmla="*/ 75 h 108"/>
                <a:gd name="T2" fmla="*/ 4 w 108"/>
                <a:gd name="T3" fmla="*/ 75 h 108"/>
                <a:gd name="T4" fmla="*/ 0 w 108"/>
                <a:gd name="T5" fmla="*/ 54 h 108"/>
                <a:gd name="T6" fmla="*/ 4 w 108"/>
                <a:gd name="T7" fmla="*/ 33 h 108"/>
                <a:gd name="T8" fmla="*/ 16 w 108"/>
                <a:gd name="T9" fmla="*/ 16 h 108"/>
                <a:gd name="T10" fmla="*/ 33 w 108"/>
                <a:gd name="T11" fmla="*/ 4 h 108"/>
                <a:gd name="T12" fmla="*/ 54 w 108"/>
                <a:gd name="T13" fmla="*/ 0 h 108"/>
                <a:gd name="T14" fmla="*/ 75 w 108"/>
                <a:gd name="T15" fmla="*/ 4 h 108"/>
                <a:gd name="T16" fmla="*/ 92 w 108"/>
                <a:gd name="T17" fmla="*/ 16 h 108"/>
                <a:gd name="T18" fmla="*/ 104 w 108"/>
                <a:gd name="T19" fmla="*/ 33 h 108"/>
                <a:gd name="T20" fmla="*/ 108 w 108"/>
                <a:gd name="T21" fmla="*/ 54 h 108"/>
                <a:gd name="T22" fmla="*/ 104 w 108"/>
                <a:gd name="T23" fmla="*/ 75 h 108"/>
                <a:gd name="T24" fmla="*/ 92 w 108"/>
                <a:gd name="T25" fmla="*/ 92 h 108"/>
                <a:gd name="T26" fmla="*/ 75 w 108"/>
                <a:gd name="T27" fmla="*/ 104 h 108"/>
                <a:gd name="T28" fmla="*/ 54 w 108"/>
                <a:gd name="T29" fmla="*/ 108 h 108"/>
                <a:gd name="T30" fmla="*/ 33 w 108"/>
                <a:gd name="T31" fmla="*/ 104 h 108"/>
                <a:gd name="T32" fmla="*/ 16 w 108"/>
                <a:gd name="T33" fmla="*/ 92 h 108"/>
                <a:gd name="T34" fmla="*/ 4 w 108"/>
                <a:gd name="T3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08">
                  <a:moveTo>
                    <a:pt x="4" y="75"/>
                  </a:moveTo>
                  <a:lnTo>
                    <a:pt x="4" y="75"/>
                  </a:lnTo>
                  <a:cubicBezTo>
                    <a:pt x="1" y="68"/>
                    <a:pt x="0" y="61"/>
                    <a:pt x="0" y="54"/>
                  </a:cubicBezTo>
                  <a:cubicBezTo>
                    <a:pt x="0" y="46"/>
                    <a:pt x="1" y="39"/>
                    <a:pt x="4" y="33"/>
                  </a:cubicBezTo>
                  <a:cubicBezTo>
                    <a:pt x="7" y="26"/>
                    <a:pt x="11" y="20"/>
                    <a:pt x="16" y="16"/>
                  </a:cubicBezTo>
                  <a:cubicBezTo>
                    <a:pt x="20" y="11"/>
                    <a:pt x="26" y="7"/>
                    <a:pt x="33" y="4"/>
                  </a:cubicBezTo>
                  <a:cubicBezTo>
                    <a:pt x="39" y="1"/>
                    <a:pt x="46" y="0"/>
                    <a:pt x="54" y="0"/>
                  </a:cubicBezTo>
                  <a:cubicBezTo>
                    <a:pt x="61" y="0"/>
                    <a:pt x="68" y="1"/>
                    <a:pt x="75" y="4"/>
                  </a:cubicBezTo>
                  <a:cubicBezTo>
                    <a:pt x="81" y="7"/>
                    <a:pt x="87" y="11"/>
                    <a:pt x="92" y="16"/>
                  </a:cubicBezTo>
                  <a:cubicBezTo>
                    <a:pt x="97" y="20"/>
                    <a:pt x="101" y="26"/>
                    <a:pt x="104" y="33"/>
                  </a:cubicBezTo>
                  <a:cubicBezTo>
                    <a:pt x="106" y="39"/>
                    <a:pt x="108" y="46"/>
                    <a:pt x="108" y="54"/>
                  </a:cubicBezTo>
                  <a:cubicBezTo>
                    <a:pt x="108" y="61"/>
                    <a:pt x="106" y="68"/>
                    <a:pt x="104" y="75"/>
                  </a:cubicBezTo>
                  <a:cubicBezTo>
                    <a:pt x="101" y="81"/>
                    <a:pt x="97" y="87"/>
                    <a:pt x="92" y="92"/>
                  </a:cubicBezTo>
                  <a:cubicBezTo>
                    <a:pt x="87" y="97"/>
                    <a:pt x="81" y="101"/>
                    <a:pt x="75" y="104"/>
                  </a:cubicBezTo>
                  <a:cubicBezTo>
                    <a:pt x="68" y="106"/>
                    <a:pt x="61" y="108"/>
                    <a:pt x="54" y="108"/>
                  </a:cubicBezTo>
                  <a:cubicBezTo>
                    <a:pt x="46" y="108"/>
                    <a:pt x="39" y="106"/>
                    <a:pt x="33" y="104"/>
                  </a:cubicBezTo>
                  <a:cubicBezTo>
                    <a:pt x="26" y="101"/>
                    <a:pt x="20" y="97"/>
                    <a:pt x="16" y="92"/>
                  </a:cubicBezTo>
                  <a:cubicBezTo>
                    <a:pt x="11" y="87"/>
                    <a:pt x="7" y="81"/>
                    <a:pt x="4" y="75"/>
                  </a:cubicBezTo>
                  <a:close/>
                </a:path>
              </a:pathLst>
            </a:custGeom>
            <a:noFill/>
            <a:ln w="25400" cap="rnd">
              <a:gradFill flip="none" rotWithShape="1">
                <a:gsLst>
                  <a:gs pos="0">
                    <a:schemeClr val="accent1"/>
                  </a:gs>
                  <a:gs pos="100000">
                    <a:schemeClr val="accent3"/>
                  </a:gs>
                </a:gsLst>
                <a:lin ang="16200000" scaled="1"/>
                <a:tileRect/>
              </a:gradFill>
              <a:prstDash val="solid"/>
              <a:round/>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2" name="Freeform 23">
              <a:extLst>
                <a:ext uri="{FF2B5EF4-FFF2-40B4-BE49-F238E27FC236}">
                  <a16:creationId xmlns:a16="http://schemas.microsoft.com/office/drawing/2014/main" id="{75A534CC-7FEA-0A6F-B056-A54C67D4FCA9}"/>
                </a:ext>
              </a:extLst>
            </p:cNvPr>
            <p:cNvSpPr>
              <a:spLocks/>
            </p:cNvSpPr>
            <p:nvPr/>
          </p:nvSpPr>
          <p:spPr bwMode="auto">
            <a:xfrm>
              <a:off x="851120" y="2302155"/>
              <a:ext cx="160338" cy="76200"/>
            </a:xfrm>
            <a:custGeom>
              <a:avLst/>
              <a:gdLst>
                <a:gd name="T0" fmla="*/ 0 w 162"/>
                <a:gd name="T1" fmla="*/ 77 h 77"/>
                <a:gd name="T2" fmla="*/ 0 w 162"/>
                <a:gd name="T3" fmla="*/ 77 h 77"/>
                <a:gd name="T4" fmla="*/ 6 w 162"/>
                <a:gd name="T5" fmla="*/ 49 h 77"/>
                <a:gd name="T6" fmla="*/ 23 w 162"/>
                <a:gd name="T7" fmla="*/ 24 h 77"/>
                <a:gd name="T8" fmla="*/ 49 w 162"/>
                <a:gd name="T9" fmla="*/ 6 h 77"/>
                <a:gd name="T10" fmla="*/ 81 w 162"/>
                <a:gd name="T11" fmla="*/ 0 h 77"/>
                <a:gd name="T12" fmla="*/ 113 w 162"/>
                <a:gd name="T13" fmla="*/ 6 h 77"/>
                <a:gd name="T14" fmla="*/ 139 w 162"/>
                <a:gd name="T15" fmla="*/ 23 h 77"/>
                <a:gd name="T16" fmla="*/ 156 w 162"/>
                <a:gd name="T17" fmla="*/ 49 h 77"/>
                <a:gd name="T18" fmla="*/ 162 w 162"/>
                <a:gd name="T19" fmla="*/ 77 h 77"/>
                <a:gd name="T20" fmla="*/ 0 w 162"/>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77">
                  <a:moveTo>
                    <a:pt x="0" y="77"/>
                  </a:moveTo>
                  <a:lnTo>
                    <a:pt x="0" y="77"/>
                  </a:lnTo>
                  <a:cubicBezTo>
                    <a:pt x="0" y="67"/>
                    <a:pt x="2" y="58"/>
                    <a:pt x="6" y="49"/>
                  </a:cubicBezTo>
                  <a:cubicBezTo>
                    <a:pt x="10" y="39"/>
                    <a:pt x="16" y="31"/>
                    <a:pt x="23" y="24"/>
                  </a:cubicBezTo>
                  <a:cubicBezTo>
                    <a:pt x="30" y="16"/>
                    <a:pt x="39" y="11"/>
                    <a:pt x="49" y="6"/>
                  </a:cubicBezTo>
                  <a:cubicBezTo>
                    <a:pt x="59" y="2"/>
                    <a:pt x="69" y="0"/>
                    <a:pt x="81" y="0"/>
                  </a:cubicBezTo>
                  <a:cubicBezTo>
                    <a:pt x="92" y="0"/>
                    <a:pt x="103" y="2"/>
                    <a:pt x="113" y="6"/>
                  </a:cubicBezTo>
                  <a:cubicBezTo>
                    <a:pt x="123" y="10"/>
                    <a:pt x="131" y="16"/>
                    <a:pt x="139" y="23"/>
                  </a:cubicBezTo>
                  <a:cubicBezTo>
                    <a:pt x="146" y="31"/>
                    <a:pt x="152" y="39"/>
                    <a:pt x="156" y="49"/>
                  </a:cubicBezTo>
                  <a:cubicBezTo>
                    <a:pt x="159" y="58"/>
                    <a:pt x="161" y="67"/>
                    <a:pt x="162" y="77"/>
                  </a:cubicBezTo>
                  <a:lnTo>
                    <a:pt x="0" y="77"/>
                  </a:lnTo>
                  <a:close/>
                </a:path>
              </a:pathLst>
            </a:custGeom>
            <a:noFill/>
            <a:ln w="25400" cap="rnd">
              <a:gradFill flip="none" rotWithShape="1">
                <a:gsLst>
                  <a:gs pos="0">
                    <a:schemeClr val="accent1"/>
                  </a:gs>
                  <a:gs pos="100000">
                    <a:schemeClr val="accent3"/>
                  </a:gs>
                </a:gsLst>
                <a:lin ang="16200000" scaled="1"/>
                <a:tileRect/>
              </a:gradFill>
              <a:prstDash val="solid"/>
              <a:round/>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grpSp>
      <p:sp>
        <p:nvSpPr>
          <p:cNvPr id="13" name="TextBox 12">
            <a:extLst>
              <a:ext uri="{FF2B5EF4-FFF2-40B4-BE49-F238E27FC236}">
                <a16:creationId xmlns:a16="http://schemas.microsoft.com/office/drawing/2014/main" id="{5F8A211B-E087-B85D-9053-5118881F033D}"/>
              </a:ext>
            </a:extLst>
          </p:cNvPr>
          <p:cNvSpPr txBox="1"/>
          <p:nvPr/>
        </p:nvSpPr>
        <p:spPr>
          <a:xfrm>
            <a:off x="586527" y="1803256"/>
            <a:ext cx="1467125" cy="2585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As someone in…</a:t>
            </a:r>
          </a:p>
        </p:txBody>
      </p:sp>
      <p:sp>
        <p:nvSpPr>
          <p:cNvPr id="14" name="Rectangle: Rounded Corners 21">
            <a:extLst>
              <a:ext uri="{FF2B5EF4-FFF2-40B4-BE49-F238E27FC236}">
                <a16:creationId xmlns:a16="http://schemas.microsoft.com/office/drawing/2014/main" id="{52A72051-37D4-43B3-F94D-E3CC52EC424F}"/>
              </a:ext>
              <a:ext uri="{C183D7F6-B498-43B3-948B-1728B52AA6E4}">
                <adec:decorative xmlns:adec="http://schemas.microsoft.com/office/drawing/2017/decorative" val="0"/>
              </a:ext>
            </a:extLst>
          </p:cNvPr>
          <p:cNvSpPr/>
          <p:nvPr/>
        </p:nvSpPr>
        <p:spPr bwMode="auto">
          <a:xfrm>
            <a:off x="2122527" y="1247676"/>
            <a:ext cx="5451399" cy="933557"/>
          </a:xfrm>
          <a:prstGeom prst="roundRect">
            <a:avLst>
              <a:gd name="adj" fmla="val 13604"/>
            </a:avLst>
          </a:prstGeom>
          <a:solidFill>
            <a:schemeClr val="bg1"/>
          </a:solidFill>
          <a:ln w="9525">
            <a:solidFill>
              <a:srgbClr val="D1C4E9"/>
            </a:solid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(Business Group / Persona)</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Insert Text Here describing the persons role &amp; team </a:t>
            </a:r>
          </a:p>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68" name="Rectangle: Rounded Corners 10">
            <a:extLst>
              <a:ext uri="{FF2B5EF4-FFF2-40B4-BE49-F238E27FC236}">
                <a16:creationId xmlns:a16="http://schemas.microsoft.com/office/drawing/2014/main" id="{F1157B40-B776-8163-07AF-53F4599179E1}"/>
              </a:ext>
              <a:ext uri="{C183D7F6-B498-43B3-948B-1728B52AA6E4}">
                <adec:decorative xmlns:adec="http://schemas.microsoft.com/office/drawing/2017/decorative" val="1"/>
              </a:ext>
            </a:extLst>
          </p:cNvPr>
          <p:cNvSpPr/>
          <p:nvPr/>
        </p:nvSpPr>
        <p:spPr bwMode="auto">
          <a:xfrm>
            <a:off x="508536" y="2416352"/>
            <a:ext cx="1467125" cy="1234771"/>
          </a:xfrm>
          <a:prstGeom prst="roundRect">
            <a:avLst>
              <a:gd name="adj" fmla="val 9723"/>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15" name="TextBox 14">
            <a:extLst>
              <a:ext uri="{FF2B5EF4-FFF2-40B4-BE49-F238E27FC236}">
                <a16:creationId xmlns:a16="http://schemas.microsoft.com/office/drawing/2014/main" id="{5AD70F6A-4168-EAFA-09B7-2E9CF18D2E94}"/>
              </a:ext>
            </a:extLst>
          </p:cNvPr>
          <p:cNvSpPr txBox="1"/>
          <p:nvPr/>
        </p:nvSpPr>
        <p:spPr>
          <a:xfrm>
            <a:off x="627656" y="3119363"/>
            <a:ext cx="1467125" cy="2585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I want to…</a:t>
            </a:r>
          </a:p>
        </p:txBody>
      </p:sp>
      <p:sp>
        <p:nvSpPr>
          <p:cNvPr id="16" name="Rectangle: Rounded Corners 35">
            <a:extLst>
              <a:ext uri="{FF2B5EF4-FFF2-40B4-BE49-F238E27FC236}">
                <a16:creationId xmlns:a16="http://schemas.microsoft.com/office/drawing/2014/main" id="{B35A55FA-ECBA-9A00-72EA-7F2A0961178F}"/>
              </a:ext>
              <a:ext uri="{C183D7F6-B498-43B3-948B-1728B52AA6E4}">
                <adec:decorative xmlns:adec="http://schemas.microsoft.com/office/drawing/2017/decorative" val="0"/>
              </a:ext>
            </a:extLst>
          </p:cNvPr>
          <p:cNvSpPr/>
          <p:nvPr/>
        </p:nvSpPr>
        <p:spPr bwMode="auto">
          <a:xfrm>
            <a:off x="2122527" y="2426387"/>
            <a:ext cx="5451399" cy="1234771"/>
          </a:xfrm>
          <a:prstGeom prst="roundRect">
            <a:avLst>
              <a:gd name="adj" fmla="val 13604"/>
            </a:avLst>
          </a:prstGeom>
          <a:solidFill>
            <a:schemeClr val="bg1"/>
          </a:solidFill>
          <a:ln w="9525">
            <a:solidFill>
              <a:srgbClr val="D1C4E9"/>
            </a:solid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(Description of what I want to do)</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Insert Text Here describing the </a:t>
            </a:r>
            <a:r>
              <a:rPr kumimoji="0" lang="en-US" sz="1100" b="1" i="1" u="sng" strike="noStrike" kern="1200" cap="none" spc="0" normalizeH="0" baseline="0" noProof="0">
                <a:ln>
                  <a:noFill/>
                </a:ln>
                <a:solidFill>
                  <a:srgbClr val="000000"/>
                </a:solidFill>
                <a:effectLst/>
                <a:uLnTx/>
                <a:uFillTx/>
                <a:latin typeface="Segoe UI" panose="020B0502040204020203" pitchFamily="34" charset="0"/>
                <a:ea typeface="+mn-ea"/>
                <a:cs typeface="+mn-cs"/>
              </a:rPr>
              <a:t>job</a:t>
            </a: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 the person wants/needs to complete</a:t>
            </a:r>
          </a:p>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17" name="Freeform 5">
            <a:extLst>
              <a:ext uri="{FF2B5EF4-FFF2-40B4-BE49-F238E27FC236}">
                <a16:creationId xmlns:a16="http://schemas.microsoft.com/office/drawing/2014/main" id="{75205409-82D8-F57F-45EA-B3C2ABB6C516}"/>
              </a:ext>
              <a:ext uri="{C183D7F6-B498-43B3-948B-1728B52AA6E4}">
                <adec:decorative xmlns:adec="http://schemas.microsoft.com/office/drawing/2017/decorative" val="1"/>
              </a:ext>
            </a:extLst>
          </p:cNvPr>
          <p:cNvSpPr>
            <a:spLocks/>
          </p:cNvSpPr>
          <p:nvPr/>
        </p:nvSpPr>
        <p:spPr bwMode="auto">
          <a:xfrm>
            <a:off x="738939" y="2710790"/>
            <a:ext cx="238125" cy="289719"/>
          </a:xfrm>
          <a:custGeom>
            <a:avLst/>
            <a:gdLst>
              <a:gd name="T0" fmla="*/ 160 w 240"/>
              <a:gd name="T1" fmla="*/ 293 h 293"/>
              <a:gd name="T2" fmla="*/ 160 w 240"/>
              <a:gd name="T3" fmla="*/ 293 h 293"/>
              <a:gd name="T4" fmla="*/ 174 w 240"/>
              <a:gd name="T5" fmla="*/ 244 h 293"/>
              <a:gd name="T6" fmla="*/ 204 w 240"/>
              <a:gd name="T7" fmla="*/ 203 h 293"/>
              <a:gd name="T8" fmla="*/ 231 w 240"/>
              <a:gd name="T9" fmla="*/ 165 h 293"/>
              <a:gd name="T10" fmla="*/ 240 w 240"/>
              <a:gd name="T11" fmla="*/ 120 h 293"/>
              <a:gd name="T12" fmla="*/ 230 w 240"/>
              <a:gd name="T13" fmla="*/ 73 h 293"/>
              <a:gd name="T14" fmla="*/ 205 w 240"/>
              <a:gd name="T15" fmla="*/ 35 h 293"/>
              <a:gd name="T16" fmla="*/ 166 w 240"/>
              <a:gd name="T17" fmla="*/ 9 h 293"/>
              <a:gd name="T18" fmla="*/ 120 w 240"/>
              <a:gd name="T19" fmla="*/ 0 h 293"/>
              <a:gd name="T20" fmla="*/ 73 w 240"/>
              <a:gd name="T21" fmla="*/ 9 h 293"/>
              <a:gd name="T22" fmla="*/ 35 w 240"/>
              <a:gd name="T23" fmla="*/ 35 h 293"/>
              <a:gd name="T24" fmla="*/ 9 w 240"/>
              <a:gd name="T25" fmla="*/ 73 h 293"/>
              <a:gd name="T26" fmla="*/ 0 w 240"/>
              <a:gd name="T27" fmla="*/ 120 h 293"/>
              <a:gd name="T28" fmla="*/ 9 w 240"/>
              <a:gd name="T29" fmla="*/ 165 h 293"/>
              <a:gd name="T30" fmla="*/ 36 w 240"/>
              <a:gd name="T31" fmla="*/ 203 h 293"/>
              <a:gd name="T32" fmla="*/ 65 w 240"/>
              <a:gd name="T33" fmla="*/ 244 h 293"/>
              <a:gd name="T34" fmla="*/ 79 w 240"/>
              <a:gd name="T35" fmla="*/ 293 h 293"/>
              <a:gd name="T36" fmla="*/ 160 w 240"/>
              <a:gd name="T3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293">
                <a:moveTo>
                  <a:pt x="160" y="293"/>
                </a:moveTo>
                <a:lnTo>
                  <a:pt x="160" y="293"/>
                </a:lnTo>
                <a:cubicBezTo>
                  <a:pt x="162" y="275"/>
                  <a:pt x="167" y="259"/>
                  <a:pt x="174" y="244"/>
                </a:cubicBezTo>
                <a:cubicBezTo>
                  <a:pt x="182" y="230"/>
                  <a:pt x="191" y="216"/>
                  <a:pt x="204" y="203"/>
                </a:cubicBezTo>
                <a:cubicBezTo>
                  <a:pt x="216" y="192"/>
                  <a:pt x="224" y="179"/>
                  <a:pt x="231" y="165"/>
                </a:cubicBezTo>
                <a:cubicBezTo>
                  <a:pt x="237" y="151"/>
                  <a:pt x="240" y="136"/>
                  <a:pt x="240" y="120"/>
                </a:cubicBezTo>
                <a:cubicBezTo>
                  <a:pt x="240" y="103"/>
                  <a:pt x="237" y="87"/>
                  <a:pt x="230" y="73"/>
                </a:cubicBezTo>
                <a:cubicBezTo>
                  <a:pt x="224" y="58"/>
                  <a:pt x="215" y="46"/>
                  <a:pt x="205" y="35"/>
                </a:cubicBezTo>
                <a:cubicBezTo>
                  <a:pt x="194" y="24"/>
                  <a:pt x="181" y="15"/>
                  <a:pt x="166" y="9"/>
                </a:cubicBezTo>
                <a:cubicBezTo>
                  <a:pt x="152" y="3"/>
                  <a:pt x="136" y="0"/>
                  <a:pt x="120" y="0"/>
                </a:cubicBezTo>
                <a:cubicBezTo>
                  <a:pt x="103" y="0"/>
                  <a:pt x="88" y="3"/>
                  <a:pt x="73" y="9"/>
                </a:cubicBezTo>
                <a:cubicBezTo>
                  <a:pt x="59" y="15"/>
                  <a:pt x="46" y="24"/>
                  <a:pt x="35" y="35"/>
                </a:cubicBezTo>
                <a:cubicBezTo>
                  <a:pt x="24" y="46"/>
                  <a:pt x="16" y="58"/>
                  <a:pt x="9" y="73"/>
                </a:cubicBezTo>
                <a:cubicBezTo>
                  <a:pt x="3" y="87"/>
                  <a:pt x="0" y="103"/>
                  <a:pt x="0" y="120"/>
                </a:cubicBezTo>
                <a:cubicBezTo>
                  <a:pt x="0" y="136"/>
                  <a:pt x="3" y="151"/>
                  <a:pt x="9" y="165"/>
                </a:cubicBezTo>
                <a:cubicBezTo>
                  <a:pt x="15" y="179"/>
                  <a:pt x="24" y="192"/>
                  <a:pt x="36" y="203"/>
                </a:cubicBezTo>
                <a:cubicBezTo>
                  <a:pt x="48" y="216"/>
                  <a:pt x="58" y="230"/>
                  <a:pt x="65" y="244"/>
                </a:cubicBezTo>
                <a:cubicBezTo>
                  <a:pt x="73" y="259"/>
                  <a:pt x="77" y="275"/>
                  <a:pt x="79" y="293"/>
                </a:cubicBezTo>
                <a:lnTo>
                  <a:pt x="160" y="293"/>
                </a:lnTo>
                <a:close/>
              </a:path>
            </a:pathLst>
          </a:custGeom>
          <a:noFill/>
          <a:ln w="25400" cap="rnd">
            <a:gradFill flip="none" rotWithShape="1">
              <a:gsLst>
                <a:gs pos="0">
                  <a:schemeClr val="accent1"/>
                </a:gs>
                <a:gs pos="100000">
                  <a:schemeClr val="accent3"/>
                </a:gs>
              </a:gsLst>
              <a:lin ang="16200000" scaled="1"/>
              <a:tileRect/>
            </a:gradFill>
            <a:prstDash val="solid"/>
            <a:round/>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8" name="Freeform 6">
            <a:extLst>
              <a:ext uri="{FF2B5EF4-FFF2-40B4-BE49-F238E27FC236}">
                <a16:creationId xmlns:a16="http://schemas.microsoft.com/office/drawing/2014/main" id="{298CC3D1-1954-E5DA-D2D2-024FD4FFEEB7}"/>
              </a:ext>
              <a:ext uri="{C183D7F6-B498-43B3-948B-1728B52AA6E4}">
                <adec:decorative xmlns:adec="http://schemas.microsoft.com/office/drawing/2017/decorative" val="1"/>
              </a:ext>
            </a:extLst>
          </p:cNvPr>
          <p:cNvSpPr>
            <a:spLocks/>
          </p:cNvSpPr>
          <p:nvPr/>
        </p:nvSpPr>
        <p:spPr bwMode="auto">
          <a:xfrm>
            <a:off x="810211" y="3074342"/>
            <a:ext cx="79375" cy="51594"/>
          </a:xfrm>
          <a:custGeom>
            <a:avLst/>
            <a:gdLst>
              <a:gd name="T0" fmla="*/ 66 w 80"/>
              <a:gd name="T1" fmla="*/ 53 h 53"/>
              <a:gd name="T2" fmla="*/ 66 w 80"/>
              <a:gd name="T3" fmla="*/ 53 h 53"/>
              <a:gd name="T4" fmla="*/ 76 w 80"/>
              <a:gd name="T5" fmla="*/ 49 h 53"/>
              <a:gd name="T6" fmla="*/ 80 w 80"/>
              <a:gd name="T7" fmla="*/ 40 h 53"/>
              <a:gd name="T8" fmla="*/ 80 w 80"/>
              <a:gd name="T9" fmla="*/ 0 h 53"/>
              <a:gd name="T10" fmla="*/ 0 w 80"/>
              <a:gd name="T11" fmla="*/ 0 h 53"/>
              <a:gd name="T12" fmla="*/ 0 w 80"/>
              <a:gd name="T13" fmla="*/ 40 h 53"/>
              <a:gd name="T14" fmla="*/ 4 w 80"/>
              <a:gd name="T15" fmla="*/ 49 h 53"/>
              <a:gd name="T16" fmla="*/ 13 w 80"/>
              <a:gd name="T17" fmla="*/ 53 h 53"/>
              <a:gd name="T18" fmla="*/ 66 w 80"/>
              <a:gd name="T1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66" y="53"/>
                </a:moveTo>
                <a:lnTo>
                  <a:pt x="66" y="53"/>
                </a:lnTo>
                <a:cubicBezTo>
                  <a:pt x="70" y="53"/>
                  <a:pt x="73" y="52"/>
                  <a:pt x="76" y="49"/>
                </a:cubicBezTo>
                <a:cubicBezTo>
                  <a:pt x="79" y="46"/>
                  <a:pt x="80" y="43"/>
                  <a:pt x="80" y="40"/>
                </a:cubicBezTo>
                <a:lnTo>
                  <a:pt x="80" y="0"/>
                </a:lnTo>
                <a:lnTo>
                  <a:pt x="0" y="0"/>
                </a:lnTo>
                <a:lnTo>
                  <a:pt x="0" y="40"/>
                </a:lnTo>
                <a:cubicBezTo>
                  <a:pt x="0" y="43"/>
                  <a:pt x="1" y="46"/>
                  <a:pt x="4" y="49"/>
                </a:cubicBezTo>
                <a:cubicBezTo>
                  <a:pt x="6" y="52"/>
                  <a:pt x="10" y="53"/>
                  <a:pt x="13" y="53"/>
                </a:cubicBezTo>
                <a:lnTo>
                  <a:pt x="66" y="53"/>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5" name="Rectangle: Rounded Corners 10">
            <a:extLst>
              <a:ext uri="{FF2B5EF4-FFF2-40B4-BE49-F238E27FC236}">
                <a16:creationId xmlns:a16="http://schemas.microsoft.com/office/drawing/2014/main" id="{3C3FCC47-6FE4-1566-92B3-9D5283BF2C18}"/>
              </a:ext>
              <a:ext uri="{C183D7F6-B498-43B3-948B-1728B52AA6E4}">
                <adec:decorative xmlns:adec="http://schemas.microsoft.com/office/drawing/2017/decorative" val="1"/>
              </a:ext>
            </a:extLst>
          </p:cNvPr>
          <p:cNvSpPr/>
          <p:nvPr/>
        </p:nvSpPr>
        <p:spPr bwMode="auto">
          <a:xfrm>
            <a:off x="508536" y="3874190"/>
            <a:ext cx="1467125" cy="1247369"/>
          </a:xfrm>
          <a:prstGeom prst="roundRect">
            <a:avLst>
              <a:gd name="adj" fmla="val 9723"/>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19" name="TextBox 18">
            <a:extLst>
              <a:ext uri="{FF2B5EF4-FFF2-40B4-BE49-F238E27FC236}">
                <a16:creationId xmlns:a16="http://schemas.microsoft.com/office/drawing/2014/main" id="{C31B8D84-8D62-40A0-4779-91B9B602B47A}"/>
              </a:ext>
            </a:extLst>
          </p:cNvPr>
          <p:cNvSpPr txBox="1"/>
          <p:nvPr/>
        </p:nvSpPr>
        <p:spPr>
          <a:xfrm>
            <a:off x="612982" y="4531040"/>
            <a:ext cx="1467125" cy="2585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Using…</a:t>
            </a:r>
          </a:p>
        </p:txBody>
      </p:sp>
      <p:sp>
        <p:nvSpPr>
          <p:cNvPr id="20" name="Rectangle: Rounded Corners 36">
            <a:extLst>
              <a:ext uri="{FF2B5EF4-FFF2-40B4-BE49-F238E27FC236}">
                <a16:creationId xmlns:a16="http://schemas.microsoft.com/office/drawing/2014/main" id="{11F9BEBF-7136-7628-F66E-2DDE7EFF961F}"/>
              </a:ext>
              <a:ext uri="{C183D7F6-B498-43B3-948B-1728B52AA6E4}">
                <adec:decorative xmlns:adec="http://schemas.microsoft.com/office/drawing/2017/decorative" val="0"/>
              </a:ext>
            </a:extLst>
          </p:cNvPr>
          <p:cNvSpPr/>
          <p:nvPr/>
        </p:nvSpPr>
        <p:spPr bwMode="auto">
          <a:xfrm>
            <a:off x="2118292" y="3874190"/>
            <a:ext cx="5451399" cy="1247369"/>
          </a:xfrm>
          <a:prstGeom prst="roundRect">
            <a:avLst>
              <a:gd name="adj" fmla="val 13604"/>
            </a:avLst>
          </a:prstGeom>
          <a:solidFill>
            <a:schemeClr val="bg1"/>
          </a:solidFill>
          <a:ln w="9525">
            <a:solidFill>
              <a:srgbClr val="D1C4E9"/>
            </a:solid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(Specific application of Microsoft 365 Copilot)</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Insert details of which applications will be used for this scenario</a:t>
            </a:r>
          </a:p>
        </p:txBody>
      </p:sp>
      <p:grpSp>
        <p:nvGrpSpPr>
          <p:cNvPr id="21" name="Group 20">
            <a:extLst>
              <a:ext uri="{FF2B5EF4-FFF2-40B4-BE49-F238E27FC236}">
                <a16:creationId xmlns:a16="http://schemas.microsoft.com/office/drawing/2014/main" id="{2AF8B081-128D-8D4F-D384-013B3B5E1831}"/>
              </a:ext>
              <a:ext uri="{C183D7F6-B498-43B3-948B-1728B52AA6E4}">
                <adec:decorative xmlns:adec="http://schemas.microsoft.com/office/drawing/2017/decorative" val="1"/>
              </a:ext>
            </a:extLst>
          </p:cNvPr>
          <p:cNvGrpSpPr/>
          <p:nvPr/>
        </p:nvGrpSpPr>
        <p:grpSpPr>
          <a:xfrm>
            <a:off x="711572" y="4111288"/>
            <a:ext cx="355224" cy="356453"/>
            <a:chOff x="769241" y="5197687"/>
            <a:chExt cx="382323" cy="383646"/>
          </a:xfrm>
        </p:grpSpPr>
        <p:sp>
          <p:nvSpPr>
            <p:cNvPr id="22" name="Freeform 5">
              <a:extLst>
                <a:ext uri="{FF2B5EF4-FFF2-40B4-BE49-F238E27FC236}">
                  <a16:creationId xmlns:a16="http://schemas.microsoft.com/office/drawing/2014/main" id="{908C28B4-D8DE-D238-C9AF-A265281440BF}"/>
                </a:ext>
              </a:extLst>
            </p:cNvPr>
            <p:cNvSpPr>
              <a:spLocks/>
            </p:cNvSpPr>
            <p:nvPr/>
          </p:nvSpPr>
          <p:spPr bwMode="auto">
            <a:xfrm>
              <a:off x="955772" y="5319395"/>
              <a:ext cx="84667" cy="83344"/>
            </a:xfrm>
            <a:custGeom>
              <a:avLst/>
              <a:gdLst>
                <a:gd name="T0" fmla="*/ 22 w 85"/>
                <a:gd name="T1" fmla="*/ 81 h 84"/>
                <a:gd name="T2" fmla="*/ 22 w 85"/>
                <a:gd name="T3" fmla="*/ 81 h 84"/>
                <a:gd name="T4" fmla="*/ 3 w 85"/>
                <a:gd name="T5" fmla="*/ 63 h 84"/>
                <a:gd name="T6" fmla="*/ 8 w 85"/>
                <a:gd name="T7" fmla="*/ 44 h 84"/>
                <a:gd name="T8" fmla="*/ 20 w 85"/>
                <a:gd name="T9" fmla="*/ 0 h 84"/>
                <a:gd name="T10" fmla="*/ 52 w 85"/>
                <a:gd name="T11" fmla="*/ 32 h 84"/>
                <a:gd name="T12" fmla="*/ 85 w 85"/>
                <a:gd name="T13" fmla="*/ 64 h 84"/>
                <a:gd name="T14" fmla="*/ 41 w 85"/>
                <a:gd name="T15" fmla="*/ 76 h 84"/>
                <a:gd name="T16" fmla="*/ 22 w 85"/>
                <a:gd name="T17" fmla="*/ 8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84">
                  <a:moveTo>
                    <a:pt x="22" y="81"/>
                  </a:moveTo>
                  <a:lnTo>
                    <a:pt x="22" y="81"/>
                  </a:lnTo>
                  <a:cubicBezTo>
                    <a:pt x="11" y="84"/>
                    <a:pt x="0" y="74"/>
                    <a:pt x="3" y="63"/>
                  </a:cubicBezTo>
                  <a:lnTo>
                    <a:pt x="8" y="44"/>
                  </a:lnTo>
                  <a:lnTo>
                    <a:pt x="20" y="0"/>
                  </a:lnTo>
                  <a:lnTo>
                    <a:pt x="52" y="32"/>
                  </a:lnTo>
                  <a:lnTo>
                    <a:pt x="85" y="64"/>
                  </a:lnTo>
                  <a:lnTo>
                    <a:pt x="41" y="76"/>
                  </a:lnTo>
                  <a:lnTo>
                    <a:pt x="22" y="81"/>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23" name="Freeform 6">
              <a:extLst>
                <a:ext uri="{FF2B5EF4-FFF2-40B4-BE49-F238E27FC236}">
                  <a16:creationId xmlns:a16="http://schemas.microsoft.com/office/drawing/2014/main" id="{FAFD7CEC-CBA6-9728-50BC-9225775B00C6}"/>
                </a:ext>
              </a:extLst>
            </p:cNvPr>
            <p:cNvSpPr>
              <a:spLocks/>
            </p:cNvSpPr>
            <p:nvPr/>
          </p:nvSpPr>
          <p:spPr bwMode="auto">
            <a:xfrm>
              <a:off x="986199" y="5251927"/>
              <a:ext cx="119063" cy="120385"/>
            </a:xfrm>
            <a:custGeom>
              <a:avLst/>
              <a:gdLst>
                <a:gd name="T0" fmla="*/ 121 w 121"/>
                <a:gd name="T1" fmla="*/ 67 h 123"/>
                <a:gd name="T2" fmla="*/ 121 w 121"/>
                <a:gd name="T3" fmla="*/ 67 h 123"/>
                <a:gd name="T4" fmla="*/ 65 w 121"/>
                <a:gd name="T5" fmla="*/ 123 h 123"/>
                <a:gd name="T6" fmla="*/ 0 w 121"/>
                <a:gd name="T7" fmla="*/ 58 h 123"/>
                <a:gd name="T8" fmla="*/ 58 w 121"/>
                <a:gd name="T9" fmla="*/ 0 h 123"/>
                <a:gd name="T10" fmla="*/ 121 w 121"/>
                <a:gd name="T11" fmla="*/ 67 h 123"/>
              </a:gdLst>
              <a:ahLst/>
              <a:cxnLst>
                <a:cxn ang="0">
                  <a:pos x="T0" y="T1"/>
                </a:cxn>
                <a:cxn ang="0">
                  <a:pos x="T2" y="T3"/>
                </a:cxn>
                <a:cxn ang="0">
                  <a:pos x="T4" y="T5"/>
                </a:cxn>
                <a:cxn ang="0">
                  <a:pos x="T6" y="T7"/>
                </a:cxn>
                <a:cxn ang="0">
                  <a:pos x="T8" y="T9"/>
                </a:cxn>
                <a:cxn ang="0">
                  <a:pos x="T10" y="T11"/>
                </a:cxn>
              </a:cxnLst>
              <a:rect l="0" t="0" r="r" b="b"/>
              <a:pathLst>
                <a:path w="121" h="123">
                  <a:moveTo>
                    <a:pt x="121" y="67"/>
                  </a:moveTo>
                  <a:lnTo>
                    <a:pt x="121" y="67"/>
                  </a:lnTo>
                  <a:lnTo>
                    <a:pt x="65" y="123"/>
                  </a:lnTo>
                  <a:lnTo>
                    <a:pt x="0" y="58"/>
                  </a:lnTo>
                  <a:lnTo>
                    <a:pt x="58" y="0"/>
                  </a:lnTo>
                  <a:cubicBezTo>
                    <a:pt x="85" y="16"/>
                    <a:pt x="107" y="39"/>
                    <a:pt x="121" y="67"/>
                  </a:cubicBezTo>
                  <a:close/>
                </a:path>
              </a:pathLst>
            </a:custGeom>
            <a:gradFill>
              <a:gsLst>
                <a:gs pos="0">
                  <a:schemeClr val="accent1"/>
                </a:gs>
                <a:gs pos="100000">
                  <a:schemeClr val="accent3"/>
                </a:gs>
              </a:gsLst>
              <a:lin ang="16200000" scaled="1"/>
            </a:gra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24" name="Freeform 7">
              <a:extLst>
                <a:ext uri="{FF2B5EF4-FFF2-40B4-BE49-F238E27FC236}">
                  <a16:creationId xmlns:a16="http://schemas.microsoft.com/office/drawing/2014/main" id="{8144623B-C6E1-C75D-F45A-9131CCC3412D}"/>
                </a:ext>
              </a:extLst>
            </p:cNvPr>
            <p:cNvSpPr>
              <a:spLocks/>
            </p:cNvSpPr>
            <p:nvPr/>
          </p:nvSpPr>
          <p:spPr bwMode="auto">
            <a:xfrm>
              <a:off x="927991" y="5392156"/>
              <a:ext cx="35719" cy="38365"/>
            </a:xfrm>
            <a:custGeom>
              <a:avLst/>
              <a:gdLst>
                <a:gd name="T0" fmla="*/ 6 w 37"/>
                <a:gd name="T1" fmla="*/ 11 h 39"/>
                <a:gd name="T2" fmla="*/ 6 w 37"/>
                <a:gd name="T3" fmla="*/ 11 h 39"/>
                <a:gd name="T4" fmla="*/ 6 w 37"/>
                <a:gd name="T5" fmla="*/ 33 h 39"/>
                <a:gd name="T6" fmla="*/ 27 w 37"/>
                <a:gd name="T7" fmla="*/ 33 h 39"/>
                <a:gd name="T8" fmla="*/ 37 w 37"/>
                <a:gd name="T9" fmla="*/ 23 h 39"/>
                <a:gd name="T10" fmla="*/ 15 w 37"/>
                <a:gd name="T11" fmla="*/ 0 h 39"/>
                <a:gd name="T12" fmla="*/ 6 w 37"/>
                <a:gd name="T13" fmla="*/ 11 h 39"/>
              </a:gdLst>
              <a:ahLst/>
              <a:cxnLst>
                <a:cxn ang="0">
                  <a:pos x="T0" y="T1"/>
                </a:cxn>
                <a:cxn ang="0">
                  <a:pos x="T2" y="T3"/>
                </a:cxn>
                <a:cxn ang="0">
                  <a:pos x="T4" y="T5"/>
                </a:cxn>
                <a:cxn ang="0">
                  <a:pos x="T6" y="T7"/>
                </a:cxn>
                <a:cxn ang="0">
                  <a:pos x="T8" y="T9"/>
                </a:cxn>
                <a:cxn ang="0">
                  <a:pos x="T10" y="T11"/>
                </a:cxn>
                <a:cxn ang="0">
                  <a:pos x="T12" y="T13"/>
                </a:cxn>
              </a:cxnLst>
              <a:rect l="0" t="0" r="r" b="b"/>
              <a:pathLst>
                <a:path w="37" h="39">
                  <a:moveTo>
                    <a:pt x="6" y="11"/>
                  </a:moveTo>
                  <a:lnTo>
                    <a:pt x="6" y="11"/>
                  </a:lnTo>
                  <a:cubicBezTo>
                    <a:pt x="0" y="17"/>
                    <a:pt x="0" y="27"/>
                    <a:pt x="6" y="33"/>
                  </a:cubicBezTo>
                  <a:cubicBezTo>
                    <a:pt x="12" y="39"/>
                    <a:pt x="21" y="39"/>
                    <a:pt x="27" y="33"/>
                  </a:cubicBezTo>
                  <a:lnTo>
                    <a:pt x="37" y="23"/>
                  </a:lnTo>
                  <a:lnTo>
                    <a:pt x="15" y="0"/>
                  </a:lnTo>
                  <a:lnTo>
                    <a:pt x="6" y="11"/>
                  </a:lnTo>
                  <a:close/>
                </a:path>
              </a:pathLst>
            </a:custGeom>
            <a:solidFill>
              <a:schemeClr val="accent3"/>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25" name="Freeform 8">
              <a:extLst>
                <a:ext uri="{FF2B5EF4-FFF2-40B4-BE49-F238E27FC236}">
                  <a16:creationId xmlns:a16="http://schemas.microsoft.com/office/drawing/2014/main" id="{783FBEA0-C11D-5CF6-E1B3-AD6356B5693E}"/>
                </a:ext>
              </a:extLst>
            </p:cNvPr>
            <p:cNvSpPr>
              <a:spLocks/>
            </p:cNvSpPr>
            <p:nvPr/>
          </p:nvSpPr>
          <p:spPr bwMode="auto">
            <a:xfrm>
              <a:off x="769241" y="5197687"/>
              <a:ext cx="382323" cy="383646"/>
            </a:xfrm>
            <a:custGeom>
              <a:avLst/>
              <a:gdLst>
                <a:gd name="T0" fmla="*/ 389 w 389"/>
                <a:gd name="T1" fmla="*/ 195 h 390"/>
                <a:gd name="T2" fmla="*/ 389 w 389"/>
                <a:gd name="T3" fmla="*/ 195 h 390"/>
                <a:gd name="T4" fmla="*/ 195 w 389"/>
                <a:gd name="T5" fmla="*/ 390 h 390"/>
                <a:gd name="T6" fmla="*/ 40 w 389"/>
                <a:gd name="T7" fmla="*/ 313 h 390"/>
                <a:gd name="T8" fmla="*/ 32 w 389"/>
                <a:gd name="T9" fmla="*/ 345 h 390"/>
                <a:gd name="T10" fmla="*/ 17 w 389"/>
                <a:gd name="T11" fmla="*/ 357 h 390"/>
                <a:gd name="T12" fmla="*/ 14 w 389"/>
                <a:gd name="T13" fmla="*/ 357 h 390"/>
                <a:gd name="T14" fmla="*/ 2 w 389"/>
                <a:gd name="T15" fmla="*/ 338 h 390"/>
                <a:gd name="T16" fmla="*/ 22 w 389"/>
                <a:gd name="T17" fmla="*/ 254 h 390"/>
                <a:gd name="T18" fmla="*/ 107 w 389"/>
                <a:gd name="T19" fmla="*/ 273 h 390"/>
                <a:gd name="T20" fmla="*/ 119 w 389"/>
                <a:gd name="T21" fmla="*/ 292 h 390"/>
                <a:gd name="T22" fmla="*/ 100 w 389"/>
                <a:gd name="T23" fmla="*/ 303 h 390"/>
                <a:gd name="T24" fmla="*/ 64 w 389"/>
                <a:gd name="T25" fmla="*/ 295 h 390"/>
                <a:gd name="T26" fmla="*/ 195 w 389"/>
                <a:gd name="T27" fmla="*/ 359 h 390"/>
                <a:gd name="T28" fmla="*/ 359 w 389"/>
                <a:gd name="T29" fmla="*/ 195 h 390"/>
                <a:gd name="T30" fmla="*/ 342 w 389"/>
                <a:gd name="T31" fmla="*/ 122 h 390"/>
                <a:gd name="T32" fmla="*/ 279 w 389"/>
                <a:gd name="T33" fmla="*/ 55 h 390"/>
                <a:gd name="T34" fmla="*/ 195 w 389"/>
                <a:gd name="T35" fmla="*/ 31 h 390"/>
                <a:gd name="T36" fmla="*/ 30 w 389"/>
                <a:gd name="T37" fmla="*/ 195 h 390"/>
                <a:gd name="T38" fmla="*/ 15 w 389"/>
                <a:gd name="T39" fmla="*/ 211 h 390"/>
                <a:gd name="T40" fmla="*/ 0 w 389"/>
                <a:gd name="T41" fmla="*/ 195 h 390"/>
                <a:gd name="T42" fmla="*/ 195 w 389"/>
                <a:gd name="T43" fmla="*/ 0 h 390"/>
                <a:gd name="T44" fmla="*/ 389 w 389"/>
                <a:gd name="T45" fmla="*/ 19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9" h="390">
                  <a:moveTo>
                    <a:pt x="389" y="195"/>
                  </a:moveTo>
                  <a:lnTo>
                    <a:pt x="389" y="195"/>
                  </a:lnTo>
                  <a:cubicBezTo>
                    <a:pt x="389" y="303"/>
                    <a:pt x="302" y="390"/>
                    <a:pt x="195" y="390"/>
                  </a:cubicBezTo>
                  <a:cubicBezTo>
                    <a:pt x="133" y="390"/>
                    <a:pt x="76" y="362"/>
                    <a:pt x="40" y="313"/>
                  </a:cubicBezTo>
                  <a:lnTo>
                    <a:pt x="32" y="345"/>
                  </a:lnTo>
                  <a:cubicBezTo>
                    <a:pt x="31" y="352"/>
                    <a:pt x="24" y="357"/>
                    <a:pt x="17" y="357"/>
                  </a:cubicBezTo>
                  <a:cubicBezTo>
                    <a:pt x="16" y="357"/>
                    <a:pt x="15" y="357"/>
                    <a:pt x="14" y="357"/>
                  </a:cubicBezTo>
                  <a:cubicBezTo>
                    <a:pt x="6" y="355"/>
                    <a:pt x="1" y="347"/>
                    <a:pt x="2" y="338"/>
                  </a:cubicBezTo>
                  <a:lnTo>
                    <a:pt x="22" y="254"/>
                  </a:lnTo>
                  <a:lnTo>
                    <a:pt x="107" y="273"/>
                  </a:lnTo>
                  <a:cubicBezTo>
                    <a:pt x="115" y="275"/>
                    <a:pt x="120" y="283"/>
                    <a:pt x="119" y="292"/>
                  </a:cubicBezTo>
                  <a:cubicBezTo>
                    <a:pt x="117" y="300"/>
                    <a:pt x="108" y="305"/>
                    <a:pt x="100" y="303"/>
                  </a:cubicBezTo>
                  <a:lnTo>
                    <a:pt x="64" y="295"/>
                  </a:lnTo>
                  <a:cubicBezTo>
                    <a:pt x="95" y="336"/>
                    <a:pt x="143" y="359"/>
                    <a:pt x="195" y="359"/>
                  </a:cubicBezTo>
                  <a:cubicBezTo>
                    <a:pt x="285" y="359"/>
                    <a:pt x="359" y="286"/>
                    <a:pt x="359" y="195"/>
                  </a:cubicBezTo>
                  <a:cubicBezTo>
                    <a:pt x="359" y="169"/>
                    <a:pt x="353" y="144"/>
                    <a:pt x="342" y="122"/>
                  </a:cubicBezTo>
                  <a:cubicBezTo>
                    <a:pt x="328" y="94"/>
                    <a:pt x="306" y="71"/>
                    <a:pt x="279" y="55"/>
                  </a:cubicBezTo>
                  <a:cubicBezTo>
                    <a:pt x="254" y="40"/>
                    <a:pt x="225" y="31"/>
                    <a:pt x="195" y="31"/>
                  </a:cubicBezTo>
                  <a:cubicBezTo>
                    <a:pt x="104" y="31"/>
                    <a:pt x="30" y="105"/>
                    <a:pt x="30" y="195"/>
                  </a:cubicBezTo>
                  <a:cubicBezTo>
                    <a:pt x="30" y="204"/>
                    <a:pt x="23" y="211"/>
                    <a:pt x="15" y="211"/>
                  </a:cubicBezTo>
                  <a:cubicBezTo>
                    <a:pt x="7" y="211"/>
                    <a:pt x="0" y="204"/>
                    <a:pt x="0" y="195"/>
                  </a:cubicBezTo>
                  <a:cubicBezTo>
                    <a:pt x="0" y="88"/>
                    <a:pt x="87" y="0"/>
                    <a:pt x="195" y="0"/>
                  </a:cubicBezTo>
                  <a:cubicBezTo>
                    <a:pt x="302" y="0"/>
                    <a:pt x="389" y="88"/>
                    <a:pt x="389" y="195"/>
                  </a:cubicBezTo>
                  <a:close/>
                </a:path>
              </a:pathLst>
            </a:custGeom>
            <a:gradFill>
              <a:gsLst>
                <a:gs pos="0">
                  <a:schemeClr val="accent1"/>
                </a:gs>
                <a:gs pos="100000">
                  <a:schemeClr val="accent3"/>
                </a:gs>
              </a:gsLst>
              <a:lin ang="16200000" scaled="1"/>
            </a:gra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grpSp>
      <p:grpSp>
        <p:nvGrpSpPr>
          <p:cNvPr id="44" name="Group 43">
            <a:extLst>
              <a:ext uri="{FF2B5EF4-FFF2-40B4-BE49-F238E27FC236}">
                <a16:creationId xmlns:a16="http://schemas.microsoft.com/office/drawing/2014/main" id="{3A135BA8-AF29-7D6A-C642-45EC4832E6D5}"/>
              </a:ext>
              <a:ext uri="{C183D7F6-B498-43B3-948B-1728B52AA6E4}">
                <adec:decorative xmlns:adec="http://schemas.microsoft.com/office/drawing/2017/decorative" val="1"/>
              </a:ext>
            </a:extLst>
          </p:cNvPr>
          <p:cNvGrpSpPr/>
          <p:nvPr/>
        </p:nvGrpSpPr>
        <p:grpSpPr>
          <a:xfrm>
            <a:off x="8284008" y="1566370"/>
            <a:ext cx="342728" cy="316818"/>
            <a:chOff x="8274253" y="1993111"/>
            <a:chExt cx="384968" cy="355865"/>
          </a:xfrm>
        </p:grpSpPr>
        <p:sp>
          <p:nvSpPr>
            <p:cNvPr id="45" name="Freeform 22">
              <a:extLst>
                <a:ext uri="{FF2B5EF4-FFF2-40B4-BE49-F238E27FC236}">
                  <a16:creationId xmlns:a16="http://schemas.microsoft.com/office/drawing/2014/main" id="{5E45231F-DF1A-27A5-5661-6C0C4E9EFA44}"/>
                </a:ext>
              </a:extLst>
            </p:cNvPr>
            <p:cNvSpPr>
              <a:spLocks/>
            </p:cNvSpPr>
            <p:nvPr/>
          </p:nvSpPr>
          <p:spPr bwMode="auto">
            <a:xfrm>
              <a:off x="8274253" y="2134663"/>
              <a:ext cx="333374" cy="214313"/>
            </a:xfrm>
            <a:custGeom>
              <a:avLst/>
              <a:gdLst>
                <a:gd name="T0" fmla="*/ 0 w 339"/>
                <a:gd name="T1" fmla="*/ 0 h 217"/>
                <a:gd name="T2" fmla="*/ 0 w 339"/>
                <a:gd name="T3" fmla="*/ 0 h 217"/>
                <a:gd name="T4" fmla="*/ 0 w 339"/>
                <a:gd name="T5" fmla="*/ 217 h 217"/>
                <a:gd name="T6" fmla="*/ 339 w 339"/>
                <a:gd name="T7" fmla="*/ 217 h 217"/>
                <a:gd name="T8" fmla="*/ 339 w 339"/>
                <a:gd name="T9" fmla="*/ 160 h 217"/>
                <a:gd name="T10" fmla="*/ 52 w 339"/>
                <a:gd name="T11" fmla="*/ 160 h 217"/>
                <a:gd name="T12" fmla="*/ 52 w 339"/>
                <a:gd name="T13" fmla="*/ 0 h 217"/>
                <a:gd name="T14" fmla="*/ 0 w 339"/>
                <a:gd name="T15" fmla="*/ 0 h 2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217">
                  <a:moveTo>
                    <a:pt x="0" y="0"/>
                  </a:moveTo>
                  <a:lnTo>
                    <a:pt x="0" y="0"/>
                  </a:lnTo>
                  <a:lnTo>
                    <a:pt x="0" y="217"/>
                  </a:lnTo>
                  <a:lnTo>
                    <a:pt x="339" y="217"/>
                  </a:lnTo>
                  <a:lnTo>
                    <a:pt x="339" y="160"/>
                  </a:lnTo>
                  <a:lnTo>
                    <a:pt x="52" y="160"/>
                  </a:lnTo>
                  <a:lnTo>
                    <a:pt x="52" y="0"/>
                  </a:lnTo>
                  <a:lnTo>
                    <a:pt x="0"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46" name="Freeform 23">
              <a:extLst>
                <a:ext uri="{FF2B5EF4-FFF2-40B4-BE49-F238E27FC236}">
                  <a16:creationId xmlns:a16="http://schemas.microsoft.com/office/drawing/2014/main" id="{BC8DBB4A-4DE4-AD90-CB77-1F07D21C4DD5}"/>
                </a:ext>
              </a:extLst>
            </p:cNvPr>
            <p:cNvSpPr>
              <a:spLocks/>
            </p:cNvSpPr>
            <p:nvPr/>
          </p:nvSpPr>
          <p:spPr bwMode="auto">
            <a:xfrm>
              <a:off x="8274253" y="2063226"/>
              <a:ext cx="50271" cy="38365"/>
            </a:xfrm>
            <a:custGeom>
              <a:avLst/>
              <a:gdLst>
                <a:gd name="T0" fmla="*/ 0 w 52"/>
                <a:gd name="T1" fmla="*/ 38 h 38"/>
                <a:gd name="T2" fmla="*/ 0 w 52"/>
                <a:gd name="T3" fmla="*/ 38 h 38"/>
                <a:gd name="T4" fmla="*/ 52 w 52"/>
                <a:gd name="T5" fmla="*/ 38 h 38"/>
                <a:gd name="T6" fmla="*/ 52 w 52"/>
                <a:gd name="T7" fmla="*/ 0 h 38"/>
                <a:gd name="T8" fmla="*/ 0 w 52"/>
                <a:gd name="T9" fmla="*/ 0 h 38"/>
                <a:gd name="T10" fmla="*/ 0 w 52"/>
                <a:gd name="T11" fmla="*/ 38 h 38"/>
              </a:gdLst>
              <a:ahLst/>
              <a:cxnLst>
                <a:cxn ang="0">
                  <a:pos x="T0" y="T1"/>
                </a:cxn>
                <a:cxn ang="0">
                  <a:pos x="T2" y="T3"/>
                </a:cxn>
                <a:cxn ang="0">
                  <a:pos x="T4" y="T5"/>
                </a:cxn>
                <a:cxn ang="0">
                  <a:pos x="T6" y="T7"/>
                </a:cxn>
                <a:cxn ang="0">
                  <a:pos x="T8" y="T9"/>
                </a:cxn>
                <a:cxn ang="0">
                  <a:pos x="T10" y="T11"/>
                </a:cxn>
              </a:cxnLst>
              <a:rect l="0" t="0" r="r" b="b"/>
              <a:pathLst>
                <a:path w="52" h="38">
                  <a:moveTo>
                    <a:pt x="0" y="38"/>
                  </a:moveTo>
                  <a:lnTo>
                    <a:pt x="0" y="38"/>
                  </a:lnTo>
                  <a:lnTo>
                    <a:pt x="52" y="38"/>
                  </a:lnTo>
                  <a:lnTo>
                    <a:pt x="52" y="0"/>
                  </a:lnTo>
                  <a:lnTo>
                    <a:pt x="0" y="0"/>
                  </a:lnTo>
                  <a:lnTo>
                    <a:pt x="0" y="38"/>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47" name="Freeform 24">
              <a:extLst>
                <a:ext uri="{FF2B5EF4-FFF2-40B4-BE49-F238E27FC236}">
                  <a16:creationId xmlns:a16="http://schemas.microsoft.com/office/drawing/2014/main" id="{AB1E5F9B-8807-A4B9-CB7B-96E7583305A9}"/>
                </a:ext>
              </a:extLst>
            </p:cNvPr>
            <p:cNvSpPr>
              <a:spLocks noEditPoints="1"/>
            </p:cNvSpPr>
            <p:nvPr/>
          </p:nvSpPr>
          <p:spPr bwMode="auto">
            <a:xfrm>
              <a:off x="8356274" y="2063226"/>
              <a:ext cx="302947" cy="197115"/>
            </a:xfrm>
            <a:custGeom>
              <a:avLst/>
              <a:gdLst>
                <a:gd name="T0" fmla="*/ 135 w 307"/>
                <a:gd name="T1" fmla="*/ 183 h 200"/>
                <a:gd name="T2" fmla="*/ 135 w 307"/>
                <a:gd name="T3" fmla="*/ 183 h 200"/>
                <a:gd name="T4" fmla="*/ 76 w 307"/>
                <a:gd name="T5" fmla="*/ 123 h 200"/>
                <a:gd name="T6" fmla="*/ 76 w 307"/>
                <a:gd name="T7" fmla="*/ 99 h 200"/>
                <a:gd name="T8" fmla="*/ 100 w 307"/>
                <a:gd name="T9" fmla="*/ 99 h 200"/>
                <a:gd name="T10" fmla="*/ 135 w 307"/>
                <a:gd name="T11" fmla="*/ 135 h 200"/>
                <a:gd name="T12" fmla="*/ 198 w 307"/>
                <a:gd name="T13" fmla="*/ 72 h 200"/>
                <a:gd name="T14" fmla="*/ 229 w 307"/>
                <a:gd name="T15" fmla="*/ 41 h 200"/>
                <a:gd name="T16" fmla="*/ 232 w 307"/>
                <a:gd name="T17" fmla="*/ 38 h 200"/>
                <a:gd name="T18" fmla="*/ 235 w 307"/>
                <a:gd name="T19" fmla="*/ 36 h 200"/>
                <a:gd name="T20" fmla="*/ 255 w 307"/>
                <a:gd name="T21" fmla="*/ 33 h 200"/>
                <a:gd name="T22" fmla="*/ 259 w 307"/>
                <a:gd name="T23" fmla="*/ 36 h 200"/>
                <a:gd name="T24" fmla="*/ 261 w 307"/>
                <a:gd name="T25" fmla="*/ 38 h 200"/>
                <a:gd name="T26" fmla="*/ 259 w 307"/>
                <a:gd name="T27" fmla="*/ 60 h 200"/>
                <a:gd name="T28" fmla="*/ 255 w 307"/>
                <a:gd name="T29" fmla="*/ 64 h 200"/>
                <a:gd name="T30" fmla="*/ 246 w 307"/>
                <a:gd name="T31" fmla="*/ 72 h 200"/>
                <a:gd name="T32" fmla="*/ 135 w 307"/>
                <a:gd name="T33" fmla="*/ 183 h 200"/>
                <a:gd name="T34" fmla="*/ 289 w 307"/>
                <a:gd name="T35" fmla="*/ 0 h 200"/>
                <a:gd name="T36" fmla="*/ 289 w 307"/>
                <a:gd name="T37" fmla="*/ 0 h 200"/>
                <a:gd name="T38" fmla="*/ 272 w 307"/>
                <a:gd name="T39" fmla="*/ 0 h 200"/>
                <a:gd name="T40" fmla="*/ 0 w 307"/>
                <a:gd name="T41" fmla="*/ 0 h 200"/>
                <a:gd name="T42" fmla="*/ 0 w 307"/>
                <a:gd name="T43" fmla="*/ 0 h 200"/>
                <a:gd name="T44" fmla="*/ 0 w 307"/>
                <a:gd name="T45" fmla="*/ 38 h 200"/>
                <a:gd name="T46" fmla="*/ 0 w 307"/>
                <a:gd name="T47" fmla="*/ 41 h 200"/>
                <a:gd name="T48" fmla="*/ 0 w 307"/>
                <a:gd name="T49" fmla="*/ 72 h 200"/>
                <a:gd name="T50" fmla="*/ 0 w 307"/>
                <a:gd name="T51" fmla="*/ 200 h 200"/>
                <a:gd name="T52" fmla="*/ 255 w 307"/>
                <a:gd name="T53" fmla="*/ 200 h 200"/>
                <a:gd name="T54" fmla="*/ 272 w 307"/>
                <a:gd name="T55" fmla="*/ 200 h 200"/>
                <a:gd name="T56" fmla="*/ 289 w 307"/>
                <a:gd name="T57" fmla="*/ 200 h 200"/>
                <a:gd name="T58" fmla="*/ 307 w 307"/>
                <a:gd name="T59" fmla="*/ 200 h 200"/>
                <a:gd name="T60" fmla="*/ 307 w 307"/>
                <a:gd name="T61" fmla="*/ 0 h 200"/>
                <a:gd name="T62" fmla="*/ 289 w 307"/>
                <a:gd name="T63"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200">
                  <a:moveTo>
                    <a:pt x="135" y="183"/>
                  </a:moveTo>
                  <a:lnTo>
                    <a:pt x="135" y="183"/>
                  </a:lnTo>
                  <a:lnTo>
                    <a:pt x="76" y="123"/>
                  </a:lnTo>
                  <a:cubicBezTo>
                    <a:pt x="69" y="116"/>
                    <a:pt x="69" y="105"/>
                    <a:pt x="76" y="99"/>
                  </a:cubicBezTo>
                  <a:cubicBezTo>
                    <a:pt x="82" y="92"/>
                    <a:pt x="93" y="92"/>
                    <a:pt x="100" y="99"/>
                  </a:cubicBezTo>
                  <a:lnTo>
                    <a:pt x="135" y="135"/>
                  </a:lnTo>
                  <a:lnTo>
                    <a:pt x="198" y="72"/>
                  </a:lnTo>
                  <a:lnTo>
                    <a:pt x="229" y="41"/>
                  </a:lnTo>
                  <a:lnTo>
                    <a:pt x="232" y="38"/>
                  </a:lnTo>
                  <a:lnTo>
                    <a:pt x="235" y="36"/>
                  </a:lnTo>
                  <a:cubicBezTo>
                    <a:pt x="240" y="30"/>
                    <a:pt x="248" y="29"/>
                    <a:pt x="255" y="33"/>
                  </a:cubicBezTo>
                  <a:cubicBezTo>
                    <a:pt x="256" y="33"/>
                    <a:pt x="257" y="34"/>
                    <a:pt x="259" y="36"/>
                  </a:cubicBezTo>
                  <a:cubicBezTo>
                    <a:pt x="259" y="36"/>
                    <a:pt x="260" y="37"/>
                    <a:pt x="261" y="38"/>
                  </a:cubicBezTo>
                  <a:cubicBezTo>
                    <a:pt x="265" y="45"/>
                    <a:pt x="265" y="54"/>
                    <a:pt x="259" y="60"/>
                  </a:cubicBezTo>
                  <a:lnTo>
                    <a:pt x="255" y="64"/>
                  </a:lnTo>
                  <a:lnTo>
                    <a:pt x="246" y="72"/>
                  </a:lnTo>
                  <a:lnTo>
                    <a:pt x="135" y="183"/>
                  </a:lnTo>
                  <a:close/>
                  <a:moveTo>
                    <a:pt x="289" y="0"/>
                  </a:moveTo>
                  <a:lnTo>
                    <a:pt x="289" y="0"/>
                  </a:lnTo>
                  <a:lnTo>
                    <a:pt x="272" y="0"/>
                  </a:lnTo>
                  <a:lnTo>
                    <a:pt x="0" y="0"/>
                  </a:lnTo>
                  <a:lnTo>
                    <a:pt x="0" y="0"/>
                  </a:lnTo>
                  <a:lnTo>
                    <a:pt x="0" y="38"/>
                  </a:lnTo>
                  <a:lnTo>
                    <a:pt x="0" y="41"/>
                  </a:lnTo>
                  <a:lnTo>
                    <a:pt x="0" y="72"/>
                  </a:lnTo>
                  <a:lnTo>
                    <a:pt x="0" y="200"/>
                  </a:lnTo>
                  <a:lnTo>
                    <a:pt x="255" y="200"/>
                  </a:lnTo>
                  <a:lnTo>
                    <a:pt x="272" y="200"/>
                  </a:lnTo>
                  <a:lnTo>
                    <a:pt x="289" y="200"/>
                  </a:lnTo>
                  <a:lnTo>
                    <a:pt x="307" y="200"/>
                  </a:lnTo>
                  <a:lnTo>
                    <a:pt x="307" y="0"/>
                  </a:lnTo>
                  <a:lnTo>
                    <a:pt x="289"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48" name="Freeform 25">
              <a:extLst>
                <a:ext uri="{FF2B5EF4-FFF2-40B4-BE49-F238E27FC236}">
                  <a16:creationId xmlns:a16="http://schemas.microsoft.com/office/drawing/2014/main" id="{1B9CC54C-701D-49DE-BFD2-5CF0B84B73C5}"/>
                </a:ext>
              </a:extLst>
            </p:cNvPr>
            <p:cNvSpPr>
              <a:spLocks/>
            </p:cNvSpPr>
            <p:nvPr/>
          </p:nvSpPr>
          <p:spPr bwMode="auto">
            <a:xfrm>
              <a:off x="8354951" y="1993111"/>
              <a:ext cx="302947" cy="37042"/>
            </a:xfrm>
            <a:custGeom>
              <a:avLst/>
              <a:gdLst>
                <a:gd name="T0" fmla="*/ 0 w 307"/>
                <a:gd name="T1" fmla="*/ 0 h 38"/>
                <a:gd name="T2" fmla="*/ 0 w 307"/>
                <a:gd name="T3" fmla="*/ 0 h 38"/>
                <a:gd name="T4" fmla="*/ 0 w 307"/>
                <a:gd name="T5" fmla="*/ 38 h 38"/>
                <a:gd name="T6" fmla="*/ 14 w 307"/>
                <a:gd name="T7" fmla="*/ 38 h 38"/>
                <a:gd name="T8" fmla="*/ 293 w 307"/>
                <a:gd name="T9" fmla="*/ 38 h 38"/>
                <a:gd name="T10" fmla="*/ 307 w 307"/>
                <a:gd name="T11" fmla="*/ 38 h 38"/>
                <a:gd name="T12" fmla="*/ 307 w 307"/>
                <a:gd name="T13" fmla="*/ 0 h 38"/>
                <a:gd name="T14" fmla="*/ 0 w 307"/>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7" h="38">
                  <a:moveTo>
                    <a:pt x="0" y="0"/>
                  </a:moveTo>
                  <a:lnTo>
                    <a:pt x="0" y="0"/>
                  </a:lnTo>
                  <a:lnTo>
                    <a:pt x="0" y="38"/>
                  </a:lnTo>
                  <a:lnTo>
                    <a:pt x="14" y="38"/>
                  </a:lnTo>
                  <a:lnTo>
                    <a:pt x="293" y="38"/>
                  </a:lnTo>
                  <a:lnTo>
                    <a:pt x="307" y="38"/>
                  </a:lnTo>
                  <a:lnTo>
                    <a:pt x="307" y="0"/>
                  </a:lnTo>
                  <a:lnTo>
                    <a:pt x="0" y="0"/>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grpSp>
      <p:sp>
        <p:nvSpPr>
          <p:cNvPr id="49" name="TextBox 48">
            <a:extLst>
              <a:ext uri="{FF2B5EF4-FFF2-40B4-BE49-F238E27FC236}">
                <a16:creationId xmlns:a16="http://schemas.microsoft.com/office/drawing/2014/main" id="{E13D2250-7DC3-905C-3944-E729EC1DD2AE}"/>
              </a:ext>
            </a:extLst>
          </p:cNvPr>
          <p:cNvSpPr txBox="1"/>
          <p:nvPr/>
        </p:nvSpPr>
        <p:spPr>
          <a:xfrm>
            <a:off x="8764168" y="1512413"/>
            <a:ext cx="2082322" cy="4247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I’ll know this </a:t>
            </a:r>
            <a:b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b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is successful when…</a:t>
            </a:r>
          </a:p>
        </p:txBody>
      </p:sp>
      <p:sp>
        <p:nvSpPr>
          <p:cNvPr id="50" name="Rectangle: Rounded Corners 44">
            <a:extLst>
              <a:ext uri="{FF2B5EF4-FFF2-40B4-BE49-F238E27FC236}">
                <a16:creationId xmlns:a16="http://schemas.microsoft.com/office/drawing/2014/main" id="{09549C8E-8F5F-5C4C-BC54-1580B44F6518}"/>
              </a:ext>
              <a:ext uri="{C183D7F6-B498-43B3-948B-1728B52AA6E4}">
                <adec:decorative xmlns:adec="http://schemas.microsoft.com/office/drawing/2017/decorative" val="0"/>
              </a:ext>
            </a:extLst>
          </p:cNvPr>
          <p:cNvSpPr/>
          <p:nvPr/>
        </p:nvSpPr>
        <p:spPr bwMode="auto">
          <a:xfrm>
            <a:off x="8146575" y="2159556"/>
            <a:ext cx="3477829" cy="1038751"/>
          </a:xfrm>
          <a:prstGeom prst="roundRect">
            <a:avLst>
              <a:gd name="adj" fmla="val 4085"/>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(Solutions success measure)</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Insert Text Here describing what successful job completion looks like </a:t>
            </a:r>
          </a:p>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51" name="TextBox 50">
            <a:extLst>
              <a:ext uri="{FF2B5EF4-FFF2-40B4-BE49-F238E27FC236}">
                <a16:creationId xmlns:a16="http://schemas.microsoft.com/office/drawing/2014/main" id="{262EF081-B0FD-AAD9-92F3-E7EAB455A059}"/>
              </a:ext>
            </a:extLst>
          </p:cNvPr>
          <p:cNvSpPr txBox="1"/>
          <p:nvPr/>
        </p:nvSpPr>
        <p:spPr>
          <a:xfrm>
            <a:off x="8039175" y="3292877"/>
            <a:ext cx="3483939"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The value Copilot provided me in completing </a:t>
            </a:r>
            <a:br>
              <a:rPr kumimoji="0" lang="en-US" sz="11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br>
            <a:r>
              <a:rPr kumimoji="0" lang="en-US" sz="11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this job (Functional, Emotional, Social)</a:t>
            </a:r>
          </a:p>
        </p:txBody>
      </p:sp>
      <p:sp>
        <p:nvSpPr>
          <p:cNvPr id="52" name="Rectangle: Rounded Corners 3">
            <a:extLst>
              <a:ext uri="{FF2B5EF4-FFF2-40B4-BE49-F238E27FC236}">
                <a16:creationId xmlns:a16="http://schemas.microsoft.com/office/drawing/2014/main" id="{962B245D-922D-3346-70C7-940A799F26E4}"/>
              </a:ext>
              <a:ext uri="{C183D7F6-B498-43B3-948B-1728B52AA6E4}">
                <adec:decorative xmlns:adec="http://schemas.microsoft.com/office/drawing/2017/decorative" val="0"/>
              </a:ext>
            </a:extLst>
          </p:cNvPr>
          <p:cNvSpPr/>
          <p:nvPr/>
        </p:nvSpPr>
        <p:spPr bwMode="auto">
          <a:xfrm>
            <a:off x="8141876" y="3842724"/>
            <a:ext cx="3477829" cy="1306315"/>
          </a:xfrm>
          <a:prstGeom prst="roundRect">
            <a:avLst>
              <a:gd name="adj" fmla="val 4085"/>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(Value associated with Copilot's help)</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Value could be functional (save time, increase quality, reduce risk etc.), emotional (how successful job completion made you feel), social (how others may perceive your value from successfully completing the job)</a:t>
            </a:r>
          </a:p>
          <a:p>
            <a:pPr marL="171450" marR="0" lvl="0" indent="-171450" algn="l" defTabSz="914400"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53" name="Rectangle: Rounded Corners 4">
            <a:extLst>
              <a:ext uri="{FF2B5EF4-FFF2-40B4-BE49-F238E27FC236}">
                <a16:creationId xmlns:a16="http://schemas.microsoft.com/office/drawing/2014/main" id="{FFF8D69D-BD72-1C2D-8DE9-6CCA316C37F5}"/>
              </a:ext>
              <a:ext uri="{C183D7F6-B498-43B3-948B-1728B52AA6E4}">
                <adec:decorative xmlns:adec="http://schemas.microsoft.com/office/drawing/2017/decorative" val="1"/>
              </a:ext>
            </a:extLst>
          </p:cNvPr>
          <p:cNvSpPr/>
          <p:nvPr/>
        </p:nvSpPr>
        <p:spPr bwMode="auto">
          <a:xfrm>
            <a:off x="490248" y="5498304"/>
            <a:ext cx="11307239" cy="1035001"/>
          </a:xfrm>
          <a:prstGeom prst="roundRect">
            <a:avLst>
              <a:gd name="adj" fmla="val 9723"/>
            </a:avLst>
          </a:prstGeom>
          <a:gradFill>
            <a:gsLst>
              <a:gs pos="0">
                <a:srgbClr val="C03BC4"/>
              </a:gs>
              <a:gs pos="37000">
                <a:srgbClr val="8661C5"/>
              </a:gs>
            </a:gsLst>
            <a:lin ang="2700000" scaled="0"/>
          </a:gra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54" name="Rectangle: Rounded Corners 5">
            <a:extLst>
              <a:ext uri="{FF2B5EF4-FFF2-40B4-BE49-F238E27FC236}">
                <a16:creationId xmlns:a16="http://schemas.microsoft.com/office/drawing/2014/main" id="{2649D883-A5A1-AC26-1A2A-3402AA0257FD}"/>
              </a:ext>
              <a:ext uri="{C183D7F6-B498-43B3-948B-1728B52AA6E4}">
                <adec:decorative xmlns:adec="http://schemas.microsoft.com/office/drawing/2017/decorative" val="1"/>
              </a:ext>
            </a:extLst>
          </p:cNvPr>
          <p:cNvSpPr/>
          <p:nvPr/>
        </p:nvSpPr>
        <p:spPr bwMode="auto">
          <a:xfrm>
            <a:off x="2277145" y="6002303"/>
            <a:ext cx="834975" cy="360000"/>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ts val="15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67" name="TextBox 66">
            <a:extLst>
              <a:ext uri="{FF2B5EF4-FFF2-40B4-BE49-F238E27FC236}">
                <a16:creationId xmlns:a16="http://schemas.microsoft.com/office/drawing/2014/main" id="{8C0659ED-2356-B20D-2937-63128FE0FD96}"/>
              </a:ext>
            </a:extLst>
          </p:cNvPr>
          <p:cNvSpPr txBox="1"/>
          <p:nvPr/>
        </p:nvSpPr>
        <p:spPr>
          <a:xfrm>
            <a:off x="649055" y="6146960"/>
            <a:ext cx="1002242" cy="24468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Time saving</a:t>
            </a:r>
          </a:p>
        </p:txBody>
      </p:sp>
      <p:sp>
        <p:nvSpPr>
          <p:cNvPr id="55" name="TextBox 54">
            <a:extLst>
              <a:ext uri="{FF2B5EF4-FFF2-40B4-BE49-F238E27FC236}">
                <a16:creationId xmlns:a16="http://schemas.microsoft.com/office/drawing/2014/main" id="{64B52B32-CEE4-F7AD-AB2C-13FA07D16E1E}"/>
              </a:ext>
            </a:extLst>
          </p:cNvPr>
          <p:cNvSpPr txBox="1"/>
          <p:nvPr/>
        </p:nvSpPr>
        <p:spPr>
          <a:xfrm>
            <a:off x="2205594" y="5600147"/>
            <a:ext cx="100224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panose="020B0502040204020203" pitchFamily="34" charset="0"/>
                <a:ea typeface="Segoe UI" panose="020B0502040204020203" pitchFamily="34" charset="0"/>
                <a:cs typeface="Segoe UI" panose="020B0502040204020203" pitchFamily="34" charset="0"/>
              </a:rPr>
              <a:t>Hours/week Spent</a:t>
            </a:r>
          </a:p>
        </p:txBody>
      </p:sp>
      <p:sp>
        <p:nvSpPr>
          <p:cNvPr id="56" name="Rectangle: Rounded Corners 39">
            <a:extLst>
              <a:ext uri="{FF2B5EF4-FFF2-40B4-BE49-F238E27FC236}">
                <a16:creationId xmlns:a16="http://schemas.microsoft.com/office/drawing/2014/main" id="{5E1FCFA8-CDE3-DABF-48AD-84166D7CBCBD}"/>
              </a:ext>
              <a:ext uri="{C183D7F6-B498-43B3-948B-1728B52AA6E4}">
                <adec:decorative xmlns:adec="http://schemas.microsoft.com/office/drawing/2017/decorative" val="1"/>
              </a:ext>
            </a:extLst>
          </p:cNvPr>
          <p:cNvSpPr/>
          <p:nvPr/>
        </p:nvSpPr>
        <p:spPr bwMode="auto">
          <a:xfrm>
            <a:off x="4445338" y="6002303"/>
            <a:ext cx="834975" cy="360000"/>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ts val="1500"/>
              </a:lnSpc>
              <a:spcBef>
                <a:spcPct val="0"/>
              </a:spcBef>
              <a:spcAft>
                <a:spcPct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a:ea typeface="+mn-ea"/>
                <a:cs typeface="+mn-cs"/>
              </a:rPr>
              <a:t>%</a:t>
            </a:r>
          </a:p>
        </p:txBody>
      </p:sp>
      <p:sp>
        <p:nvSpPr>
          <p:cNvPr id="57" name="TextBox 56">
            <a:extLst>
              <a:ext uri="{FF2B5EF4-FFF2-40B4-BE49-F238E27FC236}">
                <a16:creationId xmlns:a16="http://schemas.microsoft.com/office/drawing/2014/main" id="{2C6005A6-E5DB-35AE-ED89-CA29BEEB8D1A}"/>
              </a:ext>
            </a:extLst>
          </p:cNvPr>
          <p:cNvSpPr txBox="1"/>
          <p:nvPr/>
        </p:nvSpPr>
        <p:spPr>
          <a:xfrm>
            <a:off x="4373786" y="5600147"/>
            <a:ext cx="112271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panose="020B0502040204020203" pitchFamily="34" charset="0"/>
                <a:ea typeface="Segoe UI" panose="020B0502040204020203" pitchFamily="34" charset="0"/>
                <a:cs typeface="Segoe UI" panose="020B0502040204020203" pitchFamily="34" charset="0"/>
              </a:rPr>
              <a:t>Efficiency Improvement</a:t>
            </a:r>
          </a:p>
        </p:txBody>
      </p:sp>
      <p:sp>
        <p:nvSpPr>
          <p:cNvPr id="58" name="Rectangle: Rounded Corners 50">
            <a:extLst>
              <a:ext uri="{FF2B5EF4-FFF2-40B4-BE49-F238E27FC236}">
                <a16:creationId xmlns:a16="http://schemas.microsoft.com/office/drawing/2014/main" id="{950A0CC7-8602-3B34-435B-D38BE438D3BD}"/>
              </a:ext>
              <a:ext uri="{C183D7F6-B498-43B3-948B-1728B52AA6E4}">
                <adec:decorative xmlns:adec="http://schemas.microsoft.com/office/drawing/2017/decorative" val="1"/>
              </a:ext>
            </a:extLst>
          </p:cNvPr>
          <p:cNvSpPr/>
          <p:nvPr/>
        </p:nvSpPr>
        <p:spPr bwMode="auto">
          <a:xfrm>
            <a:off x="6806924" y="6002303"/>
            <a:ext cx="834975" cy="360000"/>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ts val="15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59" name="TextBox 58">
            <a:extLst>
              <a:ext uri="{FF2B5EF4-FFF2-40B4-BE49-F238E27FC236}">
                <a16:creationId xmlns:a16="http://schemas.microsoft.com/office/drawing/2014/main" id="{4D283C46-A900-9A06-D73C-5C2E0D30FD59}"/>
              </a:ext>
            </a:extLst>
          </p:cNvPr>
          <p:cNvSpPr txBox="1"/>
          <p:nvPr/>
        </p:nvSpPr>
        <p:spPr>
          <a:xfrm>
            <a:off x="6733810" y="5600147"/>
            <a:ext cx="100224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panose="020B0502040204020203" pitchFamily="34" charset="0"/>
                <a:ea typeface="Segoe UI" panose="020B0502040204020203" pitchFamily="34" charset="0"/>
                <a:cs typeface="Segoe UI" panose="020B0502040204020203" pitchFamily="34" charset="0"/>
              </a:rPr>
              <a:t># Unique Workers</a:t>
            </a:r>
          </a:p>
        </p:txBody>
      </p:sp>
      <p:sp>
        <p:nvSpPr>
          <p:cNvPr id="60" name="Rectangle: Rounded Corners 58">
            <a:extLst>
              <a:ext uri="{FF2B5EF4-FFF2-40B4-BE49-F238E27FC236}">
                <a16:creationId xmlns:a16="http://schemas.microsoft.com/office/drawing/2014/main" id="{38DA8422-DBE4-EF4B-FAA0-3DC242AD4174}"/>
              </a:ext>
              <a:ext uri="{C183D7F6-B498-43B3-948B-1728B52AA6E4}">
                <adec:decorative xmlns:adec="http://schemas.microsoft.com/office/drawing/2017/decorative" val="1"/>
              </a:ext>
            </a:extLst>
          </p:cNvPr>
          <p:cNvSpPr/>
          <p:nvPr/>
        </p:nvSpPr>
        <p:spPr bwMode="auto">
          <a:xfrm>
            <a:off x="9558308" y="6002303"/>
            <a:ext cx="834975" cy="360000"/>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ts val="15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61" name="TextBox 60">
            <a:extLst>
              <a:ext uri="{FF2B5EF4-FFF2-40B4-BE49-F238E27FC236}">
                <a16:creationId xmlns:a16="http://schemas.microsoft.com/office/drawing/2014/main" id="{95DD4E99-0264-EB91-BEBD-7F79CCDD1629}"/>
              </a:ext>
            </a:extLst>
          </p:cNvPr>
          <p:cNvSpPr txBox="1"/>
          <p:nvPr/>
        </p:nvSpPr>
        <p:spPr>
          <a:xfrm>
            <a:off x="9486757" y="5600147"/>
            <a:ext cx="100224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panose="020B0502040204020203" pitchFamily="34" charset="0"/>
                <a:ea typeface="Segoe UI" panose="020B0502040204020203" pitchFamily="34" charset="0"/>
                <a:cs typeface="Segoe UI" panose="020B0502040204020203" pitchFamily="34" charset="0"/>
              </a:rPr>
              <a:t>Value Calculated</a:t>
            </a:r>
          </a:p>
        </p:txBody>
      </p:sp>
      <p:pic>
        <p:nvPicPr>
          <p:cNvPr id="62" name="Graphic 61">
            <a:extLst>
              <a:ext uri="{FF2B5EF4-FFF2-40B4-BE49-F238E27FC236}">
                <a16:creationId xmlns:a16="http://schemas.microsoft.com/office/drawing/2014/main" id="{EDF15C31-0E70-BA4A-8834-7557AB9AE78E}"/>
              </a:ext>
              <a:ext uri="{C183D7F6-B498-43B3-948B-1728B52AA6E4}">
                <adec:decorative xmlns:adec="http://schemas.microsoft.com/office/drawing/2017/decorative" val="1"/>
              </a:ext>
            </a:extLst>
          </p:cNvPr>
          <p:cNvPicPr>
            <a:picLocks noChangeAspect="1"/>
          </p:cNvPicPr>
          <p:nvPr/>
        </p:nvPicPr>
        <p:blipFill>
          <a:blip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627374" y="6047330"/>
            <a:ext cx="277209" cy="277209"/>
          </a:xfrm>
          <a:prstGeom prst="rect">
            <a:avLst/>
          </a:prstGeom>
        </p:spPr>
      </p:pic>
      <p:pic>
        <p:nvPicPr>
          <p:cNvPr id="63" name="Graphic 62">
            <a:extLst>
              <a:ext uri="{FF2B5EF4-FFF2-40B4-BE49-F238E27FC236}">
                <a16:creationId xmlns:a16="http://schemas.microsoft.com/office/drawing/2014/main" id="{F39CCCCC-5086-3302-168D-0E5AF16D166B}"/>
              </a:ext>
              <a:ext uri="{C183D7F6-B498-43B3-948B-1728B52AA6E4}">
                <adec:decorative xmlns:adec="http://schemas.microsoft.com/office/drawing/2017/decorative" val="1"/>
              </a:ext>
            </a:extLst>
          </p:cNvPr>
          <p:cNvPicPr>
            <a:picLocks noChangeAspect="1"/>
          </p:cNvPicPr>
          <p:nvPr/>
        </p:nvPicPr>
        <p:blipFill>
          <a:blip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938095" y="6047330"/>
            <a:ext cx="277209" cy="277209"/>
          </a:xfrm>
          <a:prstGeom prst="rect">
            <a:avLst/>
          </a:prstGeom>
        </p:spPr>
      </p:pic>
      <p:pic>
        <p:nvPicPr>
          <p:cNvPr id="64" name="Graphic 63">
            <a:extLst>
              <a:ext uri="{FF2B5EF4-FFF2-40B4-BE49-F238E27FC236}">
                <a16:creationId xmlns:a16="http://schemas.microsoft.com/office/drawing/2014/main" id="{414813EE-F8D0-C3A4-E16F-8A556C2C363F}"/>
              </a:ext>
              <a:ext uri="{C183D7F6-B498-43B3-948B-1728B52AA6E4}">
                <adec:decorative xmlns:adec="http://schemas.microsoft.com/office/drawing/2017/decorative" val="1"/>
              </a:ext>
            </a:extLst>
          </p:cNvPr>
          <p:cNvPicPr>
            <a:picLocks noChangeAspect="1"/>
          </p:cNvPicPr>
          <p:nvPr/>
        </p:nvPicPr>
        <p:blipFill>
          <a:blip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96970" y="5933205"/>
            <a:ext cx="673597" cy="505459"/>
          </a:xfrm>
          <a:prstGeom prst="rect">
            <a:avLst/>
          </a:prstGeom>
        </p:spPr>
      </p:pic>
      <p:sp>
        <p:nvSpPr>
          <p:cNvPr id="65" name="TextBox 64">
            <a:extLst>
              <a:ext uri="{FF2B5EF4-FFF2-40B4-BE49-F238E27FC236}">
                <a16:creationId xmlns:a16="http://schemas.microsoft.com/office/drawing/2014/main" id="{9ACFC03F-3795-147F-46A1-285AF600D927}"/>
              </a:ext>
            </a:extLst>
          </p:cNvPr>
          <p:cNvSpPr txBox="1"/>
          <p:nvPr/>
        </p:nvSpPr>
        <p:spPr>
          <a:xfrm>
            <a:off x="10428614" y="5987418"/>
            <a:ext cx="100224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Hours per week saving</a:t>
            </a:r>
          </a:p>
        </p:txBody>
      </p:sp>
      <p:pic>
        <p:nvPicPr>
          <p:cNvPr id="66" name="Graphic 65">
            <a:extLst>
              <a:ext uri="{FF2B5EF4-FFF2-40B4-BE49-F238E27FC236}">
                <a16:creationId xmlns:a16="http://schemas.microsoft.com/office/drawing/2014/main" id="{5B359537-A684-6B14-4E6A-E29360973252}"/>
              </a:ext>
              <a:ext uri="{C183D7F6-B498-43B3-948B-1728B52AA6E4}">
                <adec:decorative xmlns:adec="http://schemas.microsoft.com/office/drawing/2017/decorative" val="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0945" y="5667514"/>
            <a:ext cx="493837" cy="493837"/>
          </a:xfrm>
          <a:prstGeom prst="rect">
            <a:avLst/>
          </a:prstGeom>
        </p:spPr>
      </p:pic>
    </p:spTree>
    <p:extLst>
      <p:ext uri="{BB962C8B-B14F-4D97-AF65-F5344CB8AC3E}">
        <p14:creationId xmlns:p14="http://schemas.microsoft.com/office/powerpoint/2010/main" val="35967757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93F4B68-E6CE-19C0-4515-87168E369DD8}"/>
              </a:ext>
              <a:ext uri="{C183D7F6-B498-43B3-948B-1728B52AA6E4}">
                <adec:decorative xmlns:adec="http://schemas.microsoft.com/office/drawing/2017/decorative" val="1"/>
              </a:ext>
            </a:extLst>
          </p:cNvPr>
          <p:cNvGrpSpPr/>
          <p:nvPr/>
        </p:nvGrpSpPr>
        <p:grpSpPr>
          <a:xfrm>
            <a:off x="0" y="1672999"/>
            <a:ext cx="12188952" cy="4713514"/>
            <a:chOff x="0" y="1672999"/>
            <a:chExt cx="12188952" cy="4713514"/>
          </a:xfrm>
        </p:grpSpPr>
        <p:sp>
          <p:nvSpPr>
            <p:cNvPr id="3" name="Rectangle: Rounded Corners 6">
              <a:extLst>
                <a:ext uri="{FF2B5EF4-FFF2-40B4-BE49-F238E27FC236}">
                  <a16:creationId xmlns:a16="http://schemas.microsoft.com/office/drawing/2014/main" id="{A23775F0-1F82-1B85-A23C-F55C9679433D}"/>
                </a:ext>
                <a:ext uri="{C183D7F6-B498-43B3-948B-1728B52AA6E4}">
                  <adec:decorative xmlns:adec="http://schemas.microsoft.com/office/drawing/2017/decorative" val="1"/>
                </a:ext>
              </a:extLst>
            </p:cNvPr>
            <p:cNvSpPr>
              <a:spLocks/>
            </p:cNvSpPr>
            <p:nvPr/>
          </p:nvSpPr>
          <p:spPr bwMode="auto">
            <a:xfrm>
              <a:off x="588263" y="1715723"/>
              <a:ext cx="3315412" cy="2097087"/>
            </a:xfrm>
            <a:prstGeom prst="round2SameRect">
              <a:avLst>
                <a:gd name="adj1" fmla="val 0"/>
                <a:gd name="adj2" fmla="val 7267"/>
              </a:avLst>
            </a:prstGeom>
            <a:solidFill>
              <a:schemeClr val="bg1">
                <a:alpha val="73444"/>
              </a:schemeClr>
            </a:solidFill>
            <a:ln w="12700">
              <a:solidFill>
                <a:srgbClr val="D1C4E9"/>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 name="Rectangle: Rounded Corners 6">
              <a:extLst>
                <a:ext uri="{FF2B5EF4-FFF2-40B4-BE49-F238E27FC236}">
                  <a16:creationId xmlns:a16="http://schemas.microsoft.com/office/drawing/2014/main" id="{5BB4747D-4807-9DC8-D4BD-843C720CE162}"/>
                </a:ext>
                <a:ext uri="{C183D7F6-B498-43B3-948B-1728B52AA6E4}">
                  <adec:decorative xmlns:adec="http://schemas.microsoft.com/office/drawing/2017/decorative" val="1"/>
                </a:ext>
              </a:extLst>
            </p:cNvPr>
            <p:cNvSpPr>
              <a:spLocks/>
            </p:cNvSpPr>
            <p:nvPr/>
          </p:nvSpPr>
          <p:spPr bwMode="auto">
            <a:xfrm>
              <a:off x="4323378" y="1715723"/>
              <a:ext cx="3315412" cy="2097087"/>
            </a:xfrm>
            <a:prstGeom prst="round2SameRect">
              <a:avLst>
                <a:gd name="adj1" fmla="val 0"/>
                <a:gd name="adj2" fmla="val 7267"/>
              </a:avLst>
            </a:prstGeom>
            <a:solidFill>
              <a:schemeClr val="bg1">
                <a:alpha val="73444"/>
              </a:schemeClr>
            </a:solidFill>
            <a:ln w="12700">
              <a:solidFill>
                <a:srgbClr val="D1C4E9"/>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 name="Rectangle: Rounded Corners 6">
              <a:extLst>
                <a:ext uri="{FF2B5EF4-FFF2-40B4-BE49-F238E27FC236}">
                  <a16:creationId xmlns:a16="http://schemas.microsoft.com/office/drawing/2014/main" id="{4ED0C567-AA3E-4DF9-474B-206A5922AE1D}"/>
                </a:ext>
                <a:ext uri="{C183D7F6-B498-43B3-948B-1728B52AA6E4}">
                  <adec:decorative xmlns:adec="http://schemas.microsoft.com/office/drawing/2017/decorative" val="1"/>
                </a:ext>
              </a:extLst>
            </p:cNvPr>
            <p:cNvSpPr>
              <a:spLocks/>
            </p:cNvSpPr>
            <p:nvPr/>
          </p:nvSpPr>
          <p:spPr bwMode="auto">
            <a:xfrm>
              <a:off x="8062557" y="1687513"/>
              <a:ext cx="3315412" cy="2097087"/>
            </a:xfrm>
            <a:prstGeom prst="round2SameRect">
              <a:avLst>
                <a:gd name="adj1" fmla="val 0"/>
                <a:gd name="adj2" fmla="val 7267"/>
              </a:avLst>
            </a:prstGeom>
            <a:solidFill>
              <a:schemeClr val="bg1">
                <a:alpha val="73444"/>
              </a:schemeClr>
            </a:solidFill>
            <a:ln w="12700">
              <a:solidFill>
                <a:srgbClr val="D1C4E9"/>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 name="Rectangle: Rounded Corners 3">
              <a:extLst>
                <a:ext uri="{FF2B5EF4-FFF2-40B4-BE49-F238E27FC236}">
                  <a16:creationId xmlns:a16="http://schemas.microsoft.com/office/drawing/2014/main" id="{FC43CB46-D68A-D82F-2667-C75B2E35A863}"/>
                </a:ext>
                <a:ext uri="{C183D7F6-B498-43B3-948B-1728B52AA6E4}">
                  <adec:decorative xmlns:adec="http://schemas.microsoft.com/office/drawing/2017/decorative" val="1"/>
                </a:ext>
              </a:extLst>
            </p:cNvPr>
            <p:cNvSpPr/>
            <p:nvPr/>
          </p:nvSpPr>
          <p:spPr bwMode="auto">
            <a:xfrm>
              <a:off x="0" y="1672999"/>
              <a:ext cx="12188952" cy="45719"/>
            </a:xfrm>
            <a:prstGeom prst="roundRect">
              <a:avLst>
                <a:gd name="adj" fmla="val 11366"/>
              </a:avLst>
            </a:prstGeom>
            <a:gradFill flip="none" rotWithShape="1">
              <a:gsLst>
                <a:gs pos="0">
                  <a:srgbClr val="0F6CBD"/>
                </a:gs>
                <a:gs pos="100000">
                  <a:srgbClr val="9F51DE"/>
                </a:gs>
              </a:gsLst>
              <a:lin ang="0" scaled="1"/>
              <a:tileRect/>
            </a:gradFill>
            <a:ln>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sp>
          <p:nvSpPr>
            <p:cNvPr id="7" name="Rectangle: Rounded Corners 6">
              <a:extLst>
                <a:ext uri="{FF2B5EF4-FFF2-40B4-BE49-F238E27FC236}">
                  <a16:creationId xmlns:a16="http://schemas.microsoft.com/office/drawing/2014/main" id="{3C842125-2C72-818D-F0B0-A506A37BA52D}"/>
                </a:ext>
                <a:ext uri="{C183D7F6-B498-43B3-948B-1728B52AA6E4}">
                  <adec:decorative xmlns:adec="http://schemas.microsoft.com/office/drawing/2017/decorative" val="1"/>
                </a:ext>
              </a:extLst>
            </p:cNvPr>
            <p:cNvSpPr>
              <a:spLocks/>
            </p:cNvSpPr>
            <p:nvPr/>
          </p:nvSpPr>
          <p:spPr bwMode="auto">
            <a:xfrm>
              <a:off x="588263" y="4289426"/>
              <a:ext cx="3315412" cy="2097087"/>
            </a:xfrm>
            <a:prstGeom prst="round2SameRect">
              <a:avLst>
                <a:gd name="adj1" fmla="val 0"/>
                <a:gd name="adj2" fmla="val 7267"/>
              </a:avLst>
            </a:prstGeom>
            <a:solidFill>
              <a:schemeClr val="bg1">
                <a:alpha val="73444"/>
              </a:schemeClr>
            </a:solidFill>
            <a:ln w="12700">
              <a:solidFill>
                <a:srgbClr val="D1C4E9"/>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 name="Rectangle: Rounded Corners 6">
              <a:extLst>
                <a:ext uri="{FF2B5EF4-FFF2-40B4-BE49-F238E27FC236}">
                  <a16:creationId xmlns:a16="http://schemas.microsoft.com/office/drawing/2014/main" id="{F5749349-EFB5-C14C-E7F7-7A50395FD4E0}"/>
                </a:ext>
                <a:ext uri="{C183D7F6-B498-43B3-948B-1728B52AA6E4}">
                  <adec:decorative xmlns:adec="http://schemas.microsoft.com/office/drawing/2017/decorative" val="1"/>
                </a:ext>
              </a:extLst>
            </p:cNvPr>
            <p:cNvSpPr>
              <a:spLocks/>
            </p:cNvSpPr>
            <p:nvPr/>
          </p:nvSpPr>
          <p:spPr bwMode="auto">
            <a:xfrm>
              <a:off x="4323378" y="4289426"/>
              <a:ext cx="3315412" cy="2097087"/>
            </a:xfrm>
            <a:prstGeom prst="round2SameRect">
              <a:avLst>
                <a:gd name="adj1" fmla="val 0"/>
                <a:gd name="adj2" fmla="val 7267"/>
              </a:avLst>
            </a:prstGeom>
            <a:solidFill>
              <a:schemeClr val="bg1">
                <a:alpha val="73444"/>
              </a:schemeClr>
            </a:solidFill>
            <a:ln w="12700">
              <a:solidFill>
                <a:srgbClr val="D1C4E9"/>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 name="Rectangle: Rounded Corners 6">
              <a:extLst>
                <a:ext uri="{FF2B5EF4-FFF2-40B4-BE49-F238E27FC236}">
                  <a16:creationId xmlns:a16="http://schemas.microsoft.com/office/drawing/2014/main" id="{9E84F7D2-C4A7-4F14-8922-2611239808F9}"/>
                </a:ext>
                <a:ext uri="{C183D7F6-B498-43B3-948B-1728B52AA6E4}">
                  <adec:decorative xmlns:adec="http://schemas.microsoft.com/office/drawing/2017/decorative" val="1"/>
                </a:ext>
              </a:extLst>
            </p:cNvPr>
            <p:cNvSpPr>
              <a:spLocks/>
            </p:cNvSpPr>
            <p:nvPr/>
          </p:nvSpPr>
          <p:spPr bwMode="auto">
            <a:xfrm>
              <a:off x="8062557" y="4289426"/>
              <a:ext cx="3315412" cy="2097087"/>
            </a:xfrm>
            <a:prstGeom prst="round2SameRect">
              <a:avLst>
                <a:gd name="adj1" fmla="val 0"/>
                <a:gd name="adj2" fmla="val 7267"/>
              </a:avLst>
            </a:prstGeom>
            <a:solidFill>
              <a:schemeClr val="bg1">
                <a:alpha val="73444"/>
              </a:schemeClr>
            </a:solidFill>
            <a:ln w="12700">
              <a:solidFill>
                <a:srgbClr val="D1C4E9"/>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Rectangle: Rounded Corners 3">
              <a:extLst>
                <a:ext uri="{FF2B5EF4-FFF2-40B4-BE49-F238E27FC236}">
                  <a16:creationId xmlns:a16="http://schemas.microsoft.com/office/drawing/2014/main" id="{9F160E3A-A462-869D-A81F-81FAD02CF2AD}"/>
                </a:ext>
                <a:ext uri="{C183D7F6-B498-43B3-948B-1728B52AA6E4}">
                  <adec:decorative xmlns:adec="http://schemas.microsoft.com/office/drawing/2017/decorative" val="1"/>
                </a:ext>
              </a:extLst>
            </p:cNvPr>
            <p:cNvSpPr/>
            <p:nvPr/>
          </p:nvSpPr>
          <p:spPr bwMode="auto">
            <a:xfrm>
              <a:off x="0" y="4274912"/>
              <a:ext cx="12188952" cy="45719"/>
            </a:xfrm>
            <a:prstGeom prst="roundRect">
              <a:avLst>
                <a:gd name="adj" fmla="val 11366"/>
              </a:avLst>
            </a:prstGeom>
            <a:gradFill flip="none" rotWithShape="1">
              <a:gsLst>
                <a:gs pos="0">
                  <a:srgbClr val="0F6CBD"/>
                </a:gs>
                <a:gs pos="100000">
                  <a:srgbClr val="9F51DE"/>
                </a:gs>
              </a:gsLst>
              <a:lin ang="0" scaled="1"/>
              <a:tileRect/>
            </a:gradFill>
            <a:ln>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grpSp>
      <p:sp>
        <p:nvSpPr>
          <p:cNvPr id="83" name="Title 1">
            <a:extLst>
              <a:ext uri="{FF2B5EF4-FFF2-40B4-BE49-F238E27FC236}">
                <a16:creationId xmlns:a16="http://schemas.microsoft.com/office/drawing/2014/main" id="{40621A6B-6BF1-185D-11FF-9E44BC5EF6E5}"/>
              </a:ext>
            </a:extLst>
          </p:cNvPr>
          <p:cNvSpPr txBox="1">
            <a:spLocks noGrp="1"/>
          </p:cNvSpPr>
          <p:nvPr>
            <p:ph type="title"/>
          </p:nvPr>
        </p:nvSpPr>
        <p:spPr>
          <a:xfrm>
            <a:off x="588263" y="593328"/>
            <a:ext cx="10231018" cy="47474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algn="l" defTabSz="932742" rtl="0" eaLnBrk="1" latinLnBrk="0" hangingPunct="1">
              <a:lnSpc>
                <a:spcPct val="100000"/>
              </a:lnSpc>
              <a:spcBef>
                <a:spcPct val="0"/>
              </a:spcBef>
              <a:buNone/>
              <a:defRPr lang="en-US" sz="3200" b="0" kern="1200" cap="none" spc="-50" baseline="0" dirty="0" smtClean="0">
                <a:ln w="3175">
                  <a:noFill/>
                </a:ln>
                <a:gradFill>
                  <a:gsLst>
                    <a:gs pos="50000">
                      <a:schemeClr val="accent5"/>
                    </a:gs>
                    <a:gs pos="0">
                      <a:schemeClr val="accent1"/>
                    </a:gs>
                    <a:gs pos="100000">
                      <a:srgbClr val="C73ECC"/>
                    </a:gs>
                  </a:gsLst>
                  <a:lin ang="2700000" scaled="1"/>
                </a:gra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50" normalizeH="0" baseline="0" noProof="0">
                <a:ln w="3175">
                  <a:noFill/>
                </a:ln>
                <a:solidFill>
                  <a:srgbClr val="080808"/>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&lt;Enter scenario&gt;</a:t>
            </a:r>
          </a:p>
        </p:txBody>
      </p:sp>
      <p:sp>
        <p:nvSpPr>
          <p:cNvPr id="12" name="TextBox 11">
            <a:extLst>
              <a:ext uri="{FF2B5EF4-FFF2-40B4-BE49-F238E27FC236}">
                <a16:creationId xmlns:a16="http://schemas.microsoft.com/office/drawing/2014/main" id="{0B56A266-087B-FFBF-811B-C060873E02A2}"/>
              </a:ext>
            </a:extLst>
          </p:cNvPr>
          <p:cNvSpPr txBox="1">
            <a:spLocks/>
          </p:cNvSpPr>
          <p:nvPr/>
        </p:nvSpPr>
        <p:spPr>
          <a:xfrm>
            <a:off x="754898" y="1838368"/>
            <a:ext cx="2982142" cy="215444"/>
          </a:xfrm>
          <a:prstGeom prst="rect">
            <a:avLst/>
          </a:prstGeom>
          <a:noFill/>
        </p:spPr>
        <p:txBody>
          <a:bodyPr wrap="square" lIns="0" tIns="0" rIns="0" bIns="0" anchor="t">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&lt;Enter task&gt;</a:t>
            </a:r>
          </a:p>
        </p:txBody>
      </p:sp>
      <p:sp>
        <p:nvSpPr>
          <p:cNvPr id="13" name="Text Placeholder 2">
            <a:extLst>
              <a:ext uri="{FF2B5EF4-FFF2-40B4-BE49-F238E27FC236}">
                <a16:creationId xmlns:a16="http://schemas.microsoft.com/office/drawing/2014/main" id="{10CB2895-89DB-9A64-832E-349C7505F915}"/>
              </a:ext>
            </a:extLst>
          </p:cNvPr>
          <p:cNvSpPr txBox="1">
            <a:spLocks/>
          </p:cNvSpPr>
          <p:nvPr/>
        </p:nvSpPr>
        <p:spPr>
          <a:xfrm>
            <a:off x="754898"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&lt;Enter description&gt;</a:t>
            </a:r>
          </a:p>
        </p:txBody>
      </p:sp>
      <p:sp>
        <p:nvSpPr>
          <p:cNvPr id="17" name="Rectangle: Rounded Corners 6">
            <a:extLst>
              <a:ext uri="{FF2B5EF4-FFF2-40B4-BE49-F238E27FC236}">
                <a16:creationId xmlns:a16="http://schemas.microsoft.com/office/drawing/2014/main" id="{736E7F9C-080A-E549-97F7-1242A7FA1105}"/>
              </a:ext>
              <a:ext uri="{C183D7F6-B498-43B3-948B-1728B52AA6E4}">
                <adec:decorative xmlns:adec="http://schemas.microsoft.com/office/drawing/2017/decorative" val="1"/>
              </a:ext>
            </a:extLst>
          </p:cNvPr>
          <p:cNvSpPr/>
          <p:nvPr/>
        </p:nvSpPr>
        <p:spPr bwMode="auto">
          <a:xfrm>
            <a:off x="737209" y="2671215"/>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8" name="Title 1">
            <a:extLst>
              <a:ext uri="{FF2B5EF4-FFF2-40B4-BE49-F238E27FC236}">
                <a16:creationId xmlns:a16="http://schemas.microsoft.com/office/drawing/2014/main" id="{A22DD138-8144-E8F6-C650-12A4C7BAAD39}"/>
              </a:ext>
            </a:extLst>
          </p:cNvPr>
          <p:cNvSpPr txBox="1">
            <a:spLocks/>
          </p:cNvSpPr>
          <p:nvPr/>
        </p:nvSpPr>
        <p:spPr>
          <a:xfrm>
            <a:off x="878319" y="3096087"/>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&lt;Enter Prompt&gt;</a:t>
            </a:r>
          </a:p>
        </p:txBody>
      </p:sp>
      <p:sp>
        <p:nvSpPr>
          <p:cNvPr id="24" name="Rectangle: Rounded Corners 6">
            <a:extLst>
              <a:ext uri="{FF2B5EF4-FFF2-40B4-BE49-F238E27FC236}">
                <a16:creationId xmlns:a16="http://schemas.microsoft.com/office/drawing/2014/main" id="{25DE69A5-8CA6-D3A4-162C-2BA0AD41BB66}"/>
              </a:ext>
              <a:ext uri="{C183D7F6-B498-43B3-948B-1728B52AA6E4}">
                <adec:decorative xmlns:adec="http://schemas.microsoft.com/office/drawing/2017/decorative" val="1"/>
              </a:ext>
            </a:extLst>
          </p:cNvPr>
          <p:cNvSpPr/>
          <p:nvPr/>
        </p:nvSpPr>
        <p:spPr bwMode="auto">
          <a:xfrm>
            <a:off x="4472324"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1" name="Rounded Rectangle 46">
            <a:extLst>
              <a:ext uri="{FF2B5EF4-FFF2-40B4-BE49-F238E27FC236}">
                <a16:creationId xmlns:a16="http://schemas.microsoft.com/office/drawing/2014/main" id="{3E255D36-3801-AF2E-D08B-F24D942FE13E}"/>
              </a:ext>
              <a:ext uri="{C183D7F6-B498-43B3-948B-1728B52AA6E4}">
                <adec:decorative xmlns:adec="http://schemas.microsoft.com/office/drawing/2017/decorative" val="1"/>
              </a:ext>
            </a:extLst>
          </p:cNvPr>
          <p:cNvSpPr/>
          <p:nvPr/>
        </p:nvSpPr>
        <p:spPr bwMode="auto">
          <a:xfrm>
            <a:off x="3415343" y="143448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endParaRPr>
          </a:p>
        </p:txBody>
      </p:sp>
      <p:sp>
        <p:nvSpPr>
          <p:cNvPr id="75" name="TextBox 74">
            <a:extLst>
              <a:ext uri="{FF2B5EF4-FFF2-40B4-BE49-F238E27FC236}">
                <a16:creationId xmlns:a16="http://schemas.microsoft.com/office/drawing/2014/main" id="{CFCD327B-8C59-BF5A-3E5B-DD6B85183ED0}"/>
              </a:ext>
            </a:extLst>
          </p:cNvPr>
          <p:cNvSpPr txBox="1"/>
          <p:nvPr/>
        </p:nvSpPr>
        <p:spPr>
          <a:xfrm>
            <a:off x="3383280" y="1403990"/>
            <a:ext cx="598123" cy="584775"/>
          </a:xfrm>
          <a:prstGeom prst="rect">
            <a:avLst/>
          </a:prstGeom>
          <a:noFill/>
        </p:spPr>
        <p:txBody>
          <a:bodyPr wrap="square" anchor="ctr">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rPr>
              <a:t>&lt;add an </a:t>
            </a: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rPr>
              <a:t>app from above&gt;</a:t>
            </a:r>
          </a:p>
        </p:txBody>
      </p:sp>
      <p:sp>
        <p:nvSpPr>
          <p:cNvPr id="19" name="TextBox 18">
            <a:extLst>
              <a:ext uri="{FF2B5EF4-FFF2-40B4-BE49-F238E27FC236}">
                <a16:creationId xmlns:a16="http://schemas.microsoft.com/office/drawing/2014/main" id="{76C9A993-61D8-C92E-DE49-5D212290F90E}"/>
              </a:ext>
            </a:extLst>
          </p:cNvPr>
          <p:cNvSpPr txBox="1"/>
          <p:nvPr/>
        </p:nvSpPr>
        <p:spPr>
          <a:xfrm>
            <a:off x="4490013"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&lt;Enter task&gt;</a:t>
            </a:r>
          </a:p>
        </p:txBody>
      </p:sp>
      <p:sp>
        <p:nvSpPr>
          <p:cNvPr id="53" name="Rounded Rectangle 46">
            <a:extLst>
              <a:ext uri="{FF2B5EF4-FFF2-40B4-BE49-F238E27FC236}">
                <a16:creationId xmlns:a16="http://schemas.microsoft.com/office/drawing/2014/main" id="{8BDB9692-08BA-678C-BEDA-4AD0DF2DE311}"/>
              </a:ext>
              <a:ext uri="{C183D7F6-B498-43B3-948B-1728B52AA6E4}">
                <adec:decorative xmlns:adec="http://schemas.microsoft.com/office/drawing/2017/decorative" val="1"/>
              </a:ext>
            </a:extLst>
          </p:cNvPr>
          <p:cNvSpPr/>
          <p:nvPr/>
        </p:nvSpPr>
        <p:spPr bwMode="auto">
          <a:xfrm>
            <a:off x="11150047" y="1394556"/>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52" name="Rounded Rectangle 46">
            <a:extLst>
              <a:ext uri="{FF2B5EF4-FFF2-40B4-BE49-F238E27FC236}">
                <a16:creationId xmlns:a16="http://schemas.microsoft.com/office/drawing/2014/main" id="{0ACDBE89-F25F-C550-F6BB-147373E761BD}"/>
              </a:ext>
              <a:ext uri="{C183D7F6-B498-43B3-948B-1728B52AA6E4}">
                <adec:decorative xmlns:adec="http://schemas.microsoft.com/office/drawing/2017/decorative" val="1"/>
              </a:ext>
            </a:extLst>
          </p:cNvPr>
          <p:cNvSpPr/>
          <p:nvPr/>
        </p:nvSpPr>
        <p:spPr bwMode="auto">
          <a:xfrm>
            <a:off x="7488664" y="1392600"/>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0" name="Text Placeholder 2">
            <a:extLst>
              <a:ext uri="{FF2B5EF4-FFF2-40B4-BE49-F238E27FC236}">
                <a16:creationId xmlns:a16="http://schemas.microsoft.com/office/drawing/2014/main" id="{D46D7DE6-F45A-4D0E-F97A-670E52820779}"/>
              </a:ext>
            </a:extLst>
          </p:cNvPr>
          <p:cNvSpPr txBox="1">
            <a:spLocks/>
          </p:cNvSpPr>
          <p:nvPr/>
        </p:nvSpPr>
        <p:spPr>
          <a:xfrm>
            <a:off x="4490013"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&lt;Enter description&gt;</a:t>
            </a:r>
          </a:p>
        </p:txBody>
      </p:sp>
      <p:sp>
        <p:nvSpPr>
          <p:cNvPr id="25" name="Title 1">
            <a:extLst>
              <a:ext uri="{FF2B5EF4-FFF2-40B4-BE49-F238E27FC236}">
                <a16:creationId xmlns:a16="http://schemas.microsoft.com/office/drawing/2014/main" id="{DCCA8266-A8C4-2EFC-B907-3153A5AC31D0}"/>
              </a:ext>
            </a:extLst>
          </p:cNvPr>
          <p:cNvSpPr txBox="1">
            <a:spLocks/>
          </p:cNvSpPr>
          <p:nvPr/>
        </p:nvSpPr>
        <p:spPr>
          <a:xfrm>
            <a:off x="4613434" y="3096087"/>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&lt;Enter Prompt&gt;</a:t>
            </a:r>
          </a:p>
        </p:txBody>
      </p:sp>
      <p:sp>
        <p:nvSpPr>
          <p:cNvPr id="76" name="TextBox 75">
            <a:extLst>
              <a:ext uri="{FF2B5EF4-FFF2-40B4-BE49-F238E27FC236}">
                <a16:creationId xmlns:a16="http://schemas.microsoft.com/office/drawing/2014/main" id="{FF7EA238-B588-F8C5-2908-278B45014503}"/>
              </a:ext>
            </a:extLst>
          </p:cNvPr>
          <p:cNvSpPr txBox="1"/>
          <p:nvPr/>
        </p:nvSpPr>
        <p:spPr>
          <a:xfrm>
            <a:off x="7452176" y="1373231"/>
            <a:ext cx="598123" cy="584775"/>
          </a:xfrm>
          <a:prstGeom prst="rect">
            <a:avLst/>
          </a:prstGeom>
          <a:noFill/>
        </p:spPr>
        <p:txBody>
          <a:bodyPr wrap="square" anchor="ctr">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rPr>
              <a:t>&lt;add an </a:t>
            </a: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rPr>
              <a:t>app from above&gt;</a:t>
            </a:r>
          </a:p>
        </p:txBody>
      </p:sp>
      <p:sp>
        <p:nvSpPr>
          <p:cNvPr id="26" name="TextBox 25">
            <a:extLst>
              <a:ext uri="{FF2B5EF4-FFF2-40B4-BE49-F238E27FC236}">
                <a16:creationId xmlns:a16="http://schemas.microsoft.com/office/drawing/2014/main" id="{81B22AD4-40E5-49B0-2168-F240C3D1C725}"/>
              </a:ext>
            </a:extLst>
          </p:cNvPr>
          <p:cNvSpPr txBox="1"/>
          <p:nvPr/>
        </p:nvSpPr>
        <p:spPr>
          <a:xfrm>
            <a:off x="8229191"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&lt;Enter task&gt;</a:t>
            </a:r>
          </a:p>
        </p:txBody>
      </p:sp>
      <p:sp>
        <p:nvSpPr>
          <p:cNvPr id="27" name="Text Placeholder 2">
            <a:extLst>
              <a:ext uri="{FF2B5EF4-FFF2-40B4-BE49-F238E27FC236}">
                <a16:creationId xmlns:a16="http://schemas.microsoft.com/office/drawing/2014/main" id="{2BA4C067-B35E-2BC3-9CB8-B20E25D6D782}"/>
              </a:ext>
            </a:extLst>
          </p:cNvPr>
          <p:cNvSpPr txBox="1">
            <a:spLocks/>
          </p:cNvSpPr>
          <p:nvPr/>
        </p:nvSpPr>
        <p:spPr>
          <a:xfrm>
            <a:off x="8229191"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&lt;Enter description&gt;</a:t>
            </a:r>
          </a:p>
        </p:txBody>
      </p:sp>
      <p:pic>
        <p:nvPicPr>
          <p:cNvPr id="30" name="Graphic 29">
            <a:hlinkClick r:id="rId2"/>
            <a:extLst>
              <a:ext uri="{FF2B5EF4-FFF2-40B4-BE49-F238E27FC236}">
                <a16:creationId xmlns:a16="http://schemas.microsoft.com/office/drawing/2014/main" id="{BDC6CB73-4143-A5D5-ADFC-976BB6999C94}"/>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231803" y="651440"/>
            <a:ext cx="382586" cy="382585"/>
          </a:xfrm>
          <a:prstGeom prst="rect">
            <a:avLst/>
          </a:prstGeom>
        </p:spPr>
      </p:pic>
      <p:sp>
        <p:nvSpPr>
          <p:cNvPr id="31" name="Rectangle: Rounded Corners 6">
            <a:extLst>
              <a:ext uri="{FF2B5EF4-FFF2-40B4-BE49-F238E27FC236}">
                <a16:creationId xmlns:a16="http://schemas.microsoft.com/office/drawing/2014/main" id="{9CDEE671-105E-5D8C-91B3-003CF0D3942A}"/>
              </a:ext>
              <a:ext uri="{C183D7F6-B498-43B3-948B-1728B52AA6E4}">
                <adec:decorative xmlns:adec="http://schemas.microsoft.com/office/drawing/2017/decorative" val="1"/>
              </a:ext>
            </a:extLst>
          </p:cNvPr>
          <p:cNvSpPr/>
          <p:nvPr/>
        </p:nvSpPr>
        <p:spPr bwMode="auto">
          <a:xfrm>
            <a:off x="8211503"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2" name="Title 1">
            <a:extLst>
              <a:ext uri="{FF2B5EF4-FFF2-40B4-BE49-F238E27FC236}">
                <a16:creationId xmlns:a16="http://schemas.microsoft.com/office/drawing/2014/main" id="{BEB98726-B5F3-B4D5-87E6-79A3F92ADFA0}"/>
              </a:ext>
            </a:extLst>
          </p:cNvPr>
          <p:cNvSpPr txBox="1">
            <a:spLocks/>
          </p:cNvSpPr>
          <p:nvPr/>
        </p:nvSpPr>
        <p:spPr>
          <a:xfrm>
            <a:off x="8352613" y="3096087"/>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&lt;Enter Prompt&gt;</a:t>
            </a:r>
          </a:p>
        </p:txBody>
      </p:sp>
      <p:sp>
        <p:nvSpPr>
          <p:cNvPr id="77" name="TextBox 76">
            <a:extLst>
              <a:ext uri="{FF2B5EF4-FFF2-40B4-BE49-F238E27FC236}">
                <a16:creationId xmlns:a16="http://schemas.microsoft.com/office/drawing/2014/main" id="{E5B80BEA-A4EB-D811-89FC-B5B470D9BDDB}"/>
              </a:ext>
            </a:extLst>
          </p:cNvPr>
          <p:cNvSpPr txBox="1"/>
          <p:nvPr/>
        </p:nvSpPr>
        <p:spPr>
          <a:xfrm>
            <a:off x="11115179" y="1373327"/>
            <a:ext cx="598123" cy="584775"/>
          </a:xfrm>
          <a:prstGeom prst="rect">
            <a:avLst/>
          </a:prstGeom>
          <a:noFill/>
        </p:spPr>
        <p:txBody>
          <a:bodyPr wrap="square" anchor="ctr">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rPr>
              <a:t>&lt;add an </a:t>
            </a: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rPr>
              <a:t>app from above&gt;</a:t>
            </a:r>
          </a:p>
        </p:txBody>
      </p:sp>
      <p:sp>
        <p:nvSpPr>
          <p:cNvPr id="33" name="TextBox 32">
            <a:extLst>
              <a:ext uri="{FF2B5EF4-FFF2-40B4-BE49-F238E27FC236}">
                <a16:creationId xmlns:a16="http://schemas.microsoft.com/office/drawing/2014/main" id="{2D65F8DC-2805-C7E5-EA3C-E14117DC7F51}"/>
              </a:ext>
            </a:extLst>
          </p:cNvPr>
          <p:cNvSpPr txBox="1"/>
          <p:nvPr/>
        </p:nvSpPr>
        <p:spPr>
          <a:xfrm>
            <a:off x="754898"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&lt;Enter task&gt;</a:t>
            </a:r>
          </a:p>
        </p:txBody>
      </p:sp>
      <p:sp>
        <p:nvSpPr>
          <p:cNvPr id="34" name="Text Placeholder 2">
            <a:extLst>
              <a:ext uri="{FF2B5EF4-FFF2-40B4-BE49-F238E27FC236}">
                <a16:creationId xmlns:a16="http://schemas.microsoft.com/office/drawing/2014/main" id="{87B213DA-70E4-CAA0-1CC0-921EDA055F57}"/>
              </a:ext>
            </a:extLst>
          </p:cNvPr>
          <p:cNvSpPr txBox="1">
            <a:spLocks/>
          </p:cNvSpPr>
          <p:nvPr/>
        </p:nvSpPr>
        <p:spPr>
          <a:xfrm>
            <a:off x="754898"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&lt;Enter description&gt;</a:t>
            </a:r>
          </a:p>
        </p:txBody>
      </p:sp>
      <p:sp>
        <p:nvSpPr>
          <p:cNvPr id="38" name="Rectangle: Rounded Corners 6">
            <a:extLst>
              <a:ext uri="{FF2B5EF4-FFF2-40B4-BE49-F238E27FC236}">
                <a16:creationId xmlns:a16="http://schemas.microsoft.com/office/drawing/2014/main" id="{8491A614-D820-A775-B684-9623B690561A}"/>
              </a:ext>
              <a:ext uri="{C183D7F6-B498-43B3-948B-1728B52AA6E4}">
                <adec:decorative xmlns:adec="http://schemas.microsoft.com/office/drawing/2017/decorative" val="1"/>
              </a:ext>
            </a:extLst>
          </p:cNvPr>
          <p:cNvSpPr/>
          <p:nvPr/>
        </p:nvSpPr>
        <p:spPr bwMode="auto">
          <a:xfrm>
            <a:off x="737209"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4" name="Rounded Rectangle 46">
            <a:extLst>
              <a:ext uri="{FF2B5EF4-FFF2-40B4-BE49-F238E27FC236}">
                <a16:creationId xmlns:a16="http://schemas.microsoft.com/office/drawing/2014/main" id="{E6D6A5E2-5E96-3D66-85BF-07154EBBFF0C}"/>
              </a:ext>
              <a:ext uri="{C183D7F6-B498-43B3-948B-1728B52AA6E4}">
                <adec:decorative xmlns:adec="http://schemas.microsoft.com/office/drawing/2017/decorative" val="1"/>
              </a:ext>
            </a:extLst>
          </p:cNvPr>
          <p:cNvSpPr/>
          <p:nvPr/>
        </p:nvSpPr>
        <p:spPr bwMode="auto">
          <a:xfrm>
            <a:off x="3424000" y="4105156"/>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9" name="Title 1">
            <a:extLst>
              <a:ext uri="{FF2B5EF4-FFF2-40B4-BE49-F238E27FC236}">
                <a16:creationId xmlns:a16="http://schemas.microsoft.com/office/drawing/2014/main" id="{DF6D8B6B-79A4-B538-98CE-3C46F7A6FBA3}"/>
              </a:ext>
            </a:extLst>
          </p:cNvPr>
          <p:cNvSpPr txBox="1">
            <a:spLocks/>
          </p:cNvSpPr>
          <p:nvPr/>
        </p:nvSpPr>
        <p:spPr>
          <a:xfrm>
            <a:off x="878319" y="5698263"/>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&lt;Enter Prompt&gt;</a:t>
            </a:r>
          </a:p>
        </p:txBody>
      </p:sp>
      <p:sp>
        <p:nvSpPr>
          <p:cNvPr id="80" name="TextBox 79">
            <a:extLst>
              <a:ext uri="{FF2B5EF4-FFF2-40B4-BE49-F238E27FC236}">
                <a16:creationId xmlns:a16="http://schemas.microsoft.com/office/drawing/2014/main" id="{23B893A4-2A12-6CBB-220E-F8B987A219CB}"/>
              </a:ext>
            </a:extLst>
          </p:cNvPr>
          <p:cNvSpPr txBox="1"/>
          <p:nvPr/>
        </p:nvSpPr>
        <p:spPr>
          <a:xfrm>
            <a:off x="3390079" y="4081824"/>
            <a:ext cx="598123" cy="584775"/>
          </a:xfrm>
          <a:prstGeom prst="rect">
            <a:avLst/>
          </a:prstGeom>
          <a:noFill/>
        </p:spPr>
        <p:txBody>
          <a:bodyPr wrap="square" anchor="ctr">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rPr>
              <a:t>&lt;add an </a:t>
            </a: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rPr>
              <a:t>app from above&gt;</a:t>
            </a:r>
          </a:p>
        </p:txBody>
      </p:sp>
      <p:sp>
        <p:nvSpPr>
          <p:cNvPr id="40" name="TextBox 39">
            <a:extLst>
              <a:ext uri="{FF2B5EF4-FFF2-40B4-BE49-F238E27FC236}">
                <a16:creationId xmlns:a16="http://schemas.microsoft.com/office/drawing/2014/main" id="{3EEDC135-C720-AFEA-0FF1-E8D489AF118C}"/>
              </a:ext>
            </a:extLst>
          </p:cNvPr>
          <p:cNvSpPr txBox="1"/>
          <p:nvPr/>
        </p:nvSpPr>
        <p:spPr>
          <a:xfrm>
            <a:off x="4490013"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&lt;Enter task&gt;</a:t>
            </a:r>
          </a:p>
        </p:txBody>
      </p:sp>
      <p:sp>
        <p:nvSpPr>
          <p:cNvPr id="41" name="Text Placeholder 2">
            <a:extLst>
              <a:ext uri="{FF2B5EF4-FFF2-40B4-BE49-F238E27FC236}">
                <a16:creationId xmlns:a16="http://schemas.microsoft.com/office/drawing/2014/main" id="{858C05DC-A4FB-EA95-B63E-45ABD68A9B67}"/>
              </a:ext>
            </a:extLst>
          </p:cNvPr>
          <p:cNvSpPr txBox="1">
            <a:spLocks/>
          </p:cNvSpPr>
          <p:nvPr/>
        </p:nvSpPr>
        <p:spPr>
          <a:xfrm>
            <a:off x="4490013"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&lt;Enter description&gt;</a:t>
            </a:r>
          </a:p>
        </p:txBody>
      </p:sp>
      <p:sp>
        <p:nvSpPr>
          <p:cNvPr id="42" name="Rectangle: Rounded Corners 6">
            <a:extLst>
              <a:ext uri="{FF2B5EF4-FFF2-40B4-BE49-F238E27FC236}">
                <a16:creationId xmlns:a16="http://schemas.microsoft.com/office/drawing/2014/main" id="{7F2DE00B-3BED-7752-77AE-1CD150E6E5C5}"/>
              </a:ext>
              <a:ext uri="{C183D7F6-B498-43B3-948B-1728B52AA6E4}">
                <adec:decorative xmlns:adec="http://schemas.microsoft.com/office/drawing/2017/decorative" val="1"/>
              </a:ext>
            </a:extLst>
          </p:cNvPr>
          <p:cNvSpPr/>
          <p:nvPr/>
        </p:nvSpPr>
        <p:spPr bwMode="auto">
          <a:xfrm>
            <a:off x="4484614" y="5292771"/>
            <a:ext cx="2992940" cy="964873"/>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3" name="Title 1">
            <a:extLst>
              <a:ext uri="{FF2B5EF4-FFF2-40B4-BE49-F238E27FC236}">
                <a16:creationId xmlns:a16="http://schemas.microsoft.com/office/drawing/2014/main" id="{B007D124-EFC2-CA61-F3F3-5C3101079642}"/>
              </a:ext>
            </a:extLst>
          </p:cNvPr>
          <p:cNvSpPr txBox="1">
            <a:spLocks/>
          </p:cNvSpPr>
          <p:nvPr/>
        </p:nvSpPr>
        <p:spPr>
          <a:xfrm>
            <a:off x="4613434" y="5698263"/>
            <a:ext cx="2735299" cy="153888"/>
          </a:xfrm>
          <a:prstGeom prst="rect">
            <a:avLst/>
          </a:prstGeom>
          <a:noFill/>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&lt;Enter Prompt&gt;</a:t>
            </a:r>
          </a:p>
        </p:txBody>
      </p:sp>
      <p:sp>
        <p:nvSpPr>
          <p:cNvPr id="55" name="Rounded Rectangle 46">
            <a:extLst>
              <a:ext uri="{FF2B5EF4-FFF2-40B4-BE49-F238E27FC236}">
                <a16:creationId xmlns:a16="http://schemas.microsoft.com/office/drawing/2014/main" id="{5DCFA925-95EE-A882-4D17-66794F4A4E4D}"/>
              </a:ext>
              <a:ext uri="{C183D7F6-B498-43B3-948B-1728B52AA6E4}">
                <adec:decorative xmlns:adec="http://schemas.microsoft.com/office/drawing/2017/decorative" val="1"/>
              </a:ext>
            </a:extLst>
          </p:cNvPr>
          <p:cNvSpPr/>
          <p:nvPr/>
        </p:nvSpPr>
        <p:spPr bwMode="auto">
          <a:xfrm>
            <a:off x="7509738" y="410479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79" name="TextBox 78">
            <a:extLst>
              <a:ext uri="{FF2B5EF4-FFF2-40B4-BE49-F238E27FC236}">
                <a16:creationId xmlns:a16="http://schemas.microsoft.com/office/drawing/2014/main" id="{FEE0A425-E340-8811-BCBF-D222F99D7319}"/>
              </a:ext>
            </a:extLst>
          </p:cNvPr>
          <p:cNvSpPr txBox="1"/>
          <p:nvPr/>
        </p:nvSpPr>
        <p:spPr>
          <a:xfrm>
            <a:off x="7481837" y="4085066"/>
            <a:ext cx="598123" cy="584775"/>
          </a:xfrm>
          <a:prstGeom prst="rect">
            <a:avLst/>
          </a:prstGeom>
          <a:noFill/>
        </p:spPr>
        <p:txBody>
          <a:bodyPr wrap="square" anchor="ctr">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rPr>
              <a:t>&lt;add an </a:t>
            </a: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rPr>
              <a:t>app from above&gt;</a:t>
            </a:r>
          </a:p>
        </p:txBody>
      </p:sp>
      <p:sp>
        <p:nvSpPr>
          <p:cNvPr id="44" name="TextBox 43">
            <a:extLst>
              <a:ext uri="{FF2B5EF4-FFF2-40B4-BE49-F238E27FC236}">
                <a16:creationId xmlns:a16="http://schemas.microsoft.com/office/drawing/2014/main" id="{FEF502E3-C1B1-F8A9-DC1B-876BDAD0F976}"/>
              </a:ext>
            </a:extLst>
          </p:cNvPr>
          <p:cNvSpPr txBox="1"/>
          <p:nvPr/>
        </p:nvSpPr>
        <p:spPr>
          <a:xfrm>
            <a:off x="8229191"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&lt;Enter task&gt;</a:t>
            </a:r>
          </a:p>
        </p:txBody>
      </p:sp>
      <p:sp>
        <p:nvSpPr>
          <p:cNvPr id="45" name="Text Placeholder 2">
            <a:extLst>
              <a:ext uri="{FF2B5EF4-FFF2-40B4-BE49-F238E27FC236}">
                <a16:creationId xmlns:a16="http://schemas.microsoft.com/office/drawing/2014/main" id="{3ED003BA-E3D6-2371-3A7F-71C7AAD2C962}"/>
              </a:ext>
            </a:extLst>
          </p:cNvPr>
          <p:cNvSpPr txBox="1">
            <a:spLocks/>
          </p:cNvSpPr>
          <p:nvPr/>
        </p:nvSpPr>
        <p:spPr>
          <a:xfrm>
            <a:off x="8229191"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&lt;Enter description&gt;</a:t>
            </a:r>
          </a:p>
        </p:txBody>
      </p:sp>
      <p:sp>
        <p:nvSpPr>
          <p:cNvPr id="49" name="Rectangle: Rounded Corners 6">
            <a:extLst>
              <a:ext uri="{FF2B5EF4-FFF2-40B4-BE49-F238E27FC236}">
                <a16:creationId xmlns:a16="http://schemas.microsoft.com/office/drawing/2014/main" id="{F8ED7D65-2962-1FBB-965F-F60BD6B50C55}"/>
              </a:ext>
              <a:ext uri="{C183D7F6-B498-43B3-948B-1728B52AA6E4}">
                <adec:decorative xmlns:adec="http://schemas.microsoft.com/office/drawing/2017/decorative" val="1"/>
              </a:ext>
            </a:extLst>
          </p:cNvPr>
          <p:cNvSpPr/>
          <p:nvPr/>
        </p:nvSpPr>
        <p:spPr bwMode="auto">
          <a:xfrm>
            <a:off x="8211503"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0" name="Title 1">
            <a:extLst>
              <a:ext uri="{FF2B5EF4-FFF2-40B4-BE49-F238E27FC236}">
                <a16:creationId xmlns:a16="http://schemas.microsoft.com/office/drawing/2014/main" id="{BEE6D09E-1D66-45E4-ECE2-5C228116EC9B}"/>
              </a:ext>
            </a:extLst>
          </p:cNvPr>
          <p:cNvSpPr txBox="1">
            <a:spLocks/>
          </p:cNvSpPr>
          <p:nvPr/>
        </p:nvSpPr>
        <p:spPr>
          <a:xfrm>
            <a:off x="8352613" y="5698263"/>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&lt;Enter Prompt&gt;</a:t>
            </a:r>
          </a:p>
        </p:txBody>
      </p:sp>
      <p:sp>
        <p:nvSpPr>
          <p:cNvPr id="56" name="Rounded Rectangle 46">
            <a:extLst>
              <a:ext uri="{FF2B5EF4-FFF2-40B4-BE49-F238E27FC236}">
                <a16:creationId xmlns:a16="http://schemas.microsoft.com/office/drawing/2014/main" id="{E6CD994D-4C57-440F-6BDE-9B034363F355}"/>
              </a:ext>
              <a:ext uri="{C183D7F6-B498-43B3-948B-1728B52AA6E4}">
                <adec:decorative xmlns:adec="http://schemas.microsoft.com/office/drawing/2017/decorative" val="1"/>
              </a:ext>
            </a:extLst>
          </p:cNvPr>
          <p:cNvSpPr/>
          <p:nvPr/>
        </p:nvSpPr>
        <p:spPr bwMode="auto">
          <a:xfrm>
            <a:off x="11169830" y="4092686"/>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78" name="TextBox 77">
            <a:extLst>
              <a:ext uri="{FF2B5EF4-FFF2-40B4-BE49-F238E27FC236}">
                <a16:creationId xmlns:a16="http://schemas.microsoft.com/office/drawing/2014/main" id="{628DC433-8DFF-784A-9BD2-C8F2EFE78EB5}"/>
              </a:ext>
            </a:extLst>
          </p:cNvPr>
          <p:cNvSpPr txBox="1"/>
          <p:nvPr/>
        </p:nvSpPr>
        <p:spPr>
          <a:xfrm>
            <a:off x="11141325" y="4074758"/>
            <a:ext cx="598123" cy="584775"/>
          </a:xfrm>
          <a:prstGeom prst="rect">
            <a:avLst/>
          </a:prstGeom>
          <a:noFill/>
        </p:spPr>
        <p:txBody>
          <a:bodyPr wrap="square" anchor="ctr">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rPr>
              <a:t>&lt;add an </a:t>
            </a: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80808"/>
                </a:solidFill>
                <a:effectLst/>
                <a:uLnTx/>
                <a:uFillTx/>
                <a:latin typeface="Segoe UI"/>
                <a:ea typeface="Segoe UI" pitchFamily="34" charset="0"/>
                <a:cs typeface="Segoe UI" pitchFamily="34" charset="0"/>
              </a:rPr>
              <a:t>app from above&gt;</a:t>
            </a:r>
          </a:p>
        </p:txBody>
      </p:sp>
      <p:sp>
        <p:nvSpPr>
          <p:cNvPr id="84" name="TextBox 83">
            <a:extLst>
              <a:ext uri="{FF2B5EF4-FFF2-40B4-BE49-F238E27FC236}">
                <a16:creationId xmlns:a16="http://schemas.microsoft.com/office/drawing/2014/main" id="{3C802750-32A3-89BA-6C6E-F25442826950}"/>
              </a:ext>
              <a:ext uri="{C183D7F6-B498-43B3-948B-1728B52AA6E4}">
                <adec:decorative xmlns:adec="http://schemas.microsoft.com/office/drawing/2017/decorative" val="1"/>
              </a:ext>
            </a:extLst>
          </p:cNvPr>
          <p:cNvSpPr txBox="1"/>
          <p:nvPr/>
        </p:nvSpPr>
        <p:spPr>
          <a:xfrm rot="2676086">
            <a:off x="8706517" y="1083854"/>
            <a:ext cx="5000625" cy="307777"/>
          </a:xfrm>
          <a:prstGeom prst="rect">
            <a:avLst/>
          </a:prstGeom>
          <a:solidFill>
            <a:srgbClr val="FEF000"/>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80808"/>
                </a:solidFill>
                <a:effectLst/>
                <a:uLnTx/>
                <a:uFillTx/>
                <a:latin typeface="Segoe UI"/>
                <a:ea typeface="+mn-ea"/>
                <a:cs typeface="+mn-cs"/>
              </a:rPr>
              <a:t>Hack Pack Template</a:t>
            </a:r>
          </a:p>
        </p:txBody>
      </p:sp>
      <p:pic>
        <p:nvPicPr>
          <p:cNvPr id="11" name="Picture 10" descr="Teams logo">
            <a:extLst>
              <a:ext uri="{FF2B5EF4-FFF2-40B4-BE49-F238E27FC236}">
                <a16:creationId xmlns:a16="http://schemas.microsoft.com/office/drawing/2014/main" id="{C8006E75-E6FC-6038-7DA3-9DBECF7768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396" y="651440"/>
            <a:ext cx="365760" cy="365760"/>
          </a:xfrm>
          <a:prstGeom prst="rect">
            <a:avLst/>
          </a:prstGeom>
        </p:spPr>
      </p:pic>
      <p:pic>
        <p:nvPicPr>
          <p:cNvPr id="86" name="Picture 85" descr="Outlook logo">
            <a:extLst>
              <a:ext uri="{FF2B5EF4-FFF2-40B4-BE49-F238E27FC236}">
                <a16:creationId xmlns:a16="http://schemas.microsoft.com/office/drawing/2014/main" id="{74DF894D-7AB9-EAD7-23BA-92D4E7E128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65291" y="674429"/>
            <a:ext cx="365760" cy="365760"/>
          </a:xfrm>
          <a:prstGeom prst="rect">
            <a:avLst/>
          </a:prstGeom>
        </p:spPr>
      </p:pic>
      <p:pic>
        <p:nvPicPr>
          <p:cNvPr id="87" name="Picture 86">
            <a:extLst>
              <a:ext uri="{FF2B5EF4-FFF2-40B4-BE49-F238E27FC236}">
                <a16:creationId xmlns:a16="http://schemas.microsoft.com/office/drawing/2014/main" id="{4FA38EF8-9C2B-A566-09E4-D9F58AF3E46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790946" y="694713"/>
            <a:ext cx="415244" cy="365760"/>
          </a:xfrm>
          <a:prstGeom prst="rect">
            <a:avLst/>
          </a:prstGeom>
        </p:spPr>
      </p:pic>
      <p:pic>
        <p:nvPicPr>
          <p:cNvPr id="88" name="Picture 87" descr="Excel logo">
            <a:extLst>
              <a:ext uri="{FF2B5EF4-FFF2-40B4-BE49-F238E27FC236}">
                <a16:creationId xmlns:a16="http://schemas.microsoft.com/office/drawing/2014/main" id="{033F141F-6FCE-95A7-3326-310425CE38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96620" y="690545"/>
            <a:ext cx="365760" cy="365760"/>
          </a:xfrm>
          <a:prstGeom prst="rect">
            <a:avLst/>
          </a:prstGeom>
        </p:spPr>
      </p:pic>
      <p:pic>
        <p:nvPicPr>
          <p:cNvPr id="89" name="Picture 88" descr="Word logo">
            <a:extLst>
              <a:ext uri="{FF2B5EF4-FFF2-40B4-BE49-F238E27FC236}">
                <a16:creationId xmlns:a16="http://schemas.microsoft.com/office/drawing/2014/main" id="{F2F855D8-6FB9-76FF-23E4-49C784C0AF9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776551" y="694069"/>
            <a:ext cx="365760" cy="365760"/>
          </a:xfrm>
          <a:prstGeom prst="rect">
            <a:avLst/>
          </a:prstGeom>
        </p:spPr>
      </p:pic>
      <p:pic>
        <p:nvPicPr>
          <p:cNvPr id="90" name="Graphic 89">
            <a:extLst>
              <a:ext uri="{FF2B5EF4-FFF2-40B4-BE49-F238E27FC236}">
                <a16:creationId xmlns:a16="http://schemas.microsoft.com/office/drawing/2014/main" id="{8DB161CE-0C08-EAAC-5ABF-70AC3936A52B}"/>
              </a:ext>
              <a:ext uri="{C183D7F6-B498-43B3-948B-1728B52AA6E4}">
                <adec:decorative xmlns:adec="http://schemas.microsoft.com/office/drawing/2017/decorative" val="1"/>
              </a:ext>
            </a:extLst>
          </p:cNvPr>
          <p:cNvPicPr>
            <a:picLocks noChangeAspect="1"/>
          </p:cNvPicPr>
          <p:nvPr/>
        </p:nvPicPr>
        <p:blipFill rotWithShape="1">
          <a:blip cstate="email">
            <a:extLst>
              <a:ext uri="{28A0092B-C50C-407E-A947-70E740481C1C}">
                <a14:useLocalDpi xmlns:a14="http://schemas.microsoft.com/office/drawing/2010/main"/>
              </a:ext>
              <a:ext uri="{96DAC541-7B7A-43D3-8B79-37D633B846F1}">
                <asvg:svgBlip xmlns:asvg="http://schemas.microsoft.com/office/drawing/2016/SVG/main" r:embed="rId9"/>
              </a:ext>
            </a:extLst>
          </a:blip>
          <a:srcRect l="8514" r="8514"/>
          <a:stretch/>
        </p:blipFill>
        <p:spPr>
          <a:xfrm>
            <a:off x="7300438" y="690545"/>
            <a:ext cx="303476" cy="365760"/>
          </a:xfrm>
          <a:prstGeom prst="rect">
            <a:avLst/>
          </a:prstGeom>
        </p:spPr>
      </p:pic>
      <p:pic>
        <p:nvPicPr>
          <p:cNvPr id="91" name="Picture 90" descr="Forms logo">
            <a:extLst>
              <a:ext uri="{FF2B5EF4-FFF2-40B4-BE49-F238E27FC236}">
                <a16:creationId xmlns:a16="http://schemas.microsoft.com/office/drawing/2014/main" id="{93F28C40-DD11-C3AE-2591-415A1767E27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770718" y="715717"/>
            <a:ext cx="365760" cy="365760"/>
          </a:xfrm>
          <a:prstGeom prst="rect">
            <a:avLst/>
          </a:prstGeom>
        </p:spPr>
      </p:pic>
      <p:pic>
        <p:nvPicPr>
          <p:cNvPr id="92" name="Picture 2" descr="What will the New Microsoft Planner offer in 2024? - TPG The Project Group">
            <a:extLst>
              <a:ext uri="{FF2B5EF4-FFF2-40B4-BE49-F238E27FC236}">
                <a16:creationId xmlns:a16="http://schemas.microsoft.com/office/drawing/2014/main" id="{F7B3377A-EBDA-2ED0-E7D9-AE5B652D03ED}"/>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8286314" y="716752"/>
            <a:ext cx="365760" cy="365760"/>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92" descr="PowerPoint logo">
            <a:extLst>
              <a:ext uri="{FF2B5EF4-FFF2-40B4-BE49-F238E27FC236}">
                <a16:creationId xmlns:a16="http://schemas.microsoft.com/office/drawing/2014/main" id="{7BDF0A96-F586-90CE-503F-B14050CBA580}"/>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832935" y="708305"/>
            <a:ext cx="365760" cy="365760"/>
          </a:xfrm>
          <a:prstGeom prst="rect">
            <a:avLst/>
          </a:prstGeom>
        </p:spPr>
      </p:pic>
      <p:pic>
        <p:nvPicPr>
          <p:cNvPr id="94" name="Picture 93">
            <a:extLst>
              <a:ext uri="{FF2B5EF4-FFF2-40B4-BE49-F238E27FC236}">
                <a16:creationId xmlns:a16="http://schemas.microsoft.com/office/drawing/2014/main" id="{95DA6C57-AA21-9545-9075-0D2CBFED5639}"/>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l="-14987" t="-14987" r="-14987" b="-14987"/>
          <a:stretch/>
        </p:blipFill>
        <p:spPr>
          <a:xfrm>
            <a:off x="9218829" y="578557"/>
            <a:ext cx="640080" cy="640080"/>
          </a:xfrm>
          <a:prstGeom prst="rect">
            <a:avLst/>
          </a:prstGeom>
        </p:spPr>
      </p:pic>
      <p:pic>
        <p:nvPicPr>
          <p:cNvPr id="95" name="Picture 94">
            <a:extLst>
              <a:ext uri="{FF2B5EF4-FFF2-40B4-BE49-F238E27FC236}">
                <a16:creationId xmlns:a16="http://schemas.microsoft.com/office/drawing/2014/main" id="{4FF525F0-BFDD-5841-62BE-6F8EDF52DE99}"/>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9826845" y="593328"/>
            <a:ext cx="640080" cy="640080"/>
          </a:xfrm>
          <a:prstGeom prst="rect">
            <a:avLst/>
          </a:prstGeom>
        </p:spPr>
      </p:pic>
    </p:spTree>
    <p:extLst>
      <p:ext uri="{BB962C8B-B14F-4D97-AF65-F5344CB8AC3E}">
        <p14:creationId xmlns:p14="http://schemas.microsoft.com/office/powerpoint/2010/main" val="203425098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A490767D-E438-159A-0C97-9FBC79734BFD}"/>
              </a:ext>
              <a:ext uri="{C183D7F6-B498-43B3-948B-1728B52AA6E4}">
                <adec:decorative xmlns:adec="http://schemas.microsoft.com/office/drawing/2017/decorative" val="1"/>
              </a:ext>
            </a:extLst>
          </p:cNvPr>
          <p:cNvGrpSpPr>
            <a:grpSpLocks noChangeAspect="1"/>
          </p:cNvGrpSpPr>
          <p:nvPr/>
        </p:nvGrpSpPr>
        <p:grpSpPr>
          <a:xfrm>
            <a:off x="4474115" y="2778450"/>
            <a:ext cx="3209466" cy="3209466"/>
            <a:chOff x="448978" y="1473296"/>
            <a:chExt cx="4253520" cy="4253520"/>
          </a:xfrm>
        </p:grpSpPr>
        <p:sp>
          <p:nvSpPr>
            <p:cNvPr id="27" name="Oval 26">
              <a:extLst>
                <a:ext uri="{FF2B5EF4-FFF2-40B4-BE49-F238E27FC236}">
                  <a16:creationId xmlns:a16="http://schemas.microsoft.com/office/drawing/2014/main" id="{A682452E-119D-8995-5A5B-A4AD1B4EB5FA}"/>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t" anchorCtr="0" forceAA="0" compatLnSpc="1">
              <a:prstTxWarp prst="textNoShape">
                <a:avLst/>
              </a:prstTxWarp>
              <a:noAutofit/>
            </a:bodyPr>
            <a:lstStyle/>
            <a:p>
              <a:pPr marL="0" marR="0" lvl="0" indent="0" algn="l" defTabSz="932431"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28" name="Picture 27">
              <a:extLst>
                <a:ext uri="{FF2B5EF4-FFF2-40B4-BE49-F238E27FC236}">
                  <a16:creationId xmlns:a16="http://schemas.microsoft.com/office/drawing/2014/main" id="{DD03EC39-62F0-770B-BEC8-E160B4A0F9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2158" y="1609200"/>
              <a:ext cx="4001101" cy="4001101"/>
            </a:xfrm>
            <a:prstGeom prst="ellipse">
              <a:avLst/>
            </a:prstGeom>
            <a:ln>
              <a:noFill/>
            </a:ln>
            <a:effectLst/>
          </p:spPr>
        </p:pic>
      </p:grpSp>
      <p:sp>
        <p:nvSpPr>
          <p:cNvPr id="29" name="Title 1">
            <a:extLst>
              <a:ext uri="{FF2B5EF4-FFF2-40B4-BE49-F238E27FC236}">
                <a16:creationId xmlns:a16="http://schemas.microsoft.com/office/drawing/2014/main" id="{35892AB9-AA9C-690C-8006-139C2C7BBADE}"/>
              </a:ext>
            </a:extLst>
          </p:cNvPr>
          <p:cNvSpPr txBox="1">
            <a:spLocks noGrp="1"/>
          </p:cNvSpPr>
          <p:nvPr>
            <p:ph type="title"/>
          </p:nvPr>
        </p:nvSpPr>
        <p:spPr>
          <a:xfrm>
            <a:off x="1670221" y="439811"/>
            <a:ext cx="8760118" cy="98488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50" normalizeH="0" baseline="0" noProof="0">
                <a:ln w="3175">
                  <a:noFill/>
                </a:ln>
                <a:solidFill>
                  <a:srgbClr val="000000"/>
                </a:solidFill>
                <a:effectLst/>
                <a:uLnTx/>
                <a:uFillTx/>
                <a:latin typeface="Segoe UI Semibold" panose="020B0702040204020203" pitchFamily="34" charset="0"/>
                <a:ea typeface="+mn-ea"/>
                <a:cs typeface="Segoe UI Semibold" panose="020B0702040204020203" pitchFamily="34" charset="0"/>
              </a:rPr>
              <a:t>Enterprise communication is just one part of </a:t>
            </a:r>
            <a:br>
              <a:rPr kumimoji="0" lang="en-US" sz="2800" b="0" i="0" u="none" strike="noStrike" kern="1200" cap="none" spc="-50" normalizeH="0" baseline="0" noProof="0">
                <a:ln w="3175">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2800" b="0" i="0" u="none" strike="noStrike" kern="1200" cap="none" spc="-50" normalizeH="0" baseline="0" noProof="0">
                <a:ln w="3175">
                  <a:noFill/>
                </a:ln>
                <a:solidFill>
                  <a:srgbClr val="000000"/>
                </a:solidFill>
                <a:effectLst/>
                <a:uLnTx/>
                <a:uFillTx/>
                <a:latin typeface="Segoe UI Semibold" panose="020B0702040204020203" pitchFamily="34" charset="0"/>
                <a:ea typeface="+mn-ea"/>
                <a:cs typeface="Segoe UI Semibold" panose="020B0702040204020203" pitchFamily="34" charset="0"/>
              </a:rPr>
              <a:t>your Change Management team’s job</a:t>
            </a:r>
          </a:p>
        </p:txBody>
      </p:sp>
      <p:sp>
        <p:nvSpPr>
          <p:cNvPr id="14" name="Rectangle: Rounded Corners 4">
            <a:extLst>
              <a:ext uri="{FF2B5EF4-FFF2-40B4-BE49-F238E27FC236}">
                <a16:creationId xmlns:a16="http://schemas.microsoft.com/office/drawing/2014/main" id="{62882124-CAC7-FB7A-D200-A4F4AFAD83D9}"/>
              </a:ext>
              <a:ext uri="{C183D7F6-B498-43B3-948B-1728B52AA6E4}">
                <adec:decorative xmlns:adec="http://schemas.microsoft.com/office/drawing/2017/decorative" val="0"/>
              </a:ext>
            </a:extLst>
          </p:cNvPr>
          <p:cNvSpPr/>
          <p:nvPr/>
        </p:nvSpPr>
        <p:spPr bwMode="auto">
          <a:xfrm>
            <a:off x="2129577" y="1513797"/>
            <a:ext cx="7841406" cy="587776"/>
          </a:xfrm>
          <a:prstGeom prst="roundRect">
            <a:avLst>
              <a:gd name="adj" fmla="val 9723"/>
            </a:avLst>
          </a:prstGeom>
          <a:gradFill>
            <a:gsLst>
              <a:gs pos="0">
                <a:srgbClr val="C03BC4"/>
              </a:gs>
              <a:gs pos="37000">
                <a:srgbClr val="8661C5"/>
              </a:gs>
            </a:gsLst>
            <a:lin ang="2700000" scaled="0"/>
          </a:gra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Pct val="100000"/>
              <a:buFontTx/>
              <a:buNone/>
              <a:tabLst/>
              <a:defRPr/>
            </a:pPr>
            <a:r>
              <a:rPr lang="en-US" sz="2000" dirty="0">
                <a:gradFill>
                  <a:gsLst>
                    <a:gs pos="0">
                      <a:srgbClr val="FFFFFF"/>
                    </a:gs>
                    <a:gs pos="100000">
                      <a:srgbClr val="FFFFFF"/>
                    </a:gs>
                  </a:gsLst>
                  <a:lin ang="5400000" scaled="0"/>
                </a:gradFill>
                <a:latin typeface="Segoe UI Semibold"/>
                <a:cs typeface="Segoe UI" pitchFamily="34" charset="0"/>
              </a:rPr>
              <a:t>The people in your Change Management Office are focused on:</a:t>
            </a:r>
          </a:p>
        </p:txBody>
      </p:sp>
      <p:sp>
        <p:nvSpPr>
          <p:cNvPr id="16" name="TextBox 15">
            <a:extLst>
              <a:ext uri="{FF2B5EF4-FFF2-40B4-BE49-F238E27FC236}">
                <a16:creationId xmlns:a16="http://schemas.microsoft.com/office/drawing/2014/main" id="{32EFBB55-8872-9620-7D35-3BFE4726D083}"/>
              </a:ext>
              <a:ext uri="{C183D7F6-B498-43B3-948B-1728B52AA6E4}">
                <adec:decorative xmlns:adec="http://schemas.microsoft.com/office/drawing/2017/decorative" val="1"/>
              </a:ext>
            </a:extLst>
          </p:cNvPr>
          <p:cNvSpPr txBox="1"/>
          <p:nvPr/>
        </p:nvSpPr>
        <p:spPr>
          <a:xfrm rot="2676086">
            <a:off x="8706517" y="1402529"/>
            <a:ext cx="5000625" cy="307777"/>
          </a:xfrm>
          <a:prstGeom prst="rect">
            <a:avLst/>
          </a:prstGeom>
          <a:solidFill>
            <a:srgbClr val="FEF000"/>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Segoe UI"/>
                <a:ea typeface="+mn-ea"/>
                <a:cs typeface="+mn-cs"/>
              </a:rPr>
              <a:t>Completed Example</a:t>
            </a:r>
          </a:p>
        </p:txBody>
      </p:sp>
      <p:sp>
        <p:nvSpPr>
          <p:cNvPr id="3" name="Rounded Rectangle 3">
            <a:extLst>
              <a:ext uri="{FF2B5EF4-FFF2-40B4-BE49-F238E27FC236}">
                <a16:creationId xmlns:a16="http://schemas.microsoft.com/office/drawing/2014/main" id="{37DF8B45-51F4-019D-FF07-67D9D1AD6834}"/>
              </a:ext>
            </a:extLst>
          </p:cNvPr>
          <p:cNvSpPr/>
          <p:nvPr/>
        </p:nvSpPr>
        <p:spPr bwMode="auto">
          <a:xfrm>
            <a:off x="1944450" y="3016366"/>
            <a:ext cx="2011631" cy="55398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Create </a:t>
            </a:r>
            <a:r>
              <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rPr>
              <a:t>chang</a:t>
            </a: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e plans</a:t>
            </a:r>
          </a:p>
        </p:txBody>
      </p:sp>
      <p:sp>
        <p:nvSpPr>
          <p:cNvPr id="6" name="Rounded Rectangle 8">
            <a:extLst>
              <a:ext uri="{FF2B5EF4-FFF2-40B4-BE49-F238E27FC236}">
                <a16:creationId xmlns:a16="http://schemas.microsoft.com/office/drawing/2014/main" id="{08DD8AD8-2F02-67B3-52A9-5FD83A2187DA}"/>
              </a:ext>
            </a:extLst>
          </p:cNvPr>
          <p:cNvSpPr/>
          <p:nvPr/>
        </p:nvSpPr>
        <p:spPr bwMode="auto">
          <a:xfrm>
            <a:off x="871434" y="3780009"/>
            <a:ext cx="1952263"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Measure adoption</a:t>
            </a:r>
          </a:p>
        </p:txBody>
      </p:sp>
      <p:sp>
        <p:nvSpPr>
          <p:cNvPr id="2" name="Rounded Rectangle 2">
            <a:extLst>
              <a:ext uri="{FF2B5EF4-FFF2-40B4-BE49-F238E27FC236}">
                <a16:creationId xmlns:a16="http://schemas.microsoft.com/office/drawing/2014/main" id="{A0AE3142-21FB-AB47-779F-2D5C44723B8E}"/>
              </a:ext>
            </a:extLst>
          </p:cNvPr>
          <p:cNvSpPr/>
          <p:nvPr/>
        </p:nvSpPr>
        <p:spPr bwMode="auto">
          <a:xfrm>
            <a:off x="2995037" y="3796005"/>
            <a:ext cx="1952263" cy="60404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Resistance management</a:t>
            </a:r>
          </a:p>
        </p:txBody>
      </p:sp>
      <p:sp>
        <p:nvSpPr>
          <p:cNvPr id="9" name="Rounded Rectangle 25">
            <a:extLst>
              <a:ext uri="{FF2B5EF4-FFF2-40B4-BE49-F238E27FC236}">
                <a16:creationId xmlns:a16="http://schemas.microsoft.com/office/drawing/2014/main" id="{E6186406-521A-E79F-8A59-D1B668D4BC2F}"/>
              </a:ext>
            </a:extLst>
          </p:cNvPr>
          <p:cNvSpPr/>
          <p:nvPr/>
        </p:nvSpPr>
        <p:spPr bwMode="auto">
          <a:xfrm>
            <a:off x="1826843" y="4604431"/>
            <a:ext cx="2205117"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Lead culture change</a:t>
            </a:r>
          </a:p>
        </p:txBody>
      </p:sp>
      <p:sp>
        <p:nvSpPr>
          <p:cNvPr id="11" name="Rounded Rectangle 32">
            <a:extLst>
              <a:ext uri="{FF2B5EF4-FFF2-40B4-BE49-F238E27FC236}">
                <a16:creationId xmlns:a16="http://schemas.microsoft.com/office/drawing/2014/main" id="{27CAABC3-4504-787E-B484-EE2051E9872A}"/>
              </a:ext>
            </a:extLst>
          </p:cNvPr>
          <p:cNvSpPr/>
          <p:nvPr/>
        </p:nvSpPr>
        <p:spPr bwMode="auto">
          <a:xfrm>
            <a:off x="871435" y="5450042"/>
            <a:ext cx="1952262"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Develop success metrics</a:t>
            </a:r>
          </a:p>
        </p:txBody>
      </p:sp>
      <p:sp>
        <p:nvSpPr>
          <p:cNvPr id="7" name="Rounded Rectangle 18">
            <a:extLst>
              <a:ext uri="{FF2B5EF4-FFF2-40B4-BE49-F238E27FC236}">
                <a16:creationId xmlns:a16="http://schemas.microsoft.com/office/drawing/2014/main" id="{F3DA0DF4-31D4-A915-1A4A-D9030468EC01}"/>
              </a:ext>
            </a:extLst>
          </p:cNvPr>
          <p:cNvSpPr/>
          <p:nvPr/>
        </p:nvSpPr>
        <p:spPr bwMode="auto">
          <a:xfrm>
            <a:off x="2990797" y="5450042"/>
            <a:ext cx="1952262"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Build communities</a:t>
            </a:r>
          </a:p>
        </p:txBody>
      </p:sp>
      <p:sp>
        <p:nvSpPr>
          <p:cNvPr id="4" name="Rounded Rectangle 5">
            <a:extLst>
              <a:ext uri="{FF2B5EF4-FFF2-40B4-BE49-F238E27FC236}">
                <a16:creationId xmlns:a16="http://schemas.microsoft.com/office/drawing/2014/main" id="{A5710BFD-8CE8-237E-8A02-B3784382193E}"/>
              </a:ext>
            </a:extLst>
          </p:cNvPr>
          <p:cNvSpPr/>
          <p:nvPr/>
        </p:nvSpPr>
        <p:spPr bwMode="auto">
          <a:xfrm>
            <a:off x="7210397" y="3016366"/>
            <a:ext cx="2205911"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Interview users and stakeholders</a:t>
            </a:r>
          </a:p>
        </p:txBody>
      </p:sp>
      <p:sp>
        <p:nvSpPr>
          <p:cNvPr id="12" name="Rounded Rectangle 33">
            <a:extLst>
              <a:ext uri="{FF2B5EF4-FFF2-40B4-BE49-F238E27FC236}">
                <a16:creationId xmlns:a16="http://schemas.microsoft.com/office/drawing/2014/main" id="{7ADFA031-F06D-676E-9A05-200CEB752CB2}"/>
              </a:ext>
            </a:extLst>
          </p:cNvPr>
          <p:cNvSpPr/>
          <p:nvPr/>
        </p:nvSpPr>
        <p:spPr bwMode="auto">
          <a:xfrm>
            <a:off x="9553735" y="3016366"/>
            <a:ext cx="1677022"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Evaluate feedback</a:t>
            </a:r>
          </a:p>
        </p:txBody>
      </p:sp>
      <p:sp>
        <p:nvSpPr>
          <p:cNvPr id="10" name="Rounded Rectangle 31">
            <a:extLst>
              <a:ext uri="{FF2B5EF4-FFF2-40B4-BE49-F238E27FC236}">
                <a16:creationId xmlns:a16="http://schemas.microsoft.com/office/drawing/2014/main" id="{A787F98B-C24A-6E02-1BCF-DF4CDB99AA60}"/>
              </a:ext>
            </a:extLst>
          </p:cNvPr>
          <p:cNvSpPr/>
          <p:nvPr/>
        </p:nvSpPr>
        <p:spPr bwMode="auto">
          <a:xfrm>
            <a:off x="8271208" y="3780009"/>
            <a:ext cx="2018406"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Create awareness campaigns</a:t>
            </a:r>
          </a:p>
        </p:txBody>
      </p:sp>
      <p:sp>
        <p:nvSpPr>
          <p:cNvPr id="5" name="Rounded Rectangle 7">
            <a:extLst>
              <a:ext uri="{FF2B5EF4-FFF2-40B4-BE49-F238E27FC236}">
                <a16:creationId xmlns:a16="http://schemas.microsoft.com/office/drawing/2014/main" id="{1A9E7B94-E3BA-8D92-02A9-52348245BC3B}"/>
              </a:ext>
            </a:extLst>
          </p:cNvPr>
          <p:cNvSpPr/>
          <p:nvPr/>
        </p:nvSpPr>
        <p:spPr bwMode="auto">
          <a:xfrm>
            <a:off x="7210398" y="4604431"/>
            <a:ext cx="1941466"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Provide coaching</a:t>
            </a:r>
          </a:p>
        </p:txBody>
      </p:sp>
      <p:sp>
        <p:nvSpPr>
          <p:cNvPr id="8" name="Rounded Rectangle 23">
            <a:extLst>
              <a:ext uri="{FF2B5EF4-FFF2-40B4-BE49-F238E27FC236}">
                <a16:creationId xmlns:a16="http://schemas.microsoft.com/office/drawing/2014/main" id="{FBD1EB1B-79F8-0BF9-8D4E-36559F5438B3}"/>
              </a:ext>
            </a:extLst>
          </p:cNvPr>
          <p:cNvSpPr/>
          <p:nvPr/>
        </p:nvSpPr>
        <p:spPr bwMode="auto">
          <a:xfrm>
            <a:off x="9316815" y="4604431"/>
            <a:ext cx="2018406"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Create training materials</a:t>
            </a:r>
          </a:p>
        </p:txBody>
      </p:sp>
      <p:sp>
        <p:nvSpPr>
          <p:cNvPr id="13" name="Rounded Rectangle 34">
            <a:extLst>
              <a:ext uri="{FF2B5EF4-FFF2-40B4-BE49-F238E27FC236}">
                <a16:creationId xmlns:a16="http://schemas.microsoft.com/office/drawing/2014/main" id="{EAC37288-3C0F-5C0B-4361-9A0BE4A2572C}"/>
              </a:ext>
            </a:extLst>
          </p:cNvPr>
          <p:cNvSpPr/>
          <p:nvPr/>
        </p:nvSpPr>
        <p:spPr bwMode="auto">
          <a:xfrm>
            <a:off x="8202186" y="5446016"/>
            <a:ext cx="2245584" cy="64006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Monitor project progress</a:t>
            </a:r>
          </a:p>
        </p:txBody>
      </p:sp>
    </p:spTree>
    <p:extLst>
      <p:ext uri="{BB962C8B-B14F-4D97-AF65-F5344CB8AC3E}">
        <p14:creationId xmlns:p14="http://schemas.microsoft.com/office/powerpoint/2010/main" val="23746528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8">
            <a:extLst>
              <a:ext uri="{FF2B5EF4-FFF2-40B4-BE49-F238E27FC236}">
                <a16:creationId xmlns:a16="http://schemas.microsoft.com/office/drawing/2014/main" id="{B4467B5C-30AD-CDB7-8575-061D16DD3039}"/>
              </a:ext>
              <a:ext uri="{C183D7F6-B498-43B3-948B-1728B52AA6E4}">
                <adec:decorative xmlns:adec="http://schemas.microsoft.com/office/drawing/2017/decorative" val="1"/>
              </a:ext>
            </a:extLst>
          </p:cNvPr>
          <p:cNvSpPr/>
          <p:nvPr/>
        </p:nvSpPr>
        <p:spPr bwMode="auto">
          <a:xfrm>
            <a:off x="8025587" y="1247676"/>
            <a:ext cx="3722446" cy="4090403"/>
          </a:xfrm>
          <a:prstGeom prst="roundRect">
            <a:avLst>
              <a:gd name="adj" fmla="val 3648"/>
            </a:avLst>
          </a:prstGeom>
          <a:solidFill>
            <a:schemeClr val="bg1">
              <a:alpha val="50000"/>
            </a:schemeClr>
          </a:soli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90000"/>
              </a:lnSpc>
              <a:spcBef>
                <a:spcPts val="600"/>
              </a:spcBef>
              <a:spcAft>
                <a:spcPts val="600"/>
              </a:spcAft>
              <a:buClrTx/>
              <a:buSzTx/>
              <a:buFontTx/>
              <a:buNone/>
              <a:tabLst/>
              <a:defRPr/>
            </a:pPr>
            <a:endParaRPr kumimoji="0" lang="en-US" sz="1000" b="0" i="0" u="none" strike="noStrike" kern="1200" cap="none" spc="0" normalizeH="0" baseline="0" noProof="0">
              <a:ln>
                <a:noFill/>
              </a:ln>
              <a:solidFill>
                <a:srgbClr val="080808"/>
              </a:solidFill>
              <a:effectLst/>
              <a:uLnTx/>
              <a:uFillTx/>
              <a:latin typeface="Segoe UI"/>
              <a:ea typeface="+mn-ea"/>
              <a:cs typeface="Segoe UI" pitchFamily="34" charset="0"/>
            </a:endParaRPr>
          </a:p>
        </p:txBody>
      </p:sp>
      <p:sp>
        <p:nvSpPr>
          <p:cNvPr id="29" name="Title 1">
            <a:extLst>
              <a:ext uri="{FF2B5EF4-FFF2-40B4-BE49-F238E27FC236}">
                <a16:creationId xmlns:a16="http://schemas.microsoft.com/office/drawing/2014/main" id="{35892AB9-AA9C-690C-8006-139C2C7BBADE}"/>
              </a:ext>
            </a:extLst>
          </p:cNvPr>
          <p:cNvSpPr txBox="1">
            <a:spLocks noGrp="1"/>
          </p:cNvSpPr>
          <p:nvPr>
            <p:ph type="title"/>
          </p:nvPr>
        </p:nvSpPr>
        <p:spPr>
          <a:xfrm>
            <a:off x="584200" y="467243"/>
            <a:ext cx="9891859" cy="5202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50" normalizeH="0" baseline="0" noProof="0">
                <a:ln w="3175">
                  <a:noFill/>
                </a:ln>
                <a:solidFill>
                  <a:srgbClr val="080808"/>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Adoption and change management</a:t>
            </a:r>
          </a:p>
        </p:txBody>
      </p:sp>
      <p:sp>
        <p:nvSpPr>
          <p:cNvPr id="30" name="TextBox 29">
            <a:extLst>
              <a:ext uri="{FF2B5EF4-FFF2-40B4-BE49-F238E27FC236}">
                <a16:creationId xmlns:a16="http://schemas.microsoft.com/office/drawing/2014/main" id="{99B0E497-2BE8-D552-9214-8C3ED56C493E}"/>
              </a:ext>
              <a:ext uri="{C183D7F6-B498-43B3-948B-1728B52AA6E4}">
                <adec:decorative xmlns:adec="http://schemas.microsoft.com/office/drawing/2017/decorative" val="0"/>
              </a:ext>
            </a:extLst>
          </p:cNvPr>
          <p:cNvSpPr txBox="1"/>
          <p:nvPr/>
        </p:nvSpPr>
        <p:spPr>
          <a:xfrm rot="2676086">
            <a:off x="8706517" y="789071"/>
            <a:ext cx="5000625" cy="307777"/>
          </a:xfrm>
          <a:prstGeom prst="rect">
            <a:avLst/>
          </a:prstGeom>
          <a:solidFill>
            <a:srgbClr val="FEF000"/>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80808"/>
                </a:solidFill>
                <a:effectLst/>
                <a:uLnTx/>
                <a:uFillTx/>
                <a:latin typeface="Segoe UI"/>
                <a:ea typeface="+mn-ea"/>
                <a:cs typeface="+mn-cs"/>
              </a:rPr>
              <a:t>Completed Example</a:t>
            </a:r>
          </a:p>
        </p:txBody>
      </p:sp>
      <p:sp>
        <p:nvSpPr>
          <p:cNvPr id="69" name="Rectangle: Rounded Corners 10">
            <a:extLst>
              <a:ext uri="{FF2B5EF4-FFF2-40B4-BE49-F238E27FC236}">
                <a16:creationId xmlns:a16="http://schemas.microsoft.com/office/drawing/2014/main" id="{CEC881D5-E05E-42D3-84A4-11406108773A}"/>
              </a:ext>
              <a:ext uri="{C183D7F6-B498-43B3-948B-1728B52AA6E4}">
                <adec:decorative xmlns:adec="http://schemas.microsoft.com/office/drawing/2017/decorative" val="1"/>
              </a:ext>
            </a:extLst>
          </p:cNvPr>
          <p:cNvSpPr/>
          <p:nvPr/>
        </p:nvSpPr>
        <p:spPr bwMode="auto">
          <a:xfrm>
            <a:off x="490248" y="1232660"/>
            <a:ext cx="1467125" cy="948573"/>
          </a:xfrm>
          <a:prstGeom prst="roundRect">
            <a:avLst>
              <a:gd name="adj" fmla="val 9723"/>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grpSp>
        <p:nvGrpSpPr>
          <p:cNvPr id="6" name="Group 5">
            <a:extLst>
              <a:ext uri="{FF2B5EF4-FFF2-40B4-BE49-F238E27FC236}">
                <a16:creationId xmlns:a16="http://schemas.microsoft.com/office/drawing/2014/main" id="{1E351875-AB9A-2001-B890-0DFF710C6A9E}"/>
              </a:ext>
              <a:ext uri="{C183D7F6-B498-43B3-948B-1728B52AA6E4}">
                <adec:decorative xmlns:adec="http://schemas.microsoft.com/office/drawing/2017/decorative" val="1"/>
              </a:ext>
            </a:extLst>
          </p:cNvPr>
          <p:cNvGrpSpPr/>
          <p:nvPr/>
        </p:nvGrpSpPr>
        <p:grpSpPr>
          <a:xfrm>
            <a:off x="668759" y="1382953"/>
            <a:ext cx="380391" cy="378950"/>
            <a:chOff x="722532" y="2065617"/>
            <a:chExt cx="419101" cy="417513"/>
          </a:xfrm>
        </p:grpSpPr>
        <p:sp>
          <p:nvSpPr>
            <p:cNvPr id="7" name="Freeform 18">
              <a:extLst>
                <a:ext uri="{FF2B5EF4-FFF2-40B4-BE49-F238E27FC236}">
                  <a16:creationId xmlns:a16="http://schemas.microsoft.com/office/drawing/2014/main" id="{C9BA9F5B-458A-6923-CCB2-E28A263A2F5D}"/>
                </a:ext>
              </a:extLst>
            </p:cNvPr>
            <p:cNvSpPr>
              <a:spLocks/>
            </p:cNvSpPr>
            <p:nvPr/>
          </p:nvSpPr>
          <p:spPr bwMode="auto">
            <a:xfrm>
              <a:off x="722532" y="2065617"/>
              <a:ext cx="104775" cy="103188"/>
            </a:xfrm>
            <a:custGeom>
              <a:avLst/>
              <a:gdLst>
                <a:gd name="T0" fmla="*/ 0 w 106"/>
                <a:gd name="T1" fmla="*/ 0 h 105"/>
                <a:gd name="T2" fmla="*/ 0 w 106"/>
                <a:gd name="T3" fmla="*/ 0 h 105"/>
                <a:gd name="T4" fmla="*/ 0 w 106"/>
                <a:gd name="T5" fmla="*/ 105 h 105"/>
                <a:gd name="T6" fmla="*/ 26 w 106"/>
                <a:gd name="T7" fmla="*/ 105 h 105"/>
                <a:gd name="T8" fmla="*/ 26 w 106"/>
                <a:gd name="T9" fmla="*/ 26 h 105"/>
                <a:gd name="T10" fmla="*/ 106 w 106"/>
                <a:gd name="T11" fmla="*/ 26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105"/>
                  </a:lnTo>
                  <a:lnTo>
                    <a:pt x="26" y="105"/>
                  </a:lnTo>
                  <a:lnTo>
                    <a:pt x="26" y="26"/>
                  </a:lnTo>
                  <a:lnTo>
                    <a:pt x="106" y="26"/>
                  </a:lnTo>
                  <a:lnTo>
                    <a:pt x="106" y="0"/>
                  </a:lnTo>
                  <a:lnTo>
                    <a:pt x="0" y="0"/>
                  </a:lnTo>
                  <a:close/>
                </a:path>
              </a:pathLst>
            </a:custGeom>
            <a:gradFill>
              <a:gsLst>
                <a:gs pos="0">
                  <a:schemeClr val="accent1"/>
                </a:gs>
                <a:gs pos="100000">
                  <a:schemeClr val="accent3"/>
                </a:gs>
              </a:gsLst>
              <a:lin ang="16200000" scaled="1"/>
            </a:gradFill>
            <a:ln w="0">
              <a:solidFill>
                <a:srgbClr val="D1C4E9"/>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8" name="Freeform 19">
              <a:extLst>
                <a:ext uri="{FF2B5EF4-FFF2-40B4-BE49-F238E27FC236}">
                  <a16:creationId xmlns:a16="http://schemas.microsoft.com/office/drawing/2014/main" id="{35B6C463-E3B1-46E1-5FCB-90FF2E0E36D9}"/>
                </a:ext>
              </a:extLst>
            </p:cNvPr>
            <p:cNvSpPr>
              <a:spLocks/>
            </p:cNvSpPr>
            <p:nvPr/>
          </p:nvSpPr>
          <p:spPr bwMode="auto">
            <a:xfrm>
              <a:off x="722532" y="2379942"/>
              <a:ext cx="104775" cy="103188"/>
            </a:xfrm>
            <a:custGeom>
              <a:avLst/>
              <a:gdLst>
                <a:gd name="T0" fmla="*/ 0 w 106"/>
                <a:gd name="T1" fmla="*/ 0 h 106"/>
                <a:gd name="T2" fmla="*/ 0 w 106"/>
                <a:gd name="T3" fmla="*/ 0 h 106"/>
                <a:gd name="T4" fmla="*/ 0 w 106"/>
                <a:gd name="T5" fmla="*/ 106 h 106"/>
                <a:gd name="T6" fmla="*/ 106 w 106"/>
                <a:gd name="T7" fmla="*/ 106 h 106"/>
                <a:gd name="T8" fmla="*/ 106 w 106"/>
                <a:gd name="T9" fmla="*/ 80 h 106"/>
                <a:gd name="T10" fmla="*/ 26 w 106"/>
                <a:gd name="T11" fmla="*/ 80 h 106"/>
                <a:gd name="T12" fmla="*/ 26 w 106"/>
                <a:gd name="T13" fmla="*/ 0 h 106"/>
                <a:gd name="T14" fmla="*/ 0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0" y="0"/>
                  </a:moveTo>
                  <a:lnTo>
                    <a:pt x="0" y="0"/>
                  </a:lnTo>
                  <a:lnTo>
                    <a:pt x="0" y="106"/>
                  </a:lnTo>
                  <a:lnTo>
                    <a:pt x="106" y="106"/>
                  </a:lnTo>
                  <a:lnTo>
                    <a:pt x="106" y="80"/>
                  </a:lnTo>
                  <a:lnTo>
                    <a:pt x="26" y="80"/>
                  </a:lnTo>
                  <a:lnTo>
                    <a:pt x="26" y="0"/>
                  </a:lnTo>
                  <a:lnTo>
                    <a:pt x="0" y="0"/>
                  </a:lnTo>
                  <a:close/>
                </a:path>
              </a:pathLst>
            </a:custGeom>
            <a:gradFill>
              <a:gsLst>
                <a:gs pos="0">
                  <a:schemeClr val="accent1"/>
                </a:gs>
                <a:gs pos="100000">
                  <a:schemeClr val="accent3"/>
                </a:gs>
              </a:gsLst>
              <a:lin ang="16200000" scaled="1"/>
            </a:gradFill>
            <a:ln w="0">
              <a:solidFill>
                <a:srgbClr val="D1C4E9"/>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9" name="Freeform 20">
              <a:extLst>
                <a:ext uri="{FF2B5EF4-FFF2-40B4-BE49-F238E27FC236}">
                  <a16:creationId xmlns:a16="http://schemas.microsoft.com/office/drawing/2014/main" id="{ECDB5752-746A-30AF-9614-6EE7D2313FC8}"/>
                </a:ext>
              </a:extLst>
            </p:cNvPr>
            <p:cNvSpPr>
              <a:spLocks/>
            </p:cNvSpPr>
            <p:nvPr/>
          </p:nvSpPr>
          <p:spPr bwMode="auto">
            <a:xfrm>
              <a:off x="1038445" y="2065617"/>
              <a:ext cx="103188" cy="103188"/>
            </a:xfrm>
            <a:custGeom>
              <a:avLst/>
              <a:gdLst>
                <a:gd name="T0" fmla="*/ 0 w 106"/>
                <a:gd name="T1" fmla="*/ 0 h 105"/>
                <a:gd name="T2" fmla="*/ 0 w 106"/>
                <a:gd name="T3" fmla="*/ 0 h 105"/>
                <a:gd name="T4" fmla="*/ 0 w 106"/>
                <a:gd name="T5" fmla="*/ 26 h 105"/>
                <a:gd name="T6" fmla="*/ 79 w 106"/>
                <a:gd name="T7" fmla="*/ 26 h 105"/>
                <a:gd name="T8" fmla="*/ 79 w 106"/>
                <a:gd name="T9" fmla="*/ 105 h 105"/>
                <a:gd name="T10" fmla="*/ 106 w 106"/>
                <a:gd name="T11" fmla="*/ 105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26"/>
                  </a:lnTo>
                  <a:lnTo>
                    <a:pt x="79" y="26"/>
                  </a:lnTo>
                  <a:lnTo>
                    <a:pt x="79" y="105"/>
                  </a:lnTo>
                  <a:lnTo>
                    <a:pt x="106" y="105"/>
                  </a:lnTo>
                  <a:lnTo>
                    <a:pt x="106" y="0"/>
                  </a:lnTo>
                  <a:lnTo>
                    <a:pt x="0" y="0"/>
                  </a:lnTo>
                  <a:close/>
                </a:path>
              </a:pathLst>
            </a:custGeom>
            <a:gradFill>
              <a:gsLst>
                <a:gs pos="0">
                  <a:schemeClr val="accent1"/>
                </a:gs>
                <a:gs pos="100000">
                  <a:schemeClr val="accent3"/>
                </a:gs>
              </a:gsLst>
              <a:lin ang="16200000" scaled="1"/>
            </a:gradFill>
            <a:ln w="0">
              <a:solidFill>
                <a:srgbClr val="D1C4E9"/>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0" name="Freeform 21">
              <a:extLst>
                <a:ext uri="{FF2B5EF4-FFF2-40B4-BE49-F238E27FC236}">
                  <a16:creationId xmlns:a16="http://schemas.microsoft.com/office/drawing/2014/main" id="{C187EF7A-92C1-5D23-719D-E626E308383E}"/>
                </a:ext>
              </a:extLst>
            </p:cNvPr>
            <p:cNvSpPr>
              <a:spLocks/>
            </p:cNvSpPr>
            <p:nvPr/>
          </p:nvSpPr>
          <p:spPr bwMode="auto">
            <a:xfrm>
              <a:off x="1038445" y="2379942"/>
              <a:ext cx="103188" cy="103188"/>
            </a:xfrm>
            <a:custGeom>
              <a:avLst/>
              <a:gdLst>
                <a:gd name="T0" fmla="*/ 79 w 106"/>
                <a:gd name="T1" fmla="*/ 0 h 106"/>
                <a:gd name="T2" fmla="*/ 79 w 106"/>
                <a:gd name="T3" fmla="*/ 0 h 106"/>
                <a:gd name="T4" fmla="*/ 79 w 106"/>
                <a:gd name="T5" fmla="*/ 80 h 106"/>
                <a:gd name="T6" fmla="*/ 0 w 106"/>
                <a:gd name="T7" fmla="*/ 80 h 106"/>
                <a:gd name="T8" fmla="*/ 0 w 106"/>
                <a:gd name="T9" fmla="*/ 106 h 106"/>
                <a:gd name="T10" fmla="*/ 106 w 106"/>
                <a:gd name="T11" fmla="*/ 106 h 106"/>
                <a:gd name="T12" fmla="*/ 106 w 106"/>
                <a:gd name="T13" fmla="*/ 0 h 106"/>
                <a:gd name="T14" fmla="*/ 79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79" y="0"/>
                  </a:moveTo>
                  <a:lnTo>
                    <a:pt x="79" y="0"/>
                  </a:lnTo>
                  <a:lnTo>
                    <a:pt x="79" y="80"/>
                  </a:lnTo>
                  <a:lnTo>
                    <a:pt x="0" y="80"/>
                  </a:lnTo>
                  <a:lnTo>
                    <a:pt x="0" y="106"/>
                  </a:lnTo>
                  <a:lnTo>
                    <a:pt x="106" y="106"/>
                  </a:lnTo>
                  <a:lnTo>
                    <a:pt x="106" y="0"/>
                  </a:lnTo>
                  <a:lnTo>
                    <a:pt x="79" y="0"/>
                  </a:lnTo>
                  <a:close/>
                </a:path>
              </a:pathLst>
            </a:custGeom>
            <a:gradFill>
              <a:gsLst>
                <a:gs pos="0">
                  <a:schemeClr val="accent1"/>
                </a:gs>
                <a:gs pos="100000">
                  <a:schemeClr val="accent3"/>
                </a:gs>
              </a:gsLst>
              <a:lin ang="16200000" scaled="1"/>
            </a:gradFill>
            <a:ln w="0">
              <a:solidFill>
                <a:srgbClr val="D1C4E9"/>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1" name="Freeform 22">
              <a:extLst>
                <a:ext uri="{FF2B5EF4-FFF2-40B4-BE49-F238E27FC236}">
                  <a16:creationId xmlns:a16="http://schemas.microsoft.com/office/drawing/2014/main" id="{6AFAD0FB-6DD4-4188-001D-A5137E5CBF35}"/>
                </a:ext>
              </a:extLst>
            </p:cNvPr>
            <p:cNvSpPr>
              <a:spLocks/>
            </p:cNvSpPr>
            <p:nvPr/>
          </p:nvSpPr>
          <p:spPr bwMode="auto">
            <a:xfrm>
              <a:off x="878107" y="2168805"/>
              <a:ext cx="106363" cy="106363"/>
            </a:xfrm>
            <a:custGeom>
              <a:avLst/>
              <a:gdLst>
                <a:gd name="T0" fmla="*/ 4 w 108"/>
                <a:gd name="T1" fmla="*/ 75 h 108"/>
                <a:gd name="T2" fmla="*/ 4 w 108"/>
                <a:gd name="T3" fmla="*/ 75 h 108"/>
                <a:gd name="T4" fmla="*/ 0 w 108"/>
                <a:gd name="T5" fmla="*/ 54 h 108"/>
                <a:gd name="T6" fmla="*/ 4 w 108"/>
                <a:gd name="T7" fmla="*/ 33 h 108"/>
                <a:gd name="T8" fmla="*/ 16 w 108"/>
                <a:gd name="T9" fmla="*/ 16 h 108"/>
                <a:gd name="T10" fmla="*/ 33 w 108"/>
                <a:gd name="T11" fmla="*/ 4 h 108"/>
                <a:gd name="T12" fmla="*/ 54 w 108"/>
                <a:gd name="T13" fmla="*/ 0 h 108"/>
                <a:gd name="T14" fmla="*/ 75 w 108"/>
                <a:gd name="T15" fmla="*/ 4 h 108"/>
                <a:gd name="T16" fmla="*/ 92 w 108"/>
                <a:gd name="T17" fmla="*/ 16 h 108"/>
                <a:gd name="T18" fmla="*/ 104 w 108"/>
                <a:gd name="T19" fmla="*/ 33 h 108"/>
                <a:gd name="T20" fmla="*/ 108 w 108"/>
                <a:gd name="T21" fmla="*/ 54 h 108"/>
                <a:gd name="T22" fmla="*/ 104 w 108"/>
                <a:gd name="T23" fmla="*/ 75 h 108"/>
                <a:gd name="T24" fmla="*/ 92 w 108"/>
                <a:gd name="T25" fmla="*/ 92 h 108"/>
                <a:gd name="T26" fmla="*/ 75 w 108"/>
                <a:gd name="T27" fmla="*/ 104 h 108"/>
                <a:gd name="T28" fmla="*/ 54 w 108"/>
                <a:gd name="T29" fmla="*/ 108 h 108"/>
                <a:gd name="T30" fmla="*/ 33 w 108"/>
                <a:gd name="T31" fmla="*/ 104 h 108"/>
                <a:gd name="T32" fmla="*/ 16 w 108"/>
                <a:gd name="T33" fmla="*/ 92 h 108"/>
                <a:gd name="T34" fmla="*/ 4 w 108"/>
                <a:gd name="T3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08">
                  <a:moveTo>
                    <a:pt x="4" y="75"/>
                  </a:moveTo>
                  <a:lnTo>
                    <a:pt x="4" y="75"/>
                  </a:lnTo>
                  <a:cubicBezTo>
                    <a:pt x="1" y="68"/>
                    <a:pt x="0" y="61"/>
                    <a:pt x="0" y="54"/>
                  </a:cubicBezTo>
                  <a:cubicBezTo>
                    <a:pt x="0" y="46"/>
                    <a:pt x="1" y="39"/>
                    <a:pt x="4" y="33"/>
                  </a:cubicBezTo>
                  <a:cubicBezTo>
                    <a:pt x="7" y="26"/>
                    <a:pt x="11" y="20"/>
                    <a:pt x="16" y="16"/>
                  </a:cubicBezTo>
                  <a:cubicBezTo>
                    <a:pt x="20" y="11"/>
                    <a:pt x="26" y="7"/>
                    <a:pt x="33" y="4"/>
                  </a:cubicBezTo>
                  <a:cubicBezTo>
                    <a:pt x="39" y="1"/>
                    <a:pt x="46" y="0"/>
                    <a:pt x="54" y="0"/>
                  </a:cubicBezTo>
                  <a:cubicBezTo>
                    <a:pt x="61" y="0"/>
                    <a:pt x="68" y="1"/>
                    <a:pt x="75" y="4"/>
                  </a:cubicBezTo>
                  <a:cubicBezTo>
                    <a:pt x="81" y="7"/>
                    <a:pt x="87" y="11"/>
                    <a:pt x="92" y="16"/>
                  </a:cubicBezTo>
                  <a:cubicBezTo>
                    <a:pt x="97" y="20"/>
                    <a:pt x="101" y="26"/>
                    <a:pt x="104" y="33"/>
                  </a:cubicBezTo>
                  <a:cubicBezTo>
                    <a:pt x="106" y="39"/>
                    <a:pt x="108" y="46"/>
                    <a:pt x="108" y="54"/>
                  </a:cubicBezTo>
                  <a:cubicBezTo>
                    <a:pt x="108" y="61"/>
                    <a:pt x="106" y="68"/>
                    <a:pt x="104" y="75"/>
                  </a:cubicBezTo>
                  <a:cubicBezTo>
                    <a:pt x="101" y="81"/>
                    <a:pt x="97" y="87"/>
                    <a:pt x="92" y="92"/>
                  </a:cubicBezTo>
                  <a:cubicBezTo>
                    <a:pt x="87" y="97"/>
                    <a:pt x="81" y="101"/>
                    <a:pt x="75" y="104"/>
                  </a:cubicBezTo>
                  <a:cubicBezTo>
                    <a:pt x="68" y="106"/>
                    <a:pt x="61" y="108"/>
                    <a:pt x="54" y="108"/>
                  </a:cubicBezTo>
                  <a:cubicBezTo>
                    <a:pt x="46" y="108"/>
                    <a:pt x="39" y="106"/>
                    <a:pt x="33" y="104"/>
                  </a:cubicBezTo>
                  <a:cubicBezTo>
                    <a:pt x="26" y="101"/>
                    <a:pt x="20" y="97"/>
                    <a:pt x="16" y="92"/>
                  </a:cubicBezTo>
                  <a:cubicBezTo>
                    <a:pt x="11" y="87"/>
                    <a:pt x="7" y="81"/>
                    <a:pt x="4" y="75"/>
                  </a:cubicBezTo>
                  <a:close/>
                </a:path>
              </a:pathLst>
            </a:custGeom>
            <a:noFill/>
            <a:ln w="25400" cap="rnd">
              <a:solidFill>
                <a:srgbClr val="D1C4E9"/>
              </a:solidFill>
              <a:prstDash val="solid"/>
              <a:round/>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2" name="Freeform 23">
              <a:extLst>
                <a:ext uri="{FF2B5EF4-FFF2-40B4-BE49-F238E27FC236}">
                  <a16:creationId xmlns:a16="http://schemas.microsoft.com/office/drawing/2014/main" id="{75A534CC-7FEA-0A6F-B056-A54C67D4FCA9}"/>
                </a:ext>
              </a:extLst>
            </p:cNvPr>
            <p:cNvSpPr>
              <a:spLocks/>
            </p:cNvSpPr>
            <p:nvPr/>
          </p:nvSpPr>
          <p:spPr bwMode="auto">
            <a:xfrm>
              <a:off x="851120" y="2302155"/>
              <a:ext cx="160338" cy="76200"/>
            </a:xfrm>
            <a:custGeom>
              <a:avLst/>
              <a:gdLst>
                <a:gd name="T0" fmla="*/ 0 w 162"/>
                <a:gd name="T1" fmla="*/ 77 h 77"/>
                <a:gd name="T2" fmla="*/ 0 w 162"/>
                <a:gd name="T3" fmla="*/ 77 h 77"/>
                <a:gd name="T4" fmla="*/ 6 w 162"/>
                <a:gd name="T5" fmla="*/ 49 h 77"/>
                <a:gd name="T6" fmla="*/ 23 w 162"/>
                <a:gd name="T7" fmla="*/ 24 h 77"/>
                <a:gd name="T8" fmla="*/ 49 w 162"/>
                <a:gd name="T9" fmla="*/ 6 h 77"/>
                <a:gd name="T10" fmla="*/ 81 w 162"/>
                <a:gd name="T11" fmla="*/ 0 h 77"/>
                <a:gd name="T12" fmla="*/ 113 w 162"/>
                <a:gd name="T13" fmla="*/ 6 h 77"/>
                <a:gd name="T14" fmla="*/ 139 w 162"/>
                <a:gd name="T15" fmla="*/ 23 h 77"/>
                <a:gd name="T16" fmla="*/ 156 w 162"/>
                <a:gd name="T17" fmla="*/ 49 h 77"/>
                <a:gd name="T18" fmla="*/ 162 w 162"/>
                <a:gd name="T19" fmla="*/ 77 h 77"/>
                <a:gd name="T20" fmla="*/ 0 w 162"/>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77">
                  <a:moveTo>
                    <a:pt x="0" y="77"/>
                  </a:moveTo>
                  <a:lnTo>
                    <a:pt x="0" y="77"/>
                  </a:lnTo>
                  <a:cubicBezTo>
                    <a:pt x="0" y="67"/>
                    <a:pt x="2" y="58"/>
                    <a:pt x="6" y="49"/>
                  </a:cubicBezTo>
                  <a:cubicBezTo>
                    <a:pt x="10" y="39"/>
                    <a:pt x="16" y="31"/>
                    <a:pt x="23" y="24"/>
                  </a:cubicBezTo>
                  <a:cubicBezTo>
                    <a:pt x="30" y="16"/>
                    <a:pt x="39" y="11"/>
                    <a:pt x="49" y="6"/>
                  </a:cubicBezTo>
                  <a:cubicBezTo>
                    <a:pt x="59" y="2"/>
                    <a:pt x="69" y="0"/>
                    <a:pt x="81" y="0"/>
                  </a:cubicBezTo>
                  <a:cubicBezTo>
                    <a:pt x="92" y="0"/>
                    <a:pt x="103" y="2"/>
                    <a:pt x="113" y="6"/>
                  </a:cubicBezTo>
                  <a:cubicBezTo>
                    <a:pt x="123" y="10"/>
                    <a:pt x="131" y="16"/>
                    <a:pt x="139" y="23"/>
                  </a:cubicBezTo>
                  <a:cubicBezTo>
                    <a:pt x="146" y="31"/>
                    <a:pt x="152" y="39"/>
                    <a:pt x="156" y="49"/>
                  </a:cubicBezTo>
                  <a:cubicBezTo>
                    <a:pt x="159" y="58"/>
                    <a:pt x="161" y="67"/>
                    <a:pt x="162" y="77"/>
                  </a:cubicBezTo>
                  <a:lnTo>
                    <a:pt x="0" y="77"/>
                  </a:lnTo>
                  <a:close/>
                </a:path>
              </a:pathLst>
            </a:custGeom>
            <a:noFill/>
            <a:ln w="25400" cap="rnd">
              <a:solidFill>
                <a:srgbClr val="D1C4E9"/>
              </a:solidFill>
              <a:prstDash val="solid"/>
              <a:round/>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grpSp>
      <p:sp>
        <p:nvSpPr>
          <p:cNvPr id="13" name="TextBox 12">
            <a:extLst>
              <a:ext uri="{FF2B5EF4-FFF2-40B4-BE49-F238E27FC236}">
                <a16:creationId xmlns:a16="http://schemas.microsoft.com/office/drawing/2014/main" id="{5F8A211B-E087-B85D-9053-5118881F033D}"/>
              </a:ext>
            </a:extLst>
          </p:cNvPr>
          <p:cNvSpPr txBox="1"/>
          <p:nvPr/>
        </p:nvSpPr>
        <p:spPr>
          <a:xfrm>
            <a:off x="568239" y="1803256"/>
            <a:ext cx="1467125" cy="258532"/>
          </a:xfrm>
          <a:prstGeom prst="rect">
            <a:avLst/>
          </a:prstGeom>
          <a:noFill/>
          <a:ln>
            <a:noFill/>
          </a:ln>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As someone in…</a:t>
            </a:r>
          </a:p>
        </p:txBody>
      </p:sp>
      <p:sp>
        <p:nvSpPr>
          <p:cNvPr id="68" name="Rectangle: Rounded Corners 10">
            <a:extLst>
              <a:ext uri="{FF2B5EF4-FFF2-40B4-BE49-F238E27FC236}">
                <a16:creationId xmlns:a16="http://schemas.microsoft.com/office/drawing/2014/main" id="{F1157B40-B776-8163-07AF-53F4599179E1}"/>
              </a:ext>
              <a:ext uri="{C183D7F6-B498-43B3-948B-1728B52AA6E4}">
                <adec:decorative xmlns:adec="http://schemas.microsoft.com/office/drawing/2017/decorative" val="1"/>
              </a:ext>
            </a:extLst>
          </p:cNvPr>
          <p:cNvSpPr/>
          <p:nvPr/>
        </p:nvSpPr>
        <p:spPr bwMode="auto">
          <a:xfrm>
            <a:off x="490248" y="2416352"/>
            <a:ext cx="1467125" cy="1234771"/>
          </a:xfrm>
          <a:prstGeom prst="roundRect">
            <a:avLst>
              <a:gd name="adj" fmla="val 9723"/>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3" name="Rectangle: Rounded Corners 21">
            <a:extLst>
              <a:ext uri="{FF2B5EF4-FFF2-40B4-BE49-F238E27FC236}">
                <a16:creationId xmlns:a16="http://schemas.microsoft.com/office/drawing/2014/main" id="{D112F24D-6F5E-1C1E-DE5A-2FFC65F07663}"/>
              </a:ext>
              <a:ext uri="{C183D7F6-B498-43B3-948B-1728B52AA6E4}">
                <adec:decorative xmlns:adec="http://schemas.microsoft.com/office/drawing/2017/decorative" val="0"/>
              </a:ext>
            </a:extLst>
          </p:cNvPr>
          <p:cNvSpPr/>
          <p:nvPr/>
        </p:nvSpPr>
        <p:spPr bwMode="auto">
          <a:xfrm>
            <a:off x="2130683" y="1252386"/>
            <a:ext cx="5451399" cy="933557"/>
          </a:xfrm>
          <a:prstGeom prst="roundRect">
            <a:avLst>
              <a:gd name="adj" fmla="val 13604"/>
            </a:avLst>
          </a:prstGeom>
          <a:solidFill>
            <a:schemeClr val="bg1"/>
          </a:solidFill>
          <a:ln w="9525">
            <a:solidFill>
              <a:srgbClr val="D1C4E9"/>
            </a:solid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A change manager in my organization’s Adoption and Change Department</a:t>
            </a:r>
          </a:p>
        </p:txBody>
      </p:sp>
      <p:sp>
        <p:nvSpPr>
          <p:cNvPr id="15" name="TextBox 14">
            <a:extLst>
              <a:ext uri="{FF2B5EF4-FFF2-40B4-BE49-F238E27FC236}">
                <a16:creationId xmlns:a16="http://schemas.microsoft.com/office/drawing/2014/main" id="{5AD70F6A-4168-EAFA-09B7-2E9CF18D2E94}"/>
              </a:ext>
            </a:extLst>
          </p:cNvPr>
          <p:cNvSpPr txBox="1"/>
          <p:nvPr/>
        </p:nvSpPr>
        <p:spPr>
          <a:xfrm>
            <a:off x="609368" y="3119363"/>
            <a:ext cx="1467125" cy="2585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I want to…</a:t>
            </a:r>
          </a:p>
        </p:txBody>
      </p:sp>
      <p:sp>
        <p:nvSpPr>
          <p:cNvPr id="17" name="Freeform 5">
            <a:extLst>
              <a:ext uri="{FF2B5EF4-FFF2-40B4-BE49-F238E27FC236}">
                <a16:creationId xmlns:a16="http://schemas.microsoft.com/office/drawing/2014/main" id="{75205409-82D8-F57F-45EA-B3C2ABB6C516}"/>
              </a:ext>
              <a:ext uri="{C183D7F6-B498-43B3-948B-1728B52AA6E4}">
                <adec:decorative xmlns:adec="http://schemas.microsoft.com/office/drawing/2017/decorative" val="1"/>
              </a:ext>
            </a:extLst>
          </p:cNvPr>
          <p:cNvSpPr>
            <a:spLocks/>
          </p:cNvSpPr>
          <p:nvPr/>
        </p:nvSpPr>
        <p:spPr bwMode="auto">
          <a:xfrm>
            <a:off x="720651" y="2710790"/>
            <a:ext cx="238125" cy="289719"/>
          </a:xfrm>
          <a:custGeom>
            <a:avLst/>
            <a:gdLst>
              <a:gd name="T0" fmla="*/ 160 w 240"/>
              <a:gd name="T1" fmla="*/ 293 h 293"/>
              <a:gd name="T2" fmla="*/ 160 w 240"/>
              <a:gd name="T3" fmla="*/ 293 h 293"/>
              <a:gd name="T4" fmla="*/ 174 w 240"/>
              <a:gd name="T5" fmla="*/ 244 h 293"/>
              <a:gd name="T6" fmla="*/ 204 w 240"/>
              <a:gd name="T7" fmla="*/ 203 h 293"/>
              <a:gd name="T8" fmla="*/ 231 w 240"/>
              <a:gd name="T9" fmla="*/ 165 h 293"/>
              <a:gd name="T10" fmla="*/ 240 w 240"/>
              <a:gd name="T11" fmla="*/ 120 h 293"/>
              <a:gd name="T12" fmla="*/ 230 w 240"/>
              <a:gd name="T13" fmla="*/ 73 h 293"/>
              <a:gd name="T14" fmla="*/ 205 w 240"/>
              <a:gd name="T15" fmla="*/ 35 h 293"/>
              <a:gd name="T16" fmla="*/ 166 w 240"/>
              <a:gd name="T17" fmla="*/ 9 h 293"/>
              <a:gd name="T18" fmla="*/ 120 w 240"/>
              <a:gd name="T19" fmla="*/ 0 h 293"/>
              <a:gd name="T20" fmla="*/ 73 w 240"/>
              <a:gd name="T21" fmla="*/ 9 h 293"/>
              <a:gd name="T22" fmla="*/ 35 w 240"/>
              <a:gd name="T23" fmla="*/ 35 h 293"/>
              <a:gd name="T24" fmla="*/ 9 w 240"/>
              <a:gd name="T25" fmla="*/ 73 h 293"/>
              <a:gd name="T26" fmla="*/ 0 w 240"/>
              <a:gd name="T27" fmla="*/ 120 h 293"/>
              <a:gd name="T28" fmla="*/ 9 w 240"/>
              <a:gd name="T29" fmla="*/ 165 h 293"/>
              <a:gd name="T30" fmla="*/ 36 w 240"/>
              <a:gd name="T31" fmla="*/ 203 h 293"/>
              <a:gd name="T32" fmla="*/ 65 w 240"/>
              <a:gd name="T33" fmla="*/ 244 h 293"/>
              <a:gd name="T34" fmla="*/ 79 w 240"/>
              <a:gd name="T35" fmla="*/ 293 h 293"/>
              <a:gd name="T36" fmla="*/ 160 w 240"/>
              <a:gd name="T3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293">
                <a:moveTo>
                  <a:pt x="160" y="293"/>
                </a:moveTo>
                <a:lnTo>
                  <a:pt x="160" y="293"/>
                </a:lnTo>
                <a:cubicBezTo>
                  <a:pt x="162" y="275"/>
                  <a:pt x="167" y="259"/>
                  <a:pt x="174" y="244"/>
                </a:cubicBezTo>
                <a:cubicBezTo>
                  <a:pt x="182" y="230"/>
                  <a:pt x="191" y="216"/>
                  <a:pt x="204" y="203"/>
                </a:cubicBezTo>
                <a:cubicBezTo>
                  <a:pt x="216" y="192"/>
                  <a:pt x="224" y="179"/>
                  <a:pt x="231" y="165"/>
                </a:cubicBezTo>
                <a:cubicBezTo>
                  <a:pt x="237" y="151"/>
                  <a:pt x="240" y="136"/>
                  <a:pt x="240" y="120"/>
                </a:cubicBezTo>
                <a:cubicBezTo>
                  <a:pt x="240" y="103"/>
                  <a:pt x="237" y="87"/>
                  <a:pt x="230" y="73"/>
                </a:cubicBezTo>
                <a:cubicBezTo>
                  <a:pt x="224" y="58"/>
                  <a:pt x="215" y="46"/>
                  <a:pt x="205" y="35"/>
                </a:cubicBezTo>
                <a:cubicBezTo>
                  <a:pt x="194" y="24"/>
                  <a:pt x="181" y="15"/>
                  <a:pt x="166" y="9"/>
                </a:cubicBezTo>
                <a:cubicBezTo>
                  <a:pt x="152" y="3"/>
                  <a:pt x="136" y="0"/>
                  <a:pt x="120" y="0"/>
                </a:cubicBezTo>
                <a:cubicBezTo>
                  <a:pt x="103" y="0"/>
                  <a:pt x="88" y="3"/>
                  <a:pt x="73" y="9"/>
                </a:cubicBezTo>
                <a:cubicBezTo>
                  <a:pt x="59" y="15"/>
                  <a:pt x="46" y="24"/>
                  <a:pt x="35" y="35"/>
                </a:cubicBezTo>
                <a:cubicBezTo>
                  <a:pt x="24" y="46"/>
                  <a:pt x="16" y="58"/>
                  <a:pt x="9" y="73"/>
                </a:cubicBezTo>
                <a:cubicBezTo>
                  <a:pt x="3" y="87"/>
                  <a:pt x="0" y="103"/>
                  <a:pt x="0" y="120"/>
                </a:cubicBezTo>
                <a:cubicBezTo>
                  <a:pt x="0" y="136"/>
                  <a:pt x="3" y="151"/>
                  <a:pt x="9" y="165"/>
                </a:cubicBezTo>
                <a:cubicBezTo>
                  <a:pt x="15" y="179"/>
                  <a:pt x="24" y="192"/>
                  <a:pt x="36" y="203"/>
                </a:cubicBezTo>
                <a:cubicBezTo>
                  <a:pt x="48" y="216"/>
                  <a:pt x="58" y="230"/>
                  <a:pt x="65" y="244"/>
                </a:cubicBezTo>
                <a:cubicBezTo>
                  <a:pt x="73" y="259"/>
                  <a:pt x="77" y="275"/>
                  <a:pt x="79" y="293"/>
                </a:cubicBezTo>
                <a:lnTo>
                  <a:pt x="160" y="293"/>
                </a:lnTo>
                <a:close/>
              </a:path>
            </a:pathLst>
          </a:custGeom>
          <a:noFill/>
          <a:ln w="25400" cap="rnd">
            <a:gradFill flip="none" rotWithShape="1">
              <a:gsLst>
                <a:gs pos="0">
                  <a:schemeClr val="accent1"/>
                </a:gs>
                <a:gs pos="100000">
                  <a:schemeClr val="accent3"/>
                </a:gs>
              </a:gsLst>
              <a:lin ang="16200000" scaled="1"/>
              <a:tileRect/>
            </a:gradFill>
            <a:prstDash val="solid"/>
            <a:round/>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8" name="Freeform 6">
            <a:extLst>
              <a:ext uri="{FF2B5EF4-FFF2-40B4-BE49-F238E27FC236}">
                <a16:creationId xmlns:a16="http://schemas.microsoft.com/office/drawing/2014/main" id="{298CC3D1-1954-E5DA-D2D2-024FD4FFEEB7}"/>
              </a:ext>
              <a:ext uri="{C183D7F6-B498-43B3-948B-1728B52AA6E4}">
                <adec:decorative xmlns:adec="http://schemas.microsoft.com/office/drawing/2017/decorative" val="1"/>
              </a:ext>
            </a:extLst>
          </p:cNvPr>
          <p:cNvSpPr>
            <a:spLocks/>
          </p:cNvSpPr>
          <p:nvPr/>
        </p:nvSpPr>
        <p:spPr bwMode="auto">
          <a:xfrm>
            <a:off x="791923" y="3074342"/>
            <a:ext cx="79375" cy="51594"/>
          </a:xfrm>
          <a:custGeom>
            <a:avLst/>
            <a:gdLst>
              <a:gd name="T0" fmla="*/ 66 w 80"/>
              <a:gd name="T1" fmla="*/ 53 h 53"/>
              <a:gd name="T2" fmla="*/ 66 w 80"/>
              <a:gd name="T3" fmla="*/ 53 h 53"/>
              <a:gd name="T4" fmla="*/ 76 w 80"/>
              <a:gd name="T5" fmla="*/ 49 h 53"/>
              <a:gd name="T6" fmla="*/ 80 w 80"/>
              <a:gd name="T7" fmla="*/ 40 h 53"/>
              <a:gd name="T8" fmla="*/ 80 w 80"/>
              <a:gd name="T9" fmla="*/ 0 h 53"/>
              <a:gd name="T10" fmla="*/ 0 w 80"/>
              <a:gd name="T11" fmla="*/ 0 h 53"/>
              <a:gd name="T12" fmla="*/ 0 w 80"/>
              <a:gd name="T13" fmla="*/ 40 h 53"/>
              <a:gd name="T14" fmla="*/ 4 w 80"/>
              <a:gd name="T15" fmla="*/ 49 h 53"/>
              <a:gd name="T16" fmla="*/ 13 w 80"/>
              <a:gd name="T17" fmla="*/ 53 h 53"/>
              <a:gd name="T18" fmla="*/ 66 w 80"/>
              <a:gd name="T1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66" y="53"/>
                </a:moveTo>
                <a:lnTo>
                  <a:pt x="66" y="53"/>
                </a:lnTo>
                <a:cubicBezTo>
                  <a:pt x="70" y="53"/>
                  <a:pt x="73" y="52"/>
                  <a:pt x="76" y="49"/>
                </a:cubicBezTo>
                <a:cubicBezTo>
                  <a:pt x="79" y="46"/>
                  <a:pt x="80" y="43"/>
                  <a:pt x="80" y="40"/>
                </a:cubicBezTo>
                <a:lnTo>
                  <a:pt x="80" y="0"/>
                </a:lnTo>
                <a:lnTo>
                  <a:pt x="0" y="0"/>
                </a:lnTo>
                <a:lnTo>
                  <a:pt x="0" y="40"/>
                </a:lnTo>
                <a:cubicBezTo>
                  <a:pt x="0" y="43"/>
                  <a:pt x="1" y="46"/>
                  <a:pt x="4" y="49"/>
                </a:cubicBezTo>
                <a:cubicBezTo>
                  <a:pt x="6" y="52"/>
                  <a:pt x="10" y="53"/>
                  <a:pt x="13" y="53"/>
                </a:cubicBezTo>
                <a:lnTo>
                  <a:pt x="66" y="53"/>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5" name="Rectangle: Rounded Corners 10">
            <a:extLst>
              <a:ext uri="{FF2B5EF4-FFF2-40B4-BE49-F238E27FC236}">
                <a16:creationId xmlns:a16="http://schemas.microsoft.com/office/drawing/2014/main" id="{3C3FCC47-6FE4-1566-92B3-9D5283BF2C18}"/>
              </a:ext>
              <a:ext uri="{C183D7F6-B498-43B3-948B-1728B52AA6E4}">
                <adec:decorative xmlns:adec="http://schemas.microsoft.com/office/drawing/2017/decorative" val="1"/>
              </a:ext>
            </a:extLst>
          </p:cNvPr>
          <p:cNvSpPr/>
          <p:nvPr/>
        </p:nvSpPr>
        <p:spPr bwMode="auto">
          <a:xfrm>
            <a:off x="490248" y="3896277"/>
            <a:ext cx="1467125" cy="1247369"/>
          </a:xfrm>
          <a:prstGeom prst="roundRect">
            <a:avLst>
              <a:gd name="adj" fmla="val 9723"/>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4" name="Rectangle: Rounded Corners 35">
            <a:extLst>
              <a:ext uri="{FF2B5EF4-FFF2-40B4-BE49-F238E27FC236}">
                <a16:creationId xmlns:a16="http://schemas.microsoft.com/office/drawing/2014/main" id="{89643493-1317-E25D-E63F-E8E484CE2312}"/>
              </a:ext>
              <a:ext uri="{C183D7F6-B498-43B3-948B-1728B52AA6E4}">
                <adec:decorative xmlns:adec="http://schemas.microsoft.com/office/drawing/2017/decorative" val="0"/>
              </a:ext>
            </a:extLst>
          </p:cNvPr>
          <p:cNvSpPr/>
          <p:nvPr/>
        </p:nvSpPr>
        <p:spPr bwMode="auto">
          <a:xfrm>
            <a:off x="2130683" y="2422870"/>
            <a:ext cx="5451399" cy="1234771"/>
          </a:xfrm>
          <a:prstGeom prst="roundRect">
            <a:avLst>
              <a:gd name="adj" fmla="val 13604"/>
            </a:avLst>
          </a:prstGeom>
          <a:solidFill>
            <a:schemeClr val="bg1"/>
          </a:solidFill>
          <a:ln w="9525">
            <a:solidFill>
              <a:srgbClr val="D1C4E9"/>
            </a:solid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30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Be able to get users to </a:t>
            </a:r>
          </a:p>
          <a:p>
            <a:pPr marL="171450" marR="0" lvl="0" indent="-171450" algn="l" defTabSz="914400" rtl="0" eaLnBrk="1" fontAlgn="auto" latinLnBrk="0" hangingPunct="1">
              <a:lnSpc>
                <a:spcPct val="100000"/>
              </a:lnSpc>
              <a:spcBef>
                <a:spcPts val="0"/>
              </a:spcBef>
              <a:spcAft>
                <a:spcPts val="300"/>
              </a:spcAft>
              <a:buClrTx/>
              <a:buSzPct val="10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move through the change journey, </a:t>
            </a:r>
          </a:p>
          <a:p>
            <a:pPr marL="171450" marR="0" lvl="0" indent="-171450" algn="l" defTabSz="914400" rtl="0" eaLnBrk="1" fontAlgn="auto" latinLnBrk="0" hangingPunct="1">
              <a:lnSpc>
                <a:spcPct val="100000"/>
              </a:lnSpc>
              <a:spcBef>
                <a:spcPts val="0"/>
              </a:spcBef>
              <a:spcAft>
                <a:spcPts val="300"/>
              </a:spcAft>
              <a:buClrTx/>
              <a:buSzPct val="10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take on new software, </a:t>
            </a:r>
          </a:p>
          <a:p>
            <a:pPr marL="171450" marR="0" lvl="0" indent="-171450" algn="l" defTabSz="914400" rtl="0" eaLnBrk="1" fontAlgn="auto" latinLnBrk="0" hangingPunct="1">
              <a:lnSpc>
                <a:spcPct val="100000"/>
              </a:lnSpc>
              <a:spcBef>
                <a:spcPts val="0"/>
              </a:spcBef>
              <a:spcAft>
                <a:spcPts val="300"/>
              </a:spcAft>
              <a:buClrTx/>
              <a:buSzPct val="10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feel confident in being able to do their job </a:t>
            </a:r>
          </a:p>
          <a:p>
            <a:pPr marL="171450" marR="0" lvl="0" indent="-171450" algn="l" defTabSz="914400" rtl="0" eaLnBrk="1" fontAlgn="auto" latinLnBrk="0" hangingPunct="1">
              <a:lnSpc>
                <a:spcPct val="100000"/>
              </a:lnSpc>
              <a:spcBef>
                <a:spcPts val="0"/>
              </a:spcBef>
              <a:spcAft>
                <a:spcPts val="300"/>
              </a:spcAft>
              <a:buClrTx/>
              <a:buSzPct val="10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and be able to motivate others to accept change.</a:t>
            </a:r>
          </a:p>
        </p:txBody>
      </p:sp>
      <p:sp>
        <p:nvSpPr>
          <p:cNvPr id="19" name="TextBox 18">
            <a:extLst>
              <a:ext uri="{FF2B5EF4-FFF2-40B4-BE49-F238E27FC236}">
                <a16:creationId xmlns:a16="http://schemas.microsoft.com/office/drawing/2014/main" id="{C31B8D84-8D62-40A0-4779-91B9B602B47A}"/>
              </a:ext>
            </a:extLst>
          </p:cNvPr>
          <p:cNvSpPr txBox="1"/>
          <p:nvPr/>
        </p:nvSpPr>
        <p:spPr>
          <a:xfrm>
            <a:off x="594694" y="4553127"/>
            <a:ext cx="1467125" cy="258532"/>
          </a:xfrm>
          <a:prstGeom prst="rect">
            <a:avLst/>
          </a:prstGeom>
          <a:noFill/>
          <a:ln>
            <a:noFill/>
          </a:ln>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Using…</a:t>
            </a:r>
          </a:p>
        </p:txBody>
      </p:sp>
      <p:grpSp>
        <p:nvGrpSpPr>
          <p:cNvPr id="21" name="Group 20">
            <a:extLst>
              <a:ext uri="{FF2B5EF4-FFF2-40B4-BE49-F238E27FC236}">
                <a16:creationId xmlns:a16="http://schemas.microsoft.com/office/drawing/2014/main" id="{2AF8B081-128D-8D4F-D384-013B3B5E1831}"/>
              </a:ext>
              <a:ext uri="{C183D7F6-B498-43B3-948B-1728B52AA6E4}">
                <adec:decorative xmlns:adec="http://schemas.microsoft.com/office/drawing/2017/decorative" val="1"/>
              </a:ext>
            </a:extLst>
          </p:cNvPr>
          <p:cNvGrpSpPr/>
          <p:nvPr/>
        </p:nvGrpSpPr>
        <p:grpSpPr>
          <a:xfrm>
            <a:off x="693284" y="4133375"/>
            <a:ext cx="355224" cy="356453"/>
            <a:chOff x="769241" y="5197687"/>
            <a:chExt cx="382323" cy="383646"/>
          </a:xfrm>
        </p:grpSpPr>
        <p:sp>
          <p:nvSpPr>
            <p:cNvPr id="22" name="Freeform 5">
              <a:extLst>
                <a:ext uri="{FF2B5EF4-FFF2-40B4-BE49-F238E27FC236}">
                  <a16:creationId xmlns:a16="http://schemas.microsoft.com/office/drawing/2014/main" id="{908C28B4-D8DE-D238-C9AF-A265281440BF}"/>
                </a:ext>
              </a:extLst>
            </p:cNvPr>
            <p:cNvSpPr>
              <a:spLocks/>
            </p:cNvSpPr>
            <p:nvPr/>
          </p:nvSpPr>
          <p:spPr bwMode="auto">
            <a:xfrm>
              <a:off x="955772" y="5319395"/>
              <a:ext cx="84667" cy="83344"/>
            </a:xfrm>
            <a:custGeom>
              <a:avLst/>
              <a:gdLst>
                <a:gd name="T0" fmla="*/ 22 w 85"/>
                <a:gd name="T1" fmla="*/ 81 h 84"/>
                <a:gd name="T2" fmla="*/ 22 w 85"/>
                <a:gd name="T3" fmla="*/ 81 h 84"/>
                <a:gd name="T4" fmla="*/ 3 w 85"/>
                <a:gd name="T5" fmla="*/ 63 h 84"/>
                <a:gd name="T6" fmla="*/ 8 w 85"/>
                <a:gd name="T7" fmla="*/ 44 h 84"/>
                <a:gd name="T8" fmla="*/ 20 w 85"/>
                <a:gd name="T9" fmla="*/ 0 h 84"/>
                <a:gd name="T10" fmla="*/ 52 w 85"/>
                <a:gd name="T11" fmla="*/ 32 h 84"/>
                <a:gd name="T12" fmla="*/ 85 w 85"/>
                <a:gd name="T13" fmla="*/ 64 h 84"/>
                <a:gd name="T14" fmla="*/ 41 w 85"/>
                <a:gd name="T15" fmla="*/ 76 h 84"/>
                <a:gd name="T16" fmla="*/ 22 w 85"/>
                <a:gd name="T17" fmla="*/ 8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84">
                  <a:moveTo>
                    <a:pt x="22" y="81"/>
                  </a:moveTo>
                  <a:lnTo>
                    <a:pt x="22" y="81"/>
                  </a:lnTo>
                  <a:cubicBezTo>
                    <a:pt x="11" y="84"/>
                    <a:pt x="0" y="74"/>
                    <a:pt x="3" y="63"/>
                  </a:cubicBezTo>
                  <a:lnTo>
                    <a:pt x="8" y="44"/>
                  </a:lnTo>
                  <a:lnTo>
                    <a:pt x="20" y="0"/>
                  </a:lnTo>
                  <a:lnTo>
                    <a:pt x="52" y="32"/>
                  </a:lnTo>
                  <a:lnTo>
                    <a:pt x="85" y="64"/>
                  </a:lnTo>
                  <a:lnTo>
                    <a:pt x="41" y="76"/>
                  </a:lnTo>
                  <a:lnTo>
                    <a:pt x="22" y="81"/>
                  </a:lnTo>
                  <a:close/>
                </a:path>
              </a:pathLst>
            </a:custGeom>
            <a:solidFill>
              <a:srgbClr val="0078D4"/>
            </a:solidFill>
            <a:ln w="0">
              <a:solidFill>
                <a:srgbClr val="D1C4E9"/>
              </a:solid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23" name="Freeform 6">
              <a:extLst>
                <a:ext uri="{FF2B5EF4-FFF2-40B4-BE49-F238E27FC236}">
                  <a16:creationId xmlns:a16="http://schemas.microsoft.com/office/drawing/2014/main" id="{FAFD7CEC-CBA6-9728-50BC-9225775B00C6}"/>
                </a:ext>
              </a:extLst>
            </p:cNvPr>
            <p:cNvSpPr>
              <a:spLocks/>
            </p:cNvSpPr>
            <p:nvPr/>
          </p:nvSpPr>
          <p:spPr bwMode="auto">
            <a:xfrm>
              <a:off x="986199" y="5251927"/>
              <a:ext cx="119063" cy="120385"/>
            </a:xfrm>
            <a:custGeom>
              <a:avLst/>
              <a:gdLst>
                <a:gd name="T0" fmla="*/ 121 w 121"/>
                <a:gd name="T1" fmla="*/ 67 h 123"/>
                <a:gd name="T2" fmla="*/ 121 w 121"/>
                <a:gd name="T3" fmla="*/ 67 h 123"/>
                <a:gd name="T4" fmla="*/ 65 w 121"/>
                <a:gd name="T5" fmla="*/ 123 h 123"/>
                <a:gd name="T6" fmla="*/ 0 w 121"/>
                <a:gd name="T7" fmla="*/ 58 h 123"/>
                <a:gd name="T8" fmla="*/ 58 w 121"/>
                <a:gd name="T9" fmla="*/ 0 h 123"/>
                <a:gd name="T10" fmla="*/ 121 w 121"/>
                <a:gd name="T11" fmla="*/ 67 h 123"/>
              </a:gdLst>
              <a:ahLst/>
              <a:cxnLst>
                <a:cxn ang="0">
                  <a:pos x="T0" y="T1"/>
                </a:cxn>
                <a:cxn ang="0">
                  <a:pos x="T2" y="T3"/>
                </a:cxn>
                <a:cxn ang="0">
                  <a:pos x="T4" y="T5"/>
                </a:cxn>
                <a:cxn ang="0">
                  <a:pos x="T6" y="T7"/>
                </a:cxn>
                <a:cxn ang="0">
                  <a:pos x="T8" y="T9"/>
                </a:cxn>
                <a:cxn ang="0">
                  <a:pos x="T10" y="T11"/>
                </a:cxn>
              </a:cxnLst>
              <a:rect l="0" t="0" r="r" b="b"/>
              <a:pathLst>
                <a:path w="121" h="123">
                  <a:moveTo>
                    <a:pt x="121" y="67"/>
                  </a:moveTo>
                  <a:lnTo>
                    <a:pt x="121" y="67"/>
                  </a:lnTo>
                  <a:lnTo>
                    <a:pt x="65" y="123"/>
                  </a:lnTo>
                  <a:lnTo>
                    <a:pt x="0" y="58"/>
                  </a:lnTo>
                  <a:lnTo>
                    <a:pt x="58" y="0"/>
                  </a:lnTo>
                  <a:cubicBezTo>
                    <a:pt x="85" y="16"/>
                    <a:pt x="107" y="39"/>
                    <a:pt x="121" y="67"/>
                  </a:cubicBezTo>
                  <a:close/>
                </a:path>
              </a:pathLst>
            </a:custGeom>
            <a:gradFill>
              <a:gsLst>
                <a:gs pos="0">
                  <a:schemeClr val="accent1"/>
                </a:gs>
                <a:gs pos="100000">
                  <a:schemeClr val="accent3"/>
                </a:gs>
              </a:gsLst>
              <a:lin ang="16200000" scaled="1"/>
            </a:gradFill>
            <a:ln w="0">
              <a:solidFill>
                <a:srgbClr val="D1C4E9"/>
              </a:solid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24" name="Freeform 7">
              <a:extLst>
                <a:ext uri="{FF2B5EF4-FFF2-40B4-BE49-F238E27FC236}">
                  <a16:creationId xmlns:a16="http://schemas.microsoft.com/office/drawing/2014/main" id="{8144623B-C6E1-C75D-F45A-9131CCC3412D}"/>
                </a:ext>
              </a:extLst>
            </p:cNvPr>
            <p:cNvSpPr>
              <a:spLocks/>
            </p:cNvSpPr>
            <p:nvPr/>
          </p:nvSpPr>
          <p:spPr bwMode="auto">
            <a:xfrm>
              <a:off x="927991" y="5392156"/>
              <a:ext cx="35719" cy="38365"/>
            </a:xfrm>
            <a:custGeom>
              <a:avLst/>
              <a:gdLst>
                <a:gd name="T0" fmla="*/ 6 w 37"/>
                <a:gd name="T1" fmla="*/ 11 h 39"/>
                <a:gd name="T2" fmla="*/ 6 w 37"/>
                <a:gd name="T3" fmla="*/ 11 h 39"/>
                <a:gd name="T4" fmla="*/ 6 w 37"/>
                <a:gd name="T5" fmla="*/ 33 h 39"/>
                <a:gd name="T6" fmla="*/ 27 w 37"/>
                <a:gd name="T7" fmla="*/ 33 h 39"/>
                <a:gd name="T8" fmla="*/ 37 w 37"/>
                <a:gd name="T9" fmla="*/ 23 h 39"/>
                <a:gd name="T10" fmla="*/ 15 w 37"/>
                <a:gd name="T11" fmla="*/ 0 h 39"/>
                <a:gd name="T12" fmla="*/ 6 w 37"/>
                <a:gd name="T13" fmla="*/ 11 h 39"/>
              </a:gdLst>
              <a:ahLst/>
              <a:cxnLst>
                <a:cxn ang="0">
                  <a:pos x="T0" y="T1"/>
                </a:cxn>
                <a:cxn ang="0">
                  <a:pos x="T2" y="T3"/>
                </a:cxn>
                <a:cxn ang="0">
                  <a:pos x="T4" y="T5"/>
                </a:cxn>
                <a:cxn ang="0">
                  <a:pos x="T6" y="T7"/>
                </a:cxn>
                <a:cxn ang="0">
                  <a:pos x="T8" y="T9"/>
                </a:cxn>
                <a:cxn ang="0">
                  <a:pos x="T10" y="T11"/>
                </a:cxn>
                <a:cxn ang="0">
                  <a:pos x="T12" y="T13"/>
                </a:cxn>
              </a:cxnLst>
              <a:rect l="0" t="0" r="r" b="b"/>
              <a:pathLst>
                <a:path w="37" h="39">
                  <a:moveTo>
                    <a:pt x="6" y="11"/>
                  </a:moveTo>
                  <a:lnTo>
                    <a:pt x="6" y="11"/>
                  </a:lnTo>
                  <a:cubicBezTo>
                    <a:pt x="0" y="17"/>
                    <a:pt x="0" y="27"/>
                    <a:pt x="6" y="33"/>
                  </a:cubicBezTo>
                  <a:cubicBezTo>
                    <a:pt x="12" y="39"/>
                    <a:pt x="21" y="39"/>
                    <a:pt x="27" y="33"/>
                  </a:cubicBezTo>
                  <a:lnTo>
                    <a:pt x="37" y="23"/>
                  </a:lnTo>
                  <a:lnTo>
                    <a:pt x="15" y="0"/>
                  </a:lnTo>
                  <a:lnTo>
                    <a:pt x="6" y="11"/>
                  </a:lnTo>
                  <a:close/>
                </a:path>
              </a:pathLst>
            </a:custGeom>
            <a:solidFill>
              <a:schemeClr val="accent3"/>
            </a:solidFill>
            <a:ln w="0">
              <a:solidFill>
                <a:srgbClr val="D1C4E9"/>
              </a:solid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25" name="Freeform 8">
              <a:extLst>
                <a:ext uri="{FF2B5EF4-FFF2-40B4-BE49-F238E27FC236}">
                  <a16:creationId xmlns:a16="http://schemas.microsoft.com/office/drawing/2014/main" id="{783FBEA0-C11D-5CF6-E1B3-AD6356B5693E}"/>
                </a:ext>
              </a:extLst>
            </p:cNvPr>
            <p:cNvSpPr>
              <a:spLocks/>
            </p:cNvSpPr>
            <p:nvPr/>
          </p:nvSpPr>
          <p:spPr bwMode="auto">
            <a:xfrm>
              <a:off x="769241" y="5197687"/>
              <a:ext cx="382323" cy="383646"/>
            </a:xfrm>
            <a:custGeom>
              <a:avLst/>
              <a:gdLst>
                <a:gd name="T0" fmla="*/ 389 w 389"/>
                <a:gd name="T1" fmla="*/ 195 h 390"/>
                <a:gd name="T2" fmla="*/ 389 w 389"/>
                <a:gd name="T3" fmla="*/ 195 h 390"/>
                <a:gd name="T4" fmla="*/ 195 w 389"/>
                <a:gd name="T5" fmla="*/ 390 h 390"/>
                <a:gd name="T6" fmla="*/ 40 w 389"/>
                <a:gd name="T7" fmla="*/ 313 h 390"/>
                <a:gd name="T8" fmla="*/ 32 w 389"/>
                <a:gd name="T9" fmla="*/ 345 h 390"/>
                <a:gd name="T10" fmla="*/ 17 w 389"/>
                <a:gd name="T11" fmla="*/ 357 h 390"/>
                <a:gd name="T12" fmla="*/ 14 w 389"/>
                <a:gd name="T13" fmla="*/ 357 h 390"/>
                <a:gd name="T14" fmla="*/ 2 w 389"/>
                <a:gd name="T15" fmla="*/ 338 h 390"/>
                <a:gd name="T16" fmla="*/ 22 w 389"/>
                <a:gd name="T17" fmla="*/ 254 h 390"/>
                <a:gd name="T18" fmla="*/ 107 w 389"/>
                <a:gd name="T19" fmla="*/ 273 h 390"/>
                <a:gd name="T20" fmla="*/ 119 w 389"/>
                <a:gd name="T21" fmla="*/ 292 h 390"/>
                <a:gd name="T22" fmla="*/ 100 w 389"/>
                <a:gd name="T23" fmla="*/ 303 h 390"/>
                <a:gd name="T24" fmla="*/ 64 w 389"/>
                <a:gd name="T25" fmla="*/ 295 h 390"/>
                <a:gd name="T26" fmla="*/ 195 w 389"/>
                <a:gd name="T27" fmla="*/ 359 h 390"/>
                <a:gd name="T28" fmla="*/ 359 w 389"/>
                <a:gd name="T29" fmla="*/ 195 h 390"/>
                <a:gd name="T30" fmla="*/ 342 w 389"/>
                <a:gd name="T31" fmla="*/ 122 h 390"/>
                <a:gd name="T32" fmla="*/ 279 w 389"/>
                <a:gd name="T33" fmla="*/ 55 h 390"/>
                <a:gd name="T34" fmla="*/ 195 w 389"/>
                <a:gd name="T35" fmla="*/ 31 h 390"/>
                <a:gd name="T36" fmla="*/ 30 w 389"/>
                <a:gd name="T37" fmla="*/ 195 h 390"/>
                <a:gd name="T38" fmla="*/ 15 w 389"/>
                <a:gd name="T39" fmla="*/ 211 h 390"/>
                <a:gd name="T40" fmla="*/ 0 w 389"/>
                <a:gd name="T41" fmla="*/ 195 h 390"/>
                <a:gd name="T42" fmla="*/ 195 w 389"/>
                <a:gd name="T43" fmla="*/ 0 h 390"/>
                <a:gd name="T44" fmla="*/ 389 w 389"/>
                <a:gd name="T45" fmla="*/ 19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9" h="390">
                  <a:moveTo>
                    <a:pt x="389" y="195"/>
                  </a:moveTo>
                  <a:lnTo>
                    <a:pt x="389" y="195"/>
                  </a:lnTo>
                  <a:cubicBezTo>
                    <a:pt x="389" y="303"/>
                    <a:pt x="302" y="390"/>
                    <a:pt x="195" y="390"/>
                  </a:cubicBezTo>
                  <a:cubicBezTo>
                    <a:pt x="133" y="390"/>
                    <a:pt x="76" y="362"/>
                    <a:pt x="40" y="313"/>
                  </a:cubicBezTo>
                  <a:lnTo>
                    <a:pt x="32" y="345"/>
                  </a:lnTo>
                  <a:cubicBezTo>
                    <a:pt x="31" y="352"/>
                    <a:pt x="24" y="357"/>
                    <a:pt x="17" y="357"/>
                  </a:cubicBezTo>
                  <a:cubicBezTo>
                    <a:pt x="16" y="357"/>
                    <a:pt x="15" y="357"/>
                    <a:pt x="14" y="357"/>
                  </a:cubicBezTo>
                  <a:cubicBezTo>
                    <a:pt x="6" y="355"/>
                    <a:pt x="1" y="347"/>
                    <a:pt x="2" y="338"/>
                  </a:cubicBezTo>
                  <a:lnTo>
                    <a:pt x="22" y="254"/>
                  </a:lnTo>
                  <a:lnTo>
                    <a:pt x="107" y="273"/>
                  </a:lnTo>
                  <a:cubicBezTo>
                    <a:pt x="115" y="275"/>
                    <a:pt x="120" y="283"/>
                    <a:pt x="119" y="292"/>
                  </a:cubicBezTo>
                  <a:cubicBezTo>
                    <a:pt x="117" y="300"/>
                    <a:pt x="108" y="305"/>
                    <a:pt x="100" y="303"/>
                  </a:cubicBezTo>
                  <a:lnTo>
                    <a:pt x="64" y="295"/>
                  </a:lnTo>
                  <a:cubicBezTo>
                    <a:pt x="95" y="336"/>
                    <a:pt x="143" y="359"/>
                    <a:pt x="195" y="359"/>
                  </a:cubicBezTo>
                  <a:cubicBezTo>
                    <a:pt x="285" y="359"/>
                    <a:pt x="359" y="286"/>
                    <a:pt x="359" y="195"/>
                  </a:cubicBezTo>
                  <a:cubicBezTo>
                    <a:pt x="359" y="169"/>
                    <a:pt x="353" y="144"/>
                    <a:pt x="342" y="122"/>
                  </a:cubicBezTo>
                  <a:cubicBezTo>
                    <a:pt x="328" y="94"/>
                    <a:pt x="306" y="71"/>
                    <a:pt x="279" y="55"/>
                  </a:cubicBezTo>
                  <a:cubicBezTo>
                    <a:pt x="254" y="40"/>
                    <a:pt x="225" y="31"/>
                    <a:pt x="195" y="31"/>
                  </a:cubicBezTo>
                  <a:cubicBezTo>
                    <a:pt x="104" y="31"/>
                    <a:pt x="30" y="105"/>
                    <a:pt x="30" y="195"/>
                  </a:cubicBezTo>
                  <a:cubicBezTo>
                    <a:pt x="30" y="204"/>
                    <a:pt x="23" y="211"/>
                    <a:pt x="15" y="211"/>
                  </a:cubicBezTo>
                  <a:cubicBezTo>
                    <a:pt x="7" y="211"/>
                    <a:pt x="0" y="204"/>
                    <a:pt x="0" y="195"/>
                  </a:cubicBezTo>
                  <a:cubicBezTo>
                    <a:pt x="0" y="88"/>
                    <a:pt x="87" y="0"/>
                    <a:pt x="195" y="0"/>
                  </a:cubicBezTo>
                  <a:cubicBezTo>
                    <a:pt x="302" y="0"/>
                    <a:pt x="389" y="88"/>
                    <a:pt x="389" y="195"/>
                  </a:cubicBezTo>
                  <a:close/>
                </a:path>
              </a:pathLst>
            </a:custGeom>
            <a:gradFill>
              <a:gsLst>
                <a:gs pos="0">
                  <a:schemeClr val="accent1"/>
                </a:gs>
                <a:gs pos="100000">
                  <a:schemeClr val="accent3"/>
                </a:gs>
              </a:gsLst>
              <a:lin ang="16200000" scaled="1"/>
            </a:gradFill>
            <a:ln w="0">
              <a:solidFill>
                <a:srgbClr val="D1C4E9"/>
              </a:solid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grpSp>
      <p:grpSp>
        <p:nvGrpSpPr>
          <p:cNvPr id="44" name="Group 43">
            <a:extLst>
              <a:ext uri="{FF2B5EF4-FFF2-40B4-BE49-F238E27FC236}">
                <a16:creationId xmlns:a16="http://schemas.microsoft.com/office/drawing/2014/main" id="{3A135BA8-AF29-7D6A-C642-45EC4832E6D5}"/>
              </a:ext>
              <a:ext uri="{C183D7F6-B498-43B3-948B-1728B52AA6E4}">
                <adec:decorative xmlns:adec="http://schemas.microsoft.com/office/drawing/2017/decorative" val="1"/>
              </a:ext>
            </a:extLst>
          </p:cNvPr>
          <p:cNvGrpSpPr/>
          <p:nvPr/>
        </p:nvGrpSpPr>
        <p:grpSpPr>
          <a:xfrm>
            <a:off x="8265720" y="1566370"/>
            <a:ext cx="342728" cy="316818"/>
            <a:chOff x="8274253" y="1993111"/>
            <a:chExt cx="384968" cy="355865"/>
          </a:xfrm>
        </p:grpSpPr>
        <p:sp>
          <p:nvSpPr>
            <p:cNvPr id="45" name="Freeform 22">
              <a:extLst>
                <a:ext uri="{FF2B5EF4-FFF2-40B4-BE49-F238E27FC236}">
                  <a16:creationId xmlns:a16="http://schemas.microsoft.com/office/drawing/2014/main" id="{5E45231F-DF1A-27A5-5661-6C0C4E9EFA44}"/>
                </a:ext>
              </a:extLst>
            </p:cNvPr>
            <p:cNvSpPr>
              <a:spLocks/>
            </p:cNvSpPr>
            <p:nvPr/>
          </p:nvSpPr>
          <p:spPr bwMode="auto">
            <a:xfrm>
              <a:off x="8274253" y="2134663"/>
              <a:ext cx="333374" cy="214313"/>
            </a:xfrm>
            <a:custGeom>
              <a:avLst/>
              <a:gdLst>
                <a:gd name="T0" fmla="*/ 0 w 339"/>
                <a:gd name="T1" fmla="*/ 0 h 217"/>
                <a:gd name="T2" fmla="*/ 0 w 339"/>
                <a:gd name="T3" fmla="*/ 0 h 217"/>
                <a:gd name="T4" fmla="*/ 0 w 339"/>
                <a:gd name="T5" fmla="*/ 217 h 217"/>
                <a:gd name="T6" fmla="*/ 339 w 339"/>
                <a:gd name="T7" fmla="*/ 217 h 217"/>
                <a:gd name="T8" fmla="*/ 339 w 339"/>
                <a:gd name="T9" fmla="*/ 160 h 217"/>
                <a:gd name="T10" fmla="*/ 52 w 339"/>
                <a:gd name="T11" fmla="*/ 160 h 217"/>
                <a:gd name="T12" fmla="*/ 52 w 339"/>
                <a:gd name="T13" fmla="*/ 0 h 217"/>
                <a:gd name="T14" fmla="*/ 0 w 339"/>
                <a:gd name="T15" fmla="*/ 0 h 2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217">
                  <a:moveTo>
                    <a:pt x="0" y="0"/>
                  </a:moveTo>
                  <a:lnTo>
                    <a:pt x="0" y="0"/>
                  </a:lnTo>
                  <a:lnTo>
                    <a:pt x="0" y="217"/>
                  </a:lnTo>
                  <a:lnTo>
                    <a:pt x="339" y="217"/>
                  </a:lnTo>
                  <a:lnTo>
                    <a:pt x="339" y="160"/>
                  </a:lnTo>
                  <a:lnTo>
                    <a:pt x="52" y="160"/>
                  </a:lnTo>
                  <a:lnTo>
                    <a:pt x="52" y="0"/>
                  </a:lnTo>
                  <a:lnTo>
                    <a:pt x="0"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46" name="Freeform 23">
              <a:extLst>
                <a:ext uri="{FF2B5EF4-FFF2-40B4-BE49-F238E27FC236}">
                  <a16:creationId xmlns:a16="http://schemas.microsoft.com/office/drawing/2014/main" id="{BC8DBB4A-4DE4-AD90-CB77-1F07D21C4DD5}"/>
                </a:ext>
              </a:extLst>
            </p:cNvPr>
            <p:cNvSpPr>
              <a:spLocks/>
            </p:cNvSpPr>
            <p:nvPr/>
          </p:nvSpPr>
          <p:spPr bwMode="auto">
            <a:xfrm>
              <a:off x="8274253" y="2063226"/>
              <a:ext cx="50271" cy="38365"/>
            </a:xfrm>
            <a:custGeom>
              <a:avLst/>
              <a:gdLst>
                <a:gd name="T0" fmla="*/ 0 w 52"/>
                <a:gd name="T1" fmla="*/ 38 h 38"/>
                <a:gd name="T2" fmla="*/ 0 w 52"/>
                <a:gd name="T3" fmla="*/ 38 h 38"/>
                <a:gd name="T4" fmla="*/ 52 w 52"/>
                <a:gd name="T5" fmla="*/ 38 h 38"/>
                <a:gd name="T6" fmla="*/ 52 w 52"/>
                <a:gd name="T7" fmla="*/ 0 h 38"/>
                <a:gd name="T8" fmla="*/ 0 w 52"/>
                <a:gd name="T9" fmla="*/ 0 h 38"/>
                <a:gd name="T10" fmla="*/ 0 w 52"/>
                <a:gd name="T11" fmla="*/ 38 h 38"/>
              </a:gdLst>
              <a:ahLst/>
              <a:cxnLst>
                <a:cxn ang="0">
                  <a:pos x="T0" y="T1"/>
                </a:cxn>
                <a:cxn ang="0">
                  <a:pos x="T2" y="T3"/>
                </a:cxn>
                <a:cxn ang="0">
                  <a:pos x="T4" y="T5"/>
                </a:cxn>
                <a:cxn ang="0">
                  <a:pos x="T6" y="T7"/>
                </a:cxn>
                <a:cxn ang="0">
                  <a:pos x="T8" y="T9"/>
                </a:cxn>
                <a:cxn ang="0">
                  <a:pos x="T10" y="T11"/>
                </a:cxn>
              </a:cxnLst>
              <a:rect l="0" t="0" r="r" b="b"/>
              <a:pathLst>
                <a:path w="52" h="38">
                  <a:moveTo>
                    <a:pt x="0" y="38"/>
                  </a:moveTo>
                  <a:lnTo>
                    <a:pt x="0" y="38"/>
                  </a:lnTo>
                  <a:lnTo>
                    <a:pt x="52" y="38"/>
                  </a:lnTo>
                  <a:lnTo>
                    <a:pt x="52" y="0"/>
                  </a:lnTo>
                  <a:lnTo>
                    <a:pt x="0" y="0"/>
                  </a:lnTo>
                  <a:lnTo>
                    <a:pt x="0" y="38"/>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47" name="Freeform 24">
              <a:extLst>
                <a:ext uri="{FF2B5EF4-FFF2-40B4-BE49-F238E27FC236}">
                  <a16:creationId xmlns:a16="http://schemas.microsoft.com/office/drawing/2014/main" id="{AB1E5F9B-8807-A4B9-CB7B-96E7583305A9}"/>
                </a:ext>
              </a:extLst>
            </p:cNvPr>
            <p:cNvSpPr>
              <a:spLocks noEditPoints="1"/>
            </p:cNvSpPr>
            <p:nvPr/>
          </p:nvSpPr>
          <p:spPr bwMode="auto">
            <a:xfrm>
              <a:off x="8356274" y="2063226"/>
              <a:ext cx="302947" cy="197115"/>
            </a:xfrm>
            <a:custGeom>
              <a:avLst/>
              <a:gdLst>
                <a:gd name="T0" fmla="*/ 135 w 307"/>
                <a:gd name="T1" fmla="*/ 183 h 200"/>
                <a:gd name="T2" fmla="*/ 135 w 307"/>
                <a:gd name="T3" fmla="*/ 183 h 200"/>
                <a:gd name="T4" fmla="*/ 76 w 307"/>
                <a:gd name="T5" fmla="*/ 123 h 200"/>
                <a:gd name="T6" fmla="*/ 76 w 307"/>
                <a:gd name="T7" fmla="*/ 99 h 200"/>
                <a:gd name="T8" fmla="*/ 100 w 307"/>
                <a:gd name="T9" fmla="*/ 99 h 200"/>
                <a:gd name="T10" fmla="*/ 135 w 307"/>
                <a:gd name="T11" fmla="*/ 135 h 200"/>
                <a:gd name="T12" fmla="*/ 198 w 307"/>
                <a:gd name="T13" fmla="*/ 72 h 200"/>
                <a:gd name="T14" fmla="*/ 229 w 307"/>
                <a:gd name="T15" fmla="*/ 41 h 200"/>
                <a:gd name="T16" fmla="*/ 232 w 307"/>
                <a:gd name="T17" fmla="*/ 38 h 200"/>
                <a:gd name="T18" fmla="*/ 235 w 307"/>
                <a:gd name="T19" fmla="*/ 36 h 200"/>
                <a:gd name="T20" fmla="*/ 255 w 307"/>
                <a:gd name="T21" fmla="*/ 33 h 200"/>
                <a:gd name="T22" fmla="*/ 259 w 307"/>
                <a:gd name="T23" fmla="*/ 36 h 200"/>
                <a:gd name="T24" fmla="*/ 261 w 307"/>
                <a:gd name="T25" fmla="*/ 38 h 200"/>
                <a:gd name="T26" fmla="*/ 259 w 307"/>
                <a:gd name="T27" fmla="*/ 60 h 200"/>
                <a:gd name="T28" fmla="*/ 255 w 307"/>
                <a:gd name="T29" fmla="*/ 64 h 200"/>
                <a:gd name="T30" fmla="*/ 246 w 307"/>
                <a:gd name="T31" fmla="*/ 72 h 200"/>
                <a:gd name="T32" fmla="*/ 135 w 307"/>
                <a:gd name="T33" fmla="*/ 183 h 200"/>
                <a:gd name="T34" fmla="*/ 289 w 307"/>
                <a:gd name="T35" fmla="*/ 0 h 200"/>
                <a:gd name="T36" fmla="*/ 289 w 307"/>
                <a:gd name="T37" fmla="*/ 0 h 200"/>
                <a:gd name="T38" fmla="*/ 272 w 307"/>
                <a:gd name="T39" fmla="*/ 0 h 200"/>
                <a:gd name="T40" fmla="*/ 0 w 307"/>
                <a:gd name="T41" fmla="*/ 0 h 200"/>
                <a:gd name="T42" fmla="*/ 0 w 307"/>
                <a:gd name="T43" fmla="*/ 0 h 200"/>
                <a:gd name="T44" fmla="*/ 0 w 307"/>
                <a:gd name="T45" fmla="*/ 38 h 200"/>
                <a:gd name="T46" fmla="*/ 0 w 307"/>
                <a:gd name="T47" fmla="*/ 41 h 200"/>
                <a:gd name="T48" fmla="*/ 0 w 307"/>
                <a:gd name="T49" fmla="*/ 72 h 200"/>
                <a:gd name="T50" fmla="*/ 0 w 307"/>
                <a:gd name="T51" fmla="*/ 200 h 200"/>
                <a:gd name="T52" fmla="*/ 255 w 307"/>
                <a:gd name="T53" fmla="*/ 200 h 200"/>
                <a:gd name="T54" fmla="*/ 272 w 307"/>
                <a:gd name="T55" fmla="*/ 200 h 200"/>
                <a:gd name="T56" fmla="*/ 289 w 307"/>
                <a:gd name="T57" fmla="*/ 200 h 200"/>
                <a:gd name="T58" fmla="*/ 307 w 307"/>
                <a:gd name="T59" fmla="*/ 200 h 200"/>
                <a:gd name="T60" fmla="*/ 307 w 307"/>
                <a:gd name="T61" fmla="*/ 0 h 200"/>
                <a:gd name="T62" fmla="*/ 289 w 307"/>
                <a:gd name="T63"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200">
                  <a:moveTo>
                    <a:pt x="135" y="183"/>
                  </a:moveTo>
                  <a:lnTo>
                    <a:pt x="135" y="183"/>
                  </a:lnTo>
                  <a:lnTo>
                    <a:pt x="76" y="123"/>
                  </a:lnTo>
                  <a:cubicBezTo>
                    <a:pt x="69" y="116"/>
                    <a:pt x="69" y="105"/>
                    <a:pt x="76" y="99"/>
                  </a:cubicBezTo>
                  <a:cubicBezTo>
                    <a:pt x="82" y="92"/>
                    <a:pt x="93" y="92"/>
                    <a:pt x="100" y="99"/>
                  </a:cubicBezTo>
                  <a:lnTo>
                    <a:pt x="135" y="135"/>
                  </a:lnTo>
                  <a:lnTo>
                    <a:pt x="198" y="72"/>
                  </a:lnTo>
                  <a:lnTo>
                    <a:pt x="229" y="41"/>
                  </a:lnTo>
                  <a:lnTo>
                    <a:pt x="232" y="38"/>
                  </a:lnTo>
                  <a:lnTo>
                    <a:pt x="235" y="36"/>
                  </a:lnTo>
                  <a:cubicBezTo>
                    <a:pt x="240" y="30"/>
                    <a:pt x="248" y="29"/>
                    <a:pt x="255" y="33"/>
                  </a:cubicBezTo>
                  <a:cubicBezTo>
                    <a:pt x="256" y="33"/>
                    <a:pt x="257" y="34"/>
                    <a:pt x="259" y="36"/>
                  </a:cubicBezTo>
                  <a:cubicBezTo>
                    <a:pt x="259" y="36"/>
                    <a:pt x="260" y="37"/>
                    <a:pt x="261" y="38"/>
                  </a:cubicBezTo>
                  <a:cubicBezTo>
                    <a:pt x="265" y="45"/>
                    <a:pt x="265" y="54"/>
                    <a:pt x="259" y="60"/>
                  </a:cubicBezTo>
                  <a:lnTo>
                    <a:pt x="255" y="64"/>
                  </a:lnTo>
                  <a:lnTo>
                    <a:pt x="246" y="72"/>
                  </a:lnTo>
                  <a:lnTo>
                    <a:pt x="135" y="183"/>
                  </a:lnTo>
                  <a:close/>
                  <a:moveTo>
                    <a:pt x="289" y="0"/>
                  </a:moveTo>
                  <a:lnTo>
                    <a:pt x="289" y="0"/>
                  </a:lnTo>
                  <a:lnTo>
                    <a:pt x="272" y="0"/>
                  </a:lnTo>
                  <a:lnTo>
                    <a:pt x="0" y="0"/>
                  </a:lnTo>
                  <a:lnTo>
                    <a:pt x="0" y="0"/>
                  </a:lnTo>
                  <a:lnTo>
                    <a:pt x="0" y="38"/>
                  </a:lnTo>
                  <a:lnTo>
                    <a:pt x="0" y="41"/>
                  </a:lnTo>
                  <a:lnTo>
                    <a:pt x="0" y="72"/>
                  </a:lnTo>
                  <a:lnTo>
                    <a:pt x="0" y="200"/>
                  </a:lnTo>
                  <a:lnTo>
                    <a:pt x="255" y="200"/>
                  </a:lnTo>
                  <a:lnTo>
                    <a:pt x="272" y="200"/>
                  </a:lnTo>
                  <a:lnTo>
                    <a:pt x="289" y="200"/>
                  </a:lnTo>
                  <a:lnTo>
                    <a:pt x="307" y="200"/>
                  </a:lnTo>
                  <a:lnTo>
                    <a:pt x="307" y="0"/>
                  </a:lnTo>
                  <a:lnTo>
                    <a:pt x="289"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48" name="Freeform 25">
              <a:extLst>
                <a:ext uri="{FF2B5EF4-FFF2-40B4-BE49-F238E27FC236}">
                  <a16:creationId xmlns:a16="http://schemas.microsoft.com/office/drawing/2014/main" id="{1B9CC54C-701D-49DE-BFD2-5CF0B84B73C5}"/>
                </a:ext>
              </a:extLst>
            </p:cNvPr>
            <p:cNvSpPr>
              <a:spLocks/>
            </p:cNvSpPr>
            <p:nvPr/>
          </p:nvSpPr>
          <p:spPr bwMode="auto">
            <a:xfrm>
              <a:off x="8354951" y="1993111"/>
              <a:ext cx="302947" cy="37042"/>
            </a:xfrm>
            <a:custGeom>
              <a:avLst/>
              <a:gdLst>
                <a:gd name="T0" fmla="*/ 0 w 307"/>
                <a:gd name="T1" fmla="*/ 0 h 38"/>
                <a:gd name="T2" fmla="*/ 0 w 307"/>
                <a:gd name="T3" fmla="*/ 0 h 38"/>
                <a:gd name="T4" fmla="*/ 0 w 307"/>
                <a:gd name="T5" fmla="*/ 38 h 38"/>
                <a:gd name="T6" fmla="*/ 14 w 307"/>
                <a:gd name="T7" fmla="*/ 38 h 38"/>
                <a:gd name="T8" fmla="*/ 293 w 307"/>
                <a:gd name="T9" fmla="*/ 38 h 38"/>
                <a:gd name="T10" fmla="*/ 307 w 307"/>
                <a:gd name="T11" fmla="*/ 38 h 38"/>
                <a:gd name="T12" fmla="*/ 307 w 307"/>
                <a:gd name="T13" fmla="*/ 0 h 38"/>
                <a:gd name="T14" fmla="*/ 0 w 307"/>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7" h="38">
                  <a:moveTo>
                    <a:pt x="0" y="0"/>
                  </a:moveTo>
                  <a:lnTo>
                    <a:pt x="0" y="0"/>
                  </a:lnTo>
                  <a:lnTo>
                    <a:pt x="0" y="38"/>
                  </a:lnTo>
                  <a:lnTo>
                    <a:pt x="14" y="38"/>
                  </a:lnTo>
                  <a:lnTo>
                    <a:pt x="293" y="38"/>
                  </a:lnTo>
                  <a:lnTo>
                    <a:pt x="307" y="38"/>
                  </a:lnTo>
                  <a:lnTo>
                    <a:pt x="307" y="0"/>
                  </a:lnTo>
                  <a:lnTo>
                    <a:pt x="0" y="0"/>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grpSp>
      <p:sp>
        <p:nvSpPr>
          <p:cNvPr id="26" name="Rectangle: Rounded Corners 36">
            <a:extLst>
              <a:ext uri="{FF2B5EF4-FFF2-40B4-BE49-F238E27FC236}">
                <a16:creationId xmlns:a16="http://schemas.microsoft.com/office/drawing/2014/main" id="{A78E9F38-D1DB-A9D0-3AA5-EB1A352CF471}"/>
              </a:ext>
              <a:ext uri="{C183D7F6-B498-43B3-948B-1728B52AA6E4}">
                <adec:decorative xmlns:adec="http://schemas.microsoft.com/office/drawing/2017/decorative" val="0"/>
              </a:ext>
            </a:extLst>
          </p:cNvPr>
          <p:cNvSpPr/>
          <p:nvPr/>
        </p:nvSpPr>
        <p:spPr bwMode="auto">
          <a:xfrm>
            <a:off x="2130683" y="3896276"/>
            <a:ext cx="5451399" cy="1247369"/>
          </a:xfrm>
          <a:prstGeom prst="roundRect">
            <a:avLst>
              <a:gd name="adj" fmla="val 13604"/>
            </a:avLst>
          </a:prstGeom>
          <a:solidFill>
            <a:schemeClr val="bg1"/>
          </a:solidFill>
          <a:ln w="9525">
            <a:solidFill>
              <a:srgbClr val="D1C4E9"/>
            </a:solid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Outlook to send email campaigns out and ask for feedback</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Microsoft Forms to collect survey data</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PowerPoint to create training materials</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Word to create change plans</a:t>
            </a:r>
          </a:p>
        </p:txBody>
      </p:sp>
      <p:sp>
        <p:nvSpPr>
          <p:cNvPr id="49" name="TextBox 48">
            <a:extLst>
              <a:ext uri="{FF2B5EF4-FFF2-40B4-BE49-F238E27FC236}">
                <a16:creationId xmlns:a16="http://schemas.microsoft.com/office/drawing/2014/main" id="{E13D2250-7DC3-905C-3944-E729EC1DD2AE}"/>
              </a:ext>
            </a:extLst>
          </p:cNvPr>
          <p:cNvSpPr txBox="1"/>
          <p:nvPr/>
        </p:nvSpPr>
        <p:spPr>
          <a:xfrm>
            <a:off x="8745880" y="1512413"/>
            <a:ext cx="2082322" cy="4247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I’ll know this </a:t>
            </a:r>
            <a:b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b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is successful when…</a:t>
            </a:r>
          </a:p>
        </p:txBody>
      </p:sp>
      <p:sp>
        <p:nvSpPr>
          <p:cNvPr id="27" name="Rectangle: Rounded Corners 44">
            <a:extLst>
              <a:ext uri="{FF2B5EF4-FFF2-40B4-BE49-F238E27FC236}">
                <a16:creationId xmlns:a16="http://schemas.microsoft.com/office/drawing/2014/main" id="{BFFDEB72-A1ED-887C-5159-FD501E04434B}"/>
              </a:ext>
              <a:ext uri="{C183D7F6-B498-43B3-948B-1728B52AA6E4}">
                <adec:decorative xmlns:adec="http://schemas.microsoft.com/office/drawing/2017/decorative" val="0"/>
              </a:ext>
            </a:extLst>
          </p:cNvPr>
          <p:cNvSpPr/>
          <p:nvPr/>
        </p:nvSpPr>
        <p:spPr bwMode="auto">
          <a:xfrm>
            <a:off x="8096287" y="2070768"/>
            <a:ext cx="3505129" cy="954674"/>
          </a:xfrm>
          <a:prstGeom prst="roundRect">
            <a:avLst>
              <a:gd name="adj" fmla="val 4085"/>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Adoption of new software goes up and users are more productive. </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My team’s metrics trend upwards and we hit our targets.</a:t>
            </a:r>
          </a:p>
        </p:txBody>
      </p:sp>
      <p:sp>
        <p:nvSpPr>
          <p:cNvPr id="51" name="TextBox 50">
            <a:extLst>
              <a:ext uri="{FF2B5EF4-FFF2-40B4-BE49-F238E27FC236}">
                <a16:creationId xmlns:a16="http://schemas.microsoft.com/office/drawing/2014/main" id="{262EF081-B0FD-AAD9-92F3-E7EAB455A059}"/>
              </a:ext>
            </a:extLst>
          </p:cNvPr>
          <p:cNvSpPr txBox="1"/>
          <p:nvPr/>
        </p:nvSpPr>
        <p:spPr>
          <a:xfrm>
            <a:off x="8020887" y="3158306"/>
            <a:ext cx="3483939"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The value Copilot provided me in completing </a:t>
            </a:r>
            <a:br>
              <a:rPr kumimoji="0" lang="en-US" sz="11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br>
            <a:r>
              <a:rPr kumimoji="0" lang="en-US" sz="11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this job (Functional, Emotional, Social)</a:t>
            </a:r>
          </a:p>
        </p:txBody>
      </p:sp>
      <p:sp>
        <p:nvSpPr>
          <p:cNvPr id="53" name="Rectangle: Rounded Corners 4">
            <a:extLst>
              <a:ext uri="{FF2B5EF4-FFF2-40B4-BE49-F238E27FC236}">
                <a16:creationId xmlns:a16="http://schemas.microsoft.com/office/drawing/2014/main" id="{FFF8D69D-BD72-1C2D-8DE9-6CCA316C37F5}"/>
              </a:ext>
              <a:ext uri="{C183D7F6-B498-43B3-948B-1728B52AA6E4}">
                <adec:decorative xmlns:adec="http://schemas.microsoft.com/office/drawing/2017/decorative" val="1"/>
              </a:ext>
            </a:extLst>
          </p:cNvPr>
          <p:cNvSpPr/>
          <p:nvPr/>
        </p:nvSpPr>
        <p:spPr bwMode="auto">
          <a:xfrm>
            <a:off x="490248" y="5498304"/>
            <a:ext cx="11307239" cy="1035001"/>
          </a:xfrm>
          <a:prstGeom prst="roundRect">
            <a:avLst>
              <a:gd name="adj" fmla="val 9723"/>
            </a:avLst>
          </a:prstGeom>
          <a:gradFill>
            <a:gsLst>
              <a:gs pos="0">
                <a:srgbClr val="C03BC4"/>
              </a:gs>
              <a:gs pos="37000">
                <a:srgbClr val="8661C5"/>
              </a:gs>
            </a:gsLst>
            <a:lin ang="2700000" scaled="0"/>
          </a:gra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28" name="Rectangle: Rounded Corners 3">
            <a:extLst>
              <a:ext uri="{FF2B5EF4-FFF2-40B4-BE49-F238E27FC236}">
                <a16:creationId xmlns:a16="http://schemas.microsoft.com/office/drawing/2014/main" id="{0460EA19-131B-A3F6-89FC-F6A437C77E4C}"/>
              </a:ext>
              <a:ext uri="{C183D7F6-B498-43B3-948B-1728B52AA6E4}">
                <adec:decorative xmlns:adec="http://schemas.microsoft.com/office/drawing/2017/decorative" val="0"/>
              </a:ext>
            </a:extLst>
          </p:cNvPr>
          <p:cNvSpPr/>
          <p:nvPr/>
        </p:nvSpPr>
        <p:spPr bwMode="auto">
          <a:xfrm>
            <a:off x="8086397" y="3644333"/>
            <a:ext cx="3515020" cy="1502261"/>
          </a:xfrm>
          <a:prstGeom prst="roundRect">
            <a:avLst>
              <a:gd name="adj" fmla="val 4085"/>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Saves me 2 hours per week.</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Spending less time chasing people up or writing boilerplate documents means I can focus more on users.</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I can be more effective, and users get a better service from me as I can spend more time floorwalking and less time behind a laptop.</a:t>
            </a:r>
          </a:p>
        </p:txBody>
      </p:sp>
      <p:sp>
        <p:nvSpPr>
          <p:cNvPr id="67" name="TextBox 66">
            <a:extLst>
              <a:ext uri="{FF2B5EF4-FFF2-40B4-BE49-F238E27FC236}">
                <a16:creationId xmlns:a16="http://schemas.microsoft.com/office/drawing/2014/main" id="{8C0659ED-2356-B20D-2937-63128FE0FD96}"/>
              </a:ext>
            </a:extLst>
          </p:cNvPr>
          <p:cNvSpPr txBox="1"/>
          <p:nvPr/>
        </p:nvSpPr>
        <p:spPr>
          <a:xfrm>
            <a:off x="649055" y="6146960"/>
            <a:ext cx="1002242" cy="24468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Time saving</a:t>
            </a:r>
          </a:p>
        </p:txBody>
      </p:sp>
      <p:sp>
        <p:nvSpPr>
          <p:cNvPr id="55" name="TextBox 54">
            <a:extLst>
              <a:ext uri="{FF2B5EF4-FFF2-40B4-BE49-F238E27FC236}">
                <a16:creationId xmlns:a16="http://schemas.microsoft.com/office/drawing/2014/main" id="{64B52B32-CEE4-F7AD-AB2C-13FA07D16E1E}"/>
              </a:ext>
            </a:extLst>
          </p:cNvPr>
          <p:cNvSpPr txBox="1"/>
          <p:nvPr/>
        </p:nvSpPr>
        <p:spPr>
          <a:xfrm>
            <a:off x="2205594" y="5600147"/>
            <a:ext cx="100224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panose="020B0502040204020203" pitchFamily="34" charset="0"/>
                <a:ea typeface="Segoe UI" panose="020B0502040204020203" pitchFamily="34" charset="0"/>
                <a:cs typeface="Segoe UI" panose="020B0502040204020203" pitchFamily="34" charset="0"/>
              </a:rPr>
              <a:t>Hours/week Spent</a:t>
            </a:r>
          </a:p>
        </p:txBody>
      </p:sp>
      <p:sp>
        <p:nvSpPr>
          <p:cNvPr id="54" name="Rectangle: Rounded Corners 5">
            <a:extLst>
              <a:ext uri="{FF2B5EF4-FFF2-40B4-BE49-F238E27FC236}">
                <a16:creationId xmlns:a16="http://schemas.microsoft.com/office/drawing/2014/main" id="{2649D883-A5A1-AC26-1A2A-3402AA0257FD}"/>
              </a:ext>
              <a:ext uri="{C183D7F6-B498-43B3-948B-1728B52AA6E4}">
                <adec:decorative xmlns:adec="http://schemas.microsoft.com/office/drawing/2017/decorative" val="0"/>
              </a:ext>
            </a:extLst>
          </p:cNvPr>
          <p:cNvSpPr/>
          <p:nvPr/>
        </p:nvSpPr>
        <p:spPr bwMode="auto">
          <a:xfrm>
            <a:off x="2277145" y="6002303"/>
            <a:ext cx="834975" cy="360000"/>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ts val="1500"/>
              </a:lnSpc>
              <a:spcBef>
                <a:spcPct val="0"/>
              </a:spcBef>
              <a:spcAft>
                <a:spcPct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a:ea typeface="+mn-ea"/>
                <a:cs typeface="+mn-cs"/>
              </a:rPr>
              <a:t>20</a:t>
            </a:r>
          </a:p>
        </p:txBody>
      </p:sp>
      <p:sp>
        <p:nvSpPr>
          <p:cNvPr id="57" name="TextBox 56">
            <a:extLst>
              <a:ext uri="{FF2B5EF4-FFF2-40B4-BE49-F238E27FC236}">
                <a16:creationId xmlns:a16="http://schemas.microsoft.com/office/drawing/2014/main" id="{2C6005A6-E5DB-35AE-ED89-CA29BEEB8D1A}"/>
              </a:ext>
            </a:extLst>
          </p:cNvPr>
          <p:cNvSpPr txBox="1"/>
          <p:nvPr/>
        </p:nvSpPr>
        <p:spPr>
          <a:xfrm>
            <a:off x="4373786" y="5600147"/>
            <a:ext cx="112271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panose="020B0502040204020203" pitchFamily="34" charset="0"/>
                <a:ea typeface="Segoe UI" panose="020B0502040204020203" pitchFamily="34" charset="0"/>
                <a:cs typeface="Segoe UI" panose="020B0502040204020203" pitchFamily="34" charset="0"/>
              </a:rPr>
              <a:t>Efficiency Improvement</a:t>
            </a:r>
          </a:p>
        </p:txBody>
      </p:sp>
      <p:sp>
        <p:nvSpPr>
          <p:cNvPr id="56" name="Rectangle: Rounded Corners 39">
            <a:extLst>
              <a:ext uri="{FF2B5EF4-FFF2-40B4-BE49-F238E27FC236}">
                <a16:creationId xmlns:a16="http://schemas.microsoft.com/office/drawing/2014/main" id="{5E1FCFA8-CDE3-DABF-48AD-84166D7CBCBD}"/>
              </a:ext>
              <a:ext uri="{C183D7F6-B498-43B3-948B-1728B52AA6E4}">
                <adec:decorative xmlns:adec="http://schemas.microsoft.com/office/drawing/2017/decorative" val="0"/>
              </a:ext>
            </a:extLst>
          </p:cNvPr>
          <p:cNvSpPr/>
          <p:nvPr/>
        </p:nvSpPr>
        <p:spPr bwMode="auto">
          <a:xfrm>
            <a:off x="4445338" y="6002303"/>
            <a:ext cx="834975" cy="360000"/>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ts val="1500"/>
              </a:lnSpc>
              <a:spcBef>
                <a:spcPct val="0"/>
              </a:spcBef>
              <a:spcAft>
                <a:spcPct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a:ea typeface="+mn-ea"/>
                <a:cs typeface="+mn-cs"/>
              </a:rPr>
              <a:t>10%</a:t>
            </a:r>
          </a:p>
        </p:txBody>
      </p:sp>
      <p:sp>
        <p:nvSpPr>
          <p:cNvPr id="59" name="TextBox 58">
            <a:extLst>
              <a:ext uri="{FF2B5EF4-FFF2-40B4-BE49-F238E27FC236}">
                <a16:creationId xmlns:a16="http://schemas.microsoft.com/office/drawing/2014/main" id="{4D283C46-A900-9A06-D73C-5C2E0D30FD59}"/>
              </a:ext>
            </a:extLst>
          </p:cNvPr>
          <p:cNvSpPr txBox="1"/>
          <p:nvPr/>
        </p:nvSpPr>
        <p:spPr>
          <a:xfrm>
            <a:off x="6733810" y="5600147"/>
            <a:ext cx="100224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panose="020B0502040204020203" pitchFamily="34" charset="0"/>
                <a:ea typeface="Segoe UI" panose="020B0502040204020203" pitchFamily="34" charset="0"/>
                <a:cs typeface="Segoe UI" panose="020B0502040204020203" pitchFamily="34" charset="0"/>
              </a:rPr>
              <a:t># Unique Workers</a:t>
            </a:r>
          </a:p>
        </p:txBody>
      </p:sp>
      <p:sp>
        <p:nvSpPr>
          <p:cNvPr id="58" name="Rectangle: Rounded Corners 50">
            <a:extLst>
              <a:ext uri="{FF2B5EF4-FFF2-40B4-BE49-F238E27FC236}">
                <a16:creationId xmlns:a16="http://schemas.microsoft.com/office/drawing/2014/main" id="{950A0CC7-8602-3B34-435B-D38BE438D3BD}"/>
              </a:ext>
              <a:ext uri="{C183D7F6-B498-43B3-948B-1728B52AA6E4}">
                <adec:decorative xmlns:adec="http://schemas.microsoft.com/office/drawing/2017/decorative" val="0"/>
              </a:ext>
            </a:extLst>
          </p:cNvPr>
          <p:cNvSpPr/>
          <p:nvPr/>
        </p:nvSpPr>
        <p:spPr bwMode="auto">
          <a:xfrm>
            <a:off x="6806924" y="6002303"/>
            <a:ext cx="834975" cy="360000"/>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ts val="1500"/>
              </a:lnSpc>
              <a:spcBef>
                <a:spcPct val="0"/>
              </a:spcBef>
              <a:spcAft>
                <a:spcPct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a:ea typeface="+mn-ea"/>
                <a:cs typeface="+mn-cs"/>
              </a:rPr>
              <a:t>40</a:t>
            </a:r>
          </a:p>
        </p:txBody>
      </p:sp>
      <p:sp>
        <p:nvSpPr>
          <p:cNvPr id="61" name="TextBox 60">
            <a:extLst>
              <a:ext uri="{FF2B5EF4-FFF2-40B4-BE49-F238E27FC236}">
                <a16:creationId xmlns:a16="http://schemas.microsoft.com/office/drawing/2014/main" id="{95DD4E99-0264-EB91-BEBD-7F79CCDD1629}"/>
              </a:ext>
            </a:extLst>
          </p:cNvPr>
          <p:cNvSpPr txBox="1"/>
          <p:nvPr/>
        </p:nvSpPr>
        <p:spPr>
          <a:xfrm>
            <a:off x="9486757" y="5600147"/>
            <a:ext cx="100224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panose="020B0502040204020203" pitchFamily="34" charset="0"/>
                <a:ea typeface="Segoe UI" panose="020B0502040204020203" pitchFamily="34" charset="0"/>
                <a:cs typeface="Segoe UI" panose="020B0502040204020203" pitchFamily="34" charset="0"/>
              </a:rPr>
              <a:t>Value Calculated</a:t>
            </a:r>
          </a:p>
        </p:txBody>
      </p:sp>
      <p:sp>
        <p:nvSpPr>
          <p:cNvPr id="60" name="Rectangle: Rounded Corners 58">
            <a:extLst>
              <a:ext uri="{FF2B5EF4-FFF2-40B4-BE49-F238E27FC236}">
                <a16:creationId xmlns:a16="http://schemas.microsoft.com/office/drawing/2014/main" id="{38DA8422-DBE4-EF4B-FAA0-3DC242AD4174}"/>
              </a:ext>
              <a:ext uri="{C183D7F6-B498-43B3-948B-1728B52AA6E4}">
                <adec:decorative xmlns:adec="http://schemas.microsoft.com/office/drawing/2017/decorative" val="0"/>
              </a:ext>
            </a:extLst>
          </p:cNvPr>
          <p:cNvSpPr/>
          <p:nvPr/>
        </p:nvSpPr>
        <p:spPr bwMode="auto">
          <a:xfrm>
            <a:off x="9558308" y="6002303"/>
            <a:ext cx="834975" cy="360000"/>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ts val="1500"/>
              </a:lnSpc>
              <a:spcBef>
                <a:spcPct val="0"/>
              </a:spcBef>
              <a:spcAft>
                <a:spcPct val="0"/>
              </a:spcAft>
              <a:buClrTx/>
              <a:buSzTx/>
              <a:buFontTx/>
              <a:buNone/>
              <a:tabLst/>
              <a:defRPr/>
            </a:pPr>
            <a:r>
              <a:rPr kumimoji="0" lang="en-US" sz="1100" b="1" i="0" u="none" strike="noStrike" kern="1200" cap="none" spc="0" normalizeH="0" baseline="0" noProof="0">
                <a:ln>
                  <a:noFill/>
                </a:ln>
                <a:solidFill>
                  <a:srgbClr val="000000"/>
                </a:solidFill>
                <a:effectLst/>
                <a:uLnTx/>
                <a:uFillTx/>
                <a:latin typeface="Segoe UI"/>
                <a:ea typeface="+mn-ea"/>
                <a:cs typeface="+mn-cs"/>
              </a:rPr>
              <a:t>80</a:t>
            </a:r>
          </a:p>
        </p:txBody>
      </p:sp>
      <p:sp>
        <p:nvSpPr>
          <p:cNvPr id="65" name="TextBox 64">
            <a:extLst>
              <a:ext uri="{FF2B5EF4-FFF2-40B4-BE49-F238E27FC236}">
                <a16:creationId xmlns:a16="http://schemas.microsoft.com/office/drawing/2014/main" id="{9ACFC03F-3795-147F-46A1-285AF600D927}"/>
              </a:ext>
            </a:extLst>
          </p:cNvPr>
          <p:cNvSpPr txBox="1"/>
          <p:nvPr/>
        </p:nvSpPr>
        <p:spPr>
          <a:xfrm>
            <a:off x="10428614" y="5987418"/>
            <a:ext cx="100224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Hours per week saving</a:t>
            </a:r>
          </a:p>
        </p:txBody>
      </p:sp>
      <p:pic>
        <p:nvPicPr>
          <p:cNvPr id="62" name="Graphic 61">
            <a:extLst>
              <a:ext uri="{FF2B5EF4-FFF2-40B4-BE49-F238E27FC236}">
                <a16:creationId xmlns:a16="http://schemas.microsoft.com/office/drawing/2014/main" id="{EDF15C31-0E70-BA4A-8834-7557AB9AE78E}"/>
              </a:ext>
              <a:ext uri="{C183D7F6-B498-43B3-948B-1728B52AA6E4}">
                <adec:decorative xmlns:adec="http://schemas.microsoft.com/office/drawing/2017/decorative" val="1"/>
              </a:ext>
            </a:extLst>
          </p:cNvPr>
          <p:cNvPicPr>
            <a:picLocks noChangeAspect="1"/>
          </p:cNvPicPr>
          <p:nvPr/>
        </p:nvPicPr>
        <p:blipFill>
          <a:blip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627374" y="6047330"/>
            <a:ext cx="277209" cy="277209"/>
          </a:xfrm>
          <a:prstGeom prst="rect">
            <a:avLst/>
          </a:prstGeom>
        </p:spPr>
      </p:pic>
      <p:pic>
        <p:nvPicPr>
          <p:cNvPr id="63" name="Graphic 62">
            <a:extLst>
              <a:ext uri="{FF2B5EF4-FFF2-40B4-BE49-F238E27FC236}">
                <a16:creationId xmlns:a16="http://schemas.microsoft.com/office/drawing/2014/main" id="{F39CCCCC-5086-3302-168D-0E5AF16D166B}"/>
              </a:ext>
              <a:ext uri="{C183D7F6-B498-43B3-948B-1728B52AA6E4}">
                <adec:decorative xmlns:adec="http://schemas.microsoft.com/office/drawing/2017/decorative" val="1"/>
              </a:ext>
            </a:extLst>
          </p:cNvPr>
          <p:cNvPicPr>
            <a:picLocks noChangeAspect="1"/>
          </p:cNvPicPr>
          <p:nvPr/>
        </p:nvPicPr>
        <p:blipFill>
          <a:blip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938095" y="6047330"/>
            <a:ext cx="277209" cy="277209"/>
          </a:xfrm>
          <a:prstGeom prst="rect">
            <a:avLst/>
          </a:prstGeom>
        </p:spPr>
      </p:pic>
      <p:pic>
        <p:nvPicPr>
          <p:cNvPr id="64" name="Graphic 63">
            <a:extLst>
              <a:ext uri="{FF2B5EF4-FFF2-40B4-BE49-F238E27FC236}">
                <a16:creationId xmlns:a16="http://schemas.microsoft.com/office/drawing/2014/main" id="{414813EE-F8D0-C3A4-E16F-8A556C2C363F}"/>
              </a:ext>
              <a:ext uri="{C183D7F6-B498-43B3-948B-1728B52AA6E4}">
                <adec:decorative xmlns:adec="http://schemas.microsoft.com/office/drawing/2017/decorative" val="1"/>
              </a:ext>
            </a:extLst>
          </p:cNvPr>
          <p:cNvPicPr>
            <a:picLocks noChangeAspect="1"/>
          </p:cNvPicPr>
          <p:nvPr/>
        </p:nvPicPr>
        <p:blipFill>
          <a:blip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96970" y="5933205"/>
            <a:ext cx="673597" cy="505459"/>
          </a:xfrm>
          <a:prstGeom prst="rect">
            <a:avLst/>
          </a:prstGeom>
        </p:spPr>
      </p:pic>
      <p:pic>
        <p:nvPicPr>
          <p:cNvPr id="66" name="Graphic 65">
            <a:extLst>
              <a:ext uri="{FF2B5EF4-FFF2-40B4-BE49-F238E27FC236}">
                <a16:creationId xmlns:a16="http://schemas.microsoft.com/office/drawing/2014/main" id="{5B359537-A684-6B14-4E6A-E29360973252}"/>
              </a:ext>
              <a:ext uri="{C183D7F6-B498-43B3-948B-1728B52AA6E4}">
                <adec:decorative xmlns:adec="http://schemas.microsoft.com/office/drawing/2017/decorative" val="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0945" y="5667514"/>
            <a:ext cx="493837" cy="493837"/>
          </a:xfrm>
          <a:prstGeom prst="rect">
            <a:avLst/>
          </a:prstGeom>
        </p:spPr>
      </p:pic>
    </p:spTree>
    <p:extLst>
      <p:ext uri="{BB962C8B-B14F-4D97-AF65-F5344CB8AC3E}">
        <p14:creationId xmlns:p14="http://schemas.microsoft.com/office/powerpoint/2010/main" val="25164645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itle 1">
            <a:extLst>
              <a:ext uri="{FF2B5EF4-FFF2-40B4-BE49-F238E27FC236}">
                <a16:creationId xmlns:a16="http://schemas.microsoft.com/office/drawing/2014/main" id="{40621A6B-6BF1-185D-11FF-9E44BC5EF6E5}"/>
              </a:ext>
            </a:extLst>
          </p:cNvPr>
          <p:cNvSpPr txBox="1">
            <a:spLocks/>
          </p:cNvSpPr>
          <p:nvPr/>
        </p:nvSpPr>
        <p:spPr>
          <a:xfrm>
            <a:off x="584200" y="485650"/>
            <a:ext cx="10231018" cy="474741"/>
          </a:xfrm>
          <a:prstGeom prst="rect">
            <a:avLst/>
          </a:prstGeom>
        </p:spPr>
        <p:txBody>
          <a:bodyPr vert="horz" wrap="square" lIns="0" tIns="0" rIns="0" bIns="0" rtlCol="0" anchor="t">
            <a:noAutofit/>
          </a:bodyPr>
          <a:lstStyle>
            <a:lvl1pPr algn="l" defTabSz="932742" rtl="0" eaLnBrk="1" latinLnBrk="0" hangingPunct="1">
              <a:lnSpc>
                <a:spcPct val="100000"/>
              </a:lnSpc>
              <a:spcBef>
                <a:spcPct val="0"/>
              </a:spcBef>
              <a:buNone/>
              <a:defRPr lang="en-US" sz="3200" b="0" kern="1200" cap="none" spc="-50" baseline="0" dirty="0" smtClean="0">
                <a:ln w="3175">
                  <a:noFill/>
                </a:ln>
                <a:gradFill>
                  <a:gsLst>
                    <a:gs pos="50000">
                      <a:schemeClr val="accent5"/>
                    </a:gs>
                    <a:gs pos="0">
                      <a:schemeClr val="accent1"/>
                    </a:gs>
                    <a:gs pos="100000">
                      <a:srgbClr val="C73ECC"/>
                    </a:gs>
                  </a:gsLst>
                  <a:lin ang="2700000" scaled="1"/>
                </a:gra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50" normalizeH="0" baseline="0" noProof="0">
                <a:ln w="3175">
                  <a:noFill/>
                </a:ln>
                <a:solidFill>
                  <a:srgbClr val="080808"/>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Adoption of a new software tool</a:t>
            </a:r>
          </a:p>
        </p:txBody>
      </p:sp>
      <p:grpSp>
        <p:nvGrpSpPr>
          <p:cNvPr id="14" name="Group 13">
            <a:extLst>
              <a:ext uri="{FF2B5EF4-FFF2-40B4-BE49-F238E27FC236}">
                <a16:creationId xmlns:a16="http://schemas.microsoft.com/office/drawing/2014/main" id="{E879C269-68CA-DF01-639C-3E0776C27EE4}"/>
              </a:ext>
              <a:ext uri="{C183D7F6-B498-43B3-948B-1728B52AA6E4}">
                <adec:decorative xmlns:adec="http://schemas.microsoft.com/office/drawing/2017/decorative" val="1"/>
              </a:ext>
            </a:extLst>
          </p:cNvPr>
          <p:cNvGrpSpPr>
            <a:grpSpLocks/>
          </p:cNvGrpSpPr>
          <p:nvPr/>
        </p:nvGrpSpPr>
        <p:grpSpPr>
          <a:xfrm>
            <a:off x="4164969" y="7370824"/>
            <a:ext cx="534543" cy="534543"/>
            <a:chOff x="5006422" y="10181153"/>
            <a:chExt cx="659280" cy="659280"/>
          </a:xfrm>
        </p:grpSpPr>
        <p:sp>
          <p:nvSpPr>
            <p:cNvPr id="15" name="Rounded Rectangle 46">
              <a:extLst>
                <a:ext uri="{FF2B5EF4-FFF2-40B4-BE49-F238E27FC236}">
                  <a16:creationId xmlns:a16="http://schemas.microsoft.com/office/drawing/2014/main" id="{9F9B1806-11F6-A344-4440-28356AAA97BF}"/>
                </a:ext>
              </a:extLst>
            </p:cNvPr>
            <p:cNvSpPr/>
            <p:nvPr/>
          </p:nvSpPr>
          <p:spPr bwMode="auto">
            <a:xfrm>
              <a:off x="5006422" y="10181153"/>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6" name="Graphic 15">
              <a:extLst>
                <a:ext uri="{FF2B5EF4-FFF2-40B4-BE49-F238E27FC236}">
                  <a16:creationId xmlns:a16="http://schemas.microsoft.com/office/drawing/2014/main" id="{D9924059-96BA-8F63-BB99-2BEC6943616A}"/>
                </a:ext>
              </a:extLst>
            </p:cNvPr>
            <p:cNvPicPr>
              <a:picLocks noChangeAspect="1"/>
            </p:cNvPicPr>
            <p:nvPr/>
          </p:nvPicPr>
          <p:blipFill rotWithShape="1">
            <a:blip cstate="email">
              <a:extLst>
                <a:ext uri="{28A0092B-C50C-407E-A947-70E740481C1C}">
                  <a14:useLocalDpi xmlns:a14="http://schemas.microsoft.com/office/drawing/2010/main"/>
                </a:ext>
                <a:ext uri="{96DAC541-7B7A-43D3-8B79-37D633B846F1}">
                  <asvg:svgBlip xmlns:asvg="http://schemas.microsoft.com/office/drawing/2016/SVG/main" r:embed="rId2"/>
                </a:ext>
              </a:extLst>
            </a:blip>
            <a:srcRect l="26279" t="26853" r="22699" b="26853"/>
            <a:stretch/>
          </p:blipFill>
          <p:spPr>
            <a:xfrm>
              <a:off x="5112857" y="10308272"/>
              <a:ext cx="446412" cy="405040"/>
            </a:xfrm>
            <a:prstGeom prst="rect">
              <a:avLst/>
            </a:prstGeom>
          </p:spPr>
        </p:pic>
      </p:grpSp>
      <p:grpSp>
        <p:nvGrpSpPr>
          <p:cNvPr id="21" name="Group 20">
            <a:extLst>
              <a:ext uri="{FF2B5EF4-FFF2-40B4-BE49-F238E27FC236}">
                <a16:creationId xmlns:a16="http://schemas.microsoft.com/office/drawing/2014/main" id="{97FEE351-FF90-5DDC-D22E-11B9EA43BC26}"/>
              </a:ext>
              <a:ext uri="{C183D7F6-B498-43B3-948B-1728B52AA6E4}">
                <adec:decorative xmlns:adec="http://schemas.microsoft.com/office/drawing/2017/decorative" val="1"/>
              </a:ext>
            </a:extLst>
          </p:cNvPr>
          <p:cNvGrpSpPr>
            <a:grpSpLocks/>
          </p:cNvGrpSpPr>
          <p:nvPr/>
        </p:nvGrpSpPr>
        <p:grpSpPr>
          <a:xfrm>
            <a:off x="4848190" y="7370823"/>
            <a:ext cx="534544" cy="534544"/>
            <a:chOff x="3610465" y="1434675"/>
            <a:chExt cx="534543" cy="534543"/>
          </a:xfrm>
        </p:grpSpPr>
        <p:sp>
          <p:nvSpPr>
            <p:cNvPr id="22" name="Rounded Rectangle 46">
              <a:extLst>
                <a:ext uri="{FF2B5EF4-FFF2-40B4-BE49-F238E27FC236}">
                  <a16:creationId xmlns:a16="http://schemas.microsoft.com/office/drawing/2014/main" id="{59428C33-9658-70AF-BC78-EB71778671C4}"/>
                </a:ext>
                <a:ext uri="{C183D7F6-B498-43B3-948B-1728B52AA6E4}">
                  <adec:decorative xmlns:adec="http://schemas.microsoft.com/office/drawing/2017/decorative" val="1"/>
                </a:ext>
              </a:extLst>
            </p:cNvPr>
            <p:cNvSpPr/>
            <p:nvPr/>
          </p:nvSpPr>
          <p:spPr bwMode="auto">
            <a:xfrm>
              <a:off x="3610465" y="143467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3" name="Picture 2" descr="Zip Co logo SVG free download, id: 101874 - Brandlogos.net">
              <a:hlinkClick r:id="rId3"/>
              <a:extLst>
                <a:ext uri="{FF2B5EF4-FFF2-40B4-BE49-F238E27FC236}">
                  <a16:creationId xmlns:a16="http://schemas.microsoft.com/office/drawing/2014/main" id="{ACA3BE62-6182-E4AF-F6E7-01DF2D2DC182}"/>
                </a:ext>
              </a:extLst>
            </p:cNvPr>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746020" y="1580474"/>
              <a:ext cx="282965" cy="2571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a:extLst>
              <a:ext uri="{FF2B5EF4-FFF2-40B4-BE49-F238E27FC236}">
                <a16:creationId xmlns:a16="http://schemas.microsoft.com/office/drawing/2014/main" id="{9DA14065-93DD-89C0-0578-20704736D96F}"/>
              </a:ext>
              <a:ext uri="{C183D7F6-B498-43B3-948B-1728B52AA6E4}">
                <adec:decorative xmlns:adec="http://schemas.microsoft.com/office/drawing/2017/decorative" val="1"/>
              </a:ext>
            </a:extLst>
          </p:cNvPr>
          <p:cNvGrpSpPr>
            <a:grpSpLocks/>
          </p:cNvGrpSpPr>
          <p:nvPr/>
        </p:nvGrpSpPr>
        <p:grpSpPr>
          <a:xfrm>
            <a:off x="5499753" y="7370824"/>
            <a:ext cx="534543" cy="534543"/>
            <a:chOff x="12648363" y="6739401"/>
            <a:chExt cx="534543" cy="534543"/>
          </a:xfrm>
        </p:grpSpPr>
        <p:sp>
          <p:nvSpPr>
            <p:cNvPr id="29" name="Rounded Rectangle 46">
              <a:hlinkClick r:id="rId5"/>
              <a:extLst>
                <a:ext uri="{FF2B5EF4-FFF2-40B4-BE49-F238E27FC236}">
                  <a16:creationId xmlns:a16="http://schemas.microsoft.com/office/drawing/2014/main" id="{5B66A518-557B-939E-74B4-188FDADCAAA3}"/>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0" name="Graphic 29">
              <a:hlinkClick r:id="rId5"/>
              <a:extLst>
                <a:ext uri="{FF2B5EF4-FFF2-40B4-BE49-F238E27FC236}">
                  <a16:creationId xmlns:a16="http://schemas.microsoft.com/office/drawing/2014/main" id="{BDC6CB73-4143-A5D5-ADFC-976BB6999C94}"/>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2724341" y="6815379"/>
              <a:ext cx="382586" cy="382585"/>
            </a:xfrm>
            <a:prstGeom prst="rect">
              <a:avLst/>
            </a:prstGeom>
          </p:spPr>
        </p:pic>
      </p:grpSp>
      <p:grpSp>
        <p:nvGrpSpPr>
          <p:cNvPr id="35" name="Group 34">
            <a:extLst>
              <a:ext uri="{FF2B5EF4-FFF2-40B4-BE49-F238E27FC236}">
                <a16:creationId xmlns:a16="http://schemas.microsoft.com/office/drawing/2014/main" id="{95412A87-510F-0428-AD71-E03F3BB5FC13}"/>
              </a:ext>
              <a:ext uri="{C183D7F6-B498-43B3-948B-1728B52AA6E4}">
                <adec:decorative xmlns:adec="http://schemas.microsoft.com/office/drawing/2017/decorative" val="1"/>
              </a:ext>
            </a:extLst>
          </p:cNvPr>
          <p:cNvGrpSpPr>
            <a:grpSpLocks/>
          </p:cNvGrpSpPr>
          <p:nvPr/>
        </p:nvGrpSpPr>
        <p:grpSpPr>
          <a:xfrm>
            <a:off x="6792653" y="7370823"/>
            <a:ext cx="534544" cy="534544"/>
            <a:chOff x="3125234" y="13590476"/>
            <a:chExt cx="659280" cy="659280"/>
          </a:xfrm>
        </p:grpSpPr>
        <p:sp>
          <p:nvSpPr>
            <p:cNvPr id="36" name="Rounded Rectangle 56">
              <a:extLst>
                <a:ext uri="{FF2B5EF4-FFF2-40B4-BE49-F238E27FC236}">
                  <a16:creationId xmlns:a16="http://schemas.microsoft.com/office/drawing/2014/main" id="{2C9F921E-0721-6744-6C89-521B8978D069}"/>
                </a:ext>
              </a:extLst>
            </p:cNvPr>
            <p:cNvSpPr/>
            <p:nvPr/>
          </p:nvSpPr>
          <p:spPr bwMode="auto">
            <a:xfrm>
              <a:off x="3125234" y="13590476"/>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7" name="Graphic 36">
              <a:extLst>
                <a:ext uri="{FF2B5EF4-FFF2-40B4-BE49-F238E27FC236}">
                  <a16:creationId xmlns:a16="http://schemas.microsoft.com/office/drawing/2014/main" id="{69583D61-EAA7-E0B4-492C-634A0DDB00F5}"/>
                </a:ext>
              </a:extLst>
            </p:cNvPr>
            <p:cNvPicPr>
              <a:picLocks noChangeAspect="1"/>
            </p:cNvPicPr>
            <p:nvPr/>
          </p:nvPicPr>
          <p:blipFill>
            <a:blip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229606" y="13694555"/>
              <a:ext cx="451120" cy="451118"/>
            </a:xfrm>
            <a:prstGeom prst="rect">
              <a:avLst/>
            </a:prstGeom>
          </p:spPr>
        </p:pic>
      </p:grpSp>
      <p:grpSp>
        <p:nvGrpSpPr>
          <p:cNvPr id="46" name="Group 45">
            <a:extLst>
              <a:ext uri="{FF2B5EF4-FFF2-40B4-BE49-F238E27FC236}">
                <a16:creationId xmlns:a16="http://schemas.microsoft.com/office/drawing/2014/main" id="{9C6AFFCA-3FCE-40E6-4C72-BBBC7A8FC012}"/>
              </a:ext>
              <a:ext uri="{C183D7F6-B498-43B3-948B-1728B52AA6E4}">
                <adec:decorative xmlns:adec="http://schemas.microsoft.com/office/drawing/2017/decorative" val="1"/>
              </a:ext>
            </a:extLst>
          </p:cNvPr>
          <p:cNvGrpSpPr>
            <a:grpSpLocks/>
          </p:cNvGrpSpPr>
          <p:nvPr/>
        </p:nvGrpSpPr>
        <p:grpSpPr>
          <a:xfrm>
            <a:off x="7452732" y="7370824"/>
            <a:ext cx="534543" cy="534543"/>
            <a:chOff x="587375" y="1790700"/>
            <a:chExt cx="1371600" cy="1371600"/>
          </a:xfrm>
        </p:grpSpPr>
        <p:sp>
          <p:nvSpPr>
            <p:cNvPr id="47" name="Rounded Rectangle 46">
              <a:extLst>
                <a:ext uri="{FF2B5EF4-FFF2-40B4-BE49-F238E27FC236}">
                  <a16:creationId xmlns:a16="http://schemas.microsoft.com/office/drawing/2014/main" id="{5A118E62-9E60-9322-23C4-4DEC1D446ED9}"/>
                </a:ext>
              </a:extLst>
            </p:cNvPr>
            <p:cNvSpPr/>
            <p:nvPr/>
          </p:nvSpPr>
          <p:spPr bwMode="auto">
            <a:xfrm>
              <a:off x="587375" y="1790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8" name="Picture 2" descr="Microsoft PowerPoint Logo - PNG and Vector - Logo Download">
              <a:hlinkClick r:id="rId8"/>
              <a:extLst>
                <a:ext uri="{FF2B5EF4-FFF2-40B4-BE49-F238E27FC236}">
                  <a16:creationId xmlns:a16="http://schemas.microsoft.com/office/drawing/2014/main" id="{3EC3F8E4-1E27-19ED-4A74-335E2B052651}"/>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22643" y="2057400"/>
              <a:ext cx="901064" cy="838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7" name="Group 56">
            <a:extLst>
              <a:ext uri="{FF2B5EF4-FFF2-40B4-BE49-F238E27FC236}">
                <a16:creationId xmlns:a16="http://schemas.microsoft.com/office/drawing/2014/main" id="{CB41B347-A622-65D4-31AB-EE6949EFEF92}"/>
              </a:ext>
              <a:ext uri="{C183D7F6-B498-43B3-948B-1728B52AA6E4}">
                <adec:decorative xmlns:adec="http://schemas.microsoft.com/office/drawing/2017/decorative" val="1"/>
              </a:ext>
            </a:extLst>
          </p:cNvPr>
          <p:cNvGrpSpPr/>
          <p:nvPr/>
        </p:nvGrpSpPr>
        <p:grpSpPr>
          <a:xfrm>
            <a:off x="3532298" y="7395169"/>
            <a:ext cx="485852" cy="485852"/>
            <a:chOff x="9403139" y="934041"/>
            <a:chExt cx="485852" cy="485852"/>
          </a:xfrm>
        </p:grpSpPr>
        <p:sp>
          <p:nvSpPr>
            <p:cNvPr id="58" name="Rounded Rectangle 46">
              <a:hlinkClick r:id="rId10"/>
              <a:extLst>
                <a:ext uri="{FF2B5EF4-FFF2-40B4-BE49-F238E27FC236}">
                  <a16:creationId xmlns:a16="http://schemas.microsoft.com/office/drawing/2014/main" id="{4163A06B-8CF5-2B0C-67F2-AA2F517F44FE}"/>
                </a:ext>
              </a:extLst>
            </p:cNvPr>
            <p:cNvSpPr/>
            <p:nvPr/>
          </p:nvSpPr>
          <p:spPr bwMode="auto">
            <a:xfrm>
              <a:off x="9403139" y="934041"/>
              <a:ext cx="485852" cy="485852"/>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9" name="Picture 58">
              <a:extLst>
                <a:ext uri="{FF2B5EF4-FFF2-40B4-BE49-F238E27FC236}">
                  <a16:creationId xmlns:a16="http://schemas.microsoft.com/office/drawing/2014/main" id="{C7C2D32F-FB73-3F4A-B8C1-63EE15816FF9}"/>
                </a:ext>
              </a:extLst>
            </p:cNvPr>
            <p:cNvPicPr>
              <a:picLocks noChangeAspect="1"/>
            </p:cNvPicPr>
            <p:nvPr/>
          </p:nvPicPr>
          <p:blipFill>
            <a:blip r:embed="rId11"/>
            <a:stretch>
              <a:fillRect/>
            </a:stretch>
          </p:blipFill>
          <p:spPr>
            <a:xfrm>
              <a:off x="9423993" y="978259"/>
              <a:ext cx="402760" cy="402760"/>
            </a:xfrm>
            <a:prstGeom prst="rect">
              <a:avLst/>
            </a:prstGeom>
          </p:spPr>
        </p:pic>
      </p:grpSp>
      <p:grpSp>
        <p:nvGrpSpPr>
          <p:cNvPr id="60" name="Group 59">
            <a:extLst>
              <a:ext uri="{FF2B5EF4-FFF2-40B4-BE49-F238E27FC236}">
                <a16:creationId xmlns:a16="http://schemas.microsoft.com/office/drawing/2014/main" id="{4553417C-E777-6A51-1480-9054A3F65C80}"/>
              </a:ext>
              <a:ext uri="{C183D7F6-B498-43B3-948B-1728B52AA6E4}">
                <adec:decorative xmlns:adec="http://schemas.microsoft.com/office/drawing/2017/decorative" val="1"/>
              </a:ext>
            </a:extLst>
          </p:cNvPr>
          <p:cNvGrpSpPr>
            <a:grpSpLocks/>
          </p:cNvGrpSpPr>
          <p:nvPr/>
        </p:nvGrpSpPr>
        <p:grpSpPr>
          <a:xfrm>
            <a:off x="8115178" y="7370824"/>
            <a:ext cx="534543" cy="534543"/>
            <a:chOff x="12778532" y="5665565"/>
            <a:chExt cx="534543" cy="534543"/>
          </a:xfrm>
        </p:grpSpPr>
        <p:sp>
          <p:nvSpPr>
            <p:cNvPr id="61" name="Rounded Rectangle 46">
              <a:hlinkClick r:id="rId12"/>
              <a:extLst>
                <a:ext uri="{FF2B5EF4-FFF2-40B4-BE49-F238E27FC236}">
                  <a16:creationId xmlns:a16="http://schemas.microsoft.com/office/drawing/2014/main" id="{86460407-7CBB-2812-4B09-9266C47FD218}"/>
                </a:ext>
              </a:extLst>
            </p:cNvPr>
            <p:cNvSpPr/>
            <p:nvPr/>
          </p:nvSpPr>
          <p:spPr bwMode="auto">
            <a:xfrm>
              <a:off x="12778532" y="5665565"/>
              <a:ext cx="534543" cy="534543"/>
            </a:xfrm>
            <a:prstGeom prst="roundRect">
              <a:avLst/>
            </a:prstGeom>
            <a:solidFill>
              <a:sysClr val="window" lastClr="FFFFFF"/>
            </a:solidFill>
            <a:ln w="9525" cap="flat" cmpd="sng" algn="ctr">
              <a:noFill/>
              <a:prstDash val="solid"/>
              <a:headEnd type="none" w="med" len="med"/>
              <a:tailEnd type="none" w="med" len="med"/>
            </a:ln>
            <a:effectLst>
              <a:outerShdw blurRad="127643" dist="63500" dir="2700000" algn="tl" rotWithShape="0">
                <a:prstClr val="black">
                  <a:alpha val="20000"/>
                </a:prstClr>
              </a:outerShdw>
            </a:effectLst>
          </p:spPr>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2" name="Picture 61" descr="A picture containing graphics, logo, symbol, electric blue&#10;&#10;Description automatically generated">
              <a:hlinkClick r:id="rId12"/>
              <a:extLst>
                <a:ext uri="{FF2B5EF4-FFF2-40B4-BE49-F238E27FC236}">
                  <a16:creationId xmlns:a16="http://schemas.microsoft.com/office/drawing/2014/main" id="{65447BFC-20B2-1D1B-BBA9-57EDE4A37B90}"/>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2870088" y="5768479"/>
              <a:ext cx="382583" cy="371252"/>
            </a:xfrm>
            <a:prstGeom prst="rect">
              <a:avLst/>
            </a:prstGeom>
          </p:spPr>
        </p:pic>
      </p:grpSp>
      <p:grpSp>
        <p:nvGrpSpPr>
          <p:cNvPr id="63" name="Group 62">
            <a:extLst>
              <a:ext uri="{FF2B5EF4-FFF2-40B4-BE49-F238E27FC236}">
                <a16:creationId xmlns:a16="http://schemas.microsoft.com/office/drawing/2014/main" id="{F22DEE21-8E0E-52E5-08AD-E3EFDA6C671B}"/>
              </a:ext>
              <a:ext uri="{C183D7F6-B498-43B3-948B-1728B52AA6E4}">
                <adec:decorative xmlns:adec="http://schemas.microsoft.com/office/drawing/2017/decorative" val="1"/>
              </a:ext>
            </a:extLst>
          </p:cNvPr>
          <p:cNvGrpSpPr>
            <a:grpSpLocks/>
          </p:cNvGrpSpPr>
          <p:nvPr/>
        </p:nvGrpSpPr>
        <p:grpSpPr>
          <a:xfrm>
            <a:off x="8783986" y="7370824"/>
            <a:ext cx="534543" cy="534543"/>
            <a:chOff x="12498914" y="5650593"/>
            <a:chExt cx="534543" cy="534543"/>
          </a:xfrm>
        </p:grpSpPr>
        <p:sp>
          <p:nvSpPr>
            <p:cNvPr id="64" name="Rounded Rectangle 46">
              <a:hlinkClick r:id="rId14"/>
              <a:extLst>
                <a:ext uri="{FF2B5EF4-FFF2-40B4-BE49-F238E27FC236}">
                  <a16:creationId xmlns:a16="http://schemas.microsoft.com/office/drawing/2014/main" id="{C3D6445B-C01A-66F7-7BED-38BCBAE986D7}"/>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5" name="Picture 64" descr="Whiteboard icon in Windows 11 Color Style">
              <a:hlinkClick r:id="rId14"/>
              <a:extLst>
                <a:ext uri="{FF2B5EF4-FFF2-40B4-BE49-F238E27FC236}">
                  <a16:creationId xmlns:a16="http://schemas.microsoft.com/office/drawing/2014/main" id="{20992CE1-508E-DEE2-EDD1-5D360277889C}"/>
                </a:ext>
              </a:extLst>
            </p:cNvPr>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6" name="Group 65">
            <a:extLst>
              <a:ext uri="{FF2B5EF4-FFF2-40B4-BE49-F238E27FC236}">
                <a16:creationId xmlns:a16="http://schemas.microsoft.com/office/drawing/2014/main" id="{03D975C9-0754-6F5D-84D6-8415AC3F9C64}"/>
              </a:ext>
              <a:ext uri="{C183D7F6-B498-43B3-948B-1728B52AA6E4}">
                <adec:decorative xmlns:adec="http://schemas.microsoft.com/office/drawing/2017/decorative" val="1"/>
              </a:ext>
            </a:extLst>
          </p:cNvPr>
          <p:cNvGrpSpPr/>
          <p:nvPr/>
        </p:nvGrpSpPr>
        <p:grpSpPr>
          <a:xfrm>
            <a:off x="9446432" y="7395169"/>
            <a:ext cx="485852" cy="485852"/>
            <a:chOff x="587375" y="3695700"/>
            <a:chExt cx="1371600" cy="1371600"/>
          </a:xfrm>
        </p:grpSpPr>
        <p:sp>
          <p:nvSpPr>
            <p:cNvPr id="67" name="Rounded Rectangle 46">
              <a:hlinkClick r:id="rId10"/>
              <a:extLst>
                <a:ext uri="{FF2B5EF4-FFF2-40B4-BE49-F238E27FC236}">
                  <a16:creationId xmlns:a16="http://schemas.microsoft.com/office/drawing/2014/main" id="{98356EA6-4D98-F1B7-BC1E-DE241C1F15AB}"/>
                </a:ext>
              </a:extLst>
            </p:cNvPr>
            <p:cNvSpPr/>
            <p:nvPr/>
          </p:nvSpPr>
          <p:spPr bwMode="auto">
            <a:xfrm>
              <a:off x="587375" y="3695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8" name="Picture 67" descr="Onenote Icon of Flat style - Available in SVG, PNG, EPS, AI &amp; Icon fonts">
              <a:hlinkClick r:id="rId16"/>
              <a:extLst>
                <a:ext uri="{FF2B5EF4-FFF2-40B4-BE49-F238E27FC236}">
                  <a16:creationId xmlns:a16="http://schemas.microsoft.com/office/drawing/2014/main" id="{853B5D31-4BC9-20EC-ACAA-CA89E09F8987}"/>
                </a:ext>
              </a:extLst>
            </p:cNvPr>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782330" y="3890656"/>
              <a:ext cx="981689" cy="98168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9" name="Group 68">
            <a:extLst>
              <a:ext uri="{FF2B5EF4-FFF2-40B4-BE49-F238E27FC236}">
                <a16:creationId xmlns:a16="http://schemas.microsoft.com/office/drawing/2014/main" id="{F9207DE3-2037-E6CF-7D1B-FF11910DEADD}"/>
              </a:ext>
              <a:ext uri="{C183D7F6-B498-43B3-948B-1728B52AA6E4}">
                <adec:decorative xmlns:adec="http://schemas.microsoft.com/office/drawing/2017/decorative" val="1"/>
              </a:ext>
            </a:extLst>
          </p:cNvPr>
          <p:cNvGrpSpPr/>
          <p:nvPr/>
        </p:nvGrpSpPr>
        <p:grpSpPr>
          <a:xfrm>
            <a:off x="2715235" y="7272335"/>
            <a:ext cx="731520" cy="731520"/>
            <a:chOff x="7192195" y="1606515"/>
            <a:chExt cx="731520" cy="731520"/>
          </a:xfrm>
        </p:grpSpPr>
        <p:sp>
          <p:nvSpPr>
            <p:cNvPr id="70" name="Rounded Rectangle 56">
              <a:extLst>
                <a:ext uri="{FF2B5EF4-FFF2-40B4-BE49-F238E27FC236}">
                  <a16:creationId xmlns:a16="http://schemas.microsoft.com/office/drawing/2014/main" id="{F33E5C63-3071-3A32-B18D-2B02EB2B99AA}"/>
                </a:ext>
              </a:extLst>
            </p:cNvPr>
            <p:cNvSpPr/>
            <p:nvPr/>
          </p:nvSpPr>
          <p:spPr bwMode="auto">
            <a:xfrm>
              <a:off x="7309922" y="1700240"/>
              <a:ext cx="534544" cy="534544"/>
            </a:xfrm>
            <a:prstGeom prst="roundRect">
              <a:avLst/>
            </a:prstGeom>
            <a:solidFill>
              <a:srgbClr val="FFFFFF"/>
            </a:solidFill>
            <a:ln w="9525" cap="flat" cmpd="sng" algn="ctr">
              <a:noFill/>
              <a:prstDash val="solid"/>
              <a:headEnd type="none" w="med" len="med"/>
              <a:tailEnd type="none" w="med" len="med"/>
            </a:ln>
            <a:effectLst>
              <a:outerShdw blurRad="127643" dist="63500" dir="2700000" algn="tl" rotWithShape="0">
                <a:prstClr val="black">
                  <a:alpha val="20000"/>
                </a:prstClr>
              </a:outerShdw>
            </a:effectLst>
          </p:spPr>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71" name="Graphic 123">
              <a:extLst>
                <a:ext uri="{FF2B5EF4-FFF2-40B4-BE49-F238E27FC236}">
                  <a16:creationId xmlns:a16="http://schemas.microsoft.com/office/drawing/2014/main" id="{98BA802C-F62B-98F2-B772-9722A05794A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7192195" y="1606515"/>
              <a:ext cx="731520" cy="731520"/>
            </a:xfrm>
            <a:prstGeom prst="rect">
              <a:avLst/>
            </a:prstGeom>
          </p:spPr>
        </p:pic>
      </p:grpSp>
      <p:grpSp>
        <p:nvGrpSpPr>
          <p:cNvPr id="72" name="Group 71">
            <a:extLst>
              <a:ext uri="{FF2B5EF4-FFF2-40B4-BE49-F238E27FC236}">
                <a16:creationId xmlns:a16="http://schemas.microsoft.com/office/drawing/2014/main" id="{BC99A761-2887-7DE8-7F19-144AF1B6D7F7}"/>
              </a:ext>
              <a:ext uri="{C183D7F6-B498-43B3-948B-1728B52AA6E4}">
                <adec:decorative xmlns:adec="http://schemas.microsoft.com/office/drawing/2017/decorative" val="1"/>
              </a:ext>
            </a:extLst>
          </p:cNvPr>
          <p:cNvGrpSpPr/>
          <p:nvPr/>
        </p:nvGrpSpPr>
        <p:grpSpPr>
          <a:xfrm>
            <a:off x="2072603" y="7292455"/>
            <a:ext cx="691280" cy="691280"/>
            <a:chOff x="8408890" y="8865151"/>
            <a:chExt cx="852590" cy="852590"/>
          </a:xfrm>
        </p:grpSpPr>
        <p:sp>
          <p:nvSpPr>
            <p:cNvPr id="73" name="Rounded Rectangle 64">
              <a:extLst>
                <a:ext uri="{FF2B5EF4-FFF2-40B4-BE49-F238E27FC236}">
                  <a16:creationId xmlns:a16="http://schemas.microsoft.com/office/drawing/2014/main" id="{2D40F58B-202E-18E5-275E-AD73B23CA927}"/>
                </a:ext>
              </a:extLst>
            </p:cNvPr>
            <p:cNvSpPr/>
            <p:nvPr/>
          </p:nvSpPr>
          <p:spPr bwMode="auto">
            <a:xfrm>
              <a:off x="8523479" y="8961806"/>
              <a:ext cx="659280" cy="659280"/>
            </a:xfrm>
            <a:prstGeom prst="roundRect">
              <a:avLst/>
            </a:prstGeom>
            <a:solidFill>
              <a:srgbClr val="FFFFFF"/>
            </a:solidFill>
            <a:ln w="9525" cap="flat" cmpd="sng" algn="ctr">
              <a:noFill/>
              <a:prstDash val="solid"/>
              <a:headEnd type="none" w="med" len="med"/>
              <a:tailEnd type="none" w="med" len="med"/>
            </a:ln>
            <a:effectLst>
              <a:outerShdw blurRad="127643" dist="63500" dir="2700000" algn="tl" rotWithShape="0">
                <a:prstClr val="black">
                  <a:alpha val="20000"/>
                </a:prstClr>
              </a:outerShdw>
            </a:effectLst>
          </p:spPr>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74" name="Graphic 120">
              <a:extLst>
                <a:ext uri="{FF2B5EF4-FFF2-40B4-BE49-F238E27FC236}">
                  <a16:creationId xmlns:a16="http://schemas.microsoft.com/office/drawing/2014/main" id="{4CB54A65-7A92-0CA0-0AFC-CA46FB4C024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408890" y="8865151"/>
              <a:ext cx="852590" cy="852590"/>
            </a:xfrm>
            <a:prstGeom prst="rect">
              <a:avLst/>
            </a:prstGeom>
          </p:spPr>
        </p:pic>
      </p:grpSp>
      <p:grpSp>
        <p:nvGrpSpPr>
          <p:cNvPr id="85" name="Group 84">
            <a:extLst>
              <a:ext uri="{FF2B5EF4-FFF2-40B4-BE49-F238E27FC236}">
                <a16:creationId xmlns:a16="http://schemas.microsoft.com/office/drawing/2014/main" id="{64DF378F-7AF0-18A7-C8ED-E141583C0950}"/>
              </a:ext>
              <a:ext uri="{C183D7F6-B498-43B3-948B-1728B52AA6E4}">
                <adec:decorative xmlns:adec="http://schemas.microsoft.com/office/drawing/2017/decorative" val="1"/>
              </a:ext>
            </a:extLst>
          </p:cNvPr>
          <p:cNvGrpSpPr/>
          <p:nvPr/>
        </p:nvGrpSpPr>
        <p:grpSpPr>
          <a:xfrm>
            <a:off x="6122788" y="7370823"/>
            <a:ext cx="569167" cy="534544"/>
            <a:chOff x="4317425" y="101134"/>
            <a:chExt cx="569167" cy="534544"/>
          </a:xfrm>
        </p:grpSpPr>
        <p:sp>
          <p:nvSpPr>
            <p:cNvPr id="81" name="Rounded Rectangle 46">
              <a:hlinkClick r:id="rId10"/>
              <a:extLst>
                <a:ext uri="{FF2B5EF4-FFF2-40B4-BE49-F238E27FC236}">
                  <a16:creationId xmlns:a16="http://schemas.microsoft.com/office/drawing/2014/main" id="{14BE2441-33ED-C3D8-C165-E2A7EF00078E}"/>
                </a:ext>
              </a:extLst>
            </p:cNvPr>
            <p:cNvSpPr/>
            <p:nvPr/>
          </p:nvSpPr>
          <p:spPr bwMode="auto">
            <a:xfrm>
              <a:off x="4317425" y="101134"/>
              <a:ext cx="569167" cy="534544"/>
            </a:xfrm>
            <a:prstGeom prst="roundRect">
              <a:avLst/>
            </a:prstGeom>
            <a:solidFill>
              <a:srgbClr val="EFCB00"/>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2" name="Picture 81">
              <a:extLst>
                <a:ext uri="{FF2B5EF4-FFF2-40B4-BE49-F238E27FC236}">
                  <a16:creationId xmlns:a16="http://schemas.microsoft.com/office/drawing/2014/main" id="{53B1EEDA-0E28-C573-2884-7B14CBCAFB9C}"/>
                </a:ext>
              </a:extLst>
            </p:cNvPr>
            <p:cNvPicPr>
              <a:picLocks noChangeAspect="1"/>
            </p:cNvPicPr>
            <p:nvPr/>
          </p:nvPicPr>
          <p:blipFill>
            <a:blip r:embed="rId20"/>
            <a:stretch>
              <a:fillRect/>
            </a:stretch>
          </p:blipFill>
          <p:spPr>
            <a:xfrm>
              <a:off x="4391974" y="164544"/>
              <a:ext cx="419297" cy="419297"/>
            </a:xfrm>
            <a:prstGeom prst="rect">
              <a:avLst/>
            </a:prstGeom>
          </p:spPr>
        </p:pic>
      </p:grpSp>
      <p:grpSp>
        <p:nvGrpSpPr>
          <p:cNvPr id="86" name="Group 85">
            <a:extLst>
              <a:ext uri="{FF2B5EF4-FFF2-40B4-BE49-F238E27FC236}">
                <a16:creationId xmlns:a16="http://schemas.microsoft.com/office/drawing/2014/main" id="{A009F068-E138-40A8-3372-F7401C1A783B}"/>
              </a:ext>
              <a:ext uri="{C183D7F6-B498-43B3-948B-1728B52AA6E4}">
                <adec:decorative xmlns:adec="http://schemas.microsoft.com/office/drawing/2017/decorative" val="1"/>
              </a:ext>
            </a:extLst>
          </p:cNvPr>
          <p:cNvGrpSpPr/>
          <p:nvPr/>
        </p:nvGrpSpPr>
        <p:grpSpPr>
          <a:xfrm>
            <a:off x="0" y="1599847"/>
            <a:ext cx="12188952" cy="4713514"/>
            <a:chOff x="0" y="1672999"/>
            <a:chExt cx="12188952" cy="4713514"/>
          </a:xfrm>
        </p:grpSpPr>
        <p:sp>
          <p:nvSpPr>
            <p:cNvPr id="87" name="Rectangle: Rounded Corners 6">
              <a:extLst>
                <a:ext uri="{FF2B5EF4-FFF2-40B4-BE49-F238E27FC236}">
                  <a16:creationId xmlns:a16="http://schemas.microsoft.com/office/drawing/2014/main" id="{697318CE-EED6-0BBE-0D5A-29A6EF39FD54}"/>
                </a:ext>
                <a:ext uri="{C183D7F6-B498-43B3-948B-1728B52AA6E4}">
                  <adec:decorative xmlns:adec="http://schemas.microsoft.com/office/drawing/2017/decorative" val="1"/>
                </a:ext>
              </a:extLst>
            </p:cNvPr>
            <p:cNvSpPr>
              <a:spLocks/>
            </p:cNvSpPr>
            <p:nvPr/>
          </p:nvSpPr>
          <p:spPr bwMode="auto">
            <a:xfrm>
              <a:off x="588263" y="1715723"/>
              <a:ext cx="3315412" cy="2097087"/>
            </a:xfrm>
            <a:prstGeom prst="round2SameRect">
              <a:avLst>
                <a:gd name="adj1" fmla="val 0"/>
                <a:gd name="adj2" fmla="val 7267"/>
              </a:avLst>
            </a:prstGeom>
            <a:solidFill>
              <a:schemeClr val="bg1">
                <a:alpha val="73444"/>
              </a:schemeClr>
            </a:solidFill>
            <a:ln w="12700">
              <a:solidFill>
                <a:srgbClr val="D1C4E9"/>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8" name="Rectangle: Rounded Corners 6">
              <a:extLst>
                <a:ext uri="{FF2B5EF4-FFF2-40B4-BE49-F238E27FC236}">
                  <a16:creationId xmlns:a16="http://schemas.microsoft.com/office/drawing/2014/main" id="{41BAAC8B-8D12-02F5-258A-2259999DF282}"/>
                </a:ext>
                <a:ext uri="{C183D7F6-B498-43B3-948B-1728B52AA6E4}">
                  <adec:decorative xmlns:adec="http://schemas.microsoft.com/office/drawing/2017/decorative" val="1"/>
                </a:ext>
              </a:extLst>
            </p:cNvPr>
            <p:cNvSpPr>
              <a:spLocks/>
            </p:cNvSpPr>
            <p:nvPr/>
          </p:nvSpPr>
          <p:spPr bwMode="auto">
            <a:xfrm>
              <a:off x="4323378" y="1715723"/>
              <a:ext cx="3315412" cy="2097087"/>
            </a:xfrm>
            <a:prstGeom prst="round2SameRect">
              <a:avLst>
                <a:gd name="adj1" fmla="val 0"/>
                <a:gd name="adj2" fmla="val 7267"/>
              </a:avLst>
            </a:prstGeom>
            <a:solidFill>
              <a:schemeClr val="bg1">
                <a:alpha val="73444"/>
              </a:schemeClr>
            </a:solidFill>
            <a:ln w="12700">
              <a:solidFill>
                <a:srgbClr val="D1C4E9"/>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9" name="Rectangle: Rounded Corners 6">
              <a:extLst>
                <a:ext uri="{FF2B5EF4-FFF2-40B4-BE49-F238E27FC236}">
                  <a16:creationId xmlns:a16="http://schemas.microsoft.com/office/drawing/2014/main" id="{002A57C9-65AC-3395-1801-1034696B8EDE}"/>
                </a:ext>
                <a:ext uri="{C183D7F6-B498-43B3-948B-1728B52AA6E4}">
                  <adec:decorative xmlns:adec="http://schemas.microsoft.com/office/drawing/2017/decorative" val="1"/>
                </a:ext>
              </a:extLst>
            </p:cNvPr>
            <p:cNvSpPr>
              <a:spLocks/>
            </p:cNvSpPr>
            <p:nvPr/>
          </p:nvSpPr>
          <p:spPr bwMode="auto">
            <a:xfrm>
              <a:off x="8062557" y="1687513"/>
              <a:ext cx="3315412" cy="2097087"/>
            </a:xfrm>
            <a:prstGeom prst="round2SameRect">
              <a:avLst>
                <a:gd name="adj1" fmla="val 0"/>
                <a:gd name="adj2" fmla="val 7267"/>
              </a:avLst>
            </a:prstGeom>
            <a:solidFill>
              <a:schemeClr val="bg1">
                <a:alpha val="73444"/>
              </a:schemeClr>
            </a:solidFill>
            <a:ln w="12700">
              <a:solidFill>
                <a:srgbClr val="D1C4E9"/>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0" name="Rectangle: Rounded Corners 3">
              <a:extLst>
                <a:ext uri="{FF2B5EF4-FFF2-40B4-BE49-F238E27FC236}">
                  <a16:creationId xmlns:a16="http://schemas.microsoft.com/office/drawing/2014/main" id="{DC22D874-9809-D3B5-33C2-F01D0ECBF2E3}"/>
                </a:ext>
                <a:ext uri="{C183D7F6-B498-43B3-948B-1728B52AA6E4}">
                  <adec:decorative xmlns:adec="http://schemas.microsoft.com/office/drawing/2017/decorative" val="1"/>
                </a:ext>
              </a:extLst>
            </p:cNvPr>
            <p:cNvSpPr/>
            <p:nvPr/>
          </p:nvSpPr>
          <p:spPr bwMode="auto">
            <a:xfrm>
              <a:off x="0" y="1672999"/>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sp>
          <p:nvSpPr>
            <p:cNvPr id="91" name="Rectangle: Rounded Corners 6">
              <a:extLst>
                <a:ext uri="{FF2B5EF4-FFF2-40B4-BE49-F238E27FC236}">
                  <a16:creationId xmlns:a16="http://schemas.microsoft.com/office/drawing/2014/main" id="{BDEE7F25-A3F0-08C3-2751-860EEC8B8FC0}"/>
                </a:ext>
                <a:ext uri="{C183D7F6-B498-43B3-948B-1728B52AA6E4}">
                  <adec:decorative xmlns:adec="http://schemas.microsoft.com/office/drawing/2017/decorative" val="1"/>
                </a:ext>
              </a:extLst>
            </p:cNvPr>
            <p:cNvSpPr>
              <a:spLocks/>
            </p:cNvSpPr>
            <p:nvPr/>
          </p:nvSpPr>
          <p:spPr bwMode="auto">
            <a:xfrm>
              <a:off x="588263" y="4289426"/>
              <a:ext cx="3315412" cy="2097087"/>
            </a:xfrm>
            <a:prstGeom prst="round2SameRect">
              <a:avLst>
                <a:gd name="adj1" fmla="val 0"/>
                <a:gd name="adj2" fmla="val 7267"/>
              </a:avLst>
            </a:prstGeom>
            <a:solidFill>
              <a:schemeClr val="bg1">
                <a:alpha val="73444"/>
              </a:schemeClr>
            </a:solidFill>
            <a:ln w="12700">
              <a:solidFill>
                <a:srgbClr val="D1C4E9"/>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2" name="Rectangle: Rounded Corners 6">
              <a:extLst>
                <a:ext uri="{FF2B5EF4-FFF2-40B4-BE49-F238E27FC236}">
                  <a16:creationId xmlns:a16="http://schemas.microsoft.com/office/drawing/2014/main" id="{6A3F8432-651E-3AA0-5AC0-7BE1DC6F531B}"/>
                </a:ext>
                <a:ext uri="{C183D7F6-B498-43B3-948B-1728B52AA6E4}">
                  <adec:decorative xmlns:adec="http://schemas.microsoft.com/office/drawing/2017/decorative" val="1"/>
                </a:ext>
              </a:extLst>
            </p:cNvPr>
            <p:cNvSpPr>
              <a:spLocks/>
            </p:cNvSpPr>
            <p:nvPr/>
          </p:nvSpPr>
          <p:spPr bwMode="auto">
            <a:xfrm>
              <a:off x="4323378" y="4289426"/>
              <a:ext cx="3315412" cy="2097087"/>
            </a:xfrm>
            <a:prstGeom prst="round2SameRect">
              <a:avLst>
                <a:gd name="adj1" fmla="val 0"/>
                <a:gd name="adj2" fmla="val 7267"/>
              </a:avLst>
            </a:prstGeom>
            <a:solidFill>
              <a:schemeClr val="bg1">
                <a:alpha val="73444"/>
              </a:schemeClr>
            </a:solidFill>
            <a:ln w="12700">
              <a:solidFill>
                <a:srgbClr val="D1C4E9"/>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3" name="Rectangle: Rounded Corners 6">
              <a:extLst>
                <a:ext uri="{FF2B5EF4-FFF2-40B4-BE49-F238E27FC236}">
                  <a16:creationId xmlns:a16="http://schemas.microsoft.com/office/drawing/2014/main" id="{6AFCDB60-0FDD-232A-BF23-DB6F4C12028A}"/>
                </a:ext>
                <a:ext uri="{C183D7F6-B498-43B3-948B-1728B52AA6E4}">
                  <adec:decorative xmlns:adec="http://schemas.microsoft.com/office/drawing/2017/decorative" val="1"/>
                </a:ext>
              </a:extLst>
            </p:cNvPr>
            <p:cNvSpPr>
              <a:spLocks/>
            </p:cNvSpPr>
            <p:nvPr/>
          </p:nvSpPr>
          <p:spPr bwMode="auto">
            <a:xfrm>
              <a:off x="8062557" y="4289426"/>
              <a:ext cx="3315412" cy="2097087"/>
            </a:xfrm>
            <a:prstGeom prst="round2SameRect">
              <a:avLst>
                <a:gd name="adj1" fmla="val 0"/>
                <a:gd name="adj2" fmla="val 7267"/>
              </a:avLst>
            </a:prstGeom>
            <a:solidFill>
              <a:schemeClr val="bg1">
                <a:alpha val="73444"/>
              </a:schemeClr>
            </a:solidFill>
            <a:ln w="12700">
              <a:solidFill>
                <a:srgbClr val="D1C4E9"/>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4" name="Rectangle: Rounded Corners 3">
              <a:extLst>
                <a:ext uri="{FF2B5EF4-FFF2-40B4-BE49-F238E27FC236}">
                  <a16:creationId xmlns:a16="http://schemas.microsoft.com/office/drawing/2014/main" id="{63C6121D-446C-CA9F-E2D8-ECCB1DFEC9CB}"/>
                </a:ext>
                <a:ext uri="{C183D7F6-B498-43B3-948B-1728B52AA6E4}">
                  <adec:decorative xmlns:adec="http://schemas.microsoft.com/office/drawing/2017/decorative" val="1"/>
                </a:ext>
              </a:extLst>
            </p:cNvPr>
            <p:cNvSpPr/>
            <p:nvPr/>
          </p:nvSpPr>
          <p:spPr bwMode="auto">
            <a:xfrm>
              <a:off x="0" y="4274912"/>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grpSp>
      <p:sp>
        <p:nvSpPr>
          <p:cNvPr id="125" name="Rounded Rectangle 46">
            <a:extLst>
              <a:ext uri="{FF2B5EF4-FFF2-40B4-BE49-F238E27FC236}">
                <a16:creationId xmlns:a16="http://schemas.microsoft.com/office/drawing/2014/main" id="{37130710-64FE-D2C9-2594-C081CCE93C27}"/>
              </a:ext>
            </a:extLst>
          </p:cNvPr>
          <p:cNvSpPr/>
          <p:nvPr/>
        </p:nvSpPr>
        <p:spPr bwMode="auto">
          <a:xfrm>
            <a:off x="3452449" y="1284187"/>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5" name="TextBox 94">
            <a:extLst>
              <a:ext uri="{FF2B5EF4-FFF2-40B4-BE49-F238E27FC236}">
                <a16:creationId xmlns:a16="http://schemas.microsoft.com/office/drawing/2014/main" id="{B8661F52-1E48-24BB-31A7-B7A1416DA42F}"/>
              </a:ext>
            </a:extLst>
          </p:cNvPr>
          <p:cNvSpPr txBox="1">
            <a:spLocks/>
          </p:cNvSpPr>
          <p:nvPr/>
        </p:nvSpPr>
        <p:spPr>
          <a:xfrm>
            <a:off x="754898" y="1765216"/>
            <a:ext cx="2982142" cy="215444"/>
          </a:xfrm>
          <a:prstGeom prst="rect">
            <a:avLst/>
          </a:prstGeom>
          <a:noFill/>
        </p:spPr>
        <p:txBody>
          <a:bodyPr wrap="square" lIns="0" tIns="0" rIns="0" bIns="0" anchor="t">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Create a change plan</a:t>
            </a:r>
          </a:p>
        </p:txBody>
      </p:sp>
      <p:sp>
        <p:nvSpPr>
          <p:cNvPr id="96" name="Text Placeholder 2">
            <a:extLst>
              <a:ext uri="{FF2B5EF4-FFF2-40B4-BE49-F238E27FC236}">
                <a16:creationId xmlns:a16="http://schemas.microsoft.com/office/drawing/2014/main" id="{8E94FD1D-A747-6F35-4F78-5C58985ABCE6}"/>
              </a:ext>
            </a:extLst>
          </p:cNvPr>
          <p:cNvSpPr txBox="1">
            <a:spLocks/>
          </p:cNvSpPr>
          <p:nvPr/>
        </p:nvSpPr>
        <p:spPr>
          <a:xfrm>
            <a:off x="754898" y="2015524"/>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A change plan is essential for successful adoption of a service. </a:t>
            </a:r>
          </a:p>
        </p:txBody>
      </p:sp>
      <p:sp>
        <p:nvSpPr>
          <p:cNvPr id="97" name="Rectangle: Rounded Corners 6">
            <a:extLst>
              <a:ext uri="{FF2B5EF4-FFF2-40B4-BE49-F238E27FC236}">
                <a16:creationId xmlns:a16="http://schemas.microsoft.com/office/drawing/2014/main" id="{554A1916-4D47-D3FE-2132-34D56FEF29A1}"/>
              </a:ext>
              <a:ext uri="{C183D7F6-B498-43B3-948B-1728B52AA6E4}">
                <adec:decorative xmlns:adec="http://schemas.microsoft.com/office/drawing/2017/decorative" val="1"/>
              </a:ext>
            </a:extLst>
          </p:cNvPr>
          <p:cNvSpPr/>
          <p:nvPr/>
        </p:nvSpPr>
        <p:spPr bwMode="auto">
          <a:xfrm>
            <a:off x="737209" y="2598063"/>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8" name="Title 1">
            <a:extLst>
              <a:ext uri="{FF2B5EF4-FFF2-40B4-BE49-F238E27FC236}">
                <a16:creationId xmlns:a16="http://schemas.microsoft.com/office/drawing/2014/main" id="{5B0082EB-8388-89A0-08DA-36E5AE4EF6CD}"/>
              </a:ext>
            </a:extLst>
          </p:cNvPr>
          <p:cNvSpPr txBox="1">
            <a:spLocks/>
          </p:cNvSpPr>
          <p:nvPr/>
        </p:nvSpPr>
        <p:spPr>
          <a:xfrm>
            <a:off x="878319" y="2715159"/>
            <a:ext cx="2735299" cy="76944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Create an adoption plan for the adoption of Dynamics 365 CRM from an Excel based system.  Include the communication strategy for a six week rollout, user support requirements and anticipated objections from end users.</a:t>
            </a:r>
          </a:p>
        </p:txBody>
      </p:sp>
      <p:sp>
        <p:nvSpPr>
          <p:cNvPr id="119" name="Rounded Rectangle 46" descr="Forms app icon">
            <a:extLst>
              <a:ext uri="{FF2B5EF4-FFF2-40B4-BE49-F238E27FC236}">
                <a16:creationId xmlns:a16="http://schemas.microsoft.com/office/drawing/2014/main" id="{B892043D-C83C-452A-8853-17992D74558F}"/>
              </a:ext>
              <a:ext uri="{C183D7F6-B498-43B3-948B-1728B52AA6E4}">
                <adec:decorative xmlns:adec="http://schemas.microsoft.com/office/drawing/2017/decorative" val="0"/>
              </a:ext>
            </a:extLst>
          </p:cNvPr>
          <p:cNvSpPr/>
          <p:nvPr/>
        </p:nvSpPr>
        <p:spPr bwMode="auto">
          <a:xfrm>
            <a:off x="7488664" y="131944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9" name="TextBox 98">
            <a:extLst>
              <a:ext uri="{FF2B5EF4-FFF2-40B4-BE49-F238E27FC236}">
                <a16:creationId xmlns:a16="http://schemas.microsoft.com/office/drawing/2014/main" id="{27CBBA3B-44AF-39E3-0CF8-7E5BE77A2913}"/>
              </a:ext>
            </a:extLst>
          </p:cNvPr>
          <p:cNvSpPr txBox="1"/>
          <p:nvPr/>
        </p:nvSpPr>
        <p:spPr>
          <a:xfrm>
            <a:off x="4490013" y="1765216"/>
            <a:ext cx="2982142" cy="215444"/>
          </a:xfrm>
          <a:prstGeom prst="rect">
            <a:avLst/>
          </a:prstGeom>
          <a:noFill/>
        </p:spPr>
        <p:txBody>
          <a:bodyPr wrap="square" lIns="0" tIns="0" rIns="0" bIns="0" anchor="t">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Create a skills assessment form</a:t>
            </a:r>
          </a:p>
        </p:txBody>
      </p:sp>
      <p:sp>
        <p:nvSpPr>
          <p:cNvPr id="100" name="Text Placeholder 2">
            <a:extLst>
              <a:ext uri="{FF2B5EF4-FFF2-40B4-BE49-F238E27FC236}">
                <a16:creationId xmlns:a16="http://schemas.microsoft.com/office/drawing/2014/main" id="{B6A9E2EC-BFFF-2A54-E53C-691F5773DDCC}"/>
              </a:ext>
            </a:extLst>
          </p:cNvPr>
          <p:cNvSpPr txBox="1">
            <a:spLocks/>
          </p:cNvSpPr>
          <p:nvPr/>
        </p:nvSpPr>
        <p:spPr>
          <a:xfrm>
            <a:off x="4490013" y="2015524"/>
            <a:ext cx="2982142" cy="484748"/>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This skills assessment form can be used before and after training to identify the change in ability levels.</a:t>
            </a:r>
          </a:p>
        </p:txBody>
      </p:sp>
      <p:sp>
        <p:nvSpPr>
          <p:cNvPr id="101" name="Rectangle: Rounded Corners 6">
            <a:extLst>
              <a:ext uri="{FF2B5EF4-FFF2-40B4-BE49-F238E27FC236}">
                <a16:creationId xmlns:a16="http://schemas.microsoft.com/office/drawing/2014/main" id="{F01C826E-9393-3715-7972-FEEA5E41B214}"/>
              </a:ext>
              <a:ext uri="{C183D7F6-B498-43B3-948B-1728B52AA6E4}">
                <adec:decorative xmlns:adec="http://schemas.microsoft.com/office/drawing/2017/decorative" val="1"/>
              </a:ext>
            </a:extLst>
          </p:cNvPr>
          <p:cNvSpPr/>
          <p:nvPr/>
        </p:nvSpPr>
        <p:spPr bwMode="auto">
          <a:xfrm>
            <a:off x="4472324" y="2596959"/>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2" name="Title 1">
            <a:extLst>
              <a:ext uri="{FF2B5EF4-FFF2-40B4-BE49-F238E27FC236}">
                <a16:creationId xmlns:a16="http://schemas.microsoft.com/office/drawing/2014/main" id="{5C4FEDBE-C100-A3A0-DC24-C08A45622440}"/>
              </a:ext>
            </a:extLst>
          </p:cNvPr>
          <p:cNvSpPr txBox="1">
            <a:spLocks/>
          </p:cNvSpPr>
          <p:nvPr/>
        </p:nvSpPr>
        <p:spPr>
          <a:xfrm>
            <a:off x="4613434" y="2869047"/>
            <a:ext cx="2735299" cy="461665"/>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Create a skills assessment form for Dynamics 365 CRM to identify skills that can be tested before and after training. </a:t>
            </a:r>
          </a:p>
        </p:txBody>
      </p:sp>
      <p:sp>
        <p:nvSpPr>
          <p:cNvPr id="120" name="Rounded Rectangle 46" descr="Powerpoint app icon">
            <a:extLst>
              <a:ext uri="{FF2B5EF4-FFF2-40B4-BE49-F238E27FC236}">
                <a16:creationId xmlns:a16="http://schemas.microsoft.com/office/drawing/2014/main" id="{4FEA33BE-B5ED-3D48-A271-AD8231D12DC8}"/>
              </a:ext>
              <a:ext uri="{C183D7F6-B498-43B3-948B-1728B52AA6E4}">
                <adec:decorative xmlns:adec="http://schemas.microsoft.com/office/drawing/2017/decorative" val="0"/>
              </a:ext>
            </a:extLst>
          </p:cNvPr>
          <p:cNvSpPr/>
          <p:nvPr/>
        </p:nvSpPr>
        <p:spPr bwMode="auto">
          <a:xfrm>
            <a:off x="11150047" y="1321404"/>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3" name="TextBox 102">
            <a:extLst>
              <a:ext uri="{FF2B5EF4-FFF2-40B4-BE49-F238E27FC236}">
                <a16:creationId xmlns:a16="http://schemas.microsoft.com/office/drawing/2014/main" id="{2F1C6ECF-E45D-0A6A-CDF2-E0357938B2CF}"/>
              </a:ext>
            </a:extLst>
          </p:cNvPr>
          <p:cNvSpPr txBox="1"/>
          <p:nvPr/>
        </p:nvSpPr>
        <p:spPr>
          <a:xfrm>
            <a:off x="8229191" y="1765216"/>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Create the training deck</a:t>
            </a:r>
          </a:p>
        </p:txBody>
      </p:sp>
      <p:sp>
        <p:nvSpPr>
          <p:cNvPr id="104" name="Text Placeholder 2">
            <a:extLst>
              <a:ext uri="{FF2B5EF4-FFF2-40B4-BE49-F238E27FC236}">
                <a16:creationId xmlns:a16="http://schemas.microsoft.com/office/drawing/2014/main" id="{ED1C189F-1EE9-404B-DDBD-F138334AFD4A}"/>
              </a:ext>
            </a:extLst>
          </p:cNvPr>
          <p:cNvSpPr txBox="1">
            <a:spLocks/>
          </p:cNvSpPr>
          <p:nvPr/>
        </p:nvSpPr>
        <p:spPr>
          <a:xfrm>
            <a:off x="8229191" y="2015524"/>
            <a:ext cx="2982142" cy="484748"/>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You can use existing training materials like a user guide to create a PowerPoint for training.  You might need to add screenshots yourself after.</a:t>
            </a:r>
          </a:p>
        </p:txBody>
      </p:sp>
      <p:sp>
        <p:nvSpPr>
          <p:cNvPr id="105" name="Rectangle: Rounded Corners 6">
            <a:extLst>
              <a:ext uri="{FF2B5EF4-FFF2-40B4-BE49-F238E27FC236}">
                <a16:creationId xmlns:a16="http://schemas.microsoft.com/office/drawing/2014/main" id="{F39DEBE9-D820-D96D-5449-AB90C4219170}"/>
              </a:ext>
              <a:ext uri="{C183D7F6-B498-43B3-948B-1728B52AA6E4}">
                <adec:decorative xmlns:adec="http://schemas.microsoft.com/office/drawing/2017/decorative" val="1"/>
              </a:ext>
            </a:extLst>
          </p:cNvPr>
          <p:cNvSpPr/>
          <p:nvPr/>
        </p:nvSpPr>
        <p:spPr bwMode="auto">
          <a:xfrm>
            <a:off x="8211503" y="2596959"/>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6" name="Title 1">
            <a:extLst>
              <a:ext uri="{FF2B5EF4-FFF2-40B4-BE49-F238E27FC236}">
                <a16:creationId xmlns:a16="http://schemas.microsoft.com/office/drawing/2014/main" id="{902D1C4C-086B-9E96-FA2B-E48F8AD97336}"/>
              </a:ext>
            </a:extLst>
          </p:cNvPr>
          <p:cNvSpPr txBox="1">
            <a:spLocks/>
          </p:cNvSpPr>
          <p:nvPr/>
        </p:nvSpPr>
        <p:spPr>
          <a:xfrm>
            <a:off x="8352613" y="2792102"/>
            <a:ext cx="2735299" cy="615553"/>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228600" marR="0" lvl="0" indent="-228600" algn="l" defTabSz="932472" rtl="0" eaLnBrk="1" fontAlgn="base" latinLnBrk="0" hangingPunct="1">
              <a:lnSpc>
                <a:spcPct val="100000"/>
              </a:lnSpc>
              <a:spcBef>
                <a:spcPct val="0"/>
              </a:spcBef>
              <a:spcAft>
                <a:spcPct val="0"/>
              </a:spcAft>
              <a:buClrTx/>
              <a:buSzTx/>
              <a:buFontTx/>
              <a:buAutoNum type="arabicParenBoth"/>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Create presentation from file </a:t>
            </a:r>
            <a:r>
              <a:rPr kumimoji="0" lang="en-US" sz="1000" b="0" i="0" u="sng" strike="noStrike" kern="1200" cap="none" spc="0" normalizeH="0" baseline="0" noProof="0">
                <a:ln w="3175">
                  <a:noFill/>
                </a:ln>
                <a:solidFill>
                  <a:srgbClr val="0070C0"/>
                </a:solidFill>
                <a:effectLst/>
                <a:uLnTx/>
                <a:uFillTx/>
                <a:latin typeface="Segoe UI"/>
                <a:ea typeface="+mn-ea"/>
                <a:cs typeface="Segoe UI" pitchFamily="34" charset="0"/>
              </a:rPr>
              <a:t>End User Guide for Dynamics 365 </a:t>
            </a:r>
            <a:r>
              <a:rPr kumimoji="0" lang="en-US" sz="1000" b="0" i="0" u="sng" strike="noStrike" kern="1200" cap="none" spc="0" normalizeH="0" baseline="0" noProof="0" err="1">
                <a:ln w="3175">
                  <a:noFill/>
                </a:ln>
                <a:solidFill>
                  <a:srgbClr val="0070C0"/>
                </a:solidFill>
                <a:effectLst/>
                <a:uLnTx/>
                <a:uFillTx/>
                <a:latin typeface="Segoe UI"/>
                <a:ea typeface="+mn-ea"/>
                <a:cs typeface="Segoe UI" pitchFamily="34" charset="0"/>
              </a:rPr>
              <a:t>CRM.docx</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 </a:t>
            </a:r>
          </a:p>
          <a:p>
            <a:pPr marL="228600" marR="0" lvl="0" indent="-228600" algn="l" defTabSz="932472" rtl="0" eaLnBrk="1" fontAlgn="base" latinLnBrk="0" hangingPunct="1">
              <a:lnSpc>
                <a:spcPct val="100000"/>
              </a:lnSpc>
              <a:spcBef>
                <a:spcPct val="0"/>
              </a:spcBef>
              <a:spcAft>
                <a:spcPct val="0"/>
              </a:spcAft>
              <a:buClrTx/>
              <a:buSzTx/>
              <a:buFontTx/>
              <a:buAutoNum type="arabicParenBoth"/>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Add a top tips slide at the end of this presentation</a:t>
            </a:r>
          </a:p>
        </p:txBody>
      </p:sp>
      <p:sp>
        <p:nvSpPr>
          <p:cNvPr id="121" name="Rounded Rectangle 46" descr="Outlook app icon">
            <a:extLst>
              <a:ext uri="{FF2B5EF4-FFF2-40B4-BE49-F238E27FC236}">
                <a16:creationId xmlns:a16="http://schemas.microsoft.com/office/drawing/2014/main" id="{03DBFF40-569E-3C63-7207-E7E9B2178DE4}"/>
              </a:ext>
              <a:ext uri="{C183D7F6-B498-43B3-948B-1728B52AA6E4}">
                <adec:decorative xmlns:adec="http://schemas.microsoft.com/office/drawing/2017/decorative" val="0"/>
              </a:ext>
            </a:extLst>
          </p:cNvPr>
          <p:cNvSpPr/>
          <p:nvPr/>
        </p:nvSpPr>
        <p:spPr bwMode="auto">
          <a:xfrm>
            <a:off x="3424000" y="4032004"/>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7" name="TextBox 106">
            <a:extLst>
              <a:ext uri="{FF2B5EF4-FFF2-40B4-BE49-F238E27FC236}">
                <a16:creationId xmlns:a16="http://schemas.microsoft.com/office/drawing/2014/main" id="{C43D5435-B648-1836-1371-545938BFD0B1}"/>
              </a:ext>
            </a:extLst>
          </p:cNvPr>
          <p:cNvSpPr txBox="1"/>
          <p:nvPr/>
        </p:nvSpPr>
        <p:spPr>
          <a:xfrm>
            <a:off x="754898" y="4367129"/>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Write an email from sponsor</a:t>
            </a:r>
          </a:p>
        </p:txBody>
      </p:sp>
      <p:sp>
        <p:nvSpPr>
          <p:cNvPr id="108" name="Text Placeholder 2">
            <a:extLst>
              <a:ext uri="{FF2B5EF4-FFF2-40B4-BE49-F238E27FC236}">
                <a16:creationId xmlns:a16="http://schemas.microsoft.com/office/drawing/2014/main" id="{C0B4A8CC-9091-2F4E-006C-046A85F9B039}"/>
              </a:ext>
            </a:extLst>
          </p:cNvPr>
          <p:cNvSpPr txBox="1">
            <a:spLocks/>
          </p:cNvSpPr>
          <p:nvPr/>
        </p:nvSpPr>
        <p:spPr>
          <a:xfrm>
            <a:off x="754898" y="4617437"/>
            <a:ext cx="2982142" cy="484748"/>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Change is hard so you need an effective communication from a visible sponsor.  This creates an awesome email to </a:t>
            </a:r>
            <a:r>
              <a:rPr kumimoji="0" lang="en-US" sz="1050" b="0" i="0" u="none" strike="noStrike" kern="1200" cap="none" spc="0" normalizeH="0" baseline="0" noProof="0" err="1">
                <a:ln w="3175">
                  <a:noFill/>
                </a:ln>
                <a:solidFill>
                  <a:prstClr val="black"/>
                </a:solidFill>
                <a:effectLst/>
                <a:uLnTx/>
                <a:uFillTx/>
                <a:latin typeface="Segoe UI"/>
                <a:ea typeface="+mn-ea"/>
                <a:cs typeface="Segoe UI" panose="020B0502040204020203" pitchFamily="34" charset="0"/>
              </a:rPr>
              <a:t>customise</a:t>
            </a: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a:t>
            </a:r>
          </a:p>
        </p:txBody>
      </p:sp>
      <p:sp>
        <p:nvSpPr>
          <p:cNvPr id="109" name="Rectangle: Rounded Corners 6">
            <a:extLst>
              <a:ext uri="{FF2B5EF4-FFF2-40B4-BE49-F238E27FC236}">
                <a16:creationId xmlns:a16="http://schemas.microsoft.com/office/drawing/2014/main" id="{1191622F-08D7-7443-0D78-730AB872639A}"/>
              </a:ext>
              <a:ext uri="{C183D7F6-B498-43B3-948B-1728B52AA6E4}">
                <adec:decorative xmlns:adec="http://schemas.microsoft.com/office/drawing/2017/decorative" val="1"/>
              </a:ext>
            </a:extLst>
          </p:cNvPr>
          <p:cNvSpPr/>
          <p:nvPr/>
        </p:nvSpPr>
        <p:spPr bwMode="auto">
          <a:xfrm>
            <a:off x="737209" y="5199135"/>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0" name="Title 1">
            <a:extLst>
              <a:ext uri="{FF2B5EF4-FFF2-40B4-BE49-F238E27FC236}">
                <a16:creationId xmlns:a16="http://schemas.microsoft.com/office/drawing/2014/main" id="{EEEEF646-3457-73EE-ECD3-8A67A47F805D}"/>
              </a:ext>
            </a:extLst>
          </p:cNvPr>
          <p:cNvSpPr txBox="1">
            <a:spLocks/>
          </p:cNvSpPr>
          <p:nvPr/>
        </p:nvSpPr>
        <p:spPr>
          <a:xfrm>
            <a:off x="878319" y="5240390"/>
            <a:ext cx="2735299" cy="923330"/>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Draft with Copilot - Write an email from the Sales leader to all sellers announcing the transition from Excel based tracking to Dynamics 365.  State 5 benefits to the actual users themselves that will encourage them to switch over.  Share the launch date of 4th April.  </a:t>
            </a:r>
          </a:p>
        </p:txBody>
      </p:sp>
      <p:sp>
        <p:nvSpPr>
          <p:cNvPr id="122" name="Rounded Rectangle 46" descr="Whiteboard app icon">
            <a:extLst>
              <a:ext uri="{FF2B5EF4-FFF2-40B4-BE49-F238E27FC236}">
                <a16:creationId xmlns:a16="http://schemas.microsoft.com/office/drawing/2014/main" id="{F6DCFCDF-CA29-3B35-1E51-D6FEEECB0BAF}"/>
              </a:ext>
              <a:ext uri="{C183D7F6-B498-43B3-948B-1728B52AA6E4}">
                <adec:decorative xmlns:adec="http://schemas.microsoft.com/office/drawing/2017/decorative" val="0"/>
              </a:ext>
            </a:extLst>
          </p:cNvPr>
          <p:cNvSpPr/>
          <p:nvPr/>
        </p:nvSpPr>
        <p:spPr bwMode="auto">
          <a:xfrm>
            <a:off x="7509738" y="403164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1" name="TextBox 110">
            <a:extLst>
              <a:ext uri="{FF2B5EF4-FFF2-40B4-BE49-F238E27FC236}">
                <a16:creationId xmlns:a16="http://schemas.microsoft.com/office/drawing/2014/main" id="{30BF625B-61D4-B9FB-BEC1-800AC9A16A74}"/>
              </a:ext>
            </a:extLst>
          </p:cNvPr>
          <p:cNvSpPr txBox="1"/>
          <p:nvPr/>
        </p:nvSpPr>
        <p:spPr>
          <a:xfrm>
            <a:off x="4480833" y="4394671"/>
            <a:ext cx="3138213"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Generate ideas in a training session</a:t>
            </a:r>
          </a:p>
        </p:txBody>
      </p:sp>
      <p:sp>
        <p:nvSpPr>
          <p:cNvPr id="112" name="Text Placeholder 2">
            <a:extLst>
              <a:ext uri="{FF2B5EF4-FFF2-40B4-BE49-F238E27FC236}">
                <a16:creationId xmlns:a16="http://schemas.microsoft.com/office/drawing/2014/main" id="{7C60D88D-0036-5842-398E-60BC864C478E}"/>
              </a:ext>
            </a:extLst>
          </p:cNvPr>
          <p:cNvSpPr txBox="1">
            <a:spLocks/>
          </p:cNvSpPr>
          <p:nvPr/>
        </p:nvSpPr>
        <p:spPr>
          <a:xfrm>
            <a:off x="4490013" y="4617437"/>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In a workshop or training session I need to generate ideas and </a:t>
            </a:r>
            <a:r>
              <a:rPr kumimoji="0" lang="en-US" sz="1050" b="0" i="0" u="none" strike="noStrike" kern="1200" cap="none" spc="0" normalizeH="0" baseline="0" noProof="0" err="1">
                <a:ln w="3175">
                  <a:noFill/>
                </a:ln>
                <a:solidFill>
                  <a:prstClr val="black"/>
                </a:solidFill>
                <a:effectLst/>
                <a:uLnTx/>
                <a:uFillTx/>
                <a:latin typeface="Segoe UI"/>
                <a:ea typeface="+mn-ea"/>
                <a:cs typeface="Segoe UI" panose="020B0502040204020203" pitchFamily="34" charset="0"/>
              </a:rPr>
              <a:t>summarise</a:t>
            </a: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 these.</a:t>
            </a:r>
          </a:p>
        </p:txBody>
      </p:sp>
      <p:sp>
        <p:nvSpPr>
          <p:cNvPr id="113" name="Rectangle: Rounded Corners 6">
            <a:extLst>
              <a:ext uri="{FF2B5EF4-FFF2-40B4-BE49-F238E27FC236}">
                <a16:creationId xmlns:a16="http://schemas.microsoft.com/office/drawing/2014/main" id="{CF104821-DECC-0E6E-DAEC-4E2EB2ABBBFB}"/>
              </a:ext>
              <a:ext uri="{C183D7F6-B498-43B3-948B-1728B52AA6E4}">
                <adec:decorative xmlns:adec="http://schemas.microsoft.com/office/drawing/2017/decorative" val="1"/>
              </a:ext>
            </a:extLst>
          </p:cNvPr>
          <p:cNvSpPr/>
          <p:nvPr/>
        </p:nvSpPr>
        <p:spPr bwMode="auto">
          <a:xfrm>
            <a:off x="4484614" y="5219619"/>
            <a:ext cx="2992940" cy="964873"/>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4" name="Title 1">
            <a:extLst>
              <a:ext uri="{FF2B5EF4-FFF2-40B4-BE49-F238E27FC236}">
                <a16:creationId xmlns:a16="http://schemas.microsoft.com/office/drawing/2014/main" id="{B86A974A-5348-84A4-58BD-7CCC79FB8386}"/>
              </a:ext>
            </a:extLst>
          </p:cNvPr>
          <p:cNvSpPr txBox="1">
            <a:spLocks/>
          </p:cNvSpPr>
          <p:nvPr/>
        </p:nvSpPr>
        <p:spPr>
          <a:xfrm>
            <a:off x="4613434" y="5306046"/>
            <a:ext cx="2735299" cy="769441"/>
          </a:xfrm>
          <a:prstGeom prst="rect">
            <a:avLst/>
          </a:prstGeom>
          <a:noFill/>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Use the Suggest feature out in the prompt </a:t>
            </a:r>
            <a:b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b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“Ways that Dynamics CRM would help us serve our customers better than Excel”</a:t>
            </a:r>
          </a:p>
          <a:p>
            <a:pPr marL="0" marR="0" lvl="0" indent="0" algn="l" defTabSz="932472" rtl="0" eaLnBrk="1" fontAlgn="base" latinLnBrk="0" hangingPunct="1">
              <a:lnSpc>
                <a:spcPct val="100000"/>
              </a:lnSpc>
              <a:spcBef>
                <a:spcPct val="0"/>
              </a:spcBef>
              <a:spcAft>
                <a:spcPct val="0"/>
              </a:spcAft>
              <a:buClrTx/>
              <a:buSzTx/>
              <a:buFontTx/>
              <a:buNone/>
              <a:tabLst/>
              <a:defRPr/>
            </a:pPr>
            <a:b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b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Generate more and then use Categorize</a:t>
            </a:r>
          </a:p>
        </p:txBody>
      </p:sp>
      <p:sp>
        <p:nvSpPr>
          <p:cNvPr id="123" name="Rounded Rectangle 46" descr="Copilot icon">
            <a:extLst>
              <a:ext uri="{FF2B5EF4-FFF2-40B4-BE49-F238E27FC236}">
                <a16:creationId xmlns:a16="http://schemas.microsoft.com/office/drawing/2014/main" id="{8F93AE07-1DA8-5D47-3DC0-A3330F1E1C82}"/>
              </a:ext>
              <a:ext uri="{C183D7F6-B498-43B3-948B-1728B52AA6E4}">
                <adec:decorative xmlns:adec="http://schemas.microsoft.com/office/drawing/2017/decorative" val="0"/>
              </a:ext>
            </a:extLst>
          </p:cNvPr>
          <p:cNvSpPr/>
          <p:nvPr/>
        </p:nvSpPr>
        <p:spPr bwMode="auto">
          <a:xfrm>
            <a:off x="11169830" y="4019534"/>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5" name="TextBox 114">
            <a:extLst>
              <a:ext uri="{FF2B5EF4-FFF2-40B4-BE49-F238E27FC236}">
                <a16:creationId xmlns:a16="http://schemas.microsoft.com/office/drawing/2014/main" id="{B025A2EF-6D54-A435-0CC6-A2639BE3139F}"/>
              </a:ext>
            </a:extLst>
          </p:cNvPr>
          <p:cNvSpPr txBox="1"/>
          <p:nvPr/>
        </p:nvSpPr>
        <p:spPr>
          <a:xfrm>
            <a:off x="8229191" y="4367129"/>
            <a:ext cx="2982142" cy="215444"/>
          </a:xfrm>
          <a:prstGeom prst="rect">
            <a:avLst/>
          </a:prstGeom>
          <a:noFill/>
        </p:spPr>
        <p:txBody>
          <a:bodyPr wrap="square" lIns="0" tIns="0" rIns="0" bIns="0" anchor="t">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Write a follow up email</a:t>
            </a:r>
            <a:endParaRPr kumimoji="0" lang="en-US" sz="1400" b="1" i="0" u="none" strike="noStrike" kern="1200" cap="none" spc="0" normalizeH="0" baseline="0" noProof="0">
              <a:ln>
                <a:noFill/>
              </a:ln>
              <a:solidFill>
                <a:prstClr val="black"/>
              </a:solidFill>
              <a:effectLst/>
              <a:uLnTx/>
              <a:uFillTx/>
              <a:latin typeface="Segoe UI Semibold"/>
              <a:cs typeface="Segoe UI" pitchFamily="34" charset="0"/>
            </a:endParaRPr>
          </a:p>
        </p:txBody>
      </p:sp>
      <p:sp>
        <p:nvSpPr>
          <p:cNvPr id="116" name="Text Placeholder 2">
            <a:extLst>
              <a:ext uri="{FF2B5EF4-FFF2-40B4-BE49-F238E27FC236}">
                <a16:creationId xmlns:a16="http://schemas.microsoft.com/office/drawing/2014/main" id="{6F31CF01-C40D-E597-93EA-CD37041088B0}"/>
              </a:ext>
            </a:extLst>
          </p:cNvPr>
          <p:cNvSpPr txBox="1">
            <a:spLocks/>
          </p:cNvSpPr>
          <p:nvPr/>
        </p:nvSpPr>
        <p:spPr>
          <a:xfrm>
            <a:off x="8229191" y="4617437"/>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Thank training attendees for their presence on the </a:t>
            </a:r>
            <a:r>
              <a:rPr kumimoji="0" lang="en-US" sz="1050" b="0" i="0" u="none" strike="noStrike" kern="1200" cap="none" spc="0" normalizeH="0" baseline="0" noProof="0" err="1">
                <a:ln w="3175">
                  <a:noFill/>
                </a:ln>
                <a:solidFill>
                  <a:prstClr val="black"/>
                </a:solidFill>
                <a:effectLst/>
                <a:uLnTx/>
                <a:uFillTx/>
                <a:latin typeface="Segoe UI"/>
                <a:ea typeface="+mn-ea"/>
                <a:cs typeface="Segoe UI" panose="020B0502040204020203" pitchFamily="34" charset="0"/>
              </a:rPr>
              <a:t>cours</a:t>
            </a: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e and provide next steps.</a:t>
            </a:r>
          </a:p>
        </p:txBody>
      </p:sp>
      <p:sp>
        <p:nvSpPr>
          <p:cNvPr id="117" name="Rectangle: Rounded Corners 6">
            <a:extLst>
              <a:ext uri="{FF2B5EF4-FFF2-40B4-BE49-F238E27FC236}">
                <a16:creationId xmlns:a16="http://schemas.microsoft.com/office/drawing/2014/main" id="{1509F0EE-241B-2DF4-2DE4-E26ACEFE770B}"/>
              </a:ext>
              <a:ext uri="{C183D7F6-B498-43B3-948B-1728B52AA6E4}">
                <adec:decorative xmlns:adec="http://schemas.microsoft.com/office/drawing/2017/decorative" val="1"/>
              </a:ext>
            </a:extLst>
          </p:cNvPr>
          <p:cNvSpPr/>
          <p:nvPr/>
        </p:nvSpPr>
        <p:spPr bwMode="auto">
          <a:xfrm>
            <a:off x="8211503" y="5199135"/>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8" name="Title 1">
            <a:extLst>
              <a:ext uri="{FF2B5EF4-FFF2-40B4-BE49-F238E27FC236}">
                <a16:creationId xmlns:a16="http://schemas.microsoft.com/office/drawing/2014/main" id="{CBCBF4E9-AC9F-283B-0C3E-6A34686DF316}"/>
              </a:ext>
            </a:extLst>
          </p:cNvPr>
          <p:cNvSpPr txBox="1">
            <a:spLocks/>
          </p:cNvSpPr>
          <p:nvPr/>
        </p:nvSpPr>
        <p:spPr>
          <a:xfrm>
            <a:off x="8352613" y="5317335"/>
            <a:ext cx="2735299" cy="76944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a:rPr>
              <a:t>Using the transcript from this morning’s /Dynamics 365 training session write an email to attendees thanking them for attending, providing the top 5 topics covered, next steps and where they can get further support.</a:t>
            </a:r>
          </a:p>
        </p:txBody>
      </p:sp>
      <p:pic>
        <p:nvPicPr>
          <p:cNvPr id="127" name="Picture 126">
            <a:extLst>
              <a:ext uri="{FF2B5EF4-FFF2-40B4-BE49-F238E27FC236}">
                <a16:creationId xmlns:a16="http://schemas.microsoft.com/office/drawing/2014/main" id="{C87368D6-7E5A-E203-5DC0-369C9D221178}"/>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7558195" y="1398467"/>
            <a:ext cx="402760" cy="402760"/>
          </a:xfrm>
          <a:prstGeom prst="rect">
            <a:avLst/>
          </a:prstGeom>
        </p:spPr>
      </p:pic>
      <p:pic>
        <p:nvPicPr>
          <p:cNvPr id="130" name="Picture 129">
            <a:hlinkClick r:id="rId14"/>
            <a:extLst>
              <a:ext uri="{FF2B5EF4-FFF2-40B4-BE49-F238E27FC236}">
                <a16:creationId xmlns:a16="http://schemas.microsoft.com/office/drawing/2014/main" id="{5A61AC4E-77E9-4CE4-915E-8616E8A30103}"/>
              </a:ext>
              <a:ext uri="{C183D7F6-B498-43B3-948B-1728B52AA6E4}">
                <adec:decorative xmlns:adec="http://schemas.microsoft.com/office/drawing/2017/decorative" val="1"/>
              </a:ext>
            </a:extLst>
          </p:cNvPr>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7583411" y="4113257"/>
            <a:ext cx="382585" cy="382585"/>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2">
            <a:hlinkClick r:id="rId3"/>
            <a:extLst>
              <a:ext uri="{FF2B5EF4-FFF2-40B4-BE49-F238E27FC236}">
                <a16:creationId xmlns:a16="http://schemas.microsoft.com/office/drawing/2014/main" id="{B98E8002-909B-73AB-22CD-C7A104DDDE6A}"/>
              </a:ext>
              <a:ext uri="{C183D7F6-B498-43B3-948B-1728B52AA6E4}">
                <adec:decorative xmlns:adec="http://schemas.microsoft.com/office/drawing/2017/decorative" val="1"/>
              </a:ext>
            </a:extLst>
          </p:cNvPr>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297055" y="4154732"/>
            <a:ext cx="282966" cy="257174"/>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0">
            <a:extLst>
              <a:ext uri="{FF2B5EF4-FFF2-40B4-BE49-F238E27FC236}">
                <a16:creationId xmlns:a16="http://schemas.microsoft.com/office/drawing/2014/main" id="{2E7B2CE4-3CE2-8BDD-8211-FE9AF6D3EDD2}"/>
              </a:ext>
              <a:ext uri="{C183D7F6-B498-43B3-948B-1728B52AA6E4}">
                <adec:decorative xmlns:adec="http://schemas.microsoft.com/office/drawing/2017/decorative" val="1"/>
              </a:ext>
            </a:extLst>
          </p:cNvPr>
          <p:cNvSpPr txBox="1">
            <a:spLocks noGrp="1"/>
          </p:cNvSpPr>
          <p:nvPr>
            <p:ph type="title"/>
          </p:nvPr>
        </p:nvSpPr>
        <p:spPr>
          <a:xfrm rot="2676086">
            <a:off x="8706517" y="789071"/>
            <a:ext cx="5000625" cy="307777"/>
          </a:xfrm>
          <a:prstGeom prst="rect">
            <a:avLst/>
          </a:prstGeom>
          <a:solidFill>
            <a:srgbClr val="FEF000"/>
          </a:solid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80808"/>
                </a:solidFill>
                <a:effectLst/>
                <a:uLnTx/>
                <a:uFillTx/>
                <a:latin typeface="Segoe UI"/>
                <a:ea typeface="+mn-ea"/>
                <a:cs typeface="+mn-cs"/>
              </a:rPr>
              <a:t>Completed Example</a:t>
            </a:r>
          </a:p>
        </p:txBody>
      </p:sp>
      <p:pic>
        <p:nvPicPr>
          <p:cNvPr id="2" name="Picture 1" descr="Word logo">
            <a:extLst>
              <a:ext uri="{FF2B5EF4-FFF2-40B4-BE49-F238E27FC236}">
                <a16:creationId xmlns:a16="http://schemas.microsoft.com/office/drawing/2014/main" id="{1148564B-96E5-B35F-93F2-419CEEA27FDE}"/>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3524763" y="1416967"/>
            <a:ext cx="365760" cy="365760"/>
          </a:xfrm>
          <a:prstGeom prst="rect">
            <a:avLst/>
          </a:prstGeom>
        </p:spPr>
      </p:pic>
      <p:pic>
        <p:nvPicPr>
          <p:cNvPr id="3" name="Picture 2" descr="Outlook logo">
            <a:extLst>
              <a:ext uri="{FF2B5EF4-FFF2-40B4-BE49-F238E27FC236}">
                <a16:creationId xmlns:a16="http://schemas.microsoft.com/office/drawing/2014/main" id="{C400F14E-2B9C-FC01-6AE4-9EDE2555A93F}"/>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3516194" y="4142994"/>
            <a:ext cx="365760" cy="365760"/>
          </a:xfrm>
          <a:prstGeom prst="rect">
            <a:avLst/>
          </a:prstGeom>
        </p:spPr>
      </p:pic>
      <p:pic>
        <p:nvPicPr>
          <p:cNvPr id="4" name="Picture 3" descr="PowerPoint logo">
            <a:extLst>
              <a:ext uri="{FF2B5EF4-FFF2-40B4-BE49-F238E27FC236}">
                <a16:creationId xmlns:a16="http://schemas.microsoft.com/office/drawing/2014/main" id="{6A17D630-656A-3947-2ED1-6307C6EBDEF8}"/>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11237977" y="1416967"/>
            <a:ext cx="365760" cy="365760"/>
          </a:xfrm>
          <a:prstGeom prst="rect">
            <a:avLst/>
          </a:prstGeom>
        </p:spPr>
      </p:pic>
    </p:spTree>
    <p:extLst>
      <p:ext uri="{BB962C8B-B14F-4D97-AF65-F5344CB8AC3E}">
        <p14:creationId xmlns:p14="http://schemas.microsoft.com/office/powerpoint/2010/main" val="49354749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Rounded Corners 8">
            <a:extLst>
              <a:ext uri="{FF2B5EF4-FFF2-40B4-BE49-F238E27FC236}">
                <a16:creationId xmlns:a16="http://schemas.microsoft.com/office/drawing/2014/main" id="{7D906D65-A401-CDF8-07BA-27BF1D08502B}"/>
              </a:ext>
              <a:ext uri="{C183D7F6-B498-43B3-948B-1728B52AA6E4}">
                <adec:decorative xmlns:adec="http://schemas.microsoft.com/office/drawing/2017/decorative" val="1"/>
              </a:ext>
            </a:extLst>
          </p:cNvPr>
          <p:cNvSpPr/>
          <p:nvPr/>
        </p:nvSpPr>
        <p:spPr bwMode="auto">
          <a:xfrm>
            <a:off x="584200" y="1291432"/>
            <a:ext cx="2559050" cy="2299494"/>
          </a:xfrm>
          <a:prstGeom prst="roundRect">
            <a:avLst>
              <a:gd name="adj" fmla="val 3648"/>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50000"/>
              </a:lnSpc>
              <a:spcBef>
                <a:spcPts val="600"/>
              </a:spcBef>
              <a:spcAft>
                <a:spcPts val="600"/>
              </a:spcAft>
              <a:buClrTx/>
              <a:buSzTx/>
              <a:buFontTx/>
              <a:buNone/>
              <a:tabLst/>
              <a:defRPr/>
            </a:pPr>
            <a:r>
              <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Team 1</a:t>
            </a: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p:txBody>
      </p:sp>
      <p:sp>
        <p:nvSpPr>
          <p:cNvPr id="3" name="Rectangle: Rounded Corners 8">
            <a:extLst>
              <a:ext uri="{FF2B5EF4-FFF2-40B4-BE49-F238E27FC236}">
                <a16:creationId xmlns:a16="http://schemas.microsoft.com/office/drawing/2014/main" id="{087BED2E-643B-4391-DAF0-EA326A79A13A}"/>
              </a:ext>
              <a:ext uri="{C183D7F6-B498-43B3-948B-1728B52AA6E4}">
                <adec:decorative xmlns:adec="http://schemas.microsoft.com/office/drawing/2017/decorative" val="1"/>
              </a:ext>
            </a:extLst>
          </p:cNvPr>
          <p:cNvSpPr/>
          <p:nvPr/>
        </p:nvSpPr>
        <p:spPr bwMode="auto">
          <a:xfrm>
            <a:off x="3405717" y="1291432"/>
            <a:ext cx="2559050" cy="2299494"/>
          </a:xfrm>
          <a:prstGeom prst="roundRect">
            <a:avLst>
              <a:gd name="adj" fmla="val 3648"/>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50000"/>
              </a:lnSpc>
              <a:spcBef>
                <a:spcPts val="600"/>
              </a:spcBef>
              <a:spcAft>
                <a:spcPts val="600"/>
              </a:spcAft>
              <a:buClrTx/>
              <a:buSzTx/>
              <a:buFontTx/>
              <a:buNone/>
              <a:tabLst/>
              <a:defRPr/>
            </a:pPr>
            <a:r>
              <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Team 2</a:t>
            </a: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p:txBody>
      </p:sp>
      <p:sp>
        <p:nvSpPr>
          <p:cNvPr id="4" name="Rectangle: Rounded Corners 8">
            <a:extLst>
              <a:ext uri="{FF2B5EF4-FFF2-40B4-BE49-F238E27FC236}">
                <a16:creationId xmlns:a16="http://schemas.microsoft.com/office/drawing/2014/main" id="{1FAE4A14-D46A-C7CA-7EE1-532C9FF07131}"/>
              </a:ext>
              <a:ext uri="{C183D7F6-B498-43B3-948B-1728B52AA6E4}">
                <adec:decorative xmlns:adec="http://schemas.microsoft.com/office/drawing/2017/decorative" val="1"/>
              </a:ext>
            </a:extLst>
          </p:cNvPr>
          <p:cNvSpPr/>
          <p:nvPr/>
        </p:nvSpPr>
        <p:spPr bwMode="auto">
          <a:xfrm>
            <a:off x="6227234" y="1291432"/>
            <a:ext cx="2559050" cy="2299494"/>
          </a:xfrm>
          <a:prstGeom prst="roundRect">
            <a:avLst>
              <a:gd name="adj" fmla="val 3648"/>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50000"/>
              </a:lnSpc>
              <a:spcBef>
                <a:spcPts val="600"/>
              </a:spcBef>
              <a:spcAft>
                <a:spcPts val="600"/>
              </a:spcAft>
              <a:buClrTx/>
              <a:buSzTx/>
              <a:buFontTx/>
              <a:buNone/>
              <a:tabLst/>
              <a:defRPr/>
            </a:pPr>
            <a:r>
              <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Team 3</a:t>
            </a: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p:txBody>
      </p:sp>
      <p:sp>
        <p:nvSpPr>
          <p:cNvPr id="8" name="Rectangle: Rounded Corners 8">
            <a:extLst>
              <a:ext uri="{FF2B5EF4-FFF2-40B4-BE49-F238E27FC236}">
                <a16:creationId xmlns:a16="http://schemas.microsoft.com/office/drawing/2014/main" id="{6D1CB643-9226-66BD-3F82-B1B5C029B5F3}"/>
              </a:ext>
              <a:ext uri="{C183D7F6-B498-43B3-948B-1728B52AA6E4}">
                <adec:decorative xmlns:adec="http://schemas.microsoft.com/office/drawing/2017/decorative" val="1"/>
              </a:ext>
            </a:extLst>
          </p:cNvPr>
          <p:cNvSpPr/>
          <p:nvPr/>
        </p:nvSpPr>
        <p:spPr bwMode="auto">
          <a:xfrm>
            <a:off x="584200" y="3848815"/>
            <a:ext cx="2559050" cy="2299494"/>
          </a:xfrm>
          <a:prstGeom prst="roundRect">
            <a:avLst>
              <a:gd name="adj" fmla="val 3648"/>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50000"/>
              </a:lnSpc>
              <a:spcBef>
                <a:spcPts val="600"/>
              </a:spcBef>
              <a:spcAft>
                <a:spcPts val="600"/>
              </a:spcAft>
              <a:buClrTx/>
              <a:buSzTx/>
              <a:buFontTx/>
              <a:buNone/>
              <a:tabLst/>
              <a:defRPr/>
            </a:pPr>
            <a:r>
              <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Team 4</a:t>
            </a: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p:txBody>
      </p:sp>
      <p:sp>
        <p:nvSpPr>
          <p:cNvPr id="9" name="Rectangle: Rounded Corners 8">
            <a:extLst>
              <a:ext uri="{FF2B5EF4-FFF2-40B4-BE49-F238E27FC236}">
                <a16:creationId xmlns:a16="http://schemas.microsoft.com/office/drawing/2014/main" id="{ED326341-2924-FD8B-DDAA-412245951119}"/>
              </a:ext>
              <a:ext uri="{C183D7F6-B498-43B3-948B-1728B52AA6E4}">
                <adec:decorative xmlns:adec="http://schemas.microsoft.com/office/drawing/2017/decorative" val="1"/>
              </a:ext>
            </a:extLst>
          </p:cNvPr>
          <p:cNvSpPr/>
          <p:nvPr/>
        </p:nvSpPr>
        <p:spPr bwMode="auto">
          <a:xfrm>
            <a:off x="3405717" y="3848815"/>
            <a:ext cx="2559050" cy="2299494"/>
          </a:xfrm>
          <a:prstGeom prst="roundRect">
            <a:avLst>
              <a:gd name="adj" fmla="val 3648"/>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50000"/>
              </a:lnSpc>
              <a:spcBef>
                <a:spcPts val="600"/>
              </a:spcBef>
              <a:spcAft>
                <a:spcPts val="600"/>
              </a:spcAft>
              <a:buClrTx/>
              <a:buSzTx/>
              <a:buFontTx/>
              <a:buNone/>
              <a:tabLst/>
              <a:defRPr/>
            </a:pPr>
            <a:r>
              <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Team 5</a:t>
            </a: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0" marR="0" lvl="0" indent="0" algn="l" defTabSz="1280160" rtl="0" eaLnBrk="1" fontAlgn="auto" latinLnBrk="0" hangingPunct="1">
              <a:lnSpc>
                <a:spcPct val="90000"/>
              </a:lnSpc>
              <a:spcBef>
                <a:spcPts val="600"/>
              </a:spcBef>
              <a:spcAft>
                <a:spcPts val="600"/>
              </a:spcAft>
              <a:buClrTx/>
              <a:buSzTx/>
              <a:buFontTx/>
              <a:buNone/>
              <a:tabLst/>
              <a:defRPr/>
            </a:pPr>
            <a:endParaRPr kumimoji="0" lang="en-US" sz="1200" b="0" i="0" u="none" strike="noStrike" kern="1200" cap="none" spc="0" normalizeH="0" baseline="0" noProof="0">
              <a:ln>
                <a:noFill/>
              </a:ln>
              <a:solidFill>
                <a:srgbClr val="080808"/>
              </a:solidFill>
              <a:effectLst/>
              <a:uLnTx/>
              <a:uFillTx/>
              <a:latin typeface="Segoe UI"/>
              <a:ea typeface="+mn-ea"/>
              <a:cs typeface="Segoe UI" pitchFamily="34" charset="0"/>
            </a:endParaRPr>
          </a:p>
        </p:txBody>
      </p:sp>
      <p:sp>
        <p:nvSpPr>
          <p:cNvPr id="10" name="Rectangle: Rounded Corners 8">
            <a:extLst>
              <a:ext uri="{FF2B5EF4-FFF2-40B4-BE49-F238E27FC236}">
                <a16:creationId xmlns:a16="http://schemas.microsoft.com/office/drawing/2014/main" id="{6D1060F1-2BBF-6F21-19D4-B45E5079C5F0}"/>
              </a:ext>
              <a:ext uri="{C183D7F6-B498-43B3-948B-1728B52AA6E4}">
                <adec:decorative xmlns:adec="http://schemas.microsoft.com/office/drawing/2017/decorative" val="1"/>
              </a:ext>
            </a:extLst>
          </p:cNvPr>
          <p:cNvSpPr/>
          <p:nvPr/>
        </p:nvSpPr>
        <p:spPr bwMode="auto">
          <a:xfrm>
            <a:off x="6227234" y="3848815"/>
            <a:ext cx="2559050" cy="2299494"/>
          </a:xfrm>
          <a:prstGeom prst="roundRect">
            <a:avLst>
              <a:gd name="adj" fmla="val 3648"/>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50000"/>
              </a:lnSpc>
              <a:spcBef>
                <a:spcPts val="600"/>
              </a:spcBef>
              <a:spcAft>
                <a:spcPts val="600"/>
              </a:spcAft>
              <a:buClrTx/>
              <a:buSzTx/>
              <a:buFontTx/>
              <a:buNone/>
              <a:tabLst/>
              <a:defRPr/>
            </a:pPr>
            <a:r>
              <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Team 6</a:t>
            </a: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p:txBody>
      </p:sp>
      <p:sp>
        <p:nvSpPr>
          <p:cNvPr id="11" name="Rectangle: Rounded Corners 8">
            <a:extLst>
              <a:ext uri="{FF2B5EF4-FFF2-40B4-BE49-F238E27FC236}">
                <a16:creationId xmlns:a16="http://schemas.microsoft.com/office/drawing/2014/main" id="{A0F6536F-01B5-4CB8-C9D1-84FEB4ABAFEC}"/>
              </a:ext>
              <a:ext uri="{C183D7F6-B498-43B3-948B-1728B52AA6E4}">
                <adec:decorative xmlns:adec="http://schemas.microsoft.com/office/drawing/2017/decorative" val="1"/>
              </a:ext>
            </a:extLst>
          </p:cNvPr>
          <p:cNvSpPr/>
          <p:nvPr/>
        </p:nvSpPr>
        <p:spPr bwMode="auto">
          <a:xfrm>
            <a:off x="9048750" y="3848815"/>
            <a:ext cx="2559050" cy="2299494"/>
          </a:xfrm>
          <a:prstGeom prst="roundRect">
            <a:avLst>
              <a:gd name="adj" fmla="val 3648"/>
            </a:avLst>
          </a:prstGeom>
          <a:solidFill>
            <a:schemeClr val="bg1">
              <a:alpha val="50000"/>
            </a:schemeClr>
          </a:solidFill>
          <a:ln w="9525">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50000"/>
              </a:lnSpc>
              <a:spcBef>
                <a:spcPts val="600"/>
              </a:spcBef>
              <a:spcAft>
                <a:spcPts val="600"/>
              </a:spcAft>
              <a:buClrTx/>
              <a:buSzTx/>
              <a:buFontTx/>
              <a:buNone/>
              <a:tabLst/>
              <a:defRPr/>
            </a:pPr>
            <a:r>
              <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Team 7</a:t>
            </a: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a:p>
            <a:pPr marL="228600" marR="0" lvl="0" indent="-228600" algn="l" defTabSz="1280160" rtl="0" eaLnBrk="1" fontAlgn="auto" latinLnBrk="0" hangingPunct="1">
              <a:lnSpc>
                <a:spcPct val="50000"/>
              </a:lnSpc>
              <a:spcBef>
                <a:spcPts val="600"/>
              </a:spcBef>
              <a:spcAft>
                <a:spcPts val="600"/>
              </a:spcAft>
              <a:buClrTx/>
              <a:buSzTx/>
              <a:buFont typeface="+mj-lt"/>
              <a:buAutoNum type="arabicPeriod"/>
              <a:tabLst/>
              <a:defRPr/>
            </a:pPr>
            <a:r>
              <a:rPr kumimoji="0" lang="en-US" sz="1200" b="0" i="0" u="none" strike="noStrike" kern="1200" cap="none" spc="-50" normalizeH="0" baseline="0" noProof="0" err="1">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rPr>
              <a:t>Abc</a:t>
            </a:r>
            <a:endParaRPr kumimoji="0" lang="en-US" sz="1200" b="0" i="0" u="none" strike="noStrike" kern="1200" cap="none" spc="-50" normalizeH="0" baseline="0" noProof="0">
              <a:ln w="3175">
                <a:noFill/>
              </a:ln>
              <a:gradFill flip="none" rotWithShape="1">
                <a:gsLst>
                  <a:gs pos="0">
                    <a:srgbClr val="0078D4"/>
                  </a:gs>
                  <a:gs pos="91000">
                    <a:srgbClr val="8661C5"/>
                  </a:gs>
                </a:gsLst>
                <a:lin ang="5400000" scaled="1"/>
                <a:tileRect/>
              </a:gradFill>
              <a:effectLst/>
              <a:uLnTx/>
              <a:uFillTx/>
              <a:latin typeface="Segoe UI Semibold"/>
              <a:ea typeface="+mn-ea"/>
              <a:cs typeface="Segoe UI Semibold" panose="020B0502040204020203" pitchFamily="34" charset="0"/>
            </a:endParaRPr>
          </a:p>
        </p:txBody>
      </p:sp>
      <p:sp>
        <p:nvSpPr>
          <p:cNvPr id="5" name="Title 1">
            <a:extLst>
              <a:ext uri="{FF2B5EF4-FFF2-40B4-BE49-F238E27FC236}">
                <a16:creationId xmlns:a16="http://schemas.microsoft.com/office/drawing/2014/main" id="{3901D820-F934-1A13-3319-A4B3493799F5}"/>
              </a:ext>
            </a:extLst>
          </p:cNvPr>
          <p:cNvSpPr txBox="1">
            <a:spLocks noGrp="1"/>
          </p:cNvSpPr>
          <p:nvPr>
            <p:ph type="title"/>
          </p:nvPr>
        </p:nvSpPr>
        <p:spPr>
          <a:xfrm>
            <a:off x="584200" y="558802"/>
            <a:ext cx="10231018" cy="47474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algn="l" defTabSz="932742" rtl="0" eaLnBrk="1" latinLnBrk="0" hangingPunct="1">
              <a:lnSpc>
                <a:spcPct val="100000"/>
              </a:lnSpc>
              <a:spcBef>
                <a:spcPct val="0"/>
              </a:spcBef>
              <a:buNone/>
              <a:defRPr lang="en-US" sz="3200" b="0" kern="1200" cap="none" spc="-50" baseline="0" dirty="0" smtClean="0">
                <a:ln w="3175">
                  <a:noFill/>
                </a:ln>
                <a:gradFill>
                  <a:gsLst>
                    <a:gs pos="50000">
                      <a:schemeClr val="accent5"/>
                    </a:gs>
                    <a:gs pos="0">
                      <a:schemeClr val="accent1"/>
                    </a:gs>
                    <a:gs pos="100000">
                      <a:srgbClr val="C73ECC"/>
                    </a:gs>
                  </a:gsLst>
                  <a:lin ang="2700000" scaled="1"/>
                </a:gra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50" normalizeH="0" baseline="0" noProof="0">
                <a:ln w="3175">
                  <a:noFill/>
                </a:ln>
                <a:solidFill>
                  <a:srgbClr val="000000"/>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Find your team!</a:t>
            </a:r>
          </a:p>
        </p:txBody>
      </p:sp>
    </p:spTree>
    <p:extLst>
      <p:ext uri="{BB962C8B-B14F-4D97-AF65-F5344CB8AC3E}">
        <p14:creationId xmlns:p14="http://schemas.microsoft.com/office/powerpoint/2010/main" val="33384294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FB70A-9461-B7CC-C688-BB1845056E84}"/>
              </a:ext>
            </a:extLst>
          </p:cNvPr>
          <p:cNvSpPr>
            <a:spLocks noGrp="1"/>
          </p:cNvSpPr>
          <p:nvPr>
            <p:ph type="title"/>
          </p:nvPr>
        </p:nvSpPr>
        <p:spPr>
          <a:xfrm>
            <a:off x="683591" y="3182778"/>
            <a:ext cx="3683000" cy="492443"/>
          </a:xfrm>
        </p:spPr>
        <p:txBody>
          <a:bodyPr/>
          <a:lstStyle/>
          <a:p>
            <a:r>
              <a:rPr lang="en-US">
                <a:solidFill>
                  <a:srgbClr val="0070C0"/>
                </a:solidFill>
                <a:cs typeface="Segoe UI Semilight"/>
              </a:rPr>
              <a:t>Let’s get hacking</a:t>
            </a:r>
            <a:endParaRPr lang="en-US"/>
          </a:p>
        </p:txBody>
      </p:sp>
      <p:pic>
        <p:nvPicPr>
          <p:cNvPr id="3" name="Picture 2" descr="Copilot logo">
            <a:extLst>
              <a:ext uri="{FF2B5EF4-FFF2-40B4-BE49-F238E27FC236}">
                <a16:creationId xmlns:a16="http://schemas.microsoft.com/office/drawing/2014/main" id="{2386179E-C50F-5BC6-7208-162C7C41B0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2082" y="2140535"/>
            <a:ext cx="912777" cy="978632"/>
          </a:xfrm>
          <a:prstGeom prst="rect">
            <a:avLst/>
          </a:prstGeom>
        </p:spPr>
      </p:pic>
      <p:sp>
        <p:nvSpPr>
          <p:cNvPr id="4" name="Rectangle: Rounded Corners 6">
            <a:extLst>
              <a:ext uri="{FF2B5EF4-FFF2-40B4-BE49-F238E27FC236}">
                <a16:creationId xmlns:a16="http://schemas.microsoft.com/office/drawing/2014/main" id="{9E1E39B8-C9CD-E650-B61F-D06C1F4668C5}"/>
              </a:ext>
              <a:ext uri="{C183D7F6-B498-43B3-948B-1728B52AA6E4}">
                <adec:decorative xmlns:adec="http://schemas.microsoft.com/office/drawing/2017/decorative" val="1"/>
              </a:ext>
            </a:extLst>
          </p:cNvPr>
          <p:cNvSpPr/>
          <p:nvPr/>
        </p:nvSpPr>
        <p:spPr bwMode="auto">
          <a:xfrm>
            <a:off x="682082" y="4919617"/>
            <a:ext cx="1918989" cy="371245"/>
          </a:xfrm>
          <a:prstGeom prst="roundRect">
            <a:avLst>
              <a:gd name="adj" fmla="val 22543"/>
            </a:avLst>
          </a:prstGeom>
          <a:noFill/>
          <a:ln w="15875" cap="flat">
            <a:gradFill flip="none" rotWithShape="1">
              <a:gsLst>
                <a:gs pos="0">
                  <a:srgbClr val="0078D4"/>
                </a:gs>
                <a:gs pos="100000">
                  <a:schemeClr val="accent3"/>
                </a:gs>
              </a:gsLst>
              <a:path path="circle">
                <a:fillToRect r="100000" b="100000"/>
              </a:path>
              <a:tileRect l="-100000" t="-100000"/>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96ECE"/>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Goal</a:t>
            </a:r>
          </a:p>
        </p:txBody>
      </p:sp>
      <p:sp>
        <p:nvSpPr>
          <p:cNvPr id="5" name="Rectangle: Rounded Corners 6">
            <a:extLst>
              <a:ext uri="{FF2B5EF4-FFF2-40B4-BE49-F238E27FC236}">
                <a16:creationId xmlns:a16="http://schemas.microsoft.com/office/drawing/2014/main" id="{C910492A-DC65-DA0B-EBA6-16E7AF3DF639}"/>
              </a:ext>
              <a:ext uri="{C183D7F6-B498-43B3-948B-1728B52AA6E4}">
                <adec:decorative xmlns:adec="http://schemas.microsoft.com/office/drawing/2017/decorative" val="1"/>
              </a:ext>
            </a:extLst>
          </p:cNvPr>
          <p:cNvSpPr/>
          <p:nvPr/>
        </p:nvSpPr>
        <p:spPr bwMode="auto">
          <a:xfrm>
            <a:off x="2832466" y="4919617"/>
            <a:ext cx="1918989" cy="371245"/>
          </a:xfrm>
          <a:prstGeom prst="roundRect">
            <a:avLst>
              <a:gd name="adj" fmla="val 22543"/>
            </a:avLst>
          </a:prstGeom>
          <a:noFill/>
          <a:ln w="15875" cap="flat">
            <a:gradFill flip="none" rotWithShape="1">
              <a:gsLst>
                <a:gs pos="0">
                  <a:srgbClr val="0078D4"/>
                </a:gs>
                <a:gs pos="100000">
                  <a:schemeClr val="accent3"/>
                </a:gs>
              </a:gsLst>
              <a:path path="circle">
                <a:fillToRect r="100000" b="100000"/>
              </a:path>
              <a:tileRect l="-100000" t="-100000"/>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4EA72E"/>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Context</a:t>
            </a:r>
          </a:p>
        </p:txBody>
      </p:sp>
      <p:sp>
        <p:nvSpPr>
          <p:cNvPr id="6" name="Rectangle: Rounded Corners 6">
            <a:extLst>
              <a:ext uri="{FF2B5EF4-FFF2-40B4-BE49-F238E27FC236}">
                <a16:creationId xmlns:a16="http://schemas.microsoft.com/office/drawing/2014/main" id="{CD5BB96E-EE0D-C083-A40A-7B77D71935E8}"/>
              </a:ext>
              <a:ext uri="{C183D7F6-B498-43B3-948B-1728B52AA6E4}">
                <adec:decorative xmlns:adec="http://schemas.microsoft.com/office/drawing/2017/decorative" val="1"/>
              </a:ext>
            </a:extLst>
          </p:cNvPr>
          <p:cNvSpPr/>
          <p:nvPr/>
        </p:nvSpPr>
        <p:spPr bwMode="auto">
          <a:xfrm>
            <a:off x="682082" y="5470882"/>
            <a:ext cx="1918989" cy="371245"/>
          </a:xfrm>
          <a:prstGeom prst="roundRect">
            <a:avLst>
              <a:gd name="adj" fmla="val 22543"/>
            </a:avLst>
          </a:prstGeom>
          <a:noFill/>
          <a:ln w="15875" cap="flat">
            <a:gradFill flip="none" rotWithShape="1">
              <a:gsLst>
                <a:gs pos="0">
                  <a:srgbClr val="0078D4"/>
                </a:gs>
                <a:gs pos="100000">
                  <a:schemeClr val="accent3"/>
                </a:gs>
              </a:gsLst>
              <a:path path="circle">
                <a:fillToRect r="100000" b="100000"/>
              </a:path>
              <a:tileRect l="-100000" t="-100000"/>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03BC4"/>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Source</a:t>
            </a:r>
          </a:p>
        </p:txBody>
      </p:sp>
      <p:sp>
        <p:nvSpPr>
          <p:cNvPr id="7" name="Rectangle: Rounded Corners 6">
            <a:extLst>
              <a:ext uri="{FF2B5EF4-FFF2-40B4-BE49-F238E27FC236}">
                <a16:creationId xmlns:a16="http://schemas.microsoft.com/office/drawing/2014/main" id="{900D6BCA-34F4-F357-33D0-54BCA0766D35}"/>
              </a:ext>
              <a:ext uri="{C183D7F6-B498-43B3-948B-1728B52AA6E4}">
                <adec:decorative xmlns:adec="http://schemas.microsoft.com/office/drawing/2017/decorative" val="1"/>
              </a:ext>
            </a:extLst>
          </p:cNvPr>
          <p:cNvSpPr/>
          <p:nvPr/>
        </p:nvSpPr>
        <p:spPr bwMode="auto">
          <a:xfrm>
            <a:off x="2832467" y="5470882"/>
            <a:ext cx="1918989" cy="371245"/>
          </a:xfrm>
          <a:prstGeom prst="roundRect">
            <a:avLst>
              <a:gd name="adj" fmla="val 22543"/>
            </a:avLst>
          </a:prstGeom>
          <a:noFill/>
          <a:ln w="15875" cap="flat">
            <a:gradFill flip="none" rotWithShape="1">
              <a:gsLst>
                <a:gs pos="0">
                  <a:srgbClr val="0078D4"/>
                </a:gs>
                <a:gs pos="100000">
                  <a:schemeClr val="accent3"/>
                </a:gs>
              </a:gsLst>
              <a:path path="circle">
                <a:fillToRect r="100000" b="100000"/>
              </a:path>
              <a:tileRect l="-100000" t="-100000"/>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AAD75"/>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Expectations</a:t>
            </a:r>
          </a:p>
        </p:txBody>
      </p:sp>
      <p:sp>
        <p:nvSpPr>
          <p:cNvPr id="8" name="Title 1">
            <a:extLst>
              <a:ext uri="{FF2B5EF4-FFF2-40B4-BE49-F238E27FC236}">
                <a16:creationId xmlns:a16="http://schemas.microsoft.com/office/drawing/2014/main" id="{1056E11E-C65A-B905-3356-89C56D073624}"/>
              </a:ext>
            </a:extLst>
          </p:cNvPr>
          <p:cNvSpPr txBox="1">
            <a:spLocks/>
          </p:cNvSpPr>
          <p:nvPr/>
        </p:nvSpPr>
        <p:spPr>
          <a:xfrm>
            <a:off x="685733" y="4022890"/>
            <a:ext cx="4936750" cy="8950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Segoe UI Semibold" panose="020B0702040204020203" pitchFamily="34" charset="0"/>
                <a:ea typeface="+mj-ea"/>
                <a:cs typeface="Segoe UI Semibold" panose="020B0702040204020203" pitchFamily="34" charset="0"/>
              </a:defRPr>
            </a:lvl1pPr>
          </a:lstStyle>
          <a:p>
            <a:r>
              <a:rPr lang="en-US" sz="2400">
                <a:solidFill>
                  <a:srgbClr val="0070C0"/>
                </a:solidFill>
                <a:latin typeface="Segoe UI Semibold"/>
                <a:cs typeface="Segoe UI Semibold"/>
              </a:rPr>
              <a:t>Remember</a:t>
            </a:r>
          </a:p>
        </p:txBody>
      </p:sp>
    </p:spTree>
    <p:extLst>
      <p:ext uri="{BB962C8B-B14F-4D97-AF65-F5344CB8AC3E}">
        <p14:creationId xmlns:p14="http://schemas.microsoft.com/office/powerpoint/2010/main" val="1052972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BF313974-23A4-A8AB-7F16-C13C41BC9451}"/>
              </a:ext>
              <a:ext uri="{C183D7F6-B498-43B3-948B-1728B52AA6E4}">
                <adec:decorative xmlns:adec="http://schemas.microsoft.com/office/drawing/2017/decorative" val="1"/>
              </a:ext>
            </a:extLst>
          </p:cNvPr>
          <p:cNvSpPr/>
          <p:nvPr/>
        </p:nvSpPr>
        <p:spPr bwMode="auto">
          <a:xfrm>
            <a:off x="451707" y="1379123"/>
            <a:ext cx="11285281" cy="4878744"/>
          </a:xfrm>
          <a:prstGeom prst="roundRect">
            <a:avLst>
              <a:gd name="adj" fmla="val 8370"/>
            </a:avLst>
          </a:prstGeom>
          <a:solidFill>
            <a:schemeClr val="bg1">
              <a:alpha val="70000"/>
            </a:schemeClr>
          </a:solidFill>
          <a:ln>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F09F3080-144B-C122-6F43-BB297EFA4E20}"/>
              </a:ext>
            </a:extLst>
          </p:cNvPr>
          <p:cNvSpPr txBox="1">
            <a:spLocks noGrp="1"/>
          </p:cNvSpPr>
          <p:nvPr>
            <p:ph type="title"/>
          </p:nvPr>
        </p:nvSpPr>
        <p:spPr>
          <a:xfrm>
            <a:off x="588263" y="580311"/>
            <a:ext cx="11018520" cy="43088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IN" sz="3200" b="0" i="0" u="none" strike="noStrike" kern="1200" cap="none" spc="-50" normalizeH="0" baseline="0" noProof="0">
                <a:ln w="3175">
                  <a:noFill/>
                </a:ln>
                <a:solidFill>
                  <a:srgbClr val="080808"/>
                </a:solidFill>
                <a:effectLst/>
                <a:uLnTx/>
                <a:uFillTx/>
                <a:latin typeface="Segoe UI Semibold" panose="020B0702040204020203" pitchFamily="34" charset="0"/>
                <a:ea typeface="+mn-ea"/>
                <a:cs typeface="Segoe UI Semibold" panose="020B0702040204020203" pitchFamily="34" charset="0"/>
              </a:rPr>
              <a:t>Know your role</a:t>
            </a:r>
          </a:p>
        </p:txBody>
      </p:sp>
      <p:sp>
        <p:nvSpPr>
          <p:cNvPr id="6" name="TextBox 5">
            <a:extLst>
              <a:ext uri="{FF2B5EF4-FFF2-40B4-BE49-F238E27FC236}">
                <a16:creationId xmlns:a16="http://schemas.microsoft.com/office/drawing/2014/main" id="{7411594F-0787-BA94-05D0-B0EC60A6E4AE}"/>
              </a:ext>
            </a:extLst>
          </p:cNvPr>
          <p:cNvSpPr txBox="1"/>
          <p:nvPr/>
        </p:nvSpPr>
        <p:spPr>
          <a:xfrm>
            <a:off x="870059" y="4564059"/>
            <a:ext cx="2055488" cy="369332"/>
          </a:xfrm>
          <a:prstGeom prst="rect">
            <a:avLst/>
          </a:prstGeom>
          <a:noFill/>
        </p:spPr>
        <p:txBody>
          <a:bodyPr wrap="square" rtlCol="0">
            <a:spAutoFit/>
          </a:bodyPr>
          <a:lstStyle/>
          <a:p>
            <a:pPr algn="ctr" defTabSz="914367">
              <a:defRPr/>
            </a:pPr>
            <a:r>
              <a:rPr kumimoji="0" lang="en-GB" sz="1800" b="1" i="0" u="none" strike="noStrike" kern="0" cap="none" spc="0" normalizeH="0" baseline="0" noProof="0">
                <a:ln>
                  <a:noFill/>
                </a:ln>
                <a:solidFill>
                  <a:srgbClr val="8661C5"/>
                </a:solidFill>
                <a:effectLst/>
                <a:uLnTx/>
                <a:uFillTx/>
                <a:latin typeface="Segoe UI Semibold"/>
                <a:ea typeface="+mn-ea"/>
                <a:cs typeface="+mn-cs"/>
              </a:rPr>
              <a:t>Copilot Coach</a:t>
            </a:r>
            <a:endParaRPr kumimoji="0" lang="en-GB" sz="1400" b="0" i="0" u="none" strike="noStrike" kern="0" cap="none" spc="0" normalizeH="0" baseline="0" noProof="0">
              <a:ln>
                <a:noFill/>
              </a:ln>
              <a:solidFill>
                <a:srgbClr val="080808"/>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pic>
        <p:nvPicPr>
          <p:cNvPr id="7" name="Picture 4">
            <a:extLst>
              <a:ext uri="{FF2B5EF4-FFF2-40B4-BE49-F238E27FC236}">
                <a16:creationId xmlns:a16="http://schemas.microsoft.com/office/drawing/2014/main" id="{A4E5BA8C-A1CF-50E4-0963-774652A1D134}"/>
              </a:ext>
              <a:ext uri="{C183D7F6-B498-43B3-948B-1728B52AA6E4}">
                <adec:decorative xmlns:adec="http://schemas.microsoft.com/office/drawing/2017/decorative" val="1"/>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57803" y="3366293"/>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29D1286-8968-578D-F4F7-1904532CFD57}"/>
              </a:ext>
            </a:extLst>
          </p:cNvPr>
          <p:cNvSpPr txBox="1"/>
          <p:nvPr/>
        </p:nvSpPr>
        <p:spPr>
          <a:xfrm>
            <a:off x="3089196" y="4564059"/>
            <a:ext cx="2220064" cy="369332"/>
          </a:xfrm>
          <a:prstGeom prst="rect">
            <a:avLst/>
          </a:prstGeom>
          <a:noFill/>
        </p:spPr>
        <p:txBody>
          <a:bodyPr wrap="square" rtlCol="0">
            <a:spAutoFit/>
          </a:bodyPr>
          <a:lstStyle>
            <a:defPPr>
              <a:defRPr lang="en-US"/>
            </a:defPPr>
            <a:lvl1pPr marR="0" lvl="0" indent="0" algn="ctr" defTabSz="914367" fontAlgn="auto">
              <a:lnSpc>
                <a:spcPct val="100000"/>
              </a:lnSpc>
              <a:spcBef>
                <a:spcPts val="0"/>
              </a:spcBef>
              <a:spcAft>
                <a:spcPts val="0"/>
              </a:spcAft>
              <a:buClrTx/>
              <a:buSzTx/>
              <a:buFontTx/>
              <a:buNone/>
              <a:tabLst/>
              <a:defRPr kumimoji="0" sz="2000" i="0" u="none" strike="noStrike" kern="0" cap="none" spc="0" normalizeH="0" baseline="0">
                <a:ln>
                  <a:noFill/>
                </a:ln>
                <a:effectLst/>
                <a:uLnTx/>
                <a:uFillTx/>
                <a:latin typeface="+mj-lt"/>
              </a:defRPr>
            </a:lvl1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a:ln>
                  <a:noFill/>
                </a:ln>
                <a:solidFill>
                  <a:srgbClr val="8661C5"/>
                </a:solidFill>
                <a:effectLst/>
                <a:uLnTx/>
                <a:uFillTx/>
                <a:latin typeface="Segoe UI Semibold"/>
                <a:ea typeface="+mn-ea"/>
                <a:cs typeface="+mn-cs"/>
              </a:rPr>
              <a:t>Business Coach</a:t>
            </a:r>
          </a:p>
        </p:txBody>
      </p:sp>
      <p:sp>
        <p:nvSpPr>
          <p:cNvPr id="9" name="TextBox 8">
            <a:extLst>
              <a:ext uri="{FF2B5EF4-FFF2-40B4-BE49-F238E27FC236}">
                <a16:creationId xmlns:a16="http://schemas.microsoft.com/office/drawing/2014/main" id="{CB66F895-D2E4-9703-05F6-9375768649B5}"/>
              </a:ext>
            </a:extLst>
          </p:cNvPr>
          <p:cNvSpPr txBox="1"/>
          <p:nvPr/>
        </p:nvSpPr>
        <p:spPr>
          <a:xfrm>
            <a:off x="5587601" y="4564059"/>
            <a:ext cx="1808520" cy="369332"/>
          </a:xfrm>
          <a:prstGeom prst="rect">
            <a:avLst/>
          </a:prstGeom>
          <a:noFill/>
        </p:spPr>
        <p:txBody>
          <a:bodyPr wrap="square"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a:ln>
                  <a:noFill/>
                </a:ln>
                <a:solidFill>
                  <a:srgbClr val="8661C5"/>
                </a:solidFill>
                <a:effectLst/>
                <a:uLnTx/>
                <a:uFillTx/>
                <a:latin typeface="Segoe UI Semibold"/>
                <a:ea typeface="+mn-ea"/>
                <a:cs typeface="+mn-cs"/>
              </a:rPr>
              <a:t>Team Members</a:t>
            </a:r>
            <a:endParaRPr kumimoji="0" lang="en-GB" sz="1400" b="0" i="0" u="none" strike="noStrike" kern="0" cap="none" spc="0" normalizeH="0" baseline="0" noProof="0">
              <a:ln>
                <a:noFill/>
              </a:ln>
              <a:solidFill>
                <a:srgbClr val="080808"/>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11" name="Plus Sign 43">
            <a:extLst>
              <a:ext uri="{FF2B5EF4-FFF2-40B4-BE49-F238E27FC236}">
                <a16:creationId xmlns:a16="http://schemas.microsoft.com/office/drawing/2014/main" id="{B640A01E-7E76-25E4-908B-D6913A936918}"/>
              </a:ext>
              <a:ext uri="{C183D7F6-B498-43B3-948B-1728B52AA6E4}">
                <adec:decorative xmlns:adec="http://schemas.microsoft.com/office/drawing/2017/decorative" val="1"/>
              </a:ext>
            </a:extLst>
          </p:cNvPr>
          <p:cNvSpPr/>
          <p:nvPr/>
        </p:nvSpPr>
        <p:spPr>
          <a:xfrm>
            <a:off x="5163848" y="3761389"/>
            <a:ext cx="289783" cy="289809"/>
          </a:xfrm>
          <a:prstGeom prst="mathPlus">
            <a:avLst>
              <a:gd name="adj1" fmla="val 5961"/>
            </a:avLst>
          </a:prstGeom>
          <a:solidFill>
            <a:schemeClr val="tx1"/>
          </a:solidFill>
          <a:ln w="22225">
            <a:solidFill>
              <a:schemeClr val="tx1"/>
            </a:solidFill>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80808"/>
              </a:solidFill>
              <a:effectLst/>
              <a:uLnTx/>
              <a:uFillTx/>
              <a:latin typeface="Aptos" panose="02110004020202020204"/>
              <a:ea typeface="+mn-ea"/>
              <a:cs typeface="+mn-cs"/>
            </a:endParaRPr>
          </a:p>
        </p:txBody>
      </p:sp>
      <p:sp>
        <p:nvSpPr>
          <p:cNvPr id="13" name="Equals 12" descr="equal sign icon">
            <a:extLst>
              <a:ext uri="{FF2B5EF4-FFF2-40B4-BE49-F238E27FC236}">
                <a16:creationId xmlns:a16="http://schemas.microsoft.com/office/drawing/2014/main" id="{C717B344-E9B3-EDAB-1540-64A795273CF4}"/>
              </a:ext>
            </a:extLst>
          </p:cNvPr>
          <p:cNvSpPr/>
          <p:nvPr/>
        </p:nvSpPr>
        <p:spPr>
          <a:xfrm>
            <a:off x="7452555" y="3726013"/>
            <a:ext cx="360528" cy="360560"/>
          </a:xfrm>
          <a:prstGeom prst="mathEqual">
            <a:avLst>
              <a:gd name="adj1" fmla="val 5028"/>
              <a:gd name="adj2" fmla="val 17043"/>
            </a:avLst>
          </a:prstGeom>
          <a:solidFill>
            <a:schemeClr val="tx1"/>
          </a:solidFill>
          <a:ln w="22225">
            <a:solidFill>
              <a:schemeClr val="tx1"/>
            </a:solidFill>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80808"/>
              </a:solidFill>
              <a:effectLst/>
              <a:uLnTx/>
              <a:uFillTx/>
              <a:latin typeface="Aptos" panose="02110004020202020204"/>
              <a:ea typeface="+mn-ea"/>
              <a:cs typeface="+mn-cs"/>
            </a:endParaRPr>
          </a:p>
        </p:txBody>
      </p:sp>
      <p:pic>
        <p:nvPicPr>
          <p:cNvPr id="14" name="Picture 4">
            <a:extLst>
              <a:ext uri="{FF2B5EF4-FFF2-40B4-BE49-F238E27FC236}">
                <a16:creationId xmlns:a16="http://schemas.microsoft.com/office/drawing/2014/main" id="{C6A9DD65-6138-189E-70B6-873667D263F6}"/>
              </a:ext>
              <a:ext uri="{C183D7F6-B498-43B3-948B-1728B52AA6E4}">
                <adec:decorative xmlns:adec="http://schemas.microsoft.com/office/drawing/2017/decorative" val="1"/>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3654832" y="3366293"/>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pic>
        <p:nvPicPr>
          <p:cNvPr id="18" name="Picture 4">
            <a:extLst>
              <a:ext uri="{FF2B5EF4-FFF2-40B4-BE49-F238E27FC236}">
                <a16:creationId xmlns:a16="http://schemas.microsoft.com/office/drawing/2014/main" id="{11FDF21B-17DF-718D-4DB0-385F16B08A89}"/>
              </a:ext>
              <a:ext uri="{C183D7F6-B498-43B3-948B-1728B52AA6E4}">
                <adec:decorative xmlns:adec="http://schemas.microsoft.com/office/drawing/2017/decorative" val="1"/>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5951861" y="3366293"/>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sp>
        <p:nvSpPr>
          <p:cNvPr id="20" name="Rectangle: Rounded Corners 9">
            <a:extLst>
              <a:ext uri="{FF2B5EF4-FFF2-40B4-BE49-F238E27FC236}">
                <a16:creationId xmlns:a16="http://schemas.microsoft.com/office/drawing/2014/main" id="{77D9FA23-3758-C34D-1573-FD02F1C5D223}"/>
              </a:ext>
              <a:ext uri="{C183D7F6-B498-43B3-948B-1728B52AA6E4}">
                <adec:decorative xmlns:adec="http://schemas.microsoft.com/office/drawing/2017/decorative" val="1"/>
              </a:ext>
            </a:extLst>
          </p:cNvPr>
          <p:cNvSpPr/>
          <p:nvPr/>
        </p:nvSpPr>
        <p:spPr>
          <a:xfrm>
            <a:off x="8097140" y="2607565"/>
            <a:ext cx="2597457" cy="2597457"/>
          </a:xfrm>
          <a:prstGeom prst="ellipse">
            <a:avLst/>
          </a:prstGeom>
          <a:solidFill>
            <a:schemeClr val="bg1"/>
          </a:solidFill>
          <a:ln>
            <a:solidFill>
              <a:schemeClr val="bg1"/>
            </a:solidFill>
          </a:ln>
          <a:effectLst>
            <a:outerShdw blurRad="190500" dist="101600" dir="2700000" sx="101000" sy="101000" algn="tl" rotWithShape="0">
              <a:srgbClr val="F3484C">
                <a:alpha val="18000"/>
              </a:srgbClr>
            </a:outerShdw>
          </a:effectLst>
        </p:spPr>
        <p:txBody>
          <a:bodyPr rot="0" spcFirstLastPara="0" vert="horz" wrap="square" lIns="91440" tIns="502920" rIns="91440" bIns="4572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w="3175">
                <a:noFill/>
              </a:ln>
              <a:gradFill flip="none" rotWithShape="1">
                <a:gsLst>
                  <a:gs pos="0">
                    <a:srgbClr val="CD9AD0"/>
                  </a:gs>
                  <a:gs pos="81000">
                    <a:srgbClr val="8EC8E8"/>
                  </a:gs>
                </a:gsLst>
                <a:lin ang="13500000" scaled="1"/>
                <a:tileRect/>
              </a:gradFill>
              <a:effectLst/>
              <a:uLnTx/>
              <a:uFillTx/>
              <a:latin typeface="Segoe UI Semibold"/>
              <a:ea typeface="+mj-lt"/>
              <a:cs typeface="Segoe UI Semibold"/>
            </a:endParaRPr>
          </a:p>
        </p:txBody>
      </p:sp>
      <p:pic>
        <p:nvPicPr>
          <p:cNvPr id="21" name="Picture 20">
            <a:extLst>
              <a:ext uri="{FF2B5EF4-FFF2-40B4-BE49-F238E27FC236}">
                <a16:creationId xmlns:a16="http://schemas.microsoft.com/office/drawing/2014/main" id="{63D646F2-DA59-0DAB-3C6A-7A7BDD15C5D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81741" y="3101049"/>
            <a:ext cx="1228255" cy="1226559"/>
          </a:xfrm>
          <a:prstGeom prst="rect">
            <a:avLst/>
          </a:prstGeom>
        </p:spPr>
      </p:pic>
      <p:sp>
        <p:nvSpPr>
          <p:cNvPr id="12" name="TextBox 11">
            <a:extLst>
              <a:ext uri="{FF2B5EF4-FFF2-40B4-BE49-F238E27FC236}">
                <a16:creationId xmlns:a16="http://schemas.microsoft.com/office/drawing/2014/main" id="{E23BC72F-3799-D66D-F8EC-B2C424286F65}"/>
              </a:ext>
            </a:extLst>
          </p:cNvPr>
          <p:cNvSpPr txBox="1"/>
          <p:nvPr/>
        </p:nvSpPr>
        <p:spPr>
          <a:xfrm>
            <a:off x="8491608" y="4415022"/>
            <a:ext cx="1808520" cy="400110"/>
          </a:xfrm>
          <a:prstGeom prst="rect">
            <a:avLst/>
          </a:prstGeom>
          <a:noFill/>
        </p:spPr>
        <p:txBody>
          <a:bodyPr wrap="square"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a:ln>
                  <a:noFill/>
                </a:ln>
                <a:solidFill>
                  <a:srgbClr val="080808"/>
                </a:solidFill>
                <a:effectLst/>
                <a:uLnTx/>
                <a:uFillTx/>
                <a:latin typeface="Segoe UI Semibold"/>
                <a:ea typeface="+mn-ea"/>
                <a:cs typeface="+mn-cs"/>
              </a:rPr>
              <a:t>Team</a:t>
            </a:r>
          </a:p>
        </p:txBody>
      </p:sp>
      <p:sp>
        <p:nvSpPr>
          <p:cNvPr id="2" name="Plus Sign 43">
            <a:extLst>
              <a:ext uri="{FF2B5EF4-FFF2-40B4-BE49-F238E27FC236}">
                <a16:creationId xmlns:a16="http://schemas.microsoft.com/office/drawing/2014/main" id="{BE17C5E9-C4CA-21D2-CBF7-4BD31D2AFB09}"/>
              </a:ext>
              <a:ext uri="{C183D7F6-B498-43B3-948B-1728B52AA6E4}">
                <adec:decorative xmlns:adec="http://schemas.microsoft.com/office/drawing/2017/decorative" val="1"/>
              </a:ext>
            </a:extLst>
          </p:cNvPr>
          <p:cNvSpPr/>
          <p:nvPr/>
        </p:nvSpPr>
        <p:spPr>
          <a:xfrm>
            <a:off x="2885369" y="3761389"/>
            <a:ext cx="289783" cy="289809"/>
          </a:xfrm>
          <a:prstGeom prst="mathPlus">
            <a:avLst>
              <a:gd name="adj1" fmla="val 5961"/>
            </a:avLst>
          </a:prstGeom>
          <a:solidFill>
            <a:schemeClr val="tx1"/>
          </a:solidFill>
          <a:ln w="22225">
            <a:solidFill>
              <a:schemeClr val="tx1"/>
            </a:solidFill>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80808"/>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83721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F313974-23A4-A8AB-7F16-C13C41BC9451}"/>
              </a:ext>
              <a:ext uri="{C183D7F6-B498-43B3-948B-1728B52AA6E4}">
                <adec:decorative xmlns:adec="http://schemas.microsoft.com/office/drawing/2017/decorative" val="1"/>
              </a:ext>
            </a:extLst>
          </p:cNvPr>
          <p:cNvSpPr/>
          <p:nvPr/>
        </p:nvSpPr>
        <p:spPr bwMode="auto">
          <a:xfrm>
            <a:off x="451707" y="1379123"/>
            <a:ext cx="11285281" cy="4878744"/>
          </a:xfrm>
          <a:prstGeom prst="roundRect">
            <a:avLst>
              <a:gd name="adj" fmla="val 8370"/>
            </a:avLst>
          </a:prstGeom>
          <a:solidFill>
            <a:schemeClr val="bg1">
              <a:alpha val="70000"/>
            </a:schemeClr>
          </a:solidFill>
          <a:ln>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F09F3080-144B-C122-6F43-BB297EFA4E20}"/>
              </a:ext>
            </a:extLst>
          </p:cNvPr>
          <p:cNvSpPr txBox="1">
            <a:spLocks noGrp="1"/>
          </p:cNvSpPr>
          <p:nvPr>
            <p:ph type="title"/>
          </p:nvPr>
        </p:nvSpPr>
        <p:spPr>
          <a:xfrm>
            <a:off x="588263" y="580311"/>
            <a:ext cx="11018520" cy="43088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IN" sz="3200" b="0" i="0" u="none" strike="noStrike" kern="1200" cap="none" spc="-50" normalizeH="0" baseline="0" noProof="0">
                <a:ln w="3175">
                  <a:noFill/>
                </a:ln>
                <a:solidFill>
                  <a:srgbClr val="080808"/>
                </a:solidFill>
                <a:effectLst/>
                <a:uLnTx/>
                <a:uFillTx/>
                <a:latin typeface="Segoe UI Semibold" panose="020B0702040204020203" pitchFamily="34" charset="0"/>
                <a:ea typeface="+mn-ea"/>
                <a:cs typeface="Segoe UI Semibold" panose="020B0702040204020203" pitchFamily="34" charset="0"/>
              </a:rPr>
              <a:t>Our copilot coaches</a:t>
            </a:r>
          </a:p>
        </p:txBody>
      </p:sp>
      <p:grpSp>
        <p:nvGrpSpPr>
          <p:cNvPr id="5" name="Group 4" descr="Role icon ">
            <a:extLst>
              <a:ext uri="{FF2B5EF4-FFF2-40B4-BE49-F238E27FC236}">
                <a16:creationId xmlns:a16="http://schemas.microsoft.com/office/drawing/2014/main" id="{8324DBC0-F4B6-DE62-2B30-29F8AAD460F5}"/>
              </a:ext>
            </a:extLst>
          </p:cNvPr>
          <p:cNvGrpSpPr/>
          <p:nvPr/>
        </p:nvGrpSpPr>
        <p:grpSpPr>
          <a:xfrm>
            <a:off x="865684" y="1975210"/>
            <a:ext cx="2055488" cy="1676191"/>
            <a:chOff x="813183" y="1752809"/>
            <a:chExt cx="2055488" cy="1676191"/>
          </a:xfrm>
        </p:grpSpPr>
        <p:sp>
          <p:nvSpPr>
            <p:cNvPr id="6" name="TextBox 5">
              <a:extLst>
                <a:ext uri="{FF2B5EF4-FFF2-40B4-BE49-F238E27FC236}">
                  <a16:creationId xmlns:a16="http://schemas.microsoft.com/office/drawing/2014/main" id="{7411594F-0787-BA94-05D0-B0EC60A6E4AE}"/>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Copilot Coach</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7" name="Picture 4">
              <a:extLst>
                <a:ext uri="{FF2B5EF4-FFF2-40B4-BE49-F238E27FC236}">
                  <a16:creationId xmlns:a16="http://schemas.microsoft.com/office/drawing/2014/main" id="{A4E5BA8C-A1CF-50E4-0963-774652A1D134}"/>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19" name="Group 18" descr="Role icon ">
            <a:extLst>
              <a:ext uri="{FF2B5EF4-FFF2-40B4-BE49-F238E27FC236}">
                <a16:creationId xmlns:a16="http://schemas.microsoft.com/office/drawing/2014/main" id="{55518BB9-0EB0-B7BD-7A7C-7A4B0298F73A}"/>
              </a:ext>
            </a:extLst>
          </p:cNvPr>
          <p:cNvGrpSpPr/>
          <p:nvPr/>
        </p:nvGrpSpPr>
        <p:grpSpPr>
          <a:xfrm>
            <a:off x="2961256" y="1975210"/>
            <a:ext cx="2055488" cy="1676191"/>
            <a:chOff x="813183" y="1752809"/>
            <a:chExt cx="2055488" cy="1676191"/>
          </a:xfrm>
        </p:grpSpPr>
        <p:sp>
          <p:nvSpPr>
            <p:cNvPr id="22" name="TextBox 21">
              <a:extLst>
                <a:ext uri="{FF2B5EF4-FFF2-40B4-BE49-F238E27FC236}">
                  <a16:creationId xmlns:a16="http://schemas.microsoft.com/office/drawing/2014/main" id="{768AFEE1-7E12-4C6E-79DE-AF6AE455562A}"/>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Copilot Coach</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23" name="Picture 4">
              <a:extLst>
                <a:ext uri="{FF2B5EF4-FFF2-40B4-BE49-F238E27FC236}">
                  <a16:creationId xmlns:a16="http://schemas.microsoft.com/office/drawing/2014/main" id="{78116366-2E62-EC03-C141-D59270EA8593}"/>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24" name="Group 23" descr="Role icon ">
            <a:extLst>
              <a:ext uri="{FF2B5EF4-FFF2-40B4-BE49-F238E27FC236}">
                <a16:creationId xmlns:a16="http://schemas.microsoft.com/office/drawing/2014/main" id="{3BEDCCAD-F930-5427-AEBD-83D0E43D721A}"/>
              </a:ext>
            </a:extLst>
          </p:cNvPr>
          <p:cNvGrpSpPr/>
          <p:nvPr/>
        </p:nvGrpSpPr>
        <p:grpSpPr>
          <a:xfrm>
            <a:off x="5056828" y="1975210"/>
            <a:ext cx="2055488" cy="1676191"/>
            <a:chOff x="813183" y="1752809"/>
            <a:chExt cx="2055488" cy="1676191"/>
          </a:xfrm>
        </p:grpSpPr>
        <p:sp>
          <p:nvSpPr>
            <p:cNvPr id="25" name="TextBox 24">
              <a:extLst>
                <a:ext uri="{FF2B5EF4-FFF2-40B4-BE49-F238E27FC236}">
                  <a16:creationId xmlns:a16="http://schemas.microsoft.com/office/drawing/2014/main" id="{BD798F34-E22A-0FD6-52CD-ABD145767CD9}"/>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Copilot Coach</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26" name="Picture 4">
              <a:extLst>
                <a:ext uri="{FF2B5EF4-FFF2-40B4-BE49-F238E27FC236}">
                  <a16:creationId xmlns:a16="http://schemas.microsoft.com/office/drawing/2014/main" id="{20FC5717-6EC5-10C4-7690-3F1B0B6BA337}"/>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27" name="Group 26" descr="Role icon ">
            <a:extLst>
              <a:ext uri="{FF2B5EF4-FFF2-40B4-BE49-F238E27FC236}">
                <a16:creationId xmlns:a16="http://schemas.microsoft.com/office/drawing/2014/main" id="{3501F578-1830-821F-62C0-7BBA4231384D}"/>
              </a:ext>
            </a:extLst>
          </p:cNvPr>
          <p:cNvGrpSpPr/>
          <p:nvPr/>
        </p:nvGrpSpPr>
        <p:grpSpPr>
          <a:xfrm>
            <a:off x="7152400" y="1975210"/>
            <a:ext cx="2055488" cy="1676191"/>
            <a:chOff x="813183" y="1752809"/>
            <a:chExt cx="2055488" cy="1676191"/>
          </a:xfrm>
        </p:grpSpPr>
        <p:sp>
          <p:nvSpPr>
            <p:cNvPr id="28" name="TextBox 27">
              <a:extLst>
                <a:ext uri="{FF2B5EF4-FFF2-40B4-BE49-F238E27FC236}">
                  <a16:creationId xmlns:a16="http://schemas.microsoft.com/office/drawing/2014/main" id="{66266722-3683-B533-6985-C247D5FF0D34}"/>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Copilot Coach</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29" name="Picture 4">
              <a:extLst>
                <a:ext uri="{FF2B5EF4-FFF2-40B4-BE49-F238E27FC236}">
                  <a16:creationId xmlns:a16="http://schemas.microsoft.com/office/drawing/2014/main" id="{79FF5C05-7B2C-060E-5F4B-5AC922337426}"/>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30" name="Group 29" descr="Role icon ">
            <a:extLst>
              <a:ext uri="{FF2B5EF4-FFF2-40B4-BE49-F238E27FC236}">
                <a16:creationId xmlns:a16="http://schemas.microsoft.com/office/drawing/2014/main" id="{E8A2188B-21A5-343F-883E-28BBF402FF4A}"/>
              </a:ext>
            </a:extLst>
          </p:cNvPr>
          <p:cNvGrpSpPr/>
          <p:nvPr/>
        </p:nvGrpSpPr>
        <p:grpSpPr>
          <a:xfrm>
            <a:off x="9247971" y="1975210"/>
            <a:ext cx="2055488" cy="1676191"/>
            <a:chOff x="813183" y="1752809"/>
            <a:chExt cx="2055488" cy="1676191"/>
          </a:xfrm>
        </p:grpSpPr>
        <p:sp>
          <p:nvSpPr>
            <p:cNvPr id="31" name="TextBox 30">
              <a:extLst>
                <a:ext uri="{FF2B5EF4-FFF2-40B4-BE49-F238E27FC236}">
                  <a16:creationId xmlns:a16="http://schemas.microsoft.com/office/drawing/2014/main" id="{8FDC658D-2117-A83D-CD10-89FBA5CF8990}"/>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Copilot Coach</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32" name="Picture 4">
              <a:extLst>
                <a:ext uri="{FF2B5EF4-FFF2-40B4-BE49-F238E27FC236}">
                  <a16:creationId xmlns:a16="http://schemas.microsoft.com/office/drawing/2014/main" id="{EC08CF98-80F9-102E-9149-0FE7546B4E11}"/>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33" name="Group 32" descr="Role icon ">
            <a:extLst>
              <a:ext uri="{FF2B5EF4-FFF2-40B4-BE49-F238E27FC236}">
                <a16:creationId xmlns:a16="http://schemas.microsoft.com/office/drawing/2014/main" id="{1D8D1C2C-34D1-F78D-39DE-FCF5156AA604}"/>
              </a:ext>
            </a:extLst>
          </p:cNvPr>
          <p:cNvGrpSpPr/>
          <p:nvPr/>
        </p:nvGrpSpPr>
        <p:grpSpPr>
          <a:xfrm>
            <a:off x="865684" y="3911809"/>
            <a:ext cx="2055488" cy="1676191"/>
            <a:chOff x="813183" y="1752809"/>
            <a:chExt cx="2055488" cy="1676191"/>
          </a:xfrm>
        </p:grpSpPr>
        <p:sp>
          <p:nvSpPr>
            <p:cNvPr id="34" name="TextBox 33">
              <a:extLst>
                <a:ext uri="{FF2B5EF4-FFF2-40B4-BE49-F238E27FC236}">
                  <a16:creationId xmlns:a16="http://schemas.microsoft.com/office/drawing/2014/main" id="{7AE7CC3B-5478-0DB1-853E-ADDFDC921332}"/>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Copilot Coach</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35" name="Picture 4">
              <a:extLst>
                <a:ext uri="{FF2B5EF4-FFF2-40B4-BE49-F238E27FC236}">
                  <a16:creationId xmlns:a16="http://schemas.microsoft.com/office/drawing/2014/main" id="{921FDECF-9E82-042A-0CA7-DB9C3680C95F}"/>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36" name="Group 35" descr="Role icon ">
            <a:extLst>
              <a:ext uri="{FF2B5EF4-FFF2-40B4-BE49-F238E27FC236}">
                <a16:creationId xmlns:a16="http://schemas.microsoft.com/office/drawing/2014/main" id="{EF62936E-44B1-415E-85D2-9878E831EE50}"/>
              </a:ext>
            </a:extLst>
          </p:cNvPr>
          <p:cNvGrpSpPr/>
          <p:nvPr/>
        </p:nvGrpSpPr>
        <p:grpSpPr>
          <a:xfrm>
            <a:off x="2961256" y="3911809"/>
            <a:ext cx="2055488" cy="1676191"/>
            <a:chOff x="813183" y="1752809"/>
            <a:chExt cx="2055488" cy="1676191"/>
          </a:xfrm>
        </p:grpSpPr>
        <p:sp>
          <p:nvSpPr>
            <p:cNvPr id="37" name="TextBox 36">
              <a:extLst>
                <a:ext uri="{FF2B5EF4-FFF2-40B4-BE49-F238E27FC236}">
                  <a16:creationId xmlns:a16="http://schemas.microsoft.com/office/drawing/2014/main" id="{43084C98-8831-2CA6-C078-2668B9CE16DC}"/>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Copilot Coach</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38" name="Picture 4">
              <a:extLst>
                <a:ext uri="{FF2B5EF4-FFF2-40B4-BE49-F238E27FC236}">
                  <a16:creationId xmlns:a16="http://schemas.microsoft.com/office/drawing/2014/main" id="{EA2D1B8A-0F72-38AD-7785-3F23DEC5BDEA}"/>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39" name="Group 38" descr="Role icon ">
            <a:extLst>
              <a:ext uri="{FF2B5EF4-FFF2-40B4-BE49-F238E27FC236}">
                <a16:creationId xmlns:a16="http://schemas.microsoft.com/office/drawing/2014/main" id="{22E3931F-FCE5-5E24-A316-C9353AB441A1}"/>
              </a:ext>
            </a:extLst>
          </p:cNvPr>
          <p:cNvGrpSpPr/>
          <p:nvPr/>
        </p:nvGrpSpPr>
        <p:grpSpPr>
          <a:xfrm>
            <a:off x="5056828" y="3911809"/>
            <a:ext cx="2055488" cy="1676191"/>
            <a:chOff x="813183" y="1752809"/>
            <a:chExt cx="2055488" cy="1676191"/>
          </a:xfrm>
        </p:grpSpPr>
        <p:sp>
          <p:nvSpPr>
            <p:cNvPr id="40" name="TextBox 39">
              <a:extLst>
                <a:ext uri="{FF2B5EF4-FFF2-40B4-BE49-F238E27FC236}">
                  <a16:creationId xmlns:a16="http://schemas.microsoft.com/office/drawing/2014/main" id="{FB9ABD6B-BC5C-67B8-4433-460A9F51C0A4}"/>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Copilot Coach</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41" name="Picture 4">
              <a:extLst>
                <a:ext uri="{FF2B5EF4-FFF2-40B4-BE49-F238E27FC236}">
                  <a16:creationId xmlns:a16="http://schemas.microsoft.com/office/drawing/2014/main" id="{E71E6588-8850-7BE1-8D3A-31C140413E54}"/>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42" name="Group 41" descr="Role icon ">
            <a:extLst>
              <a:ext uri="{FF2B5EF4-FFF2-40B4-BE49-F238E27FC236}">
                <a16:creationId xmlns:a16="http://schemas.microsoft.com/office/drawing/2014/main" id="{33F0F892-6C50-C946-96C3-246972BD3523}"/>
              </a:ext>
            </a:extLst>
          </p:cNvPr>
          <p:cNvGrpSpPr/>
          <p:nvPr/>
        </p:nvGrpSpPr>
        <p:grpSpPr>
          <a:xfrm>
            <a:off x="7152400" y="3911809"/>
            <a:ext cx="2055488" cy="1676191"/>
            <a:chOff x="813183" y="1752809"/>
            <a:chExt cx="2055488" cy="1676191"/>
          </a:xfrm>
        </p:grpSpPr>
        <p:sp>
          <p:nvSpPr>
            <p:cNvPr id="43" name="TextBox 42">
              <a:extLst>
                <a:ext uri="{FF2B5EF4-FFF2-40B4-BE49-F238E27FC236}">
                  <a16:creationId xmlns:a16="http://schemas.microsoft.com/office/drawing/2014/main" id="{9A694985-9832-C35A-62A9-EACD9CA83BAD}"/>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Copilot Coach</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44" name="Picture 4">
              <a:extLst>
                <a:ext uri="{FF2B5EF4-FFF2-40B4-BE49-F238E27FC236}">
                  <a16:creationId xmlns:a16="http://schemas.microsoft.com/office/drawing/2014/main" id="{DBDED883-EAEA-5402-3D5F-6EC2CB414974}"/>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45" name="Group 44" descr="Role icon ">
            <a:extLst>
              <a:ext uri="{FF2B5EF4-FFF2-40B4-BE49-F238E27FC236}">
                <a16:creationId xmlns:a16="http://schemas.microsoft.com/office/drawing/2014/main" id="{C8B97A29-AB4A-BD16-45F8-61AF1B2F0146}"/>
              </a:ext>
            </a:extLst>
          </p:cNvPr>
          <p:cNvGrpSpPr/>
          <p:nvPr/>
        </p:nvGrpSpPr>
        <p:grpSpPr>
          <a:xfrm>
            <a:off x="9247971" y="3911809"/>
            <a:ext cx="2055488" cy="1676191"/>
            <a:chOff x="813183" y="1752809"/>
            <a:chExt cx="2055488" cy="1676191"/>
          </a:xfrm>
        </p:grpSpPr>
        <p:sp>
          <p:nvSpPr>
            <p:cNvPr id="46" name="TextBox 45">
              <a:extLst>
                <a:ext uri="{FF2B5EF4-FFF2-40B4-BE49-F238E27FC236}">
                  <a16:creationId xmlns:a16="http://schemas.microsoft.com/office/drawing/2014/main" id="{555EDB28-283D-BC03-E76E-0396575F41D3}"/>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Copilot Coach</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47" name="Picture 4">
              <a:extLst>
                <a:ext uri="{FF2B5EF4-FFF2-40B4-BE49-F238E27FC236}">
                  <a16:creationId xmlns:a16="http://schemas.microsoft.com/office/drawing/2014/main" id="{10CD2361-A018-CFAF-5619-3AAB66291808}"/>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398132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BF313974-23A4-A8AB-7F16-C13C41BC9451}"/>
              </a:ext>
              <a:ext uri="{C183D7F6-B498-43B3-948B-1728B52AA6E4}">
                <adec:decorative xmlns:adec="http://schemas.microsoft.com/office/drawing/2017/decorative" val="1"/>
              </a:ext>
            </a:extLst>
          </p:cNvPr>
          <p:cNvSpPr/>
          <p:nvPr/>
        </p:nvSpPr>
        <p:spPr bwMode="auto">
          <a:xfrm>
            <a:off x="451707" y="1379123"/>
            <a:ext cx="11285281" cy="4878744"/>
          </a:xfrm>
          <a:prstGeom prst="roundRect">
            <a:avLst>
              <a:gd name="adj" fmla="val 8370"/>
            </a:avLst>
          </a:prstGeom>
          <a:solidFill>
            <a:schemeClr val="bg1">
              <a:alpha val="70000"/>
            </a:schemeClr>
          </a:solidFill>
          <a:ln>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F09F3080-144B-C122-6F43-BB297EFA4E20}"/>
              </a:ext>
            </a:extLst>
          </p:cNvPr>
          <p:cNvSpPr txBox="1">
            <a:spLocks noGrp="1"/>
          </p:cNvSpPr>
          <p:nvPr>
            <p:ph type="title"/>
          </p:nvPr>
        </p:nvSpPr>
        <p:spPr>
          <a:xfrm>
            <a:off x="588263" y="580311"/>
            <a:ext cx="11018520" cy="43088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IN" sz="3200" b="0" i="0" u="none" strike="noStrike" kern="1200" cap="none" spc="-50" normalizeH="0" baseline="0" noProof="0">
                <a:ln w="3175">
                  <a:noFill/>
                </a:ln>
                <a:solidFill>
                  <a:srgbClr val="080808"/>
                </a:solidFill>
                <a:effectLst/>
                <a:uLnTx/>
                <a:uFillTx/>
                <a:latin typeface="Segoe UI Semibold" panose="020B0702040204020203" pitchFamily="34" charset="0"/>
                <a:ea typeface="+mn-ea"/>
                <a:cs typeface="Segoe UI Semibold" panose="020B0702040204020203" pitchFamily="34" charset="0"/>
              </a:rPr>
              <a:t>Our business coaches</a:t>
            </a:r>
          </a:p>
        </p:txBody>
      </p:sp>
      <p:grpSp>
        <p:nvGrpSpPr>
          <p:cNvPr id="5" name="Group 4" descr="Role icon ">
            <a:extLst>
              <a:ext uri="{FF2B5EF4-FFF2-40B4-BE49-F238E27FC236}">
                <a16:creationId xmlns:a16="http://schemas.microsoft.com/office/drawing/2014/main" id="{8324DBC0-F4B6-DE62-2B30-29F8AAD460F5}"/>
              </a:ext>
            </a:extLst>
          </p:cNvPr>
          <p:cNvGrpSpPr/>
          <p:nvPr/>
        </p:nvGrpSpPr>
        <p:grpSpPr>
          <a:xfrm>
            <a:off x="865684" y="1975210"/>
            <a:ext cx="2055488" cy="1676191"/>
            <a:chOff x="813183" y="1752809"/>
            <a:chExt cx="2055488" cy="1676191"/>
          </a:xfrm>
        </p:grpSpPr>
        <p:sp>
          <p:nvSpPr>
            <p:cNvPr id="6" name="TextBox 5">
              <a:extLst>
                <a:ext uri="{FF2B5EF4-FFF2-40B4-BE49-F238E27FC236}">
                  <a16:creationId xmlns:a16="http://schemas.microsoft.com/office/drawing/2014/main" id="{7411594F-0787-BA94-05D0-B0EC60A6E4AE}"/>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Business Area</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7" name="Picture 4">
              <a:extLst>
                <a:ext uri="{FF2B5EF4-FFF2-40B4-BE49-F238E27FC236}">
                  <a16:creationId xmlns:a16="http://schemas.microsoft.com/office/drawing/2014/main" id="{A4E5BA8C-A1CF-50E4-0963-774652A1D134}"/>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19" name="Group 18" descr="Role icon ">
            <a:extLst>
              <a:ext uri="{FF2B5EF4-FFF2-40B4-BE49-F238E27FC236}">
                <a16:creationId xmlns:a16="http://schemas.microsoft.com/office/drawing/2014/main" id="{55518BB9-0EB0-B7BD-7A7C-7A4B0298F73A}"/>
              </a:ext>
            </a:extLst>
          </p:cNvPr>
          <p:cNvGrpSpPr/>
          <p:nvPr/>
        </p:nvGrpSpPr>
        <p:grpSpPr>
          <a:xfrm>
            <a:off x="2961256" y="1975210"/>
            <a:ext cx="2055488" cy="1676191"/>
            <a:chOff x="813183" y="1752809"/>
            <a:chExt cx="2055488" cy="1676191"/>
          </a:xfrm>
        </p:grpSpPr>
        <p:sp>
          <p:nvSpPr>
            <p:cNvPr id="22" name="TextBox 21">
              <a:extLst>
                <a:ext uri="{FF2B5EF4-FFF2-40B4-BE49-F238E27FC236}">
                  <a16:creationId xmlns:a16="http://schemas.microsoft.com/office/drawing/2014/main" id="{768AFEE1-7E12-4C6E-79DE-AF6AE455562A}"/>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Business Area</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23" name="Picture 4">
              <a:extLst>
                <a:ext uri="{FF2B5EF4-FFF2-40B4-BE49-F238E27FC236}">
                  <a16:creationId xmlns:a16="http://schemas.microsoft.com/office/drawing/2014/main" id="{78116366-2E62-EC03-C141-D59270EA8593}"/>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24" name="Group 23" descr="Role icon ">
            <a:extLst>
              <a:ext uri="{FF2B5EF4-FFF2-40B4-BE49-F238E27FC236}">
                <a16:creationId xmlns:a16="http://schemas.microsoft.com/office/drawing/2014/main" id="{3BEDCCAD-F930-5427-AEBD-83D0E43D721A}"/>
              </a:ext>
            </a:extLst>
          </p:cNvPr>
          <p:cNvGrpSpPr/>
          <p:nvPr/>
        </p:nvGrpSpPr>
        <p:grpSpPr>
          <a:xfrm>
            <a:off x="5056828" y="1975210"/>
            <a:ext cx="2055488" cy="1676191"/>
            <a:chOff x="813183" y="1752809"/>
            <a:chExt cx="2055488" cy="1676191"/>
          </a:xfrm>
        </p:grpSpPr>
        <p:sp>
          <p:nvSpPr>
            <p:cNvPr id="25" name="TextBox 24">
              <a:extLst>
                <a:ext uri="{FF2B5EF4-FFF2-40B4-BE49-F238E27FC236}">
                  <a16:creationId xmlns:a16="http://schemas.microsoft.com/office/drawing/2014/main" id="{BD798F34-E22A-0FD6-52CD-ABD145767CD9}"/>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Business Area</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26" name="Picture 4">
              <a:extLst>
                <a:ext uri="{FF2B5EF4-FFF2-40B4-BE49-F238E27FC236}">
                  <a16:creationId xmlns:a16="http://schemas.microsoft.com/office/drawing/2014/main" id="{20FC5717-6EC5-10C4-7690-3F1B0B6BA337}"/>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27" name="Group 26" descr="Role icon ">
            <a:extLst>
              <a:ext uri="{FF2B5EF4-FFF2-40B4-BE49-F238E27FC236}">
                <a16:creationId xmlns:a16="http://schemas.microsoft.com/office/drawing/2014/main" id="{3501F578-1830-821F-62C0-7BBA4231384D}"/>
              </a:ext>
            </a:extLst>
          </p:cNvPr>
          <p:cNvGrpSpPr/>
          <p:nvPr/>
        </p:nvGrpSpPr>
        <p:grpSpPr>
          <a:xfrm>
            <a:off x="7152400" y="1975210"/>
            <a:ext cx="2055488" cy="1676191"/>
            <a:chOff x="813183" y="1752809"/>
            <a:chExt cx="2055488" cy="1676191"/>
          </a:xfrm>
        </p:grpSpPr>
        <p:sp>
          <p:nvSpPr>
            <p:cNvPr id="28" name="TextBox 27">
              <a:extLst>
                <a:ext uri="{FF2B5EF4-FFF2-40B4-BE49-F238E27FC236}">
                  <a16:creationId xmlns:a16="http://schemas.microsoft.com/office/drawing/2014/main" id="{66266722-3683-B533-6985-C247D5FF0D34}"/>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Business Area</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29" name="Picture 4">
              <a:extLst>
                <a:ext uri="{FF2B5EF4-FFF2-40B4-BE49-F238E27FC236}">
                  <a16:creationId xmlns:a16="http://schemas.microsoft.com/office/drawing/2014/main" id="{79FF5C05-7B2C-060E-5F4B-5AC922337426}"/>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30" name="Group 29" descr="Role icon ">
            <a:extLst>
              <a:ext uri="{FF2B5EF4-FFF2-40B4-BE49-F238E27FC236}">
                <a16:creationId xmlns:a16="http://schemas.microsoft.com/office/drawing/2014/main" id="{E8A2188B-21A5-343F-883E-28BBF402FF4A}"/>
              </a:ext>
            </a:extLst>
          </p:cNvPr>
          <p:cNvGrpSpPr/>
          <p:nvPr/>
        </p:nvGrpSpPr>
        <p:grpSpPr>
          <a:xfrm>
            <a:off x="9247971" y="1975210"/>
            <a:ext cx="2055488" cy="1676191"/>
            <a:chOff x="813183" y="1752809"/>
            <a:chExt cx="2055488" cy="1676191"/>
          </a:xfrm>
        </p:grpSpPr>
        <p:sp>
          <p:nvSpPr>
            <p:cNvPr id="31" name="TextBox 30">
              <a:extLst>
                <a:ext uri="{FF2B5EF4-FFF2-40B4-BE49-F238E27FC236}">
                  <a16:creationId xmlns:a16="http://schemas.microsoft.com/office/drawing/2014/main" id="{8FDC658D-2117-A83D-CD10-89FBA5CF8990}"/>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Business Area</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32" name="Picture 4">
              <a:extLst>
                <a:ext uri="{FF2B5EF4-FFF2-40B4-BE49-F238E27FC236}">
                  <a16:creationId xmlns:a16="http://schemas.microsoft.com/office/drawing/2014/main" id="{EC08CF98-80F9-102E-9149-0FE7546B4E11}"/>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33" name="Group 32" descr="Role icon ">
            <a:extLst>
              <a:ext uri="{FF2B5EF4-FFF2-40B4-BE49-F238E27FC236}">
                <a16:creationId xmlns:a16="http://schemas.microsoft.com/office/drawing/2014/main" id="{1D8D1C2C-34D1-F78D-39DE-FCF5156AA604}"/>
              </a:ext>
            </a:extLst>
          </p:cNvPr>
          <p:cNvGrpSpPr/>
          <p:nvPr/>
        </p:nvGrpSpPr>
        <p:grpSpPr>
          <a:xfrm>
            <a:off x="865684" y="3911809"/>
            <a:ext cx="2055488" cy="1676191"/>
            <a:chOff x="813183" y="1752809"/>
            <a:chExt cx="2055488" cy="1676191"/>
          </a:xfrm>
        </p:grpSpPr>
        <p:sp>
          <p:nvSpPr>
            <p:cNvPr id="34" name="TextBox 33">
              <a:extLst>
                <a:ext uri="{FF2B5EF4-FFF2-40B4-BE49-F238E27FC236}">
                  <a16:creationId xmlns:a16="http://schemas.microsoft.com/office/drawing/2014/main" id="{7AE7CC3B-5478-0DB1-853E-ADDFDC921332}"/>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Business Area</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35" name="Picture 4">
              <a:extLst>
                <a:ext uri="{FF2B5EF4-FFF2-40B4-BE49-F238E27FC236}">
                  <a16:creationId xmlns:a16="http://schemas.microsoft.com/office/drawing/2014/main" id="{921FDECF-9E82-042A-0CA7-DB9C3680C95F}"/>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36" name="Group 35" descr="Role icon ">
            <a:extLst>
              <a:ext uri="{FF2B5EF4-FFF2-40B4-BE49-F238E27FC236}">
                <a16:creationId xmlns:a16="http://schemas.microsoft.com/office/drawing/2014/main" id="{EF62936E-44B1-415E-85D2-9878E831EE50}"/>
              </a:ext>
            </a:extLst>
          </p:cNvPr>
          <p:cNvGrpSpPr/>
          <p:nvPr/>
        </p:nvGrpSpPr>
        <p:grpSpPr>
          <a:xfrm>
            <a:off x="2961256" y="3911809"/>
            <a:ext cx="2055488" cy="1676191"/>
            <a:chOff x="813183" y="1752809"/>
            <a:chExt cx="2055488" cy="1676191"/>
          </a:xfrm>
        </p:grpSpPr>
        <p:sp>
          <p:nvSpPr>
            <p:cNvPr id="37" name="TextBox 36">
              <a:extLst>
                <a:ext uri="{FF2B5EF4-FFF2-40B4-BE49-F238E27FC236}">
                  <a16:creationId xmlns:a16="http://schemas.microsoft.com/office/drawing/2014/main" id="{43084C98-8831-2CA6-C078-2668B9CE16DC}"/>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Business Area</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38" name="Picture 4">
              <a:extLst>
                <a:ext uri="{FF2B5EF4-FFF2-40B4-BE49-F238E27FC236}">
                  <a16:creationId xmlns:a16="http://schemas.microsoft.com/office/drawing/2014/main" id="{EA2D1B8A-0F72-38AD-7785-3F23DEC5BDEA}"/>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39" name="Group 38" descr="Role icon ">
            <a:extLst>
              <a:ext uri="{FF2B5EF4-FFF2-40B4-BE49-F238E27FC236}">
                <a16:creationId xmlns:a16="http://schemas.microsoft.com/office/drawing/2014/main" id="{22E3931F-FCE5-5E24-A316-C9353AB441A1}"/>
              </a:ext>
            </a:extLst>
          </p:cNvPr>
          <p:cNvGrpSpPr/>
          <p:nvPr/>
        </p:nvGrpSpPr>
        <p:grpSpPr>
          <a:xfrm>
            <a:off x="5056828" y="3911809"/>
            <a:ext cx="2055488" cy="1676191"/>
            <a:chOff x="813183" y="1752809"/>
            <a:chExt cx="2055488" cy="1676191"/>
          </a:xfrm>
        </p:grpSpPr>
        <p:sp>
          <p:nvSpPr>
            <p:cNvPr id="40" name="TextBox 39">
              <a:extLst>
                <a:ext uri="{FF2B5EF4-FFF2-40B4-BE49-F238E27FC236}">
                  <a16:creationId xmlns:a16="http://schemas.microsoft.com/office/drawing/2014/main" id="{FB9ABD6B-BC5C-67B8-4433-460A9F51C0A4}"/>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Business Area</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41" name="Picture 4">
              <a:extLst>
                <a:ext uri="{FF2B5EF4-FFF2-40B4-BE49-F238E27FC236}">
                  <a16:creationId xmlns:a16="http://schemas.microsoft.com/office/drawing/2014/main" id="{E71E6588-8850-7BE1-8D3A-31C140413E54}"/>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42" name="Group 41" descr="Role icon ">
            <a:extLst>
              <a:ext uri="{FF2B5EF4-FFF2-40B4-BE49-F238E27FC236}">
                <a16:creationId xmlns:a16="http://schemas.microsoft.com/office/drawing/2014/main" id="{33F0F892-6C50-C946-96C3-246972BD3523}"/>
              </a:ext>
            </a:extLst>
          </p:cNvPr>
          <p:cNvGrpSpPr/>
          <p:nvPr/>
        </p:nvGrpSpPr>
        <p:grpSpPr>
          <a:xfrm>
            <a:off x="7152400" y="3911809"/>
            <a:ext cx="2055488" cy="1676191"/>
            <a:chOff x="813183" y="1752809"/>
            <a:chExt cx="2055488" cy="1676191"/>
          </a:xfrm>
        </p:grpSpPr>
        <p:sp>
          <p:nvSpPr>
            <p:cNvPr id="43" name="TextBox 42">
              <a:extLst>
                <a:ext uri="{FF2B5EF4-FFF2-40B4-BE49-F238E27FC236}">
                  <a16:creationId xmlns:a16="http://schemas.microsoft.com/office/drawing/2014/main" id="{9A694985-9832-C35A-62A9-EACD9CA83BAD}"/>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Business Area</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44" name="Picture 4">
              <a:extLst>
                <a:ext uri="{FF2B5EF4-FFF2-40B4-BE49-F238E27FC236}">
                  <a16:creationId xmlns:a16="http://schemas.microsoft.com/office/drawing/2014/main" id="{DBDED883-EAEA-5402-3D5F-6EC2CB414974}"/>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45" name="Group 44" descr="Role icon ">
            <a:extLst>
              <a:ext uri="{FF2B5EF4-FFF2-40B4-BE49-F238E27FC236}">
                <a16:creationId xmlns:a16="http://schemas.microsoft.com/office/drawing/2014/main" id="{C8B97A29-AB4A-BD16-45F8-61AF1B2F0146}"/>
              </a:ext>
            </a:extLst>
          </p:cNvPr>
          <p:cNvGrpSpPr/>
          <p:nvPr/>
        </p:nvGrpSpPr>
        <p:grpSpPr>
          <a:xfrm>
            <a:off x="9247971" y="3911809"/>
            <a:ext cx="2055488" cy="1676191"/>
            <a:chOff x="813183" y="1752809"/>
            <a:chExt cx="2055488" cy="1676191"/>
          </a:xfrm>
        </p:grpSpPr>
        <p:sp>
          <p:nvSpPr>
            <p:cNvPr id="46" name="TextBox 45">
              <a:extLst>
                <a:ext uri="{FF2B5EF4-FFF2-40B4-BE49-F238E27FC236}">
                  <a16:creationId xmlns:a16="http://schemas.microsoft.com/office/drawing/2014/main" id="{555EDB28-283D-BC03-E76E-0396575F41D3}"/>
                </a:ext>
              </a:extLst>
            </p:cNvPr>
            <p:cNvSpPr txBox="1"/>
            <p:nvPr/>
          </p:nvSpPr>
          <p:spPr>
            <a:xfrm>
              <a:off x="813183" y="2905780"/>
              <a:ext cx="2055488" cy="523220"/>
            </a:xfrm>
            <a:prstGeom prst="rect">
              <a:avLst/>
            </a:prstGeom>
            <a:noFill/>
          </p:spPr>
          <p:txBody>
            <a:bodyPr wrap="square" rtlCol="0">
              <a:spAutoFit/>
            </a:bodyPr>
            <a:lstStyle/>
            <a:p>
              <a:pPr algn="ctr" defTabSz="914367">
                <a:defRPr/>
              </a:pPr>
              <a:r>
                <a:rPr kumimoji="0" lang="en-GB" sz="16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200" b="1" i="0" u="none" strike="noStrike" kern="0" cap="none" spc="0" normalizeH="0" baseline="0" noProof="0">
                  <a:ln>
                    <a:noFill/>
                  </a:ln>
                  <a:solidFill>
                    <a:srgbClr val="080808"/>
                  </a:solidFill>
                  <a:effectLst/>
                  <a:uLnTx/>
                  <a:uFillTx/>
                  <a:latin typeface="Segoe UI Semibold"/>
                  <a:ea typeface="+mn-ea"/>
                  <a:cs typeface="+mn-cs"/>
                </a:rPr>
              </a:br>
              <a:r>
                <a:rPr lang="en-GB" sz="1200" kern="0">
                  <a:solidFill>
                    <a:srgbClr val="080808"/>
                  </a:solidFill>
                  <a:latin typeface="Segoe Sans Display" pitchFamily="2" charset="0"/>
                  <a:cs typeface="Segoe Sans Display" pitchFamily="2" charset="0"/>
                </a:rPr>
                <a:t>Business Area</a:t>
              </a:r>
              <a:endParaRPr kumimoji="0" lang="en-GB" sz="12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47" name="Picture 4">
              <a:extLst>
                <a:ext uri="{FF2B5EF4-FFF2-40B4-BE49-F238E27FC236}">
                  <a16:creationId xmlns:a16="http://schemas.microsoft.com/office/drawing/2014/main" id="{10CD2361-A018-CFAF-5619-3AAB66291808}"/>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16872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BF313974-23A4-A8AB-7F16-C13C41BC9451}"/>
              </a:ext>
              <a:ext uri="{C183D7F6-B498-43B3-948B-1728B52AA6E4}">
                <adec:decorative xmlns:adec="http://schemas.microsoft.com/office/drawing/2017/decorative" val="1"/>
              </a:ext>
            </a:extLst>
          </p:cNvPr>
          <p:cNvSpPr/>
          <p:nvPr/>
        </p:nvSpPr>
        <p:spPr bwMode="auto">
          <a:xfrm>
            <a:off x="451707" y="1379123"/>
            <a:ext cx="11285281" cy="4878744"/>
          </a:xfrm>
          <a:prstGeom prst="roundRect">
            <a:avLst>
              <a:gd name="adj" fmla="val 8370"/>
            </a:avLst>
          </a:prstGeom>
          <a:solidFill>
            <a:schemeClr val="bg1">
              <a:alpha val="70000"/>
            </a:schemeClr>
          </a:solidFill>
          <a:ln>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F09F3080-144B-C122-6F43-BB297EFA4E20}"/>
              </a:ext>
            </a:extLst>
          </p:cNvPr>
          <p:cNvSpPr txBox="1">
            <a:spLocks noGrp="1"/>
          </p:cNvSpPr>
          <p:nvPr>
            <p:ph type="title"/>
          </p:nvPr>
        </p:nvSpPr>
        <p:spPr>
          <a:xfrm>
            <a:off x="588263" y="580311"/>
            <a:ext cx="11018520" cy="43088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IN" sz="3200" b="0" i="0" u="none" strike="noStrike" kern="1200" cap="none" spc="-50" normalizeH="0" baseline="0" noProof="0">
                <a:ln w="3175">
                  <a:noFill/>
                </a:ln>
                <a:solidFill>
                  <a:srgbClr val="080808"/>
                </a:solidFill>
                <a:effectLst/>
                <a:uLnTx/>
                <a:uFillTx/>
                <a:latin typeface="Segoe UI Semibold" panose="020B0702040204020203" pitchFamily="34" charset="0"/>
                <a:ea typeface="+mn-ea"/>
                <a:cs typeface="Segoe UI Semibold" panose="020B0702040204020203" pitchFamily="34" charset="0"/>
              </a:rPr>
              <a:t>Our judges</a:t>
            </a:r>
          </a:p>
        </p:txBody>
      </p:sp>
      <p:grpSp>
        <p:nvGrpSpPr>
          <p:cNvPr id="5" name="Group 4" descr="Role icon ">
            <a:extLst>
              <a:ext uri="{FF2B5EF4-FFF2-40B4-BE49-F238E27FC236}">
                <a16:creationId xmlns:a16="http://schemas.microsoft.com/office/drawing/2014/main" id="{8324DBC0-F4B6-DE62-2B30-29F8AAD460F5}"/>
              </a:ext>
            </a:extLst>
          </p:cNvPr>
          <p:cNvGrpSpPr/>
          <p:nvPr/>
        </p:nvGrpSpPr>
        <p:grpSpPr>
          <a:xfrm>
            <a:off x="1025244" y="2568195"/>
            <a:ext cx="3337119" cy="2518200"/>
            <a:chOff x="813183" y="1752809"/>
            <a:chExt cx="2055488" cy="1551077"/>
          </a:xfrm>
        </p:grpSpPr>
        <p:sp>
          <p:nvSpPr>
            <p:cNvPr id="6" name="TextBox 5">
              <a:extLst>
                <a:ext uri="{FF2B5EF4-FFF2-40B4-BE49-F238E27FC236}">
                  <a16:creationId xmlns:a16="http://schemas.microsoft.com/office/drawing/2014/main" id="{7411594F-0787-BA94-05D0-B0EC60A6E4AE}"/>
                </a:ext>
              </a:extLst>
            </p:cNvPr>
            <p:cNvSpPr txBox="1"/>
            <p:nvPr/>
          </p:nvSpPr>
          <p:spPr>
            <a:xfrm>
              <a:off x="813183" y="2905780"/>
              <a:ext cx="2055488" cy="398106"/>
            </a:xfrm>
            <a:prstGeom prst="rect">
              <a:avLst/>
            </a:prstGeom>
            <a:noFill/>
          </p:spPr>
          <p:txBody>
            <a:bodyPr wrap="square" rtlCol="0">
              <a:spAutoFit/>
            </a:bodyPr>
            <a:lstStyle/>
            <a:p>
              <a:pPr algn="ctr" defTabSz="914367">
                <a:defRPr/>
              </a:pPr>
              <a:r>
                <a:rPr kumimoji="0" lang="en-GB" sz="20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600" b="1" i="0" u="none" strike="noStrike" kern="0" cap="none" spc="0" normalizeH="0" baseline="0" noProof="0">
                  <a:ln>
                    <a:noFill/>
                  </a:ln>
                  <a:solidFill>
                    <a:srgbClr val="080808"/>
                  </a:solidFill>
                  <a:effectLst/>
                  <a:uLnTx/>
                  <a:uFillTx/>
                  <a:latin typeface="Segoe UI Semibold"/>
                </a:rPr>
              </a:br>
              <a:r>
                <a:rPr lang="en-GB" sz="1600" kern="0">
                  <a:solidFill>
                    <a:srgbClr val="080808"/>
                  </a:solidFill>
                  <a:latin typeface="Segoe Sans Display" pitchFamily="2" charset="0"/>
                  <a:cs typeface="Segoe Sans Display" pitchFamily="2" charset="0"/>
                </a:rPr>
                <a:t>Role</a:t>
              </a:r>
              <a:endParaRPr kumimoji="0" lang="en-GB" sz="16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7" name="Picture 4">
              <a:extLst>
                <a:ext uri="{FF2B5EF4-FFF2-40B4-BE49-F238E27FC236}">
                  <a16:creationId xmlns:a16="http://schemas.microsoft.com/office/drawing/2014/main" id="{A4E5BA8C-A1CF-50E4-0963-774652A1D134}"/>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l="9453" t="2940" r="9453" b="9390"/>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19" name="Group 18" descr="Role icon ">
            <a:extLst>
              <a:ext uri="{FF2B5EF4-FFF2-40B4-BE49-F238E27FC236}">
                <a16:creationId xmlns:a16="http://schemas.microsoft.com/office/drawing/2014/main" id="{55518BB9-0EB0-B7BD-7A7C-7A4B0298F73A}"/>
              </a:ext>
            </a:extLst>
          </p:cNvPr>
          <p:cNvGrpSpPr/>
          <p:nvPr/>
        </p:nvGrpSpPr>
        <p:grpSpPr>
          <a:xfrm>
            <a:off x="4427440" y="2568195"/>
            <a:ext cx="3337119" cy="2518200"/>
            <a:chOff x="813183" y="1752809"/>
            <a:chExt cx="2055488" cy="1551077"/>
          </a:xfrm>
        </p:grpSpPr>
        <p:sp>
          <p:nvSpPr>
            <p:cNvPr id="22" name="TextBox 21">
              <a:extLst>
                <a:ext uri="{FF2B5EF4-FFF2-40B4-BE49-F238E27FC236}">
                  <a16:creationId xmlns:a16="http://schemas.microsoft.com/office/drawing/2014/main" id="{768AFEE1-7E12-4C6E-79DE-AF6AE455562A}"/>
                </a:ext>
              </a:extLst>
            </p:cNvPr>
            <p:cNvSpPr txBox="1"/>
            <p:nvPr/>
          </p:nvSpPr>
          <p:spPr>
            <a:xfrm>
              <a:off x="813183" y="2905780"/>
              <a:ext cx="2055488" cy="398106"/>
            </a:xfrm>
            <a:prstGeom prst="rect">
              <a:avLst/>
            </a:prstGeom>
            <a:noFill/>
          </p:spPr>
          <p:txBody>
            <a:bodyPr wrap="square" rtlCol="0">
              <a:spAutoFit/>
            </a:bodyPr>
            <a:lstStyle/>
            <a:p>
              <a:pPr algn="ctr" defTabSz="914367">
                <a:defRPr/>
              </a:pPr>
              <a:r>
                <a:rPr kumimoji="0" lang="en-GB" sz="20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600" b="1" i="0" u="none" strike="noStrike" kern="0" cap="none" spc="0" normalizeH="0" baseline="0" noProof="0">
                  <a:ln>
                    <a:noFill/>
                  </a:ln>
                  <a:solidFill>
                    <a:srgbClr val="080808"/>
                  </a:solidFill>
                  <a:effectLst/>
                  <a:uLnTx/>
                  <a:uFillTx/>
                  <a:latin typeface="Segoe UI Semibold"/>
                </a:rPr>
              </a:br>
              <a:r>
                <a:rPr lang="en-GB" sz="1600" kern="0">
                  <a:solidFill>
                    <a:srgbClr val="080808"/>
                  </a:solidFill>
                  <a:latin typeface="Segoe Sans Display" pitchFamily="2" charset="0"/>
                  <a:cs typeface="Segoe Sans Display" pitchFamily="2" charset="0"/>
                </a:rPr>
                <a:t>Role</a:t>
              </a:r>
              <a:endParaRPr kumimoji="0" lang="en-GB" sz="16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23" name="Picture 4">
              <a:extLst>
                <a:ext uri="{FF2B5EF4-FFF2-40B4-BE49-F238E27FC236}">
                  <a16:creationId xmlns:a16="http://schemas.microsoft.com/office/drawing/2014/main" id="{78116366-2E62-EC03-C141-D59270EA8593}"/>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l="9453" t="2940" r="9453" b="9390"/>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grpSp>
        <p:nvGrpSpPr>
          <p:cNvPr id="24" name="Group 23" descr="Role icon ">
            <a:extLst>
              <a:ext uri="{FF2B5EF4-FFF2-40B4-BE49-F238E27FC236}">
                <a16:creationId xmlns:a16="http://schemas.microsoft.com/office/drawing/2014/main" id="{3BEDCCAD-F930-5427-AEBD-83D0E43D721A}"/>
              </a:ext>
            </a:extLst>
          </p:cNvPr>
          <p:cNvGrpSpPr/>
          <p:nvPr/>
        </p:nvGrpSpPr>
        <p:grpSpPr>
          <a:xfrm>
            <a:off x="7829636" y="2568195"/>
            <a:ext cx="3337119" cy="2518200"/>
            <a:chOff x="813183" y="1752809"/>
            <a:chExt cx="2055488" cy="1551077"/>
          </a:xfrm>
        </p:grpSpPr>
        <p:sp>
          <p:nvSpPr>
            <p:cNvPr id="25" name="TextBox 24">
              <a:extLst>
                <a:ext uri="{FF2B5EF4-FFF2-40B4-BE49-F238E27FC236}">
                  <a16:creationId xmlns:a16="http://schemas.microsoft.com/office/drawing/2014/main" id="{BD798F34-E22A-0FD6-52CD-ABD145767CD9}"/>
                </a:ext>
              </a:extLst>
            </p:cNvPr>
            <p:cNvSpPr txBox="1"/>
            <p:nvPr/>
          </p:nvSpPr>
          <p:spPr>
            <a:xfrm>
              <a:off x="813183" y="2905780"/>
              <a:ext cx="2055488" cy="398106"/>
            </a:xfrm>
            <a:prstGeom prst="rect">
              <a:avLst/>
            </a:prstGeom>
            <a:noFill/>
          </p:spPr>
          <p:txBody>
            <a:bodyPr wrap="square" rtlCol="0">
              <a:spAutoFit/>
            </a:bodyPr>
            <a:lstStyle/>
            <a:p>
              <a:pPr algn="ctr" defTabSz="914367">
                <a:defRPr/>
              </a:pPr>
              <a:r>
                <a:rPr kumimoji="0" lang="en-GB" sz="2000" b="1" i="0" u="none" strike="noStrike" kern="0" cap="none" spc="0" normalizeH="0" baseline="0" noProof="0">
                  <a:ln>
                    <a:noFill/>
                  </a:ln>
                  <a:solidFill>
                    <a:srgbClr val="8661C5"/>
                  </a:solidFill>
                  <a:effectLst/>
                  <a:uLnTx/>
                  <a:uFillTx/>
                  <a:latin typeface="Segoe Sans Display Semibold" pitchFamily="2" charset="0"/>
                  <a:cs typeface="Segoe Sans Display Semibold" pitchFamily="2" charset="0"/>
                </a:rPr>
                <a:t>Forename Surname</a:t>
              </a:r>
              <a:br>
                <a:rPr kumimoji="0" lang="en-GB" sz="1600" b="1" i="0" u="none" strike="noStrike" kern="0" cap="none" spc="0" normalizeH="0" baseline="0" noProof="0">
                  <a:ln>
                    <a:noFill/>
                  </a:ln>
                  <a:solidFill>
                    <a:srgbClr val="080808"/>
                  </a:solidFill>
                  <a:effectLst/>
                  <a:uLnTx/>
                  <a:uFillTx/>
                  <a:latin typeface="Segoe UI Semibold"/>
                </a:rPr>
              </a:br>
              <a:r>
                <a:rPr lang="en-GB" sz="1600" kern="0">
                  <a:solidFill>
                    <a:srgbClr val="080808"/>
                  </a:solidFill>
                  <a:latin typeface="Segoe Sans Display" pitchFamily="2" charset="0"/>
                  <a:cs typeface="Segoe Sans Display" pitchFamily="2" charset="0"/>
                </a:rPr>
                <a:t>Role</a:t>
              </a:r>
              <a:endParaRPr kumimoji="0" lang="en-GB" sz="1600" b="0" i="0" u="none" strike="noStrike" kern="0" cap="none" spc="0" normalizeH="0" baseline="0" noProof="0">
                <a:ln>
                  <a:noFill/>
                </a:ln>
                <a:solidFill>
                  <a:srgbClr val="080808"/>
                </a:solidFill>
                <a:effectLst/>
                <a:uLnTx/>
                <a:uFillTx/>
                <a:latin typeface="Segoe Sans Display" pitchFamily="2" charset="0"/>
                <a:ea typeface="Segoe UI" panose="020B0502040204020203" pitchFamily="34" charset="0"/>
                <a:cs typeface="Segoe Sans Display" pitchFamily="2" charset="0"/>
              </a:endParaRPr>
            </a:p>
          </p:txBody>
        </p:sp>
        <p:pic>
          <p:nvPicPr>
            <p:cNvPr id="26" name="Picture 4">
              <a:extLst>
                <a:ext uri="{FF2B5EF4-FFF2-40B4-BE49-F238E27FC236}">
                  <a16:creationId xmlns:a16="http://schemas.microsoft.com/office/drawing/2014/main" id="{20FC5717-6EC5-10C4-7690-3F1B0B6BA337}"/>
                </a:ext>
              </a:extLst>
            </p:cNvPr>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7748"/>
                      </a14:imgEffect>
                      <a14:imgEffect>
                        <a14:saturation sat="45000"/>
                      </a14:imgEffect>
                    </a14:imgLayer>
                  </a14:imgProps>
                </a:ext>
                <a:ext uri="{28A0092B-C50C-407E-A947-70E740481C1C}">
                  <a14:useLocalDpi xmlns:a14="http://schemas.microsoft.com/office/drawing/2010/main"/>
                </a:ext>
              </a:extLst>
            </a:blip>
            <a:srcRect l="9453" t="2940" r="9453" b="9390"/>
            <a:stretch/>
          </p:blipFill>
          <p:spPr bwMode="auto">
            <a:xfrm>
              <a:off x="1300927" y="1752809"/>
              <a:ext cx="1080000" cy="1080000"/>
            </a:xfrm>
            <a:prstGeom prst="ellipse">
              <a:avLst/>
            </a:prstGeom>
            <a:ln w="22225">
              <a:gradFill>
                <a:gsLst>
                  <a:gs pos="0">
                    <a:srgbClr val="396ECE"/>
                  </a:gs>
                  <a:gs pos="100000">
                    <a:srgbClr val="C03BC4"/>
                  </a:gs>
                </a:gsLst>
                <a:lin ang="5400000" scaled="1"/>
              </a:gradFill>
            </a:ln>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922783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BF313974-23A4-A8AB-7F16-C13C41BC9451}"/>
              </a:ext>
              <a:ext uri="{C183D7F6-B498-43B3-948B-1728B52AA6E4}">
                <adec:decorative xmlns:adec="http://schemas.microsoft.com/office/drawing/2017/decorative" val="1"/>
              </a:ext>
            </a:extLst>
          </p:cNvPr>
          <p:cNvSpPr/>
          <p:nvPr/>
        </p:nvSpPr>
        <p:spPr bwMode="auto">
          <a:xfrm>
            <a:off x="451707" y="1080950"/>
            <a:ext cx="5829803" cy="5187960"/>
          </a:xfrm>
          <a:prstGeom prst="roundRect">
            <a:avLst>
              <a:gd name="adj" fmla="val 8370"/>
            </a:avLst>
          </a:prstGeom>
          <a:solidFill>
            <a:schemeClr val="bg1">
              <a:alpha val="70000"/>
            </a:schemeClr>
          </a:solidFill>
          <a:ln>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Rounded Corners 12">
            <a:extLst>
              <a:ext uri="{FF2B5EF4-FFF2-40B4-BE49-F238E27FC236}">
                <a16:creationId xmlns:a16="http://schemas.microsoft.com/office/drawing/2014/main" id="{2048085D-B420-5E51-19A5-6460E55EDCA6}"/>
              </a:ext>
              <a:ext uri="{C183D7F6-B498-43B3-948B-1728B52AA6E4}">
                <adec:decorative xmlns:adec="http://schemas.microsoft.com/office/drawing/2017/decorative" val="0"/>
              </a:ext>
            </a:extLst>
          </p:cNvPr>
          <p:cNvSpPr/>
          <p:nvPr/>
        </p:nvSpPr>
        <p:spPr bwMode="auto">
          <a:xfrm>
            <a:off x="8503065" y="212318"/>
            <a:ext cx="3582806" cy="499045"/>
          </a:xfrm>
          <a:prstGeom prst="roundRect">
            <a:avLst>
              <a:gd name="adj" fmla="val 50000"/>
            </a:avLst>
          </a:prstGeom>
          <a:solidFill>
            <a:srgbClr val="8661C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Segoe UI"/>
                <a:ea typeface="+mn-ea"/>
                <a:cs typeface="+mn-cs"/>
              </a:rPr>
              <a:t>In-person event</a:t>
            </a:r>
          </a:p>
        </p:txBody>
      </p:sp>
      <p:sp>
        <p:nvSpPr>
          <p:cNvPr id="3" name="Title 1">
            <a:extLst>
              <a:ext uri="{FF2B5EF4-FFF2-40B4-BE49-F238E27FC236}">
                <a16:creationId xmlns:a16="http://schemas.microsoft.com/office/drawing/2014/main" id="{F09F3080-144B-C122-6F43-BB297EFA4E20}"/>
              </a:ext>
            </a:extLst>
          </p:cNvPr>
          <p:cNvSpPr txBox="1">
            <a:spLocks noGrp="1"/>
          </p:cNvSpPr>
          <p:nvPr>
            <p:ph type="title"/>
          </p:nvPr>
        </p:nvSpPr>
        <p:spPr>
          <a:xfrm>
            <a:off x="587478" y="321219"/>
            <a:ext cx="11018520" cy="43088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50" normalizeH="0" baseline="0" noProof="0">
                <a:ln w="3175">
                  <a:noFill/>
                </a:ln>
                <a:solidFill>
                  <a:srgbClr val="080808"/>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What happens next?</a:t>
            </a:r>
            <a:endParaRPr kumimoji="0" lang="en-IN" sz="3200" b="0" i="0" u="none" strike="noStrike" kern="1200" cap="none" spc="-50" normalizeH="0" baseline="0" noProof="0">
              <a:ln w="3175">
                <a:noFill/>
              </a:ln>
              <a:solidFill>
                <a:srgbClr val="080808"/>
              </a:solidFill>
              <a:effectLst/>
              <a:uLnTx/>
              <a:uFillTx/>
              <a:latin typeface="Segoe UI Semibold" panose="020B0702040204020203" pitchFamily="34" charset="0"/>
              <a:ea typeface="+mn-ea"/>
              <a:cs typeface="Segoe UI Semibold" panose="020B0702040204020203" pitchFamily="34" charset="0"/>
            </a:endParaRPr>
          </a:p>
        </p:txBody>
      </p:sp>
      <p:sp>
        <p:nvSpPr>
          <p:cNvPr id="7" name="TextBox 6">
            <a:extLst>
              <a:ext uri="{FF2B5EF4-FFF2-40B4-BE49-F238E27FC236}">
                <a16:creationId xmlns:a16="http://schemas.microsoft.com/office/drawing/2014/main" id="{2EF5DECA-C5CC-F097-0E6B-8AF3D7D518BA}"/>
              </a:ext>
            </a:extLst>
          </p:cNvPr>
          <p:cNvSpPr txBox="1"/>
          <p:nvPr/>
        </p:nvSpPr>
        <p:spPr>
          <a:xfrm>
            <a:off x="819060" y="1376182"/>
            <a:ext cx="5465788" cy="1600438"/>
          </a:xfrm>
          <a:prstGeom prst="rect">
            <a:avLst/>
          </a:prstGeom>
          <a:noFill/>
        </p:spPr>
        <p:txBody>
          <a:bodyPr wrap="square">
            <a:spAutoFit/>
          </a:bodyPr>
          <a:lstStyle/>
          <a:p>
            <a:pPr marL="342900" marR="0" lvl="0" indent="-342900" algn="l" defTabSz="914102" rtl="0" eaLnBrk="1" fontAlgn="base" latinLnBrk="0" hangingPunct="1">
              <a:lnSpc>
                <a:spcPct val="100000"/>
              </a:lnSpc>
              <a:spcBef>
                <a:spcPct val="0"/>
              </a:spcBef>
              <a:spcAft>
                <a:spcPct val="0"/>
              </a:spcAft>
              <a:buClrTx/>
              <a:buSzTx/>
              <a:buFont typeface="+mj-lt"/>
              <a:buAutoNum type="arabicPeriod"/>
              <a:tabLst/>
              <a:defRPr/>
            </a:pPr>
            <a:r>
              <a:rPr kumimoji="0" lang="en-US" sz="1400" b="0" i="0" u="none" strike="noStrike" kern="1200" cap="none" spc="0" normalizeH="0" baseline="0" noProof="0">
                <a:ln>
                  <a:noFill/>
                </a:ln>
                <a:solidFill>
                  <a:srgbClr val="080808"/>
                </a:solidFill>
                <a:effectLst/>
                <a:uLnTx/>
                <a:uFillTx/>
                <a:latin typeface="Segoe UI" panose="020B0502040204020203" pitchFamily="34" charset="0"/>
                <a:ea typeface="Segoe UI" panose="020B0502040204020203" pitchFamily="34" charset="0"/>
                <a:cs typeface="Segoe UI" panose="020B0502040204020203" pitchFamily="34" charset="0"/>
              </a:rPr>
              <a:t>Break into teams for the competition.</a:t>
            </a:r>
            <a:br>
              <a:rPr kumimoji="0" lang="en-US" sz="1400" b="0" i="0" u="none" strike="noStrike" kern="1200" cap="none" spc="0" normalizeH="0" baseline="0" noProof="0">
                <a:ln>
                  <a:noFill/>
                </a:ln>
                <a:solidFill>
                  <a:srgbClr val="080808"/>
                </a:solidFill>
                <a:effectLst/>
                <a:uLnTx/>
                <a:uFillTx/>
                <a:latin typeface="Segoe UI" panose="020B0502040204020203" pitchFamily="34" charset="0"/>
                <a:ea typeface="Segoe UI" panose="020B0502040204020203" pitchFamily="34" charset="0"/>
                <a:cs typeface="Segoe UI" panose="020B0502040204020203" pitchFamily="34" charset="0"/>
              </a:rPr>
            </a:br>
            <a:endParaRPr kumimoji="0" lang="en-US" sz="1400" b="0" i="0" u="none" strike="noStrike" kern="1200" cap="none" spc="0" normalizeH="0" baseline="0" noProof="0">
              <a:ln>
                <a:noFill/>
              </a:ln>
              <a:solidFill>
                <a:srgbClr val="080808"/>
              </a:solidFill>
              <a:effectLst/>
              <a:uLnTx/>
              <a:uFillTx/>
              <a:latin typeface="Segoe UI" panose="020B0502040204020203" pitchFamily="34" charset="0"/>
              <a:ea typeface="Segoe UI" panose="020B0502040204020203" pitchFamily="34" charset="0"/>
              <a:cs typeface="Segoe UI" panose="020B0502040204020203" pitchFamily="34" charset="0"/>
            </a:endParaRPr>
          </a:p>
          <a:p>
            <a:pPr marL="342900" marR="0" lvl="0" indent="-342900" algn="l" defTabSz="914102" rtl="0" eaLnBrk="1" fontAlgn="base" latinLnBrk="0" hangingPunct="1">
              <a:lnSpc>
                <a:spcPct val="100000"/>
              </a:lnSpc>
              <a:spcBef>
                <a:spcPct val="0"/>
              </a:spcBef>
              <a:spcAft>
                <a:spcPct val="0"/>
              </a:spcAft>
              <a:buClrTx/>
              <a:buSzTx/>
              <a:buFont typeface="+mj-lt"/>
              <a:buAutoNum type="arabicPeriod"/>
              <a:tabLst/>
              <a:defRPr/>
            </a:pPr>
            <a:r>
              <a:rPr kumimoji="0" lang="en-US" sz="1400" b="0" i="0" u="none" strike="noStrike" kern="1200" cap="none" spc="0" normalizeH="0" baseline="0" noProof="0">
                <a:ln>
                  <a:noFill/>
                </a:ln>
                <a:solidFill>
                  <a:srgbClr val="080808"/>
                </a:solidFill>
                <a:effectLst/>
                <a:uLnTx/>
                <a:uFillTx/>
                <a:latin typeface="Segoe UI" panose="020B0502040204020203" pitchFamily="34" charset="0"/>
                <a:ea typeface="Segoe UI" panose="020B0502040204020203" pitchFamily="34" charset="0"/>
                <a:cs typeface="Segoe UI" panose="020B0502040204020203" pitchFamily="34" charset="0"/>
              </a:rPr>
              <a:t>Develop a business-aligned use case and create brilliant prompts that save your business time &amp; add tangible value.</a:t>
            </a:r>
            <a:br>
              <a:rPr kumimoji="0" lang="en-US" sz="1400" b="0" i="0" u="none" strike="noStrike" kern="1200" cap="none" spc="0" normalizeH="0" baseline="0" noProof="0">
                <a:ln>
                  <a:noFill/>
                </a:ln>
                <a:solidFill>
                  <a:srgbClr val="080808"/>
                </a:solidFill>
                <a:effectLst/>
                <a:uLnTx/>
                <a:uFillTx/>
                <a:latin typeface="Segoe UI" panose="020B0502040204020203" pitchFamily="34" charset="0"/>
                <a:ea typeface="Segoe UI" panose="020B0502040204020203" pitchFamily="34" charset="0"/>
                <a:cs typeface="Segoe UI" panose="020B0502040204020203" pitchFamily="34" charset="0"/>
              </a:rPr>
            </a:br>
            <a:endParaRPr kumimoji="0" lang="en-US" sz="1400" b="0" i="0" u="none" strike="noStrike" kern="1200" cap="none" spc="0" normalizeH="0" baseline="0" noProof="0">
              <a:ln>
                <a:noFill/>
              </a:ln>
              <a:solidFill>
                <a:srgbClr val="080808"/>
              </a:solidFill>
              <a:effectLst/>
              <a:uLnTx/>
              <a:uFillTx/>
              <a:latin typeface="Segoe UI" panose="020B0502040204020203" pitchFamily="34" charset="0"/>
              <a:ea typeface="Segoe UI" panose="020B0502040204020203" pitchFamily="34" charset="0"/>
              <a:cs typeface="Segoe UI" panose="020B0502040204020203" pitchFamily="34" charset="0"/>
            </a:endParaRPr>
          </a:p>
          <a:p>
            <a:pPr marL="342900" marR="0" lvl="0" indent="-342900" algn="l" defTabSz="914102" rtl="0" eaLnBrk="1" fontAlgn="base" latinLnBrk="0" hangingPunct="1">
              <a:lnSpc>
                <a:spcPct val="100000"/>
              </a:lnSpc>
              <a:spcBef>
                <a:spcPct val="0"/>
              </a:spcBef>
              <a:spcAft>
                <a:spcPct val="0"/>
              </a:spcAft>
              <a:buClrTx/>
              <a:buSzTx/>
              <a:buFont typeface="+mj-lt"/>
              <a:buAutoNum type="arabicPeriod"/>
              <a:tabLst/>
              <a:defRPr/>
            </a:pPr>
            <a:r>
              <a:rPr kumimoji="0" lang="en-US" sz="1400" b="0" i="0" u="none" strike="noStrike" kern="1200" cap="none" spc="0" normalizeH="0" baseline="0" noProof="0">
                <a:ln>
                  <a:noFill/>
                </a:ln>
                <a:solidFill>
                  <a:srgbClr val="080808"/>
                </a:solidFill>
                <a:effectLst/>
                <a:uLnTx/>
                <a:uFillTx/>
                <a:latin typeface="Segoe UI" panose="020B0502040204020203" pitchFamily="34" charset="0"/>
                <a:ea typeface="Segoe UI" panose="020B0502040204020203" pitchFamily="34" charset="0"/>
                <a:cs typeface="Segoe UI" panose="020B0502040204020203" pitchFamily="34" charset="0"/>
              </a:rPr>
              <a:t>Review the Top Tips to help your hack go as well as possible and lean on your Flight Instructor for support.</a:t>
            </a:r>
          </a:p>
        </p:txBody>
      </p:sp>
      <p:sp>
        <p:nvSpPr>
          <p:cNvPr id="11" name="TextBox 10">
            <a:extLst>
              <a:ext uri="{FF2B5EF4-FFF2-40B4-BE49-F238E27FC236}">
                <a16:creationId xmlns:a16="http://schemas.microsoft.com/office/drawing/2014/main" id="{3156E184-C1CA-4D10-37DE-0321BE37FC73}"/>
              </a:ext>
            </a:extLst>
          </p:cNvPr>
          <p:cNvSpPr txBox="1"/>
          <p:nvPr/>
        </p:nvSpPr>
        <p:spPr>
          <a:xfrm>
            <a:off x="804385" y="3320792"/>
            <a:ext cx="5086460" cy="3416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800" b="1" i="0" u="none" strike="noStrike" kern="1200" cap="none" spc="0" normalizeH="0" baseline="0" noProof="0">
                <a:ln>
                  <a:noFill/>
                </a:ln>
                <a:solidFill>
                  <a:srgbClr val="8661C5"/>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Hacking schedule:</a:t>
            </a:r>
          </a:p>
        </p:txBody>
      </p:sp>
      <p:graphicFrame>
        <p:nvGraphicFramePr>
          <p:cNvPr id="2" name="Table 1">
            <a:extLst>
              <a:ext uri="{FF2B5EF4-FFF2-40B4-BE49-F238E27FC236}">
                <a16:creationId xmlns:a16="http://schemas.microsoft.com/office/drawing/2014/main" id="{7EBC0328-4954-1BAA-C7E8-0F2E9925DECC}"/>
              </a:ext>
            </a:extLst>
          </p:cNvPr>
          <p:cNvGraphicFramePr>
            <a:graphicFrameLocks noGrp="1"/>
          </p:cNvGraphicFramePr>
          <p:nvPr>
            <p:extLst>
              <p:ext uri="{D42A27DB-BD31-4B8C-83A1-F6EECF244321}">
                <p14:modId xmlns:p14="http://schemas.microsoft.com/office/powerpoint/2010/main" val="235928360"/>
              </p:ext>
            </p:extLst>
          </p:nvPr>
        </p:nvGraphicFramePr>
        <p:xfrm>
          <a:off x="936116" y="3818389"/>
          <a:ext cx="4822998" cy="1960126"/>
        </p:xfrm>
        <a:graphic>
          <a:graphicData uri="http://schemas.openxmlformats.org/drawingml/2006/table">
            <a:tbl>
              <a:tblPr firstRow="1"/>
              <a:tblGrid>
                <a:gridCol w="1476808">
                  <a:extLst>
                    <a:ext uri="{9D8B030D-6E8A-4147-A177-3AD203B41FA5}">
                      <a16:colId xmlns:a16="http://schemas.microsoft.com/office/drawing/2014/main" val="2646237779"/>
                    </a:ext>
                  </a:extLst>
                </a:gridCol>
                <a:gridCol w="3346190">
                  <a:extLst>
                    <a:ext uri="{9D8B030D-6E8A-4147-A177-3AD203B41FA5}">
                      <a16:colId xmlns:a16="http://schemas.microsoft.com/office/drawing/2014/main" val="50969571"/>
                    </a:ext>
                  </a:extLst>
                </a:gridCol>
              </a:tblGrid>
              <a:tr h="356666">
                <a:tc>
                  <a:txBody>
                    <a:bodyPr/>
                    <a:lstStyle/>
                    <a:p>
                      <a:pPr rtl="0"/>
                      <a:r>
                        <a:rPr lang="en-GB" sz="1200">
                          <a:effectLst/>
                        </a:rPr>
                        <a:t>11:15 - 12:30</a:t>
                      </a:r>
                    </a:p>
                  </a:txBody>
                  <a:tcPr marL="19433" marR="19433" marT="9716" marB="9716"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GB" sz="1200">
                          <a:effectLst/>
                        </a:rPr>
                        <a:t>Hack </a:t>
                      </a:r>
                    </a:p>
                  </a:txBody>
                  <a:tcPr marL="19433" marR="19433" marT="9716" marB="9716"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0759601"/>
                  </a:ext>
                </a:extLst>
              </a:tr>
              <a:tr h="338753">
                <a:tc>
                  <a:txBody>
                    <a:bodyPr/>
                    <a:lstStyle/>
                    <a:p>
                      <a:pPr rtl="0"/>
                      <a:r>
                        <a:rPr lang="en-GB" sz="1200">
                          <a:effectLst/>
                        </a:rPr>
                        <a:t>12:30 - 13:30</a:t>
                      </a:r>
                    </a:p>
                  </a:txBody>
                  <a:tcPr marL="19433" marR="19433" marT="9716" marB="9716"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GB" sz="1200">
                          <a:effectLst/>
                        </a:rPr>
                        <a:t>Lunch / Working Lunch</a:t>
                      </a:r>
                    </a:p>
                  </a:txBody>
                  <a:tcPr marL="19433" marR="19433" marT="9716" marB="9716"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25367966"/>
                  </a:ext>
                </a:extLst>
              </a:tr>
              <a:tr h="373890">
                <a:tc>
                  <a:txBody>
                    <a:bodyPr/>
                    <a:lstStyle/>
                    <a:p>
                      <a:pPr rtl="0"/>
                      <a:r>
                        <a:rPr lang="en-GB" sz="1200">
                          <a:effectLst/>
                        </a:rPr>
                        <a:t>13:30 - 14:15 </a:t>
                      </a:r>
                    </a:p>
                  </a:txBody>
                  <a:tcPr marL="19433" marR="19433" marT="9716" marB="9716"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GB" sz="1200">
                          <a:effectLst/>
                        </a:rPr>
                        <a:t>Hack </a:t>
                      </a:r>
                    </a:p>
                  </a:txBody>
                  <a:tcPr marL="19433" marR="19433" marT="9716" marB="9716"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3257619"/>
                  </a:ext>
                </a:extLst>
              </a:tr>
              <a:tr h="513681">
                <a:tc>
                  <a:txBody>
                    <a:bodyPr/>
                    <a:lstStyle/>
                    <a:p>
                      <a:pPr rtl="0"/>
                      <a:r>
                        <a:rPr lang="en-GB" sz="1200">
                          <a:effectLst/>
                        </a:rPr>
                        <a:t>14:15 </a:t>
                      </a:r>
                    </a:p>
                  </a:txBody>
                  <a:tcPr marL="19433" marR="19433" marT="9716" marB="9716"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GB" sz="1200">
                          <a:effectLst/>
                        </a:rPr>
                        <a:t>Email all presentations </a:t>
                      </a:r>
                    </a:p>
                  </a:txBody>
                  <a:tcPr marL="19433" marR="19433" marT="9716" marB="9716"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37861490"/>
                  </a:ext>
                </a:extLst>
              </a:tr>
              <a:tr h="377136">
                <a:tc>
                  <a:txBody>
                    <a:bodyPr/>
                    <a:lstStyle/>
                    <a:p>
                      <a:pPr rtl="0"/>
                      <a:r>
                        <a:rPr lang="en-GB" sz="1200">
                          <a:effectLst/>
                        </a:rPr>
                        <a:t>14:30 - 15:30</a:t>
                      </a:r>
                    </a:p>
                  </a:txBody>
                  <a:tcPr marL="19433" marR="19433" marT="9716" marB="9716"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GB" sz="1200" dirty="0">
                          <a:effectLst/>
                        </a:rPr>
                        <a:t>Presentations + Demonstrations </a:t>
                      </a:r>
                    </a:p>
                  </a:txBody>
                  <a:tcPr marL="19433" marR="19433" marT="9716" marB="9716"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98684861"/>
                  </a:ext>
                </a:extLst>
              </a:tr>
            </a:tbl>
          </a:graphicData>
        </a:graphic>
      </p:graphicFrame>
      <p:sp>
        <p:nvSpPr>
          <p:cNvPr id="6" name="Freeform: Shape 5">
            <a:extLst>
              <a:ext uri="{FF2B5EF4-FFF2-40B4-BE49-F238E27FC236}">
                <a16:creationId xmlns:a16="http://schemas.microsoft.com/office/drawing/2014/main" id="{AA4A8D7A-05B3-3781-2B74-88824A6070CD}"/>
              </a:ext>
              <a:ext uri="{C183D7F6-B498-43B3-948B-1728B52AA6E4}">
                <adec:decorative xmlns:adec="http://schemas.microsoft.com/office/drawing/2017/decorative" val="1"/>
              </a:ext>
            </a:extLst>
          </p:cNvPr>
          <p:cNvSpPr/>
          <p:nvPr/>
        </p:nvSpPr>
        <p:spPr>
          <a:xfrm>
            <a:off x="6673998" y="1080656"/>
            <a:ext cx="4932000" cy="5197034"/>
          </a:xfrm>
          <a:prstGeom prst="roundRect">
            <a:avLst>
              <a:gd name="adj" fmla="val 2029"/>
            </a:avLst>
          </a:prstGeom>
          <a:gradFill flip="none" rotWithShape="1">
            <a:gsLst>
              <a:gs pos="20000">
                <a:srgbClr val="8661C5"/>
              </a:gs>
              <a:gs pos="100000">
                <a:srgbClr val="C03BC4"/>
              </a:gs>
            </a:gsLst>
            <a:lin ang="2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5" name="TextBox 14">
            <a:extLst>
              <a:ext uri="{FF2B5EF4-FFF2-40B4-BE49-F238E27FC236}">
                <a16:creationId xmlns:a16="http://schemas.microsoft.com/office/drawing/2014/main" id="{1D7419F7-A4BA-D1DE-F004-FAAA32DBF6A9}"/>
              </a:ext>
            </a:extLst>
          </p:cNvPr>
          <p:cNvSpPr txBox="1"/>
          <p:nvPr/>
        </p:nvSpPr>
        <p:spPr>
          <a:xfrm>
            <a:off x="6881467" y="1235288"/>
            <a:ext cx="1602487" cy="369332"/>
          </a:xfrm>
          <a:prstGeom prst="rect">
            <a:avLst/>
          </a:prstGeom>
          <a:noFill/>
        </p:spPr>
        <p:txBody>
          <a:bodyPr wrap="square">
            <a:sp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Segoe Sans Display Semibold" pitchFamily="2" charset="0"/>
                <a:cs typeface="Segoe Sans Display Semibold" pitchFamily="2" charset="0"/>
              </a:rPr>
              <a:t>Top Tips</a:t>
            </a:r>
          </a:p>
        </p:txBody>
      </p:sp>
      <p:sp>
        <p:nvSpPr>
          <p:cNvPr id="9" name="TextBox 8">
            <a:extLst>
              <a:ext uri="{FF2B5EF4-FFF2-40B4-BE49-F238E27FC236}">
                <a16:creationId xmlns:a16="http://schemas.microsoft.com/office/drawing/2014/main" id="{2233B4AF-4580-1275-C330-D3C0A6794737}"/>
              </a:ext>
            </a:extLst>
          </p:cNvPr>
          <p:cNvSpPr txBox="1"/>
          <p:nvPr/>
        </p:nvSpPr>
        <p:spPr>
          <a:xfrm>
            <a:off x="6872124" y="1687643"/>
            <a:ext cx="4733874" cy="4524315"/>
          </a:xfrm>
          <a:prstGeom prst="rect">
            <a:avLst/>
          </a:prstGeom>
          <a:noFill/>
        </p:spPr>
        <p:txBody>
          <a:bodyPr wrap="square" lIns="91440" tIns="45720" rIns="91440" bIns="45720" anchor="t">
            <a:spAutoFit/>
          </a:bodyPr>
          <a:lstStyle/>
          <a:p>
            <a:pPr marL="225425" marR="0" lvl="0" indent="-225425" algn="l" defTabSz="914102" rtl="0" eaLnBrk="1" fontAlgn="base" latinLnBrk="0" hangingPunct="1">
              <a:lnSpc>
                <a:spcPct val="100000"/>
              </a:lnSpc>
              <a:spcBef>
                <a:spcPct val="0"/>
              </a:spcBef>
              <a:spcAft>
                <a:spcPts val="1200"/>
              </a:spcAft>
              <a:buClrTx/>
              <a:buSzTx/>
              <a:buFont typeface="+mj-lt"/>
              <a:buAutoNum type="arabicPeriod"/>
              <a:tabLst/>
              <a:defRPr/>
            </a:pPr>
            <a:r>
              <a:rPr kumimoji="0" lang="en-US" sz="1350" b="1" i="0" u="none" strike="noStrike" kern="1200" cap="none" spc="0" normalizeH="0" baseline="0" noProof="0">
                <a:ln>
                  <a:noFill/>
                </a:ln>
                <a:solidFill>
                  <a:srgbClr val="FFFFFF"/>
                </a:solidFill>
                <a:effectLst/>
                <a:uLnTx/>
                <a:uFillTx/>
                <a:latin typeface="Segoe Sans Display" pitchFamily="2" charset="0"/>
                <a:ea typeface="Segoe UI" panose="020B0502040204020203" pitchFamily="34" charset="0"/>
                <a:cs typeface="Segoe Sans Display" pitchFamily="2" charset="0"/>
              </a:rPr>
              <a:t>Watch the time. </a:t>
            </a:r>
            <a:r>
              <a:rPr kumimoji="0" lang="en-US" sz="1350" i="0" u="none" strike="noStrike" kern="1200" cap="none" spc="0" normalizeH="0" baseline="0" noProof="0">
                <a:ln>
                  <a:noFill/>
                </a:ln>
                <a:solidFill>
                  <a:srgbClr val="FFFFFF"/>
                </a:solidFill>
                <a:effectLst/>
                <a:uLnTx/>
                <a:uFillTx/>
                <a:latin typeface="Segoe Sans Display" pitchFamily="2" charset="0"/>
                <a:ea typeface="Segoe UI" panose="020B0502040204020203" pitchFamily="34" charset="0"/>
                <a:cs typeface="Segoe Sans Display" pitchFamily="2" charset="0"/>
              </a:rPr>
              <a:t>You can easily get caught up on producing slides and not have a well-defined presentation.</a:t>
            </a:r>
          </a:p>
          <a:p>
            <a:pPr marL="225425" marR="0" lvl="0" indent="-225425" algn="l" defTabSz="914102" rtl="0" eaLnBrk="1" fontAlgn="base" latinLnBrk="0" hangingPunct="1">
              <a:lnSpc>
                <a:spcPct val="100000"/>
              </a:lnSpc>
              <a:spcBef>
                <a:spcPct val="0"/>
              </a:spcBef>
              <a:spcAft>
                <a:spcPts val="1200"/>
              </a:spcAft>
              <a:buClrTx/>
              <a:buSzTx/>
              <a:buFont typeface="+mj-lt"/>
              <a:buAutoNum type="arabicPeriod"/>
              <a:tabLst/>
              <a:defRPr/>
            </a:pPr>
            <a:r>
              <a:rPr kumimoji="0" lang="en-US" sz="1350" i="0" u="none" strike="noStrike" kern="1200" cap="none" spc="0" normalizeH="0" baseline="0" noProof="0">
                <a:ln>
                  <a:noFill/>
                </a:ln>
                <a:solidFill>
                  <a:srgbClr val="FFFFFF"/>
                </a:solidFill>
                <a:effectLst/>
                <a:uLnTx/>
                <a:uFillTx/>
                <a:latin typeface="Segoe Sans Display" pitchFamily="2" charset="0"/>
                <a:ea typeface="Segoe UI" panose="020B0502040204020203" pitchFamily="34" charset="0"/>
                <a:cs typeface="Segoe Sans Display" pitchFamily="2" charset="0"/>
              </a:rPr>
              <a:t>Make sure your prompts can be used successfully. </a:t>
            </a:r>
            <a:br>
              <a:rPr kumimoji="0" lang="en-US" sz="1350" i="0" u="none" strike="noStrike" kern="1200" cap="none" spc="0" normalizeH="0" baseline="0" noProof="0">
                <a:ln>
                  <a:noFill/>
                </a:ln>
                <a:solidFill>
                  <a:srgbClr val="FFFFFF"/>
                </a:solidFill>
                <a:effectLst/>
                <a:uLnTx/>
                <a:uFillTx/>
                <a:latin typeface="Segoe Sans Display" pitchFamily="2" charset="0"/>
                <a:ea typeface="Segoe UI" panose="020B0502040204020203" pitchFamily="34" charset="0"/>
                <a:cs typeface="Segoe Sans Display" pitchFamily="2" charset="0"/>
              </a:rPr>
            </a:br>
            <a:r>
              <a:rPr kumimoji="0" lang="en-US" sz="1350" b="1" i="0" u="none" strike="noStrike" kern="1200" cap="none" spc="0" normalizeH="0" baseline="0" noProof="0">
                <a:ln>
                  <a:noFill/>
                </a:ln>
                <a:solidFill>
                  <a:srgbClr val="FFFFFF"/>
                </a:solidFill>
                <a:effectLst/>
                <a:uLnTx/>
                <a:uFillTx/>
                <a:latin typeface="Segoe Sans Display" pitchFamily="2" charset="0"/>
                <a:ea typeface="Segoe UI" panose="020B0502040204020203" pitchFamily="34" charset="0"/>
                <a:cs typeface="Segoe Sans Display" pitchFamily="2" charset="0"/>
              </a:rPr>
              <a:t>This the art of the possible NOT the art of the impossible.</a:t>
            </a:r>
          </a:p>
          <a:p>
            <a:pPr marL="225425" marR="0" lvl="0" indent="-225425" algn="l" defTabSz="914102" rtl="0" eaLnBrk="1" fontAlgn="base" latinLnBrk="0" hangingPunct="1">
              <a:lnSpc>
                <a:spcPct val="100000"/>
              </a:lnSpc>
              <a:spcBef>
                <a:spcPct val="0"/>
              </a:spcBef>
              <a:spcAft>
                <a:spcPts val="1200"/>
              </a:spcAft>
              <a:buClrTx/>
              <a:buSzTx/>
              <a:buFont typeface="+mj-lt"/>
              <a:buAutoNum type="arabicPeriod"/>
              <a:tabLst/>
              <a:defRPr/>
            </a:pPr>
            <a:r>
              <a:rPr kumimoji="0" lang="en-US" sz="1350" i="0" u="none" strike="noStrike" kern="1200" cap="none" spc="0" normalizeH="0" baseline="0" noProof="0">
                <a:ln>
                  <a:noFill/>
                </a:ln>
                <a:solidFill>
                  <a:srgbClr val="FFFFFF"/>
                </a:solidFill>
                <a:effectLst/>
                <a:uLnTx/>
                <a:uFillTx/>
                <a:latin typeface="Segoe Sans Display" pitchFamily="2" charset="0"/>
                <a:ea typeface="Segoe UI" panose="020B0502040204020203" pitchFamily="34" charset="0"/>
                <a:cs typeface="Segoe Sans Display" pitchFamily="2" charset="0"/>
              </a:rPr>
              <a:t>Scoring is based on the most impactful prompts, but this doesn’t mean a huge prompt that saves 2 hours. </a:t>
            </a:r>
            <a:r>
              <a:rPr kumimoji="0" lang="en-US" sz="1350" b="1" i="0" u="none" strike="noStrike" kern="1200" cap="none" spc="0" normalizeH="0" baseline="0" noProof="0">
                <a:ln>
                  <a:noFill/>
                </a:ln>
                <a:solidFill>
                  <a:srgbClr val="FFFFFF"/>
                </a:solidFill>
                <a:effectLst/>
                <a:uLnTx/>
                <a:uFillTx/>
                <a:latin typeface="Segoe Sans Display" pitchFamily="2" charset="0"/>
                <a:ea typeface="Segoe UI" panose="020B0502040204020203" pitchFamily="34" charset="0"/>
                <a:cs typeface="Segoe Sans Display" pitchFamily="2" charset="0"/>
              </a:rPr>
              <a:t>You might be better with a prompt that saves 10 minutes but would be used 20 times per week.</a:t>
            </a:r>
          </a:p>
          <a:p>
            <a:pPr marL="225425" marR="0" lvl="0" indent="-225425" algn="l" defTabSz="914102" rtl="0" eaLnBrk="1" fontAlgn="base" latinLnBrk="0" hangingPunct="1">
              <a:lnSpc>
                <a:spcPct val="100000"/>
              </a:lnSpc>
              <a:spcBef>
                <a:spcPct val="0"/>
              </a:spcBef>
              <a:spcAft>
                <a:spcPts val="1200"/>
              </a:spcAft>
              <a:buClrTx/>
              <a:buSzTx/>
              <a:buFont typeface="+mj-lt"/>
              <a:buAutoNum type="arabicPeriod"/>
              <a:tabLst/>
              <a:defRPr/>
            </a:pPr>
            <a:r>
              <a:rPr kumimoji="0" lang="en-US" sz="1350" b="1" i="0" u="none" strike="noStrike" kern="1200" cap="none" spc="0" normalizeH="0" baseline="0" noProof="0">
                <a:ln>
                  <a:noFill/>
                </a:ln>
                <a:solidFill>
                  <a:srgbClr val="FFFFFF"/>
                </a:solidFill>
                <a:effectLst/>
                <a:uLnTx/>
                <a:uFillTx/>
                <a:latin typeface="Segoe Sans Display" pitchFamily="2" charset="0"/>
                <a:ea typeface="Segoe UI" panose="020B0502040204020203" pitchFamily="34" charset="0"/>
                <a:cs typeface="Segoe Sans Display" pitchFamily="2" charset="0"/>
              </a:rPr>
              <a:t>Think about how you will demonstrate your prompt. </a:t>
            </a:r>
            <a:r>
              <a:rPr kumimoji="0" lang="en-US" sz="1350" i="0" u="none" strike="noStrike" kern="1200" cap="none" spc="0" normalizeH="0" baseline="0" noProof="0">
                <a:ln>
                  <a:noFill/>
                </a:ln>
                <a:solidFill>
                  <a:srgbClr val="FFFFFF"/>
                </a:solidFill>
                <a:effectLst/>
                <a:uLnTx/>
                <a:uFillTx/>
                <a:latin typeface="Segoe Sans Display" pitchFamily="2" charset="0"/>
                <a:ea typeface="Segoe UI" panose="020B0502040204020203" pitchFamily="34" charset="0"/>
                <a:cs typeface="Segoe Sans Display" pitchFamily="2" charset="0"/>
              </a:rPr>
              <a:t>You only have 5 minutes for the presentation so you could use screenshots, videos or any other method you think of!</a:t>
            </a:r>
          </a:p>
          <a:p>
            <a:pPr marL="225425" marR="0" lvl="0" indent="-225425" algn="l" defTabSz="914102" rtl="0" eaLnBrk="1" fontAlgn="base" latinLnBrk="0" hangingPunct="1">
              <a:lnSpc>
                <a:spcPct val="100000"/>
              </a:lnSpc>
              <a:spcBef>
                <a:spcPct val="0"/>
              </a:spcBef>
              <a:spcAft>
                <a:spcPts val="1200"/>
              </a:spcAft>
              <a:buClrTx/>
              <a:buSzTx/>
              <a:buFont typeface="+mj-lt"/>
              <a:buAutoNum type="arabicPeriod"/>
              <a:tabLst/>
              <a:defRPr/>
            </a:pPr>
            <a:r>
              <a:rPr kumimoji="0" lang="en-US" sz="1350" b="1" i="0" u="none" strike="noStrike" kern="1200" cap="none" spc="0" normalizeH="0" baseline="0" noProof="0">
                <a:ln>
                  <a:noFill/>
                </a:ln>
                <a:solidFill>
                  <a:srgbClr val="FFFFFF"/>
                </a:solidFill>
                <a:effectLst/>
                <a:uLnTx/>
                <a:uFillTx/>
                <a:latin typeface="Segoe Sans Display" pitchFamily="2" charset="0"/>
                <a:ea typeface="Segoe UI" panose="020B0502040204020203" pitchFamily="34" charset="0"/>
                <a:cs typeface="Segoe Sans Display" pitchFamily="2" charset="0"/>
              </a:rPr>
              <a:t>Practice, practice, practice! </a:t>
            </a:r>
            <a:r>
              <a:rPr kumimoji="0" lang="en-US" sz="1350" i="0" u="none" strike="noStrike" kern="1200" cap="none" spc="0" normalizeH="0" baseline="0" noProof="0">
                <a:ln>
                  <a:noFill/>
                </a:ln>
                <a:solidFill>
                  <a:srgbClr val="FFFFFF"/>
                </a:solidFill>
                <a:effectLst/>
                <a:uLnTx/>
                <a:uFillTx/>
                <a:latin typeface="Segoe Sans Display" pitchFamily="2" charset="0"/>
                <a:ea typeface="Segoe UI" panose="020B0502040204020203" pitchFamily="34" charset="0"/>
                <a:cs typeface="Segoe Sans Display" pitchFamily="2" charset="0"/>
              </a:rPr>
              <a:t>Slick presentations win prizes.</a:t>
            </a:r>
          </a:p>
          <a:p>
            <a:pPr marL="225425" marR="0" lvl="0" indent="-225425" algn="l" defTabSz="914102" rtl="0" eaLnBrk="1" fontAlgn="base" latinLnBrk="0" hangingPunct="1">
              <a:lnSpc>
                <a:spcPct val="100000"/>
              </a:lnSpc>
              <a:spcBef>
                <a:spcPct val="0"/>
              </a:spcBef>
              <a:spcAft>
                <a:spcPts val="1200"/>
              </a:spcAft>
              <a:buClrTx/>
              <a:buSzTx/>
              <a:buFont typeface="+mj-lt"/>
              <a:buAutoNum type="arabicPeriod"/>
              <a:tabLst/>
              <a:defRPr/>
            </a:pPr>
            <a:r>
              <a:rPr lang="en-US" sz="1350">
                <a:solidFill>
                  <a:srgbClr val="FFFFFF"/>
                </a:solidFill>
                <a:latin typeface="Segoe Sans Display" pitchFamily="2" charset="0"/>
                <a:ea typeface="Segoe UI" panose="020B0502040204020203" pitchFamily="34" charset="0"/>
                <a:cs typeface="Segoe Sans Display" pitchFamily="2" charset="0"/>
              </a:rPr>
              <a:t>Make sure you send your slides across </a:t>
            </a:r>
            <a:r>
              <a:rPr lang="en-US" sz="1350">
                <a:solidFill>
                  <a:srgbClr val="FFFFFF"/>
                </a:solidFill>
                <a:latin typeface="Segoe Sans Display Semibold" pitchFamily="2" charset="0"/>
                <a:ea typeface="Segoe UI" panose="020B0502040204020203" pitchFamily="34" charset="0"/>
                <a:cs typeface="Segoe Sans Display Semibold" pitchFamily="2" charset="0"/>
              </a:rPr>
              <a:t>on time!</a:t>
            </a:r>
            <a:endParaRPr kumimoji="0" lang="en-US" sz="1350" i="0" u="none" strike="noStrike" kern="1200" cap="none" spc="0" normalizeH="0" baseline="0" noProof="0">
              <a:ln>
                <a:noFill/>
              </a:ln>
              <a:solidFill>
                <a:srgbClr val="FFFFFF"/>
              </a:solidFill>
              <a:effectLst/>
              <a:uLnTx/>
              <a:uFillTx/>
              <a:latin typeface="Segoe Sans Display Semibold" pitchFamily="2" charset="0"/>
              <a:ea typeface="Segoe UI" panose="020B0502040204020203" pitchFamily="34" charset="0"/>
              <a:cs typeface="Segoe Sans Display Semibold" pitchFamily="2" charset="0"/>
            </a:endParaRPr>
          </a:p>
        </p:txBody>
      </p:sp>
    </p:spTree>
    <p:extLst>
      <p:ext uri="{BB962C8B-B14F-4D97-AF65-F5344CB8AC3E}">
        <p14:creationId xmlns:p14="http://schemas.microsoft.com/office/powerpoint/2010/main" val="12292839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BF313974-23A4-A8AB-7F16-C13C41BC9451}"/>
              </a:ext>
              <a:ext uri="{C183D7F6-B498-43B3-948B-1728B52AA6E4}">
                <adec:decorative xmlns:adec="http://schemas.microsoft.com/office/drawing/2017/decorative" val="1"/>
              </a:ext>
            </a:extLst>
          </p:cNvPr>
          <p:cNvSpPr/>
          <p:nvPr/>
        </p:nvSpPr>
        <p:spPr bwMode="auto">
          <a:xfrm>
            <a:off x="451707" y="1379123"/>
            <a:ext cx="11285281" cy="4878744"/>
          </a:xfrm>
          <a:prstGeom prst="roundRect">
            <a:avLst>
              <a:gd name="adj" fmla="val 8370"/>
            </a:avLst>
          </a:prstGeom>
          <a:solidFill>
            <a:schemeClr val="bg1">
              <a:alpha val="70000"/>
            </a:schemeClr>
          </a:solidFill>
          <a:ln>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F09F3080-144B-C122-6F43-BB297EFA4E20}"/>
              </a:ext>
            </a:extLst>
          </p:cNvPr>
          <p:cNvSpPr txBox="1">
            <a:spLocks noGrp="1"/>
          </p:cNvSpPr>
          <p:nvPr>
            <p:ph type="title"/>
          </p:nvPr>
        </p:nvSpPr>
        <p:spPr>
          <a:xfrm>
            <a:off x="588263" y="580311"/>
            <a:ext cx="11018520" cy="43088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50" normalizeH="0" baseline="0" noProof="0">
                <a:ln w="3175">
                  <a:noFill/>
                </a:ln>
                <a:solidFill>
                  <a:srgbClr val="080808"/>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How are the presentations scored?</a:t>
            </a:r>
            <a:endParaRPr kumimoji="0" lang="en-IN" sz="3200" b="0" i="0" u="none" strike="noStrike" kern="1200" cap="none" spc="-50" normalizeH="0" baseline="0" noProof="0">
              <a:ln w="3175">
                <a:noFill/>
              </a:ln>
              <a:solidFill>
                <a:srgbClr val="080808"/>
              </a:solidFill>
              <a:effectLst/>
              <a:uLnTx/>
              <a:uFillTx/>
              <a:latin typeface="Segoe UI Semibold" panose="020B0702040204020203" pitchFamily="34" charset="0"/>
              <a:ea typeface="+mn-ea"/>
              <a:cs typeface="Segoe UI Semibold" panose="020B0702040204020203" pitchFamily="34" charset="0"/>
            </a:endParaRPr>
          </a:p>
        </p:txBody>
      </p:sp>
      <p:sp>
        <p:nvSpPr>
          <p:cNvPr id="60" name="Rectangle: Rounded Corners 12">
            <a:extLst>
              <a:ext uri="{FF2B5EF4-FFF2-40B4-BE49-F238E27FC236}">
                <a16:creationId xmlns:a16="http://schemas.microsoft.com/office/drawing/2014/main" id="{3B66772A-2B30-7E7F-F6FA-1579928DC32F}"/>
              </a:ext>
              <a:ext uri="{C183D7F6-B498-43B3-948B-1728B52AA6E4}">
                <adec:decorative xmlns:adec="http://schemas.microsoft.com/office/drawing/2017/decorative" val="1"/>
              </a:ext>
            </a:extLst>
          </p:cNvPr>
          <p:cNvSpPr/>
          <p:nvPr/>
        </p:nvSpPr>
        <p:spPr bwMode="auto">
          <a:xfrm>
            <a:off x="3470034" y="1132870"/>
            <a:ext cx="5073284" cy="499045"/>
          </a:xfrm>
          <a:prstGeom prst="roundRect">
            <a:avLst>
              <a:gd name="adj" fmla="val 50000"/>
            </a:avLst>
          </a:prstGeom>
          <a:solidFill>
            <a:schemeClr val="bg1"/>
          </a:solidFill>
          <a:ln>
            <a:solidFill>
              <a:schemeClr val="bg1"/>
            </a:solidFill>
          </a:ln>
          <a:effectLst>
            <a:outerShdw blurRad="190500" dist="101600" dir="2700000" sx="101000" sy="101000" algn="tl" rotWithShape="0">
              <a:srgbClr val="F3484C">
                <a:alpha val="1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5F5F5F"/>
              </a:solidFill>
              <a:effectLst/>
              <a:uLnTx/>
              <a:uFillTx/>
              <a:latin typeface="Segoe UI"/>
              <a:ea typeface="+mn-ea"/>
              <a:cs typeface="+mn-cs"/>
            </a:endParaRPr>
          </a:p>
        </p:txBody>
      </p:sp>
      <p:sp>
        <p:nvSpPr>
          <p:cNvPr id="8" name="TextBox 7">
            <a:extLst>
              <a:ext uri="{FF2B5EF4-FFF2-40B4-BE49-F238E27FC236}">
                <a16:creationId xmlns:a16="http://schemas.microsoft.com/office/drawing/2014/main" id="{881F966C-8774-9D30-491F-0BA183CCB403}"/>
              </a:ext>
            </a:extLst>
          </p:cNvPr>
          <p:cNvSpPr txBox="1"/>
          <p:nvPr/>
        </p:nvSpPr>
        <p:spPr>
          <a:xfrm>
            <a:off x="4888774" y="1214656"/>
            <a:ext cx="2308645" cy="338554"/>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030A0"/>
                </a:solidFill>
                <a:effectLst/>
                <a:uLnTx/>
                <a:uFillTx/>
                <a:latin typeface="Segoe UI Semibold"/>
                <a:ea typeface="Segoe UI Semibold" panose="020B0502040204020203" pitchFamily="34" charset="0"/>
                <a:cs typeface="Segoe UI Semibold"/>
              </a:rPr>
              <a:t>A scale of 1-5 for each:</a:t>
            </a:r>
            <a:endParaRPr lang="en-US" sz="1600" b="1" i="0" u="none" strike="noStrike" kern="1200" cap="none" spc="0" normalizeH="0" baseline="0" noProof="0">
              <a:ln>
                <a:noFill/>
              </a:ln>
              <a:solidFill>
                <a:srgbClr val="7030A0"/>
              </a:solidFill>
              <a:effectLst/>
              <a:uLnTx/>
              <a:uFillTx/>
              <a:latin typeface="Segoe UI Semibold"/>
              <a:ea typeface="Segoe UI Semibold" panose="020B0502040204020203" pitchFamily="34" charset="0"/>
              <a:cs typeface="Segoe UI Semibold"/>
            </a:endParaRPr>
          </a:p>
        </p:txBody>
      </p:sp>
      <p:sp>
        <p:nvSpPr>
          <p:cNvPr id="34" name="Oval 33">
            <a:extLst>
              <a:ext uri="{FF2B5EF4-FFF2-40B4-BE49-F238E27FC236}">
                <a16:creationId xmlns:a16="http://schemas.microsoft.com/office/drawing/2014/main" id="{5FDE1B40-58CB-9B03-F700-A856E32B8E4F}"/>
              </a:ext>
              <a:ext uri="{C183D7F6-B498-43B3-948B-1728B52AA6E4}">
                <adec:decorative xmlns:adec="http://schemas.microsoft.com/office/drawing/2017/decorative" val="1"/>
              </a:ext>
            </a:extLst>
          </p:cNvPr>
          <p:cNvSpPr/>
          <p:nvPr/>
        </p:nvSpPr>
        <p:spPr>
          <a:xfrm>
            <a:off x="1609748" y="2385492"/>
            <a:ext cx="1098000" cy="1098000"/>
          </a:xfrm>
          <a:prstGeom prst="ellipse">
            <a:avLst/>
          </a:prstGeom>
          <a:gradFill flip="none" rotWithShape="1">
            <a:gsLst>
              <a:gs pos="15000">
                <a:srgbClr val="FFFFFF">
                  <a:alpha val="63000"/>
                </a:srgbClr>
              </a:gs>
              <a:gs pos="74000">
                <a:srgbClr val="FFFFFF">
                  <a:alpha val="95000"/>
                </a:srgbClr>
              </a:gs>
            </a:gsLst>
            <a:lin ang="10800000" scaled="0"/>
            <a:tileRect/>
          </a:gradFill>
          <a:ln w="9525" cap="flat" cmpd="sng" algn="ctr">
            <a:noFill/>
            <a:prstDash val="solid"/>
            <a:headEnd type="none" w="med" len="med"/>
            <a:tailEnd type="none" w="med" len="med"/>
          </a:ln>
          <a:effectLst>
            <a:outerShdw blurRad="254000" dist="38100" dir="5400000" algn="t" rotWithShape="0">
              <a:prstClr val="black">
                <a:alpha val="1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35" name="Rectangle 34">
            <a:extLst>
              <a:ext uri="{FF2B5EF4-FFF2-40B4-BE49-F238E27FC236}">
                <a16:creationId xmlns:a16="http://schemas.microsoft.com/office/drawing/2014/main" id="{FD08B7D0-A083-C7C6-19E9-ED871979CBD2}"/>
              </a:ext>
              <a:ext uri="{C183D7F6-B498-43B3-948B-1728B52AA6E4}">
                <adec:decorative xmlns:adec="http://schemas.microsoft.com/office/drawing/2017/decorative" val="1"/>
              </a:ext>
            </a:extLst>
          </p:cNvPr>
          <p:cNvSpPr/>
          <p:nvPr/>
        </p:nvSpPr>
        <p:spPr>
          <a:xfrm>
            <a:off x="1843748" y="2619492"/>
            <a:ext cx="630000" cy="630000"/>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0795" cap="flat" cmpd="sng" algn="ctr">
            <a:noFill/>
            <a:prstDash val="soli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36" name="Freeform 35">
            <a:extLst>
              <a:ext uri="{FF2B5EF4-FFF2-40B4-BE49-F238E27FC236}">
                <a16:creationId xmlns:a16="http://schemas.microsoft.com/office/drawing/2014/main" id="{F3CB64C0-CEF4-D318-6BB4-6F31A3DDC0AD}"/>
              </a:ext>
            </a:extLst>
          </p:cNvPr>
          <p:cNvSpPr/>
          <p:nvPr/>
        </p:nvSpPr>
        <p:spPr>
          <a:xfrm>
            <a:off x="1258748" y="3708529"/>
            <a:ext cx="1800000" cy="297770"/>
          </a:xfrm>
          <a:custGeom>
            <a:avLst/>
            <a:gdLst>
              <a:gd name="connsiteX0" fmla="*/ 0 w 1800000"/>
              <a:gd name="connsiteY0" fmla="*/ 0 h 720000"/>
              <a:gd name="connsiteX1" fmla="*/ 1800000 w 1800000"/>
              <a:gd name="connsiteY1" fmla="*/ 0 h 720000"/>
              <a:gd name="connsiteX2" fmla="*/ 1800000 w 1800000"/>
              <a:gd name="connsiteY2" fmla="*/ 720000 h 720000"/>
              <a:gd name="connsiteX3" fmla="*/ 0 w 1800000"/>
              <a:gd name="connsiteY3" fmla="*/ 720000 h 720000"/>
              <a:gd name="connsiteX4" fmla="*/ 0 w 180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720000">
                <a:moveTo>
                  <a:pt x="0" y="0"/>
                </a:moveTo>
                <a:lnTo>
                  <a:pt x="1800000" y="0"/>
                </a:lnTo>
                <a:lnTo>
                  <a:pt x="1800000" y="720000"/>
                </a:lnTo>
                <a:lnTo>
                  <a:pt x="0" y="720000"/>
                </a:lnTo>
                <a:lnTo>
                  <a:pt x="0" y="0"/>
                </a:lnTo>
                <a:close/>
              </a:path>
            </a:pathLst>
          </a:custGeom>
          <a:noFill/>
          <a:ln>
            <a:noFill/>
          </a:ln>
          <a:effectLst/>
        </p:spPr>
        <p:txBody>
          <a:bodyPr spcFirstLastPara="0" vert="horz" wrap="square" lIns="0" tIns="0" rIns="0" bIns="0" numCol="1" spcCol="1270" anchor="t"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GB" sz="1600" b="1" i="0" u="none" strike="noStrike" kern="0" cap="none" spc="0" normalizeH="0" baseline="0" noProof="0">
                <a:ln>
                  <a:noFill/>
                </a:ln>
                <a:solidFill>
                  <a:srgbClr val="080808"/>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Innovation </a:t>
            </a:r>
          </a:p>
        </p:txBody>
      </p:sp>
      <p:sp>
        <p:nvSpPr>
          <p:cNvPr id="61" name="Freeform 60">
            <a:extLst>
              <a:ext uri="{FF2B5EF4-FFF2-40B4-BE49-F238E27FC236}">
                <a16:creationId xmlns:a16="http://schemas.microsoft.com/office/drawing/2014/main" id="{14D59D19-CEDF-5DBB-C6F0-C22C31BED7E7}"/>
              </a:ext>
            </a:extLst>
          </p:cNvPr>
          <p:cNvSpPr/>
          <p:nvPr/>
        </p:nvSpPr>
        <p:spPr>
          <a:xfrm>
            <a:off x="1581178" y="4107561"/>
            <a:ext cx="1153870" cy="1480577"/>
          </a:xfrm>
          <a:custGeom>
            <a:avLst/>
            <a:gdLst>
              <a:gd name="connsiteX0" fmla="*/ 0 w 1800000"/>
              <a:gd name="connsiteY0" fmla="*/ 0 h 2536523"/>
              <a:gd name="connsiteX1" fmla="*/ 1800000 w 1800000"/>
              <a:gd name="connsiteY1" fmla="*/ 0 h 2536523"/>
              <a:gd name="connsiteX2" fmla="*/ 1800000 w 1800000"/>
              <a:gd name="connsiteY2" fmla="*/ 2536523 h 2536523"/>
              <a:gd name="connsiteX3" fmla="*/ 0 w 1800000"/>
              <a:gd name="connsiteY3" fmla="*/ 2536523 h 2536523"/>
              <a:gd name="connsiteX4" fmla="*/ 0 w 1800000"/>
              <a:gd name="connsiteY4" fmla="*/ 0 h 2536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2536523">
                <a:moveTo>
                  <a:pt x="0" y="0"/>
                </a:moveTo>
                <a:lnTo>
                  <a:pt x="1800000" y="0"/>
                </a:lnTo>
                <a:lnTo>
                  <a:pt x="1800000" y="2536523"/>
                </a:lnTo>
                <a:lnTo>
                  <a:pt x="0" y="2536523"/>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cap="all"/>
            </a:pPr>
            <a:r>
              <a:rPr kumimoji="0" lang="en-GB" sz="1200" b="0" i="0" u="none" strike="noStrike" kern="1200" cap="none" spc="0" normalizeH="0" baseline="0" noProof="0">
                <a:ln>
                  <a:noFill/>
                </a:ln>
                <a:solidFill>
                  <a:sysClr val="windowText" lastClr="000000">
                    <a:hueOff val="0"/>
                    <a:satOff val="0"/>
                    <a:lumOff val="0"/>
                    <a:alphaOff val="0"/>
                  </a:sysClr>
                </a:solidFill>
                <a:effectLst/>
                <a:uLnTx/>
                <a:uFillTx/>
                <a:latin typeface="Segoe UI"/>
                <a:ea typeface="+mn-ea"/>
                <a:cs typeface="+mn-cs"/>
              </a:rPr>
              <a:t>How creative and original is the solution? </a:t>
            </a:r>
            <a:br>
              <a:rPr kumimoji="0" lang="en-GB" sz="1200" b="0" i="0" u="none" strike="noStrike" kern="1200" cap="none" spc="0" normalizeH="0" baseline="0" noProof="0">
                <a:ln>
                  <a:noFill/>
                </a:ln>
                <a:solidFill>
                  <a:sysClr val="windowText" lastClr="000000">
                    <a:hueOff val="0"/>
                    <a:satOff val="0"/>
                    <a:lumOff val="0"/>
                    <a:alphaOff val="0"/>
                  </a:sysClr>
                </a:solidFill>
                <a:effectLst/>
                <a:uLnTx/>
                <a:uFillTx/>
                <a:latin typeface="Segoe UI"/>
                <a:ea typeface="+mn-ea"/>
                <a:cs typeface="+mn-cs"/>
              </a:rPr>
            </a:br>
            <a:br>
              <a:rPr kumimoji="0" lang="en-GB" sz="1200" b="0" i="0" u="none" strike="noStrike" kern="1200" cap="none" spc="0" normalizeH="0" baseline="0" noProof="0">
                <a:ln>
                  <a:noFill/>
                </a:ln>
                <a:solidFill>
                  <a:sysClr val="windowText" lastClr="000000">
                    <a:hueOff val="0"/>
                    <a:satOff val="0"/>
                    <a:lumOff val="0"/>
                    <a:alphaOff val="0"/>
                  </a:sysClr>
                </a:solidFill>
                <a:effectLst/>
                <a:uLnTx/>
                <a:uFillTx/>
                <a:latin typeface="Segoe UI"/>
                <a:ea typeface="+mn-ea"/>
                <a:cs typeface="+mn-cs"/>
              </a:rPr>
            </a:br>
            <a:r>
              <a:rPr kumimoji="0" lang="en-GB" sz="1200" b="0" i="0" u="none" strike="noStrike" kern="1200" cap="none" spc="0" normalizeH="0" baseline="0" noProof="0">
                <a:ln>
                  <a:noFill/>
                </a:ln>
                <a:solidFill>
                  <a:sysClr val="windowText" lastClr="000000">
                    <a:hueOff val="0"/>
                    <a:satOff val="0"/>
                    <a:lumOff val="0"/>
                    <a:alphaOff val="0"/>
                  </a:sysClr>
                </a:solidFill>
                <a:effectLst/>
                <a:uLnTx/>
                <a:uFillTx/>
                <a:latin typeface="Segoe UI"/>
                <a:ea typeface="+mn-ea"/>
                <a:cs typeface="+mn-cs"/>
              </a:rPr>
              <a:t>Does it bring something new to the table?</a:t>
            </a:r>
            <a:endParaRPr kumimoji="0" lang="en-US" sz="1200" b="0" i="0" u="none" strike="noStrike" kern="1200" cap="none" spc="0" normalizeH="0" baseline="0" noProof="0">
              <a:ln>
                <a:noFill/>
              </a:ln>
              <a:solidFill>
                <a:sysClr val="windowText" lastClr="000000">
                  <a:hueOff val="0"/>
                  <a:satOff val="0"/>
                  <a:lumOff val="0"/>
                  <a:alphaOff val="0"/>
                </a:sysClr>
              </a:solidFill>
              <a:effectLst/>
              <a:uLnTx/>
              <a:uFillTx/>
              <a:latin typeface="Segoe UI"/>
              <a:ea typeface="+mn-ea"/>
              <a:cs typeface="+mn-cs"/>
            </a:endParaRPr>
          </a:p>
        </p:txBody>
      </p:sp>
      <p:sp>
        <p:nvSpPr>
          <p:cNvPr id="40" name="Freeform 39">
            <a:extLst>
              <a:ext uri="{FF2B5EF4-FFF2-40B4-BE49-F238E27FC236}">
                <a16:creationId xmlns:a16="http://schemas.microsoft.com/office/drawing/2014/main" id="{C4E16D72-153A-53B1-C236-45EA5BA219FC}"/>
              </a:ext>
            </a:extLst>
          </p:cNvPr>
          <p:cNvSpPr/>
          <p:nvPr/>
        </p:nvSpPr>
        <p:spPr>
          <a:xfrm>
            <a:off x="3203938" y="3708529"/>
            <a:ext cx="1800000" cy="297770"/>
          </a:xfrm>
          <a:custGeom>
            <a:avLst/>
            <a:gdLst>
              <a:gd name="connsiteX0" fmla="*/ 0 w 1800000"/>
              <a:gd name="connsiteY0" fmla="*/ 0 h 720000"/>
              <a:gd name="connsiteX1" fmla="*/ 1800000 w 1800000"/>
              <a:gd name="connsiteY1" fmla="*/ 0 h 720000"/>
              <a:gd name="connsiteX2" fmla="*/ 1800000 w 1800000"/>
              <a:gd name="connsiteY2" fmla="*/ 720000 h 720000"/>
              <a:gd name="connsiteX3" fmla="*/ 0 w 1800000"/>
              <a:gd name="connsiteY3" fmla="*/ 720000 h 720000"/>
              <a:gd name="connsiteX4" fmla="*/ 0 w 180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720000">
                <a:moveTo>
                  <a:pt x="0" y="0"/>
                </a:moveTo>
                <a:lnTo>
                  <a:pt x="1800000" y="0"/>
                </a:lnTo>
                <a:lnTo>
                  <a:pt x="1800000" y="720000"/>
                </a:lnTo>
                <a:lnTo>
                  <a:pt x="0" y="720000"/>
                </a:lnTo>
                <a:lnTo>
                  <a:pt x="0" y="0"/>
                </a:lnTo>
                <a:close/>
              </a:path>
            </a:pathLst>
          </a:custGeom>
          <a:noFill/>
          <a:ln>
            <a:noFill/>
          </a:ln>
          <a:effectLst/>
        </p:spPr>
        <p:txBody>
          <a:bodyPr spcFirstLastPara="0" vert="horz" wrap="square" lIns="0" tIns="0" rIns="0" bIns="0" numCol="1" spcCol="1270" anchor="t"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GB" sz="1600" b="1" i="0" u="none" strike="noStrike" kern="0" cap="none" spc="0" normalizeH="0" baseline="0" noProof="0">
                <a:ln>
                  <a:noFill/>
                </a:ln>
                <a:solidFill>
                  <a:srgbClr val="080808"/>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Impact </a:t>
            </a:r>
          </a:p>
        </p:txBody>
      </p:sp>
      <p:sp>
        <p:nvSpPr>
          <p:cNvPr id="62" name="Freeform 61">
            <a:extLst>
              <a:ext uri="{FF2B5EF4-FFF2-40B4-BE49-F238E27FC236}">
                <a16:creationId xmlns:a16="http://schemas.microsoft.com/office/drawing/2014/main" id="{86BB8FD1-3D44-81F9-D307-F2BFA16B8890}"/>
              </a:ext>
            </a:extLst>
          </p:cNvPr>
          <p:cNvSpPr/>
          <p:nvPr/>
        </p:nvSpPr>
        <p:spPr>
          <a:xfrm>
            <a:off x="3346472" y="4107561"/>
            <a:ext cx="1514932" cy="1480577"/>
          </a:xfrm>
          <a:custGeom>
            <a:avLst/>
            <a:gdLst>
              <a:gd name="connsiteX0" fmla="*/ 0 w 1800000"/>
              <a:gd name="connsiteY0" fmla="*/ 0 h 2536523"/>
              <a:gd name="connsiteX1" fmla="*/ 1800000 w 1800000"/>
              <a:gd name="connsiteY1" fmla="*/ 0 h 2536523"/>
              <a:gd name="connsiteX2" fmla="*/ 1800000 w 1800000"/>
              <a:gd name="connsiteY2" fmla="*/ 2536523 h 2536523"/>
              <a:gd name="connsiteX3" fmla="*/ 0 w 1800000"/>
              <a:gd name="connsiteY3" fmla="*/ 2536523 h 2536523"/>
              <a:gd name="connsiteX4" fmla="*/ 0 w 1800000"/>
              <a:gd name="connsiteY4" fmla="*/ 0 h 2536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2536523">
                <a:moveTo>
                  <a:pt x="0" y="0"/>
                </a:moveTo>
                <a:lnTo>
                  <a:pt x="1800000" y="0"/>
                </a:lnTo>
                <a:lnTo>
                  <a:pt x="1800000" y="2536523"/>
                </a:lnTo>
                <a:lnTo>
                  <a:pt x="0" y="2536523"/>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cap="all"/>
            </a:pPr>
            <a: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t>How much potential does the solution have to improve the user experience with M365 Copilot? </a:t>
            </a:r>
            <a:b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br>
            <a:b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br>
            <a: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t>Does it solve a real problem or address a pain point?</a:t>
            </a:r>
            <a:endParaRPr kumimoji="0" lang="en-US"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endParaRPr>
          </a:p>
        </p:txBody>
      </p:sp>
      <p:sp>
        <p:nvSpPr>
          <p:cNvPr id="53" name="Freeform 52">
            <a:extLst>
              <a:ext uri="{FF2B5EF4-FFF2-40B4-BE49-F238E27FC236}">
                <a16:creationId xmlns:a16="http://schemas.microsoft.com/office/drawing/2014/main" id="{19398287-EA4D-665A-0332-4658F7B9405A}"/>
              </a:ext>
            </a:extLst>
          </p:cNvPr>
          <p:cNvSpPr/>
          <p:nvPr/>
        </p:nvSpPr>
        <p:spPr>
          <a:xfrm>
            <a:off x="5143097" y="3708529"/>
            <a:ext cx="1800000" cy="297770"/>
          </a:xfrm>
          <a:custGeom>
            <a:avLst/>
            <a:gdLst>
              <a:gd name="connsiteX0" fmla="*/ 0 w 1800000"/>
              <a:gd name="connsiteY0" fmla="*/ 0 h 720000"/>
              <a:gd name="connsiteX1" fmla="*/ 1800000 w 1800000"/>
              <a:gd name="connsiteY1" fmla="*/ 0 h 720000"/>
              <a:gd name="connsiteX2" fmla="*/ 1800000 w 1800000"/>
              <a:gd name="connsiteY2" fmla="*/ 720000 h 720000"/>
              <a:gd name="connsiteX3" fmla="*/ 0 w 1800000"/>
              <a:gd name="connsiteY3" fmla="*/ 720000 h 720000"/>
              <a:gd name="connsiteX4" fmla="*/ 0 w 180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720000">
                <a:moveTo>
                  <a:pt x="0" y="0"/>
                </a:moveTo>
                <a:lnTo>
                  <a:pt x="1800000" y="0"/>
                </a:lnTo>
                <a:lnTo>
                  <a:pt x="1800000" y="720000"/>
                </a:lnTo>
                <a:lnTo>
                  <a:pt x="0" y="720000"/>
                </a:lnTo>
                <a:lnTo>
                  <a:pt x="0" y="0"/>
                </a:lnTo>
                <a:close/>
              </a:path>
            </a:pathLst>
          </a:custGeom>
          <a:noFill/>
          <a:ln>
            <a:noFill/>
          </a:ln>
          <a:effectLst/>
        </p:spPr>
        <p:txBody>
          <a:bodyPr spcFirstLastPara="0" vert="horz" wrap="square" lIns="0" tIns="0" rIns="0" bIns="0" numCol="1" spcCol="1270" anchor="t"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GB" sz="1600" b="1" i="0" u="none" strike="noStrike" kern="0" cap="none" spc="0" normalizeH="0" baseline="0" noProof="0">
                <a:ln>
                  <a:noFill/>
                </a:ln>
                <a:solidFill>
                  <a:srgbClr val="080808"/>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Feasibility</a:t>
            </a:r>
          </a:p>
        </p:txBody>
      </p:sp>
      <p:sp>
        <p:nvSpPr>
          <p:cNvPr id="63" name="Freeform 62">
            <a:extLst>
              <a:ext uri="{FF2B5EF4-FFF2-40B4-BE49-F238E27FC236}">
                <a16:creationId xmlns:a16="http://schemas.microsoft.com/office/drawing/2014/main" id="{F00458EA-6978-2737-9A11-9199BA30BFC8}"/>
              </a:ext>
            </a:extLst>
          </p:cNvPr>
          <p:cNvSpPr/>
          <p:nvPr/>
        </p:nvSpPr>
        <p:spPr>
          <a:xfrm>
            <a:off x="5413351" y="4107561"/>
            <a:ext cx="1259490" cy="1480577"/>
          </a:xfrm>
          <a:custGeom>
            <a:avLst/>
            <a:gdLst>
              <a:gd name="connsiteX0" fmla="*/ 0 w 1800000"/>
              <a:gd name="connsiteY0" fmla="*/ 0 h 2536523"/>
              <a:gd name="connsiteX1" fmla="*/ 1800000 w 1800000"/>
              <a:gd name="connsiteY1" fmla="*/ 0 h 2536523"/>
              <a:gd name="connsiteX2" fmla="*/ 1800000 w 1800000"/>
              <a:gd name="connsiteY2" fmla="*/ 2536523 h 2536523"/>
              <a:gd name="connsiteX3" fmla="*/ 0 w 1800000"/>
              <a:gd name="connsiteY3" fmla="*/ 2536523 h 2536523"/>
              <a:gd name="connsiteX4" fmla="*/ 0 w 1800000"/>
              <a:gd name="connsiteY4" fmla="*/ 0 h 2536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2536523">
                <a:moveTo>
                  <a:pt x="0" y="0"/>
                </a:moveTo>
                <a:lnTo>
                  <a:pt x="1800000" y="0"/>
                </a:lnTo>
                <a:lnTo>
                  <a:pt x="1800000" y="2536523"/>
                </a:lnTo>
                <a:lnTo>
                  <a:pt x="0" y="2536523"/>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cap="all"/>
            </a:pPr>
            <a: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t>How practical is the solution? </a:t>
            </a:r>
            <a:b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br>
            <a:b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br>
            <a: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t>Can it be realistically implemented within the constraints of the hackathon?</a:t>
            </a:r>
            <a:endParaRPr kumimoji="0" lang="en-US"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endParaRPr>
          </a:p>
        </p:txBody>
      </p:sp>
      <p:sp>
        <p:nvSpPr>
          <p:cNvPr id="54" name="Freeform 53">
            <a:extLst>
              <a:ext uri="{FF2B5EF4-FFF2-40B4-BE49-F238E27FC236}">
                <a16:creationId xmlns:a16="http://schemas.microsoft.com/office/drawing/2014/main" id="{F5A58A2A-A197-D5BB-3A38-8AF4326BDA04}"/>
              </a:ext>
            </a:extLst>
          </p:cNvPr>
          <p:cNvSpPr/>
          <p:nvPr/>
        </p:nvSpPr>
        <p:spPr>
          <a:xfrm>
            <a:off x="7145317" y="3708529"/>
            <a:ext cx="1800000" cy="297770"/>
          </a:xfrm>
          <a:custGeom>
            <a:avLst/>
            <a:gdLst>
              <a:gd name="connsiteX0" fmla="*/ 0 w 1800000"/>
              <a:gd name="connsiteY0" fmla="*/ 0 h 720000"/>
              <a:gd name="connsiteX1" fmla="*/ 1800000 w 1800000"/>
              <a:gd name="connsiteY1" fmla="*/ 0 h 720000"/>
              <a:gd name="connsiteX2" fmla="*/ 1800000 w 1800000"/>
              <a:gd name="connsiteY2" fmla="*/ 720000 h 720000"/>
              <a:gd name="connsiteX3" fmla="*/ 0 w 1800000"/>
              <a:gd name="connsiteY3" fmla="*/ 720000 h 720000"/>
              <a:gd name="connsiteX4" fmla="*/ 0 w 180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720000">
                <a:moveTo>
                  <a:pt x="0" y="0"/>
                </a:moveTo>
                <a:lnTo>
                  <a:pt x="1800000" y="0"/>
                </a:lnTo>
                <a:lnTo>
                  <a:pt x="1800000" y="720000"/>
                </a:lnTo>
                <a:lnTo>
                  <a:pt x="0" y="720000"/>
                </a:lnTo>
                <a:lnTo>
                  <a:pt x="0" y="0"/>
                </a:lnTo>
                <a:close/>
              </a:path>
            </a:pathLst>
          </a:custGeom>
          <a:noFill/>
          <a:ln>
            <a:noFill/>
          </a:ln>
          <a:effectLst/>
        </p:spPr>
        <p:txBody>
          <a:bodyPr spcFirstLastPara="0" vert="horz" wrap="square" lIns="0" tIns="0" rIns="0" bIns="0" numCol="1" spcCol="1270" anchor="t"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GB" sz="1600" b="1" i="0" u="none" strike="noStrike" kern="0" cap="none" spc="0" normalizeH="0" baseline="0" noProof="0">
                <a:ln>
                  <a:noFill/>
                </a:ln>
                <a:solidFill>
                  <a:srgbClr val="080808"/>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Prompt excellence</a:t>
            </a:r>
          </a:p>
        </p:txBody>
      </p:sp>
      <p:sp>
        <p:nvSpPr>
          <p:cNvPr id="64" name="Freeform 63">
            <a:extLst>
              <a:ext uri="{FF2B5EF4-FFF2-40B4-BE49-F238E27FC236}">
                <a16:creationId xmlns:a16="http://schemas.microsoft.com/office/drawing/2014/main" id="{DDB0844A-FAEC-CAB2-525D-48CFE5E45AC4}"/>
              </a:ext>
            </a:extLst>
          </p:cNvPr>
          <p:cNvSpPr/>
          <p:nvPr/>
        </p:nvSpPr>
        <p:spPr>
          <a:xfrm>
            <a:off x="7387697" y="4107561"/>
            <a:ext cx="1323283" cy="1480577"/>
          </a:xfrm>
          <a:custGeom>
            <a:avLst/>
            <a:gdLst>
              <a:gd name="connsiteX0" fmla="*/ 0 w 1800000"/>
              <a:gd name="connsiteY0" fmla="*/ 0 h 2536523"/>
              <a:gd name="connsiteX1" fmla="*/ 1800000 w 1800000"/>
              <a:gd name="connsiteY1" fmla="*/ 0 h 2536523"/>
              <a:gd name="connsiteX2" fmla="*/ 1800000 w 1800000"/>
              <a:gd name="connsiteY2" fmla="*/ 2536523 h 2536523"/>
              <a:gd name="connsiteX3" fmla="*/ 0 w 1800000"/>
              <a:gd name="connsiteY3" fmla="*/ 2536523 h 2536523"/>
              <a:gd name="connsiteX4" fmla="*/ 0 w 1800000"/>
              <a:gd name="connsiteY4" fmla="*/ 0 h 2536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2536523">
                <a:moveTo>
                  <a:pt x="0" y="0"/>
                </a:moveTo>
                <a:lnTo>
                  <a:pt x="1800000" y="0"/>
                </a:lnTo>
                <a:lnTo>
                  <a:pt x="1800000" y="2536523"/>
                </a:lnTo>
                <a:lnTo>
                  <a:pt x="0" y="2536523"/>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cap="all"/>
            </a:pPr>
            <a: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t>How well does the solution make use of the available technology?</a:t>
            </a:r>
            <a:b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br>
            <a:b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br>
            <a: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t> Is the Prompt</a:t>
            </a:r>
            <a:b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br>
            <a: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t> well-written and efficient?</a:t>
            </a:r>
            <a:endParaRPr kumimoji="0" lang="en-US"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endParaRPr>
          </a:p>
        </p:txBody>
      </p:sp>
      <p:sp>
        <p:nvSpPr>
          <p:cNvPr id="38" name="Oval 37">
            <a:extLst>
              <a:ext uri="{FF2B5EF4-FFF2-40B4-BE49-F238E27FC236}">
                <a16:creationId xmlns:a16="http://schemas.microsoft.com/office/drawing/2014/main" id="{568A1555-C043-47A4-CF60-9071ED3E0982}"/>
              </a:ext>
              <a:ext uri="{C183D7F6-B498-43B3-948B-1728B52AA6E4}">
                <adec:decorative xmlns:adec="http://schemas.microsoft.com/office/drawing/2017/decorative" val="1"/>
              </a:ext>
            </a:extLst>
          </p:cNvPr>
          <p:cNvSpPr/>
          <p:nvPr/>
        </p:nvSpPr>
        <p:spPr>
          <a:xfrm>
            <a:off x="3554938" y="2385492"/>
            <a:ext cx="1098000" cy="1098000"/>
          </a:xfrm>
          <a:prstGeom prst="ellipse">
            <a:avLst/>
          </a:prstGeom>
          <a:gradFill flip="none" rotWithShape="1">
            <a:gsLst>
              <a:gs pos="15000">
                <a:srgbClr val="FFFFFF">
                  <a:alpha val="63000"/>
                </a:srgbClr>
              </a:gs>
              <a:gs pos="74000">
                <a:srgbClr val="FFFFFF">
                  <a:alpha val="95000"/>
                </a:srgbClr>
              </a:gs>
            </a:gsLst>
            <a:lin ang="10800000" scaled="0"/>
            <a:tileRect/>
          </a:gradFill>
          <a:ln w="9525" cap="flat" cmpd="sng" algn="ctr">
            <a:noFill/>
            <a:prstDash val="solid"/>
            <a:headEnd type="none" w="med" len="med"/>
            <a:tailEnd type="none" w="med" len="med"/>
          </a:ln>
          <a:effectLst>
            <a:outerShdw blurRad="254000" dist="38100" dir="5400000" algn="t" rotWithShape="0">
              <a:prstClr val="black">
                <a:alpha val="1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56" name="Freeform 55">
            <a:extLst>
              <a:ext uri="{FF2B5EF4-FFF2-40B4-BE49-F238E27FC236}">
                <a16:creationId xmlns:a16="http://schemas.microsoft.com/office/drawing/2014/main" id="{722753D4-77EF-1461-EBC5-E80E407B226E}"/>
              </a:ext>
            </a:extLst>
          </p:cNvPr>
          <p:cNvSpPr/>
          <p:nvPr/>
        </p:nvSpPr>
        <p:spPr>
          <a:xfrm>
            <a:off x="9131772" y="3708529"/>
            <a:ext cx="1800000" cy="297770"/>
          </a:xfrm>
          <a:custGeom>
            <a:avLst/>
            <a:gdLst>
              <a:gd name="connsiteX0" fmla="*/ 0 w 1800000"/>
              <a:gd name="connsiteY0" fmla="*/ 0 h 720000"/>
              <a:gd name="connsiteX1" fmla="*/ 1800000 w 1800000"/>
              <a:gd name="connsiteY1" fmla="*/ 0 h 720000"/>
              <a:gd name="connsiteX2" fmla="*/ 1800000 w 1800000"/>
              <a:gd name="connsiteY2" fmla="*/ 720000 h 720000"/>
              <a:gd name="connsiteX3" fmla="*/ 0 w 1800000"/>
              <a:gd name="connsiteY3" fmla="*/ 720000 h 720000"/>
              <a:gd name="connsiteX4" fmla="*/ 0 w 180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720000">
                <a:moveTo>
                  <a:pt x="0" y="0"/>
                </a:moveTo>
                <a:lnTo>
                  <a:pt x="1800000" y="0"/>
                </a:lnTo>
                <a:lnTo>
                  <a:pt x="1800000" y="720000"/>
                </a:lnTo>
                <a:lnTo>
                  <a:pt x="0" y="720000"/>
                </a:lnTo>
                <a:lnTo>
                  <a:pt x="0" y="0"/>
                </a:lnTo>
                <a:close/>
              </a:path>
            </a:pathLst>
          </a:custGeom>
          <a:noFill/>
          <a:ln>
            <a:noFill/>
          </a:ln>
          <a:effectLst/>
        </p:spPr>
        <p:txBody>
          <a:bodyPr spcFirstLastPara="0" vert="horz" wrap="square" lIns="0" tIns="0" rIns="0" bIns="0" numCol="1" spcCol="1270" anchor="t"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GB" sz="1600" b="1" i="0" u="none" strike="noStrike" kern="0" cap="none" spc="0" normalizeH="0" baseline="0" noProof="0">
                <a:ln>
                  <a:noFill/>
                </a:ln>
                <a:solidFill>
                  <a:srgbClr val="080808"/>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Presentation</a:t>
            </a:r>
          </a:p>
        </p:txBody>
      </p:sp>
      <p:sp>
        <p:nvSpPr>
          <p:cNvPr id="65" name="Freeform 64">
            <a:extLst>
              <a:ext uri="{FF2B5EF4-FFF2-40B4-BE49-F238E27FC236}">
                <a16:creationId xmlns:a16="http://schemas.microsoft.com/office/drawing/2014/main" id="{144F961B-ACDC-EE19-3860-6D1F4E1278C5}"/>
              </a:ext>
            </a:extLst>
          </p:cNvPr>
          <p:cNvSpPr/>
          <p:nvPr/>
        </p:nvSpPr>
        <p:spPr>
          <a:xfrm>
            <a:off x="9423619" y="4107561"/>
            <a:ext cx="1323283" cy="1480577"/>
          </a:xfrm>
          <a:custGeom>
            <a:avLst/>
            <a:gdLst>
              <a:gd name="connsiteX0" fmla="*/ 0 w 1800000"/>
              <a:gd name="connsiteY0" fmla="*/ 0 h 2536523"/>
              <a:gd name="connsiteX1" fmla="*/ 1800000 w 1800000"/>
              <a:gd name="connsiteY1" fmla="*/ 0 h 2536523"/>
              <a:gd name="connsiteX2" fmla="*/ 1800000 w 1800000"/>
              <a:gd name="connsiteY2" fmla="*/ 2536523 h 2536523"/>
              <a:gd name="connsiteX3" fmla="*/ 0 w 1800000"/>
              <a:gd name="connsiteY3" fmla="*/ 2536523 h 2536523"/>
              <a:gd name="connsiteX4" fmla="*/ 0 w 1800000"/>
              <a:gd name="connsiteY4" fmla="*/ 0 h 2536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2536523">
                <a:moveTo>
                  <a:pt x="0" y="0"/>
                </a:moveTo>
                <a:lnTo>
                  <a:pt x="1800000" y="0"/>
                </a:lnTo>
                <a:lnTo>
                  <a:pt x="1800000" y="2536523"/>
                </a:lnTo>
                <a:lnTo>
                  <a:pt x="0" y="2536523"/>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cap="all"/>
            </a:pPr>
            <a: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t>How well does the team communicate their solution and its benefits? </a:t>
            </a:r>
            <a:b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br>
            <a:b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br>
            <a:r>
              <a:rPr kumimoji="0" lang="en-GB"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rPr>
              <a:t>Is the presentation clear, concise, and engaging?</a:t>
            </a:r>
            <a:endParaRPr kumimoji="0" lang="en-US" sz="12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endParaRPr>
          </a:p>
        </p:txBody>
      </p:sp>
      <p:sp>
        <p:nvSpPr>
          <p:cNvPr id="5" name="Rectangle: Rounded Corners 12">
            <a:extLst>
              <a:ext uri="{FF2B5EF4-FFF2-40B4-BE49-F238E27FC236}">
                <a16:creationId xmlns:a16="http://schemas.microsoft.com/office/drawing/2014/main" id="{6E6AEE57-2D5B-E623-6D15-C525E6331945}"/>
              </a:ext>
              <a:ext uri="{C183D7F6-B498-43B3-948B-1728B52AA6E4}">
                <adec:decorative xmlns:adec="http://schemas.microsoft.com/office/drawing/2017/decorative" val="0"/>
              </a:ext>
            </a:extLst>
          </p:cNvPr>
          <p:cNvSpPr/>
          <p:nvPr/>
        </p:nvSpPr>
        <p:spPr bwMode="auto">
          <a:xfrm>
            <a:off x="3018766" y="6015420"/>
            <a:ext cx="6152989" cy="499045"/>
          </a:xfrm>
          <a:prstGeom prst="roundRect">
            <a:avLst>
              <a:gd name="adj" fmla="val 50000"/>
            </a:avLst>
          </a:prstGeom>
          <a:gradFill flip="none" rotWithShape="1">
            <a:gsLst>
              <a:gs pos="20000">
                <a:srgbClr val="8661C5"/>
              </a:gs>
              <a:gs pos="100000">
                <a:srgbClr val="C03BC4"/>
              </a:gs>
            </a:gsLst>
            <a:lin ang="2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Segoe UI"/>
                <a:ea typeface="+mn-ea"/>
                <a:cs typeface="+mn-cs"/>
              </a:rPr>
              <a:t>5-minutes to present your scenario</a:t>
            </a:r>
          </a:p>
        </p:txBody>
      </p:sp>
      <p:sp>
        <p:nvSpPr>
          <p:cNvPr id="39" name="Rectangle 38">
            <a:extLst>
              <a:ext uri="{FF2B5EF4-FFF2-40B4-BE49-F238E27FC236}">
                <a16:creationId xmlns:a16="http://schemas.microsoft.com/office/drawing/2014/main" id="{B890060D-1ACB-EC24-40DC-7EBB2346A0C3}"/>
              </a:ext>
              <a:ext uri="{C183D7F6-B498-43B3-948B-1728B52AA6E4}">
                <adec:decorative xmlns:adec="http://schemas.microsoft.com/office/drawing/2017/decorative" val="1"/>
              </a:ext>
            </a:extLst>
          </p:cNvPr>
          <p:cNvSpPr/>
          <p:nvPr/>
        </p:nvSpPr>
        <p:spPr>
          <a:xfrm>
            <a:off x="3788938" y="2619492"/>
            <a:ext cx="630000" cy="630000"/>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42" name="Oval 41">
            <a:extLst>
              <a:ext uri="{FF2B5EF4-FFF2-40B4-BE49-F238E27FC236}">
                <a16:creationId xmlns:a16="http://schemas.microsoft.com/office/drawing/2014/main" id="{5B2E466A-561D-0B9A-3C57-AE771E551F0B}"/>
              </a:ext>
              <a:ext uri="{C183D7F6-B498-43B3-948B-1728B52AA6E4}">
                <adec:decorative xmlns:adec="http://schemas.microsoft.com/office/drawing/2017/decorative" val="1"/>
              </a:ext>
            </a:extLst>
          </p:cNvPr>
          <p:cNvSpPr/>
          <p:nvPr/>
        </p:nvSpPr>
        <p:spPr>
          <a:xfrm>
            <a:off x="5500128" y="2385492"/>
            <a:ext cx="1098000" cy="1098000"/>
          </a:xfrm>
          <a:prstGeom prst="ellipse">
            <a:avLst/>
          </a:prstGeom>
          <a:gradFill flip="none" rotWithShape="1">
            <a:gsLst>
              <a:gs pos="15000">
                <a:srgbClr val="FFFFFF">
                  <a:alpha val="63000"/>
                </a:srgbClr>
              </a:gs>
              <a:gs pos="74000">
                <a:srgbClr val="FFFFFF">
                  <a:alpha val="95000"/>
                </a:srgbClr>
              </a:gs>
            </a:gsLst>
            <a:lin ang="10800000" scaled="0"/>
            <a:tileRect/>
          </a:gradFill>
          <a:ln w="9525" cap="flat" cmpd="sng" algn="ctr">
            <a:noFill/>
            <a:prstDash val="solid"/>
            <a:headEnd type="none" w="med" len="med"/>
            <a:tailEnd type="none" w="med" len="med"/>
          </a:ln>
          <a:effectLst>
            <a:outerShdw blurRad="254000" dist="38100" dir="5400000" algn="t" rotWithShape="0">
              <a:prstClr val="black">
                <a:alpha val="1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43" name="Rectangle 42">
            <a:extLst>
              <a:ext uri="{FF2B5EF4-FFF2-40B4-BE49-F238E27FC236}">
                <a16:creationId xmlns:a16="http://schemas.microsoft.com/office/drawing/2014/main" id="{A75F9889-7608-0CF7-1A51-8949F40C461A}"/>
              </a:ext>
              <a:ext uri="{C183D7F6-B498-43B3-948B-1728B52AA6E4}">
                <adec:decorative xmlns:adec="http://schemas.microsoft.com/office/drawing/2017/decorative" val="1"/>
              </a:ext>
            </a:extLst>
          </p:cNvPr>
          <p:cNvSpPr/>
          <p:nvPr/>
        </p:nvSpPr>
        <p:spPr>
          <a:xfrm>
            <a:off x="5734128" y="2619492"/>
            <a:ext cx="630000" cy="630000"/>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0795" cap="flat" cmpd="sng" algn="ctr">
            <a:noFill/>
            <a:prstDash val="soli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46" name="Oval 45">
            <a:extLst>
              <a:ext uri="{FF2B5EF4-FFF2-40B4-BE49-F238E27FC236}">
                <a16:creationId xmlns:a16="http://schemas.microsoft.com/office/drawing/2014/main" id="{A3A30C0A-921B-45C9-02D9-370D27B67FC6}"/>
              </a:ext>
              <a:ext uri="{C183D7F6-B498-43B3-948B-1728B52AA6E4}">
                <adec:decorative xmlns:adec="http://schemas.microsoft.com/office/drawing/2017/decorative" val="1"/>
              </a:ext>
            </a:extLst>
          </p:cNvPr>
          <p:cNvSpPr/>
          <p:nvPr/>
        </p:nvSpPr>
        <p:spPr>
          <a:xfrm>
            <a:off x="7445318" y="2385492"/>
            <a:ext cx="1098000" cy="1098000"/>
          </a:xfrm>
          <a:prstGeom prst="ellipse">
            <a:avLst/>
          </a:prstGeom>
          <a:gradFill flip="none" rotWithShape="1">
            <a:gsLst>
              <a:gs pos="15000">
                <a:srgbClr val="FFFFFF">
                  <a:alpha val="63000"/>
                </a:srgbClr>
              </a:gs>
              <a:gs pos="74000">
                <a:srgbClr val="FFFFFF">
                  <a:alpha val="95000"/>
                </a:srgbClr>
              </a:gs>
            </a:gsLst>
            <a:lin ang="10800000" scaled="0"/>
            <a:tileRect/>
          </a:gradFill>
          <a:ln w="9525" cap="flat" cmpd="sng" algn="ctr">
            <a:noFill/>
            <a:prstDash val="solid"/>
            <a:headEnd type="none" w="med" len="med"/>
            <a:tailEnd type="none" w="med" len="med"/>
          </a:ln>
          <a:effectLst>
            <a:outerShdw blurRad="254000" dist="38100" dir="5400000" algn="t" rotWithShape="0">
              <a:prstClr val="black">
                <a:alpha val="1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47" name="Rectangle 46">
            <a:extLst>
              <a:ext uri="{FF2B5EF4-FFF2-40B4-BE49-F238E27FC236}">
                <a16:creationId xmlns:a16="http://schemas.microsoft.com/office/drawing/2014/main" id="{E72BA57A-1B10-77B0-CE0C-907AEE01332E}"/>
              </a:ext>
              <a:ext uri="{C183D7F6-B498-43B3-948B-1728B52AA6E4}">
                <adec:decorative xmlns:adec="http://schemas.microsoft.com/office/drawing/2017/decorative" val="1"/>
              </a:ext>
            </a:extLst>
          </p:cNvPr>
          <p:cNvSpPr/>
          <p:nvPr/>
        </p:nvSpPr>
        <p:spPr>
          <a:xfrm>
            <a:off x="7679318" y="2619492"/>
            <a:ext cx="630000" cy="630000"/>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50" name="Oval 49">
            <a:extLst>
              <a:ext uri="{FF2B5EF4-FFF2-40B4-BE49-F238E27FC236}">
                <a16:creationId xmlns:a16="http://schemas.microsoft.com/office/drawing/2014/main" id="{91D4F417-5DAE-EBAE-8ED4-E567E46620B8}"/>
              </a:ext>
              <a:ext uri="{C183D7F6-B498-43B3-948B-1728B52AA6E4}">
                <adec:decorative xmlns:adec="http://schemas.microsoft.com/office/drawing/2017/decorative" val="1"/>
              </a:ext>
            </a:extLst>
          </p:cNvPr>
          <p:cNvSpPr/>
          <p:nvPr/>
        </p:nvSpPr>
        <p:spPr>
          <a:xfrm>
            <a:off x="9390508" y="2385492"/>
            <a:ext cx="1098000" cy="1098000"/>
          </a:xfrm>
          <a:prstGeom prst="ellipse">
            <a:avLst/>
          </a:prstGeom>
          <a:gradFill flip="none" rotWithShape="1">
            <a:gsLst>
              <a:gs pos="15000">
                <a:srgbClr val="FFFFFF">
                  <a:alpha val="63000"/>
                </a:srgbClr>
              </a:gs>
              <a:gs pos="74000">
                <a:srgbClr val="FFFFFF">
                  <a:alpha val="95000"/>
                </a:srgbClr>
              </a:gs>
            </a:gsLst>
            <a:lin ang="10800000" scaled="0"/>
            <a:tileRect/>
          </a:gradFill>
          <a:ln w="9525" cap="flat" cmpd="sng" algn="ctr">
            <a:noFill/>
            <a:prstDash val="solid"/>
            <a:headEnd type="none" w="med" len="med"/>
            <a:tailEnd type="none" w="med" len="med"/>
          </a:ln>
          <a:effectLst>
            <a:outerShdw blurRad="254000" dist="38100" dir="5400000" algn="t" rotWithShape="0">
              <a:prstClr val="black">
                <a:alpha val="1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51" name="Rectangle 50">
            <a:extLst>
              <a:ext uri="{FF2B5EF4-FFF2-40B4-BE49-F238E27FC236}">
                <a16:creationId xmlns:a16="http://schemas.microsoft.com/office/drawing/2014/main" id="{9BB47439-F679-F78B-FC2B-18AB4F0F16D9}"/>
              </a:ext>
              <a:ext uri="{C183D7F6-B498-43B3-948B-1728B52AA6E4}">
                <adec:decorative xmlns:adec="http://schemas.microsoft.com/office/drawing/2017/decorative" val="1"/>
              </a:ext>
            </a:extLst>
          </p:cNvPr>
          <p:cNvSpPr/>
          <p:nvPr/>
        </p:nvSpPr>
        <p:spPr>
          <a:xfrm>
            <a:off x="9624507" y="2619492"/>
            <a:ext cx="630000" cy="630000"/>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w="10795" cap="flat" cmpd="sng" algn="ctr">
            <a:noFill/>
            <a:prstDash val="soli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59" name="Left Brace 58">
            <a:extLst>
              <a:ext uri="{FF2B5EF4-FFF2-40B4-BE49-F238E27FC236}">
                <a16:creationId xmlns:a16="http://schemas.microsoft.com/office/drawing/2014/main" id="{E4AA69F6-E3D2-F40E-0640-6C2A80C78804}"/>
              </a:ext>
              <a:ext uri="{C183D7F6-B498-43B3-948B-1728B52AA6E4}">
                <adec:decorative xmlns:adec="http://schemas.microsoft.com/office/drawing/2017/decorative" val="1"/>
              </a:ext>
            </a:extLst>
          </p:cNvPr>
          <p:cNvSpPr/>
          <p:nvPr/>
        </p:nvSpPr>
        <p:spPr>
          <a:xfrm rot="5400000">
            <a:off x="5845737" y="-1867841"/>
            <a:ext cx="499046" cy="7814472"/>
          </a:xfrm>
          <a:prstGeom prst="leftBrace">
            <a:avLst>
              <a:gd name="adj1" fmla="val 90000"/>
              <a:gd name="adj2" fmla="val 50000"/>
            </a:avLst>
          </a:prstGeom>
          <a:ln w="15875">
            <a:solidFill>
              <a:srgbClr val="8661C5"/>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80808"/>
              </a:solidFill>
              <a:effectLst/>
              <a:uLnTx/>
              <a:uFillTx/>
              <a:latin typeface="Segoe UI"/>
              <a:ea typeface="+mn-ea"/>
              <a:cs typeface="+mn-cs"/>
            </a:endParaRPr>
          </a:p>
        </p:txBody>
      </p:sp>
    </p:spTree>
    <p:extLst>
      <p:ext uri="{BB962C8B-B14F-4D97-AF65-F5344CB8AC3E}">
        <p14:creationId xmlns:p14="http://schemas.microsoft.com/office/powerpoint/2010/main" val="28917146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BF313974-23A4-A8AB-7F16-C13C41BC9451}"/>
              </a:ext>
              <a:ext uri="{C183D7F6-B498-43B3-948B-1728B52AA6E4}">
                <adec:decorative xmlns:adec="http://schemas.microsoft.com/office/drawing/2017/decorative" val="1"/>
              </a:ext>
            </a:extLst>
          </p:cNvPr>
          <p:cNvSpPr/>
          <p:nvPr/>
        </p:nvSpPr>
        <p:spPr bwMode="auto">
          <a:xfrm>
            <a:off x="451707" y="1379123"/>
            <a:ext cx="11285281" cy="4878744"/>
          </a:xfrm>
          <a:prstGeom prst="roundRect">
            <a:avLst>
              <a:gd name="adj" fmla="val 8370"/>
            </a:avLst>
          </a:prstGeom>
          <a:solidFill>
            <a:schemeClr val="bg1">
              <a:alpha val="70000"/>
            </a:schemeClr>
          </a:solidFill>
          <a:ln>
            <a:solidFill>
              <a:srgbClr val="D1C4E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F09F3080-144B-C122-6F43-BB297EFA4E20}"/>
              </a:ext>
            </a:extLst>
          </p:cNvPr>
          <p:cNvSpPr txBox="1">
            <a:spLocks noGrp="1"/>
          </p:cNvSpPr>
          <p:nvPr>
            <p:ph type="title"/>
          </p:nvPr>
        </p:nvSpPr>
        <p:spPr>
          <a:xfrm>
            <a:off x="588263" y="580311"/>
            <a:ext cx="11018520" cy="43088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50" normalizeH="0" baseline="0" noProof="0">
                <a:ln w="3175">
                  <a:noFill/>
                </a:ln>
                <a:solidFill>
                  <a:srgbClr val="080808"/>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How do I build my presentation?</a:t>
            </a:r>
            <a:endParaRPr kumimoji="0" lang="en-IN" sz="3200" b="0" i="0" u="none" strike="noStrike" kern="1200" cap="none" spc="-50" normalizeH="0" baseline="0" noProof="0">
              <a:ln w="3175">
                <a:noFill/>
              </a:ln>
              <a:solidFill>
                <a:srgbClr val="080808"/>
              </a:solidFill>
              <a:effectLst/>
              <a:uLnTx/>
              <a:uFillTx/>
              <a:latin typeface="Segoe UI Semibold" panose="020B0702040204020203" pitchFamily="34" charset="0"/>
              <a:ea typeface="+mn-ea"/>
              <a:cs typeface="Segoe UI Semibold" panose="020B0702040204020203" pitchFamily="34" charset="0"/>
            </a:endParaRPr>
          </a:p>
        </p:txBody>
      </p:sp>
      <p:sp>
        <p:nvSpPr>
          <p:cNvPr id="2" name="Text Placeholder 2">
            <a:extLst>
              <a:ext uri="{FF2B5EF4-FFF2-40B4-BE49-F238E27FC236}">
                <a16:creationId xmlns:a16="http://schemas.microsoft.com/office/drawing/2014/main" id="{D149140B-1212-260B-785A-784FC53551DE}"/>
              </a:ext>
            </a:extLst>
          </p:cNvPr>
          <p:cNvSpPr txBox="1">
            <a:spLocks/>
          </p:cNvSpPr>
          <p:nvPr/>
        </p:nvSpPr>
        <p:spPr>
          <a:xfrm>
            <a:off x="1118570" y="2213990"/>
            <a:ext cx="9953384" cy="3162484"/>
          </a:xfrm>
          <a:prstGeom prst="rect">
            <a:avLst/>
          </a:prstGeom>
        </p:spPr>
        <p:txBody>
          <a:bodyPr anchor="ctr"/>
          <a:lstStyle>
            <a:defPPr>
              <a:defRPr lang="en-US"/>
            </a:defPPr>
            <a:lvl1pPr marL="457200" marR="0" indent="-457200" defTabSz="932742" fontAlgn="auto">
              <a:lnSpc>
                <a:spcPct val="150000"/>
              </a:lnSpc>
              <a:spcBef>
                <a:spcPct val="20000"/>
              </a:spcBef>
              <a:spcAft>
                <a:spcPts val="0"/>
              </a:spcAft>
              <a:buClrTx/>
              <a:buSzPct val="90000"/>
              <a:buFont typeface="Arial" panose="020B0604020202020204" pitchFamily="34" charset="0"/>
              <a:buChar char="•"/>
              <a:tabLst/>
              <a:defRPr sz="2400" b="1" spc="0" baseline="0">
                <a:gradFill>
                  <a:gsLst>
                    <a:gs pos="1250">
                      <a:schemeClr val="tx1"/>
                    </a:gs>
                    <a:gs pos="100000">
                      <a:schemeClr val="tx1"/>
                    </a:gs>
                  </a:gsLst>
                  <a:lin ang="5400000" scaled="0"/>
                </a:gradFill>
                <a:latin typeface="Segoe UI Semibold" panose="020B0502040204020203" pitchFamily="34" charset="0"/>
                <a:ea typeface="Segoe UI Semibold" panose="020B0502040204020203" pitchFamily="34" charset="0"/>
                <a:cs typeface="Segoe UI Semibold" panose="020B0502040204020203" pitchFamily="34" charset="0"/>
              </a:defRPr>
            </a:lvl1pPr>
            <a:lvl2pPr marR="0" indent="-228600" defTabSz="932742" fontAlgn="auto">
              <a:lnSpc>
                <a:spcPct val="100000"/>
              </a:lnSpc>
              <a:spcBef>
                <a:spcPct val="20000"/>
              </a:spcBef>
              <a:spcAft>
                <a:spcPts val="0"/>
              </a:spcAft>
              <a:buClrTx/>
              <a:buSzPct val="90000"/>
              <a:buFont typeface="Wingdings" panose="05000000000000000000" pitchFamily="2" charset="2"/>
              <a:buChar char=""/>
              <a:tabLst/>
              <a:defRPr sz="2000" spc="0" baseline="0">
                <a:gradFill>
                  <a:gsLst>
                    <a:gs pos="1250">
                      <a:schemeClr val="tx1"/>
                    </a:gs>
                    <a:gs pos="100000">
                      <a:schemeClr val="tx1"/>
                    </a:gs>
                  </a:gsLst>
                  <a:lin ang="5400000" scaled="0"/>
                </a:gradFill>
              </a:defRPr>
            </a:lvl2pPr>
            <a:lvl3pPr marL="657225" marR="0" indent="-200025" defTabSz="932742" fontAlgn="auto">
              <a:lnSpc>
                <a:spcPct val="100000"/>
              </a:lnSpc>
              <a:spcBef>
                <a:spcPct val="20000"/>
              </a:spcBef>
              <a:spcAft>
                <a:spcPts val="0"/>
              </a:spcAft>
              <a:buClrTx/>
              <a:buSzPct val="90000"/>
              <a:buFont typeface="Wingdings" panose="05000000000000000000" pitchFamily="2" charset="2"/>
              <a:buChar char=""/>
              <a:tabLst/>
              <a:defRPr sz="1600" spc="0" baseline="0">
                <a:gradFill>
                  <a:gsLst>
                    <a:gs pos="1250">
                      <a:schemeClr val="tx1"/>
                    </a:gs>
                    <a:gs pos="100000">
                      <a:schemeClr val="tx1"/>
                    </a:gs>
                  </a:gsLst>
                  <a:lin ang="5400000" scaled="0"/>
                </a:gradFill>
              </a:defRPr>
            </a:lvl3pPr>
            <a:lvl4pPr marL="842963" marR="0" indent="-180975" defTabSz="932742" fontAlgn="auto">
              <a:lnSpc>
                <a:spcPct val="100000"/>
              </a:lnSpc>
              <a:spcBef>
                <a:spcPct val="20000"/>
              </a:spcBef>
              <a:spcAft>
                <a:spcPts val="0"/>
              </a:spcAft>
              <a:buClrTx/>
              <a:buSzPct val="90000"/>
              <a:buFont typeface="Wingdings" panose="05000000000000000000" pitchFamily="2" charset="2"/>
              <a:buChar char=""/>
              <a:tabLst/>
              <a:defRPr sz="1400" spc="0" baseline="0">
                <a:gradFill>
                  <a:gsLst>
                    <a:gs pos="1250">
                      <a:schemeClr val="tx1"/>
                    </a:gs>
                    <a:gs pos="100000">
                      <a:schemeClr val="tx1"/>
                    </a:gs>
                  </a:gsLst>
                  <a:lin ang="5400000" scaled="0"/>
                </a:gradFill>
              </a:defRPr>
            </a:lvl4pPr>
            <a:lvl5pPr marL="1023938" marR="0" indent="-168275" defTabSz="932742" fontAlgn="auto">
              <a:lnSpc>
                <a:spcPct val="100000"/>
              </a:lnSpc>
              <a:spcBef>
                <a:spcPct val="20000"/>
              </a:spcBef>
              <a:spcAft>
                <a:spcPts val="0"/>
              </a:spcAft>
              <a:buClrTx/>
              <a:buSzPct val="90000"/>
              <a:buFont typeface="Wingdings" panose="05000000000000000000" pitchFamily="2" charset="2"/>
              <a:buChar char=""/>
              <a:tabLst/>
              <a:defRPr sz="1400" spc="0" baseline="0">
                <a:gradFill>
                  <a:gsLst>
                    <a:gs pos="1250">
                      <a:schemeClr val="tx1"/>
                    </a:gs>
                    <a:gs pos="100000">
                      <a:schemeClr val="tx1"/>
                    </a:gs>
                  </a:gsLst>
                  <a:lin ang="5400000" scaled="0"/>
                </a:gradFill>
              </a:defRPr>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457200" marR="0" lvl="0" indent="-457200" algn="l" defTabSz="932742" rtl="0" eaLnBrk="1" fontAlgn="auto" latinLnBrk="0" hangingPunct="1">
              <a:lnSpc>
                <a:spcPct val="150000"/>
              </a:lnSpc>
              <a:spcBef>
                <a:spcPct val="20000"/>
              </a:spcBef>
              <a:spcAft>
                <a:spcPts val="0"/>
              </a:spcAft>
              <a:buClrTx/>
              <a:buSzPct val="90000"/>
              <a:buFont typeface="Arial" panose="020B0604020202020204" pitchFamily="34" charset="0"/>
              <a:buChar char="•"/>
              <a:tabLst/>
              <a:defRPr/>
            </a:pPr>
            <a:r>
              <a:rPr kumimoji="0" lang="en-US" sz="2400" b="1" i="0" u="none" strike="noStrike" kern="1200" cap="none" spc="0" normalizeH="0" baseline="0" noProof="0">
                <a:ln>
                  <a:noFill/>
                </a:ln>
                <a:gradFill>
                  <a:gsLst>
                    <a:gs pos="1250">
                      <a:srgbClr val="080808"/>
                    </a:gs>
                    <a:gs pos="100000">
                      <a:srgbClr val="080808"/>
                    </a:gs>
                  </a:gsLst>
                  <a:lin ang="5400000" scaled="0"/>
                </a:gradFill>
                <a:effectLst/>
                <a:uLnTx/>
                <a:uFillTx/>
                <a:latin typeface="Segoe UI Semibold" panose="020B0502040204020203" pitchFamily="34" charset="0"/>
                <a:cs typeface="Segoe UI Semibold" panose="020B0502040204020203" pitchFamily="34" charset="0"/>
              </a:rPr>
              <a:t>Utilize the </a:t>
            </a:r>
            <a:r>
              <a:rPr kumimoji="0" lang="en-US" sz="2400" b="1" i="0" u="none" strike="noStrike" kern="1200" cap="none" spc="0" normalizeH="0" baseline="0" noProof="0">
                <a:ln>
                  <a:noFill/>
                </a:ln>
                <a:solidFill>
                  <a:srgbClr val="8661C5"/>
                </a:solidFill>
                <a:effectLst/>
                <a:uLnTx/>
                <a:uFillTx/>
                <a:latin typeface="Segoe UI Semibold" panose="020B0502040204020203" pitchFamily="34" charset="0"/>
                <a:cs typeface="Segoe UI Semibold" panose="020B0502040204020203" pitchFamily="34" charset="0"/>
              </a:rPr>
              <a:t>Hack Pack </a:t>
            </a:r>
            <a:r>
              <a:rPr kumimoji="0" lang="en-US" sz="2400" b="1" i="0" u="none" strike="noStrike" kern="1200" cap="none" spc="0" normalizeH="0" baseline="0" noProof="0">
                <a:ln>
                  <a:noFill/>
                </a:ln>
                <a:gradFill>
                  <a:gsLst>
                    <a:gs pos="1250">
                      <a:srgbClr val="080808"/>
                    </a:gs>
                    <a:gs pos="100000">
                      <a:srgbClr val="080808"/>
                    </a:gs>
                  </a:gsLst>
                  <a:lin ang="5400000" scaled="0"/>
                </a:gradFill>
                <a:effectLst/>
                <a:uLnTx/>
                <a:uFillTx/>
                <a:latin typeface="Segoe UI Semibold" panose="020B0502040204020203" pitchFamily="34" charset="0"/>
                <a:cs typeface="Segoe UI Semibold" panose="020B0502040204020203" pitchFamily="34" charset="0"/>
              </a:rPr>
              <a:t>as a base for your presentation available on your assigned Teams Channel</a:t>
            </a:r>
          </a:p>
          <a:p>
            <a:pPr marL="457200" marR="0" lvl="0" indent="-457200" algn="l" defTabSz="932742" rtl="0" eaLnBrk="1" fontAlgn="auto" latinLnBrk="0" hangingPunct="1">
              <a:lnSpc>
                <a:spcPct val="150000"/>
              </a:lnSpc>
              <a:spcBef>
                <a:spcPct val="20000"/>
              </a:spcBef>
              <a:spcAft>
                <a:spcPts val="0"/>
              </a:spcAft>
              <a:buClrTx/>
              <a:buSzPct val="90000"/>
              <a:buFont typeface="Arial" panose="020B0604020202020204" pitchFamily="34" charset="0"/>
              <a:buChar char="•"/>
              <a:tabLst/>
              <a:defRPr/>
            </a:pPr>
            <a:r>
              <a:rPr kumimoji="0" lang="en-US" sz="2400" b="1" i="0" u="none" strike="noStrike" kern="1200" cap="none" spc="0" normalizeH="0" baseline="0" noProof="0">
                <a:ln>
                  <a:noFill/>
                </a:ln>
                <a:gradFill>
                  <a:gsLst>
                    <a:gs pos="1250">
                      <a:srgbClr val="080808"/>
                    </a:gs>
                    <a:gs pos="100000">
                      <a:srgbClr val="080808"/>
                    </a:gs>
                  </a:gsLst>
                  <a:lin ang="5400000" scaled="0"/>
                </a:gradFill>
                <a:effectLst/>
                <a:uLnTx/>
                <a:uFillTx/>
                <a:latin typeface="Segoe UI Semibold" panose="020B0502040204020203" pitchFamily="34" charset="0"/>
                <a:cs typeface="Segoe UI Semibold" panose="020B0502040204020203" pitchFamily="34" charset="0"/>
              </a:rPr>
              <a:t>Add additional content with your unique style and flare</a:t>
            </a:r>
          </a:p>
          <a:p>
            <a:pPr marL="457200" marR="0" lvl="0" indent="-457200" algn="l" defTabSz="932742" rtl="0" eaLnBrk="1" fontAlgn="auto" latinLnBrk="0" hangingPunct="1">
              <a:lnSpc>
                <a:spcPct val="150000"/>
              </a:lnSpc>
              <a:spcBef>
                <a:spcPct val="20000"/>
              </a:spcBef>
              <a:spcAft>
                <a:spcPts val="0"/>
              </a:spcAft>
              <a:buClrTx/>
              <a:buSzPct val="90000"/>
              <a:buFont typeface="Arial" panose="020B0604020202020204" pitchFamily="34" charset="0"/>
              <a:buChar char="•"/>
              <a:tabLst/>
              <a:defRPr/>
            </a:pPr>
            <a:r>
              <a:rPr kumimoji="0" lang="en-US" sz="2400" b="1" i="0" u="none" strike="noStrike" kern="1200" cap="none" spc="0" normalizeH="0" baseline="0" noProof="0">
                <a:ln>
                  <a:noFill/>
                </a:ln>
                <a:gradFill>
                  <a:gsLst>
                    <a:gs pos="1250">
                      <a:srgbClr val="080808"/>
                    </a:gs>
                    <a:gs pos="100000">
                      <a:srgbClr val="080808"/>
                    </a:gs>
                  </a:gsLst>
                  <a:lin ang="5400000" scaled="0"/>
                </a:gradFill>
                <a:effectLst/>
                <a:uLnTx/>
                <a:uFillTx/>
                <a:latin typeface="Segoe UI Semibold" panose="020B0502040204020203" pitchFamily="34" charset="0"/>
                <a:cs typeface="Segoe UI Semibold" panose="020B0502040204020203" pitchFamily="34" charset="0"/>
              </a:rPr>
              <a:t>Explain your business use case</a:t>
            </a:r>
          </a:p>
          <a:p>
            <a:pPr marL="457200" marR="0" lvl="0" indent="-457200" algn="l" defTabSz="932742" rtl="0" eaLnBrk="1" fontAlgn="auto" latinLnBrk="0" hangingPunct="1">
              <a:lnSpc>
                <a:spcPct val="150000"/>
              </a:lnSpc>
              <a:spcBef>
                <a:spcPct val="20000"/>
              </a:spcBef>
              <a:spcAft>
                <a:spcPts val="0"/>
              </a:spcAft>
              <a:buClrTx/>
              <a:buSzPct val="90000"/>
              <a:buFont typeface="Arial" panose="020B0604020202020204" pitchFamily="34" charset="0"/>
              <a:buChar char="•"/>
              <a:tabLst/>
              <a:defRPr/>
            </a:pPr>
            <a:r>
              <a:rPr kumimoji="0" lang="en-US" sz="2400" b="1" i="0" u="none" strike="noStrike" kern="1200" cap="none" spc="0" normalizeH="0" baseline="0" noProof="0">
                <a:ln>
                  <a:noFill/>
                </a:ln>
                <a:gradFill>
                  <a:gsLst>
                    <a:gs pos="1250">
                      <a:srgbClr val="080808"/>
                    </a:gs>
                    <a:gs pos="100000">
                      <a:srgbClr val="080808"/>
                    </a:gs>
                  </a:gsLst>
                  <a:lin ang="5400000" scaled="0"/>
                </a:gradFill>
                <a:effectLst/>
                <a:uLnTx/>
                <a:uFillTx/>
                <a:latin typeface="Segoe UI Semibold" panose="020B0502040204020203" pitchFamily="34" charset="0"/>
                <a:cs typeface="Segoe UI Semibold" panose="020B0502040204020203" pitchFamily="34" charset="0"/>
              </a:rPr>
              <a:t>Demonstrate your prompts (video, screenshot, demo)</a:t>
            </a:r>
          </a:p>
          <a:p>
            <a:pPr marL="457200" marR="0" lvl="0" indent="-457200" algn="l" defTabSz="932742" rtl="0" eaLnBrk="1" fontAlgn="auto" latinLnBrk="0" hangingPunct="1">
              <a:lnSpc>
                <a:spcPct val="150000"/>
              </a:lnSpc>
              <a:spcBef>
                <a:spcPct val="20000"/>
              </a:spcBef>
              <a:spcAft>
                <a:spcPts val="0"/>
              </a:spcAft>
              <a:buClrTx/>
              <a:buSzPct val="90000"/>
              <a:buFont typeface="Arial" panose="020B0604020202020204" pitchFamily="34" charset="0"/>
              <a:buChar char="•"/>
              <a:tabLst/>
              <a:defRPr/>
            </a:pPr>
            <a:r>
              <a:rPr kumimoji="0" lang="en-US" sz="2400" b="1" i="0" u="none" strike="noStrike" kern="1200" cap="none" spc="0" normalizeH="0" baseline="0" noProof="0">
                <a:ln>
                  <a:noFill/>
                </a:ln>
                <a:gradFill>
                  <a:gsLst>
                    <a:gs pos="1250">
                      <a:srgbClr val="080808"/>
                    </a:gs>
                    <a:gs pos="100000">
                      <a:srgbClr val="080808"/>
                    </a:gs>
                  </a:gsLst>
                  <a:lin ang="5400000" scaled="0"/>
                </a:gradFill>
                <a:effectLst/>
                <a:uLnTx/>
                <a:uFillTx/>
                <a:latin typeface="Segoe UI Semibold" panose="020B0502040204020203" pitchFamily="34" charset="0"/>
                <a:cs typeface="Segoe UI Semibold" panose="020B0502040204020203" pitchFamily="34" charset="0"/>
              </a:rPr>
              <a:t>Keep it around 5 minutes total</a:t>
            </a:r>
          </a:p>
          <a:p>
            <a:pPr marL="457200" marR="0" lvl="0" indent="-457200" algn="l" defTabSz="932742" rtl="0" eaLnBrk="1" fontAlgn="auto" latinLnBrk="0" hangingPunct="1">
              <a:lnSpc>
                <a:spcPct val="150000"/>
              </a:lnSpc>
              <a:spcBef>
                <a:spcPct val="20000"/>
              </a:spcBef>
              <a:spcAft>
                <a:spcPts val="0"/>
              </a:spcAft>
              <a:buClrTx/>
              <a:buSzPct val="90000"/>
              <a:buFont typeface="Arial" panose="020B0604020202020204" pitchFamily="34" charset="0"/>
              <a:buChar char="•"/>
              <a:tabLst/>
              <a:defRPr/>
            </a:pPr>
            <a:r>
              <a:rPr kumimoji="0" lang="en-US" sz="2400" b="1" i="0" u="none" strike="noStrike" kern="1200" cap="none" spc="0" normalizeH="0" baseline="0" noProof="0">
                <a:ln>
                  <a:noFill/>
                </a:ln>
                <a:gradFill>
                  <a:gsLst>
                    <a:gs pos="1250">
                      <a:srgbClr val="080808"/>
                    </a:gs>
                    <a:gs pos="100000">
                      <a:srgbClr val="080808"/>
                    </a:gs>
                  </a:gsLst>
                  <a:lin ang="5400000" scaled="0"/>
                </a:gradFill>
                <a:effectLst/>
                <a:uLnTx/>
                <a:uFillTx/>
                <a:latin typeface="Segoe UI Semibold" panose="020B0502040204020203" pitchFamily="34" charset="0"/>
                <a:cs typeface="Segoe UI Semibold" panose="020B0502040204020203" pitchFamily="34" charset="0"/>
              </a:rPr>
              <a:t>Have fun!</a:t>
            </a:r>
          </a:p>
        </p:txBody>
      </p:sp>
    </p:spTree>
    <p:extLst>
      <p:ext uri="{BB962C8B-B14F-4D97-AF65-F5344CB8AC3E}">
        <p14:creationId xmlns:p14="http://schemas.microsoft.com/office/powerpoint/2010/main" val="20629758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A490767D-E438-159A-0C97-9FBC79734BFD}"/>
              </a:ext>
              <a:ext uri="{C183D7F6-B498-43B3-948B-1728B52AA6E4}">
                <adec:decorative xmlns:adec="http://schemas.microsoft.com/office/drawing/2017/decorative" val="1"/>
              </a:ext>
            </a:extLst>
          </p:cNvPr>
          <p:cNvGrpSpPr>
            <a:grpSpLocks noChangeAspect="1"/>
          </p:cNvGrpSpPr>
          <p:nvPr/>
        </p:nvGrpSpPr>
        <p:grpSpPr>
          <a:xfrm>
            <a:off x="4422796" y="2815026"/>
            <a:ext cx="3209466" cy="3209466"/>
            <a:chOff x="448978" y="1473296"/>
            <a:chExt cx="4253520" cy="4253520"/>
          </a:xfrm>
        </p:grpSpPr>
        <p:sp>
          <p:nvSpPr>
            <p:cNvPr id="27" name="Oval 26">
              <a:extLst>
                <a:ext uri="{FF2B5EF4-FFF2-40B4-BE49-F238E27FC236}">
                  <a16:creationId xmlns:a16="http://schemas.microsoft.com/office/drawing/2014/main" id="{A682452E-119D-8995-5A5B-A4AD1B4EB5FA}"/>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t" anchorCtr="0" forceAA="0" compatLnSpc="1">
              <a:prstTxWarp prst="textNoShape">
                <a:avLst/>
              </a:prstTxWarp>
              <a:noAutofit/>
            </a:bodyPr>
            <a:lstStyle/>
            <a:p>
              <a:pPr marL="0" marR="0" lvl="0" indent="0" algn="l" defTabSz="932431"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28" name="Picture 27">
              <a:extLst>
                <a:ext uri="{FF2B5EF4-FFF2-40B4-BE49-F238E27FC236}">
                  <a16:creationId xmlns:a16="http://schemas.microsoft.com/office/drawing/2014/main" id="{DD03EC39-62F0-770B-BEC8-E160B4A0F9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2158" y="1609200"/>
              <a:ext cx="4001101" cy="4001101"/>
            </a:xfrm>
            <a:prstGeom prst="ellipse">
              <a:avLst/>
            </a:prstGeom>
            <a:ln>
              <a:noFill/>
            </a:ln>
            <a:effectLst/>
          </p:spPr>
        </p:pic>
      </p:grpSp>
      <p:sp>
        <p:nvSpPr>
          <p:cNvPr id="29" name="Title 1">
            <a:extLst>
              <a:ext uri="{FF2B5EF4-FFF2-40B4-BE49-F238E27FC236}">
                <a16:creationId xmlns:a16="http://schemas.microsoft.com/office/drawing/2014/main" id="{35892AB9-AA9C-690C-8006-139C2C7BBADE}"/>
              </a:ext>
            </a:extLst>
          </p:cNvPr>
          <p:cNvSpPr txBox="1">
            <a:spLocks noGrp="1"/>
          </p:cNvSpPr>
          <p:nvPr>
            <p:ph type="title"/>
          </p:nvPr>
        </p:nvSpPr>
        <p:spPr>
          <a:xfrm>
            <a:off x="1651933" y="476387"/>
            <a:ext cx="8760118" cy="98488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50" normalizeH="0" baseline="0" noProof="0">
                <a:ln w="3175">
                  <a:noFill/>
                </a:ln>
                <a:solidFill>
                  <a:srgbClr val="080808"/>
                </a:solidFill>
                <a:effectLst/>
                <a:uLnTx/>
                <a:uFillTx/>
                <a:latin typeface="Segoe UI Semibold" panose="020B0702040204020203" pitchFamily="34" charset="0"/>
                <a:ea typeface="+mn-ea"/>
                <a:cs typeface="Segoe UI Semibold" panose="020B0702040204020203" pitchFamily="34" charset="0"/>
              </a:rPr>
              <a:t>&lt;</a:t>
            </a:r>
            <a:r>
              <a:rPr kumimoji="0" lang="en-US" sz="2800" b="0" i="1" u="none" strike="noStrike" kern="1200" cap="none" spc="-50" normalizeH="0" baseline="0" noProof="0">
                <a:ln w="3175">
                  <a:noFill/>
                </a:ln>
                <a:solidFill>
                  <a:srgbClr val="080808"/>
                </a:solidFill>
                <a:effectLst/>
                <a:uLnTx/>
                <a:uFillTx/>
                <a:latin typeface="Segoe UI Semibold" panose="020B0702040204020203" pitchFamily="34" charset="0"/>
                <a:ea typeface="+mn-ea"/>
                <a:cs typeface="Segoe UI Semibold" panose="020B0702040204020203" pitchFamily="34" charset="0"/>
              </a:rPr>
              <a:t>What others think we do</a:t>
            </a:r>
            <a:r>
              <a:rPr kumimoji="0" lang="en-US" sz="2800" b="0" i="0" u="none" strike="noStrike" kern="1200" cap="none" spc="-50" normalizeH="0" baseline="0" noProof="0">
                <a:ln w="3175">
                  <a:noFill/>
                </a:ln>
                <a:solidFill>
                  <a:srgbClr val="080808"/>
                </a:solidFill>
                <a:effectLst/>
                <a:uLnTx/>
                <a:uFillTx/>
                <a:latin typeface="Segoe UI Semibold" panose="020B0702040204020203" pitchFamily="34" charset="0"/>
                <a:ea typeface="+mn-ea"/>
                <a:cs typeface="Segoe UI Semibold" panose="020B0702040204020203" pitchFamily="34" charset="0"/>
              </a:rPr>
              <a:t>&gt; is just one part of your &lt;</a:t>
            </a:r>
            <a:r>
              <a:rPr kumimoji="0" lang="en-US" sz="2800" b="0" i="1" u="none" strike="noStrike" kern="1200" cap="none" spc="-50" normalizeH="0" baseline="0" noProof="0">
                <a:ln w="3175">
                  <a:noFill/>
                </a:ln>
                <a:solidFill>
                  <a:srgbClr val="080808"/>
                </a:solidFill>
                <a:effectLst/>
                <a:uLnTx/>
                <a:uFillTx/>
                <a:latin typeface="Segoe UI Semibold" panose="020B0702040204020203" pitchFamily="34" charset="0"/>
                <a:ea typeface="+mn-ea"/>
                <a:cs typeface="Segoe UI Semibold" panose="020B0702040204020203" pitchFamily="34" charset="0"/>
              </a:rPr>
              <a:t>Department</a:t>
            </a:r>
            <a:r>
              <a:rPr kumimoji="0" lang="en-US" sz="2800" b="0" i="0" u="none" strike="noStrike" kern="1200" cap="none" spc="-50" normalizeH="0" baseline="0" noProof="0">
                <a:ln w="3175">
                  <a:noFill/>
                </a:ln>
                <a:solidFill>
                  <a:srgbClr val="080808"/>
                </a:solidFill>
                <a:effectLst/>
                <a:uLnTx/>
                <a:uFillTx/>
                <a:latin typeface="Segoe UI Semibold" panose="020B0702040204020203" pitchFamily="34" charset="0"/>
                <a:ea typeface="+mn-ea"/>
                <a:cs typeface="Segoe UI Semibold" panose="020B0702040204020203" pitchFamily="34" charset="0"/>
              </a:rPr>
              <a:t>&gt; team’s job</a:t>
            </a:r>
          </a:p>
        </p:txBody>
      </p:sp>
      <p:sp>
        <p:nvSpPr>
          <p:cNvPr id="30" name="Rectangle: Rounded Corners 3">
            <a:extLst>
              <a:ext uri="{FF2B5EF4-FFF2-40B4-BE49-F238E27FC236}">
                <a16:creationId xmlns:a16="http://schemas.microsoft.com/office/drawing/2014/main" id="{0A3A3343-A5E3-AE12-BDC1-CDBCFC18CD34}"/>
              </a:ext>
            </a:extLst>
          </p:cNvPr>
          <p:cNvSpPr/>
          <p:nvPr/>
        </p:nvSpPr>
        <p:spPr bwMode="auto">
          <a:xfrm>
            <a:off x="2442446" y="1634181"/>
            <a:ext cx="7283006" cy="614787"/>
          </a:xfrm>
          <a:prstGeom prst="roundRect">
            <a:avLst>
              <a:gd name="adj" fmla="val 11366"/>
            </a:avLst>
          </a:prstGeom>
          <a:gradFill>
            <a:gsLst>
              <a:gs pos="42000">
                <a:schemeClr val="accent1"/>
              </a:gs>
              <a:gs pos="0">
                <a:srgbClr val="4DDBF8"/>
              </a:gs>
              <a:gs pos="92000">
                <a:srgbClr val="C03BC4"/>
              </a:gs>
            </a:gsLst>
            <a:lin ang="48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The people in your &lt;</a:t>
            </a:r>
            <a:r>
              <a:rPr kumimoji="0" lang="en-US" sz="2000" b="0" i="1"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Department</a:t>
            </a: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&gt; Office are focused on: </a:t>
            </a:r>
          </a:p>
        </p:txBody>
      </p:sp>
      <p:sp>
        <p:nvSpPr>
          <p:cNvPr id="32" name="Rounded Rectangle 3">
            <a:extLst>
              <a:ext uri="{FF2B5EF4-FFF2-40B4-BE49-F238E27FC236}">
                <a16:creationId xmlns:a16="http://schemas.microsoft.com/office/drawing/2014/main" id="{723C0321-6FAE-17C0-F4A7-E8710144DAD5}"/>
              </a:ext>
            </a:extLst>
          </p:cNvPr>
          <p:cNvSpPr/>
          <p:nvPr/>
        </p:nvSpPr>
        <p:spPr bwMode="auto">
          <a:xfrm>
            <a:off x="1590900" y="3051106"/>
            <a:ext cx="2011631" cy="55398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1</a:t>
            </a:r>
          </a:p>
        </p:txBody>
      </p:sp>
      <p:sp>
        <p:nvSpPr>
          <p:cNvPr id="35" name="Rounded Rectangle 8">
            <a:extLst>
              <a:ext uri="{FF2B5EF4-FFF2-40B4-BE49-F238E27FC236}">
                <a16:creationId xmlns:a16="http://schemas.microsoft.com/office/drawing/2014/main" id="{D25E4E28-3B52-FBE2-1828-7FAEB6059229}"/>
              </a:ext>
            </a:extLst>
          </p:cNvPr>
          <p:cNvSpPr/>
          <p:nvPr/>
        </p:nvSpPr>
        <p:spPr bwMode="auto">
          <a:xfrm>
            <a:off x="517884" y="3776102"/>
            <a:ext cx="1952263"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2</a:t>
            </a:r>
          </a:p>
        </p:txBody>
      </p:sp>
      <p:sp>
        <p:nvSpPr>
          <p:cNvPr id="31" name="Rounded Rectangle 2">
            <a:extLst>
              <a:ext uri="{FF2B5EF4-FFF2-40B4-BE49-F238E27FC236}">
                <a16:creationId xmlns:a16="http://schemas.microsoft.com/office/drawing/2014/main" id="{371397EE-DD83-D67E-66C3-8792D77F976F}"/>
              </a:ext>
            </a:extLst>
          </p:cNvPr>
          <p:cNvSpPr/>
          <p:nvPr/>
        </p:nvSpPr>
        <p:spPr bwMode="auto">
          <a:xfrm>
            <a:off x="2641487" y="3794918"/>
            <a:ext cx="1677023" cy="60404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3</a:t>
            </a:r>
          </a:p>
        </p:txBody>
      </p:sp>
      <p:sp>
        <p:nvSpPr>
          <p:cNvPr id="38" name="Rounded Rectangle 25">
            <a:extLst>
              <a:ext uri="{FF2B5EF4-FFF2-40B4-BE49-F238E27FC236}">
                <a16:creationId xmlns:a16="http://schemas.microsoft.com/office/drawing/2014/main" id="{9950FCF3-4EA7-6B52-314F-2D9DFFEBB62E}"/>
              </a:ext>
            </a:extLst>
          </p:cNvPr>
          <p:cNvSpPr/>
          <p:nvPr/>
        </p:nvSpPr>
        <p:spPr bwMode="auto">
          <a:xfrm>
            <a:off x="1473293" y="4573942"/>
            <a:ext cx="2205117"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4</a:t>
            </a:r>
          </a:p>
        </p:txBody>
      </p:sp>
      <p:sp>
        <p:nvSpPr>
          <p:cNvPr id="40" name="Rounded Rectangle 32">
            <a:extLst>
              <a:ext uri="{FF2B5EF4-FFF2-40B4-BE49-F238E27FC236}">
                <a16:creationId xmlns:a16="http://schemas.microsoft.com/office/drawing/2014/main" id="{7B04D4EE-13CC-E46D-A4EB-A27463014A1D}"/>
              </a:ext>
            </a:extLst>
          </p:cNvPr>
          <p:cNvSpPr/>
          <p:nvPr/>
        </p:nvSpPr>
        <p:spPr bwMode="auto">
          <a:xfrm>
            <a:off x="517885" y="5369540"/>
            <a:ext cx="1677022"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5</a:t>
            </a:r>
          </a:p>
        </p:txBody>
      </p:sp>
      <p:sp>
        <p:nvSpPr>
          <p:cNvPr id="36" name="Rounded Rectangle 18">
            <a:extLst>
              <a:ext uri="{FF2B5EF4-FFF2-40B4-BE49-F238E27FC236}">
                <a16:creationId xmlns:a16="http://schemas.microsoft.com/office/drawing/2014/main" id="{2E2E17F3-6273-213D-8E74-6B3F0A7AD67C}"/>
              </a:ext>
            </a:extLst>
          </p:cNvPr>
          <p:cNvSpPr/>
          <p:nvPr/>
        </p:nvSpPr>
        <p:spPr bwMode="auto">
          <a:xfrm>
            <a:off x="2368724" y="5388454"/>
            <a:ext cx="1677021"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6</a:t>
            </a:r>
          </a:p>
        </p:txBody>
      </p:sp>
      <p:sp>
        <p:nvSpPr>
          <p:cNvPr id="33" name="Rounded Rectangle 5">
            <a:extLst>
              <a:ext uri="{FF2B5EF4-FFF2-40B4-BE49-F238E27FC236}">
                <a16:creationId xmlns:a16="http://schemas.microsoft.com/office/drawing/2014/main" id="{A17426C1-B3B5-0585-4A96-451029536F4E}"/>
              </a:ext>
            </a:extLst>
          </p:cNvPr>
          <p:cNvSpPr/>
          <p:nvPr/>
        </p:nvSpPr>
        <p:spPr bwMode="auto">
          <a:xfrm>
            <a:off x="7509035" y="3053833"/>
            <a:ext cx="2205911"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7</a:t>
            </a:r>
          </a:p>
        </p:txBody>
      </p:sp>
      <p:sp>
        <p:nvSpPr>
          <p:cNvPr id="41" name="Rounded Rectangle 33">
            <a:extLst>
              <a:ext uri="{FF2B5EF4-FFF2-40B4-BE49-F238E27FC236}">
                <a16:creationId xmlns:a16="http://schemas.microsoft.com/office/drawing/2014/main" id="{D9F7FD95-2F59-CD5D-6D44-19D5413DD9E8}"/>
              </a:ext>
            </a:extLst>
          </p:cNvPr>
          <p:cNvSpPr/>
          <p:nvPr/>
        </p:nvSpPr>
        <p:spPr bwMode="auto">
          <a:xfrm>
            <a:off x="9852373" y="3053833"/>
            <a:ext cx="1677022"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8</a:t>
            </a:r>
          </a:p>
        </p:txBody>
      </p:sp>
      <p:sp>
        <p:nvSpPr>
          <p:cNvPr id="39" name="Rounded Rectangle 31">
            <a:extLst>
              <a:ext uri="{FF2B5EF4-FFF2-40B4-BE49-F238E27FC236}">
                <a16:creationId xmlns:a16="http://schemas.microsoft.com/office/drawing/2014/main" id="{FCA6A0BC-B755-82D6-6854-F4E9D3924684}"/>
              </a:ext>
            </a:extLst>
          </p:cNvPr>
          <p:cNvSpPr/>
          <p:nvPr/>
        </p:nvSpPr>
        <p:spPr bwMode="auto">
          <a:xfrm>
            <a:off x="8569846" y="3844875"/>
            <a:ext cx="2018406"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9</a:t>
            </a:r>
          </a:p>
        </p:txBody>
      </p:sp>
      <p:sp>
        <p:nvSpPr>
          <p:cNvPr id="34" name="Rounded Rectangle 7">
            <a:extLst>
              <a:ext uri="{FF2B5EF4-FFF2-40B4-BE49-F238E27FC236}">
                <a16:creationId xmlns:a16="http://schemas.microsoft.com/office/drawing/2014/main" id="{EE981A1C-DB50-F79E-53DF-BCAC31E85FF8}"/>
              </a:ext>
            </a:extLst>
          </p:cNvPr>
          <p:cNvSpPr/>
          <p:nvPr/>
        </p:nvSpPr>
        <p:spPr bwMode="auto">
          <a:xfrm>
            <a:off x="7773480" y="4617957"/>
            <a:ext cx="1677021"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10</a:t>
            </a:r>
          </a:p>
        </p:txBody>
      </p:sp>
      <p:sp>
        <p:nvSpPr>
          <p:cNvPr id="37" name="Rounded Rectangle 23">
            <a:extLst>
              <a:ext uri="{FF2B5EF4-FFF2-40B4-BE49-F238E27FC236}">
                <a16:creationId xmlns:a16="http://schemas.microsoft.com/office/drawing/2014/main" id="{9ECFCCA1-9F4C-5482-574C-1AADBD2B7E3F}"/>
              </a:ext>
            </a:extLst>
          </p:cNvPr>
          <p:cNvSpPr/>
          <p:nvPr/>
        </p:nvSpPr>
        <p:spPr bwMode="auto">
          <a:xfrm>
            <a:off x="9615453" y="4635918"/>
            <a:ext cx="1838609"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11</a:t>
            </a:r>
          </a:p>
        </p:txBody>
      </p:sp>
      <p:sp>
        <p:nvSpPr>
          <p:cNvPr id="42" name="Rounded Rectangle 34">
            <a:extLst>
              <a:ext uri="{FF2B5EF4-FFF2-40B4-BE49-F238E27FC236}">
                <a16:creationId xmlns:a16="http://schemas.microsoft.com/office/drawing/2014/main" id="{CD950A91-C519-2439-1310-0B4C396D90F0}"/>
              </a:ext>
            </a:extLst>
          </p:cNvPr>
          <p:cNvSpPr/>
          <p:nvPr/>
        </p:nvSpPr>
        <p:spPr bwMode="auto">
          <a:xfrm>
            <a:off x="8500824" y="5412274"/>
            <a:ext cx="2245584" cy="64006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12</a:t>
            </a:r>
          </a:p>
        </p:txBody>
      </p:sp>
      <p:sp>
        <p:nvSpPr>
          <p:cNvPr id="43" name="TextBox 42">
            <a:extLst>
              <a:ext uri="{FF2B5EF4-FFF2-40B4-BE49-F238E27FC236}">
                <a16:creationId xmlns:a16="http://schemas.microsoft.com/office/drawing/2014/main" id="{117EE52E-7846-4E04-3807-156F40EC7BC5}"/>
              </a:ext>
              <a:ext uri="{C183D7F6-B498-43B3-948B-1728B52AA6E4}">
                <adec:decorative xmlns:adec="http://schemas.microsoft.com/office/drawing/2017/decorative" val="1"/>
              </a:ext>
            </a:extLst>
          </p:cNvPr>
          <p:cNvSpPr txBox="1"/>
          <p:nvPr/>
        </p:nvSpPr>
        <p:spPr>
          <a:xfrm rot="2676086">
            <a:off x="8706517" y="1083854"/>
            <a:ext cx="5000625" cy="307777"/>
          </a:xfrm>
          <a:prstGeom prst="rect">
            <a:avLst/>
          </a:prstGeom>
          <a:solidFill>
            <a:srgbClr val="FEF000"/>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80808"/>
                </a:solidFill>
                <a:effectLst/>
                <a:uLnTx/>
                <a:uFillTx/>
                <a:latin typeface="Segoe UI"/>
                <a:ea typeface="+mn-ea"/>
                <a:cs typeface="+mn-cs"/>
              </a:rPr>
              <a:t>Hack Pack Template</a:t>
            </a:r>
          </a:p>
        </p:txBody>
      </p:sp>
    </p:spTree>
    <p:extLst>
      <p:ext uri="{BB962C8B-B14F-4D97-AF65-F5344CB8AC3E}">
        <p14:creationId xmlns:p14="http://schemas.microsoft.com/office/powerpoint/2010/main" val="1531053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4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theme/theme1.xml><?xml version="1.0" encoding="utf-8"?>
<a:theme xmlns:a="http://schemas.openxmlformats.org/drawingml/2006/main" name="2_Office Theme">
  <a:themeElements>
    <a:clrScheme name="Copilot pallet">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FFA38B"/>
      </a:hlink>
      <a:folHlink>
        <a:srgbClr val="FFE399"/>
      </a:folHlink>
    </a:clrScheme>
    <a:fontScheme name="Segoe UI">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6B8B1F9-821C-4EF6-B511-E9EFE762BA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24d2b90-11f2-4fdf-990a-54fa46247cf8"/>
    <ds:schemaRef ds:uri="b817b00b-f121-400f-976b-40959b1c7d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4AD77B3-DCCD-453A-8F47-3D95E0665CFB}">
  <ds:schemaRefs>
    <ds:schemaRef ds:uri="19c030f7-7c04-40f9-8b96-80525f1fd9df"/>
    <ds:schemaRef ds:uri="http://schemas.microsoft.com/office/2006/documentManagement/types"/>
    <ds:schemaRef ds:uri="http://www.w3.org/XML/1998/namespace"/>
    <ds:schemaRef ds:uri="http://schemas.microsoft.com/office/infopath/2007/PartnerControls"/>
    <ds:schemaRef ds:uri="http://purl.org/dc/dcmitype/"/>
    <ds:schemaRef ds:uri="http://schemas.openxmlformats.org/package/2006/metadata/core-properties"/>
    <ds:schemaRef ds:uri="http://schemas.microsoft.com/sharepoint/v3"/>
    <ds:schemaRef ds:uri="http://schemas.microsoft.com/office/2006/metadata/properties"/>
    <ds:schemaRef ds:uri="http://purl.org/dc/terms/"/>
    <ds:schemaRef ds:uri="http://purl.org/dc/elements/1.1/"/>
    <ds:schemaRef ds:uri="324d2b90-11f2-4fdf-990a-54fa46247cf8"/>
    <ds:schemaRef ds:uri="b817b00b-f121-400f-976b-40959b1c7d14"/>
  </ds:schemaRefs>
</ds:datastoreItem>
</file>

<file path=customXml/itemProps3.xml><?xml version="1.0" encoding="utf-8"?>
<ds:datastoreItem xmlns:ds="http://schemas.openxmlformats.org/officeDocument/2006/customXml" ds:itemID="{E4751C01-33F4-435F-968E-7A58085E0A3F}">
  <ds:schemaRefs>
    <ds:schemaRef ds:uri="http://schemas.microsoft.com/sharepoint/v3/contenttype/forms"/>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33</TotalTime>
  <Words>1606</Words>
  <Application>Microsoft Office PowerPoint</Application>
  <PresentationFormat>Widescreen</PresentationFormat>
  <Paragraphs>288</Paragraphs>
  <Slides>16</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Aptos</vt:lpstr>
      <vt:lpstr>Arial</vt:lpstr>
      <vt:lpstr>Segoe Sans Display</vt:lpstr>
      <vt:lpstr>Segoe Sans Display Semibold</vt:lpstr>
      <vt:lpstr>Segoe UI</vt:lpstr>
      <vt:lpstr>Segoe UI Semibold</vt:lpstr>
      <vt:lpstr>Segoe UI Semilight</vt:lpstr>
      <vt:lpstr>Wingdings</vt:lpstr>
      <vt:lpstr>2_Office Theme</vt:lpstr>
      <vt:lpstr>Copilot Prompt-a-thon Rules of the Day</vt:lpstr>
      <vt:lpstr>Know your role</vt:lpstr>
      <vt:lpstr>Our copilot coaches</vt:lpstr>
      <vt:lpstr>Our business coaches</vt:lpstr>
      <vt:lpstr>Our judges</vt:lpstr>
      <vt:lpstr>What happens next?</vt:lpstr>
      <vt:lpstr>How are the presentations scored?</vt:lpstr>
      <vt:lpstr>How do I build my presentation?</vt:lpstr>
      <vt:lpstr>&lt;What others think we do&gt; is just one part of your &lt;Department&gt; team’s job</vt:lpstr>
      <vt:lpstr>Template</vt:lpstr>
      <vt:lpstr>&lt;Enter scenario&gt;</vt:lpstr>
      <vt:lpstr>Enterprise communication is just one part of  your Change Management team’s job</vt:lpstr>
      <vt:lpstr>Adoption and change management</vt:lpstr>
      <vt:lpstr>Completed Example</vt:lpstr>
      <vt:lpstr>Find your team!</vt:lpstr>
      <vt:lpstr>Let’s get hacking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Stuart Ridout;anfern@microsoft.com</dc:creator>
  <cp:lastModifiedBy>Daryl Schaal (SYNAXIS CORPORATION)</cp:lastModifiedBy>
  <cp:revision>1</cp:revision>
  <dcterms:created xsi:type="dcterms:W3CDTF">2024-08-16T15:46:12Z</dcterms:created>
  <dcterms:modified xsi:type="dcterms:W3CDTF">2026-03-26T01:12:45Z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0x010100CAB4D63BEF6CE74A98DE71B79A4EFA2E</vt:lpwstr>
  </property>
</Properties>
</file>