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447" r:id="rId4"/>
  </p:sldMasterIdLst>
  <p:notesMasterIdLst>
    <p:notesMasterId r:id="rId10"/>
  </p:notesMasterIdLst>
  <p:handoutMasterIdLst>
    <p:handoutMasterId r:id="rId11"/>
  </p:handoutMasterIdLst>
  <p:sldIdLst>
    <p:sldId id="1720" r:id="rId5"/>
    <p:sldId id="1660" r:id="rId6"/>
    <p:sldId id="2147479529" r:id="rId7"/>
    <p:sldId id="2147479531" r:id="rId8"/>
    <p:sldId id="2147479530" r:id="rId9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5D227C-DD9A-9FCD-CD34-CD50625CD106}" name="Tavo Adame (SIMPLICITY CONSULTING INC)" initials="TA" userId="S::v-tadame@microsoft.com::bfcf9539-9748-450c-a5e5-cd9a8efcfa1a" providerId="AD"/>
  <p188:author id="{EBA9DF9D-87EA-6B39-A87B-CB1B65BF9312}" name="Lori Mahoney (SIMPLICITY CONSULTING INC)" initials="LI" userId="S::v-lmahoney@microsoft.com::90d51f6a-163f-4992-b484-af052976e220" providerId="AD"/>
  <p188:author id="{4ACC95A1-35E7-199E-C8D8-A60F70482912}" name="Tierney Cunningham" initials="TC" userId="S::ticunnin@microsoft.com::62f4f650-5c68-4535-8517-3a3a0205aaef" providerId="AD"/>
  <p188:author id="{4A7A3BD1-DD43-8DBB-6DEC-2ECC8760C411}" name="David Griffith" initials="DG" userId="S::davidg@silverfoxprod.com::d098c8ac-700f-46f0-bf84-2134bdb9d901" providerId="AD"/>
  <p188:author id="{6AFA61D8-796F-555E-A395-B33F90AAF99E}" name="Monica Lueder" initials="ML" userId="S::monical@microsoft.com::75969e72-ba9c-4e32-a4ac-c8f3aeff9ba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8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Tracy Tran" initials="TT" lastIdx="9" clrIdx="4">
    <p:extLst>
      <p:ext uri="{19B8F6BF-5375-455C-9EA6-DF929625EA0E}">
        <p15:presenceInfo xmlns:p15="http://schemas.microsoft.com/office/powerpoint/2012/main" userId="S::tracyt@microsoft.com::7b485f56-8fe8-4efc-a1b3-85e720327a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46F"/>
    <a:srgbClr val="C03BC4"/>
    <a:srgbClr val="FF5C39"/>
    <a:srgbClr val="FFE399"/>
    <a:srgbClr val="D7D2CB"/>
    <a:srgbClr val="8C8279"/>
    <a:srgbClr val="FFB900"/>
    <a:srgbClr val="091F2C"/>
    <a:srgbClr val="702573"/>
    <a:srgbClr val="8661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3E6D64-95F0-1E4F-A2FB-1CF70244844B}" v="9" dt="2025-02-25T21:32:10.4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4"/>
    <p:restoredTop sz="86438"/>
  </p:normalViewPr>
  <p:slideViewPr>
    <p:cSldViewPr snapToGrid="0">
      <p:cViewPr>
        <p:scale>
          <a:sx n="96" d="100"/>
          <a:sy n="96" d="100"/>
        </p:scale>
        <p:origin x="-112" y="4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85" d="100"/>
        <a:sy n="85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s Svaren (SIMPLICITY CONSULTING INC)" userId="4caa6150-5870-460c-b5fb-add886ca8256" providerId="ADAL" clId="{3C3E6D64-95F0-1E4F-A2FB-1CF70244844B}"/>
    <pc:docChg chg="undo redo custSel delSld modSld">
      <pc:chgData name="Lucas Svaren (SIMPLICITY CONSULTING INC)" userId="4caa6150-5870-460c-b5fb-add886ca8256" providerId="ADAL" clId="{3C3E6D64-95F0-1E4F-A2FB-1CF70244844B}" dt="2025-02-25T21:32:10.430" v="96" actId="1076"/>
      <pc:docMkLst>
        <pc:docMk/>
      </pc:docMkLst>
      <pc:sldChg chg="addSp delSp modSp mod">
        <pc:chgData name="Lucas Svaren (SIMPLICITY CONSULTING INC)" userId="4caa6150-5870-460c-b5fb-add886ca8256" providerId="ADAL" clId="{3C3E6D64-95F0-1E4F-A2FB-1CF70244844B}" dt="2025-02-25T21:32:10.430" v="96" actId="1076"/>
        <pc:sldMkLst>
          <pc:docMk/>
          <pc:sldMk cId="3957722359" sldId="1660"/>
        </pc:sldMkLst>
        <pc:spChg chg="add mod">
          <ac:chgData name="Lucas Svaren (SIMPLICITY CONSULTING INC)" userId="4caa6150-5870-460c-b5fb-add886ca8256" providerId="ADAL" clId="{3C3E6D64-95F0-1E4F-A2FB-1CF70244844B}" dt="2025-02-25T21:32:10.430" v="96" actId="1076"/>
          <ac:spMkLst>
            <pc:docMk/>
            <pc:sldMk cId="3957722359" sldId="1660"/>
            <ac:spMk id="2" creationId="{2F82D92A-3520-B409-A915-9FB04134D6EA}"/>
          </ac:spMkLst>
        </pc:spChg>
        <pc:grpChg chg="add del">
          <ac:chgData name="Lucas Svaren (SIMPLICITY CONSULTING INC)" userId="4caa6150-5870-460c-b5fb-add886ca8256" providerId="ADAL" clId="{3C3E6D64-95F0-1E4F-A2FB-1CF70244844B}" dt="2025-02-25T21:27:40.652" v="18" actId="165"/>
          <ac:grpSpMkLst>
            <pc:docMk/>
            <pc:sldMk cId="3957722359" sldId="1660"/>
            <ac:grpSpMk id="4" creationId="{4350CDC3-82AF-D3A3-49BE-6A7EF5CB2F89}"/>
          </ac:grpSpMkLst>
        </pc:grpChg>
        <pc:grpChg chg="add">
          <ac:chgData name="Lucas Svaren (SIMPLICITY CONSULTING INC)" userId="4caa6150-5870-460c-b5fb-add886ca8256" providerId="ADAL" clId="{3C3E6D64-95F0-1E4F-A2FB-1CF70244844B}" dt="2025-02-25T21:27:51.420" v="23" actId="164"/>
          <ac:grpSpMkLst>
            <pc:docMk/>
            <pc:sldMk cId="3957722359" sldId="1660"/>
            <ac:grpSpMk id="5" creationId="{E914B901-2FF1-35E9-F8A5-0C60DC5805E4}"/>
          </ac:grpSpMkLst>
        </pc:grpChg>
        <pc:grpChg chg="add">
          <ac:chgData name="Lucas Svaren (SIMPLICITY CONSULTING INC)" userId="4caa6150-5870-460c-b5fb-add886ca8256" providerId="ADAL" clId="{3C3E6D64-95F0-1E4F-A2FB-1CF70244844B}" dt="2025-02-25T21:27:54.547" v="24" actId="164"/>
          <ac:grpSpMkLst>
            <pc:docMk/>
            <pc:sldMk cId="3957722359" sldId="1660"/>
            <ac:grpSpMk id="6" creationId="{42BE3138-0776-BDB7-669B-C34BEF65DFD0}"/>
          </ac:grpSpMkLst>
        </pc:grpChg>
        <pc:grpChg chg="add">
          <ac:chgData name="Lucas Svaren (SIMPLICITY CONSULTING INC)" userId="4caa6150-5870-460c-b5fb-add886ca8256" providerId="ADAL" clId="{3C3E6D64-95F0-1E4F-A2FB-1CF70244844B}" dt="2025-02-25T21:27:57.072" v="25" actId="164"/>
          <ac:grpSpMkLst>
            <pc:docMk/>
            <pc:sldMk cId="3957722359" sldId="1660"/>
            <ac:grpSpMk id="7" creationId="{ACE230D2-FC80-EFB3-6BF7-89D307E98809}"/>
          </ac:grpSpMkLst>
        </pc:grpChg>
        <pc:grpChg chg="add">
          <ac:chgData name="Lucas Svaren (SIMPLICITY CONSULTING INC)" userId="4caa6150-5870-460c-b5fb-add886ca8256" providerId="ADAL" clId="{3C3E6D64-95F0-1E4F-A2FB-1CF70244844B}" dt="2025-02-25T21:27:59.847" v="26" actId="164"/>
          <ac:grpSpMkLst>
            <pc:docMk/>
            <pc:sldMk cId="3957722359" sldId="1660"/>
            <ac:grpSpMk id="8" creationId="{EBAE9A53-211B-A9BD-B996-D929FCA1EC45}"/>
          </ac:grpSpMkLst>
        </pc:grpChg>
        <pc:picChg chg="mod topLvl">
          <ac:chgData name="Lucas Svaren (SIMPLICITY CONSULTING INC)" userId="4caa6150-5870-460c-b5fb-add886ca8256" providerId="ADAL" clId="{3C3E6D64-95F0-1E4F-A2FB-1CF70244844B}" dt="2025-02-25T21:27:40.652" v="18" actId="165"/>
          <ac:picMkLst>
            <pc:docMk/>
            <pc:sldMk cId="3957722359" sldId="1660"/>
            <ac:picMk id="9" creationId="{49EF47F4-6A2C-6E9C-8B5B-B0413435661D}"/>
          </ac:picMkLst>
        </pc:picChg>
        <pc:picChg chg="mod">
          <ac:chgData name="Lucas Svaren (SIMPLICITY CONSULTING INC)" userId="4caa6150-5870-460c-b5fb-add886ca8256" providerId="ADAL" clId="{3C3E6D64-95F0-1E4F-A2FB-1CF70244844B}" dt="2025-02-25T21:27:45.851" v="22" actId="1076"/>
          <ac:picMkLst>
            <pc:docMk/>
            <pc:sldMk cId="3957722359" sldId="1660"/>
            <ac:picMk id="11" creationId="{85286B8E-5BF7-BF53-AA21-34EBABCF62B1}"/>
          </ac:picMkLst>
        </pc:picChg>
        <pc:picChg chg="mod">
          <ac:chgData name="Lucas Svaren (SIMPLICITY CONSULTING INC)" userId="4caa6150-5870-460c-b5fb-add886ca8256" providerId="ADAL" clId="{3C3E6D64-95F0-1E4F-A2FB-1CF70244844B}" dt="2025-02-25T21:27:43.874" v="20" actId="1076"/>
          <ac:picMkLst>
            <pc:docMk/>
            <pc:sldMk cId="3957722359" sldId="1660"/>
            <ac:picMk id="12" creationId="{F2ECFA31-5D73-01FE-4CBF-2724772A2129}"/>
          </ac:picMkLst>
        </pc:picChg>
        <pc:picChg chg="mod topLvl">
          <ac:chgData name="Lucas Svaren (SIMPLICITY CONSULTING INC)" userId="4caa6150-5870-460c-b5fb-add886ca8256" providerId="ADAL" clId="{3C3E6D64-95F0-1E4F-A2FB-1CF70244844B}" dt="2025-02-25T21:27:40.652" v="18" actId="165"/>
          <ac:picMkLst>
            <pc:docMk/>
            <pc:sldMk cId="3957722359" sldId="1660"/>
            <ac:picMk id="16" creationId="{3353BCA8-59D3-5ADA-6777-1203EAA5AF69}"/>
          </ac:picMkLst>
        </pc:picChg>
        <pc:picChg chg="mod">
          <ac:chgData name="Lucas Svaren (SIMPLICITY CONSULTING INC)" userId="4caa6150-5870-460c-b5fb-add886ca8256" providerId="ADAL" clId="{3C3E6D64-95F0-1E4F-A2FB-1CF70244844B}" dt="2025-02-25T21:27:20.198" v="10" actId="1076"/>
          <ac:picMkLst>
            <pc:docMk/>
            <pc:sldMk cId="3957722359" sldId="1660"/>
            <ac:picMk id="18" creationId="{B8CAF4C9-710D-2D90-8398-28C0D8326FAD}"/>
          </ac:picMkLst>
        </pc:picChg>
        <pc:picChg chg="mod">
          <ac:chgData name="Lucas Svaren (SIMPLICITY CONSULTING INC)" userId="4caa6150-5870-460c-b5fb-add886ca8256" providerId="ADAL" clId="{3C3E6D64-95F0-1E4F-A2FB-1CF70244844B}" dt="2025-02-25T21:27:20.198" v="10" actId="1076"/>
          <ac:picMkLst>
            <pc:docMk/>
            <pc:sldMk cId="3957722359" sldId="1660"/>
            <ac:picMk id="19" creationId="{07FC7746-FDF8-39FD-DDB3-CCC47B29E49D}"/>
          </ac:picMkLst>
        </pc:picChg>
      </pc:sldChg>
      <pc:sldChg chg="del">
        <pc:chgData name="Lucas Svaren (SIMPLICITY CONSULTING INC)" userId="4caa6150-5870-460c-b5fb-add886ca8256" providerId="ADAL" clId="{3C3E6D64-95F0-1E4F-A2FB-1CF70244844B}" dt="2025-02-25T18:47:45.294" v="0" actId="2696"/>
        <pc:sldMkLst>
          <pc:docMk/>
          <pc:sldMk cId="4061082036" sldId="2147479528"/>
        </pc:sldMkLst>
      </pc:sldChg>
      <pc:sldChg chg="addSp delSp modSp mod">
        <pc:chgData name="Lucas Svaren (SIMPLICITY CONSULTING INC)" userId="4caa6150-5870-460c-b5fb-add886ca8256" providerId="ADAL" clId="{3C3E6D64-95F0-1E4F-A2FB-1CF70244844B}" dt="2025-02-25T21:26:40.687" v="7" actId="21"/>
        <pc:sldMkLst>
          <pc:docMk/>
          <pc:sldMk cId="2561984750" sldId="2147479529"/>
        </pc:sldMkLst>
        <pc:grpChg chg="add del mod">
          <ac:chgData name="Lucas Svaren (SIMPLICITY CONSULTING INC)" userId="4caa6150-5870-460c-b5fb-add886ca8256" providerId="ADAL" clId="{3C3E6D64-95F0-1E4F-A2FB-1CF70244844B}" dt="2025-02-25T21:26:40.687" v="7" actId="21"/>
          <ac:grpSpMkLst>
            <pc:docMk/>
            <pc:sldMk cId="2561984750" sldId="2147479529"/>
            <ac:grpSpMk id="2" creationId="{6D0D1615-0046-0D2F-512F-EAB601FD2F3E}"/>
          </ac:grpSpMkLst>
        </pc:grpChg>
        <pc:picChg chg="mod">
          <ac:chgData name="Lucas Svaren (SIMPLICITY CONSULTING INC)" userId="4caa6150-5870-460c-b5fb-add886ca8256" providerId="ADAL" clId="{3C3E6D64-95F0-1E4F-A2FB-1CF70244844B}" dt="2025-02-25T21:26:34.473" v="3"/>
          <ac:picMkLst>
            <pc:docMk/>
            <pc:sldMk cId="2561984750" sldId="2147479529"/>
            <ac:picMk id="3" creationId="{AAC927F0-3FCA-6C3E-A9B3-B78A15D92267}"/>
          </ac:picMkLst>
        </pc:picChg>
        <pc:picChg chg="mod">
          <ac:chgData name="Lucas Svaren (SIMPLICITY CONSULTING INC)" userId="4caa6150-5870-460c-b5fb-add886ca8256" providerId="ADAL" clId="{3C3E6D64-95F0-1E4F-A2FB-1CF70244844B}" dt="2025-02-25T21:26:34.473" v="3"/>
          <ac:picMkLst>
            <pc:docMk/>
            <pc:sldMk cId="2561984750" sldId="2147479529"/>
            <ac:picMk id="5" creationId="{F35AF9D3-C98C-F8E4-BBFF-B845E1F3FA01}"/>
          </ac:picMkLst>
        </pc:picChg>
      </pc:sldChg>
      <pc:sldChg chg="modSp">
        <pc:chgData name="Lucas Svaren (SIMPLICITY CONSULTING INC)" userId="4caa6150-5870-460c-b5fb-add886ca8256" providerId="ADAL" clId="{3C3E6D64-95F0-1E4F-A2FB-1CF70244844B}" dt="2025-02-25T19:03:29.376" v="1" actId="14826"/>
        <pc:sldMkLst>
          <pc:docMk/>
          <pc:sldMk cId="3463821434" sldId="2147479530"/>
        </pc:sldMkLst>
        <pc:picChg chg="mod">
          <ac:chgData name="Lucas Svaren (SIMPLICITY CONSULTING INC)" userId="4caa6150-5870-460c-b5fb-add886ca8256" providerId="ADAL" clId="{3C3E6D64-95F0-1E4F-A2FB-1CF70244844B}" dt="2025-02-25T19:03:29.376" v="1" actId="14826"/>
          <ac:picMkLst>
            <pc:docMk/>
            <pc:sldMk cId="3463821434" sldId="2147479530"/>
            <ac:picMk id="3" creationId="{543F8860-CD50-B05A-1DAF-7760AAFDC976}"/>
          </ac:picMkLst>
        </pc:picChg>
      </pc:sldChg>
      <pc:sldChg chg="addSp delSp modSp mod">
        <pc:chgData name="Lucas Svaren (SIMPLICITY CONSULTING INC)" userId="4caa6150-5870-460c-b5fb-add886ca8256" providerId="ADAL" clId="{3C3E6D64-95F0-1E4F-A2FB-1CF70244844B}" dt="2025-02-25T21:26:43.261" v="9"/>
        <pc:sldMkLst>
          <pc:docMk/>
          <pc:sldMk cId="3132860835" sldId="2147479531"/>
        </pc:sldMkLst>
        <pc:grpChg chg="del">
          <ac:chgData name="Lucas Svaren (SIMPLICITY CONSULTING INC)" userId="4caa6150-5870-460c-b5fb-add886ca8256" providerId="ADAL" clId="{3C3E6D64-95F0-1E4F-A2FB-1CF70244844B}" dt="2025-02-25T21:26:42.993" v="8" actId="478"/>
          <ac:grpSpMkLst>
            <pc:docMk/>
            <pc:sldMk cId="3132860835" sldId="2147479531"/>
            <ac:grpSpMk id="4" creationId="{16959C78-0CA5-1C3D-C885-0F049988B270}"/>
          </ac:grpSpMkLst>
        </pc:grpChg>
        <pc:grpChg chg="add mod">
          <ac:chgData name="Lucas Svaren (SIMPLICITY CONSULTING INC)" userId="4caa6150-5870-460c-b5fb-add886ca8256" providerId="ADAL" clId="{3C3E6D64-95F0-1E4F-A2FB-1CF70244844B}" dt="2025-02-25T21:26:43.261" v="9"/>
          <ac:grpSpMkLst>
            <pc:docMk/>
            <pc:sldMk cId="3132860835" sldId="2147479531"/>
            <ac:grpSpMk id="5" creationId="{B3B2BE2E-A4C2-8907-7315-6BFF5DBB6EFA}"/>
          </ac:grpSpMkLst>
        </pc:grpChg>
        <pc:picChg chg="mod">
          <ac:chgData name="Lucas Svaren (SIMPLICITY CONSULTING INC)" userId="4caa6150-5870-460c-b5fb-add886ca8256" providerId="ADAL" clId="{3C3E6D64-95F0-1E4F-A2FB-1CF70244844B}" dt="2025-02-25T21:26:43.261" v="9"/>
          <ac:picMkLst>
            <pc:docMk/>
            <pc:sldMk cId="3132860835" sldId="2147479531"/>
            <ac:picMk id="6" creationId="{825FBC4B-17F3-A84E-F337-3CC667BA00C5}"/>
          </ac:picMkLst>
        </pc:picChg>
        <pc:picChg chg="mod">
          <ac:chgData name="Lucas Svaren (SIMPLICITY CONSULTING INC)" userId="4caa6150-5870-460c-b5fb-add886ca8256" providerId="ADAL" clId="{3C3E6D64-95F0-1E4F-A2FB-1CF70244844B}" dt="2025-02-25T21:26:43.261" v="9"/>
          <ac:picMkLst>
            <pc:docMk/>
            <pc:sldMk cId="3132860835" sldId="2147479531"/>
            <ac:picMk id="7" creationId="{0AD417DA-2BD9-EAE6-450C-5198A37847A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Sans Display" pitchFamily="2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Sans Display" pitchFamily="2" charset="0"/>
              </a:rPr>
              <a:t>2/25/25 1:25 PM</a:t>
            </a:fld>
            <a:endParaRPr lang="en-US">
              <a:latin typeface="Segoe Sans Display" pitchFamily="2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Sans Display" pitchFamily="2" charset="0"/>
                <a:ea typeface="Segoe UI" pitchFamily="34" charset="0"/>
                <a:cs typeface="Segoe Sans Display" pitchFamily="2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Sans Display" pitchFamily="2" charset="0"/>
              </a:rPr>
              <a:t>‹#›</a:t>
            </a:fld>
            <a:endParaRPr lang="en-US">
              <a:latin typeface="Segoe Sans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Sans Display" pitchFamily="2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>
                <a:latin typeface="Segoe Sans Display" pitchFamily="2" charset="0"/>
                <a:cs typeface="Segoe Sans Display" pitchFamily="2" charset="0"/>
              </a:defRPr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Sans Display" pitchFamily="2" charset="0"/>
              </a:defRPr>
            </a:lvl1pPr>
          </a:lstStyle>
          <a:p>
            <a:fld id="{386CE63F-9E7F-4C04-9D0D-FCA25A8E9E86}" type="datetime8">
              <a:rPr lang="en-US" smtClean="0"/>
              <a:pPr/>
              <a:t>2/25/25 1:25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Sans Display" pitchFamily="2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2072DC8-D49D-432C-9D46-A7718B5F5490}" type="datetime8">
              <a:rPr lang="en-US" smtClean="0"/>
              <a:t>2/25/25 1:25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09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2/25/25 1:25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089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EE1DF-B3C4-BBFB-1AE8-829FE0BF9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992CA9-A8CA-0F56-A7CB-5D3E08F27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3C0BE9-4A57-E545-9A51-A3881C2932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AAC17F00-F23C-EB91-7362-58B8B941AE71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B97C67-FEC9-7E34-BA14-51974B577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F850EFC-1C79-E2D0-54B8-22F387265593}"/>
              </a:ext>
            </a:extLst>
          </p:cNvPr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2/25/25 1:26 PM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996EE2-30D6-A8AA-C5A7-AB9DB7E71B4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000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F9CC1-4234-880D-BFEB-A4C160605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435A68-C7C3-37D8-348E-070BFA82EE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F00DB3-6613-F177-539A-386634C0C0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CD0E147C-E3B3-26EF-FB98-CACEB926F510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2A26A-03AC-6C6F-75AB-618B54320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8277BFD-9269-3F5E-4D6E-2A8DD20AC1F5}"/>
              </a:ext>
            </a:extLst>
          </p:cNvPr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2/25/25 1:26 PM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14D6B7-0414-3F4E-14CF-0F79F352D2C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742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DE70A-A0B0-A7D7-87FF-0E3D4F521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E66A0C-92F2-8A48-067E-AAEB1EF26F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64D698-ED59-9D79-D11B-DDA97DCF7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FEEE8FB7-61AA-3F8E-CDD2-C573D6EA6C41}"/>
              </a:ext>
            </a:extLst>
          </p:cNvPr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CFE94-3B06-9E9B-BFA1-7314E51C3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9CE74B6-7698-4A27-AFF7-8F2DE090E7B8}"/>
              </a:ext>
            </a:extLst>
          </p:cNvPr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72E0C910-0166-48E0-B8EF-5071277A02A8}" type="datetime8">
              <a:rPr lang="en-US" smtClean="0"/>
              <a:t>2/25/25 1:25 PM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6D6361-8D66-DD98-1959-62A987F27C3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73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7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1.sv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sv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91440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6" name="Picture 15" descr="A logo of a company&#10;&#10;Description automatically generated">
            <a:extLst>
              <a:ext uri="{FF2B5EF4-FFF2-40B4-BE49-F238E27FC236}">
                <a16:creationId xmlns:a16="http://schemas.microsoft.com/office/drawing/2014/main" id="{DD0AF0F7-CB9D-430F-0371-DEAB62BB5B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97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FBB8-E1C1-D5AB-8154-CBA2D9EFB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51E17F0-59B9-3EAE-0FC7-A1EBDE8F7BB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6568972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96CCFA2-2D28-1617-4A3E-368924E943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0771134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AB70484-C812-6F3C-92DD-F6B2E1A813C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0452656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A97F131-E501-E84F-7717-E61457B6D3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5803244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134AA3C-2F0D-D667-86A9-3A48F0A226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1031725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16267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03334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6583680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5394960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658368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B2CFD743-438B-21E8-B2BA-FF8644B73E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3080" y="1866864"/>
            <a:ext cx="5544120" cy="3124272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7025307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888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875002"/>
            <a:ext cx="3840862" cy="110799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453295D4-3AEF-C922-4A3C-5C3DBD4757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91125" y="1542284"/>
            <a:ext cx="6696075" cy="3773432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15338988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834586-5E35-30D9-D8B4-75A164A4F9C0}"/>
              </a:ext>
            </a:extLst>
          </p:cNvPr>
          <p:cNvSpPr/>
          <p:nvPr userDrawn="1"/>
        </p:nvSpPr>
        <p:spPr bwMode="auto">
          <a:xfrm>
            <a:off x="0" y="2438400"/>
            <a:ext cx="12192000" cy="4419600"/>
          </a:xfrm>
          <a:prstGeom prst="rect">
            <a:avLst/>
          </a:prstGeom>
          <a:solidFill>
            <a:srgbClr val="E1D3C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745164" cy="151415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2743200"/>
            <a:ext cx="4749800" cy="352583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918200" y="1155700"/>
            <a:ext cx="5702300" cy="5465928"/>
          </a:xfrm>
          <a:prstGeom prst="round2SameRect">
            <a:avLst>
              <a:gd name="adj1" fmla="val 2235"/>
              <a:gd name="adj2" fmla="val 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1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C000A-8BFF-12E7-7DFB-FF34728592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5918200" y="6621628"/>
            <a:ext cx="5702300" cy="236372"/>
          </a:xfrm>
          <a:prstGeom prst="round2SameRect">
            <a:avLst>
              <a:gd name="adj1" fmla="val 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42251539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080397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08039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8" name="Picture 7" descr="A logo of a company&#10;&#10;Description automatically generated">
            <a:extLst>
              <a:ext uri="{FF2B5EF4-FFF2-40B4-BE49-F238E27FC236}">
                <a16:creationId xmlns:a16="http://schemas.microsoft.com/office/drawing/2014/main" id="{51065696-BF77-547A-924A-9F4AB38AD4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75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624513" y="585788"/>
            <a:ext cx="5683249" cy="5683249"/>
          </a:xfrm>
          <a:prstGeom prst="roundRect">
            <a:avLst>
              <a:gd name="adj" fmla="val 3259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2" name="Picture 1" hidden="1">
            <a:extLst>
              <a:ext uri="{FF2B5EF4-FFF2-40B4-BE49-F238E27FC236}">
                <a16:creationId xmlns:a16="http://schemas.microsoft.com/office/drawing/2014/main" id="{4E2E619B-2D74-9B55-98E1-9E6126DE0D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5614987" y="6032665"/>
            <a:ext cx="5702300" cy="236372"/>
          </a:xfrm>
          <a:prstGeom prst="round2SameRect">
            <a:avLst>
              <a:gd name="adj1" fmla="val 5000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40903696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close-up of a colorful object&#10;&#10;Description automatically generated">
            <a:extLst>
              <a:ext uri="{FF2B5EF4-FFF2-40B4-BE49-F238E27FC236}">
                <a16:creationId xmlns:a16="http://schemas.microsoft.com/office/drawing/2014/main" id="{89A104E1-D13F-B13B-BB5D-930C8205C8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9" y="0"/>
            <a:ext cx="6858001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69B64261-FB99-ADE9-26E4-3ECE1E68C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6205856" y="868680"/>
            <a:ext cx="5120640" cy="5120640"/>
          </a:xfrm>
          <a:prstGeom prst="roundRect">
            <a:avLst>
              <a:gd name="adj" fmla="val 2716"/>
            </a:avLst>
          </a:prstGeom>
        </p:spPr>
      </p:pic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346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215892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 userDrawn="1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4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58AEFBE-EE1F-0FBF-5C84-1DF6EC1777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6585636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 userDrawn="1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274472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F87341-ECEA-3B94-51B2-A9E2491468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ED39DE-8DED-DC59-2BDA-C621877CF646}"/>
              </a:ext>
            </a:extLst>
          </p:cNvPr>
          <p:cNvSpPr/>
          <p:nvPr userDrawn="1"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259681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D4BC3CE-C968-246E-EAC3-B829FDF59F1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638885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6543286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4EB85E8-62D6-9C5F-D48A-055FCADA251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228600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1229000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568238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13571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5511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5511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1" name="Picture 10" descr="A logo of a company&#10;&#10;Description automatically generated">
            <a:extLst>
              <a:ext uri="{FF2B5EF4-FFF2-40B4-BE49-F238E27FC236}">
                <a16:creationId xmlns:a16="http://schemas.microsoft.com/office/drawing/2014/main" id="{CAE62B93-42FC-5FEC-B67B-BA687583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49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9918695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1661383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7368245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0101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367421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12362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7838939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572822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72173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544228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replaceabl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495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495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6" name="Picture 15" descr="A logo of a company&#10;&#10;Description automatically generated">
            <a:extLst>
              <a:ext uri="{FF2B5EF4-FFF2-40B4-BE49-F238E27FC236}">
                <a16:creationId xmlns:a16="http://schemas.microsoft.com/office/drawing/2014/main" id="{DD0AF0F7-CB9D-430F-0371-DEAB62BB5B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  <p:sp>
        <p:nvSpPr>
          <p:cNvPr id="2" name="Picture Placeholder" descr="Picture placeholder">
            <a:extLst>
              <a:ext uri="{FF2B5EF4-FFF2-40B4-BE49-F238E27FC236}">
                <a16:creationId xmlns:a16="http://schemas.microsoft.com/office/drawing/2014/main" id="{9BD5030A-DADA-E973-A194-2BD6C3CE6D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782930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848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657639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692859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857840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986416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D5F20BF-1B1B-50CA-191C-F2202EAF5B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812763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 userDrawn="1">
          <p15:clr>
            <a:srgbClr val="5ACBF0"/>
          </p15:clr>
        </p15:guide>
        <p15:guide id="6" pos="3000" userDrawn="1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0" name="Picture 9" descr="A person with curly hair standing in brightly illuminating outdoor light and shadows">
            <a:extLst>
              <a:ext uri="{FF2B5EF4-FFF2-40B4-BE49-F238E27FC236}">
                <a16:creationId xmlns:a16="http://schemas.microsoft.com/office/drawing/2014/main" id="{2E82545A-FD52-D775-7812-AC95C1735C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2109587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 userDrawn="1">
          <p15:clr>
            <a:srgbClr val="5ACBF0"/>
          </p15:clr>
        </p15:guide>
        <p15:guide id="6" pos="3000" userDrawn="1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270AE3-8618-7645-AE3C-5E57E3BF17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6036" y="302036"/>
            <a:ext cx="6251164" cy="6251164"/>
          </a:xfrm>
          <a:prstGeom prst="roundRect">
            <a:avLst>
              <a:gd name="adj" fmla="val 2595"/>
            </a:avLst>
          </a:prstGeom>
        </p:spPr>
      </p:pic>
    </p:spTree>
    <p:extLst>
      <p:ext uri="{BB962C8B-B14F-4D97-AF65-F5344CB8AC3E}">
        <p14:creationId xmlns:p14="http://schemas.microsoft.com/office/powerpoint/2010/main" val="4136959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4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 descr="A person with white beard and hat&#10;&#10;Description automatically generated">
            <a:extLst>
              <a:ext uri="{FF2B5EF4-FFF2-40B4-BE49-F238E27FC236}">
                <a16:creationId xmlns:a16="http://schemas.microsoft.com/office/drawing/2014/main" id="{6114E386-90DD-2D33-E4EE-56C7BEC347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2DA8AD-FBCB-B320-7C32-5B6DFD8E5B66}"/>
              </a:ext>
            </a:extLst>
          </p:cNvPr>
          <p:cNvSpPr/>
          <p:nvPr userDrawn="1"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008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1E8B5B3-E911-FA3B-060D-08ACEFE48A2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4628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 userDrawn="1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 userDrawn="1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2248273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11608B-3482-A33C-BA63-70C5869A2A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1" y="0"/>
            <a:ext cx="6858000" cy="686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414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 userDrawn="1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 userDrawn="1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F67BE8-1773-C479-4149-41024CAFA3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2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 descr="A close-up of a colorful wave&#10;&#10;Description automatically generated">
            <a:extLst>
              <a:ext uri="{FF2B5EF4-FFF2-40B4-BE49-F238E27FC236}">
                <a16:creationId xmlns:a16="http://schemas.microsoft.com/office/drawing/2014/main" id="{7E23DEF3-55CD-9793-23E4-712C6621B7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66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19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41169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6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5603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7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645079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0361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9290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7984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1363FF4-6EF0-D2BC-8DFE-19CC89CD92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7965798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BC87E-4CC9-0F44-6DF9-7F6E2A043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155222B-26E4-2F43-D7F5-FC04528912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9DBCD25-6DFA-052F-4ED9-1E8C8737F9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6338051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6318D53-3286-EAEB-3098-F1081AF276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AD825C2-7FF1-3371-96A7-47B946637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FB201-BF2E-7E3A-CE08-CB33082FCE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83B56F-81D2-3B74-659E-75EE6D1D48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050273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B6B235D-925E-935A-C0D1-66A1BCB696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" r="29"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8A31E95-ADF9-9E3F-1324-0D2A40C31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F23D6-B0F2-95EC-6A60-E33F63B039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A9544-8C8F-F52A-1876-F01F4D091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4701135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53C62E-72E5-F065-0EA5-5455A61A10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1FDE9D-CE47-EE58-DDEB-A4E2C9956F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83921F1-D334-EC88-D639-C6492418B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33435322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2" userDrawn="1">
          <p15:clr>
            <a:srgbClr val="A4A3A4"/>
          </p15:clr>
        </p15:guide>
        <p15:guide id="24" pos="6120" userDrawn="1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888" userDrawn="1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4CD05008-D889-2657-9E64-AE1A68432B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90B9417-A140-ED0E-9B15-EC46E43520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E6AC568-C052-9C82-938A-92DB6B485D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3213865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F1F03AAB-35E4-75D5-BC32-B2CE3D9364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1F2F5D4-3A80-B49A-353F-38D18DF589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7DA8D6A-DC14-6890-FE2C-FDB67210F3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20960829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728B26F-D58F-C59C-79A9-B632CC130C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25569"/>
            <a:ext cx="12192000" cy="1932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0830" y="31212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F713963-A5EA-2AC4-41B1-2A1162C6E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7505699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70830" y="585788"/>
            <a:ext cx="674370" cy="58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448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84" userDrawn="1">
          <p15:clr>
            <a:srgbClr val="FBAE40"/>
          </p15:clr>
        </p15:guide>
        <p15:guide id="2" pos="3528" userDrawn="1">
          <p15:clr>
            <a:srgbClr val="FBAE40"/>
          </p15:clr>
        </p15:guide>
        <p15:guide id="3" pos="3168" userDrawn="1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9561" y="31593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49561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71500" y="585788"/>
            <a:ext cx="674370" cy="587754"/>
          </a:xfrm>
          <a:prstGeom prst="rect">
            <a:avLst/>
          </a:prstGeom>
        </p:spPr>
      </p:pic>
      <p:pic>
        <p:nvPicPr>
          <p:cNvPr id="3" name="Graphic 2" descr="Quote mark">
            <a:extLst>
              <a:ext uri="{FF2B5EF4-FFF2-40B4-BE49-F238E27FC236}">
                <a16:creationId xmlns:a16="http://schemas.microsoft.com/office/drawing/2014/main" id="{3884F2AA-E820-B43C-3C64-DA0CC8A699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4846" y="5845760"/>
            <a:ext cx="485654" cy="42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888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84" userDrawn="1">
          <p15:clr>
            <a:srgbClr val="FBAE40"/>
          </p15:clr>
        </p15:guide>
        <p15:guide id="2" pos="3528" userDrawn="1">
          <p15:clr>
            <a:srgbClr val="FBAE40"/>
          </p15:clr>
        </p15:guide>
        <p15:guide id="3" pos="3168" userDrawn="1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pt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3FD22E-D362-78A6-2219-103E4138C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17471" y="222068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ED89376E-3BB0-0414-9125-A137EF9F4E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17471" y="331796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D545552-38C6-59C4-C664-F1E24F0794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17471" y="441524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53A433-F2D5-7B5B-B3BD-45E3929D6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3147862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Sans Display" pitchFamily="2" charset="0"/>
              </a:rPr>
              <a:t>© Copyright Microsoft Corporation. All rights reserved. </a:t>
            </a:r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6D0E7ACD-25E9-7FAD-3A11-733954C79A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19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DC3595B-25C2-CF43-259D-75A3671E70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6309146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40654741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A3D27F9-7D19-8ECF-C50E-71D515E54B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67624214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112CDB0-015D-94C2-ECEE-970711F59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8861310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8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1" r:id="rId1"/>
    <p:sldLayoutId id="2147485497" r:id="rId2"/>
    <p:sldLayoutId id="2147485498" r:id="rId3"/>
    <p:sldLayoutId id="2147485528" r:id="rId4"/>
    <p:sldLayoutId id="2147485452" r:id="rId5"/>
    <p:sldLayoutId id="2147485453" r:id="rId6"/>
    <p:sldLayoutId id="2147485454" r:id="rId7"/>
    <p:sldLayoutId id="2147485455" r:id="rId8"/>
    <p:sldLayoutId id="2147485456" r:id="rId9"/>
    <p:sldLayoutId id="2147485457" r:id="rId10"/>
    <p:sldLayoutId id="2147485458" r:id="rId11"/>
    <p:sldLayoutId id="2147485459" r:id="rId12"/>
    <p:sldLayoutId id="2147485460" r:id="rId13"/>
    <p:sldLayoutId id="2147485461" r:id="rId14"/>
    <p:sldLayoutId id="2147485462" r:id="rId15"/>
    <p:sldLayoutId id="2147485463" r:id="rId16"/>
    <p:sldLayoutId id="2147485516" r:id="rId17"/>
    <p:sldLayoutId id="2147485517" r:id="rId18"/>
    <p:sldLayoutId id="2147485514" r:id="rId19"/>
    <p:sldLayoutId id="2147485515" r:id="rId20"/>
    <p:sldLayoutId id="2147485511" r:id="rId21"/>
    <p:sldLayoutId id="2147485512" r:id="rId22"/>
    <p:sldLayoutId id="2147485464" r:id="rId23"/>
    <p:sldLayoutId id="2147485465" r:id="rId24"/>
    <p:sldLayoutId id="2147485466" r:id="rId25"/>
    <p:sldLayoutId id="2147485470" r:id="rId26"/>
    <p:sldLayoutId id="2147485471" r:id="rId27"/>
    <p:sldLayoutId id="2147485472" r:id="rId28"/>
    <p:sldLayoutId id="2147485473" r:id="rId29"/>
    <p:sldLayoutId id="2147485474" r:id="rId30"/>
    <p:sldLayoutId id="2147485475" r:id="rId31"/>
    <p:sldLayoutId id="2147485476" r:id="rId32"/>
    <p:sldLayoutId id="2147485477" r:id="rId33"/>
    <p:sldLayoutId id="2147485478" r:id="rId34"/>
    <p:sldLayoutId id="2147485479" r:id="rId35"/>
    <p:sldLayoutId id="2147485480" r:id="rId36"/>
    <p:sldLayoutId id="2147485481" r:id="rId37"/>
    <p:sldLayoutId id="2147485482" r:id="rId38"/>
    <p:sldLayoutId id="2147485483" r:id="rId39"/>
    <p:sldLayoutId id="2147485484" r:id="rId40"/>
    <p:sldLayoutId id="2147485485" r:id="rId41"/>
    <p:sldLayoutId id="2147485486" r:id="rId42"/>
    <p:sldLayoutId id="2147485487" r:id="rId43"/>
    <p:sldLayoutId id="2147485488" r:id="rId44"/>
    <p:sldLayoutId id="2147485490" r:id="rId45"/>
    <p:sldLayoutId id="2147485499" r:id="rId46"/>
    <p:sldLayoutId id="2147485501" r:id="rId47"/>
    <p:sldLayoutId id="2147485503" r:id="rId48"/>
    <p:sldLayoutId id="2147485492" r:id="rId49"/>
    <p:sldLayoutId id="2147485500" r:id="rId50"/>
    <p:sldLayoutId id="2147485502" r:id="rId51"/>
    <p:sldLayoutId id="2147485504" r:id="rId52"/>
    <p:sldLayoutId id="2147485524" r:id="rId53"/>
    <p:sldLayoutId id="2147485525" r:id="rId54"/>
    <p:sldLayoutId id="2147485526" r:id="rId55"/>
    <p:sldLayoutId id="2147485493" r:id="rId56"/>
    <p:sldLayoutId id="2147485505" r:id="rId57"/>
    <p:sldLayoutId id="2147485506" r:id="rId58"/>
    <p:sldLayoutId id="2147485507" r:id="rId59"/>
    <p:sldLayoutId id="2147485519" r:id="rId60"/>
    <p:sldLayoutId id="2147485520" r:id="rId61"/>
    <p:sldLayoutId id="2147485521" r:id="rId62"/>
    <p:sldLayoutId id="2147485508" r:id="rId63"/>
    <p:sldLayoutId id="2147485509" r:id="rId64"/>
    <p:sldLayoutId id="2147485510" r:id="rId65"/>
    <p:sldLayoutId id="2147485522" r:id="rId66"/>
    <p:sldLayoutId id="2147485527" r:id="rId67"/>
    <p:sldLayoutId id="2147485523" r:id="rId68"/>
    <p:sldLayoutId id="2147485495" r:id="rId69"/>
    <p:sldLayoutId id="2147485496" r:id="rId70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Sans Display" pitchFamily="2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Sans Display" pitchFamily="2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 userDrawn="1">
          <p15:clr>
            <a:srgbClr val="C35EA4"/>
          </p15:clr>
        </p15:guide>
        <p15:guide id="17" pos="7320" userDrawn="1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8" pos="192" userDrawn="1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88" userDrawn="1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jpe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jpe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0" Type="http://schemas.openxmlformats.org/officeDocument/2006/relationships/image" Target="../media/image99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2302670"/>
            <a:ext cx="9144000" cy="1231106"/>
          </a:xfrm>
        </p:spPr>
        <p:txBody>
          <a:bodyPr/>
          <a:lstStyle/>
          <a:p>
            <a:r>
              <a:rPr lang="en-US"/>
              <a:t>MS365 Copilot Adoption</a:t>
            </a:r>
            <a:br>
              <a:rPr lang="en-US"/>
            </a:br>
            <a:r>
              <a:rPr lang="en-US"/>
              <a:t>Digital Swag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4200" y="3962400"/>
            <a:ext cx="9144000" cy="246221"/>
          </a:xfrm>
        </p:spPr>
        <p:txBody>
          <a:bodyPr/>
          <a:lstStyle/>
          <a:p>
            <a:r>
              <a:rPr lang="en-US"/>
              <a:t>In-situation</a:t>
            </a:r>
          </a:p>
        </p:txBody>
      </p:sp>
    </p:spTree>
    <p:extLst>
      <p:ext uri="{BB962C8B-B14F-4D97-AF65-F5344CB8AC3E}">
        <p14:creationId xmlns:p14="http://schemas.microsoft.com/office/powerpoint/2010/main" val="263937986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88263" y="457200"/>
            <a:ext cx="2831342" cy="246221"/>
          </a:xfrm>
        </p:spPr>
        <p:txBody>
          <a:bodyPr/>
          <a:lstStyle/>
          <a:p>
            <a:r>
              <a:rPr lang="en-US" sz="1600" dirty="0"/>
              <a:t>Profile Avatars</a:t>
            </a:r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67817022-A111-83A9-0298-39E20B1FF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491" y="475547"/>
            <a:ext cx="7653974" cy="58808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CE230D2-FC80-EFB3-6BF7-89D307E98809}"/>
              </a:ext>
            </a:extLst>
          </p:cNvPr>
          <p:cNvGrpSpPr/>
          <p:nvPr/>
        </p:nvGrpSpPr>
        <p:grpSpPr>
          <a:xfrm>
            <a:off x="525633" y="1181398"/>
            <a:ext cx="1509347" cy="1509347"/>
            <a:chOff x="525633" y="1181398"/>
            <a:chExt cx="1509347" cy="1509347"/>
          </a:xfrm>
        </p:grpSpPr>
        <p:pic>
          <p:nvPicPr>
            <p:cNvPr id="16" name="Picture 15" descr="A white silhouette of a person&#10;&#10;AI-generated content may be incorrect.">
              <a:extLst>
                <a:ext uri="{FF2B5EF4-FFF2-40B4-BE49-F238E27FC236}">
                  <a16:creationId xmlns:a16="http://schemas.microsoft.com/office/drawing/2014/main" id="{3353BCA8-59D3-5ADA-6777-1203EAA5A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84126" y="1325569"/>
              <a:ext cx="1204756" cy="1204756"/>
            </a:xfrm>
            <a:prstGeom prst="ellipse">
              <a:avLst/>
            </a:prstGeom>
          </p:spPr>
        </p:pic>
        <p:pic>
          <p:nvPicPr>
            <p:cNvPr id="9" name="Picture 8" descr="A circular logo with a rainbow colored logo&#10;&#10;AI-generated content may be incorrect.">
              <a:extLst>
                <a:ext uri="{FF2B5EF4-FFF2-40B4-BE49-F238E27FC236}">
                  <a16:creationId xmlns:a16="http://schemas.microsoft.com/office/drawing/2014/main" id="{49EF47F4-6A2C-6E9C-8B5B-B04134356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5633" y="1181398"/>
              <a:ext cx="1509347" cy="150934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BAE9A53-211B-A9BD-B996-D929FCA1EC45}"/>
              </a:ext>
            </a:extLst>
          </p:cNvPr>
          <p:cNvGrpSpPr/>
          <p:nvPr/>
        </p:nvGrpSpPr>
        <p:grpSpPr>
          <a:xfrm>
            <a:off x="2321150" y="1181398"/>
            <a:ext cx="1509347" cy="1509347"/>
            <a:chOff x="2321150" y="1181398"/>
            <a:chExt cx="1509347" cy="1509347"/>
          </a:xfrm>
        </p:grpSpPr>
        <p:pic>
          <p:nvPicPr>
            <p:cNvPr id="15" name="Picture 14" descr="A white silhouette of a person&#10;&#10;AI-generated content may be incorrect.">
              <a:extLst>
                <a:ext uri="{FF2B5EF4-FFF2-40B4-BE49-F238E27FC236}">
                  <a16:creationId xmlns:a16="http://schemas.microsoft.com/office/drawing/2014/main" id="{C6010F2B-EE52-ED74-5342-0C99823059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477948" y="1325569"/>
              <a:ext cx="1204756" cy="1204756"/>
            </a:xfrm>
            <a:prstGeom prst="ellipse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514C9A7-B8B4-C2B1-2DC6-A49397B5D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21150" y="1181398"/>
              <a:ext cx="1509347" cy="1509347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914B901-2FF1-35E9-F8A5-0C60DC5805E4}"/>
              </a:ext>
            </a:extLst>
          </p:cNvPr>
          <p:cNvGrpSpPr/>
          <p:nvPr/>
        </p:nvGrpSpPr>
        <p:grpSpPr>
          <a:xfrm>
            <a:off x="525633" y="2834916"/>
            <a:ext cx="1509347" cy="1509347"/>
            <a:chOff x="525633" y="2834916"/>
            <a:chExt cx="1509347" cy="1509347"/>
          </a:xfrm>
        </p:grpSpPr>
        <p:pic>
          <p:nvPicPr>
            <p:cNvPr id="19" name="Picture 18" descr="A white silhouette of a person&#10;&#10;AI-generated content may be incorrect.">
              <a:extLst>
                <a:ext uri="{FF2B5EF4-FFF2-40B4-BE49-F238E27FC236}">
                  <a16:creationId xmlns:a16="http://schemas.microsoft.com/office/drawing/2014/main" id="{07FC7746-FDF8-39FD-DDB3-CCC47B29E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84126" y="2975917"/>
              <a:ext cx="1204756" cy="1204756"/>
            </a:xfrm>
            <a:prstGeom prst="ellipse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5286B8E-5BF7-BF53-AA21-34EBABCF6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5633" y="2834916"/>
              <a:ext cx="1509347" cy="1509347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2BE3138-0776-BDB7-669B-C34BEF65DFD0}"/>
              </a:ext>
            </a:extLst>
          </p:cNvPr>
          <p:cNvGrpSpPr/>
          <p:nvPr/>
        </p:nvGrpSpPr>
        <p:grpSpPr>
          <a:xfrm>
            <a:off x="2321150" y="2834916"/>
            <a:ext cx="1509347" cy="1509347"/>
            <a:chOff x="2321150" y="2834916"/>
            <a:chExt cx="1509347" cy="1509347"/>
          </a:xfrm>
        </p:grpSpPr>
        <p:pic>
          <p:nvPicPr>
            <p:cNvPr id="18" name="Picture 17" descr="A white silhouette of a person&#10;&#10;AI-generated content may be incorrect.">
              <a:extLst>
                <a:ext uri="{FF2B5EF4-FFF2-40B4-BE49-F238E27FC236}">
                  <a16:creationId xmlns:a16="http://schemas.microsoft.com/office/drawing/2014/main" id="{B8CAF4C9-710D-2D90-8398-28C0D8326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477948" y="2975917"/>
              <a:ext cx="1204756" cy="1204756"/>
            </a:xfrm>
            <a:prstGeom prst="ellipse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2ECFA31-5D73-01FE-4CBF-2724772A2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21150" y="2834916"/>
              <a:ext cx="1509347" cy="1509347"/>
            </a:xfrm>
            <a:prstGeom prst="rect">
              <a:avLst/>
            </a:prstGeom>
          </p:spPr>
        </p:pic>
      </p:grpSp>
      <p:sp>
        <p:nvSpPr>
          <p:cNvPr id="2" name="Title 16">
            <a:extLst>
              <a:ext uri="{FF2B5EF4-FFF2-40B4-BE49-F238E27FC236}">
                <a16:creationId xmlns:a16="http://schemas.microsoft.com/office/drawing/2014/main" id="{2F82D92A-3520-B409-A915-9FB04134D6EA}"/>
              </a:ext>
            </a:extLst>
          </p:cNvPr>
          <p:cNvSpPr txBox="1">
            <a:spLocks/>
          </p:cNvSpPr>
          <p:nvPr/>
        </p:nvSpPr>
        <p:spPr>
          <a:xfrm>
            <a:off x="588262" y="4571246"/>
            <a:ext cx="3360885" cy="17851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pPr algn="l" rtl="0"/>
            <a:r>
              <a:rPr lang="en-US" sz="1000" u="none" strike="noStrike" dirty="0">
                <a:solidFill>
                  <a:srgbClr val="000000"/>
                </a:solidFill>
                <a:effectLst/>
                <a:latin typeface="Segoe Sans Text" pitchFamily="2" charset="0"/>
                <a:cs typeface="Segoe Sans Text" pitchFamily="2" charset="0"/>
              </a:rPr>
              <a:t>1. Open your profile photo in an image editing tool like Photos or Paint or Preview, or even PowerPoint. </a:t>
            </a:r>
          </a:p>
          <a:p>
            <a:pPr algn="l" rtl="0">
              <a:buFont typeface="+mj-lt"/>
              <a:buAutoNum type="arabicPeriod"/>
            </a:pPr>
            <a:endParaRPr lang="en-US" sz="1000" u="none" strike="noStrike" dirty="0">
              <a:solidFill>
                <a:srgbClr val="000000"/>
              </a:solidFill>
              <a:effectLst/>
              <a:latin typeface="Segoe Sans Text" pitchFamily="2" charset="0"/>
              <a:cs typeface="Segoe Sans Text" pitchFamily="2" charset="0"/>
            </a:endParaRPr>
          </a:p>
          <a:p>
            <a:pPr algn="l" rtl="0"/>
            <a:r>
              <a:rPr lang="en-US" sz="1000" u="none" strike="noStrike" dirty="0">
                <a:solidFill>
                  <a:srgbClr val="000000"/>
                </a:solidFill>
                <a:effectLst/>
                <a:latin typeface="Segoe Sans Text" pitchFamily="2" charset="0"/>
                <a:cs typeface="Segoe Sans Text" pitchFamily="2" charset="0"/>
              </a:rPr>
              <a:t>2. Paste or layer the avatar ring onto your image and adjust its location and size for your preferred crop. </a:t>
            </a:r>
          </a:p>
          <a:p>
            <a:pPr algn="l" rtl="0"/>
            <a:endParaRPr lang="en-US" sz="1000" dirty="0">
              <a:solidFill>
                <a:srgbClr val="000000"/>
              </a:solidFill>
              <a:latin typeface="Segoe Sans Text" pitchFamily="2" charset="0"/>
              <a:cs typeface="Segoe Sans Text" pitchFamily="2" charset="0"/>
            </a:endParaRPr>
          </a:p>
          <a:p>
            <a:pPr algn="l" rtl="0"/>
            <a:r>
              <a:rPr lang="en-US" sz="1000" u="none" strike="noStrike" dirty="0">
                <a:solidFill>
                  <a:srgbClr val="000000"/>
                </a:solidFill>
                <a:effectLst/>
                <a:latin typeface="Segoe Sans Text" pitchFamily="2" charset="0"/>
                <a:cs typeface="Segoe Sans Text" pitchFamily="2" charset="0"/>
              </a:rPr>
              <a:t>3. Save out a new image and load it into your company profile. </a:t>
            </a:r>
            <a:r>
              <a:rPr lang="en-US" sz="1000" i="1" u="none" strike="noStrike" dirty="0">
                <a:solidFill>
                  <a:srgbClr val="000000"/>
                </a:solidFill>
                <a:effectLst/>
                <a:latin typeface="Segoe Sans Text" pitchFamily="2" charset="0"/>
                <a:cs typeface="Segoe Sans Text" pitchFamily="2" charset="0"/>
              </a:rPr>
              <a:t>You may have to crop the bounds of the image to the outer edges of the ring in order for the photo to render properly. </a:t>
            </a:r>
          </a:p>
          <a:p>
            <a:pPr algn="l" rtl="0"/>
            <a:endParaRPr lang="en-US" sz="1000" i="1" dirty="0">
              <a:solidFill>
                <a:srgbClr val="000000"/>
              </a:solidFill>
              <a:latin typeface="Segoe Sans Text" pitchFamily="2" charset="0"/>
              <a:cs typeface="Segoe Sans Text" pitchFamily="2" charset="0"/>
            </a:endParaRPr>
          </a:p>
          <a:p>
            <a:pPr algn="l" rtl="0"/>
            <a:r>
              <a:rPr lang="en-US" sz="800" dirty="0">
                <a:latin typeface="+mn-lt"/>
              </a:rPr>
              <a:t>You may also [Right click &gt; Change Picture] to replace the profile photo in the grouped avatars above, then select group and [Right click &gt; Save as Picture] to export. </a:t>
            </a:r>
            <a:endParaRPr lang="en-US" sz="800" i="1" u="none" strike="noStrike" dirty="0">
              <a:solidFill>
                <a:srgbClr val="000000"/>
              </a:solidFill>
              <a:effectLst/>
              <a:latin typeface="+mn-lt"/>
              <a:cs typeface="Segoe Sans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72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B7AF9-D34F-6D31-B2CA-C8C3EF30F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78D4F4FB-E00D-6E57-4523-96F8B9EAC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2831342" cy="246221"/>
          </a:xfrm>
        </p:spPr>
        <p:txBody>
          <a:bodyPr/>
          <a:lstStyle/>
          <a:p>
            <a:r>
              <a:rPr lang="en-US" sz="1600"/>
              <a:t>LinkedIn banners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00DC1E-3DA0-D379-6AB0-AB5FC8995D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6617" y="192143"/>
            <a:ext cx="5971559" cy="65151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470A49-A071-99A3-2259-59D7E09914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633" y="1181398"/>
            <a:ext cx="4816163" cy="12040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02C2F2-72EB-7CAD-1DB4-D2BE4DC56E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633" y="2507152"/>
            <a:ext cx="4816163" cy="1204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57E60D-8862-B354-E697-E5323E6A7A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633" y="3832906"/>
            <a:ext cx="4816163" cy="12040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E07CE0-438A-3FFA-7C7A-7DE4E4EB25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633" y="5158659"/>
            <a:ext cx="4816163" cy="120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8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3AE97-D4EA-E145-25E3-B0A3FF450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300C9360-1FB2-9C3E-3624-6A5D2909AC20}"/>
              </a:ext>
            </a:extLst>
          </p:cNvPr>
          <p:cNvGrpSpPr/>
          <p:nvPr/>
        </p:nvGrpSpPr>
        <p:grpSpPr>
          <a:xfrm>
            <a:off x="588263" y="1181399"/>
            <a:ext cx="3403393" cy="1055616"/>
            <a:chOff x="588263" y="1181398"/>
            <a:chExt cx="3881927" cy="1204041"/>
          </a:xfrm>
        </p:grpSpPr>
        <p:pic>
          <p:nvPicPr>
            <p:cNvPr id="9" name="Picture 8" descr="A logo with text on it&#10;&#10;AI-generated content may be incorrect.">
              <a:extLst>
                <a:ext uri="{FF2B5EF4-FFF2-40B4-BE49-F238E27FC236}">
                  <a16:creationId xmlns:a16="http://schemas.microsoft.com/office/drawing/2014/main" id="{C8056B9B-5D98-AC07-C1D9-6449EF3B2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8263" y="1181398"/>
              <a:ext cx="1204041" cy="120404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4A8BAD3-6E9C-0065-9E83-CAEC88823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927206" y="1181398"/>
              <a:ext cx="1204041" cy="120404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7291735-4A10-ABBC-D707-C89527070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3266149" y="1181398"/>
              <a:ext cx="1204041" cy="1204041"/>
            </a:xfrm>
            <a:prstGeom prst="rect">
              <a:avLst/>
            </a:prstGeom>
          </p:spPr>
        </p:pic>
      </p:grpSp>
      <p:sp>
        <p:nvSpPr>
          <p:cNvPr id="17" name="Title 16">
            <a:extLst>
              <a:ext uri="{FF2B5EF4-FFF2-40B4-BE49-F238E27FC236}">
                <a16:creationId xmlns:a16="http://schemas.microsoft.com/office/drawing/2014/main" id="{6415FF39-7256-1A69-3D8C-34049F9F4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2831342" cy="246221"/>
          </a:xfrm>
        </p:spPr>
        <p:txBody>
          <a:bodyPr/>
          <a:lstStyle/>
          <a:p>
            <a:r>
              <a:rPr lang="en-US" sz="1600"/>
              <a:t>Email banners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771F0E7-C5BE-CF9F-C6D9-2F01F31A1B3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4715" y="2432585"/>
            <a:ext cx="3869023" cy="5545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3CB797B-0666-D162-17F6-7B8D20B5B44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94715" y="3085979"/>
            <a:ext cx="3869023" cy="55456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A16E1DD-4B03-8305-3CD1-68C9D672EFE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94715" y="4392767"/>
            <a:ext cx="3869023" cy="5545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E19925D-0CFE-BAD9-A2DB-AA430260291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94715" y="5046162"/>
            <a:ext cx="3869023" cy="5545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A4753A0-1B5C-409C-0261-D49A4165849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94715" y="3739373"/>
            <a:ext cx="3869023" cy="55456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3F448F0-9919-0CC2-F7C2-C576F51685B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594715" y="5699556"/>
            <a:ext cx="3869023" cy="55456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3B2BE2E-A4C2-8907-7315-6BFF5DBB6EFA}"/>
              </a:ext>
            </a:extLst>
          </p:cNvPr>
          <p:cNvGrpSpPr/>
          <p:nvPr/>
        </p:nvGrpSpPr>
        <p:grpSpPr>
          <a:xfrm>
            <a:off x="6372548" y="464582"/>
            <a:ext cx="4799696" cy="5890430"/>
            <a:chOff x="6328512" y="489634"/>
            <a:chExt cx="5291988" cy="649459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25FBC4B-17F3-A84E-F337-3CC667BA0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28512" y="489634"/>
              <a:ext cx="5291988" cy="410741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AD417DA-2BD9-EAE6-450C-5198A3784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28512" y="4670047"/>
              <a:ext cx="5291988" cy="2314183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3286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B691C-ED6E-2584-B278-4D466DBF3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41688701-12C3-E7A5-279C-4FC12B649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2831342" cy="246221"/>
          </a:xfrm>
        </p:spPr>
        <p:txBody>
          <a:bodyPr/>
          <a:lstStyle/>
          <a:p>
            <a:r>
              <a:rPr lang="en-US" sz="1600"/>
              <a:t>Teams backgrounds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3F8860-CD50-B05A-1DAF-7760AAFDC9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80715" y="688388"/>
            <a:ext cx="5714679" cy="3655014"/>
          </a:xfrm>
          <a:prstGeom prst="rect">
            <a:avLst/>
          </a:prstGeom>
        </p:spPr>
      </p:pic>
      <p:pic>
        <p:nvPicPr>
          <p:cNvPr id="9" name="Picture 8" descr="A close up of a clock&#10;&#10;AI-generated content may be incorrect.">
            <a:extLst>
              <a:ext uri="{FF2B5EF4-FFF2-40B4-BE49-F238E27FC236}">
                <a16:creationId xmlns:a16="http://schemas.microsoft.com/office/drawing/2014/main" id="{5783C6D9-9D26-0090-9F7A-8F00ADFEF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633" y="1181399"/>
            <a:ext cx="2990254" cy="16820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EC817C-D304-FA13-8D28-6DF1B7D180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633" y="3025571"/>
            <a:ext cx="2990254" cy="168201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1B13B86-BD0D-622B-DE65-0FBD354AAC6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824004" y="1181399"/>
            <a:ext cx="2990254" cy="16820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ED178A0-9E7D-4EBE-B8F4-F42257E10A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4004" y="3025571"/>
            <a:ext cx="2990254" cy="168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2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Microsoft 365 Copilot Template">
  <a:themeElements>
    <a:clrScheme name="Microsoft 365 Copilot">
      <a:dk1>
        <a:srgbClr val="091F2C"/>
      </a:dk1>
      <a:lt1>
        <a:srgbClr val="FFFFFF"/>
      </a:lt1>
      <a:dk2>
        <a:srgbClr val="000000"/>
      </a:dk2>
      <a:lt2>
        <a:srgbClr val="FFF8F5"/>
      </a:lt2>
      <a:accent1>
        <a:srgbClr val="0078D4"/>
      </a:accent1>
      <a:accent2>
        <a:srgbClr val="C03BC4"/>
      </a:accent2>
      <a:accent3>
        <a:srgbClr val="FFA38B"/>
      </a:accent3>
      <a:accent4>
        <a:srgbClr val="8661C5"/>
      </a:accent4>
      <a:accent5>
        <a:srgbClr val="8DC8E8"/>
      </a:accent5>
      <a:accent6>
        <a:srgbClr val="FF5C39"/>
      </a:accent6>
      <a:hlink>
        <a:srgbClr val="0078D4"/>
      </a:hlink>
      <a:folHlink>
        <a:srgbClr val="C03BC4"/>
      </a:folHlink>
    </a:clrScheme>
    <a:fontScheme name="FantasyxMSFT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1" id="{37823CB9-DC0F-DE49-A7F7-325A4228CCF9}" vid="{6CB80000-F9EA-4D40-9817-2B5CD0D7D27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7714B185F411408D77712A3B54E0F8" ma:contentTypeVersion="17" ma:contentTypeDescription="Create a new document." ma:contentTypeScope="" ma:versionID="58472f97ed8c56d43448b9abed0f9fd4">
  <xsd:schema xmlns:xsd="http://www.w3.org/2001/XMLSchema" xmlns:xs="http://www.w3.org/2001/XMLSchema" xmlns:p="http://schemas.microsoft.com/office/2006/metadata/properties" xmlns:ns1="http://schemas.microsoft.com/sharepoint/v3" xmlns:ns2="9ad5ffd8-1c7b-414b-a936-883a442408b2" xmlns:ns3="56e7434d-02c3-4d98-96c5-5a5ec967cb6a" targetNamespace="http://schemas.microsoft.com/office/2006/metadata/properties" ma:root="true" ma:fieldsID="43442b6774e35cccbd19099aa5835d87" ns1:_="" ns2:_="" ns3:_="">
    <xsd:import namespace="http://schemas.microsoft.com/sharepoint/v3"/>
    <xsd:import namespace="9ad5ffd8-1c7b-414b-a936-883a442408b2"/>
    <xsd:import namespace="56e7434d-02c3-4d98-96c5-5a5ec967c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d5ffd8-1c7b-414b-a936-883a442408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e7434d-02c3-4d98-96c5-5a5ec967cb6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af3eec97-6632-40ee-b5a9-ec4ef89adf58}" ma:internalName="TaxCatchAll" ma:showField="CatchAllData" ma:web="56e7434d-02c3-4d98-96c5-5a5ec967cb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56e7434d-02c3-4d98-96c5-5a5ec967cb6a" xsi:nil="true"/>
    <lcf76f155ced4ddcb4097134ff3c332f xmlns="9ad5ffd8-1c7b-414b-a936-883a442408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9BD41A-2ED2-4099-BCBD-24244BE6DBF8}"/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terms/"/>
    <ds:schemaRef ds:uri="695d5325-33a2-4b42-b3d3-b02ffbc12b05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sharepoint/v3"/>
    <ds:schemaRef ds:uri="http://schemas.microsoft.com/office/2006/documentManagement/types"/>
    <ds:schemaRef ds:uri="f242f587-4628-446f-8bc7-ea15812ffb91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Microsoft 365 Copilot Template</Template>
  <TotalTime>8</TotalTime>
  <Words>281</Words>
  <Application>Microsoft Macintosh PowerPoint</Application>
  <PresentationFormat>Widescreen</PresentationFormat>
  <Paragraphs>28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Consolas</vt:lpstr>
      <vt:lpstr>Segoe Sans Display</vt:lpstr>
      <vt:lpstr>Segoe Sans Display Semibold</vt:lpstr>
      <vt:lpstr>Segoe Sans Text</vt:lpstr>
      <vt:lpstr>Segoe UI</vt:lpstr>
      <vt:lpstr>Wingdings</vt:lpstr>
      <vt:lpstr>Microsoft 365 Copilot Template</vt:lpstr>
      <vt:lpstr>MS365 Copilot Adoption Digital Swag</vt:lpstr>
      <vt:lpstr>Profile Avatars</vt:lpstr>
      <vt:lpstr>LinkedIn banners</vt:lpstr>
      <vt:lpstr>Email banners</vt:lpstr>
      <vt:lpstr>Teams backgrounds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Lucas Svaren (SIMPLICITY CONSULTING INC)</dc:creator>
  <cp:keywords/>
  <dc:description/>
  <cp:lastModifiedBy>Lucas Svaren (SIMPLICITY CONSULTING INC)</cp:lastModifiedBy>
  <cp:revision>1</cp:revision>
  <cp:lastPrinted>2023-02-15T20:48:24Z</cp:lastPrinted>
  <dcterms:created xsi:type="dcterms:W3CDTF">2025-02-24T23:40:11Z</dcterms:created>
  <dcterms:modified xsi:type="dcterms:W3CDTF">2025-02-25T21:32:12Z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0x010100207714B185F411408D77712A3B54E0F8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/>
  </property>
  <property fmtid="{D5CDD505-2E9C-101B-9397-08002B2CF9AE}" pid="7" name="Track">
    <vt:lpwstr/>
  </property>
  <property fmtid="{D5CDD505-2E9C-101B-9397-08002B2CF9AE}" pid="8" name="Event Location">
    <vt:lpwstr/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MSIP_Label_f42aa342-8706-4288-bd11-ebb85995028c_Enabled">
    <vt:lpwstr>True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MSIP_Label_f42aa342-8706-4288-bd11-ebb85995028c_Ref">
    <vt:lpwstr>https://api.informationprotection.azure.com/api/72f988bf-86f1-41af-91ab-2d7cd011db47</vt:lpwstr>
  </property>
  <property fmtid="{D5CDD505-2E9C-101B-9397-08002B2CF9AE}" pid="14" name="MSIP_Label_f42aa342-8706-4288-bd11-ebb85995028c_SetDate">
    <vt:lpwstr>2017-08-29T14:27:20.8568347-07:00</vt:lpwstr>
  </property>
  <property fmtid="{D5CDD505-2E9C-101B-9397-08002B2CF9AE}" pid="15" name="MSIP_Label_f42aa342-8706-4288-bd11-ebb85995028c_Name">
    <vt:lpwstr>General</vt:lpwstr>
  </property>
  <property fmtid="{D5CDD505-2E9C-101B-9397-08002B2CF9AE}" pid="16" name="MSIP_Label_f42aa342-8706-4288-bd11-ebb85995028c_Extended_MSFT_Method">
    <vt:lpwstr>Automatic</vt:lpwstr>
  </property>
  <property fmtid="{D5CDD505-2E9C-101B-9397-08002B2CF9AE}" pid="17" name="Sensitivity">
    <vt:lpwstr>General</vt:lpwstr>
  </property>
  <property fmtid="{D5CDD505-2E9C-101B-9397-08002B2CF9AE}" pid="18" name="j7ed6b1749d644c580569ee38d7710d7">
    <vt:lpwstr/>
  </property>
  <property fmtid="{D5CDD505-2E9C-101B-9397-08002B2CF9AE}" pid="19" name="e93e2550f0ac4199ae3cf1406d72085e">
    <vt:lpwstr/>
  </property>
  <property fmtid="{D5CDD505-2E9C-101B-9397-08002B2CF9AE}" pid="20" name="o92d4232daec467abb08246282070aa9">
    <vt:lpwstr/>
  </property>
  <property fmtid="{D5CDD505-2E9C-101B-9397-08002B2CF9AE}" pid="21" name="bc8cca776fa8455c8c00307ee3c527ad">
    <vt:lpwstr/>
  </property>
  <property fmtid="{D5CDD505-2E9C-101B-9397-08002B2CF9AE}" pid="22" name="_dlc_DocIdItemGuid">
    <vt:lpwstr>4230617f-e31b-4f22-8a5a-7761a22ded76</vt:lpwstr>
  </property>
  <property fmtid="{D5CDD505-2E9C-101B-9397-08002B2CF9AE}" pid="23" name="o1dbacbd0e564fc293d11b6c4775302e">
    <vt:lpwstr/>
  </property>
  <property fmtid="{D5CDD505-2E9C-101B-9397-08002B2CF9AE}" pid="24" name="MediaServiceImageTags">
    <vt:lpwstr/>
  </property>
  <property fmtid="{D5CDD505-2E9C-101B-9397-08002B2CF9AE}" pid="25" name="epPlatforms">
    <vt:lpwstr/>
  </property>
</Properties>
</file>