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20" r:id="rId1"/>
  </p:sldMasterIdLst>
  <p:sldIdLst>
    <p:sldId id="256" r:id="rId2"/>
  </p:sldIdLst>
  <p:sldSz cx="1800225" cy="1093788"/>
  <p:notesSz cx="6858000" cy="9144000"/>
  <p:defaultTextStyle>
    <a:defPPr>
      <a:defRPr lang="en-US"/>
    </a:defPPr>
    <a:lvl1pPr marL="0" algn="l" defTabSz="169888" rtl="0" eaLnBrk="1" latinLnBrk="0" hangingPunct="1">
      <a:defRPr sz="334" kern="1200">
        <a:solidFill>
          <a:schemeClr val="tx1"/>
        </a:solidFill>
        <a:latin typeface="+mn-lt"/>
        <a:ea typeface="+mn-ea"/>
        <a:cs typeface="+mn-cs"/>
      </a:defRPr>
    </a:lvl1pPr>
    <a:lvl2pPr marL="84944" algn="l" defTabSz="169888" rtl="0" eaLnBrk="1" latinLnBrk="0" hangingPunct="1">
      <a:defRPr sz="334" kern="1200">
        <a:solidFill>
          <a:schemeClr val="tx1"/>
        </a:solidFill>
        <a:latin typeface="+mn-lt"/>
        <a:ea typeface="+mn-ea"/>
        <a:cs typeface="+mn-cs"/>
      </a:defRPr>
    </a:lvl2pPr>
    <a:lvl3pPr marL="169888" algn="l" defTabSz="169888" rtl="0" eaLnBrk="1" latinLnBrk="0" hangingPunct="1">
      <a:defRPr sz="334" kern="1200">
        <a:solidFill>
          <a:schemeClr val="tx1"/>
        </a:solidFill>
        <a:latin typeface="+mn-lt"/>
        <a:ea typeface="+mn-ea"/>
        <a:cs typeface="+mn-cs"/>
      </a:defRPr>
    </a:lvl3pPr>
    <a:lvl4pPr marL="254832" algn="l" defTabSz="169888" rtl="0" eaLnBrk="1" latinLnBrk="0" hangingPunct="1">
      <a:defRPr sz="334" kern="1200">
        <a:solidFill>
          <a:schemeClr val="tx1"/>
        </a:solidFill>
        <a:latin typeface="+mn-lt"/>
        <a:ea typeface="+mn-ea"/>
        <a:cs typeface="+mn-cs"/>
      </a:defRPr>
    </a:lvl4pPr>
    <a:lvl5pPr marL="339775" algn="l" defTabSz="169888" rtl="0" eaLnBrk="1" latinLnBrk="0" hangingPunct="1">
      <a:defRPr sz="334" kern="1200">
        <a:solidFill>
          <a:schemeClr val="tx1"/>
        </a:solidFill>
        <a:latin typeface="+mn-lt"/>
        <a:ea typeface="+mn-ea"/>
        <a:cs typeface="+mn-cs"/>
      </a:defRPr>
    </a:lvl5pPr>
    <a:lvl6pPr marL="424721" algn="l" defTabSz="169888" rtl="0" eaLnBrk="1" latinLnBrk="0" hangingPunct="1">
      <a:defRPr sz="334" kern="1200">
        <a:solidFill>
          <a:schemeClr val="tx1"/>
        </a:solidFill>
        <a:latin typeface="+mn-lt"/>
        <a:ea typeface="+mn-ea"/>
        <a:cs typeface="+mn-cs"/>
      </a:defRPr>
    </a:lvl6pPr>
    <a:lvl7pPr marL="509664" algn="l" defTabSz="169888" rtl="0" eaLnBrk="1" latinLnBrk="0" hangingPunct="1">
      <a:defRPr sz="334" kern="1200">
        <a:solidFill>
          <a:schemeClr val="tx1"/>
        </a:solidFill>
        <a:latin typeface="+mn-lt"/>
        <a:ea typeface="+mn-ea"/>
        <a:cs typeface="+mn-cs"/>
      </a:defRPr>
    </a:lvl7pPr>
    <a:lvl8pPr marL="594608" algn="l" defTabSz="169888" rtl="0" eaLnBrk="1" latinLnBrk="0" hangingPunct="1">
      <a:defRPr sz="334" kern="1200">
        <a:solidFill>
          <a:schemeClr val="tx1"/>
        </a:solidFill>
        <a:latin typeface="+mn-lt"/>
        <a:ea typeface="+mn-ea"/>
        <a:cs typeface="+mn-cs"/>
      </a:defRPr>
    </a:lvl8pPr>
    <a:lvl9pPr marL="679552" algn="l" defTabSz="169888" rtl="0" eaLnBrk="1" latinLnBrk="0" hangingPunct="1">
      <a:defRPr sz="334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94690"/>
  </p:normalViewPr>
  <p:slideViewPr>
    <p:cSldViewPr snapToGrid="0" snapToObjects="1">
      <p:cViewPr varScale="1">
        <p:scale>
          <a:sx n="400" d="100"/>
          <a:sy n="400" d="100"/>
        </p:scale>
        <p:origin x="1376" y="13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5028" y="179007"/>
            <a:ext cx="1350169" cy="380800"/>
          </a:xfrm>
        </p:spPr>
        <p:txBody>
          <a:bodyPr anchor="b"/>
          <a:lstStyle>
            <a:lvl1pPr algn="ctr">
              <a:defRPr sz="886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5028" y="574492"/>
            <a:ext cx="1350169" cy="264079"/>
          </a:xfrm>
        </p:spPr>
        <p:txBody>
          <a:bodyPr/>
          <a:lstStyle>
            <a:lvl1pPr marL="0" indent="0" algn="ctr">
              <a:buNone/>
              <a:defRPr sz="354"/>
            </a:lvl1pPr>
            <a:lvl2pPr marL="67528" indent="0" algn="ctr">
              <a:buNone/>
              <a:defRPr sz="295"/>
            </a:lvl2pPr>
            <a:lvl3pPr marL="135057" indent="0" algn="ctr">
              <a:buNone/>
              <a:defRPr sz="266"/>
            </a:lvl3pPr>
            <a:lvl4pPr marL="202585" indent="0" algn="ctr">
              <a:buNone/>
              <a:defRPr sz="236"/>
            </a:lvl4pPr>
            <a:lvl5pPr marL="270114" indent="0" algn="ctr">
              <a:buNone/>
              <a:defRPr sz="236"/>
            </a:lvl5pPr>
            <a:lvl6pPr marL="337642" indent="0" algn="ctr">
              <a:buNone/>
              <a:defRPr sz="236"/>
            </a:lvl6pPr>
            <a:lvl7pPr marL="405171" indent="0" algn="ctr">
              <a:buNone/>
              <a:defRPr sz="236"/>
            </a:lvl7pPr>
            <a:lvl8pPr marL="472699" indent="0" algn="ctr">
              <a:buNone/>
              <a:defRPr sz="236"/>
            </a:lvl8pPr>
            <a:lvl9pPr marL="540228" indent="0" algn="ctr">
              <a:buNone/>
              <a:defRPr sz="236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0DF1C2-AA69-274B-BC54-C9377F94B78A}" type="datetimeFigureOut">
              <a:rPr lang="en-US" smtClean="0"/>
              <a:t>4/23/17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FE77D4-624D-B94A-BADA-11679B320BC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0DF1C2-AA69-274B-BC54-C9377F94B78A}" type="datetimeFigureOut">
              <a:rPr lang="en-US" smtClean="0"/>
              <a:t>4/23/17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FE77D4-624D-B94A-BADA-11679B320BC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288286" y="58234"/>
            <a:ext cx="388174" cy="9269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3765" y="58234"/>
            <a:ext cx="1142018" cy="92693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0DF1C2-AA69-274B-BC54-C9377F94B78A}" type="datetimeFigureOut">
              <a:rPr lang="en-US" smtClean="0"/>
              <a:t>4/23/17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FE77D4-624D-B94A-BADA-11679B320BC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0DF1C2-AA69-274B-BC54-C9377F94B78A}" type="datetimeFigureOut">
              <a:rPr lang="en-US" smtClean="0"/>
              <a:t>4/23/17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FE77D4-624D-B94A-BADA-11679B320BC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828" y="272688"/>
            <a:ext cx="1552694" cy="454985"/>
          </a:xfrm>
        </p:spPr>
        <p:txBody>
          <a:bodyPr anchor="b"/>
          <a:lstStyle>
            <a:lvl1pPr>
              <a:defRPr sz="886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2828" y="731977"/>
            <a:ext cx="1552694" cy="239266"/>
          </a:xfrm>
        </p:spPr>
        <p:txBody>
          <a:bodyPr/>
          <a:lstStyle>
            <a:lvl1pPr marL="0" indent="0">
              <a:buNone/>
              <a:defRPr sz="354">
                <a:solidFill>
                  <a:schemeClr val="tx1">
                    <a:tint val="75000"/>
                  </a:schemeClr>
                </a:solidFill>
              </a:defRPr>
            </a:lvl1pPr>
            <a:lvl2pPr marL="67528" indent="0">
              <a:buNone/>
              <a:defRPr sz="295">
                <a:solidFill>
                  <a:schemeClr val="tx1">
                    <a:tint val="75000"/>
                  </a:schemeClr>
                </a:solidFill>
              </a:defRPr>
            </a:lvl2pPr>
            <a:lvl3pPr marL="135057" indent="0">
              <a:buNone/>
              <a:defRPr sz="266">
                <a:solidFill>
                  <a:schemeClr val="tx1">
                    <a:tint val="75000"/>
                  </a:schemeClr>
                </a:solidFill>
              </a:defRPr>
            </a:lvl3pPr>
            <a:lvl4pPr marL="202585" indent="0">
              <a:buNone/>
              <a:defRPr sz="236">
                <a:solidFill>
                  <a:schemeClr val="tx1">
                    <a:tint val="75000"/>
                  </a:schemeClr>
                </a:solidFill>
              </a:defRPr>
            </a:lvl4pPr>
            <a:lvl5pPr marL="270114" indent="0">
              <a:buNone/>
              <a:defRPr sz="236">
                <a:solidFill>
                  <a:schemeClr val="tx1">
                    <a:tint val="75000"/>
                  </a:schemeClr>
                </a:solidFill>
              </a:defRPr>
            </a:lvl5pPr>
            <a:lvl6pPr marL="337642" indent="0">
              <a:buNone/>
              <a:defRPr sz="236">
                <a:solidFill>
                  <a:schemeClr val="tx1">
                    <a:tint val="75000"/>
                  </a:schemeClr>
                </a:solidFill>
              </a:defRPr>
            </a:lvl6pPr>
            <a:lvl7pPr marL="405171" indent="0">
              <a:buNone/>
              <a:defRPr sz="236">
                <a:solidFill>
                  <a:schemeClr val="tx1">
                    <a:tint val="75000"/>
                  </a:schemeClr>
                </a:solidFill>
              </a:defRPr>
            </a:lvl7pPr>
            <a:lvl8pPr marL="472699" indent="0">
              <a:buNone/>
              <a:defRPr sz="236">
                <a:solidFill>
                  <a:schemeClr val="tx1">
                    <a:tint val="75000"/>
                  </a:schemeClr>
                </a:solidFill>
              </a:defRPr>
            </a:lvl8pPr>
            <a:lvl9pPr marL="540228" indent="0">
              <a:buNone/>
              <a:defRPr sz="236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0DF1C2-AA69-274B-BC54-C9377F94B78A}" type="datetimeFigureOut">
              <a:rPr lang="en-US" smtClean="0"/>
              <a:t>4/23/17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FE77D4-624D-B94A-BADA-11679B320BC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3765" y="291171"/>
            <a:ext cx="765096" cy="69399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1364" y="291171"/>
            <a:ext cx="765096" cy="69399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0DF1C2-AA69-274B-BC54-C9377F94B78A}" type="datetimeFigureOut">
              <a:rPr lang="en-US" smtClean="0"/>
              <a:t>4/23/17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FE77D4-624D-B94A-BADA-11679B320BC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4000" y="58234"/>
            <a:ext cx="1552694" cy="21141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4000" y="268130"/>
            <a:ext cx="761579" cy="131406"/>
          </a:xfrm>
        </p:spPr>
        <p:txBody>
          <a:bodyPr anchor="b"/>
          <a:lstStyle>
            <a:lvl1pPr marL="0" indent="0">
              <a:buNone/>
              <a:defRPr sz="354" b="1"/>
            </a:lvl1pPr>
            <a:lvl2pPr marL="67528" indent="0">
              <a:buNone/>
              <a:defRPr sz="295" b="1"/>
            </a:lvl2pPr>
            <a:lvl3pPr marL="135057" indent="0">
              <a:buNone/>
              <a:defRPr sz="266" b="1"/>
            </a:lvl3pPr>
            <a:lvl4pPr marL="202585" indent="0">
              <a:buNone/>
              <a:defRPr sz="236" b="1"/>
            </a:lvl4pPr>
            <a:lvl5pPr marL="270114" indent="0">
              <a:buNone/>
              <a:defRPr sz="236" b="1"/>
            </a:lvl5pPr>
            <a:lvl6pPr marL="337642" indent="0">
              <a:buNone/>
              <a:defRPr sz="236" b="1"/>
            </a:lvl6pPr>
            <a:lvl7pPr marL="405171" indent="0">
              <a:buNone/>
              <a:defRPr sz="236" b="1"/>
            </a:lvl7pPr>
            <a:lvl8pPr marL="472699" indent="0">
              <a:buNone/>
              <a:defRPr sz="236" b="1"/>
            </a:lvl8pPr>
            <a:lvl9pPr marL="540228" indent="0">
              <a:buNone/>
              <a:defRPr sz="236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4000" y="399536"/>
            <a:ext cx="761579" cy="58765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911364" y="268130"/>
            <a:ext cx="765330" cy="131406"/>
          </a:xfrm>
        </p:spPr>
        <p:txBody>
          <a:bodyPr anchor="b"/>
          <a:lstStyle>
            <a:lvl1pPr marL="0" indent="0">
              <a:buNone/>
              <a:defRPr sz="354" b="1"/>
            </a:lvl1pPr>
            <a:lvl2pPr marL="67528" indent="0">
              <a:buNone/>
              <a:defRPr sz="295" b="1"/>
            </a:lvl2pPr>
            <a:lvl3pPr marL="135057" indent="0">
              <a:buNone/>
              <a:defRPr sz="266" b="1"/>
            </a:lvl3pPr>
            <a:lvl4pPr marL="202585" indent="0">
              <a:buNone/>
              <a:defRPr sz="236" b="1"/>
            </a:lvl4pPr>
            <a:lvl5pPr marL="270114" indent="0">
              <a:buNone/>
              <a:defRPr sz="236" b="1"/>
            </a:lvl5pPr>
            <a:lvl6pPr marL="337642" indent="0">
              <a:buNone/>
              <a:defRPr sz="236" b="1"/>
            </a:lvl6pPr>
            <a:lvl7pPr marL="405171" indent="0">
              <a:buNone/>
              <a:defRPr sz="236" b="1"/>
            </a:lvl7pPr>
            <a:lvl8pPr marL="472699" indent="0">
              <a:buNone/>
              <a:defRPr sz="236" b="1"/>
            </a:lvl8pPr>
            <a:lvl9pPr marL="540228" indent="0">
              <a:buNone/>
              <a:defRPr sz="236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911364" y="399536"/>
            <a:ext cx="765330" cy="58765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0DF1C2-AA69-274B-BC54-C9377F94B78A}" type="datetimeFigureOut">
              <a:rPr lang="en-US" smtClean="0"/>
              <a:t>4/23/17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FE77D4-624D-B94A-BADA-11679B320BC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0DF1C2-AA69-274B-BC54-C9377F94B78A}" type="datetimeFigureOut">
              <a:rPr lang="en-US" smtClean="0"/>
              <a:t>4/23/17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FE77D4-624D-B94A-BADA-11679B320BC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0DF1C2-AA69-274B-BC54-C9377F94B78A}" type="datetimeFigureOut">
              <a:rPr lang="en-US" smtClean="0"/>
              <a:t>4/23/17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FE77D4-624D-B94A-BADA-11679B320BC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4000" y="72919"/>
            <a:ext cx="580619" cy="255217"/>
          </a:xfrm>
        </p:spPr>
        <p:txBody>
          <a:bodyPr anchor="b"/>
          <a:lstStyle>
            <a:lvl1pPr>
              <a:defRPr sz="473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5330" y="157486"/>
            <a:ext cx="911364" cy="777298"/>
          </a:xfrm>
        </p:spPr>
        <p:txBody>
          <a:bodyPr/>
          <a:lstStyle>
            <a:lvl1pPr>
              <a:defRPr sz="473"/>
            </a:lvl1pPr>
            <a:lvl2pPr>
              <a:defRPr sz="414"/>
            </a:lvl2pPr>
            <a:lvl3pPr>
              <a:defRPr sz="354"/>
            </a:lvl3pPr>
            <a:lvl4pPr>
              <a:defRPr sz="295"/>
            </a:lvl4pPr>
            <a:lvl5pPr>
              <a:defRPr sz="295"/>
            </a:lvl5pPr>
            <a:lvl6pPr>
              <a:defRPr sz="295"/>
            </a:lvl6pPr>
            <a:lvl7pPr>
              <a:defRPr sz="295"/>
            </a:lvl7pPr>
            <a:lvl8pPr>
              <a:defRPr sz="295"/>
            </a:lvl8pPr>
            <a:lvl9pPr>
              <a:defRPr sz="295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4000" y="328137"/>
            <a:ext cx="580619" cy="607913"/>
          </a:xfrm>
        </p:spPr>
        <p:txBody>
          <a:bodyPr/>
          <a:lstStyle>
            <a:lvl1pPr marL="0" indent="0">
              <a:buNone/>
              <a:defRPr sz="236"/>
            </a:lvl1pPr>
            <a:lvl2pPr marL="67528" indent="0">
              <a:buNone/>
              <a:defRPr sz="207"/>
            </a:lvl2pPr>
            <a:lvl3pPr marL="135057" indent="0">
              <a:buNone/>
              <a:defRPr sz="177"/>
            </a:lvl3pPr>
            <a:lvl4pPr marL="202585" indent="0">
              <a:buNone/>
              <a:defRPr sz="148"/>
            </a:lvl4pPr>
            <a:lvl5pPr marL="270114" indent="0">
              <a:buNone/>
              <a:defRPr sz="148"/>
            </a:lvl5pPr>
            <a:lvl6pPr marL="337642" indent="0">
              <a:buNone/>
              <a:defRPr sz="148"/>
            </a:lvl6pPr>
            <a:lvl7pPr marL="405171" indent="0">
              <a:buNone/>
              <a:defRPr sz="148"/>
            </a:lvl7pPr>
            <a:lvl8pPr marL="472699" indent="0">
              <a:buNone/>
              <a:defRPr sz="148"/>
            </a:lvl8pPr>
            <a:lvl9pPr marL="540228" indent="0">
              <a:buNone/>
              <a:defRPr sz="148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0DF1C2-AA69-274B-BC54-C9377F94B78A}" type="datetimeFigureOut">
              <a:rPr lang="en-US" smtClean="0"/>
              <a:t>4/23/17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FE77D4-624D-B94A-BADA-11679B320BC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4000" y="72919"/>
            <a:ext cx="580619" cy="255217"/>
          </a:xfrm>
        </p:spPr>
        <p:txBody>
          <a:bodyPr anchor="b"/>
          <a:lstStyle>
            <a:lvl1pPr>
              <a:defRPr sz="473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65330" y="157486"/>
            <a:ext cx="911364" cy="777298"/>
          </a:xfrm>
        </p:spPr>
        <p:txBody>
          <a:bodyPr anchor="t"/>
          <a:lstStyle>
            <a:lvl1pPr marL="0" indent="0">
              <a:buNone/>
              <a:defRPr sz="473"/>
            </a:lvl1pPr>
            <a:lvl2pPr marL="67528" indent="0">
              <a:buNone/>
              <a:defRPr sz="414"/>
            </a:lvl2pPr>
            <a:lvl3pPr marL="135057" indent="0">
              <a:buNone/>
              <a:defRPr sz="354"/>
            </a:lvl3pPr>
            <a:lvl4pPr marL="202585" indent="0">
              <a:buNone/>
              <a:defRPr sz="295"/>
            </a:lvl4pPr>
            <a:lvl5pPr marL="270114" indent="0">
              <a:buNone/>
              <a:defRPr sz="295"/>
            </a:lvl5pPr>
            <a:lvl6pPr marL="337642" indent="0">
              <a:buNone/>
              <a:defRPr sz="295"/>
            </a:lvl6pPr>
            <a:lvl7pPr marL="405171" indent="0">
              <a:buNone/>
              <a:defRPr sz="295"/>
            </a:lvl7pPr>
            <a:lvl8pPr marL="472699" indent="0">
              <a:buNone/>
              <a:defRPr sz="295"/>
            </a:lvl8pPr>
            <a:lvl9pPr marL="540228" indent="0">
              <a:buNone/>
              <a:defRPr sz="295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4000" y="328137"/>
            <a:ext cx="580619" cy="607913"/>
          </a:xfrm>
        </p:spPr>
        <p:txBody>
          <a:bodyPr/>
          <a:lstStyle>
            <a:lvl1pPr marL="0" indent="0">
              <a:buNone/>
              <a:defRPr sz="236"/>
            </a:lvl1pPr>
            <a:lvl2pPr marL="67528" indent="0">
              <a:buNone/>
              <a:defRPr sz="207"/>
            </a:lvl2pPr>
            <a:lvl3pPr marL="135057" indent="0">
              <a:buNone/>
              <a:defRPr sz="177"/>
            </a:lvl3pPr>
            <a:lvl4pPr marL="202585" indent="0">
              <a:buNone/>
              <a:defRPr sz="148"/>
            </a:lvl4pPr>
            <a:lvl5pPr marL="270114" indent="0">
              <a:buNone/>
              <a:defRPr sz="148"/>
            </a:lvl5pPr>
            <a:lvl6pPr marL="337642" indent="0">
              <a:buNone/>
              <a:defRPr sz="148"/>
            </a:lvl6pPr>
            <a:lvl7pPr marL="405171" indent="0">
              <a:buNone/>
              <a:defRPr sz="148"/>
            </a:lvl7pPr>
            <a:lvl8pPr marL="472699" indent="0">
              <a:buNone/>
              <a:defRPr sz="148"/>
            </a:lvl8pPr>
            <a:lvl9pPr marL="540228" indent="0">
              <a:buNone/>
              <a:defRPr sz="148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0DF1C2-AA69-274B-BC54-C9377F94B78A}" type="datetimeFigureOut">
              <a:rPr lang="en-US" smtClean="0"/>
              <a:t>4/23/17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FE77D4-624D-B94A-BADA-11679B320BC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3766" y="58234"/>
            <a:ext cx="1552694" cy="21141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3766" y="291171"/>
            <a:ext cx="1552694" cy="6939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3765" y="1013780"/>
            <a:ext cx="405051" cy="5823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7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0DF1C2-AA69-274B-BC54-C9377F94B78A}" type="datetimeFigureOut">
              <a:rPr lang="en-US" smtClean="0"/>
              <a:t>4/23/17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96325" y="1013780"/>
            <a:ext cx="607576" cy="5823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7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271409" y="1013780"/>
            <a:ext cx="405051" cy="5823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7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FE77D4-624D-B94A-BADA-11679B320B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7055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defTabSz="135057" rtl="0" eaLnBrk="1" latinLnBrk="0" hangingPunct="1">
        <a:lnSpc>
          <a:spcPct val="90000"/>
        </a:lnSpc>
        <a:spcBef>
          <a:spcPct val="0"/>
        </a:spcBef>
        <a:buNone/>
        <a:defRPr sz="6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3764" indent="-33764" algn="l" defTabSz="135057" rtl="0" eaLnBrk="1" latinLnBrk="0" hangingPunct="1">
        <a:lnSpc>
          <a:spcPct val="90000"/>
        </a:lnSpc>
        <a:spcBef>
          <a:spcPts val="148"/>
        </a:spcBef>
        <a:buFont typeface="Arial" panose="020B0604020202020204" pitchFamily="34" charset="0"/>
        <a:buChar char="•"/>
        <a:defRPr sz="414" kern="1200">
          <a:solidFill>
            <a:schemeClr val="tx1"/>
          </a:solidFill>
          <a:latin typeface="+mn-lt"/>
          <a:ea typeface="+mn-ea"/>
          <a:cs typeface="+mn-cs"/>
        </a:defRPr>
      </a:lvl1pPr>
      <a:lvl2pPr marL="101293" indent="-33764" algn="l" defTabSz="135057" rtl="0" eaLnBrk="1" latinLnBrk="0" hangingPunct="1">
        <a:lnSpc>
          <a:spcPct val="90000"/>
        </a:lnSpc>
        <a:spcBef>
          <a:spcPts val="74"/>
        </a:spcBef>
        <a:buFont typeface="Arial" panose="020B0604020202020204" pitchFamily="34" charset="0"/>
        <a:buChar char="•"/>
        <a:defRPr sz="354" kern="1200">
          <a:solidFill>
            <a:schemeClr val="tx1"/>
          </a:solidFill>
          <a:latin typeface="+mn-lt"/>
          <a:ea typeface="+mn-ea"/>
          <a:cs typeface="+mn-cs"/>
        </a:defRPr>
      </a:lvl2pPr>
      <a:lvl3pPr marL="168821" indent="-33764" algn="l" defTabSz="135057" rtl="0" eaLnBrk="1" latinLnBrk="0" hangingPunct="1">
        <a:lnSpc>
          <a:spcPct val="90000"/>
        </a:lnSpc>
        <a:spcBef>
          <a:spcPts val="74"/>
        </a:spcBef>
        <a:buFont typeface="Arial" panose="020B0604020202020204" pitchFamily="34" charset="0"/>
        <a:buChar char="•"/>
        <a:defRPr sz="295" kern="1200">
          <a:solidFill>
            <a:schemeClr val="tx1"/>
          </a:solidFill>
          <a:latin typeface="+mn-lt"/>
          <a:ea typeface="+mn-ea"/>
          <a:cs typeface="+mn-cs"/>
        </a:defRPr>
      </a:lvl3pPr>
      <a:lvl4pPr marL="236350" indent="-33764" algn="l" defTabSz="135057" rtl="0" eaLnBrk="1" latinLnBrk="0" hangingPunct="1">
        <a:lnSpc>
          <a:spcPct val="90000"/>
        </a:lnSpc>
        <a:spcBef>
          <a:spcPts val="74"/>
        </a:spcBef>
        <a:buFont typeface="Arial" panose="020B0604020202020204" pitchFamily="34" charset="0"/>
        <a:buChar char="•"/>
        <a:defRPr sz="266" kern="1200">
          <a:solidFill>
            <a:schemeClr val="tx1"/>
          </a:solidFill>
          <a:latin typeface="+mn-lt"/>
          <a:ea typeface="+mn-ea"/>
          <a:cs typeface="+mn-cs"/>
        </a:defRPr>
      </a:lvl4pPr>
      <a:lvl5pPr marL="303878" indent="-33764" algn="l" defTabSz="135057" rtl="0" eaLnBrk="1" latinLnBrk="0" hangingPunct="1">
        <a:lnSpc>
          <a:spcPct val="90000"/>
        </a:lnSpc>
        <a:spcBef>
          <a:spcPts val="74"/>
        </a:spcBef>
        <a:buFont typeface="Arial" panose="020B0604020202020204" pitchFamily="34" charset="0"/>
        <a:buChar char="•"/>
        <a:defRPr sz="266" kern="1200">
          <a:solidFill>
            <a:schemeClr val="tx1"/>
          </a:solidFill>
          <a:latin typeface="+mn-lt"/>
          <a:ea typeface="+mn-ea"/>
          <a:cs typeface="+mn-cs"/>
        </a:defRPr>
      </a:lvl5pPr>
      <a:lvl6pPr marL="371406" indent="-33764" algn="l" defTabSz="135057" rtl="0" eaLnBrk="1" latinLnBrk="0" hangingPunct="1">
        <a:lnSpc>
          <a:spcPct val="90000"/>
        </a:lnSpc>
        <a:spcBef>
          <a:spcPts val="74"/>
        </a:spcBef>
        <a:buFont typeface="Arial" panose="020B0604020202020204" pitchFamily="34" charset="0"/>
        <a:buChar char="•"/>
        <a:defRPr sz="266" kern="1200">
          <a:solidFill>
            <a:schemeClr val="tx1"/>
          </a:solidFill>
          <a:latin typeface="+mn-lt"/>
          <a:ea typeface="+mn-ea"/>
          <a:cs typeface="+mn-cs"/>
        </a:defRPr>
      </a:lvl6pPr>
      <a:lvl7pPr marL="438935" indent="-33764" algn="l" defTabSz="135057" rtl="0" eaLnBrk="1" latinLnBrk="0" hangingPunct="1">
        <a:lnSpc>
          <a:spcPct val="90000"/>
        </a:lnSpc>
        <a:spcBef>
          <a:spcPts val="74"/>
        </a:spcBef>
        <a:buFont typeface="Arial" panose="020B0604020202020204" pitchFamily="34" charset="0"/>
        <a:buChar char="•"/>
        <a:defRPr sz="266" kern="1200">
          <a:solidFill>
            <a:schemeClr val="tx1"/>
          </a:solidFill>
          <a:latin typeface="+mn-lt"/>
          <a:ea typeface="+mn-ea"/>
          <a:cs typeface="+mn-cs"/>
        </a:defRPr>
      </a:lvl7pPr>
      <a:lvl8pPr marL="506463" indent="-33764" algn="l" defTabSz="135057" rtl="0" eaLnBrk="1" latinLnBrk="0" hangingPunct="1">
        <a:lnSpc>
          <a:spcPct val="90000"/>
        </a:lnSpc>
        <a:spcBef>
          <a:spcPts val="74"/>
        </a:spcBef>
        <a:buFont typeface="Arial" panose="020B0604020202020204" pitchFamily="34" charset="0"/>
        <a:buChar char="•"/>
        <a:defRPr sz="266" kern="1200">
          <a:solidFill>
            <a:schemeClr val="tx1"/>
          </a:solidFill>
          <a:latin typeface="+mn-lt"/>
          <a:ea typeface="+mn-ea"/>
          <a:cs typeface="+mn-cs"/>
        </a:defRPr>
      </a:lvl8pPr>
      <a:lvl9pPr marL="573992" indent="-33764" algn="l" defTabSz="135057" rtl="0" eaLnBrk="1" latinLnBrk="0" hangingPunct="1">
        <a:lnSpc>
          <a:spcPct val="90000"/>
        </a:lnSpc>
        <a:spcBef>
          <a:spcPts val="74"/>
        </a:spcBef>
        <a:buFont typeface="Arial" panose="020B0604020202020204" pitchFamily="34" charset="0"/>
        <a:buChar char="•"/>
        <a:defRPr sz="26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5057" rtl="0" eaLnBrk="1" latinLnBrk="0" hangingPunct="1">
        <a:defRPr sz="266" kern="1200">
          <a:solidFill>
            <a:schemeClr val="tx1"/>
          </a:solidFill>
          <a:latin typeface="+mn-lt"/>
          <a:ea typeface="+mn-ea"/>
          <a:cs typeface="+mn-cs"/>
        </a:defRPr>
      </a:lvl1pPr>
      <a:lvl2pPr marL="67528" algn="l" defTabSz="135057" rtl="0" eaLnBrk="1" latinLnBrk="0" hangingPunct="1">
        <a:defRPr sz="266" kern="1200">
          <a:solidFill>
            <a:schemeClr val="tx1"/>
          </a:solidFill>
          <a:latin typeface="+mn-lt"/>
          <a:ea typeface="+mn-ea"/>
          <a:cs typeface="+mn-cs"/>
        </a:defRPr>
      </a:lvl2pPr>
      <a:lvl3pPr marL="135057" algn="l" defTabSz="135057" rtl="0" eaLnBrk="1" latinLnBrk="0" hangingPunct="1">
        <a:defRPr sz="266" kern="1200">
          <a:solidFill>
            <a:schemeClr val="tx1"/>
          </a:solidFill>
          <a:latin typeface="+mn-lt"/>
          <a:ea typeface="+mn-ea"/>
          <a:cs typeface="+mn-cs"/>
        </a:defRPr>
      </a:lvl3pPr>
      <a:lvl4pPr marL="202585" algn="l" defTabSz="135057" rtl="0" eaLnBrk="1" latinLnBrk="0" hangingPunct="1">
        <a:defRPr sz="266" kern="1200">
          <a:solidFill>
            <a:schemeClr val="tx1"/>
          </a:solidFill>
          <a:latin typeface="+mn-lt"/>
          <a:ea typeface="+mn-ea"/>
          <a:cs typeface="+mn-cs"/>
        </a:defRPr>
      </a:lvl4pPr>
      <a:lvl5pPr marL="270114" algn="l" defTabSz="135057" rtl="0" eaLnBrk="1" latinLnBrk="0" hangingPunct="1">
        <a:defRPr sz="266" kern="1200">
          <a:solidFill>
            <a:schemeClr val="tx1"/>
          </a:solidFill>
          <a:latin typeface="+mn-lt"/>
          <a:ea typeface="+mn-ea"/>
          <a:cs typeface="+mn-cs"/>
        </a:defRPr>
      </a:lvl5pPr>
      <a:lvl6pPr marL="337642" algn="l" defTabSz="135057" rtl="0" eaLnBrk="1" latinLnBrk="0" hangingPunct="1">
        <a:defRPr sz="266" kern="1200">
          <a:solidFill>
            <a:schemeClr val="tx1"/>
          </a:solidFill>
          <a:latin typeface="+mn-lt"/>
          <a:ea typeface="+mn-ea"/>
          <a:cs typeface="+mn-cs"/>
        </a:defRPr>
      </a:lvl6pPr>
      <a:lvl7pPr marL="405171" algn="l" defTabSz="135057" rtl="0" eaLnBrk="1" latinLnBrk="0" hangingPunct="1">
        <a:defRPr sz="266" kern="1200">
          <a:solidFill>
            <a:schemeClr val="tx1"/>
          </a:solidFill>
          <a:latin typeface="+mn-lt"/>
          <a:ea typeface="+mn-ea"/>
          <a:cs typeface="+mn-cs"/>
        </a:defRPr>
      </a:lvl7pPr>
      <a:lvl8pPr marL="472699" algn="l" defTabSz="135057" rtl="0" eaLnBrk="1" latinLnBrk="0" hangingPunct="1">
        <a:defRPr sz="266" kern="1200">
          <a:solidFill>
            <a:schemeClr val="tx1"/>
          </a:solidFill>
          <a:latin typeface="+mn-lt"/>
          <a:ea typeface="+mn-ea"/>
          <a:cs typeface="+mn-cs"/>
        </a:defRPr>
      </a:lvl8pPr>
      <a:lvl9pPr marL="540228" algn="l" defTabSz="135057" rtl="0" eaLnBrk="1" latinLnBrk="0" hangingPunct="1">
        <a:defRPr sz="266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be 3"/>
          <p:cNvSpPr/>
          <p:nvPr/>
        </p:nvSpPr>
        <p:spPr>
          <a:xfrm>
            <a:off x="225425" y="571501"/>
            <a:ext cx="301625" cy="311150"/>
          </a:xfrm>
          <a:prstGeom prst="cube">
            <a:avLst/>
          </a:prstGeom>
          <a:solidFill>
            <a:schemeClr val="accent5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Cube 13"/>
          <p:cNvSpPr/>
          <p:nvPr/>
        </p:nvSpPr>
        <p:spPr>
          <a:xfrm>
            <a:off x="577850" y="571501"/>
            <a:ext cx="301625" cy="311150"/>
          </a:xfrm>
          <a:prstGeom prst="cube">
            <a:avLst/>
          </a:prstGeom>
          <a:solidFill>
            <a:schemeClr val="accent5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Cube 14"/>
          <p:cNvSpPr/>
          <p:nvPr/>
        </p:nvSpPr>
        <p:spPr>
          <a:xfrm>
            <a:off x="930275" y="571501"/>
            <a:ext cx="301625" cy="311150"/>
          </a:xfrm>
          <a:prstGeom prst="cube">
            <a:avLst/>
          </a:prstGeom>
          <a:solidFill>
            <a:schemeClr val="accent5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Cube 15"/>
          <p:cNvSpPr/>
          <p:nvPr/>
        </p:nvSpPr>
        <p:spPr>
          <a:xfrm>
            <a:off x="1282700" y="571501"/>
            <a:ext cx="301625" cy="311150"/>
          </a:xfrm>
          <a:prstGeom prst="cube">
            <a:avLst/>
          </a:prstGeom>
          <a:solidFill>
            <a:schemeClr val="accent5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Cube 16"/>
          <p:cNvSpPr/>
          <p:nvPr/>
        </p:nvSpPr>
        <p:spPr>
          <a:xfrm>
            <a:off x="225425" y="225426"/>
            <a:ext cx="301625" cy="311150"/>
          </a:xfrm>
          <a:prstGeom prst="cube">
            <a:avLst/>
          </a:prstGeom>
          <a:solidFill>
            <a:schemeClr val="accent5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Cube 17"/>
          <p:cNvSpPr/>
          <p:nvPr/>
        </p:nvSpPr>
        <p:spPr>
          <a:xfrm>
            <a:off x="577850" y="225426"/>
            <a:ext cx="301625" cy="311150"/>
          </a:xfrm>
          <a:prstGeom prst="cube">
            <a:avLst/>
          </a:prstGeom>
          <a:solidFill>
            <a:schemeClr val="accent5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Cube 18"/>
          <p:cNvSpPr/>
          <p:nvPr/>
        </p:nvSpPr>
        <p:spPr>
          <a:xfrm>
            <a:off x="930275" y="225426"/>
            <a:ext cx="301625" cy="311150"/>
          </a:xfrm>
          <a:prstGeom prst="cube">
            <a:avLst/>
          </a:prstGeom>
          <a:solidFill>
            <a:schemeClr val="accent5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Cube 19"/>
          <p:cNvSpPr/>
          <p:nvPr/>
        </p:nvSpPr>
        <p:spPr>
          <a:xfrm>
            <a:off x="1282700" y="225426"/>
            <a:ext cx="301625" cy="311150"/>
          </a:xfrm>
          <a:prstGeom prst="cube">
            <a:avLst/>
          </a:prstGeom>
          <a:solidFill>
            <a:schemeClr val="accent5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2501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2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9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2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1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2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3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2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2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700"/>
                            </p:stCondLst>
                            <p:childTnLst>
                              <p:par>
                                <p:cTn id="2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2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900"/>
                            </p:stCondLst>
                            <p:childTnLst>
                              <p:par>
                                <p:cTn id="3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2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108</TotalTime>
  <Words>0</Words>
  <Application>Microsoft Macintosh PowerPoint</Application>
  <PresentationFormat>Custom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Calibri</vt:lpstr>
      <vt:lpstr>Calibri Light</vt:lpstr>
      <vt:lpstr>Arial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15.0032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Manoel Campos da Silva Filho</dc:creator>
  <cp:lastModifiedBy>Manoel Campos da Silva Filho</cp:lastModifiedBy>
  <cp:revision>10</cp:revision>
  <dcterms:created xsi:type="dcterms:W3CDTF">2017-04-23T10:30:28Z</dcterms:created>
  <dcterms:modified xsi:type="dcterms:W3CDTF">2017-04-23T13:07:03Z</dcterms:modified>
</cp:coreProperties>
</file>