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39.xml" ContentType="application/vnd.openxmlformats-officedocument.presentationml.slideLayout+xml"/>
  <Override PartName="/ppt/theme/theme5.xml" ContentType="application/vnd.openxmlformats-officedocument.them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3.xml" ContentType="application/vnd.openxmlformats-officedocument.theme+xml"/>
  <Override PartName="/ppt/slideLayouts/slideLayout37.xml" ContentType="application/vnd.openxmlformats-officedocument.presentationml.slideLayout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44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40.xml" ContentType="application/vnd.openxmlformats-officedocument.presentationml.slideLayout+xml"/>
  <Override PartName="/ppt/notesSlides/notesSlide9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Masters/slideMaster4.xml" ContentType="application/vnd.openxmlformats-officedocument.presentationml.slideMaster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Layouts/slideLayout29.xml" ContentType="application/vnd.openxmlformats-officedocument.presentationml.slideLayout+xml"/>
  <Override PartName="/ppt/slideLayouts/slideLayout38.xml" ContentType="application/vnd.openxmlformats-officedocument.presentationml.slideLayout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4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4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6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  <p:sldMasterId id="2147483649" r:id="rId2"/>
    <p:sldMasterId id="2147483650" r:id="rId3"/>
    <p:sldMasterId id="2147483651" r:id="rId4"/>
  </p:sldMasterIdLst>
  <p:notesMasterIdLst>
    <p:notesMasterId r:id="rId16"/>
  </p:notesMasterIdLst>
  <p:sldIdLst>
    <p:sldId id="256" r:id="rId5"/>
    <p:sldId id="257" r:id="rId6"/>
    <p:sldId id="258" r:id="rId7"/>
    <p:sldId id="261" r:id="rId8"/>
    <p:sldId id="264" r:id="rId9"/>
    <p:sldId id="262" r:id="rId10"/>
    <p:sldId id="265" r:id="rId11"/>
    <p:sldId id="263" r:id="rId12"/>
    <p:sldId id="260" r:id="rId13"/>
    <p:sldId id="259" r:id="rId14"/>
    <p:sldId id="266" r:id="rId15"/>
  </p:sldIdLst>
  <p:sldSz cx="10080625" cy="7559675"/>
  <p:notesSz cx="7772400" cy="10058400"/>
  <p:defaultTextStyle>
    <a:defPPr>
      <a:defRPr lang="en-GB"/>
    </a:defPPr>
    <a:lvl1pPr algn="l" defTabSz="457200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kern="1200">
        <a:solidFill>
          <a:schemeClr val="tx1"/>
        </a:solidFill>
        <a:latin typeface="Arial" charset="0"/>
        <a:ea typeface="Microsoft YaHei" charset="-122"/>
        <a:cs typeface="+mn-cs"/>
      </a:defRPr>
    </a:lvl1pPr>
    <a:lvl2pPr marL="742950" indent="-285750" algn="l" defTabSz="457200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kern="1200">
        <a:solidFill>
          <a:schemeClr val="tx1"/>
        </a:solidFill>
        <a:latin typeface="Arial" charset="0"/>
        <a:ea typeface="Microsoft YaHei" charset="-122"/>
        <a:cs typeface="+mn-cs"/>
      </a:defRPr>
    </a:lvl2pPr>
    <a:lvl3pPr marL="1143000" indent="-228600" algn="l" defTabSz="457200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kern="1200">
        <a:solidFill>
          <a:schemeClr val="tx1"/>
        </a:solidFill>
        <a:latin typeface="Arial" charset="0"/>
        <a:ea typeface="Microsoft YaHei" charset="-122"/>
        <a:cs typeface="+mn-cs"/>
      </a:defRPr>
    </a:lvl3pPr>
    <a:lvl4pPr marL="1600200" indent="-228600" algn="l" defTabSz="457200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kern="1200">
        <a:solidFill>
          <a:schemeClr val="tx1"/>
        </a:solidFill>
        <a:latin typeface="Arial" charset="0"/>
        <a:ea typeface="Microsoft YaHei" charset="-122"/>
        <a:cs typeface="+mn-cs"/>
      </a:defRPr>
    </a:lvl4pPr>
    <a:lvl5pPr marL="2057400" indent="-228600" algn="l" defTabSz="457200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kern="1200">
        <a:solidFill>
          <a:schemeClr val="tx1"/>
        </a:solidFill>
        <a:latin typeface="Arial" charset="0"/>
        <a:ea typeface="Microsoft YaHei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Microsoft YaHei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Microsoft YaHei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Microsoft YaHei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Microsoft YaHei" charset="-122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33" d="100"/>
          <a:sy n="33" d="100"/>
        </p:scale>
        <p:origin x="-2340" y="-768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1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38238" y="763588"/>
            <a:ext cx="5494337" cy="377031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sp>
      <p:sp>
        <p:nvSpPr>
          <p:cNvPr id="5122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777875" y="4776788"/>
            <a:ext cx="6216650" cy="45243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noProof="0" smtClean="0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hdr"/>
          </p:nvPr>
        </p:nvSpPr>
        <p:spPr bwMode="auto">
          <a:xfrm>
            <a:off x="0" y="0"/>
            <a:ext cx="3371850" cy="5016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lnSpc>
                <a:spcPct val="95000"/>
              </a:lnSpc>
              <a:tabLst>
                <a:tab pos="723900" algn="l"/>
                <a:tab pos="1447800" algn="l"/>
                <a:tab pos="2171700" algn="l"/>
                <a:tab pos="2895600" algn="l"/>
              </a:tabLst>
              <a:defRPr sz="1400" smtClean="0">
                <a:solidFill>
                  <a:srgbClr val="000000"/>
                </a:solidFill>
                <a:latin typeface="Times New Roman" pitchFamily="16" charset="0"/>
                <a:cs typeface="Arial Unicode MS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dt"/>
          </p:nvPr>
        </p:nvSpPr>
        <p:spPr bwMode="auto">
          <a:xfrm>
            <a:off x="4398963" y="0"/>
            <a:ext cx="3371850" cy="5016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95000"/>
              </a:lnSpc>
              <a:tabLst>
                <a:tab pos="723900" algn="l"/>
                <a:tab pos="1447800" algn="l"/>
                <a:tab pos="2171700" algn="l"/>
                <a:tab pos="2895600" algn="l"/>
              </a:tabLst>
              <a:defRPr sz="1400" smtClean="0">
                <a:solidFill>
                  <a:srgbClr val="000000"/>
                </a:solidFill>
                <a:latin typeface="Times New Roman" pitchFamily="16" charset="0"/>
                <a:cs typeface="Arial Unicode MS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5" name="Rectangle 5"/>
          <p:cNvSpPr>
            <a:spLocks noGrp="1" noChangeArrowheads="1"/>
          </p:cNvSpPr>
          <p:nvPr>
            <p:ph type="ftr"/>
          </p:nvPr>
        </p:nvSpPr>
        <p:spPr bwMode="auto">
          <a:xfrm>
            <a:off x="0" y="9555163"/>
            <a:ext cx="3371850" cy="5016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lnSpc>
                <a:spcPct val="95000"/>
              </a:lnSpc>
              <a:tabLst>
                <a:tab pos="723900" algn="l"/>
                <a:tab pos="1447800" algn="l"/>
                <a:tab pos="2171700" algn="l"/>
                <a:tab pos="2895600" algn="l"/>
              </a:tabLst>
              <a:defRPr sz="1400" smtClean="0">
                <a:solidFill>
                  <a:srgbClr val="000000"/>
                </a:solidFill>
                <a:latin typeface="Times New Roman" pitchFamily="16" charset="0"/>
                <a:cs typeface="Arial Unicode MS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sldNum"/>
          </p:nvPr>
        </p:nvSpPr>
        <p:spPr bwMode="auto">
          <a:xfrm>
            <a:off x="4398963" y="9555163"/>
            <a:ext cx="3371850" cy="5016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>
              <a:lnSpc>
                <a:spcPct val="95000"/>
              </a:lnSpc>
              <a:tabLst>
                <a:tab pos="723900" algn="l"/>
                <a:tab pos="1447800" algn="l"/>
                <a:tab pos="2171700" algn="l"/>
                <a:tab pos="2895600" algn="l"/>
              </a:tabLst>
              <a:defRPr sz="1400" smtClean="0">
                <a:solidFill>
                  <a:srgbClr val="000000"/>
                </a:solidFill>
                <a:latin typeface="Times New Roman" pitchFamily="16" charset="0"/>
                <a:cs typeface="Arial Unicode MS" charset="0"/>
              </a:defRPr>
            </a:lvl1pPr>
          </a:lstStyle>
          <a:p>
            <a:pPr>
              <a:defRPr/>
            </a:pPr>
            <a:fld id="{4F0C95F3-61E7-44B3-B517-6C8CB19D4FA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1pPr>
    <a:lvl2pPr marL="742950" indent="-28575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2pPr>
    <a:lvl3pPr marL="11430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3pPr>
    <a:lvl4pPr marL="16002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4pPr>
    <a:lvl5pPr marL="20574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0ACE1D85-ED55-4B69-91CB-FBEA3FF17395}" type="slidenum">
              <a:rPr lang="en-US"/>
              <a:pPr/>
              <a:t>1</a:t>
            </a:fld>
            <a:endParaRPr lang="en-US"/>
          </a:p>
        </p:txBody>
      </p:sp>
      <p:sp>
        <p:nvSpPr>
          <p:cNvPr id="7171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71600" y="763588"/>
            <a:ext cx="5029200" cy="377190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7172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777875" y="4776788"/>
            <a:ext cx="6218238" cy="4525962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0ACE1D85-ED55-4B69-91CB-FBEA3FF17395}" type="slidenum">
              <a:rPr lang="en-US"/>
              <a:pPr/>
              <a:t>10</a:t>
            </a:fld>
            <a:endParaRPr lang="en-US"/>
          </a:p>
        </p:txBody>
      </p:sp>
      <p:sp>
        <p:nvSpPr>
          <p:cNvPr id="7171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71600" y="763588"/>
            <a:ext cx="5029200" cy="377190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7172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777875" y="4776788"/>
            <a:ext cx="6218238" cy="4525962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0ACE1D85-ED55-4B69-91CB-FBEA3FF17395}" type="slidenum">
              <a:rPr lang="en-US"/>
              <a:pPr/>
              <a:t>11</a:t>
            </a:fld>
            <a:endParaRPr lang="en-US"/>
          </a:p>
        </p:txBody>
      </p:sp>
      <p:sp>
        <p:nvSpPr>
          <p:cNvPr id="7171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71600" y="763588"/>
            <a:ext cx="5029200" cy="377190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7172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777875" y="4776788"/>
            <a:ext cx="6218238" cy="4525962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0ACE1D85-ED55-4B69-91CB-FBEA3FF17395}" type="slidenum">
              <a:rPr lang="en-US"/>
              <a:pPr/>
              <a:t>2</a:t>
            </a:fld>
            <a:endParaRPr lang="en-US"/>
          </a:p>
        </p:txBody>
      </p:sp>
      <p:sp>
        <p:nvSpPr>
          <p:cNvPr id="7171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71600" y="763588"/>
            <a:ext cx="5029200" cy="377190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7172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777875" y="4776788"/>
            <a:ext cx="6218238" cy="4525962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0ACE1D85-ED55-4B69-91CB-FBEA3FF17395}" type="slidenum">
              <a:rPr lang="en-US"/>
              <a:pPr/>
              <a:t>3</a:t>
            </a:fld>
            <a:endParaRPr lang="en-US"/>
          </a:p>
        </p:txBody>
      </p:sp>
      <p:sp>
        <p:nvSpPr>
          <p:cNvPr id="7171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71600" y="763588"/>
            <a:ext cx="5029200" cy="377190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7172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777875" y="4776788"/>
            <a:ext cx="6218238" cy="4525962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0ACE1D85-ED55-4B69-91CB-FBEA3FF17395}" type="slidenum">
              <a:rPr lang="en-US"/>
              <a:pPr/>
              <a:t>4</a:t>
            </a:fld>
            <a:endParaRPr lang="en-US"/>
          </a:p>
        </p:txBody>
      </p:sp>
      <p:sp>
        <p:nvSpPr>
          <p:cNvPr id="7171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71600" y="763588"/>
            <a:ext cx="5029200" cy="377190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7172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777875" y="4776788"/>
            <a:ext cx="6218238" cy="4525962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0ACE1D85-ED55-4B69-91CB-FBEA3FF17395}" type="slidenum">
              <a:rPr lang="en-US"/>
              <a:pPr/>
              <a:t>5</a:t>
            </a:fld>
            <a:endParaRPr lang="en-US"/>
          </a:p>
        </p:txBody>
      </p:sp>
      <p:sp>
        <p:nvSpPr>
          <p:cNvPr id="7171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71600" y="763588"/>
            <a:ext cx="5029200" cy="377190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7172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777875" y="4776788"/>
            <a:ext cx="6218238" cy="4525962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0ACE1D85-ED55-4B69-91CB-FBEA3FF17395}" type="slidenum">
              <a:rPr lang="en-US"/>
              <a:pPr/>
              <a:t>6</a:t>
            </a:fld>
            <a:endParaRPr lang="en-US"/>
          </a:p>
        </p:txBody>
      </p:sp>
      <p:sp>
        <p:nvSpPr>
          <p:cNvPr id="7171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71600" y="763588"/>
            <a:ext cx="5029200" cy="377190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7172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777875" y="4776788"/>
            <a:ext cx="6218238" cy="4525962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0ACE1D85-ED55-4B69-91CB-FBEA3FF17395}" type="slidenum">
              <a:rPr lang="en-US"/>
              <a:pPr/>
              <a:t>7</a:t>
            </a:fld>
            <a:endParaRPr lang="en-US"/>
          </a:p>
        </p:txBody>
      </p:sp>
      <p:sp>
        <p:nvSpPr>
          <p:cNvPr id="7171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71600" y="763588"/>
            <a:ext cx="5029200" cy="377190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7172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777875" y="4776788"/>
            <a:ext cx="6218238" cy="4525962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0ACE1D85-ED55-4B69-91CB-FBEA3FF17395}" type="slidenum">
              <a:rPr lang="en-US"/>
              <a:pPr/>
              <a:t>8</a:t>
            </a:fld>
            <a:endParaRPr lang="en-US"/>
          </a:p>
        </p:txBody>
      </p:sp>
      <p:sp>
        <p:nvSpPr>
          <p:cNvPr id="7171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71600" y="763588"/>
            <a:ext cx="5029200" cy="377190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7172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777875" y="4776788"/>
            <a:ext cx="6218238" cy="4525962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0ACE1D85-ED55-4B69-91CB-FBEA3FF17395}" type="slidenum">
              <a:rPr lang="en-US"/>
              <a:pPr/>
              <a:t>9</a:t>
            </a:fld>
            <a:endParaRPr lang="en-US"/>
          </a:p>
        </p:txBody>
      </p:sp>
      <p:sp>
        <p:nvSpPr>
          <p:cNvPr id="7171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71600" y="763588"/>
            <a:ext cx="5029200" cy="377190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7172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777875" y="4776788"/>
            <a:ext cx="6218238" cy="4525962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677731-0FB3-4770-96A9-9EB6BAE7830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E30131-5576-4CA4-A7EB-03E5893B0F0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05675" y="301625"/>
            <a:ext cx="2266950" cy="64547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3238" y="301625"/>
            <a:ext cx="6650037" cy="64547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D82AC9-814E-4737-8988-C4905241123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11237C-CE13-4B4A-83C8-40CAE31A75C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311E7E-B329-4E60-8DB4-E2C09C0651A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312474-8F6E-40AB-AA99-BC269F8D3A0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20725" y="1979613"/>
            <a:ext cx="4349750" cy="41386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22875" y="1979613"/>
            <a:ext cx="4351338" cy="41386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96F1F7-9825-487A-B96E-19D69BBA715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3213"/>
            <a:ext cx="9072563" cy="1258887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568013-6888-4D6D-BFAF-4D7116AE960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1277BF-ED5A-4A5F-B638-BEC6467E58A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34B3E7-7FC3-4F6B-8E8E-65A135DA32E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B07371-AAF6-462A-ACE2-919090E23AC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1E5122-305F-4241-B92C-6322481A5DF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A3134F-F7DC-40E6-9F06-7C3D9807819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CAD99F-FB75-40B5-8E19-AF9E528C3EE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07263" y="301625"/>
            <a:ext cx="2266950" cy="5816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3238" y="301625"/>
            <a:ext cx="6651625" cy="58166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4FD7DD-CC5A-4D0F-A155-3FEFB86573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238" y="301625"/>
            <a:ext cx="9069387" cy="126047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Setting up Email</a:t>
            </a: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5815CC-D6ED-4A78-9847-2F089D0AFA9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1B2B61-C129-4F9A-AC31-B5E2E3DE0E2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4A7CAC-BBFA-43C9-BBBA-7C0C46A6B12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3C2695-7090-4523-B907-D9EE96B0EEE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20725" y="1979613"/>
            <a:ext cx="4349750" cy="41386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22875" y="1979613"/>
            <a:ext cx="4351338" cy="41386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AA495FC-4F87-4010-914E-F78BF4A7094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3213"/>
            <a:ext cx="9072563" cy="1258887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85DEF4-0485-4736-B622-71960609184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942236-BBB4-478A-BAFF-52CEF033EF0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E50BBA-F78A-4575-BBD1-DDDCF2082C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007A67-B09F-4A9A-8D80-85BB3FFA75D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888F67-80D3-4867-A493-2095DA23920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5EDE9A-C008-4ACB-8052-4B2ADB0D12A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F2C1DE-EBA3-4760-90D4-362D68B9ADE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07263" y="301625"/>
            <a:ext cx="2266950" cy="5816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3238" y="301625"/>
            <a:ext cx="6651625" cy="58166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2CEC29-BC5E-4BCC-941F-DD8A937B445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47FEEF-03EA-4381-9F8C-8684DC7B2C6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C29103-DF70-42C3-A1D2-0D8FBA43E50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CF02D3-2788-463F-87A3-626572C8681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3238" y="792163"/>
            <a:ext cx="4457700" cy="41386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3338" y="792163"/>
            <a:ext cx="4459287" cy="41386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741B26-AD41-4164-BD4C-565191FD3B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3213"/>
            <a:ext cx="9072563" cy="1258887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E41B91-1182-4F34-A65B-3544A050E4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3238" y="1768475"/>
            <a:ext cx="4457700" cy="49879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3338" y="1768475"/>
            <a:ext cx="4459287" cy="49879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D9584D-3D78-4CEA-9DB7-18F8DE37248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BFEC14-0E1C-475C-8491-B0420EC00ED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C6218A-A797-40E4-B866-8A708C520D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AE1038-BED4-4464-9425-3ACBF2D7AF6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49D5B3-66AB-4BFB-8598-DFB65F25AF5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33290F-6D2A-4310-A823-6D969B350EF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05675" y="792163"/>
            <a:ext cx="2266950" cy="669448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3238" y="792163"/>
            <a:ext cx="6650037" cy="669448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9EBE1B-14FA-413D-9847-BA5AAE4E55B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3213"/>
            <a:ext cx="9072563" cy="1258887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6217DC-549A-47F8-A173-0DC45AA1E88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6818EF-CF8A-4559-97CB-B9F9AD04BE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8D12FB-EE5F-4F61-864C-BBEB2E1930E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D36BB0-6E6E-4CCF-87EC-E818B270762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D355A3-0F31-4972-8E12-80212F6D866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1.pn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2.xml"/><Relationship Id="rId13" Type="http://schemas.openxmlformats.org/officeDocument/2006/relationships/image" Target="../media/image3.png"/><Relationship Id="rId3" Type="http://schemas.openxmlformats.org/officeDocument/2006/relationships/slideLayout" Target="../slideLayouts/slideLayout37.xml"/><Relationship Id="rId7" Type="http://schemas.openxmlformats.org/officeDocument/2006/relationships/slideLayout" Target="../slideLayouts/slideLayout41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6.xml"/><Relationship Id="rId1" Type="http://schemas.openxmlformats.org/officeDocument/2006/relationships/slideLayout" Target="../slideLayouts/slideLayout35.xml"/><Relationship Id="rId6" Type="http://schemas.openxmlformats.org/officeDocument/2006/relationships/slideLayout" Target="../slideLayouts/slideLayout40.xml"/><Relationship Id="rId11" Type="http://schemas.openxmlformats.org/officeDocument/2006/relationships/slideLayout" Target="../slideLayouts/slideLayout45.xml"/><Relationship Id="rId5" Type="http://schemas.openxmlformats.org/officeDocument/2006/relationships/slideLayout" Target="../slideLayouts/slideLayout39.xml"/><Relationship Id="rId10" Type="http://schemas.openxmlformats.org/officeDocument/2006/relationships/slideLayout" Target="../slideLayouts/slideLayout44.xml"/><Relationship Id="rId4" Type="http://schemas.openxmlformats.org/officeDocument/2006/relationships/slideLayout" Target="../slideLayouts/slideLayout38.xml"/><Relationship Id="rId9" Type="http://schemas.openxmlformats.org/officeDocument/2006/relationships/slideLayout" Target="../slideLayouts/slideLayout4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503238" y="301625"/>
            <a:ext cx="9069387" cy="12604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the title text format</a:t>
            </a:r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503238" y="1768475"/>
            <a:ext cx="9069387" cy="49879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28224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the outline text format</a:t>
            </a:r>
          </a:p>
          <a:p>
            <a:pPr lvl="1"/>
            <a:r>
              <a:rPr lang="en-GB" smtClean="0"/>
              <a:t>Second Outline Level</a:t>
            </a:r>
          </a:p>
          <a:p>
            <a:pPr lvl="2"/>
            <a:r>
              <a:rPr lang="en-GB" smtClean="0"/>
              <a:t>Third Outline Level</a:t>
            </a:r>
          </a:p>
          <a:p>
            <a:pPr lvl="3"/>
            <a:r>
              <a:rPr lang="en-GB" smtClean="0"/>
              <a:t>Fourth Outline Level</a:t>
            </a:r>
          </a:p>
          <a:p>
            <a:pPr lvl="4"/>
            <a:r>
              <a:rPr lang="en-GB" smtClean="0"/>
              <a:t>Fifth Outline Level</a:t>
            </a:r>
          </a:p>
          <a:p>
            <a:pPr lvl="4"/>
            <a:r>
              <a:rPr lang="en-GB" smtClean="0"/>
              <a:t>Sixth Outline Level</a:t>
            </a:r>
          </a:p>
          <a:p>
            <a:pPr lvl="4"/>
            <a:r>
              <a:rPr lang="en-GB" smtClean="0"/>
              <a:t>Seventh Outline Level</a:t>
            </a:r>
          </a:p>
          <a:p>
            <a:pPr lvl="4"/>
            <a:r>
              <a:rPr lang="en-GB" smtClean="0"/>
              <a:t>Eighth Outline Level</a:t>
            </a:r>
          </a:p>
          <a:p>
            <a:pPr lvl="4"/>
            <a:r>
              <a:rPr lang="en-GB" smtClean="0"/>
              <a:t>Ninth Outline Level</a:t>
            </a:r>
          </a:p>
        </p:txBody>
      </p:sp>
      <p:sp>
        <p:nvSpPr>
          <p:cNvPr id="2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503238" y="6886575"/>
            <a:ext cx="2346325" cy="5191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lnSpc>
                <a:spcPct val="95000"/>
              </a:lnSpc>
              <a:tabLst>
                <a:tab pos="723900" algn="l"/>
                <a:tab pos="1447800" algn="l"/>
                <a:tab pos="2171700" algn="l"/>
              </a:tabLst>
              <a:defRPr sz="1400" smtClean="0">
                <a:solidFill>
                  <a:srgbClr val="000000"/>
                </a:solidFill>
                <a:latin typeface="Times New Roman" pitchFamily="16" charset="0"/>
                <a:cs typeface="Arial Unicode MS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ftr"/>
          </p:nvPr>
        </p:nvSpPr>
        <p:spPr bwMode="auto">
          <a:xfrm>
            <a:off x="3448050" y="6886575"/>
            <a:ext cx="3194050" cy="5191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ctr">
              <a:lnSpc>
                <a:spcPct val="95000"/>
              </a:lnSpc>
              <a:tabLst>
                <a:tab pos="723900" algn="l"/>
                <a:tab pos="1447800" algn="l"/>
                <a:tab pos="2171700" algn="l"/>
                <a:tab pos="2895600" algn="l"/>
              </a:tabLst>
              <a:defRPr sz="1400" smtClean="0">
                <a:solidFill>
                  <a:srgbClr val="000000"/>
                </a:solidFill>
                <a:latin typeface="Times New Roman" pitchFamily="16" charset="0"/>
                <a:cs typeface="Arial Unicode MS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7227888" y="6886575"/>
            <a:ext cx="2346325" cy="5191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95000"/>
              </a:lnSpc>
              <a:tabLst>
                <a:tab pos="723900" algn="l"/>
                <a:tab pos="1447800" algn="l"/>
                <a:tab pos="2171700" algn="l"/>
              </a:tabLst>
              <a:defRPr sz="1400" smtClean="0">
                <a:solidFill>
                  <a:srgbClr val="000000"/>
                </a:solidFill>
                <a:latin typeface="Times New Roman" pitchFamily="16" charset="0"/>
                <a:cs typeface="Arial Unicode MS" charset="0"/>
              </a:defRPr>
            </a:lvl1pPr>
          </a:lstStyle>
          <a:p>
            <a:pPr>
              <a:defRPr/>
            </a:pPr>
            <a:fld id="{9D4731D6-12A0-44AA-B4D0-AEA282184B2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</p:sldLayoutIdLst>
  <p:txStyles>
    <p:titleStyle>
      <a:lvl1pPr algn="ctr" defTabSz="457200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57200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ea typeface="Microsoft YaHei" charset="-122"/>
        </a:defRPr>
      </a:lvl2pPr>
      <a:lvl3pPr algn="ctr" defTabSz="457200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ea typeface="Microsoft YaHei" charset="-122"/>
        </a:defRPr>
      </a:lvl3pPr>
      <a:lvl4pPr algn="ctr" defTabSz="457200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ea typeface="Microsoft YaHei" charset="-122"/>
        </a:defRPr>
      </a:lvl4pPr>
      <a:lvl5pPr algn="ctr" defTabSz="457200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ea typeface="Microsoft YaHei" charset="-122"/>
        </a:defRPr>
      </a:lvl5pPr>
      <a:lvl6pPr marL="2514600" indent="-22860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ea typeface="Microsoft YaHei" charset="-122"/>
        </a:defRPr>
      </a:lvl6pPr>
      <a:lvl7pPr marL="2971800" indent="-22860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ea typeface="Microsoft YaHei" charset="-122"/>
        </a:defRPr>
      </a:lvl7pPr>
      <a:lvl8pPr marL="3429000" indent="-22860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ea typeface="Microsoft YaHei" charset="-122"/>
        </a:defRPr>
      </a:lvl8pPr>
      <a:lvl9pPr marL="3886200" indent="-22860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ea typeface="Microsoft YaHei" charset="-122"/>
        </a:defRPr>
      </a:lvl9pPr>
    </p:titleStyle>
    <p:bodyStyle>
      <a:lvl1pPr marL="342900" indent="-342900" algn="l" defTabSz="457200" rtl="0" eaLnBrk="0" fontAlgn="base" hangingPunct="0">
        <a:lnSpc>
          <a:spcPct val="93000"/>
        </a:lnSpc>
        <a:spcBef>
          <a:spcPct val="0"/>
        </a:spcBef>
        <a:spcAft>
          <a:spcPts val="1413"/>
        </a:spcAft>
        <a:buClr>
          <a:srgbClr val="000000"/>
        </a:buClr>
        <a:buSzPct val="100000"/>
        <a:buFont typeface="Times New Roman" pitchFamily="16" charset="0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57200" rtl="0" eaLnBrk="0" fontAlgn="base" hangingPunct="0">
        <a:lnSpc>
          <a:spcPct val="93000"/>
        </a:lnSpc>
        <a:spcBef>
          <a:spcPct val="0"/>
        </a:spcBef>
        <a:spcAft>
          <a:spcPts val="1138"/>
        </a:spcAft>
        <a:buClr>
          <a:srgbClr val="000000"/>
        </a:buClr>
        <a:buSzPct val="100000"/>
        <a:buFont typeface="Times New Roman" pitchFamily="16" charset="0"/>
        <a:defRPr sz="2800">
          <a:solidFill>
            <a:srgbClr val="000000"/>
          </a:solidFill>
          <a:latin typeface="+mn-lt"/>
          <a:ea typeface="+mn-ea"/>
        </a:defRPr>
      </a:lvl2pPr>
      <a:lvl3pPr marL="1143000" indent="-228600" algn="l" defTabSz="457200" rtl="0" eaLnBrk="0" fontAlgn="base" hangingPunct="0">
        <a:lnSpc>
          <a:spcPct val="93000"/>
        </a:lnSpc>
        <a:spcBef>
          <a:spcPct val="0"/>
        </a:spcBef>
        <a:spcAft>
          <a:spcPts val="850"/>
        </a:spcAft>
        <a:buClr>
          <a:srgbClr val="000000"/>
        </a:buClr>
        <a:buSzPct val="100000"/>
        <a:buFont typeface="Times New Roman" pitchFamily="16" charset="0"/>
        <a:defRPr sz="2400">
          <a:solidFill>
            <a:srgbClr val="000000"/>
          </a:solidFill>
          <a:latin typeface="+mn-lt"/>
          <a:ea typeface="+mn-ea"/>
        </a:defRPr>
      </a:lvl3pPr>
      <a:lvl4pPr marL="1600200" indent="-228600" algn="l" defTabSz="457200" rtl="0" eaLnBrk="0" fontAlgn="base" hangingPunct="0">
        <a:lnSpc>
          <a:spcPct val="93000"/>
        </a:lnSpc>
        <a:spcBef>
          <a:spcPct val="0"/>
        </a:spcBef>
        <a:spcAft>
          <a:spcPts val="575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</a:defRPr>
      </a:lvl4pPr>
      <a:lvl5pPr marL="2057400" indent="-228600" algn="l" defTabSz="457200" rtl="0" eaLnBrk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</a:defRPr>
      </a:lvl5pPr>
      <a:lvl6pPr marL="2514600" indent="-228600" algn="l" defTabSz="457200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</a:defRPr>
      </a:lvl6pPr>
      <a:lvl7pPr marL="2971800" indent="-228600" algn="l" defTabSz="457200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</a:defRPr>
      </a:lvl7pPr>
      <a:lvl8pPr marL="3429000" indent="-228600" algn="l" defTabSz="457200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</a:defRPr>
      </a:lvl8pPr>
      <a:lvl9pPr marL="3886200" indent="-228600" algn="l" defTabSz="457200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503238" y="301625"/>
            <a:ext cx="9069387" cy="12604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the title text format</a:t>
            </a:r>
          </a:p>
        </p:txBody>
      </p:sp>
      <p:sp>
        <p:nvSpPr>
          <p:cNvPr id="2051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720725" y="1979613"/>
            <a:ext cx="8853488" cy="413861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28224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the outline text format</a:t>
            </a:r>
          </a:p>
          <a:p>
            <a:pPr lvl="1"/>
            <a:r>
              <a:rPr lang="en-GB" smtClean="0"/>
              <a:t>Second Outline Level</a:t>
            </a:r>
          </a:p>
          <a:p>
            <a:pPr lvl="2"/>
            <a:r>
              <a:rPr lang="en-GB" smtClean="0"/>
              <a:t>Third Outline Level</a:t>
            </a:r>
          </a:p>
          <a:p>
            <a:pPr lvl="3"/>
            <a:r>
              <a:rPr lang="en-GB" smtClean="0"/>
              <a:t>Fourth Outline Level</a:t>
            </a:r>
          </a:p>
          <a:p>
            <a:pPr lvl="4"/>
            <a:r>
              <a:rPr lang="en-GB" smtClean="0"/>
              <a:t>Fifth Outline Level</a:t>
            </a:r>
          </a:p>
          <a:p>
            <a:pPr lvl="4"/>
            <a:r>
              <a:rPr lang="en-GB" smtClean="0"/>
              <a:t>Sixth Outline Level</a:t>
            </a:r>
          </a:p>
          <a:p>
            <a:pPr lvl="4"/>
            <a:r>
              <a:rPr lang="en-GB" smtClean="0"/>
              <a:t>Seventh Outline Level</a:t>
            </a:r>
          </a:p>
          <a:p>
            <a:pPr lvl="4"/>
            <a:r>
              <a:rPr lang="en-GB" smtClean="0"/>
              <a:t>Eighth Outline Level</a:t>
            </a:r>
          </a:p>
          <a:p>
            <a:pPr lvl="4"/>
            <a:r>
              <a:rPr lang="en-GB" smtClean="0"/>
              <a:t>Ninth Outline Level</a:t>
            </a:r>
          </a:p>
        </p:txBody>
      </p:sp>
      <p:sp>
        <p:nvSpPr>
          <p:cNvPr id="2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-2913063" y="9353550"/>
            <a:ext cx="2346325" cy="5191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lnSpc>
                <a:spcPct val="95000"/>
              </a:lnSpc>
              <a:tabLst>
                <a:tab pos="723900" algn="l"/>
                <a:tab pos="1447800" algn="l"/>
                <a:tab pos="2171700" algn="l"/>
              </a:tabLst>
              <a:defRPr sz="1400" smtClean="0">
                <a:solidFill>
                  <a:srgbClr val="000000"/>
                </a:solidFill>
                <a:latin typeface="Times New Roman" pitchFamily="16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ftr"/>
          </p:nvPr>
        </p:nvSpPr>
        <p:spPr bwMode="auto">
          <a:xfrm>
            <a:off x="3556000" y="6562725"/>
            <a:ext cx="3194050" cy="5191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ctr">
              <a:lnSpc>
                <a:spcPct val="95000"/>
              </a:lnSpc>
              <a:tabLst>
                <a:tab pos="723900" algn="l"/>
                <a:tab pos="1447800" algn="l"/>
                <a:tab pos="2171700" algn="l"/>
                <a:tab pos="2895600" algn="l"/>
              </a:tabLst>
              <a:defRPr sz="1400" smtClean="0">
                <a:solidFill>
                  <a:srgbClr val="000000"/>
                </a:solidFill>
                <a:latin typeface="Times New Roman" pitchFamily="16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7335838" y="6562725"/>
            <a:ext cx="2346325" cy="5191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95000"/>
              </a:lnSpc>
              <a:tabLst>
                <a:tab pos="723900" algn="l"/>
                <a:tab pos="1447800" algn="l"/>
                <a:tab pos="2171700" algn="l"/>
              </a:tabLst>
              <a:defRPr sz="1400" smtClean="0">
                <a:solidFill>
                  <a:srgbClr val="000000"/>
                </a:solidFill>
                <a:latin typeface="Times New Roman" pitchFamily="16" charset="0"/>
                <a:cs typeface="+mn-cs"/>
              </a:defRPr>
            </a:lvl1pPr>
          </a:lstStyle>
          <a:p>
            <a:pPr>
              <a:defRPr/>
            </a:pPr>
            <a:fld id="{DDFCC54A-47C1-4190-9A8F-593738AF95C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2055" name="Picture 6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904875" y="6172200"/>
            <a:ext cx="1381125" cy="8858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  <p:sldLayoutId id="2147483674" r:id="rId12"/>
  </p:sldLayoutIdLst>
  <p:txStyles>
    <p:titleStyle>
      <a:lvl1pPr algn="ctr" defTabSz="457200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100">
          <a:solidFill>
            <a:srgbClr val="280099"/>
          </a:solidFill>
          <a:latin typeface="+mj-lt"/>
          <a:ea typeface="+mj-ea"/>
          <a:cs typeface="+mj-cs"/>
        </a:defRPr>
      </a:lvl1pPr>
      <a:lvl2pPr algn="ctr" defTabSz="457200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100">
          <a:solidFill>
            <a:srgbClr val="280099"/>
          </a:solidFill>
          <a:latin typeface="Arial" charset="0"/>
          <a:cs typeface="Arial Unicode MS" charset="0"/>
        </a:defRPr>
      </a:lvl2pPr>
      <a:lvl3pPr algn="ctr" defTabSz="457200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100">
          <a:solidFill>
            <a:srgbClr val="280099"/>
          </a:solidFill>
          <a:latin typeface="Arial" charset="0"/>
          <a:cs typeface="Arial Unicode MS" charset="0"/>
        </a:defRPr>
      </a:lvl3pPr>
      <a:lvl4pPr algn="ctr" defTabSz="457200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100">
          <a:solidFill>
            <a:srgbClr val="280099"/>
          </a:solidFill>
          <a:latin typeface="Arial" charset="0"/>
          <a:cs typeface="Arial Unicode MS" charset="0"/>
        </a:defRPr>
      </a:lvl4pPr>
      <a:lvl5pPr algn="ctr" defTabSz="457200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100">
          <a:solidFill>
            <a:srgbClr val="280099"/>
          </a:solidFill>
          <a:latin typeface="Arial" charset="0"/>
          <a:cs typeface="Arial Unicode MS" charset="0"/>
        </a:defRPr>
      </a:lvl5pPr>
      <a:lvl6pPr marL="2514600" indent="-22860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100">
          <a:solidFill>
            <a:srgbClr val="280099"/>
          </a:solidFill>
          <a:latin typeface="Arial" charset="0"/>
          <a:cs typeface="Arial Unicode MS" charset="0"/>
        </a:defRPr>
      </a:lvl6pPr>
      <a:lvl7pPr marL="2971800" indent="-22860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100">
          <a:solidFill>
            <a:srgbClr val="280099"/>
          </a:solidFill>
          <a:latin typeface="Arial" charset="0"/>
          <a:cs typeface="Arial Unicode MS" charset="0"/>
        </a:defRPr>
      </a:lvl7pPr>
      <a:lvl8pPr marL="3429000" indent="-22860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100">
          <a:solidFill>
            <a:srgbClr val="280099"/>
          </a:solidFill>
          <a:latin typeface="Arial" charset="0"/>
          <a:cs typeface="Arial Unicode MS" charset="0"/>
        </a:defRPr>
      </a:lvl8pPr>
      <a:lvl9pPr marL="3886200" indent="-22860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100">
          <a:solidFill>
            <a:srgbClr val="280099"/>
          </a:solidFill>
          <a:latin typeface="Arial" charset="0"/>
          <a:cs typeface="Arial Unicode MS" charset="0"/>
        </a:defRPr>
      </a:lvl9pPr>
    </p:titleStyle>
    <p:bodyStyle>
      <a:lvl1pPr marL="342900" indent="-342900" algn="l" defTabSz="457200" rtl="0" eaLnBrk="0" fontAlgn="base" hangingPunct="0">
        <a:lnSpc>
          <a:spcPct val="93000"/>
        </a:lnSpc>
        <a:spcBef>
          <a:spcPct val="0"/>
        </a:spcBef>
        <a:spcAft>
          <a:spcPts val="1425"/>
        </a:spcAft>
        <a:buClr>
          <a:srgbClr val="000000"/>
        </a:buClr>
        <a:buSzPct val="100000"/>
        <a:buFont typeface="Times New Roman" pitchFamily="16" charset="0"/>
        <a:defRPr sz="3200">
          <a:solidFill>
            <a:srgbClr val="000080"/>
          </a:solidFill>
          <a:latin typeface="+mn-lt"/>
          <a:ea typeface="+mn-ea"/>
          <a:cs typeface="+mn-cs"/>
        </a:defRPr>
      </a:lvl1pPr>
      <a:lvl2pPr marL="742950" indent="-285750" algn="l" defTabSz="457200" rtl="0" eaLnBrk="0" fontAlgn="base" hangingPunct="0">
        <a:lnSpc>
          <a:spcPct val="93000"/>
        </a:lnSpc>
        <a:spcBef>
          <a:spcPct val="0"/>
        </a:spcBef>
        <a:spcAft>
          <a:spcPts val="1138"/>
        </a:spcAft>
        <a:buClr>
          <a:srgbClr val="000000"/>
        </a:buClr>
        <a:buSzPct val="100000"/>
        <a:buFont typeface="Times New Roman" pitchFamily="16" charset="0"/>
        <a:defRPr sz="2800">
          <a:solidFill>
            <a:srgbClr val="000080"/>
          </a:solidFill>
          <a:latin typeface="+mn-lt"/>
          <a:cs typeface="+mn-cs"/>
        </a:defRPr>
      </a:lvl2pPr>
      <a:lvl3pPr marL="1143000" indent="-228600" algn="l" defTabSz="457200" rtl="0" eaLnBrk="0" fontAlgn="base" hangingPunct="0">
        <a:lnSpc>
          <a:spcPct val="93000"/>
        </a:lnSpc>
        <a:spcBef>
          <a:spcPct val="0"/>
        </a:spcBef>
        <a:spcAft>
          <a:spcPts val="850"/>
        </a:spcAft>
        <a:buClr>
          <a:srgbClr val="000000"/>
        </a:buClr>
        <a:buSzPct val="100000"/>
        <a:buFont typeface="Times New Roman" pitchFamily="16" charset="0"/>
        <a:defRPr sz="2400">
          <a:solidFill>
            <a:srgbClr val="000080"/>
          </a:solidFill>
          <a:latin typeface="+mn-lt"/>
          <a:cs typeface="+mn-cs"/>
        </a:defRPr>
      </a:lvl3pPr>
      <a:lvl4pPr marL="1600200" indent="-228600" algn="l" defTabSz="457200" rtl="0" eaLnBrk="0" fontAlgn="base" hangingPunct="0">
        <a:lnSpc>
          <a:spcPct val="93000"/>
        </a:lnSpc>
        <a:spcBef>
          <a:spcPct val="0"/>
        </a:spcBef>
        <a:spcAft>
          <a:spcPts val="575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80"/>
          </a:solidFill>
          <a:latin typeface="+mn-lt"/>
          <a:cs typeface="+mn-cs"/>
        </a:defRPr>
      </a:lvl4pPr>
      <a:lvl5pPr marL="2057400" indent="-228600" algn="l" defTabSz="457200" rtl="0" eaLnBrk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80"/>
          </a:solidFill>
          <a:latin typeface="+mn-lt"/>
          <a:cs typeface="+mn-cs"/>
        </a:defRPr>
      </a:lvl5pPr>
      <a:lvl6pPr marL="2514600" indent="-228600" algn="l" defTabSz="457200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80"/>
          </a:solidFill>
          <a:latin typeface="+mn-lt"/>
          <a:cs typeface="+mn-cs"/>
        </a:defRPr>
      </a:lvl6pPr>
      <a:lvl7pPr marL="2971800" indent="-228600" algn="l" defTabSz="457200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80"/>
          </a:solidFill>
          <a:latin typeface="+mn-lt"/>
          <a:cs typeface="+mn-cs"/>
        </a:defRPr>
      </a:lvl7pPr>
      <a:lvl8pPr marL="3429000" indent="-228600" algn="l" defTabSz="457200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80"/>
          </a:solidFill>
          <a:latin typeface="+mn-lt"/>
          <a:cs typeface="+mn-cs"/>
        </a:defRPr>
      </a:lvl8pPr>
      <a:lvl9pPr marL="3886200" indent="-228600" algn="l" defTabSz="457200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80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503238" y="301625"/>
            <a:ext cx="9069387" cy="12604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the title text format</a:t>
            </a:r>
          </a:p>
        </p:txBody>
      </p:sp>
      <p:sp>
        <p:nvSpPr>
          <p:cNvPr id="3075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720725" y="1979613"/>
            <a:ext cx="8853488" cy="413861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28224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the outline text format</a:t>
            </a:r>
          </a:p>
          <a:p>
            <a:pPr lvl="1"/>
            <a:r>
              <a:rPr lang="en-GB" smtClean="0"/>
              <a:t>Second Outline Level</a:t>
            </a:r>
          </a:p>
          <a:p>
            <a:pPr lvl="2"/>
            <a:r>
              <a:rPr lang="en-GB" smtClean="0"/>
              <a:t>Third Outline Level</a:t>
            </a:r>
          </a:p>
          <a:p>
            <a:pPr lvl="3"/>
            <a:r>
              <a:rPr lang="en-GB" smtClean="0"/>
              <a:t>Fourth Outline Level</a:t>
            </a:r>
          </a:p>
          <a:p>
            <a:pPr lvl="4"/>
            <a:r>
              <a:rPr lang="en-GB" smtClean="0"/>
              <a:t>Fifth Outline Level</a:t>
            </a:r>
          </a:p>
          <a:p>
            <a:pPr lvl="4"/>
            <a:r>
              <a:rPr lang="en-GB" smtClean="0"/>
              <a:t>Sixth Outline Level</a:t>
            </a:r>
          </a:p>
          <a:p>
            <a:pPr lvl="4"/>
            <a:r>
              <a:rPr lang="en-GB" smtClean="0"/>
              <a:t>Seventh Outline Level</a:t>
            </a:r>
          </a:p>
          <a:p>
            <a:pPr lvl="4"/>
            <a:r>
              <a:rPr lang="en-GB" smtClean="0"/>
              <a:t>Eighth Outline Level</a:t>
            </a:r>
          </a:p>
          <a:p>
            <a:pPr lvl="4"/>
            <a:r>
              <a:rPr lang="en-GB" smtClean="0"/>
              <a:t>Ninth Outline Level</a:t>
            </a:r>
          </a:p>
        </p:txBody>
      </p:sp>
      <p:sp>
        <p:nvSpPr>
          <p:cNvPr id="2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612775" y="6562725"/>
            <a:ext cx="2346325" cy="5191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lnSpc>
                <a:spcPct val="95000"/>
              </a:lnSpc>
              <a:tabLst>
                <a:tab pos="723900" algn="l"/>
                <a:tab pos="1447800" algn="l"/>
                <a:tab pos="2171700" algn="l"/>
              </a:tabLst>
              <a:defRPr sz="1400" smtClean="0">
                <a:solidFill>
                  <a:srgbClr val="000000"/>
                </a:solidFill>
                <a:latin typeface="Times New Roman" pitchFamily="16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/>
          </p:nvPr>
        </p:nvSpPr>
        <p:spPr bwMode="auto">
          <a:xfrm>
            <a:off x="3556000" y="6562725"/>
            <a:ext cx="3194050" cy="5191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ctr">
              <a:lnSpc>
                <a:spcPct val="95000"/>
              </a:lnSpc>
              <a:tabLst>
                <a:tab pos="723900" algn="l"/>
                <a:tab pos="1447800" algn="l"/>
                <a:tab pos="2171700" algn="l"/>
                <a:tab pos="2895600" algn="l"/>
              </a:tabLst>
              <a:defRPr sz="1400" smtClean="0">
                <a:solidFill>
                  <a:srgbClr val="000000"/>
                </a:solidFill>
                <a:latin typeface="Times New Roman" pitchFamily="16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7335838" y="6562725"/>
            <a:ext cx="2346325" cy="5191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95000"/>
              </a:lnSpc>
              <a:tabLst>
                <a:tab pos="723900" algn="l"/>
                <a:tab pos="1447800" algn="l"/>
                <a:tab pos="2171700" algn="l"/>
              </a:tabLst>
              <a:defRPr sz="1400" smtClean="0">
                <a:solidFill>
                  <a:srgbClr val="000000"/>
                </a:solidFill>
                <a:latin typeface="Times New Roman" pitchFamily="16" charset="0"/>
                <a:cs typeface="+mn-cs"/>
              </a:defRPr>
            </a:lvl1pPr>
          </a:lstStyle>
          <a:p>
            <a:pPr>
              <a:defRPr/>
            </a:pPr>
            <a:fld id="{BC286FC3-60CA-406A-A65C-AD47E5EF90E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</p:sldLayoutIdLst>
  <p:txStyles>
    <p:titleStyle>
      <a:lvl1pPr algn="ctr" defTabSz="457200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100">
          <a:solidFill>
            <a:srgbClr val="280099"/>
          </a:solidFill>
          <a:latin typeface="+mj-lt"/>
          <a:ea typeface="+mj-ea"/>
          <a:cs typeface="+mj-cs"/>
        </a:defRPr>
      </a:lvl1pPr>
      <a:lvl2pPr algn="ctr" defTabSz="457200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100">
          <a:solidFill>
            <a:srgbClr val="280099"/>
          </a:solidFill>
          <a:latin typeface="Arial" charset="0"/>
          <a:cs typeface="Arial Unicode MS" charset="0"/>
        </a:defRPr>
      </a:lvl2pPr>
      <a:lvl3pPr algn="ctr" defTabSz="457200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100">
          <a:solidFill>
            <a:srgbClr val="280099"/>
          </a:solidFill>
          <a:latin typeface="Arial" charset="0"/>
          <a:cs typeface="Arial Unicode MS" charset="0"/>
        </a:defRPr>
      </a:lvl3pPr>
      <a:lvl4pPr algn="ctr" defTabSz="457200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100">
          <a:solidFill>
            <a:srgbClr val="280099"/>
          </a:solidFill>
          <a:latin typeface="Arial" charset="0"/>
          <a:cs typeface="Arial Unicode MS" charset="0"/>
        </a:defRPr>
      </a:lvl4pPr>
      <a:lvl5pPr algn="ctr" defTabSz="457200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100">
          <a:solidFill>
            <a:srgbClr val="280099"/>
          </a:solidFill>
          <a:latin typeface="Arial" charset="0"/>
          <a:cs typeface="Arial Unicode MS" charset="0"/>
        </a:defRPr>
      </a:lvl5pPr>
      <a:lvl6pPr marL="2514600" indent="-22860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100">
          <a:solidFill>
            <a:srgbClr val="280099"/>
          </a:solidFill>
          <a:latin typeface="Arial" charset="0"/>
          <a:cs typeface="Arial Unicode MS" charset="0"/>
        </a:defRPr>
      </a:lvl6pPr>
      <a:lvl7pPr marL="2971800" indent="-22860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100">
          <a:solidFill>
            <a:srgbClr val="280099"/>
          </a:solidFill>
          <a:latin typeface="Arial" charset="0"/>
          <a:cs typeface="Arial Unicode MS" charset="0"/>
        </a:defRPr>
      </a:lvl7pPr>
      <a:lvl8pPr marL="3429000" indent="-22860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100">
          <a:solidFill>
            <a:srgbClr val="280099"/>
          </a:solidFill>
          <a:latin typeface="Arial" charset="0"/>
          <a:cs typeface="Arial Unicode MS" charset="0"/>
        </a:defRPr>
      </a:lvl8pPr>
      <a:lvl9pPr marL="3886200" indent="-22860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100">
          <a:solidFill>
            <a:srgbClr val="280099"/>
          </a:solidFill>
          <a:latin typeface="Arial" charset="0"/>
          <a:cs typeface="Arial Unicode MS" charset="0"/>
        </a:defRPr>
      </a:lvl9pPr>
    </p:titleStyle>
    <p:bodyStyle>
      <a:lvl1pPr marL="342900" indent="-342900" algn="l" defTabSz="457200" rtl="0" eaLnBrk="0" fontAlgn="base" hangingPunct="0">
        <a:lnSpc>
          <a:spcPct val="93000"/>
        </a:lnSpc>
        <a:spcBef>
          <a:spcPct val="0"/>
        </a:spcBef>
        <a:spcAft>
          <a:spcPts val="1425"/>
        </a:spcAft>
        <a:buClr>
          <a:srgbClr val="000000"/>
        </a:buClr>
        <a:buSzPct val="100000"/>
        <a:buFont typeface="Times New Roman" pitchFamily="16" charset="0"/>
        <a:defRPr sz="3200">
          <a:solidFill>
            <a:srgbClr val="000080"/>
          </a:solidFill>
          <a:latin typeface="+mn-lt"/>
          <a:ea typeface="+mn-ea"/>
          <a:cs typeface="+mn-cs"/>
        </a:defRPr>
      </a:lvl1pPr>
      <a:lvl2pPr marL="742950" indent="-285750" algn="l" defTabSz="457200" rtl="0" eaLnBrk="0" fontAlgn="base" hangingPunct="0">
        <a:lnSpc>
          <a:spcPct val="93000"/>
        </a:lnSpc>
        <a:spcBef>
          <a:spcPct val="0"/>
        </a:spcBef>
        <a:spcAft>
          <a:spcPts val="1138"/>
        </a:spcAft>
        <a:buClr>
          <a:srgbClr val="000000"/>
        </a:buClr>
        <a:buSzPct val="100000"/>
        <a:buFont typeface="Times New Roman" pitchFamily="16" charset="0"/>
        <a:defRPr sz="2800">
          <a:solidFill>
            <a:srgbClr val="000080"/>
          </a:solidFill>
          <a:latin typeface="+mn-lt"/>
          <a:cs typeface="+mn-cs"/>
        </a:defRPr>
      </a:lvl2pPr>
      <a:lvl3pPr marL="1143000" indent="-228600" algn="l" defTabSz="457200" rtl="0" eaLnBrk="0" fontAlgn="base" hangingPunct="0">
        <a:lnSpc>
          <a:spcPct val="93000"/>
        </a:lnSpc>
        <a:spcBef>
          <a:spcPct val="0"/>
        </a:spcBef>
        <a:spcAft>
          <a:spcPts val="850"/>
        </a:spcAft>
        <a:buClr>
          <a:srgbClr val="000000"/>
        </a:buClr>
        <a:buSzPct val="100000"/>
        <a:buFont typeface="Times New Roman" pitchFamily="16" charset="0"/>
        <a:defRPr sz="2400">
          <a:solidFill>
            <a:srgbClr val="000080"/>
          </a:solidFill>
          <a:latin typeface="+mn-lt"/>
          <a:cs typeface="+mn-cs"/>
        </a:defRPr>
      </a:lvl3pPr>
      <a:lvl4pPr marL="1600200" indent="-228600" algn="l" defTabSz="457200" rtl="0" eaLnBrk="0" fontAlgn="base" hangingPunct="0">
        <a:lnSpc>
          <a:spcPct val="93000"/>
        </a:lnSpc>
        <a:spcBef>
          <a:spcPct val="0"/>
        </a:spcBef>
        <a:spcAft>
          <a:spcPts val="575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80"/>
          </a:solidFill>
          <a:latin typeface="+mn-lt"/>
          <a:cs typeface="+mn-cs"/>
        </a:defRPr>
      </a:lvl4pPr>
      <a:lvl5pPr marL="2057400" indent="-228600" algn="l" defTabSz="457200" rtl="0" eaLnBrk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80"/>
          </a:solidFill>
          <a:latin typeface="+mn-lt"/>
          <a:cs typeface="+mn-cs"/>
        </a:defRPr>
      </a:lvl5pPr>
      <a:lvl6pPr marL="2514600" indent="-228600" algn="l" defTabSz="457200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80"/>
          </a:solidFill>
          <a:latin typeface="+mn-lt"/>
          <a:cs typeface="+mn-cs"/>
        </a:defRPr>
      </a:lvl6pPr>
      <a:lvl7pPr marL="2971800" indent="-228600" algn="l" defTabSz="457200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80"/>
          </a:solidFill>
          <a:latin typeface="+mn-lt"/>
          <a:cs typeface="+mn-cs"/>
        </a:defRPr>
      </a:lvl7pPr>
      <a:lvl8pPr marL="3429000" indent="-228600" algn="l" defTabSz="457200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80"/>
          </a:solidFill>
          <a:latin typeface="+mn-lt"/>
          <a:cs typeface="+mn-cs"/>
        </a:defRPr>
      </a:lvl8pPr>
      <a:lvl9pPr marL="3886200" indent="-228600" algn="l" defTabSz="457200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80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503238" y="6226175"/>
            <a:ext cx="9069387" cy="12604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the title text format</a:t>
            </a:r>
          </a:p>
        </p:txBody>
      </p:sp>
      <p:sp>
        <p:nvSpPr>
          <p:cNvPr id="4099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503238" y="792163"/>
            <a:ext cx="9069387" cy="413861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28224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the outline text format</a:t>
            </a:r>
          </a:p>
          <a:p>
            <a:pPr lvl="1"/>
            <a:r>
              <a:rPr lang="en-GB" smtClean="0"/>
              <a:t>Second Outline Level</a:t>
            </a:r>
          </a:p>
          <a:p>
            <a:pPr lvl="2"/>
            <a:r>
              <a:rPr lang="en-GB" smtClean="0"/>
              <a:t>Third Outline Level</a:t>
            </a:r>
          </a:p>
          <a:p>
            <a:pPr lvl="3"/>
            <a:r>
              <a:rPr lang="en-GB" smtClean="0"/>
              <a:t>Fourth Outline Level</a:t>
            </a:r>
          </a:p>
          <a:p>
            <a:pPr lvl="4"/>
            <a:r>
              <a:rPr lang="en-GB" smtClean="0"/>
              <a:t>Fifth Outline Level</a:t>
            </a:r>
          </a:p>
          <a:p>
            <a:pPr lvl="4"/>
            <a:r>
              <a:rPr lang="en-GB" smtClean="0"/>
              <a:t>Sixth Outline Level</a:t>
            </a:r>
          </a:p>
          <a:p>
            <a:pPr lvl="4"/>
            <a:r>
              <a:rPr lang="en-GB" smtClean="0"/>
              <a:t>Seventh Outline Level</a:t>
            </a:r>
          </a:p>
          <a:p>
            <a:pPr lvl="4"/>
            <a:r>
              <a:rPr lang="en-GB" smtClean="0"/>
              <a:t>Eighth Outline Level</a:t>
            </a:r>
          </a:p>
          <a:p>
            <a:pPr lvl="4"/>
            <a:r>
              <a:rPr lang="en-GB" smtClean="0"/>
              <a:t>Ninth Outline Level</a:t>
            </a:r>
          </a:p>
        </p:txBody>
      </p:sp>
      <p:sp>
        <p:nvSpPr>
          <p:cNvPr id="2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503238" y="5375275"/>
            <a:ext cx="2346325" cy="5191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lnSpc>
                <a:spcPct val="95000"/>
              </a:lnSpc>
              <a:tabLst>
                <a:tab pos="723900" algn="l"/>
                <a:tab pos="1447800" algn="l"/>
                <a:tab pos="2171700" algn="l"/>
              </a:tabLst>
              <a:defRPr sz="1400" smtClean="0">
                <a:solidFill>
                  <a:srgbClr val="000000"/>
                </a:solidFill>
                <a:latin typeface="Times New Roman" pitchFamily="16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ftr"/>
          </p:nvPr>
        </p:nvSpPr>
        <p:spPr bwMode="auto">
          <a:xfrm>
            <a:off x="3448050" y="5375275"/>
            <a:ext cx="3194050" cy="5191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ctr">
              <a:lnSpc>
                <a:spcPct val="95000"/>
              </a:lnSpc>
              <a:tabLst>
                <a:tab pos="723900" algn="l"/>
                <a:tab pos="1447800" algn="l"/>
                <a:tab pos="2171700" algn="l"/>
                <a:tab pos="2895600" algn="l"/>
              </a:tabLst>
              <a:defRPr sz="1400" smtClean="0">
                <a:solidFill>
                  <a:srgbClr val="000000"/>
                </a:solidFill>
                <a:latin typeface="Times New Roman" pitchFamily="16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7227888" y="5375275"/>
            <a:ext cx="2346325" cy="5191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95000"/>
              </a:lnSpc>
              <a:tabLst>
                <a:tab pos="723900" algn="l"/>
                <a:tab pos="1447800" algn="l"/>
                <a:tab pos="2171700" algn="l"/>
              </a:tabLst>
              <a:defRPr sz="1400" smtClean="0">
                <a:solidFill>
                  <a:srgbClr val="000000"/>
                </a:solidFill>
                <a:latin typeface="Times New Roman" pitchFamily="16" charset="0"/>
                <a:cs typeface="+mn-cs"/>
              </a:defRPr>
            </a:lvl1pPr>
          </a:lstStyle>
          <a:p>
            <a:pPr>
              <a:defRPr/>
            </a:pPr>
            <a:fld id="{39B15522-C976-4579-927B-62F1568069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87" r:id="rId2"/>
    <p:sldLayoutId id="2147483688" r:id="rId3"/>
    <p:sldLayoutId id="2147483689" r:id="rId4"/>
    <p:sldLayoutId id="2147483690" r:id="rId5"/>
    <p:sldLayoutId id="2147483691" r:id="rId6"/>
    <p:sldLayoutId id="2147483692" r:id="rId7"/>
    <p:sldLayoutId id="2147483693" r:id="rId8"/>
    <p:sldLayoutId id="2147483694" r:id="rId9"/>
    <p:sldLayoutId id="2147483695" r:id="rId10"/>
    <p:sldLayoutId id="2147483696" r:id="rId11"/>
  </p:sldLayoutIdLst>
  <p:txStyles>
    <p:titleStyle>
      <a:lvl1pPr algn="ctr" defTabSz="457200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100" b="1">
          <a:solidFill>
            <a:srgbClr val="FFFFFF"/>
          </a:solidFill>
          <a:latin typeface="+mj-lt"/>
          <a:ea typeface="+mj-ea"/>
          <a:cs typeface="+mj-cs"/>
        </a:defRPr>
      </a:lvl1pPr>
      <a:lvl2pPr algn="ctr" defTabSz="457200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100" b="1">
          <a:solidFill>
            <a:srgbClr val="FFFFFF"/>
          </a:solidFill>
          <a:latin typeface="Arial" charset="0"/>
          <a:cs typeface="Arial Unicode MS" charset="0"/>
        </a:defRPr>
      </a:lvl2pPr>
      <a:lvl3pPr algn="ctr" defTabSz="457200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100" b="1">
          <a:solidFill>
            <a:srgbClr val="FFFFFF"/>
          </a:solidFill>
          <a:latin typeface="Arial" charset="0"/>
          <a:cs typeface="Arial Unicode MS" charset="0"/>
        </a:defRPr>
      </a:lvl3pPr>
      <a:lvl4pPr algn="ctr" defTabSz="457200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100" b="1">
          <a:solidFill>
            <a:srgbClr val="FFFFFF"/>
          </a:solidFill>
          <a:latin typeface="Arial" charset="0"/>
          <a:cs typeface="Arial Unicode MS" charset="0"/>
        </a:defRPr>
      </a:lvl4pPr>
      <a:lvl5pPr algn="ctr" defTabSz="457200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100" b="1">
          <a:solidFill>
            <a:srgbClr val="FFFFFF"/>
          </a:solidFill>
          <a:latin typeface="Arial" charset="0"/>
          <a:cs typeface="Arial Unicode MS" charset="0"/>
        </a:defRPr>
      </a:lvl5pPr>
      <a:lvl6pPr marL="2514600" indent="-22860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100" b="1">
          <a:solidFill>
            <a:srgbClr val="FFFFFF"/>
          </a:solidFill>
          <a:latin typeface="Arial" charset="0"/>
          <a:cs typeface="Arial Unicode MS" charset="0"/>
        </a:defRPr>
      </a:lvl6pPr>
      <a:lvl7pPr marL="2971800" indent="-22860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100" b="1">
          <a:solidFill>
            <a:srgbClr val="FFFFFF"/>
          </a:solidFill>
          <a:latin typeface="Arial" charset="0"/>
          <a:cs typeface="Arial Unicode MS" charset="0"/>
        </a:defRPr>
      </a:lvl7pPr>
      <a:lvl8pPr marL="3429000" indent="-22860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100" b="1">
          <a:solidFill>
            <a:srgbClr val="FFFFFF"/>
          </a:solidFill>
          <a:latin typeface="Arial" charset="0"/>
          <a:cs typeface="Arial Unicode MS" charset="0"/>
        </a:defRPr>
      </a:lvl8pPr>
      <a:lvl9pPr marL="3886200" indent="-22860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100" b="1">
          <a:solidFill>
            <a:srgbClr val="FFFFFF"/>
          </a:solidFill>
          <a:latin typeface="Arial" charset="0"/>
          <a:cs typeface="Arial Unicode MS" charset="0"/>
        </a:defRPr>
      </a:lvl9pPr>
    </p:titleStyle>
    <p:bodyStyle>
      <a:lvl1pPr marL="342900" indent="-342900" algn="l" defTabSz="457200" rtl="0" eaLnBrk="0" fontAlgn="base" hangingPunct="0">
        <a:lnSpc>
          <a:spcPct val="93000"/>
        </a:lnSpc>
        <a:spcBef>
          <a:spcPct val="0"/>
        </a:spcBef>
        <a:spcAft>
          <a:spcPts val="1425"/>
        </a:spcAft>
        <a:buClr>
          <a:srgbClr val="000000"/>
        </a:buClr>
        <a:buSzPct val="100000"/>
        <a:buFont typeface="Times New Roman" pitchFamily="16" charset="0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57200" rtl="0" eaLnBrk="0" fontAlgn="base" hangingPunct="0">
        <a:lnSpc>
          <a:spcPct val="93000"/>
        </a:lnSpc>
        <a:spcBef>
          <a:spcPct val="0"/>
        </a:spcBef>
        <a:spcAft>
          <a:spcPts val="1138"/>
        </a:spcAft>
        <a:buClr>
          <a:srgbClr val="000000"/>
        </a:buClr>
        <a:buSzPct val="100000"/>
        <a:buFont typeface="Times New Roman" pitchFamily="16" charset="0"/>
        <a:defRPr sz="2800">
          <a:solidFill>
            <a:srgbClr val="000000"/>
          </a:solidFill>
          <a:latin typeface="+mn-lt"/>
          <a:cs typeface="+mn-cs"/>
        </a:defRPr>
      </a:lvl2pPr>
      <a:lvl3pPr marL="1143000" indent="-228600" algn="l" defTabSz="457200" rtl="0" eaLnBrk="0" fontAlgn="base" hangingPunct="0">
        <a:lnSpc>
          <a:spcPct val="93000"/>
        </a:lnSpc>
        <a:spcBef>
          <a:spcPct val="0"/>
        </a:spcBef>
        <a:spcAft>
          <a:spcPts val="850"/>
        </a:spcAft>
        <a:buClr>
          <a:srgbClr val="000000"/>
        </a:buClr>
        <a:buSzPct val="100000"/>
        <a:buFont typeface="Times New Roman" pitchFamily="16" charset="0"/>
        <a:defRPr sz="2400">
          <a:solidFill>
            <a:srgbClr val="000000"/>
          </a:solidFill>
          <a:latin typeface="+mn-lt"/>
          <a:cs typeface="+mn-cs"/>
        </a:defRPr>
      </a:lvl3pPr>
      <a:lvl4pPr marL="1600200" indent="-228600" algn="l" defTabSz="457200" rtl="0" eaLnBrk="0" fontAlgn="base" hangingPunct="0">
        <a:lnSpc>
          <a:spcPct val="93000"/>
        </a:lnSpc>
        <a:spcBef>
          <a:spcPct val="0"/>
        </a:spcBef>
        <a:spcAft>
          <a:spcPts val="575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cs typeface="+mn-cs"/>
        </a:defRPr>
      </a:lvl4pPr>
      <a:lvl5pPr marL="2057400" indent="-228600" algn="l" defTabSz="457200" rtl="0" eaLnBrk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cs typeface="+mn-cs"/>
        </a:defRPr>
      </a:lvl5pPr>
      <a:lvl6pPr marL="2514600" indent="-228600" algn="l" defTabSz="457200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cs typeface="+mn-cs"/>
        </a:defRPr>
      </a:lvl6pPr>
      <a:lvl7pPr marL="2971800" indent="-228600" algn="l" defTabSz="457200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cs typeface="+mn-cs"/>
        </a:defRPr>
      </a:lvl7pPr>
      <a:lvl8pPr marL="3429000" indent="-228600" algn="l" defTabSz="457200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cs typeface="+mn-cs"/>
        </a:defRPr>
      </a:lvl8pPr>
      <a:lvl9pPr marL="3886200" indent="-228600" algn="l" defTabSz="457200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pbdd.org/wp-content/uploads/2015/06/SettingUpEmail.pptx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pbdd.org/wp-content/uploads/2015/06/Intro-Mod-7.pdf" TargetMode="Externa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3.xml"/><Relationship Id="rId5" Type="http://schemas.openxmlformats.org/officeDocument/2006/relationships/hyperlink" Target="http://www.google.com/" TargetMode="External"/><Relationship Id="rId4" Type="http://schemas.openxmlformats.org/officeDocument/2006/relationships/hyperlink" Target="http://www.gcflearnfree.org/gmail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3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215847CB-379B-4255-8A6E-A65FB255CF2E}" type="slidenum">
              <a:rPr lang="en-US"/>
              <a:pPr/>
              <a:t>1</a:t>
            </a:fld>
            <a:endParaRPr lang="en-US"/>
          </a:p>
        </p:txBody>
      </p:sp>
      <p:sp>
        <p:nvSpPr>
          <p:cNvPr id="5123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544512" y="1341437"/>
            <a:ext cx="9070975" cy="1262063"/>
          </a:xfrm>
        </p:spPr>
        <p:txBody>
          <a:bodyPr tIns="36162"/>
          <a:lstStyle/>
          <a:p>
            <a:pPr eaLnBrk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dirty="0" smtClean="0"/>
              <a:t>Tech Tuesday: Setting up </a:t>
            </a:r>
            <a:r>
              <a:rPr lang="en-US" dirty="0" err="1" smtClean="0"/>
              <a:t>Emai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 </a:t>
            </a:r>
            <a:r>
              <a:rPr lang="en-US" dirty="0" smtClean="0">
                <a:hlinkClick r:id="rId3"/>
              </a:rPr>
              <a:t>http://</a:t>
            </a:r>
            <a:r>
              <a:rPr lang="en-US" dirty="0" smtClean="0">
                <a:hlinkClick r:id="rId3"/>
              </a:rPr>
              <a:t>pbdd.org/wp-content/uploads/2015/06/PRC-TechTuesday-SettingUpEmail.pptx</a:t>
            </a:r>
            <a:endParaRPr lang="en-US" dirty="0" smtClean="0"/>
          </a:p>
        </p:txBody>
      </p:sp>
      <p:sp>
        <p:nvSpPr>
          <p:cNvPr id="5124" name="Rectangle 2"/>
          <p:cNvSpPr>
            <a:spLocks noGrp="1" noChangeArrowheads="1"/>
          </p:cNvSpPr>
          <p:nvPr>
            <p:ph type="subTitle" idx="4294967295"/>
          </p:nvPr>
        </p:nvSpPr>
        <p:spPr>
          <a:xfrm>
            <a:off x="720725" y="1979613"/>
            <a:ext cx="8855075" cy="4140200"/>
          </a:xfrm>
        </p:spPr>
        <p:txBody>
          <a:bodyPr anchor="ctr"/>
          <a:lstStyle/>
          <a:p>
            <a:pPr algn="ctr" eaLnBrk="1"/>
            <a:r>
              <a:rPr lang="en-US" dirty="0" smtClean="0"/>
              <a:t>Getting started with </a:t>
            </a:r>
            <a:r>
              <a:rPr lang="en-US" dirty="0" smtClean="0"/>
              <a:t>an email </a:t>
            </a:r>
            <a:r>
              <a:rPr lang="en-US" dirty="0" smtClean="0"/>
              <a:t>account</a:t>
            </a:r>
          </a:p>
          <a:p>
            <a:pPr algn="ctr" eaLnBrk="1"/>
            <a:r>
              <a:rPr lang="en-US" dirty="0" smtClean="0"/>
              <a:t>using Gmail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215847CB-379B-4255-8A6E-A65FB255CF2E}" type="slidenum">
              <a:rPr lang="en-US"/>
              <a:pPr/>
              <a:t>10</a:t>
            </a:fld>
            <a:endParaRPr lang="en-US"/>
          </a:p>
        </p:txBody>
      </p:sp>
      <p:sp>
        <p:nvSpPr>
          <p:cNvPr id="5123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503238" y="301625"/>
            <a:ext cx="9070975" cy="1262063"/>
          </a:xfrm>
        </p:spPr>
        <p:txBody>
          <a:bodyPr tIns="36162"/>
          <a:lstStyle/>
          <a:p>
            <a:pPr eaLnBrk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dirty="0" smtClean="0"/>
              <a:t>Using Email: The Rest</a:t>
            </a:r>
          </a:p>
        </p:txBody>
      </p:sp>
      <p:sp>
        <p:nvSpPr>
          <p:cNvPr id="5124" name="Rectangle 2"/>
          <p:cNvSpPr>
            <a:spLocks noGrp="1" noChangeArrowheads="1"/>
          </p:cNvSpPr>
          <p:nvPr>
            <p:ph type="subTitle" idx="4294967295"/>
          </p:nvPr>
        </p:nvSpPr>
        <p:spPr>
          <a:xfrm>
            <a:off x="720725" y="1979613"/>
            <a:ext cx="8855075" cy="4140200"/>
          </a:xfrm>
        </p:spPr>
        <p:txBody>
          <a:bodyPr anchor="ctr"/>
          <a:lstStyle/>
          <a:p>
            <a:pPr eaLnBrk="1">
              <a:buFont typeface="Arial" pitchFamily="34" charset="0"/>
              <a:buChar char="•"/>
            </a:pPr>
            <a:r>
              <a:rPr lang="en-US" dirty="0" smtClean="0"/>
              <a:t>Practice. Send emails, reply to emails, forward emails. Add attachments. Try </a:t>
            </a:r>
            <a:r>
              <a:rPr lang="en-US" smtClean="0"/>
              <a:t>sending to bcc</a:t>
            </a:r>
            <a:endParaRPr lang="en-US" dirty="0" smtClean="0"/>
          </a:p>
          <a:p>
            <a:pPr eaLnBrk="1">
              <a:buFont typeface="Arial" pitchFamily="34" charset="0"/>
              <a:buChar char="•"/>
            </a:pPr>
            <a:r>
              <a:rPr lang="en-US" dirty="0" smtClean="0"/>
              <a:t>Learn about email etiquette - don’t reply to all unless everyone want to hear what you have to say, don’t forward  jokes to everyone you know</a:t>
            </a:r>
          </a:p>
          <a:p>
            <a:pPr eaLnBrk="1">
              <a:buFont typeface="Arial" pitchFamily="34" charset="0"/>
              <a:buChar char="•"/>
            </a:pPr>
            <a:r>
              <a:rPr lang="en-US" dirty="0" smtClean="0"/>
              <a:t>Be cautious about emails you receive. Some are scams, some are viruses. Don’t click on links or open attachments unless you’re sure you can trust it</a:t>
            </a:r>
          </a:p>
          <a:p>
            <a:pPr eaLnBrk="1">
              <a:buFont typeface="Arial" pitchFamily="34" charset="0"/>
              <a:buChar char="•"/>
            </a:pPr>
            <a:endParaRPr lang="en-US" dirty="0" smtClean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215847CB-379B-4255-8A6E-A65FB255CF2E}" type="slidenum">
              <a:rPr lang="en-US"/>
              <a:pPr/>
              <a:t>11</a:t>
            </a:fld>
            <a:endParaRPr lang="en-US"/>
          </a:p>
        </p:txBody>
      </p:sp>
      <p:sp>
        <p:nvSpPr>
          <p:cNvPr id="5123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503238" y="301625"/>
            <a:ext cx="9070975" cy="1262063"/>
          </a:xfrm>
        </p:spPr>
        <p:txBody>
          <a:bodyPr tIns="36162"/>
          <a:lstStyle/>
          <a:p>
            <a:pPr eaLnBrk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dirty="0" smtClean="0"/>
              <a:t>To Learn More</a:t>
            </a:r>
          </a:p>
        </p:txBody>
      </p:sp>
      <p:sp>
        <p:nvSpPr>
          <p:cNvPr id="5124" name="Rectangle 2"/>
          <p:cNvSpPr>
            <a:spLocks noGrp="1" noChangeArrowheads="1"/>
          </p:cNvSpPr>
          <p:nvPr>
            <p:ph type="subTitle" idx="4294967295"/>
          </p:nvPr>
        </p:nvSpPr>
        <p:spPr>
          <a:xfrm>
            <a:off x="720725" y="1979613"/>
            <a:ext cx="8855075" cy="4140200"/>
          </a:xfrm>
        </p:spPr>
        <p:txBody>
          <a:bodyPr anchor="ctr"/>
          <a:lstStyle/>
          <a:p>
            <a:pPr eaLnBrk="1">
              <a:buFont typeface="Arial" pitchFamily="34" charset="0"/>
              <a:buChar char="•"/>
            </a:pPr>
            <a:r>
              <a:rPr lang="en-US" dirty="0" smtClean="0"/>
              <a:t>PRC, Intro module 7 </a:t>
            </a:r>
            <a:r>
              <a:rPr lang="en-US" dirty="0" smtClean="0">
                <a:hlinkClick r:id="rId3"/>
              </a:rPr>
              <a:t>http://pbdd.org/wp-content/uploads/2015/06/Intro-Mod-7.pdf</a:t>
            </a:r>
            <a:endParaRPr lang="en-US" dirty="0" smtClean="0"/>
          </a:p>
          <a:p>
            <a:pPr eaLnBrk="1">
              <a:buFont typeface="Arial" pitchFamily="34" charset="0"/>
              <a:buChar char="•"/>
            </a:pPr>
            <a:r>
              <a:rPr lang="en-US" dirty="0" smtClean="0"/>
              <a:t>GCF </a:t>
            </a:r>
            <a:r>
              <a:rPr lang="en-US" dirty="0" err="1" smtClean="0"/>
              <a:t>Learnfree</a:t>
            </a:r>
            <a:r>
              <a:rPr lang="en-US" dirty="0" smtClean="0"/>
              <a:t> </a:t>
            </a:r>
            <a:r>
              <a:rPr lang="en-US" dirty="0" smtClean="0">
                <a:hlinkClick r:id="rId4"/>
              </a:rPr>
              <a:t>http://www.gcflearnfree.org/gmail</a:t>
            </a:r>
            <a:endParaRPr lang="en-US" dirty="0" smtClean="0"/>
          </a:p>
          <a:p>
            <a:pPr lvl="1" eaLnBrk="1">
              <a:buFont typeface="Arial" pitchFamily="34" charset="0"/>
              <a:buChar char="•"/>
            </a:pPr>
            <a:r>
              <a:rPr lang="en-US" dirty="0" smtClean="0"/>
              <a:t>Includes modules for </a:t>
            </a:r>
          </a:p>
          <a:p>
            <a:pPr eaLnBrk="1">
              <a:buFont typeface="Arial" pitchFamily="34" charset="0"/>
              <a:buChar char="•"/>
            </a:pPr>
            <a:r>
              <a:rPr lang="en-US" dirty="0" smtClean="0"/>
              <a:t>PRC Tech Tuesday next week- Managing your Inbox</a:t>
            </a:r>
          </a:p>
          <a:p>
            <a:pPr eaLnBrk="1">
              <a:buFont typeface="Arial" pitchFamily="34" charset="0"/>
              <a:buChar char="•"/>
            </a:pPr>
            <a:r>
              <a:rPr lang="en-US" dirty="0" smtClean="0"/>
              <a:t>Google “how do I do xyz in </a:t>
            </a:r>
            <a:r>
              <a:rPr lang="en-US" dirty="0" err="1" smtClean="0"/>
              <a:t>gmail</a:t>
            </a:r>
            <a:r>
              <a:rPr lang="en-US" dirty="0" smtClean="0"/>
              <a:t>” </a:t>
            </a:r>
            <a:r>
              <a:rPr lang="en-US" dirty="0" smtClean="0">
                <a:hlinkClick r:id="rId5"/>
              </a:rPr>
              <a:t>http://www.google.com</a:t>
            </a:r>
            <a:endParaRPr lang="en-US" dirty="0" smtClean="0"/>
          </a:p>
          <a:p>
            <a:pPr eaLnBrk="1">
              <a:buFont typeface="Arial" pitchFamily="34" charset="0"/>
              <a:buChar char="•"/>
            </a:pPr>
            <a:endParaRPr lang="en-US" dirty="0" smtClean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215847CB-379B-4255-8A6E-A65FB255CF2E}" type="slidenum">
              <a:rPr lang="en-US"/>
              <a:pPr/>
              <a:t>2</a:t>
            </a:fld>
            <a:endParaRPr lang="en-US"/>
          </a:p>
        </p:txBody>
      </p:sp>
      <p:sp>
        <p:nvSpPr>
          <p:cNvPr id="5123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503238" y="301625"/>
            <a:ext cx="9070975" cy="1262063"/>
          </a:xfrm>
        </p:spPr>
        <p:txBody>
          <a:bodyPr tIns="36162"/>
          <a:lstStyle/>
          <a:p>
            <a:pPr eaLnBrk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dirty="0" smtClean="0"/>
              <a:t>What Good is Email?</a:t>
            </a:r>
          </a:p>
        </p:txBody>
      </p:sp>
      <p:sp>
        <p:nvSpPr>
          <p:cNvPr id="5124" name="Rectangle 2"/>
          <p:cNvSpPr>
            <a:spLocks noGrp="1" noChangeArrowheads="1"/>
          </p:cNvSpPr>
          <p:nvPr>
            <p:ph type="subTitle" idx="4294967295"/>
          </p:nvPr>
        </p:nvSpPr>
        <p:spPr>
          <a:xfrm>
            <a:off x="720725" y="1979613"/>
            <a:ext cx="8855075" cy="4140200"/>
          </a:xfrm>
        </p:spPr>
        <p:txBody>
          <a:bodyPr anchor="ctr"/>
          <a:lstStyle/>
          <a:p>
            <a:pPr eaLnBrk="1"/>
            <a:r>
              <a:rPr lang="en-US" dirty="0" smtClean="0"/>
              <a:t>What can you do with an email account?</a:t>
            </a:r>
          </a:p>
          <a:p>
            <a:pPr eaLnBrk="1">
              <a:buFont typeface="Arial" pitchFamily="34" charset="0"/>
              <a:buChar char="•"/>
            </a:pPr>
            <a:r>
              <a:rPr lang="en-US" dirty="0" smtClean="0"/>
              <a:t>Communicate with Friends and Family</a:t>
            </a:r>
          </a:p>
          <a:p>
            <a:pPr eaLnBrk="1">
              <a:buFont typeface="Arial" pitchFamily="34" charset="0"/>
              <a:buChar char="•"/>
            </a:pPr>
            <a:r>
              <a:rPr lang="en-US" dirty="0" smtClean="0"/>
              <a:t>Have an identity on the internet</a:t>
            </a:r>
          </a:p>
          <a:p>
            <a:pPr eaLnBrk="1">
              <a:buFont typeface="Arial" pitchFamily="34" charset="0"/>
              <a:buChar char="•"/>
            </a:pPr>
            <a:r>
              <a:rPr lang="en-US" dirty="0" smtClean="0"/>
              <a:t>Interact with Businesses (coupons, buy stuff)</a:t>
            </a:r>
          </a:p>
          <a:p>
            <a:pPr eaLnBrk="1">
              <a:buFont typeface="Arial" pitchFamily="34" charset="0"/>
              <a:buChar char="•"/>
            </a:pPr>
            <a:r>
              <a:rPr lang="en-US" dirty="0" smtClean="0"/>
              <a:t>Apply for jobs</a:t>
            </a:r>
          </a:p>
          <a:p>
            <a:pPr eaLnBrk="1">
              <a:buFont typeface="Arial" pitchFamily="34" charset="0"/>
              <a:buChar char="•"/>
            </a:pPr>
            <a:r>
              <a:rPr lang="en-US" dirty="0" smtClean="0"/>
              <a:t>Receive unwanted junk </a:t>
            </a:r>
          </a:p>
          <a:p>
            <a:pPr eaLnBrk="1">
              <a:buFont typeface="Arial" pitchFamily="34" charset="0"/>
              <a:buChar char="•"/>
            </a:pPr>
            <a:endParaRPr lang="en-US" dirty="0" smtClean="0"/>
          </a:p>
        </p:txBody>
      </p:sp>
      <p:pic>
        <p:nvPicPr>
          <p:cNvPr id="5427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421312" y="4999037"/>
            <a:ext cx="981075" cy="742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4275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164512" y="2484437"/>
            <a:ext cx="762000" cy="819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215847CB-379B-4255-8A6E-A65FB255CF2E}" type="slidenum">
              <a:rPr lang="en-US"/>
              <a:pPr/>
              <a:t>3</a:t>
            </a:fld>
            <a:endParaRPr lang="en-US"/>
          </a:p>
        </p:txBody>
      </p:sp>
      <p:sp>
        <p:nvSpPr>
          <p:cNvPr id="5123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503238" y="301625"/>
            <a:ext cx="9070975" cy="1262063"/>
          </a:xfrm>
        </p:spPr>
        <p:txBody>
          <a:bodyPr tIns="36162"/>
          <a:lstStyle/>
          <a:p>
            <a:pPr eaLnBrk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dirty="0" smtClean="0"/>
              <a:t>What do I need?</a:t>
            </a:r>
          </a:p>
        </p:txBody>
      </p:sp>
      <p:sp>
        <p:nvSpPr>
          <p:cNvPr id="5124" name="Rectangle 2"/>
          <p:cNvSpPr>
            <a:spLocks noGrp="1" noChangeArrowheads="1"/>
          </p:cNvSpPr>
          <p:nvPr>
            <p:ph type="subTitle" idx="4294967295"/>
          </p:nvPr>
        </p:nvSpPr>
        <p:spPr>
          <a:xfrm>
            <a:off x="720725" y="1979613"/>
            <a:ext cx="8855075" cy="4140200"/>
          </a:xfrm>
        </p:spPr>
        <p:txBody>
          <a:bodyPr anchor="ctr"/>
          <a:lstStyle/>
          <a:p>
            <a:pPr eaLnBrk="1"/>
            <a:r>
              <a:rPr lang="en-US" dirty="0" smtClean="0"/>
              <a:t>What will it cost me for email?</a:t>
            </a:r>
          </a:p>
          <a:p>
            <a:pPr eaLnBrk="1">
              <a:buFont typeface="Arial" pitchFamily="34" charset="0"/>
              <a:buChar char="•"/>
            </a:pPr>
            <a:r>
              <a:rPr lang="en-US" dirty="0" smtClean="0"/>
              <a:t>Need access to a computer, tablet, or phone</a:t>
            </a:r>
          </a:p>
          <a:p>
            <a:pPr eaLnBrk="1">
              <a:buFont typeface="Arial" pitchFamily="34" charset="0"/>
              <a:buChar char="•"/>
            </a:pPr>
            <a:r>
              <a:rPr lang="en-US" dirty="0" smtClean="0"/>
              <a:t>Need access to the Internet</a:t>
            </a:r>
          </a:p>
          <a:p>
            <a:pPr eaLnBrk="1">
              <a:buFont typeface="Arial" pitchFamily="34" charset="0"/>
              <a:buChar char="•"/>
            </a:pPr>
            <a:r>
              <a:rPr lang="en-US" dirty="0" smtClean="0"/>
              <a:t>Email account is free</a:t>
            </a:r>
          </a:p>
          <a:p>
            <a:pPr eaLnBrk="1">
              <a:buFont typeface="Arial" pitchFamily="34" charset="0"/>
              <a:buChar char="•"/>
            </a:pPr>
            <a:endParaRPr lang="en-US" dirty="0" smtClean="0"/>
          </a:p>
          <a:p>
            <a:pPr eaLnBrk="1">
              <a:buFont typeface="Arial" pitchFamily="34" charset="0"/>
              <a:buChar char="•"/>
            </a:pPr>
            <a:endParaRPr lang="en-US" dirty="0" smtClean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215847CB-379B-4255-8A6E-A65FB255CF2E}" type="slidenum">
              <a:rPr lang="en-US"/>
              <a:pPr/>
              <a:t>4</a:t>
            </a:fld>
            <a:endParaRPr lang="en-US"/>
          </a:p>
        </p:txBody>
      </p:sp>
      <p:sp>
        <p:nvSpPr>
          <p:cNvPr id="5123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503238" y="301625"/>
            <a:ext cx="9070975" cy="1262063"/>
          </a:xfrm>
        </p:spPr>
        <p:txBody>
          <a:bodyPr tIns="36162"/>
          <a:lstStyle/>
          <a:p>
            <a:pPr eaLnBrk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dirty="0" smtClean="0"/>
              <a:t>How do I get one?</a:t>
            </a:r>
          </a:p>
        </p:txBody>
      </p:sp>
      <p:sp>
        <p:nvSpPr>
          <p:cNvPr id="5124" name="Rectangle 2"/>
          <p:cNvSpPr>
            <a:spLocks noGrp="1" noChangeArrowheads="1"/>
          </p:cNvSpPr>
          <p:nvPr>
            <p:ph type="subTitle" idx="4294967295"/>
          </p:nvPr>
        </p:nvSpPr>
        <p:spPr>
          <a:xfrm>
            <a:off x="720725" y="1979613"/>
            <a:ext cx="8855075" cy="4140200"/>
          </a:xfrm>
        </p:spPr>
        <p:txBody>
          <a:bodyPr anchor="ctr"/>
          <a:lstStyle/>
          <a:p>
            <a:pPr eaLnBrk="1"/>
            <a:r>
              <a:rPr lang="en-US" dirty="0" smtClean="0"/>
              <a:t>What do I need to do?</a:t>
            </a:r>
          </a:p>
          <a:p>
            <a:pPr eaLnBrk="1">
              <a:buFont typeface="Arial" pitchFamily="34" charset="0"/>
              <a:buChar char="•"/>
            </a:pPr>
            <a:r>
              <a:rPr lang="en-US" dirty="0" smtClean="0"/>
              <a:t>Choose a service provider (Google)</a:t>
            </a:r>
          </a:p>
          <a:p>
            <a:pPr eaLnBrk="1">
              <a:buFont typeface="Arial" pitchFamily="34" charset="0"/>
              <a:buChar char="•"/>
            </a:pPr>
            <a:r>
              <a:rPr lang="en-US" dirty="0" smtClean="0"/>
              <a:t>Choose an available name (</a:t>
            </a:r>
            <a:r>
              <a:rPr lang="en-US" dirty="0" err="1" smtClean="0"/>
              <a:t>name@provider</a:t>
            </a:r>
            <a:r>
              <a:rPr lang="en-US" dirty="0" smtClean="0"/>
              <a:t>)</a:t>
            </a:r>
          </a:p>
          <a:p>
            <a:pPr eaLnBrk="1">
              <a:buFont typeface="Arial" pitchFamily="34" charset="0"/>
              <a:buChar char="•"/>
            </a:pPr>
            <a:r>
              <a:rPr lang="en-US" dirty="0" smtClean="0"/>
              <a:t>Choose a secure password you will remember</a:t>
            </a:r>
          </a:p>
          <a:p>
            <a:pPr eaLnBrk="1">
              <a:buFont typeface="Arial" pitchFamily="34" charset="0"/>
              <a:buChar char="•"/>
            </a:pPr>
            <a:r>
              <a:rPr lang="en-US" dirty="0" smtClean="0"/>
              <a:t>Set up the account on-line</a:t>
            </a:r>
          </a:p>
          <a:p>
            <a:pPr eaLnBrk="1">
              <a:buFont typeface="Arial" pitchFamily="34" charset="0"/>
              <a:buChar char="•"/>
            </a:pPr>
            <a:endParaRPr lang="en-US" dirty="0" smtClean="0"/>
          </a:p>
          <a:p>
            <a:pPr eaLnBrk="1">
              <a:buFont typeface="Arial" pitchFamily="34" charset="0"/>
              <a:buChar char="•"/>
            </a:pPr>
            <a:endParaRPr lang="en-US" dirty="0" smtClean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215847CB-379B-4255-8A6E-A65FB255CF2E}" type="slidenum">
              <a:rPr lang="en-US"/>
              <a:pPr/>
              <a:t>5</a:t>
            </a:fld>
            <a:endParaRPr lang="en-US" dirty="0"/>
          </a:p>
        </p:txBody>
      </p:sp>
      <p:sp>
        <p:nvSpPr>
          <p:cNvPr id="5123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503238" y="301625"/>
            <a:ext cx="9070975" cy="1262063"/>
          </a:xfrm>
        </p:spPr>
        <p:txBody>
          <a:bodyPr tIns="36162"/>
          <a:lstStyle/>
          <a:p>
            <a:pPr eaLnBrk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dirty="0" smtClean="0"/>
              <a:t>Let’s get started!</a:t>
            </a:r>
          </a:p>
        </p:txBody>
      </p:sp>
      <p:sp>
        <p:nvSpPr>
          <p:cNvPr id="5124" name="Rectangle 2"/>
          <p:cNvSpPr>
            <a:spLocks noGrp="1" noChangeArrowheads="1"/>
          </p:cNvSpPr>
          <p:nvPr>
            <p:ph type="subTitle" idx="4294967295"/>
          </p:nvPr>
        </p:nvSpPr>
        <p:spPr>
          <a:xfrm>
            <a:off x="720725" y="1979613"/>
            <a:ext cx="8855075" cy="4140200"/>
          </a:xfrm>
        </p:spPr>
        <p:txBody>
          <a:bodyPr anchor="ctr"/>
          <a:lstStyle/>
          <a:p>
            <a:pPr eaLnBrk="1"/>
            <a:r>
              <a:rPr lang="en-US" dirty="0" smtClean="0"/>
              <a:t>Steps:</a:t>
            </a:r>
          </a:p>
          <a:p>
            <a:pPr eaLnBrk="1">
              <a:buFont typeface="Arial" pitchFamily="34" charset="0"/>
              <a:buChar char="•"/>
            </a:pPr>
            <a:r>
              <a:rPr lang="en-US" dirty="0" smtClean="0"/>
              <a:t>Open a web browser (Firefox)</a:t>
            </a:r>
          </a:p>
          <a:p>
            <a:pPr eaLnBrk="1">
              <a:buFont typeface="Arial" pitchFamily="34" charset="0"/>
              <a:buChar char="•"/>
            </a:pPr>
            <a:r>
              <a:rPr lang="en-US" dirty="0" smtClean="0"/>
              <a:t>Enter gmail.com in the address bar</a:t>
            </a:r>
          </a:p>
          <a:p>
            <a:pPr eaLnBrk="1">
              <a:buFont typeface="Arial" pitchFamily="34" charset="0"/>
              <a:buChar char="•"/>
            </a:pPr>
            <a:r>
              <a:rPr lang="en-US" dirty="0" smtClean="0"/>
              <a:t>Click on Create Account in the upper right corner</a:t>
            </a:r>
          </a:p>
          <a:p>
            <a:pPr eaLnBrk="1">
              <a:buFont typeface="Arial" pitchFamily="34" charset="0"/>
              <a:buChar char="•"/>
            </a:pPr>
            <a:endParaRPr lang="en-US" dirty="0" smtClean="0"/>
          </a:p>
          <a:p>
            <a:pPr eaLnBrk="1">
              <a:buFont typeface="Arial" pitchFamily="34" charset="0"/>
              <a:buChar char="•"/>
            </a:pPr>
            <a:endParaRPr lang="en-US" dirty="0" smtClean="0"/>
          </a:p>
        </p:txBody>
      </p:sp>
      <p:pic>
        <p:nvPicPr>
          <p:cNvPr id="55298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601912" y="4694236"/>
            <a:ext cx="5029200" cy="20401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215847CB-379B-4255-8A6E-A65FB255CF2E}" type="slidenum">
              <a:rPr lang="en-US"/>
              <a:pPr/>
              <a:t>6</a:t>
            </a:fld>
            <a:endParaRPr lang="en-US"/>
          </a:p>
        </p:txBody>
      </p:sp>
      <p:sp>
        <p:nvSpPr>
          <p:cNvPr id="5123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503238" y="301625"/>
            <a:ext cx="9070975" cy="1262063"/>
          </a:xfrm>
        </p:spPr>
        <p:txBody>
          <a:bodyPr tIns="36162"/>
          <a:lstStyle/>
          <a:p>
            <a:pPr eaLnBrk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dirty="0" smtClean="0"/>
              <a:t>Entering Required Information</a:t>
            </a:r>
          </a:p>
        </p:txBody>
      </p:sp>
      <p:sp>
        <p:nvSpPr>
          <p:cNvPr id="5124" name="Rectangle 2"/>
          <p:cNvSpPr>
            <a:spLocks noGrp="1" noChangeArrowheads="1"/>
          </p:cNvSpPr>
          <p:nvPr>
            <p:ph type="subTitle" idx="4294967295"/>
          </p:nvPr>
        </p:nvSpPr>
        <p:spPr>
          <a:xfrm>
            <a:off x="696912" y="2332037"/>
            <a:ext cx="8855075" cy="3733800"/>
          </a:xfrm>
        </p:spPr>
        <p:txBody>
          <a:bodyPr anchor="ctr"/>
          <a:lstStyle/>
          <a:p>
            <a:pPr marL="514350" indent="-514350" eaLnBrk="1">
              <a:buFont typeface="Arial" pitchFamily="34" charset="0"/>
              <a:buChar char="•"/>
            </a:pPr>
            <a:r>
              <a:rPr lang="en-US" sz="2800" dirty="0" smtClean="0"/>
              <a:t>Name</a:t>
            </a:r>
          </a:p>
          <a:p>
            <a:pPr eaLnBrk="1">
              <a:buFont typeface="Arial" pitchFamily="34" charset="0"/>
              <a:buChar char="•"/>
            </a:pPr>
            <a:r>
              <a:rPr lang="en-US" sz="2800" dirty="0" smtClean="0"/>
              <a:t>Email account (Keep trying until it stops complaining, or take one of their suggestions)</a:t>
            </a:r>
          </a:p>
          <a:p>
            <a:pPr eaLnBrk="1">
              <a:buFont typeface="Arial" pitchFamily="34" charset="0"/>
              <a:buChar char="•"/>
            </a:pPr>
            <a:r>
              <a:rPr lang="en-US" sz="2800" dirty="0" smtClean="0"/>
              <a:t>Password - not words, mix letters &amp; punctuation, something you will remember- the first letter of words from your favorite song, or A phrase I will be “sure” to remember </a:t>
            </a:r>
            <a:r>
              <a:rPr lang="en-US" sz="2800" dirty="0" smtClean="0">
                <a:sym typeface="Wingdings" pitchFamily="2" charset="2"/>
              </a:rPr>
              <a:t> Ap1wb”s”tr</a:t>
            </a:r>
          </a:p>
          <a:p>
            <a:pPr eaLnBrk="1">
              <a:buFont typeface="Arial" pitchFamily="34" charset="0"/>
              <a:buChar char="•"/>
            </a:pPr>
            <a:r>
              <a:rPr lang="en-US" sz="2800" dirty="0" smtClean="0">
                <a:sym typeface="Wingdings" pitchFamily="2" charset="2"/>
              </a:rPr>
              <a:t>Birthday- you don’t have to be honest, but …</a:t>
            </a:r>
          </a:p>
          <a:p>
            <a:pPr eaLnBrk="1">
              <a:buFont typeface="Arial" pitchFamily="34" charset="0"/>
              <a:buChar char="•"/>
            </a:pPr>
            <a:r>
              <a:rPr lang="en-US" sz="2800" dirty="0" smtClean="0">
                <a:sym typeface="Wingdings" pitchFamily="2" charset="2"/>
              </a:rPr>
              <a:t>Gender</a:t>
            </a:r>
            <a:endParaRPr lang="en-US" sz="2800" dirty="0" smtClean="0"/>
          </a:p>
          <a:p>
            <a:pPr eaLnBrk="1">
              <a:buFont typeface="Arial" pitchFamily="34" charset="0"/>
              <a:buChar char="•"/>
            </a:pPr>
            <a:endParaRPr lang="en-US" dirty="0" smtClean="0"/>
          </a:p>
          <a:p>
            <a:pPr eaLnBrk="1">
              <a:buFont typeface="Arial" pitchFamily="34" charset="0"/>
              <a:buChar char="•"/>
            </a:pPr>
            <a:endParaRPr lang="en-US" dirty="0" smtClean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215847CB-379B-4255-8A6E-A65FB255CF2E}" type="slidenum">
              <a:rPr lang="en-US"/>
              <a:pPr/>
              <a:t>7</a:t>
            </a:fld>
            <a:endParaRPr lang="en-US"/>
          </a:p>
        </p:txBody>
      </p:sp>
      <p:sp>
        <p:nvSpPr>
          <p:cNvPr id="5123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503238" y="301625"/>
            <a:ext cx="9070975" cy="1262063"/>
          </a:xfrm>
        </p:spPr>
        <p:txBody>
          <a:bodyPr tIns="36162"/>
          <a:lstStyle/>
          <a:p>
            <a:pPr eaLnBrk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dirty="0" smtClean="0"/>
              <a:t>Entering Other Information</a:t>
            </a:r>
          </a:p>
        </p:txBody>
      </p:sp>
      <p:sp>
        <p:nvSpPr>
          <p:cNvPr id="5124" name="Rectangle 2"/>
          <p:cNvSpPr>
            <a:spLocks noGrp="1" noChangeArrowheads="1"/>
          </p:cNvSpPr>
          <p:nvPr>
            <p:ph type="subTitle" idx="4294967295"/>
          </p:nvPr>
        </p:nvSpPr>
        <p:spPr>
          <a:xfrm>
            <a:off x="696912" y="1112837"/>
            <a:ext cx="8839200" cy="5181600"/>
          </a:xfrm>
        </p:spPr>
        <p:txBody>
          <a:bodyPr anchor="ctr"/>
          <a:lstStyle/>
          <a:p>
            <a:pPr marL="514350" indent="-514350" eaLnBrk="1">
              <a:buFont typeface="Arial" pitchFamily="34" charset="0"/>
              <a:buChar char="•"/>
            </a:pPr>
            <a:endParaRPr lang="en-US" sz="2800" dirty="0" smtClean="0"/>
          </a:p>
          <a:p>
            <a:pPr eaLnBrk="1">
              <a:buFont typeface="Arial" pitchFamily="34" charset="0"/>
              <a:buChar char="•"/>
            </a:pPr>
            <a:r>
              <a:rPr lang="en-US" sz="2800" dirty="0" smtClean="0"/>
              <a:t>Mobile Phone (optional)</a:t>
            </a:r>
          </a:p>
          <a:p>
            <a:pPr eaLnBrk="1"/>
            <a:r>
              <a:rPr lang="en-US" sz="2800" dirty="0" smtClean="0"/>
              <a:t>							Useful if you forget your password</a:t>
            </a:r>
          </a:p>
          <a:p>
            <a:pPr eaLnBrk="1">
              <a:buFont typeface="Arial" pitchFamily="34" charset="0"/>
              <a:buChar char="•"/>
            </a:pPr>
            <a:r>
              <a:rPr lang="en-US" sz="2800" dirty="0" smtClean="0"/>
              <a:t>Another email (optional)</a:t>
            </a:r>
          </a:p>
          <a:p>
            <a:pPr eaLnBrk="1">
              <a:buFont typeface="Arial" pitchFamily="34" charset="0"/>
              <a:buChar char="•"/>
            </a:pPr>
            <a:r>
              <a:rPr lang="en-US" sz="2800" dirty="0" smtClean="0"/>
              <a:t>Default Homepage – uncheck this box</a:t>
            </a:r>
          </a:p>
          <a:p>
            <a:pPr eaLnBrk="1">
              <a:buFont typeface="Arial" pitchFamily="34" charset="0"/>
              <a:buChar char="•"/>
            </a:pPr>
            <a:r>
              <a:rPr lang="en-US" sz="2800" dirty="0" smtClean="0"/>
              <a:t>Prove you’re not a robot – type the text from photo into the box</a:t>
            </a:r>
          </a:p>
          <a:p>
            <a:pPr eaLnBrk="1">
              <a:buFont typeface="Arial" pitchFamily="34" charset="0"/>
              <a:buChar char="•"/>
            </a:pPr>
            <a:r>
              <a:rPr lang="en-US" sz="2800" dirty="0" smtClean="0">
                <a:sym typeface="Wingdings" pitchFamily="2" charset="2"/>
              </a:rPr>
              <a:t>Location (United States)</a:t>
            </a:r>
          </a:p>
          <a:p>
            <a:pPr eaLnBrk="1">
              <a:buFont typeface="Arial" pitchFamily="34" charset="0"/>
              <a:buChar char="•"/>
            </a:pPr>
            <a:r>
              <a:rPr lang="en-US" sz="2800" dirty="0" smtClean="0">
                <a:sym typeface="Wingdings" pitchFamily="2" charset="2"/>
              </a:rPr>
              <a:t>Accept Terms and Conditions. Read these if you want. You must agree to them in order to create an account</a:t>
            </a:r>
            <a:endParaRPr lang="en-US" dirty="0" smtClean="0"/>
          </a:p>
          <a:p>
            <a:pPr eaLnBrk="1">
              <a:buFont typeface="Arial" pitchFamily="34" charset="0"/>
              <a:buChar char="•"/>
            </a:pPr>
            <a:endParaRPr lang="en-US" dirty="0" smtClean="0"/>
          </a:p>
        </p:txBody>
      </p:sp>
      <p:cxnSp>
        <p:nvCxnSpPr>
          <p:cNvPr id="6" name="Straight Arrow Connector 5"/>
          <p:cNvCxnSpPr/>
          <p:nvPr/>
        </p:nvCxnSpPr>
        <p:spPr bwMode="auto">
          <a:xfrm flipH="1" flipV="1">
            <a:off x="2906712" y="1570037"/>
            <a:ext cx="381000" cy="228600"/>
          </a:xfrm>
          <a:prstGeom prst="straightConnector1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8" name="Straight Arrow Connector 7"/>
          <p:cNvCxnSpPr/>
          <p:nvPr/>
        </p:nvCxnSpPr>
        <p:spPr bwMode="auto">
          <a:xfrm flipH="1">
            <a:off x="2830512" y="1951037"/>
            <a:ext cx="533400" cy="304800"/>
          </a:xfrm>
          <a:prstGeom prst="straightConnector1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215847CB-379B-4255-8A6E-A65FB255CF2E}" type="slidenum">
              <a:rPr lang="en-US"/>
              <a:pPr/>
              <a:t>8</a:t>
            </a:fld>
            <a:endParaRPr lang="en-US"/>
          </a:p>
        </p:txBody>
      </p:sp>
      <p:sp>
        <p:nvSpPr>
          <p:cNvPr id="5123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503238" y="301625"/>
            <a:ext cx="9070975" cy="1262063"/>
          </a:xfrm>
        </p:spPr>
        <p:txBody>
          <a:bodyPr tIns="36162"/>
          <a:lstStyle/>
          <a:p>
            <a:pPr eaLnBrk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dirty="0" smtClean="0"/>
              <a:t>Ready to go!</a:t>
            </a:r>
          </a:p>
        </p:txBody>
      </p:sp>
      <p:sp>
        <p:nvSpPr>
          <p:cNvPr id="5124" name="Rectangle 2"/>
          <p:cNvSpPr>
            <a:spLocks noGrp="1" noChangeArrowheads="1"/>
          </p:cNvSpPr>
          <p:nvPr>
            <p:ph type="subTitle" idx="4294967295"/>
          </p:nvPr>
        </p:nvSpPr>
        <p:spPr>
          <a:xfrm>
            <a:off x="720725" y="1979613"/>
            <a:ext cx="8855075" cy="4140200"/>
          </a:xfrm>
        </p:spPr>
        <p:txBody>
          <a:bodyPr anchor="ctr"/>
          <a:lstStyle/>
          <a:p>
            <a:pPr eaLnBrk="1"/>
            <a:r>
              <a:rPr lang="en-US" dirty="0" smtClean="0"/>
              <a:t>After clicking Next, if all the information is good, you should get a Welcome! message</a:t>
            </a:r>
          </a:p>
          <a:p>
            <a:pPr eaLnBrk="1">
              <a:buFont typeface="Arial" pitchFamily="34" charset="0"/>
              <a:buChar char="•"/>
            </a:pPr>
            <a:r>
              <a:rPr lang="en-US" dirty="0" smtClean="0"/>
              <a:t>Click “Continue to Gmail” button</a:t>
            </a:r>
          </a:p>
          <a:p>
            <a:pPr eaLnBrk="1">
              <a:buFont typeface="Arial" pitchFamily="34" charset="0"/>
              <a:buChar char="•"/>
            </a:pPr>
            <a:r>
              <a:rPr lang="en-US" dirty="0" smtClean="0"/>
              <a:t>Make sure you remember your email account name and your password</a:t>
            </a:r>
          </a:p>
          <a:p>
            <a:pPr eaLnBrk="1">
              <a:buFont typeface="Arial" pitchFamily="34" charset="0"/>
              <a:buChar char="•"/>
            </a:pPr>
            <a:endParaRPr lang="en-US" dirty="0" smtClean="0"/>
          </a:p>
          <a:p>
            <a:pPr eaLnBrk="1">
              <a:buFont typeface="Arial" pitchFamily="34" charset="0"/>
              <a:buChar char="•"/>
            </a:pPr>
            <a:endParaRPr lang="en-US" dirty="0" smtClean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215847CB-379B-4255-8A6E-A65FB255CF2E}" type="slidenum">
              <a:rPr lang="en-US"/>
              <a:pPr/>
              <a:t>9</a:t>
            </a:fld>
            <a:endParaRPr lang="en-US"/>
          </a:p>
        </p:txBody>
      </p:sp>
      <p:sp>
        <p:nvSpPr>
          <p:cNvPr id="5123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503238" y="301625"/>
            <a:ext cx="9070975" cy="1262063"/>
          </a:xfrm>
        </p:spPr>
        <p:txBody>
          <a:bodyPr tIns="36162"/>
          <a:lstStyle/>
          <a:p>
            <a:pPr eaLnBrk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dirty="0" smtClean="0"/>
              <a:t>Using Email: An Introduction</a:t>
            </a:r>
          </a:p>
        </p:txBody>
      </p:sp>
      <p:sp>
        <p:nvSpPr>
          <p:cNvPr id="5124" name="Rectangle 2"/>
          <p:cNvSpPr>
            <a:spLocks noGrp="1" noChangeArrowheads="1"/>
          </p:cNvSpPr>
          <p:nvPr>
            <p:ph type="subTitle" idx="4294967295"/>
          </p:nvPr>
        </p:nvSpPr>
        <p:spPr>
          <a:xfrm>
            <a:off x="720725" y="1979613"/>
            <a:ext cx="8855075" cy="4140200"/>
          </a:xfrm>
        </p:spPr>
        <p:txBody>
          <a:bodyPr anchor="ctr"/>
          <a:lstStyle/>
          <a:p>
            <a:pPr eaLnBrk="1"/>
            <a:r>
              <a:rPr lang="en-US" dirty="0" smtClean="0"/>
              <a:t>Parts of your Email Window</a:t>
            </a:r>
          </a:p>
          <a:p>
            <a:pPr eaLnBrk="1"/>
            <a:r>
              <a:rPr lang="en-US" dirty="0" smtClean="0"/>
              <a:t>Invitations from Google to use other Services</a:t>
            </a:r>
          </a:p>
          <a:p>
            <a:pPr eaLnBrk="1"/>
            <a:r>
              <a:rPr lang="en-US" dirty="0" smtClean="0"/>
              <a:t>Inbox – Tabs and Labels</a:t>
            </a:r>
          </a:p>
          <a:p>
            <a:pPr eaLnBrk="1"/>
            <a:r>
              <a:rPr lang="en-US" dirty="0" smtClean="0"/>
              <a:t>Reading Email</a:t>
            </a:r>
          </a:p>
          <a:p>
            <a:pPr eaLnBrk="1"/>
            <a:r>
              <a:rPr lang="en-US" dirty="0" smtClean="0"/>
              <a:t>Sending Email</a:t>
            </a:r>
          </a:p>
          <a:p>
            <a:pPr eaLnBrk="1"/>
            <a:r>
              <a:rPr lang="en-US" dirty="0" smtClean="0"/>
              <a:t>Filing Email</a:t>
            </a:r>
          </a:p>
          <a:p>
            <a:pPr eaLnBrk="1"/>
            <a:endParaRPr lang="en-US" dirty="0" smtClean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Arial"/>
        <a:ea typeface="Microsoft YaHei"/>
        <a:cs typeface=""/>
      </a:majorFont>
      <a:minorFont>
        <a:latin typeface="Arial"/>
        <a:ea typeface="Microsoft YaHei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effectLst/>
            <a:latin typeface="Arial" charset="0"/>
            <a:ea typeface="Microsoft YaHei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effectLst/>
            <a:latin typeface="Arial" charset="0"/>
            <a:ea typeface="Microsoft YaHei" charset="-122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Arial"/>
        <a:ea typeface=""/>
        <a:cs typeface="Arial Unicode MS"/>
      </a:majorFont>
      <a:minorFont>
        <a:latin typeface="Arial"/>
        <a:ea typeface=""/>
        <a:cs typeface="Arial Unicode M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effectLst/>
            <a:latin typeface="Arial" charset="0"/>
            <a:ea typeface="Microsoft YaHei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effectLst/>
            <a:latin typeface="Arial" charset="0"/>
            <a:ea typeface="Microsoft YaHei" charset="-122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2_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Arial"/>
        <a:ea typeface=""/>
        <a:cs typeface="Arial Unicode MS"/>
      </a:majorFont>
      <a:minorFont>
        <a:latin typeface="Arial"/>
        <a:ea typeface=""/>
        <a:cs typeface="Arial Unicode M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effectLst/>
            <a:latin typeface="Arial" charset="0"/>
            <a:ea typeface="Microsoft YaHei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effectLst/>
            <a:latin typeface="Arial" charset="0"/>
            <a:ea typeface="Microsoft YaHei" charset="-122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3_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Arial"/>
        <a:ea typeface=""/>
        <a:cs typeface="Arial Unicode MS"/>
      </a:majorFont>
      <a:minorFont>
        <a:latin typeface="Arial"/>
        <a:ea typeface=""/>
        <a:cs typeface="Arial Unicode M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effectLst/>
            <a:latin typeface="Arial" charset="0"/>
            <a:ea typeface="Microsoft YaHei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effectLst/>
            <a:latin typeface="Arial" charset="0"/>
            <a:ea typeface="Microsoft YaHei" charset="-122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598</TotalTime>
  <Words>440</Words>
  <Application>Microsoft Office PowerPoint</Application>
  <PresentationFormat>Custom</PresentationFormat>
  <Paragraphs>84</Paragraphs>
  <Slides>11</Slides>
  <Notes>11</Notes>
  <HiddenSlides>0</HiddenSlides>
  <MMClips>0</MMClips>
  <ScaleCrop>false</ScaleCrop>
  <HeadingPairs>
    <vt:vector size="4" baseType="variant">
      <vt:variant>
        <vt:lpstr>Theme</vt:lpstr>
      </vt:variant>
      <vt:variant>
        <vt:i4>4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Office Theme</vt:lpstr>
      <vt:lpstr>1_Office Theme</vt:lpstr>
      <vt:lpstr>2_Office Theme</vt:lpstr>
      <vt:lpstr>3_Office Theme</vt:lpstr>
      <vt:lpstr>Tech Tuesday: Setting up Emai  http://pbdd.org/wp-content/uploads/2015/06/PRC-TechTuesday-SettingUpEmail.pptx</vt:lpstr>
      <vt:lpstr>What Good is Email?</vt:lpstr>
      <vt:lpstr>What do I need?</vt:lpstr>
      <vt:lpstr>How do I get one?</vt:lpstr>
      <vt:lpstr>Let’s get started!</vt:lpstr>
      <vt:lpstr>Entering Required Information</vt:lpstr>
      <vt:lpstr>Entering Other Information</vt:lpstr>
      <vt:lpstr>Ready to go!</vt:lpstr>
      <vt:lpstr>Using Email: An Introduction</vt:lpstr>
      <vt:lpstr>Using Email: The Rest</vt:lpstr>
      <vt:lpstr>To Learn More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Tech Tuesday: Your Topic</dc:title>
  <dc:creator>Katherine Lato</dc:creator>
  <cp:lastModifiedBy>Owner</cp:lastModifiedBy>
  <cp:revision>29</cp:revision>
  <cp:lastPrinted>1601-01-01T00:00:00Z</cp:lastPrinted>
  <dcterms:created xsi:type="dcterms:W3CDTF">2015-06-18T02:39:01Z</dcterms:created>
  <dcterms:modified xsi:type="dcterms:W3CDTF">2015-06-30T18:24:15Z</dcterms:modified>
</cp:coreProperties>
</file>