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54" r:id="rId5"/>
    <p:sldMasterId id="2147483770" r:id="rId6"/>
  </p:sldMasterIdLst>
  <p:notesMasterIdLst>
    <p:notesMasterId r:id="rId24"/>
  </p:notesMasterIdLst>
  <p:sldIdLst>
    <p:sldId id="259" r:id="rId7"/>
    <p:sldId id="2147482565" r:id="rId8"/>
    <p:sldId id="2147481940" r:id="rId9"/>
    <p:sldId id="2147482563" r:id="rId10"/>
    <p:sldId id="2147482561" r:id="rId11"/>
    <p:sldId id="2147482576" r:id="rId12"/>
    <p:sldId id="2147482566" r:id="rId13"/>
    <p:sldId id="2147482567" r:id="rId14"/>
    <p:sldId id="2147482568" r:id="rId15"/>
    <p:sldId id="2147482569" r:id="rId16"/>
    <p:sldId id="2147482570" r:id="rId17"/>
    <p:sldId id="2147482571" r:id="rId18"/>
    <p:sldId id="2147481126" r:id="rId19"/>
    <p:sldId id="2147482572" r:id="rId20"/>
    <p:sldId id="2147482573" r:id="rId21"/>
    <p:sldId id="2147482574" r:id="rId22"/>
    <p:sldId id="2147482575"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E2FE"/>
    <a:srgbClr val="DBB9FD"/>
    <a:srgbClr val="230046"/>
    <a:srgbClr val="020004"/>
    <a:srgbClr val="3E006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5B5E2B9-2554-411B-BE1F-7F818746878F}" v="1" dt="2026-03-06T19:10:58.82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645" autoAdjust="0"/>
  </p:normalViewPr>
  <p:slideViewPr>
    <p:cSldViewPr snapToGrid="0">
      <p:cViewPr varScale="1">
        <p:scale>
          <a:sx n="63" d="100"/>
          <a:sy n="63" d="100"/>
        </p:scale>
        <p:origin x="2268"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ryl Schaal (SYNAXIS CORPORATION)" userId="a951ecaa-969a-4477-a8c9-df0dfa026182" providerId="ADAL" clId="{D0AAE726-D89D-4154-A647-415333C730E1}"/>
    <pc:docChg chg="custSel modSld">
      <pc:chgData name="Daryl Schaal (SYNAXIS CORPORATION)" userId="a951ecaa-969a-4477-a8c9-df0dfa026182" providerId="ADAL" clId="{D0AAE726-D89D-4154-A647-415333C730E1}" dt="2026-03-06T19:10:58.821" v="1"/>
      <pc:docMkLst>
        <pc:docMk/>
      </pc:docMkLst>
      <pc:sldChg chg="addSp delSp modSp mod">
        <pc:chgData name="Daryl Schaal (SYNAXIS CORPORATION)" userId="a951ecaa-969a-4477-a8c9-df0dfa026182" providerId="ADAL" clId="{D0AAE726-D89D-4154-A647-415333C730E1}" dt="2026-03-06T19:10:58.821" v="1"/>
        <pc:sldMkLst>
          <pc:docMk/>
          <pc:sldMk cId="2356862959" sldId="2147482561"/>
        </pc:sldMkLst>
        <pc:grpChg chg="del">
          <ac:chgData name="Daryl Schaal (SYNAXIS CORPORATION)" userId="a951ecaa-969a-4477-a8c9-df0dfa026182" providerId="ADAL" clId="{D0AAE726-D89D-4154-A647-415333C730E1}" dt="2026-03-06T19:10:57.736" v="0" actId="478"/>
          <ac:grpSpMkLst>
            <pc:docMk/>
            <pc:sldMk cId="2356862959" sldId="2147482561"/>
            <ac:grpSpMk id="3" creationId="{AD917FF0-CBD0-C449-84A4-432C725DC588}"/>
          </ac:grpSpMkLst>
        </pc:grpChg>
        <pc:grpChg chg="del">
          <ac:chgData name="Daryl Schaal (SYNAXIS CORPORATION)" userId="a951ecaa-969a-4477-a8c9-df0dfa026182" providerId="ADAL" clId="{D0AAE726-D89D-4154-A647-415333C730E1}" dt="2026-03-06T19:10:57.736" v="0" actId="478"/>
          <ac:grpSpMkLst>
            <pc:docMk/>
            <pc:sldMk cId="2356862959" sldId="2147482561"/>
            <ac:grpSpMk id="16" creationId="{789642FA-DC3C-AB9B-5538-5E31762E82C6}"/>
          </ac:grpSpMkLst>
        </pc:grpChg>
        <pc:grpChg chg="del">
          <ac:chgData name="Daryl Schaal (SYNAXIS CORPORATION)" userId="a951ecaa-969a-4477-a8c9-df0dfa026182" providerId="ADAL" clId="{D0AAE726-D89D-4154-A647-415333C730E1}" dt="2026-03-06T19:10:57.736" v="0" actId="478"/>
          <ac:grpSpMkLst>
            <pc:docMk/>
            <pc:sldMk cId="2356862959" sldId="2147482561"/>
            <ac:grpSpMk id="20" creationId="{5D0A1C84-1DB6-05EA-9CB8-213E8BC5CAF6}"/>
          </ac:grpSpMkLst>
        </pc:grpChg>
        <pc:grpChg chg="del">
          <ac:chgData name="Daryl Schaal (SYNAXIS CORPORATION)" userId="a951ecaa-969a-4477-a8c9-df0dfa026182" providerId="ADAL" clId="{D0AAE726-D89D-4154-A647-415333C730E1}" dt="2026-03-06T19:10:57.736" v="0" actId="478"/>
          <ac:grpSpMkLst>
            <pc:docMk/>
            <pc:sldMk cId="2356862959" sldId="2147482561"/>
            <ac:grpSpMk id="24" creationId="{CE55D67B-CE4E-B214-CBE9-983ED4D4135C}"/>
          </ac:grpSpMkLst>
        </pc:grpChg>
        <pc:grpChg chg="del">
          <ac:chgData name="Daryl Schaal (SYNAXIS CORPORATION)" userId="a951ecaa-969a-4477-a8c9-df0dfa026182" providerId="ADAL" clId="{D0AAE726-D89D-4154-A647-415333C730E1}" dt="2026-03-06T19:10:57.736" v="0" actId="478"/>
          <ac:grpSpMkLst>
            <pc:docMk/>
            <pc:sldMk cId="2356862959" sldId="2147482561"/>
            <ac:grpSpMk id="32" creationId="{9E862D4C-6CC9-81F6-D7FF-78511B5D68F8}"/>
          </ac:grpSpMkLst>
        </pc:grpChg>
        <pc:grpChg chg="del">
          <ac:chgData name="Daryl Schaal (SYNAXIS CORPORATION)" userId="a951ecaa-969a-4477-a8c9-df0dfa026182" providerId="ADAL" clId="{D0AAE726-D89D-4154-A647-415333C730E1}" dt="2026-03-06T19:10:57.736" v="0" actId="478"/>
          <ac:grpSpMkLst>
            <pc:docMk/>
            <pc:sldMk cId="2356862959" sldId="2147482561"/>
            <ac:grpSpMk id="36" creationId="{8E1D70D4-356A-143A-7885-A52C35465442}"/>
          </ac:grpSpMkLst>
        </pc:grpChg>
        <pc:grpChg chg="del">
          <ac:chgData name="Daryl Schaal (SYNAXIS CORPORATION)" userId="a951ecaa-969a-4477-a8c9-df0dfa026182" providerId="ADAL" clId="{D0AAE726-D89D-4154-A647-415333C730E1}" dt="2026-03-06T19:10:57.736" v="0" actId="478"/>
          <ac:grpSpMkLst>
            <pc:docMk/>
            <pc:sldMk cId="2356862959" sldId="2147482561"/>
            <ac:grpSpMk id="152" creationId="{A3CD86CE-3D6B-CC70-513A-9F4202A0B606}"/>
          </ac:grpSpMkLst>
        </pc:grpChg>
        <pc:grpChg chg="del">
          <ac:chgData name="Daryl Schaal (SYNAXIS CORPORATION)" userId="a951ecaa-969a-4477-a8c9-df0dfa026182" providerId="ADAL" clId="{D0AAE726-D89D-4154-A647-415333C730E1}" dt="2026-03-06T19:10:57.736" v="0" actId="478"/>
          <ac:grpSpMkLst>
            <pc:docMk/>
            <pc:sldMk cId="2356862959" sldId="2147482561"/>
            <ac:grpSpMk id="155" creationId="{7C3F8A29-06B6-DFB0-A58D-767827253620}"/>
          </ac:grpSpMkLst>
        </pc:grpChg>
        <pc:grpChg chg="del">
          <ac:chgData name="Daryl Schaal (SYNAXIS CORPORATION)" userId="a951ecaa-969a-4477-a8c9-df0dfa026182" providerId="ADAL" clId="{D0AAE726-D89D-4154-A647-415333C730E1}" dt="2026-03-06T19:10:57.736" v="0" actId="478"/>
          <ac:grpSpMkLst>
            <pc:docMk/>
            <pc:sldMk cId="2356862959" sldId="2147482561"/>
            <ac:grpSpMk id="162" creationId="{EF867695-FE80-11B7-34E0-19EBEB5B7CA0}"/>
          </ac:grpSpMkLst>
        </pc:grpChg>
        <pc:grpChg chg="del">
          <ac:chgData name="Daryl Schaal (SYNAXIS CORPORATION)" userId="a951ecaa-969a-4477-a8c9-df0dfa026182" providerId="ADAL" clId="{D0AAE726-D89D-4154-A647-415333C730E1}" dt="2026-03-06T19:10:57.736" v="0" actId="478"/>
          <ac:grpSpMkLst>
            <pc:docMk/>
            <pc:sldMk cId="2356862959" sldId="2147482561"/>
            <ac:grpSpMk id="195" creationId="{87438312-CACE-3F6A-4B36-5282B7736175}"/>
          </ac:grpSpMkLst>
        </pc:grpChg>
        <pc:picChg chg="add mod">
          <ac:chgData name="Daryl Schaal (SYNAXIS CORPORATION)" userId="a951ecaa-969a-4477-a8c9-df0dfa026182" providerId="ADAL" clId="{D0AAE726-D89D-4154-A647-415333C730E1}" dt="2026-03-06T19:10:58.821" v="1"/>
          <ac:picMkLst>
            <pc:docMk/>
            <pc:sldMk cId="2356862959" sldId="2147482561"/>
            <ac:picMk id="17" creationId="{ADCCF202-228E-6D0D-DCD9-910B82F4F29E}"/>
          </ac:picMkLst>
        </pc:picChg>
        <pc:picChg chg="add mod">
          <ac:chgData name="Daryl Schaal (SYNAXIS CORPORATION)" userId="a951ecaa-969a-4477-a8c9-df0dfa026182" providerId="ADAL" clId="{D0AAE726-D89D-4154-A647-415333C730E1}" dt="2026-03-06T19:10:58.821" v="1"/>
          <ac:picMkLst>
            <pc:docMk/>
            <pc:sldMk cId="2356862959" sldId="2147482561"/>
            <ac:picMk id="21" creationId="{6A07EA14-18A2-82DD-6332-9DD806CF7B5A}"/>
          </ac:picMkLst>
        </pc:picChg>
        <pc:picChg chg="add mod">
          <ac:chgData name="Daryl Schaal (SYNAXIS CORPORATION)" userId="a951ecaa-969a-4477-a8c9-df0dfa026182" providerId="ADAL" clId="{D0AAE726-D89D-4154-A647-415333C730E1}" dt="2026-03-06T19:10:58.821" v="1"/>
          <ac:picMkLst>
            <pc:docMk/>
            <pc:sldMk cId="2356862959" sldId="2147482561"/>
            <ac:picMk id="25" creationId="{672EF0C2-8E84-05DB-B7D8-AE69C437A76E}"/>
          </ac:picMkLst>
        </pc:picChg>
        <pc:picChg chg="add mod">
          <ac:chgData name="Daryl Schaal (SYNAXIS CORPORATION)" userId="a951ecaa-969a-4477-a8c9-df0dfa026182" providerId="ADAL" clId="{D0AAE726-D89D-4154-A647-415333C730E1}" dt="2026-03-06T19:10:58.821" v="1"/>
          <ac:picMkLst>
            <pc:docMk/>
            <pc:sldMk cId="2356862959" sldId="2147482561"/>
            <ac:picMk id="29" creationId="{D670186A-C3A4-49EB-D8DB-4567A35CD33A}"/>
          </ac:picMkLst>
        </pc:picChg>
        <pc:picChg chg="add mod">
          <ac:chgData name="Daryl Schaal (SYNAXIS CORPORATION)" userId="a951ecaa-969a-4477-a8c9-df0dfa026182" providerId="ADAL" clId="{D0AAE726-D89D-4154-A647-415333C730E1}" dt="2026-03-06T19:10:58.821" v="1"/>
          <ac:picMkLst>
            <pc:docMk/>
            <pc:sldMk cId="2356862959" sldId="2147482561"/>
            <ac:picMk id="33" creationId="{0B875770-D101-CB6E-F655-34EE0D6F152E}"/>
          </ac:picMkLst>
        </pc:picChg>
        <pc:picChg chg="add mod">
          <ac:chgData name="Daryl Schaal (SYNAXIS CORPORATION)" userId="a951ecaa-969a-4477-a8c9-df0dfa026182" providerId="ADAL" clId="{D0AAE726-D89D-4154-A647-415333C730E1}" dt="2026-03-06T19:10:58.821" v="1"/>
          <ac:picMkLst>
            <pc:docMk/>
            <pc:sldMk cId="2356862959" sldId="2147482561"/>
            <ac:picMk id="37" creationId="{405C28BF-9A05-0648-DE21-A3AFE5FFDE72}"/>
          </ac:picMkLst>
        </pc:picChg>
        <pc:picChg chg="add mod">
          <ac:chgData name="Daryl Schaal (SYNAXIS CORPORATION)" userId="a951ecaa-969a-4477-a8c9-df0dfa026182" providerId="ADAL" clId="{D0AAE726-D89D-4154-A647-415333C730E1}" dt="2026-03-06T19:10:58.821" v="1"/>
          <ac:picMkLst>
            <pc:docMk/>
            <pc:sldMk cId="2356862959" sldId="2147482561"/>
            <ac:picMk id="39" creationId="{7F2BD236-B61B-201D-19C7-0B3FFFB047A4}"/>
          </ac:picMkLst>
        </pc:picChg>
        <pc:picChg chg="add mod">
          <ac:chgData name="Daryl Schaal (SYNAXIS CORPORATION)" userId="a951ecaa-969a-4477-a8c9-df0dfa026182" providerId="ADAL" clId="{D0AAE726-D89D-4154-A647-415333C730E1}" dt="2026-03-06T19:10:58.821" v="1"/>
          <ac:picMkLst>
            <pc:docMk/>
            <pc:sldMk cId="2356862959" sldId="2147482561"/>
            <ac:picMk id="40" creationId="{23C8B679-7561-7AC3-E2CC-2B987EC968F4}"/>
          </ac:picMkLst>
        </pc:picChg>
        <pc:picChg chg="add mod">
          <ac:chgData name="Daryl Schaal (SYNAXIS CORPORATION)" userId="a951ecaa-969a-4477-a8c9-df0dfa026182" providerId="ADAL" clId="{D0AAE726-D89D-4154-A647-415333C730E1}" dt="2026-03-06T19:10:58.821" v="1"/>
          <ac:picMkLst>
            <pc:docMk/>
            <pc:sldMk cId="2356862959" sldId="2147482561"/>
            <ac:picMk id="41" creationId="{219A4AA0-4810-1FB2-91E3-2F92E7C8054E}"/>
          </ac:picMkLst>
        </pc:picChg>
        <pc:picChg chg="add mod">
          <ac:chgData name="Daryl Schaal (SYNAXIS CORPORATION)" userId="a951ecaa-969a-4477-a8c9-df0dfa026182" providerId="ADAL" clId="{D0AAE726-D89D-4154-A647-415333C730E1}" dt="2026-03-06T19:10:58.821" v="1"/>
          <ac:picMkLst>
            <pc:docMk/>
            <pc:sldMk cId="2356862959" sldId="2147482561"/>
            <ac:picMk id="42" creationId="{E62A1A0A-FDFF-1749-DDA7-F55AE136B59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66127D8-457E-457D-A5BE-343A133AF25E}" type="datetimeFigureOut">
              <a:rPr lang="en-GB" smtClean="0"/>
              <a:t>06/03/2026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4B2255-F71E-4840-A08E-EDDB0A144363}" type="slidenum">
              <a:rPr lang="en-GB" smtClean="0"/>
              <a:t>‹#›</a:t>
            </a:fld>
            <a:endParaRPr lang="en-GB"/>
          </a:p>
        </p:txBody>
      </p:sp>
    </p:spTree>
    <p:extLst>
      <p:ext uri="{BB962C8B-B14F-4D97-AF65-F5344CB8AC3E}">
        <p14:creationId xmlns:p14="http://schemas.microsoft.com/office/powerpoint/2010/main" val="12655315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600AF9-7D11-C7A7-65F2-6062D701D3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0D23FE-875C-031E-5C1C-A0228CE2B9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6386FD-02FC-B2A1-0A8B-C48EABAF29A5}"/>
              </a:ext>
            </a:extLst>
          </p:cNvPr>
          <p:cNvSpPr>
            <a:spLocks noGrp="1"/>
          </p:cNvSpPr>
          <p:nvPr>
            <p:ph type="body" idx="1"/>
          </p:nvPr>
        </p:nvSpPr>
        <p:spPr/>
        <p:txBody>
          <a:bodyPr/>
          <a:lstStyle/>
          <a:p>
            <a:endParaRPr lang="en-GB"/>
          </a:p>
        </p:txBody>
      </p:sp>
      <p:sp>
        <p:nvSpPr>
          <p:cNvPr id="4" name="Header Placeholder 3">
            <a:extLst>
              <a:ext uri="{FF2B5EF4-FFF2-40B4-BE49-F238E27FC236}">
                <a16:creationId xmlns:a16="http://schemas.microsoft.com/office/drawing/2014/main" id="{0F1DE9C3-7F8F-46FB-0329-5B2539C47D1C}"/>
              </a:ext>
            </a:extLst>
          </p:cNvPr>
          <p:cNvSpPr>
            <a:spLocks noGrp="1"/>
          </p:cNvSpPr>
          <p:nvPr>
            <p:ph type="hdr" sz="quarter"/>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90A62228-A638-71D1-0A99-C6695AD427D3}"/>
              </a:ext>
            </a:extLst>
          </p:cNvPr>
          <p:cNvSpPr>
            <a:spLocks noGrp="1"/>
          </p:cNvSpPr>
          <p:nvPr>
            <p:ph type="ftr" sz="quarter" idx="4"/>
          </p:nvPr>
        </p:nvSpPr>
        <p:spPr/>
        <p:txBody>
          <a:bodyPr/>
          <a:lstStyle/>
          <a:p>
            <a:pPr marL="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Aptos" panose="02110004020202020204"/>
                <a:ea typeface="Segoe UI" pitchFamily="34" charset="0"/>
                <a:cs typeface="+mn-cs"/>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DCE456CB-0FBB-93A4-E14C-F86D84D39378}"/>
              </a:ext>
            </a:extLst>
          </p:cNvPr>
          <p:cNvSpPr>
            <a:spLocks noGrp="1"/>
          </p:cNvSpPr>
          <p:nvPr>
            <p:ph type="dt" idx="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0E1ACAC-9355-415D-9B94-950A2C119927}" type="datetime8">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3/6/2026 2:09 PM</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 name="Slide Number Placeholder 6">
            <a:extLst>
              <a:ext uri="{FF2B5EF4-FFF2-40B4-BE49-F238E27FC236}">
                <a16:creationId xmlns:a16="http://schemas.microsoft.com/office/drawing/2014/main" id="{B460692C-DC29-CA3D-6BB9-39FDE2D39F3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5232362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355907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1708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7881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21327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7881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78814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78814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83211" marR="0" lvl="0" indent="0" algn="l" defTabSz="932831"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8000082-733C-7745-B6B2-DEBD02307451}"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2026-03-06 2:09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183835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52461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4"/>
          </p:nvPr>
        </p:nvSpPr>
        <p:spPr/>
        <p:txBody>
          <a:bodyPr/>
          <a:lstStyle/>
          <a:p>
            <a:pPr marL="583211" marR="0" lvl="0" indent="0" algn="l" defTabSz="932831"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8000082-733C-7745-B6B2-DEBD02307451}"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2026-03-06 2:09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7028771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spcBef>
                <a:spcPts val="0"/>
              </a:spcBef>
              <a:spcAft>
                <a:spcPts val="0"/>
              </a:spcAft>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86410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D92D3C-C25B-3551-0F87-8A6DAC49477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1F28EBA-D77D-06A7-BBA9-E6FE71FFD3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7AAD90-376F-8303-3583-82D5F3B0AF12}"/>
              </a:ext>
            </a:extLst>
          </p:cNvPr>
          <p:cNvSpPr>
            <a:spLocks noGrp="1"/>
          </p:cNvSpPr>
          <p:nvPr>
            <p:ph type="body" idx="1"/>
          </p:nvPr>
        </p:nvSpPr>
        <p:spPr/>
        <p:txBody>
          <a:bodyPr/>
          <a:lstStyle/>
          <a:p>
            <a:endParaRPr lang="en-US" dirty="0"/>
          </a:p>
        </p:txBody>
      </p:sp>
      <p:sp>
        <p:nvSpPr>
          <p:cNvPr id="4" name="Header Placeholder 3">
            <a:extLst>
              <a:ext uri="{FF2B5EF4-FFF2-40B4-BE49-F238E27FC236}">
                <a16:creationId xmlns:a16="http://schemas.microsoft.com/office/drawing/2014/main" id="{B8A9F1DA-5D3F-69AA-565C-0C1F3B96D4B1}"/>
              </a:ext>
            </a:extLst>
          </p:cNvPr>
          <p:cNvSpPr>
            <a:spLocks noGrp="1"/>
          </p:cNvSpPr>
          <p:nvPr>
            <p:ph type="hdr" sz="quarter"/>
          </p:nvPr>
        </p:nvSpPr>
        <p:spPr/>
        <p:txBody>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5" name="Footer Placeholder 4">
            <a:extLst>
              <a:ext uri="{FF2B5EF4-FFF2-40B4-BE49-F238E27FC236}">
                <a16:creationId xmlns:a16="http://schemas.microsoft.com/office/drawing/2014/main" id="{3645FDD5-1B44-7EE1-C79D-23E85D361DE8}"/>
              </a:ext>
            </a:extLst>
          </p:cNvPr>
          <p:cNvSpPr>
            <a:spLocks noGrp="1"/>
          </p:cNvSpPr>
          <p:nvPr>
            <p:ph type="ftr" sz="quarter" idx="4"/>
          </p:nvPr>
        </p:nvSpPr>
        <p:spPr/>
        <p:txBody>
          <a:bodyPr/>
          <a:lstStyle/>
          <a:p>
            <a:pPr marL="583211" marR="0" lvl="0" indent="0" algn="l" defTabSz="932831"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Microsoft Corporation. All rights reserved. MICROSOFT MAKES NO WARRANTIES, EXPRESS, IMPLIED OR STATUTORY, AS TO THE INFORMATION IN THIS PRESENTATION.</a:t>
            </a:r>
          </a:p>
        </p:txBody>
      </p:sp>
      <p:sp>
        <p:nvSpPr>
          <p:cNvPr id="6" name="Date Placeholder 5">
            <a:extLst>
              <a:ext uri="{FF2B5EF4-FFF2-40B4-BE49-F238E27FC236}">
                <a16:creationId xmlns:a16="http://schemas.microsoft.com/office/drawing/2014/main" id="{D72CCE1B-AD43-70A1-AB0C-24FE541E6DBA}"/>
              </a:ext>
            </a:extLst>
          </p:cNvPr>
          <p:cNvSpPr>
            <a:spLocks noGrp="1"/>
          </p:cNvSpPr>
          <p:nvPr>
            <p:ph type="dt" idx="1"/>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98000082-733C-7745-B6B2-DEBD02307451}" type="datetime8">
              <a:rPr kumimoji="0" lang="en-CA"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2026-03-06 2:09 PM</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
        <p:nvSpPr>
          <p:cNvPr id="7" name="Slide Number Placeholder 6">
            <a:extLst>
              <a:ext uri="{FF2B5EF4-FFF2-40B4-BE49-F238E27FC236}">
                <a16:creationId xmlns:a16="http://schemas.microsoft.com/office/drawing/2014/main" id="{DE763E95-3ABB-7D7D-1CE6-DD2A0D4834E6}"/>
              </a:ext>
            </a:extLst>
          </p:cNvPr>
          <p:cNvSpPr>
            <a:spLocks noGrp="1"/>
          </p:cNvSpPr>
          <p:nvPr>
            <p:ph type="sldNum" sz="quarter" idx="5"/>
          </p:nvPr>
        </p:nvSpPr>
        <p:spPr/>
        <p:txBody>
          <a:bodyPr/>
          <a:lstStyle/>
          <a:p>
            <a:pPr marL="0" marR="0" lvl="0" indent="0" algn="r" defTabSz="914367"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14367"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6940773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fontAlgn="base">
              <a:lnSpc>
                <a:spcPct val="107000"/>
              </a:lnSpc>
              <a:spcBef>
                <a:spcPts val="0"/>
              </a:spcBef>
              <a:spcAft>
                <a:spcPts val="0"/>
              </a:spcAft>
              <a:buFont typeface="Symbol" panose="05050102010706020507" pitchFamily="18" charset="2"/>
              <a:buNone/>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03548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45246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0" lvl="0" indent="-342900" fontAlgn="base">
              <a:lnSpc>
                <a:spcPct val="107000"/>
              </a:lnSpc>
              <a:spcBef>
                <a:spcPts val="0"/>
              </a:spcBef>
              <a:spcAft>
                <a:spcPts val="0"/>
              </a:spcAft>
              <a:buFont typeface="Symbol" panose="05050102010706020507" pitchFamily="18" charset="2"/>
              <a:buChar cha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501081-E19D-419D-B0AB-F3E63179501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646323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 Id="rId4" Type="http://schemas.openxmlformats.org/officeDocument/2006/relationships/image" Target="../media/image5.emf"/></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1_Title - Main Hero">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F35526B3-1B77-DA7E-39AC-F0F77964EC4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rot="10800000">
            <a:off x="-3" y="0"/>
            <a:ext cx="12192002" cy="6858000"/>
          </a:xfrm>
          <a:prstGeom prst="rect">
            <a:avLst/>
          </a:prstGeom>
        </p:spPr>
      </p:pic>
      <p:pic>
        <p:nvPicPr>
          <p:cNvPr id="2" name="Picture 1">
            <a:extLst>
              <a:ext uri="{FF2B5EF4-FFF2-40B4-BE49-F238E27FC236}">
                <a16:creationId xmlns:a16="http://schemas.microsoft.com/office/drawing/2014/main" id="{F4A12633-3910-C1C9-2412-C41C7406415D}"/>
              </a:ext>
              <a:ext uri="{C183D7F6-B498-43B3-948B-1728B52AA6E4}">
                <adec:decorative xmlns:adec="http://schemas.microsoft.com/office/drawing/2017/decorative" val="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849737"/>
            <a:ext cx="12191999" cy="4008263"/>
          </a:xfrm>
          <a:prstGeom prst="rect">
            <a:avLst/>
          </a:prstGeom>
        </p:spPr>
      </p:pic>
      <p:sp>
        <p:nvSpPr>
          <p:cNvPr id="3" name="Rectangle 2">
            <a:extLst>
              <a:ext uri="{FF2B5EF4-FFF2-40B4-BE49-F238E27FC236}">
                <a16:creationId xmlns:a16="http://schemas.microsoft.com/office/drawing/2014/main" id="{BF43EC56-D14B-6EAD-DA40-597D7C1F8990}"/>
              </a:ext>
            </a:extLst>
          </p:cNvPr>
          <p:cNvSpPr/>
          <p:nvPr/>
        </p:nvSpPr>
        <p:spPr bwMode="auto">
          <a:xfrm>
            <a:off x="-2" y="0"/>
            <a:ext cx="12192000" cy="4331731"/>
          </a:xfrm>
          <a:prstGeom prst="rect">
            <a:avLst/>
          </a:prstGeom>
          <a:gradFill flip="none" rotWithShape="1">
            <a:gsLst>
              <a:gs pos="52000">
                <a:srgbClr val="FFFFFF"/>
              </a:gs>
              <a:gs pos="42000">
                <a:srgbClr val="FFFFFF">
                  <a:lumMod val="100000"/>
                </a:srgbClr>
              </a:gs>
              <a:gs pos="0">
                <a:schemeClr val="bg1">
                  <a:alpha val="0"/>
                </a:schemeClr>
              </a:gs>
              <a:gs pos="64000">
                <a:srgbClr val="FFFFFF"/>
              </a:gs>
              <a:gs pos="100000">
                <a:schemeClr val="bg1">
                  <a:alpha val="0"/>
                </a:schemeClr>
              </a:gs>
            </a:gsLst>
            <a:lin ang="5400000" scaled="0"/>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9" name="Title 1"/>
          <p:cNvSpPr>
            <a:spLocks noGrp="1"/>
          </p:cNvSpPr>
          <p:nvPr>
            <p:ph type="title" hasCustomPrompt="1"/>
          </p:nvPr>
        </p:nvSpPr>
        <p:spPr>
          <a:xfrm>
            <a:off x="584200" y="2207695"/>
            <a:ext cx="4412673" cy="1354217"/>
          </a:xfrm>
          <a:noFill/>
        </p:spPr>
        <p:txBody>
          <a:bodyPr wrap="square" lIns="0" tIns="0" rIns="0" bIns="0" anchor="b" anchorCtr="0">
            <a:spAutoFit/>
          </a:bodyPr>
          <a:lstStyle>
            <a:lvl1pPr>
              <a:defRPr lang="en-US" sz="4400" b="0" kern="1200" cap="none" spc="-50" baseline="0" dirty="0">
                <a:ln w="3175">
                  <a:noFill/>
                </a:ln>
                <a:gradFill>
                  <a:gsLst>
                    <a:gs pos="21000">
                      <a:schemeClr val="accent1"/>
                    </a:gs>
                    <a:gs pos="100000">
                      <a:schemeClr val="accent3"/>
                    </a:gs>
                  </a:gsLst>
                  <a:lin ang="2400000" scaled="0"/>
                </a:gradFill>
                <a:effectLst/>
                <a:latin typeface="Segoe UI Semibold" panose="020B0702040204020203" pitchFamily="34" charset="0"/>
                <a:ea typeface="+mn-ea"/>
                <a:cs typeface="Segoe UI Semibold" panose="020B0702040204020203" pitchFamily="34" charset="0"/>
              </a:defRPr>
            </a:lvl1pPr>
          </a:lstStyle>
          <a:p>
            <a:r>
              <a:rPr lang="en-US"/>
              <a:t>Event name or presentation title </a:t>
            </a:r>
          </a:p>
        </p:txBody>
      </p:sp>
      <p:sp>
        <p:nvSpPr>
          <p:cNvPr id="5" name="Text Placeholder 4"/>
          <p:cNvSpPr>
            <a:spLocks noGrp="1"/>
          </p:cNvSpPr>
          <p:nvPr>
            <p:ph type="body" sz="quarter" idx="12" hasCustomPrompt="1"/>
          </p:nvPr>
        </p:nvSpPr>
        <p:spPr>
          <a:xfrm>
            <a:off x="584200" y="3962400"/>
            <a:ext cx="4412673" cy="369332"/>
          </a:xfrm>
          <a:noFill/>
        </p:spPr>
        <p:txBody>
          <a:bodyPr wrap="square" lIns="0" tIns="0" rIns="0" bIns="0">
            <a:spAutoFit/>
          </a:bodyPr>
          <a:lstStyle>
            <a:lvl1pPr marL="0" indent="0">
              <a:spcBef>
                <a:spcPts val="0"/>
              </a:spcBef>
              <a:buNone/>
              <a:defRPr sz="2200" spc="0" baseline="0">
                <a:solidFill>
                  <a:schemeClr val="tx1"/>
                </a:solidFill>
                <a:latin typeface="+mn-lt"/>
                <a:cs typeface="Segoe UI" panose="020B0502040204020203" pitchFamily="34" charset="0"/>
              </a:defRPr>
            </a:lvl1pPr>
          </a:lstStyle>
          <a:p>
            <a:pPr lvl="0"/>
            <a:r>
              <a:rPr lang="en-US" sz="2400"/>
              <a:t>Subtitle</a:t>
            </a:r>
            <a:endParaRPr lang="en-US"/>
          </a:p>
        </p:txBody>
      </p:sp>
      <p:pic>
        <p:nvPicPr>
          <p:cNvPr id="6" name="MS logo gray - EMF" descr="Microsoft logo, gray text version">
            <a:extLst>
              <a:ext uri="{FF2B5EF4-FFF2-40B4-BE49-F238E27FC236}">
                <a16:creationId xmlns:a16="http://schemas.microsoft.com/office/drawing/2014/main" id="{3CEAEC18-8489-693F-78F7-AC580E31662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bwMode="black">
          <a:xfrm>
            <a:off x="584200" y="585788"/>
            <a:ext cx="1366440" cy="292608"/>
          </a:xfrm>
          <a:prstGeom prst="rect">
            <a:avLst/>
          </a:prstGeom>
        </p:spPr>
      </p:pic>
    </p:spTree>
    <p:extLst>
      <p:ext uri="{BB962C8B-B14F-4D97-AF65-F5344CB8AC3E}">
        <p14:creationId xmlns:p14="http://schemas.microsoft.com/office/powerpoint/2010/main" val="2545589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3" pos="6132">
          <p15:clr>
            <a:srgbClr val="5ACBF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1"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t" anchorCtr="0" forceAA="0" compatLnSpc="1">
            <a:prstTxWarp prst="textNoShape">
              <a:avLst/>
            </a:prstTxWarp>
            <a:noAutofit/>
          </a:bodyPr>
          <a:lstStyle/>
          <a:p>
            <a:pPr marL="0" marR="0" lvl="0" indent="0" algn="l" defTabSz="932431"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127611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7241089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cSld name="9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7" name="Title 6">
            <a:extLst>
              <a:ext uri="{FF2B5EF4-FFF2-40B4-BE49-F238E27FC236}">
                <a16:creationId xmlns:a16="http://schemas.microsoft.com/office/drawing/2014/main" id="{4E399E1B-A281-406B-2B38-EEFD19875D89}"/>
              </a:ext>
            </a:extLst>
          </p:cNvPr>
          <p:cNvSpPr>
            <a:spLocks noGrp="1"/>
          </p:cNvSpPr>
          <p:nvPr>
            <p:ph type="title"/>
          </p:nvPr>
        </p:nvSpPr>
        <p:spPr>
          <a:xfrm>
            <a:off x="584200" y="3033223"/>
            <a:ext cx="11018520" cy="498598"/>
          </a:xfrm>
          <a:noFill/>
        </p:spPr>
        <p:txBody>
          <a:bodyPr vert="horz" wrap="square" lIns="0" tIns="0" rIns="0" bIns="0" rtlCol="0" anchor="b" anchorCtr="0">
            <a:spAutoFit/>
          </a:bodyPr>
          <a:lstStyle>
            <a:lvl1pPr>
              <a:defRPr lang="en-US" sz="3600" dirty="0">
                <a:gradFill>
                  <a:gsLst>
                    <a:gs pos="22000">
                      <a:schemeClr val="accent2"/>
                    </a:gs>
                    <a:gs pos="100000">
                      <a:schemeClr val="accent3"/>
                    </a:gs>
                  </a:gsLst>
                  <a:lin ang="2400000" scaled="0"/>
                </a:gradFill>
                <a:latin typeface="+mj-lt"/>
                <a:cs typeface="Segoe UI" pitchFamily="34" charset="0"/>
              </a:defRPr>
            </a:lvl1pPr>
          </a:lstStyle>
          <a:p>
            <a:pPr lvl="0">
              <a:lnSpc>
                <a:spcPct val="90000"/>
              </a:lnSpc>
            </a:pPr>
            <a:r>
              <a:rPr lang="en-US"/>
              <a:t>Click to edit Master title style</a:t>
            </a:r>
          </a:p>
        </p:txBody>
      </p:sp>
    </p:spTree>
    <p:extLst>
      <p:ext uri="{BB962C8B-B14F-4D97-AF65-F5344CB8AC3E}">
        <p14:creationId xmlns:p14="http://schemas.microsoft.com/office/powerpoint/2010/main" val="2159265065"/>
      </p:ext>
    </p:extLst>
  </p:cSld>
  <p:clrMapOvr>
    <a:masterClrMapping/>
  </p:clrMapOvr>
  <p:transition>
    <p:fade/>
  </p:transition>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cSld name="4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5" name="Title 6">
            <a:extLst>
              <a:ext uri="{FF2B5EF4-FFF2-40B4-BE49-F238E27FC236}">
                <a16:creationId xmlns:a16="http://schemas.microsoft.com/office/drawing/2014/main" id="{51C9B6F3-E735-840E-3BE2-D2B3CC818C47}"/>
              </a:ext>
            </a:extLst>
          </p:cNvPr>
          <p:cNvSpPr>
            <a:spLocks noGrp="1"/>
          </p:cNvSpPr>
          <p:nvPr>
            <p:ph type="title"/>
          </p:nvPr>
        </p:nvSpPr>
        <p:spPr>
          <a:xfrm>
            <a:off x="586892" y="443426"/>
            <a:ext cx="11018520" cy="430887"/>
          </a:xfrm>
        </p:spPr>
        <p:txBody>
          <a:bodyPr anchor="t" anchorCtr="0"/>
          <a:lstStyle/>
          <a:p>
            <a:r>
              <a:rPr lang="en-US"/>
              <a:t>Click to edit Master title style</a:t>
            </a:r>
          </a:p>
        </p:txBody>
      </p:sp>
      <p:sp>
        <p:nvSpPr>
          <p:cNvPr id="6" name="Text Placeholder 2">
            <a:extLst>
              <a:ext uri="{FF2B5EF4-FFF2-40B4-BE49-F238E27FC236}">
                <a16:creationId xmlns:a16="http://schemas.microsoft.com/office/drawing/2014/main" id="{DC5275CD-9BC7-D5C8-CFA6-C95A6628B7BE}"/>
              </a:ext>
            </a:extLst>
          </p:cNvPr>
          <p:cNvSpPr>
            <a:spLocks noGrp="1"/>
          </p:cNvSpPr>
          <p:nvPr>
            <p:ph type="body" sz="quarter" idx="11"/>
          </p:nvPr>
        </p:nvSpPr>
        <p:spPr>
          <a:xfrm>
            <a:off x="588176" y="968255"/>
            <a:ext cx="11018520" cy="276999"/>
          </a:xfrm>
        </p:spPr>
        <p:txBody>
          <a:bodyPr/>
          <a:lstStyle>
            <a:lvl1pPr marL="0" indent="0">
              <a:buNone/>
              <a:defRPr sz="1600"/>
            </a:lvl1pPr>
          </a:lstStyle>
          <a:p>
            <a:pPr lvl="0"/>
            <a:r>
              <a:rPr lang="en-US"/>
              <a:t>Click to edit Master text styles</a:t>
            </a:r>
          </a:p>
        </p:txBody>
      </p:sp>
    </p:spTree>
    <p:extLst>
      <p:ext uri="{BB962C8B-B14F-4D97-AF65-F5344CB8AC3E}">
        <p14:creationId xmlns:p14="http://schemas.microsoft.com/office/powerpoint/2010/main" val="2120110855"/>
      </p:ext>
    </p:extLst>
  </p:cSld>
  <p:clrMapOvr>
    <a:masterClrMapping/>
  </p:clrMapOvr>
  <p:transition>
    <p:fade/>
  </p:transition>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1"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t" anchorCtr="0" forceAA="0" compatLnSpc="1">
            <a:prstTxWarp prst="textNoShape">
              <a:avLst/>
            </a:prstTxWarp>
            <a:noAutofit/>
          </a:bodyPr>
          <a:lstStyle/>
          <a:p>
            <a:pPr marL="0" marR="0" lvl="0" indent="0" algn="l" defTabSz="932431"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1276119"/>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72410895"/>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C389A34C-16BA-6C93-03E6-5CD4F485849C}"/>
              </a:ext>
            </a:extLst>
          </p:cNvPr>
          <p:cNvGrpSpPr/>
          <p:nvPr userDrawn="1"/>
        </p:nvGrpSpPr>
        <p:grpSpPr>
          <a:xfrm>
            <a:off x="6892376" y="0"/>
            <a:ext cx="5299623" cy="6858000"/>
            <a:chOff x="6892376" y="0"/>
            <a:chExt cx="5299623" cy="6858000"/>
          </a:xfrm>
        </p:grpSpPr>
        <p:pic>
          <p:nvPicPr>
            <p:cNvPr id="4" name="Picture 3">
              <a:extLst>
                <a:ext uri="{FF2B5EF4-FFF2-40B4-BE49-F238E27FC236}">
                  <a16:creationId xmlns:a16="http://schemas.microsoft.com/office/drawing/2014/main" id="{C501A791-6B35-799C-BF1D-3492F80D26D7}"/>
                </a:ext>
                <a:ext uri="{C183D7F6-B498-43B3-948B-1728B52AA6E4}">
                  <adec:decorative xmlns:adec="http://schemas.microsoft.com/office/drawing/2017/decorative" val="1"/>
                </a:ext>
              </a:extLst>
            </p:cNvPr>
            <p:cNvPicPr>
              <a:picLocks noChangeAspect="1"/>
            </p:cNvPicPr>
            <p:nvPr/>
          </p:nvPicPr>
          <p:blipFill rotWithShape="1">
            <a:blip r:embed="rId2" cstate="email">
              <a:extLst>
                <a:ext uri="{BEBA8EAE-BF5A-486C-A8C5-ECC9F3942E4B}">
                  <a14:imgProps xmlns:a14="http://schemas.microsoft.com/office/drawing/2010/main">
                    <a14:imgLayer r:embed="rId3">
                      <a14:imgEffect>
                        <a14:sharpenSoften amount="-100000"/>
                      </a14:imgEffect>
                    </a14:imgLayer>
                  </a14:imgProps>
                </a:ext>
                <a:ext uri="{28A0092B-C50C-407E-A947-70E740481C1C}">
                  <a14:useLocalDpi xmlns:a14="http://schemas.microsoft.com/office/drawing/2010/main"/>
                </a:ext>
              </a:extLst>
            </a:blip>
            <a:srcRect l="16919" t="4793" r="55136" b="5416"/>
            <a:stretch/>
          </p:blipFill>
          <p:spPr>
            <a:xfrm>
              <a:off x="7347856" y="0"/>
              <a:ext cx="4844143" cy="6858000"/>
            </a:xfrm>
            <a:prstGeom prst="rect">
              <a:avLst/>
            </a:prstGeom>
          </p:spPr>
        </p:pic>
        <p:sp>
          <p:nvSpPr>
            <p:cNvPr id="5" name="Rectangle 4">
              <a:extLst>
                <a:ext uri="{FF2B5EF4-FFF2-40B4-BE49-F238E27FC236}">
                  <a16:creationId xmlns:a16="http://schemas.microsoft.com/office/drawing/2014/main" id="{FD0BA37F-491D-6733-8313-62FE4479946A}"/>
                </a:ext>
                <a:ext uri="{C183D7F6-B498-43B3-948B-1728B52AA6E4}">
                  <adec:decorative xmlns:adec="http://schemas.microsoft.com/office/drawing/2017/decorative" val="1"/>
                </a:ext>
              </a:extLst>
            </p:cNvPr>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2" name="Title 1">
            <a:extLst>
              <a:ext uri="{FF2B5EF4-FFF2-40B4-BE49-F238E27FC236}">
                <a16:creationId xmlns:a16="http://schemas.microsoft.com/office/drawing/2014/main" id="{D0AAD849-7CFE-4AF7-A7C5-6BBD50C88C1A}"/>
              </a:ext>
            </a:extLst>
          </p:cNvPr>
          <p:cNvSpPr>
            <a:spLocks noGrp="1"/>
          </p:cNvSpPr>
          <p:nvPr>
            <p:ph type="title"/>
          </p:nvPr>
        </p:nvSpPr>
        <p:spPr/>
        <p:txBody>
          <a:bodyPr anchor="t" anchorCtr="0"/>
          <a:lstStyle/>
          <a:p>
            <a:r>
              <a:rPr lang="en-US"/>
              <a:t>Click to edit Master title style</a:t>
            </a:r>
          </a:p>
        </p:txBody>
      </p:sp>
    </p:spTree>
    <p:extLst>
      <p:ext uri="{BB962C8B-B14F-4D97-AF65-F5344CB8AC3E}">
        <p14:creationId xmlns:p14="http://schemas.microsoft.com/office/powerpoint/2010/main" val="1308956190"/>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Title Only">
    <p:spTree>
      <p:nvGrpSpPr>
        <p:cNvPr id="1" name=""/>
        <p:cNvGrpSpPr/>
        <p:nvPr/>
      </p:nvGrpSpPr>
      <p:grpSpPr>
        <a:xfrm>
          <a:off x="0" y="0"/>
          <a:ext cx="0" cy="0"/>
          <a:chOff x="0" y="0"/>
          <a:chExt cx="0" cy="0"/>
        </a:xfrm>
      </p:grpSpPr>
      <p:pic>
        <p:nvPicPr>
          <p:cNvPr id="2" name="Picture 1" descr="Background pattern&#10;&#10;Description automatically generated">
            <a:extLst>
              <a:ext uri="{FF2B5EF4-FFF2-40B4-BE49-F238E27FC236}">
                <a16:creationId xmlns:a16="http://schemas.microsoft.com/office/drawing/2014/main" id="{4DB660C8-FCFE-8CB6-A08E-975F87F66C4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Rectangle 2">
            <a:extLst>
              <a:ext uri="{FF2B5EF4-FFF2-40B4-BE49-F238E27FC236}">
                <a16:creationId xmlns:a16="http://schemas.microsoft.com/office/drawing/2014/main" id="{FA57C656-3E5F-8959-00F8-286B44FD1D70}"/>
              </a:ext>
            </a:extLst>
          </p:cNvPr>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l" defTabSz="932472" fontAlgn="base">
              <a:spcBef>
                <a:spcPct val="0"/>
              </a:spcBef>
              <a:spcAft>
                <a:spcPct val="0"/>
              </a:spcAft>
            </a:pPr>
            <a:endParaRPr lang="en-US" sz="2000">
              <a:solidFill>
                <a:srgbClr val="FFFFFF"/>
              </a:solidFill>
              <a:ea typeface="Segoe UI" pitchFamily="34" charset="0"/>
              <a:cs typeface="Segoe UI" pitchFamily="34" charset="0"/>
            </a:endParaRPr>
          </a:p>
        </p:txBody>
      </p:sp>
      <p:sp>
        <p:nvSpPr>
          <p:cNvPr id="4" name="Title 1">
            <a:extLst>
              <a:ext uri="{FF2B5EF4-FFF2-40B4-BE49-F238E27FC236}">
                <a16:creationId xmlns:a16="http://schemas.microsoft.com/office/drawing/2014/main" id="{8E18B7EF-51F4-0AF3-B6B2-14F3663B476B}"/>
              </a:ext>
            </a:extLst>
          </p:cNvPr>
          <p:cNvSpPr>
            <a:spLocks noGrp="1"/>
          </p:cNvSpPr>
          <p:nvPr>
            <p:ph type="title"/>
          </p:nvPr>
        </p:nvSpPr>
        <p:spPr>
          <a:xfrm>
            <a:off x="588263" y="580311"/>
            <a:ext cx="11018520" cy="430887"/>
          </a:xfrm>
        </p:spPr>
        <p:txBody>
          <a:bodyPr anchor="t" anchorCtr="0"/>
          <a:lstStyle/>
          <a:p>
            <a:r>
              <a:rPr lang="en-US"/>
              <a:t>Click to edit Master title style</a:t>
            </a:r>
          </a:p>
        </p:txBody>
      </p:sp>
      <p:sp>
        <p:nvSpPr>
          <p:cNvPr id="7" name="Text Placeholder 11">
            <a:extLst>
              <a:ext uri="{FF2B5EF4-FFF2-40B4-BE49-F238E27FC236}">
                <a16:creationId xmlns:a16="http://schemas.microsoft.com/office/drawing/2014/main" id="{9AC98D00-037E-AA9F-9072-F66D12F7D7B2}"/>
              </a:ext>
            </a:extLst>
          </p:cNvPr>
          <p:cNvSpPr>
            <a:spLocks noGrp="1"/>
          </p:cNvSpPr>
          <p:nvPr>
            <p:ph type="body" sz="quarter" idx="16" hasCustomPrompt="1"/>
          </p:nvPr>
        </p:nvSpPr>
        <p:spPr>
          <a:xfrm>
            <a:off x="585217" y="316933"/>
            <a:ext cx="3536997" cy="338554"/>
          </a:xfrm>
        </p:spPr>
        <p:txBody>
          <a:bodyPr anchor="t"/>
          <a:lstStyle>
            <a:lvl1pPr marL="0" indent="0" algn="l" defTabSz="914367" rtl="0" eaLnBrk="1" latinLnBrk="0" hangingPunct="1">
              <a:spcBef>
                <a:spcPts val="0"/>
              </a:spcBef>
              <a:buNone/>
              <a:defRPr lang="en-US" sz="1600" kern="1200" dirty="0">
                <a:solidFill>
                  <a:schemeClr val="tx1"/>
                </a:solidFill>
                <a:latin typeface="+mj-lt"/>
                <a:ea typeface="+mn-ea"/>
                <a:cs typeface="+mn-cs"/>
              </a:defRPr>
            </a:lvl1pPr>
          </a:lstStyle>
          <a:p>
            <a:pPr lvl="0"/>
            <a:r>
              <a:rPr lang="en-US"/>
              <a:t>Click to edit text styles</a:t>
            </a:r>
          </a:p>
        </p:txBody>
      </p:sp>
      <p:sp>
        <p:nvSpPr>
          <p:cNvPr id="8" name="Text Placeholder 2">
            <a:extLst>
              <a:ext uri="{FF2B5EF4-FFF2-40B4-BE49-F238E27FC236}">
                <a16:creationId xmlns:a16="http://schemas.microsoft.com/office/drawing/2014/main" id="{7F58507D-BE25-A676-EF32-EE4249E5B1E0}"/>
              </a:ext>
            </a:extLst>
          </p:cNvPr>
          <p:cNvSpPr>
            <a:spLocks noGrp="1"/>
          </p:cNvSpPr>
          <p:nvPr>
            <p:ph type="body" sz="quarter" idx="11"/>
          </p:nvPr>
        </p:nvSpPr>
        <p:spPr>
          <a:xfrm>
            <a:off x="584518" y="1039270"/>
            <a:ext cx="11018520" cy="276999"/>
          </a:xfrm>
        </p:spPr>
        <p:txBody>
          <a:bodyPr/>
          <a:lstStyle>
            <a:lvl1pPr marL="0" indent="0">
              <a:buNone/>
              <a:defRPr sz="1800"/>
            </a:lvl1pPr>
          </a:lstStyle>
          <a:p>
            <a:pPr lvl="0"/>
            <a:r>
              <a:rPr lang="en-US"/>
              <a:t>Click to edit Master text styles</a:t>
            </a:r>
          </a:p>
        </p:txBody>
      </p:sp>
    </p:spTree>
    <p:extLst>
      <p:ext uri="{BB962C8B-B14F-4D97-AF65-F5344CB8AC3E}">
        <p14:creationId xmlns:p14="http://schemas.microsoft.com/office/powerpoint/2010/main" val="3261819619"/>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55">
          <p15:clr>
            <a:srgbClr val="A4A3A4"/>
          </p15:clr>
        </p15:guide>
        <p15:guide id="15" pos="3338">
          <p15:clr>
            <a:srgbClr val="A4A3A4"/>
          </p15:clr>
        </p15:guide>
        <p15:guide id="16" pos="3749">
          <p15:clr>
            <a:srgbClr val="A4A3A4"/>
          </p15:clr>
        </p15:guide>
        <p15:guide id="17" pos="3932">
          <p15:clr>
            <a:srgbClr val="A4A3A4"/>
          </p15:clr>
        </p15:guide>
        <p15:guide id="18" pos="4343">
          <p15:clr>
            <a:srgbClr val="A4A3A4"/>
          </p15:clr>
        </p15:guide>
        <p15:guide id="19" pos="4526">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Title Slide">
    <p:spTree>
      <p:nvGrpSpPr>
        <p:cNvPr id="1" name=""/>
        <p:cNvGrpSpPr/>
        <p:nvPr/>
      </p:nvGrpSpPr>
      <p:grpSpPr>
        <a:xfrm>
          <a:off x="0" y="0"/>
          <a:ext cx="0" cy="0"/>
          <a:chOff x="0" y="0"/>
          <a:chExt cx="0" cy="0"/>
        </a:xfrm>
      </p:grpSpPr>
      <p:pic>
        <p:nvPicPr>
          <p:cNvPr id="6" name="Picture 5" descr="A colorful objects in the air&#10;&#10;Description automatically generated">
            <a:extLst>
              <a:ext uri="{FF2B5EF4-FFF2-40B4-BE49-F238E27FC236}">
                <a16:creationId xmlns:a16="http://schemas.microsoft.com/office/drawing/2014/main" id="{5D25AF53-A32B-923A-43C6-465AFFD1652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Title 1">
            <a:extLst>
              <a:ext uri="{FF2B5EF4-FFF2-40B4-BE49-F238E27FC236}">
                <a16:creationId xmlns:a16="http://schemas.microsoft.com/office/drawing/2014/main" id="{C9BB8A45-557B-4137-EB5C-B7905DF5574E}"/>
              </a:ext>
            </a:extLst>
          </p:cNvPr>
          <p:cNvSpPr>
            <a:spLocks noGrp="1"/>
          </p:cNvSpPr>
          <p:nvPr>
            <p:ph type="title" hasCustomPrompt="1"/>
          </p:nvPr>
        </p:nvSpPr>
        <p:spPr>
          <a:xfrm>
            <a:off x="588263" y="2503124"/>
            <a:ext cx="5782720" cy="430887"/>
          </a:xfrm>
        </p:spPr>
        <p:txBody>
          <a:bodyPr wrap="square" anchor="b" anchorCtr="0">
            <a:spAutoFit/>
          </a:bodyPr>
          <a:lstStyle>
            <a:lvl1pPr>
              <a:defRPr sz="2800">
                <a:gradFill>
                  <a:gsLst>
                    <a:gs pos="21000">
                      <a:srgbClr val="0078D4"/>
                    </a:gs>
                    <a:gs pos="100000">
                      <a:srgbClr val="C03BC4"/>
                    </a:gs>
                  </a:gsLst>
                  <a:lin ang="2400000" scaled="0"/>
                </a:gradFill>
              </a:defRPr>
            </a:lvl1pPr>
          </a:lstStyle>
          <a:p>
            <a:r>
              <a:rPr lang="en-US"/>
              <a:t>Event name or presentation title </a:t>
            </a:r>
          </a:p>
        </p:txBody>
      </p:sp>
    </p:spTree>
    <p:extLst>
      <p:ext uri="{BB962C8B-B14F-4D97-AF65-F5344CB8AC3E}">
        <p14:creationId xmlns:p14="http://schemas.microsoft.com/office/powerpoint/2010/main" val="3334420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0"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0407084"/>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6_Blan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10CED5C-09CE-086B-058F-E86642850C00}"/>
              </a:ext>
              <a:ext uri="{C183D7F6-B498-43B3-948B-1728B52AA6E4}">
                <adec:decorative xmlns:adec="http://schemas.microsoft.com/office/drawing/2017/decorative" val="1"/>
              </a:ext>
            </a:extLst>
          </p:cNvPr>
          <p:cNvPicPr>
            <a:picLocks noChangeAspect="1"/>
          </p:cNvPicPr>
          <p:nvPr userDrawn="1"/>
        </p:nvPicPr>
        <p:blipFill rotWithShape="1">
          <a:blip r:embed="rId2"/>
          <a:srcRect l="10595" t="987" r="10595"/>
          <a:stretch/>
        </p:blipFill>
        <p:spPr>
          <a:xfrm>
            <a:off x="0" y="0"/>
            <a:ext cx="12192000" cy="6858000"/>
          </a:xfrm>
          <a:prstGeom prst="rect">
            <a:avLst/>
          </a:prstGeom>
        </p:spPr>
      </p:pic>
      <p:sp>
        <p:nvSpPr>
          <p:cNvPr id="4" name="Rectangle 3">
            <a:extLst>
              <a:ext uri="{FF2B5EF4-FFF2-40B4-BE49-F238E27FC236}">
                <a16:creationId xmlns:a16="http://schemas.microsoft.com/office/drawing/2014/main" id="{7EADC449-E006-2BF9-CAC5-11C2B170B2D9}"/>
              </a:ext>
              <a:ext uri="{C183D7F6-B498-43B3-948B-1728B52AA6E4}">
                <adec:decorative xmlns:adec="http://schemas.microsoft.com/office/drawing/2017/decorative" val="1"/>
              </a:ext>
            </a:extLst>
          </p:cNvPr>
          <p:cNvSpPr/>
          <p:nvPr userDrawn="1"/>
        </p:nvSpPr>
        <p:spPr bwMode="auto">
          <a:xfrm rot="5400000">
            <a:off x="4897820" y="-4897821"/>
            <a:ext cx="2396359" cy="12192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3" name="Title 1">
            <a:extLst>
              <a:ext uri="{FF2B5EF4-FFF2-40B4-BE49-F238E27FC236}">
                <a16:creationId xmlns:a16="http://schemas.microsoft.com/office/drawing/2014/main" id="{4242D82A-9DB1-584C-2E16-3D8B4469A143}"/>
              </a:ext>
            </a:extLst>
          </p:cNvPr>
          <p:cNvSpPr>
            <a:spLocks noGrp="1"/>
          </p:cNvSpPr>
          <p:nvPr>
            <p:ph type="title"/>
          </p:nvPr>
        </p:nvSpPr>
        <p:spPr>
          <a:xfrm>
            <a:off x="588263" y="457200"/>
            <a:ext cx="11018520" cy="553998"/>
          </a:xfrm>
        </p:spPr>
        <p:txBody>
          <a:bodyPr/>
          <a:lstStyle/>
          <a:p>
            <a:r>
              <a:rPr lang="en-US"/>
              <a:t>Click to edit Master title style</a:t>
            </a:r>
          </a:p>
        </p:txBody>
      </p:sp>
      <p:sp>
        <p:nvSpPr>
          <p:cNvPr id="5" name="Content Placeholder 3">
            <a:extLst>
              <a:ext uri="{FF2B5EF4-FFF2-40B4-BE49-F238E27FC236}">
                <a16:creationId xmlns:a16="http://schemas.microsoft.com/office/drawing/2014/main" id="{E6965A68-D388-7DD3-A305-B934A332BC28}"/>
              </a:ext>
            </a:extLst>
          </p:cNvPr>
          <p:cNvSpPr>
            <a:spLocks noGrp="1"/>
          </p:cNvSpPr>
          <p:nvPr>
            <p:ph sz="quarter" idx="10"/>
          </p:nvPr>
        </p:nvSpPr>
        <p:spPr>
          <a:xfrm>
            <a:off x="584200" y="1435100"/>
            <a:ext cx="11018838" cy="4833938"/>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37032132"/>
      </p:ext>
    </p:extLst>
  </p:cSld>
  <p:clrMapOvr>
    <a:masterClrMapping/>
  </p:clrMapOvr>
  <p:transition>
    <p:fade/>
  </p:transition>
  <p:extLst>
    <p:ext uri="{DCECCB84-F9BA-43D5-87BE-67443E8EF086}">
      <p15:sldGuideLst xmlns:p15="http://schemas.microsoft.com/office/powerpoint/2012/main">
        <p15:guide id="6" pos="779">
          <p15:clr>
            <a:srgbClr val="A4A3A4"/>
          </p15:clr>
        </p15:guide>
        <p15:guide id="7" pos="962">
          <p15:clr>
            <a:srgbClr val="A4A3A4"/>
          </p15:clr>
        </p15:guide>
        <p15:guide id="8" pos="1373">
          <p15:clr>
            <a:srgbClr val="A4A3A4"/>
          </p15:clr>
        </p15:guide>
        <p15:guide id="9" pos="1556">
          <p15:clr>
            <a:srgbClr val="A4A3A4"/>
          </p15:clr>
        </p15:guide>
        <p15:guide id="10" pos="1967">
          <p15:clr>
            <a:srgbClr val="A4A3A4"/>
          </p15:clr>
        </p15:guide>
        <p15:guide id="11" pos="2150">
          <p15:clr>
            <a:srgbClr val="A4A3A4"/>
          </p15:clr>
        </p15:guide>
        <p15:guide id="12" pos="2561">
          <p15:clr>
            <a:srgbClr val="A4A3A4"/>
          </p15:clr>
        </p15:guide>
        <p15:guide id="13" pos="2744">
          <p15:clr>
            <a:srgbClr val="A4A3A4"/>
          </p15:clr>
        </p15:guide>
        <p15:guide id="14" pos="3161">
          <p15:clr>
            <a:srgbClr val="A4A3A4"/>
          </p15:clr>
        </p15:guide>
        <p15:guide id="15" pos="3348">
          <p15:clr>
            <a:srgbClr val="A4A3A4"/>
          </p15:clr>
        </p15:guide>
        <p15:guide id="16" pos="3754">
          <p15:clr>
            <a:srgbClr val="A4A3A4"/>
          </p15:clr>
        </p15:guide>
        <p15:guide id="17" pos="3931">
          <p15:clr>
            <a:srgbClr val="A4A3A4"/>
          </p15:clr>
        </p15:guide>
        <p15:guide id="18" pos="4342">
          <p15:clr>
            <a:srgbClr val="A4A3A4"/>
          </p15:clr>
        </p15:guide>
        <p15:guide id="19" pos="4531">
          <p15:clr>
            <a:srgbClr val="A4A3A4"/>
          </p15:clr>
        </p15:guide>
        <p15:guide id="20" pos="4937">
          <p15:clr>
            <a:srgbClr val="A4A3A4"/>
          </p15:clr>
        </p15:guide>
        <p15:guide id="21" pos="5120">
          <p15:clr>
            <a:srgbClr val="A4A3A4"/>
          </p15:clr>
        </p15:guide>
        <p15:guide id="22" pos="5529">
          <p15:clr>
            <a:srgbClr val="A4A3A4"/>
          </p15:clr>
        </p15:guide>
        <p15:guide id="23" pos="5714">
          <p15:clr>
            <a:srgbClr val="A4A3A4"/>
          </p15:clr>
        </p15:guide>
        <p15:guide id="24" pos="6123">
          <p15:clr>
            <a:srgbClr val="A4A3A4"/>
          </p15:clr>
        </p15:guide>
        <p15:guide id="25" pos="6308">
          <p15:clr>
            <a:srgbClr val="A4A3A4"/>
          </p15:clr>
        </p15:guide>
        <p15:guide id="26" pos="6717">
          <p15:clr>
            <a:srgbClr val="A4A3A4"/>
          </p15:clr>
        </p15:guide>
        <p15:guide id="27" pos="6900">
          <p15:clr>
            <a:srgbClr val="A4A3A4"/>
          </p15:clr>
        </p15:guide>
        <p15:guide id="28" orient="horz" pos="905">
          <p15:clr>
            <a:srgbClr val="5ACBF0"/>
          </p15:clr>
        </p15:guide>
        <p15:guide id="29" orient="horz" pos="1271">
          <p15:clr>
            <a:srgbClr val="5ACBF0"/>
          </p15:clr>
        </p15:guide>
        <p15:guide id="30" orient="horz" pos="288">
          <p15:clr>
            <a:srgbClr val="5ACBF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theme" Target="../theme/theme2.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image" Target="../media/image12.png"/><Relationship Id="rId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9383" y="438785"/>
            <a:ext cx="11333080" cy="741053"/>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userDrawn="1">
            <p:ph type="body" idx="1"/>
          </p:nvPr>
        </p:nvSpPr>
        <p:spPr>
          <a:xfrm>
            <a:off x="429383" y="2124488"/>
            <a:ext cx="11333080"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3" name="Group 22">
            <a:extLst>
              <a:ext uri="{FF2B5EF4-FFF2-40B4-BE49-F238E27FC236}">
                <a16:creationId xmlns:a16="http://schemas.microsoft.com/office/drawing/2014/main" id="{3976F6F8-4139-4D95-AC74-D58A77230BD6}"/>
              </a:ext>
            </a:extLst>
          </p:cNvPr>
          <p:cNvGrpSpPr/>
          <p:nvPr userDrawn="1"/>
        </p:nvGrpSpPr>
        <p:grpSpPr>
          <a:xfrm>
            <a:off x="13042277" y="608049"/>
            <a:ext cx="762212" cy="6249956"/>
            <a:chOff x="13152703" y="620154"/>
            <a:chExt cx="777496" cy="6374376"/>
          </a:xfrm>
        </p:grpSpPr>
        <p:pic>
          <p:nvPicPr>
            <p:cNvPr id="5" name="Picture 4"/>
            <p:cNvPicPr>
              <a:picLocks noChangeAspect="1"/>
            </p:cNvPicPr>
            <p:nvPr userDrawn="1"/>
          </p:nvPicPr>
          <p:blipFill rotWithShape="1">
            <a:blip r:embed="rId9" cstate="screen">
              <a:extLst>
                <a:ext uri="{28A0092B-C50C-407E-A947-70E740481C1C}">
                  <a14:useLocalDpi xmlns:a14="http://schemas.microsoft.com/office/drawing/2010/main"/>
                </a:ext>
              </a:extLst>
            </a:blip>
            <a:srcRect l="353" r="32"/>
            <a:stretch/>
          </p:blipFill>
          <p:spPr>
            <a:xfrm rot="5400000">
              <a:off x="10354263" y="3418594"/>
              <a:ext cx="6374376" cy="777496"/>
            </a:xfrm>
            <a:prstGeom prst="rect">
              <a:avLst/>
            </a:prstGeom>
          </p:spPr>
        </p:pic>
        <p:sp>
          <p:nvSpPr>
            <p:cNvPr id="9" name="TextBox 8">
              <a:extLst>
                <a:ext uri="{FF2B5EF4-FFF2-40B4-BE49-F238E27FC236}">
                  <a16:creationId xmlns:a16="http://schemas.microsoft.com/office/drawing/2014/main" id="{1964AF21-BDED-4B34-9026-5541103F0CE4}"/>
                </a:ext>
              </a:extLst>
            </p:cNvPr>
            <p:cNvSpPr txBox="1"/>
            <p:nvPr userDrawn="1"/>
          </p:nvSpPr>
          <p:spPr>
            <a:xfrm rot="5400000">
              <a:off x="12905715" y="867145"/>
              <a:ext cx="577081" cy="83100"/>
            </a:xfrm>
            <a:prstGeom prst="rect">
              <a:avLst/>
            </a:prstGeom>
            <a:noFill/>
          </p:spPr>
          <p:txBody>
            <a:bodyPr wrap="none" lIns="0" tIns="0" rIns="0" bIns="0" rtlCol="0">
              <a:spAutoFit/>
            </a:bodyPr>
            <a:lstStyle/>
            <a:p>
              <a:pPr>
                <a:lnSpc>
                  <a:spcPct val="90000"/>
                </a:lnSpc>
                <a:spcAft>
                  <a:spcPts val="588"/>
                </a:spcAft>
              </a:pPr>
              <a:r>
                <a:rPr lang="en-US" sz="588">
                  <a:solidFill>
                    <a:schemeClr val="tx1"/>
                  </a:solidFill>
                </a:rPr>
                <a:t>Microsoft palette</a:t>
              </a:r>
            </a:p>
          </p:txBody>
        </p:sp>
      </p:grpSp>
      <p:grpSp>
        <p:nvGrpSpPr>
          <p:cNvPr id="21" name="Group 20">
            <a:extLst>
              <a:ext uri="{FF2B5EF4-FFF2-40B4-BE49-F238E27FC236}">
                <a16:creationId xmlns:a16="http://schemas.microsoft.com/office/drawing/2014/main" id="{BAEE98DB-090A-4DF4-AA3B-C90AD6676A47}"/>
              </a:ext>
            </a:extLst>
          </p:cNvPr>
          <p:cNvGrpSpPr/>
          <p:nvPr userDrawn="1"/>
        </p:nvGrpSpPr>
        <p:grpSpPr>
          <a:xfrm>
            <a:off x="12317498" y="604906"/>
            <a:ext cx="520495" cy="6253096"/>
            <a:chOff x="12419367" y="616948"/>
            <a:chExt cx="530932" cy="6377579"/>
          </a:xfrm>
        </p:grpSpPr>
        <p:pic>
          <p:nvPicPr>
            <p:cNvPr id="7" name="Picture 6">
              <a:extLst>
                <a:ext uri="{FF2B5EF4-FFF2-40B4-BE49-F238E27FC236}">
                  <a16:creationId xmlns:a16="http://schemas.microsoft.com/office/drawing/2014/main" id="{CEA717DA-903F-4934-BC3A-B053C9AA6EF7}"/>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rot="5400000">
              <a:off x="9568605" y="3612834"/>
              <a:ext cx="6377579" cy="385808"/>
            </a:xfrm>
            <a:prstGeom prst="rect">
              <a:avLst/>
            </a:prstGeom>
          </p:spPr>
        </p:pic>
        <p:sp>
          <p:nvSpPr>
            <p:cNvPr id="11" name="TextBox 10">
              <a:extLst>
                <a:ext uri="{FF2B5EF4-FFF2-40B4-BE49-F238E27FC236}">
                  <a16:creationId xmlns:a16="http://schemas.microsoft.com/office/drawing/2014/main" id="{68392C23-FA77-442E-BE3C-BC9963AE45BD}"/>
                </a:ext>
              </a:extLst>
            </p:cNvPr>
            <p:cNvSpPr txBox="1"/>
            <p:nvPr userDrawn="1"/>
          </p:nvSpPr>
          <p:spPr>
            <a:xfrm rot="5400000">
              <a:off x="12153941" y="882374"/>
              <a:ext cx="613951" cy="83100"/>
            </a:xfrm>
            <a:prstGeom prst="rect">
              <a:avLst/>
            </a:prstGeom>
            <a:noFill/>
          </p:spPr>
          <p:txBody>
            <a:bodyPr wrap="none" lIns="0" tIns="0" rIns="0" bIns="0" rtlCol="0">
              <a:spAutoFit/>
            </a:bodyPr>
            <a:lstStyle/>
            <a:p>
              <a:pPr>
                <a:lnSpc>
                  <a:spcPct val="90000"/>
                </a:lnSpc>
                <a:spcAft>
                  <a:spcPts val="588"/>
                </a:spcAft>
              </a:pPr>
              <a:r>
                <a:rPr lang="en-US" sz="588">
                  <a:solidFill>
                    <a:schemeClr val="tx1"/>
                  </a:solidFill>
                </a:rPr>
                <a:t>Illustration palette</a:t>
              </a:r>
            </a:p>
          </p:txBody>
        </p:sp>
      </p:grpSp>
      <p:grpSp>
        <p:nvGrpSpPr>
          <p:cNvPr id="22" name="Group 21">
            <a:extLst>
              <a:ext uri="{FF2B5EF4-FFF2-40B4-BE49-F238E27FC236}">
                <a16:creationId xmlns:a16="http://schemas.microsoft.com/office/drawing/2014/main" id="{9C4E8054-BD9F-409A-9535-C24729DA0947}"/>
              </a:ext>
            </a:extLst>
          </p:cNvPr>
          <p:cNvGrpSpPr/>
          <p:nvPr userDrawn="1"/>
        </p:nvGrpSpPr>
        <p:grpSpPr>
          <a:xfrm>
            <a:off x="12317497" y="1"/>
            <a:ext cx="1471682" cy="447461"/>
            <a:chOff x="12419366" y="0"/>
            <a:chExt cx="1501192" cy="456369"/>
          </a:xfrm>
        </p:grpSpPr>
        <p:grpSp>
          <p:nvGrpSpPr>
            <p:cNvPr id="18" name="Group 17">
              <a:extLst>
                <a:ext uri="{FF2B5EF4-FFF2-40B4-BE49-F238E27FC236}">
                  <a16:creationId xmlns:a16="http://schemas.microsoft.com/office/drawing/2014/main" id="{9E58EE2C-0848-450C-AD44-4AEC62696286}"/>
                </a:ext>
              </a:extLst>
            </p:cNvPr>
            <p:cNvGrpSpPr/>
            <p:nvPr userDrawn="1"/>
          </p:nvGrpSpPr>
          <p:grpSpPr>
            <a:xfrm>
              <a:off x="12564490" y="0"/>
              <a:ext cx="1356068" cy="456369"/>
              <a:chOff x="12661790" y="0"/>
              <a:chExt cx="1201618" cy="404391"/>
            </a:xfrm>
          </p:grpSpPr>
          <p:sp>
            <p:nvSpPr>
              <p:cNvPr id="8" name="Rectangle 7">
                <a:extLst>
                  <a:ext uri="{FF2B5EF4-FFF2-40B4-BE49-F238E27FC236}">
                    <a16:creationId xmlns:a16="http://schemas.microsoft.com/office/drawing/2014/main" id="{1E6B14A8-85BE-4568-A496-3E8015CDE374}"/>
                  </a:ext>
                </a:extLst>
              </p:cNvPr>
              <p:cNvSpPr/>
              <p:nvPr userDrawn="1"/>
            </p:nvSpPr>
            <p:spPr bwMode="auto">
              <a:xfrm>
                <a:off x="12661790" y="1"/>
                <a:ext cx="399048" cy="398081"/>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000000"/>
                    </a:solidFill>
                    <a:ea typeface="Segoe UI" pitchFamily="34" charset="0"/>
                    <a:cs typeface="Segoe UI" pitchFamily="34" charset="0"/>
                  </a:rPr>
                  <a:t>White</a:t>
                </a:r>
              </a:p>
              <a:p>
                <a:pPr algn="l" defTabSz="914102" fontAlgn="base">
                  <a:lnSpc>
                    <a:spcPct val="100000"/>
                  </a:lnSpc>
                  <a:spcBef>
                    <a:spcPct val="0"/>
                  </a:spcBef>
                  <a:spcAft>
                    <a:spcPct val="0"/>
                  </a:spcAft>
                </a:pPr>
                <a:r>
                  <a:rPr lang="en-US" sz="294">
                    <a:solidFill>
                      <a:srgbClr val="000000"/>
                    </a:solidFill>
                    <a:ea typeface="Segoe UI" pitchFamily="34" charset="0"/>
                    <a:cs typeface="Segoe UI" pitchFamily="34" charset="0"/>
                  </a:rPr>
                  <a:t>R255 G255 B255</a:t>
                </a:r>
              </a:p>
            </p:txBody>
          </p:sp>
          <p:sp>
            <p:nvSpPr>
              <p:cNvPr id="14" name="Rectangle 13">
                <a:extLst>
                  <a:ext uri="{FF2B5EF4-FFF2-40B4-BE49-F238E27FC236}">
                    <a16:creationId xmlns:a16="http://schemas.microsoft.com/office/drawing/2014/main" id="{8566B721-F701-489A-BBBF-284DD1BA035B}"/>
                  </a:ext>
                </a:extLst>
              </p:cNvPr>
              <p:cNvSpPr/>
              <p:nvPr userDrawn="1"/>
            </p:nvSpPr>
            <p:spPr bwMode="auto">
              <a:xfrm>
                <a:off x="13063844" y="0"/>
                <a:ext cx="399048" cy="398081"/>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FFFFFF"/>
                    </a:solidFill>
                    <a:ea typeface="Segoe UI" pitchFamily="34" charset="0"/>
                    <a:cs typeface="Segoe UI" pitchFamily="34" charset="0"/>
                  </a:rPr>
                  <a:t>Blue</a:t>
                </a:r>
              </a:p>
              <a:p>
                <a:pPr algn="l" defTabSz="914102" fontAlgn="base">
                  <a:lnSpc>
                    <a:spcPct val="100000"/>
                  </a:lnSpc>
                  <a:spcBef>
                    <a:spcPct val="0"/>
                  </a:spcBef>
                  <a:spcAft>
                    <a:spcPct val="0"/>
                  </a:spcAft>
                </a:pPr>
                <a:r>
                  <a:rPr lang="en-US" sz="294">
                    <a:solidFill>
                      <a:srgbClr val="FFFFFF"/>
                    </a:solidFill>
                    <a:ea typeface="Segoe UI" pitchFamily="34" charset="0"/>
                    <a:cs typeface="Segoe UI" pitchFamily="34" charset="0"/>
                  </a:rPr>
                  <a:t>R0 G120 B242</a:t>
                </a:r>
              </a:p>
            </p:txBody>
          </p:sp>
          <p:sp>
            <p:nvSpPr>
              <p:cNvPr id="15" name="Rectangle 14">
                <a:extLst>
                  <a:ext uri="{FF2B5EF4-FFF2-40B4-BE49-F238E27FC236}">
                    <a16:creationId xmlns:a16="http://schemas.microsoft.com/office/drawing/2014/main" id="{871C64D6-DD46-4073-B8A5-59A9D8564C22}"/>
                  </a:ext>
                </a:extLst>
              </p:cNvPr>
              <p:cNvSpPr/>
              <p:nvPr userDrawn="1"/>
            </p:nvSpPr>
            <p:spPr bwMode="auto">
              <a:xfrm>
                <a:off x="13464360" y="6310"/>
                <a:ext cx="399048" cy="398081"/>
              </a:xfrm>
              <a:prstGeom prst="rect">
                <a:avLst/>
              </a:prstGeom>
              <a:solidFill>
                <a:srgbClr val="F3F3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000000"/>
                    </a:solidFill>
                    <a:ea typeface="Segoe UI" pitchFamily="34" charset="0"/>
                    <a:cs typeface="Segoe UI" pitchFamily="34" charset="0"/>
                  </a:rPr>
                  <a:t>Light gray</a:t>
                </a:r>
              </a:p>
              <a:p>
                <a:pPr algn="l" defTabSz="914102" fontAlgn="base">
                  <a:lnSpc>
                    <a:spcPct val="100000"/>
                  </a:lnSpc>
                  <a:spcBef>
                    <a:spcPct val="0"/>
                  </a:spcBef>
                  <a:spcAft>
                    <a:spcPct val="0"/>
                  </a:spcAft>
                </a:pPr>
                <a:r>
                  <a:rPr lang="en-US" sz="294">
                    <a:solidFill>
                      <a:srgbClr val="000000"/>
                    </a:solidFill>
                    <a:ea typeface="Segoe UI" pitchFamily="34" charset="0"/>
                    <a:cs typeface="Segoe UI" pitchFamily="34" charset="0"/>
                  </a:rPr>
                  <a:t>R243 G243 B243</a:t>
                </a:r>
              </a:p>
            </p:txBody>
          </p:sp>
        </p:grpSp>
        <p:sp>
          <p:nvSpPr>
            <p:cNvPr id="16" name="TextBox 15">
              <a:extLst>
                <a:ext uri="{FF2B5EF4-FFF2-40B4-BE49-F238E27FC236}">
                  <a16:creationId xmlns:a16="http://schemas.microsoft.com/office/drawing/2014/main" id="{08756331-43B5-4A4E-BCD3-F5DC6699B11A}"/>
                </a:ext>
              </a:extLst>
            </p:cNvPr>
            <p:cNvSpPr txBox="1"/>
            <p:nvPr userDrawn="1"/>
          </p:nvSpPr>
          <p:spPr>
            <a:xfrm rot="5400000">
              <a:off x="12284585" y="134782"/>
              <a:ext cx="352661" cy="83100"/>
            </a:xfrm>
            <a:prstGeom prst="rect">
              <a:avLst/>
            </a:prstGeom>
            <a:noFill/>
          </p:spPr>
          <p:txBody>
            <a:bodyPr wrap="none" lIns="0" tIns="0" rIns="0" bIns="0" rtlCol="0">
              <a:spAutoFit/>
            </a:bodyPr>
            <a:lstStyle/>
            <a:p>
              <a:pPr algn="l">
                <a:lnSpc>
                  <a:spcPct val="90000"/>
                </a:lnSpc>
                <a:spcAft>
                  <a:spcPts val="588"/>
                </a:spcAft>
              </a:pPr>
              <a:r>
                <a:rPr lang="en-US" sz="588">
                  <a:solidFill>
                    <a:schemeClr val="tx1"/>
                  </a:solidFill>
                </a:rPr>
                <a:t>BG palette</a:t>
              </a:r>
            </a:p>
          </p:txBody>
        </p:sp>
      </p:grpSp>
    </p:spTree>
    <p:extLst>
      <p:ext uri="{BB962C8B-B14F-4D97-AF65-F5344CB8AC3E}">
        <p14:creationId xmlns:p14="http://schemas.microsoft.com/office/powerpoint/2010/main" val="713572360"/>
      </p:ext>
    </p:extLst>
  </p:cSld>
  <p:clrMap bg1="lt1" tx1="dk1" bg2="lt2" tx2="dk2" accent1="accent1" accent2="accent2" accent3="accent3" accent4="accent4" accent5="accent5" accent6="accent6" hlink="hlink" folHlink="folHlink"/>
  <p:sldLayoutIdLst>
    <p:sldLayoutId id="2147483684" r:id="rId1"/>
    <p:sldLayoutId id="2147483686" r:id="rId2"/>
    <p:sldLayoutId id="2147483688" r:id="rId3"/>
    <p:sldLayoutId id="2147483689" r:id="rId4"/>
    <p:sldLayoutId id="2147483690" r:id="rId5"/>
    <p:sldLayoutId id="2147483691" r:id="rId6"/>
    <p:sldLayoutId id="2147483747" r:id="rId7"/>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63">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blackWhite">
      <p:bgRef idx="1001">
        <a:schemeClr val="bg1"/>
      </p:bgRef>
    </p:bg>
    <p:spTree>
      <p:nvGrpSpPr>
        <p:cNvPr id="1" name=""/>
        <p:cNvGrpSpPr/>
        <p:nvPr/>
      </p:nvGrpSpPr>
      <p:grpSpPr>
        <a:xfrm>
          <a:off x="0" y="0"/>
          <a:ext cx="0" cy="0"/>
          <a:chOff x="0" y="0"/>
          <a:chExt cx="0" cy="0"/>
        </a:xfrm>
      </p:grpSpPr>
      <p:sp>
        <p:nvSpPr>
          <p:cNvPr id="2" name="Title Placeholder 1"/>
          <p:cNvSpPr>
            <a:spLocks noGrp="1"/>
          </p:cNvSpPr>
          <p:nvPr userDrawn="1">
            <p:ph type="title"/>
          </p:nvPr>
        </p:nvSpPr>
        <p:spPr>
          <a:xfrm>
            <a:off x="588263" y="457200"/>
            <a:ext cx="11018520" cy="553998"/>
          </a:xfrm>
          <a:prstGeom prst="rect">
            <a:avLst/>
          </a:prstGeom>
        </p:spPr>
        <p:txBody>
          <a:bodyPr vert="horz" wrap="square" lIns="0" tIns="0" rIns="0" bIns="0" rtlCol="0" anchor="t">
            <a:spAutoFit/>
          </a:bodyPr>
          <a:lstStyle/>
          <a:p>
            <a:r>
              <a:rPr lang="en-US"/>
              <a:t>Click to edit Master title style</a:t>
            </a:r>
          </a:p>
        </p:txBody>
      </p:sp>
      <p:sp>
        <p:nvSpPr>
          <p:cNvPr id="4" name="Text Placeholder 3"/>
          <p:cNvSpPr>
            <a:spLocks noGrp="1"/>
          </p:cNvSpPr>
          <p:nvPr userDrawn="1">
            <p:ph type="body" idx="1"/>
          </p:nvPr>
        </p:nvSpPr>
        <p:spPr>
          <a:xfrm>
            <a:off x="584200" y="1435504"/>
            <a:ext cx="11018520" cy="1612749"/>
          </a:xfrm>
          <a:prstGeom prst="rect">
            <a:avLst/>
          </a:prstGeom>
        </p:spPr>
        <p:txBody>
          <a:bodyPr vert="horz" wrap="square"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47" name="GRID" hidden="1">
            <a:extLst>
              <a:ext uri="{FF2B5EF4-FFF2-40B4-BE49-F238E27FC236}">
                <a16:creationId xmlns:a16="http://schemas.microsoft.com/office/drawing/2014/main" id="{32B5FFBF-552A-4973-B5B3-9EE3A765185F}"/>
              </a:ext>
            </a:extLst>
          </p:cNvPr>
          <p:cNvGrpSpPr/>
          <p:nvPr userDrawn="1"/>
        </p:nvGrpSpPr>
        <p:grpSpPr>
          <a:xfrm>
            <a:off x="0" y="0"/>
            <a:ext cx="12192000" cy="6858000"/>
            <a:chOff x="0" y="0"/>
            <a:chExt cx="12192000" cy="6858000"/>
          </a:xfrm>
        </p:grpSpPr>
        <p:cxnSp>
          <p:nvCxnSpPr>
            <p:cNvPr id="7" name="Straight Connector 6">
              <a:extLst>
                <a:ext uri="{FF2B5EF4-FFF2-40B4-BE49-F238E27FC236}">
                  <a16:creationId xmlns:a16="http://schemas.microsoft.com/office/drawing/2014/main" id="{5CD412E5-2492-4063-96AB-C451FC39F2B6}"/>
                </a:ext>
              </a:extLst>
            </p:cNvPr>
            <p:cNvCxnSpPr/>
            <p:nvPr/>
          </p:nvCxnSpPr>
          <p:spPr>
            <a:xfrm>
              <a:off x="0" y="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D25E7FAE-6A98-413B-871E-10F8DF6FF1E3}"/>
                </a:ext>
              </a:extLst>
            </p:cNvPr>
            <p:cNvCxnSpPr/>
            <p:nvPr/>
          </p:nvCxnSpPr>
          <p:spPr>
            <a:xfrm>
              <a:off x="0" y="29260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EF42BDE7-00A0-446E-9CEE-23DDF6A13E6E}"/>
                </a:ext>
              </a:extLst>
            </p:cNvPr>
            <p:cNvCxnSpPr/>
            <p:nvPr/>
          </p:nvCxnSpPr>
          <p:spPr>
            <a:xfrm>
              <a:off x="0" y="585216"/>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AD48FF31-9C6A-4C0C-AB96-ED556488A1BA}"/>
                </a:ext>
              </a:extLst>
            </p:cNvPr>
            <p:cNvCxnSpPr/>
            <p:nvPr/>
          </p:nvCxnSpPr>
          <p:spPr>
            <a:xfrm>
              <a:off x="0" y="6272784"/>
              <a:ext cx="12188952" cy="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28D811B2-F122-4FF3-A4F6-E7291A5152BB}"/>
                </a:ext>
              </a:extLst>
            </p:cNvPr>
            <p:cNvCxnSpPr/>
            <p:nvPr/>
          </p:nvCxnSpPr>
          <p:spPr>
            <a:xfrm>
              <a:off x="0" y="656539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A2029335-BA6E-4B6F-B752-D02603169DE6}"/>
                </a:ext>
              </a:extLst>
            </p:cNvPr>
            <p:cNvCxnSpPr/>
            <p:nvPr/>
          </p:nvCxnSpPr>
          <p:spPr>
            <a:xfrm>
              <a:off x="0" y="685800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08D55A0-D16C-4191-B9F9-C95B51610B5E}"/>
                </a:ext>
              </a:extLst>
            </p:cNvPr>
            <p:cNvCxnSpPr/>
            <p:nvPr/>
          </p:nvCxnSpPr>
          <p:spPr>
            <a:xfrm>
              <a:off x="0" y="87782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DA3FCB58-9F61-404B-A493-7860A942FCC2}"/>
                </a:ext>
              </a:extLst>
            </p:cNvPr>
            <p:cNvCxnSpPr/>
            <p:nvPr/>
          </p:nvCxnSpPr>
          <p:spPr>
            <a:xfrm>
              <a:off x="0" y="117043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0EFD38DF-4402-499A-B7B2-D5BBF3AD467C}"/>
                </a:ext>
              </a:extLst>
            </p:cNvPr>
            <p:cNvCxnSpPr/>
            <p:nvPr/>
          </p:nvCxnSpPr>
          <p:spPr>
            <a:xfrm>
              <a:off x="0" y="146304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26DFD209-A624-4FEA-8F60-067FBF0CC1E8}"/>
                </a:ext>
              </a:extLst>
            </p:cNvPr>
            <p:cNvCxnSpPr/>
            <p:nvPr/>
          </p:nvCxnSpPr>
          <p:spPr>
            <a:xfrm>
              <a:off x="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1B8ED61-88C3-48AA-91A7-BFD779B3B3BA}"/>
                </a:ext>
              </a:extLst>
            </p:cNvPr>
            <p:cNvCxnSpPr/>
            <p:nvPr/>
          </p:nvCxnSpPr>
          <p:spPr>
            <a:xfrm>
              <a:off x="585216"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822AC47D-49D2-4B9E-B580-53A7922E5654}"/>
                </a:ext>
              </a:extLst>
            </p:cNvPr>
            <p:cNvCxnSpPr/>
            <p:nvPr/>
          </p:nvCxnSpPr>
          <p:spPr>
            <a:xfrm>
              <a:off x="29260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20D7A2DB-4310-49CD-83F6-55B33BE76665}"/>
                </a:ext>
              </a:extLst>
            </p:cNvPr>
            <p:cNvCxnSpPr/>
            <p:nvPr/>
          </p:nvCxnSpPr>
          <p:spPr>
            <a:xfrm>
              <a:off x="877824"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0C40071-7BC6-4682-9CD1-0631E07C9F11}"/>
                </a:ext>
              </a:extLst>
            </p:cNvPr>
            <p:cNvCxnSpPr/>
            <p:nvPr/>
          </p:nvCxnSpPr>
          <p:spPr>
            <a:xfrm>
              <a:off x="117043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EE0ACFAA-26E9-44D2-BEF0-E02CAE93F397}"/>
                </a:ext>
              </a:extLst>
            </p:cNvPr>
            <p:cNvCxnSpPr/>
            <p:nvPr/>
          </p:nvCxnSpPr>
          <p:spPr>
            <a:xfrm>
              <a:off x="11021568"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85D1186-93AE-4B67-8544-763E0B213AAC}"/>
                </a:ext>
              </a:extLst>
            </p:cNvPr>
            <p:cNvCxnSpPr/>
            <p:nvPr/>
          </p:nvCxnSpPr>
          <p:spPr>
            <a:xfrm>
              <a:off x="11606784" y="0"/>
              <a:ext cx="0" cy="6858000"/>
            </a:xfrm>
            <a:prstGeom prst="line">
              <a:avLst/>
            </a:prstGeom>
            <a:ln w="3175">
              <a:solidFill>
                <a:srgbClr val="DF45D4"/>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B1D45AE-FC53-4BB4-A9CD-C563C03A1195}"/>
                </a:ext>
              </a:extLst>
            </p:cNvPr>
            <p:cNvCxnSpPr/>
            <p:nvPr/>
          </p:nvCxnSpPr>
          <p:spPr>
            <a:xfrm>
              <a:off x="11314176"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325177A-06D9-4C2A-B7EF-984A90245BF7}"/>
                </a:ext>
              </a:extLst>
            </p:cNvPr>
            <p:cNvCxnSpPr/>
            <p:nvPr/>
          </p:nvCxnSpPr>
          <p:spPr>
            <a:xfrm>
              <a:off x="11899392"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D2B67796-DF72-4C3B-A79D-7534FD3084C9}"/>
                </a:ext>
              </a:extLst>
            </p:cNvPr>
            <p:cNvCxnSpPr/>
            <p:nvPr/>
          </p:nvCxnSpPr>
          <p:spPr>
            <a:xfrm>
              <a:off x="12192000" y="0"/>
              <a:ext cx="0" cy="685800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C8B2C409-2FF7-4120-9E48-02A446B82DD6}"/>
                </a:ext>
              </a:extLst>
            </p:cNvPr>
            <p:cNvCxnSpPr/>
            <p:nvPr/>
          </p:nvCxnSpPr>
          <p:spPr>
            <a:xfrm>
              <a:off x="0" y="175564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F3E0130A-B11A-42AB-8439-3CB0569F1C08}"/>
                </a:ext>
              </a:extLst>
            </p:cNvPr>
            <p:cNvCxnSpPr/>
            <p:nvPr/>
          </p:nvCxnSpPr>
          <p:spPr>
            <a:xfrm>
              <a:off x="0" y="204825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0840B631-CB23-44B8-823B-56619D54F0E4}"/>
                </a:ext>
              </a:extLst>
            </p:cNvPr>
            <p:cNvCxnSpPr/>
            <p:nvPr/>
          </p:nvCxnSpPr>
          <p:spPr>
            <a:xfrm>
              <a:off x="0" y="234086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7DD460B-BBE5-43D6-95DF-C1C1CC6239C6}"/>
                </a:ext>
              </a:extLst>
            </p:cNvPr>
            <p:cNvCxnSpPr/>
            <p:nvPr/>
          </p:nvCxnSpPr>
          <p:spPr>
            <a:xfrm>
              <a:off x="0" y="263347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7F5BEEB4-62B8-420A-9489-8319B9432C34}"/>
                </a:ext>
              </a:extLst>
            </p:cNvPr>
            <p:cNvCxnSpPr/>
            <p:nvPr/>
          </p:nvCxnSpPr>
          <p:spPr>
            <a:xfrm>
              <a:off x="0" y="292608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9242164-82A4-4DA9-B78C-33430C241872}"/>
                </a:ext>
              </a:extLst>
            </p:cNvPr>
            <p:cNvCxnSpPr/>
            <p:nvPr/>
          </p:nvCxnSpPr>
          <p:spPr>
            <a:xfrm>
              <a:off x="0" y="321868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1D8767DD-4892-4904-AE72-87087DD9CCC2}"/>
                </a:ext>
              </a:extLst>
            </p:cNvPr>
            <p:cNvCxnSpPr/>
            <p:nvPr/>
          </p:nvCxnSpPr>
          <p:spPr>
            <a:xfrm>
              <a:off x="0" y="351129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245FC793-2AD0-4021-B3FB-391EDDE6CB63}"/>
                </a:ext>
              </a:extLst>
            </p:cNvPr>
            <p:cNvCxnSpPr/>
            <p:nvPr userDrawn="1"/>
          </p:nvCxnSpPr>
          <p:spPr>
            <a:xfrm>
              <a:off x="0" y="380390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8091C6C8-296D-4AA9-8F03-7DEA5FA7D71A}"/>
                </a:ext>
              </a:extLst>
            </p:cNvPr>
            <p:cNvCxnSpPr/>
            <p:nvPr userDrawn="1"/>
          </p:nvCxnSpPr>
          <p:spPr>
            <a:xfrm>
              <a:off x="0" y="409651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71CBDA8A-698A-4B1C-BC41-CD72C2900FE8}"/>
                </a:ext>
              </a:extLst>
            </p:cNvPr>
            <p:cNvCxnSpPr/>
            <p:nvPr userDrawn="1"/>
          </p:nvCxnSpPr>
          <p:spPr>
            <a:xfrm>
              <a:off x="0" y="438912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0780C82-EF19-43A2-BF1B-31FDFBA092CA}"/>
                </a:ext>
              </a:extLst>
            </p:cNvPr>
            <p:cNvCxnSpPr/>
            <p:nvPr userDrawn="1"/>
          </p:nvCxnSpPr>
          <p:spPr>
            <a:xfrm>
              <a:off x="0" y="4681728"/>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13492339-9370-44E2-8C4D-414393DEB764}"/>
                </a:ext>
              </a:extLst>
            </p:cNvPr>
            <p:cNvCxnSpPr/>
            <p:nvPr userDrawn="1"/>
          </p:nvCxnSpPr>
          <p:spPr>
            <a:xfrm>
              <a:off x="0" y="4974336"/>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EBF7CE2A-C0A7-4C6F-88B8-E40107AE34E8}"/>
                </a:ext>
              </a:extLst>
            </p:cNvPr>
            <p:cNvCxnSpPr/>
            <p:nvPr userDrawn="1"/>
          </p:nvCxnSpPr>
          <p:spPr>
            <a:xfrm>
              <a:off x="0" y="5266944"/>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CCD7A1D0-B060-4037-BFAE-80FAF89CC35F}"/>
                </a:ext>
              </a:extLst>
            </p:cNvPr>
            <p:cNvCxnSpPr/>
            <p:nvPr userDrawn="1"/>
          </p:nvCxnSpPr>
          <p:spPr>
            <a:xfrm>
              <a:off x="0" y="5559552"/>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2A121C21-7F60-43D7-B9B4-682B9D22E24D}"/>
                </a:ext>
              </a:extLst>
            </p:cNvPr>
            <p:cNvCxnSpPr/>
            <p:nvPr userDrawn="1"/>
          </p:nvCxnSpPr>
          <p:spPr>
            <a:xfrm>
              <a:off x="0" y="5852160"/>
              <a:ext cx="12188952" cy="0"/>
            </a:xfrm>
            <a:prstGeom prst="line">
              <a:avLst/>
            </a:prstGeom>
            <a:ln w="3175">
              <a:solidFill>
                <a:schemeClr val="tx1">
                  <a:alpha val="20000"/>
                </a:schemeClr>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 name=".64 square" hidden="1">
            <a:extLst>
              <a:ext uri="{FF2B5EF4-FFF2-40B4-BE49-F238E27FC236}">
                <a16:creationId xmlns:a16="http://schemas.microsoft.com/office/drawing/2014/main" id="{90E0CE0A-15D7-405F-8DFA-B7F5AF47B03C}"/>
              </a:ext>
            </a:extLst>
          </p:cNvPr>
          <p:cNvSpPr/>
          <p:nvPr userDrawn="1"/>
        </p:nvSpPr>
        <p:spPr bwMode="auto">
          <a:xfrm>
            <a:off x="0" y="0"/>
            <a:ext cx="585216" cy="585216"/>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sp>
        <p:nvSpPr>
          <p:cNvPr id="35" name=".32 square" hidden="1">
            <a:extLst>
              <a:ext uri="{FF2B5EF4-FFF2-40B4-BE49-F238E27FC236}">
                <a16:creationId xmlns:a16="http://schemas.microsoft.com/office/drawing/2014/main" id="{09835393-211C-428D-B22F-51EE7A413599}"/>
              </a:ext>
            </a:extLst>
          </p:cNvPr>
          <p:cNvSpPr/>
          <p:nvPr userDrawn="1"/>
        </p:nvSpPr>
        <p:spPr bwMode="auto">
          <a:xfrm>
            <a:off x="0" y="0"/>
            <a:ext cx="292608" cy="292608"/>
          </a:xfrm>
          <a:prstGeom prst="rect">
            <a:avLst/>
          </a:prstGeom>
          <a:solidFill>
            <a:schemeClr val="tx1">
              <a:alpha val="17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a:gradFill>
                <a:gsLst>
                  <a:gs pos="0">
                    <a:srgbClr val="FFFFFF"/>
                  </a:gs>
                  <a:gs pos="100000">
                    <a:srgbClr val="FFFFFF"/>
                  </a:gs>
                </a:gsLst>
                <a:lin ang="5400000" scaled="0"/>
              </a:gradFill>
              <a:ea typeface="Segoe UI" pitchFamily="34" charset="0"/>
              <a:cs typeface="Segoe UI" pitchFamily="34" charset="0"/>
            </a:endParaRPr>
          </a:p>
        </p:txBody>
      </p:sp>
      <p:pic>
        <p:nvPicPr>
          <p:cNvPr id="48" name="MS Brand colors" descr="These are Microsoft Brand colors. The color bar is placed to the side of the Theme master so that it will be visible on all slides. Users can use the 'eye dropper' color tools under Color Fill Shape, Color Fill line etc. to easily select Brand colors. ">
            <a:extLst>
              <a:ext uri="{FF2B5EF4-FFF2-40B4-BE49-F238E27FC236}">
                <a16:creationId xmlns:a16="http://schemas.microsoft.com/office/drawing/2014/main" id="{64D47851-93E6-4066-B42D-42968BFB647D}"/>
              </a:ext>
              <a:ext uri="{C183D7F6-B498-43B3-948B-1728B52AA6E4}">
                <adec:decorative xmlns:adec="http://schemas.microsoft.com/office/drawing/2017/decorative" val="0"/>
              </a:ext>
            </a:extLst>
          </p:cNvPr>
          <p:cNvPicPr>
            <a:picLocks noChangeAspect="1"/>
          </p:cNvPicPr>
          <p:nvPr userDrawn="1"/>
        </p:nvPicPr>
        <p:blipFill rotWithShape="1">
          <a:blip r:embed="rId3" cstate="hqprint">
            <a:extLst>
              <a:ext uri="{28A0092B-C50C-407E-A947-70E740481C1C}">
                <a14:useLocalDpi xmlns:a14="http://schemas.microsoft.com/office/drawing/2010/main"/>
              </a:ext>
            </a:extLst>
          </a:blip>
          <a:srcRect l="762"/>
          <a:stretch/>
        </p:blipFill>
        <p:spPr>
          <a:xfrm rot="5400000">
            <a:off x="9509760" y="2843774"/>
            <a:ext cx="6858000" cy="1170455"/>
          </a:xfrm>
          <a:prstGeom prst="rect">
            <a:avLst/>
          </a:prstGeom>
        </p:spPr>
      </p:pic>
      <p:sp>
        <p:nvSpPr>
          <p:cNvPr id="34" name="Slide Number Placeholder 33">
            <a:extLst>
              <a:ext uri="{FF2B5EF4-FFF2-40B4-BE49-F238E27FC236}">
                <a16:creationId xmlns:a16="http://schemas.microsoft.com/office/drawing/2014/main" id="{6D63B297-927B-6144-B15E-C2A058EE537D}"/>
              </a:ext>
            </a:extLst>
          </p:cNvPr>
          <p:cNvSpPr>
            <a:spLocks noGrp="1"/>
          </p:cNvSpPr>
          <p:nvPr>
            <p:ph type="sldNum" sz="quarter" idx="4"/>
          </p:nvPr>
        </p:nvSpPr>
        <p:spPr>
          <a:xfrm>
            <a:off x="9296400" y="6427471"/>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F649A1B1-5A8E-4E46-95DF-CCAC78182983}" type="slidenum">
              <a:rPr lang="en-US" smtClean="0"/>
              <a:pPr/>
              <a:t>‹#›</a:t>
            </a:fld>
            <a:endParaRPr lang="en-US"/>
          </a:p>
        </p:txBody>
      </p:sp>
    </p:spTree>
    <p:extLst>
      <p:ext uri="{BB962C8B-B14F-4D97-AF65-F5344CB8AC3E}">
        <p14:creationId xmlns:p14="http://schemas.microsoft.com/office/powerpoint/2010/main" val="453496063"/>
      </p:ext>
    </p:extLst>
  </p:cSld>
  <p:clrMap bg1="lt1" tx1="dk1" bg2="lt2" tx2="dk2" accent1="accent1" accent2="accent2" accent3="accent3" accent4="accent4" accent5="accent5" accent6="accent6" hlink="hlink" folHlink="folHlink"/>
  <p:sldLayoutIdLst>
    <p:sldLayoutId id="2147483769" r:id="rId1"/>
  </p:sldLayoutIdLst>
  <p:transition>
    <p:fade/>
  </p:transition>
  <p:hf hdr="0" ftr="0" dt="0"/>
  <p:txStyles>
    <p:titleStyle>
      <a:lvl1pPr algn="l" defTabSz="932742" rtl="0" eaLnBrk="1" latinLnBrk="0" hangingPunct="1">
        <a:lnSpc>
          <a:spcPct val="100000"/>
        </a:lnSpc>
        <a:spcBef>
          <a:spcPct val="0"/>
        </a:spcBef>
        <a:buNone/>
        <a:defRPr lang="en-US" sz="3600" b="0" kern="1200" cap="none" spc="-50" baseline="0" dirty="0" smtClean="0">
          <a:ln w="3175">
            <a:noFill/>
          </a:ln>
          <a:solidFill>
            <a:schemeClr val="tx1"/>
          </a:solidFill>
          <a:effectLst/>
          <a:latin typeface="+mj-lt"/>
          <a:ea typeface="+mn-ea"/>
          <a:cs typeface="Segoe UI" pitchFamily="34" charset="0"/>
        </a:defRPr>
      </a:lvl1pPr>
    </p:titleStyle>
    <p:body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800" kern="1200" spc="0" baseline="0">
          <a:solidFill>
            <a:schemeClr val="tx1"/>
          </a:solidFill>
          <a:latin typeface="+mn-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6" pos="368">
          <p15:clr>
            <a:srgbClr val="C35EA4"/>
          </p15:clr>
        </p15:guide>
        <p15:guide id="17" pos="7313">
          <p15:clr>
            <a:srgbClr val="C35EA4"/>
          </p15:clr>
        </p15:guide>
        <p15:guide id="25" orient="horz" pos="369">
          <p15:clr>
            <a:srgbClr val="C35EA4"/>
          </p15:clr>
        </p15:guide>
        <p15:guide id="26" orient="horz" pos="3949">
          <p15:clr>
            <a:srgbClr val="C35EA4"/>
          </p15:clr>
        </p15:guide>
        <p15:guide id="27" orient="horz" pos="184">
          <p15:clr>
            <a:srgbClr val="A4A3A4"/>
          </p15:clr>
        </p15:guide>
        <p15:guide id="28" pos="185">
          <p15:clr>
            <a:srgbClr val="A4A3A4"/>
          </p15:clr>
        </p15:guide>
        <p15:guide id="29" orient="horz" pos="4135">
          <p15:clr>
            <a:srgbClr val="A4A3A4"/>
          </p15:clr>
        </p15:guide>
        <p15:guide id="30" pos="7495">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9383" y="438785"/>
            <a:ext cx="11333080" cy="741053"/>
          </a:xfrm>
          <a:prstGeom prst="rect">
            <a:avLst/>
          </a:prstGeom>
        </p:spPr>
        <p:txBody>
          <a:bodyPr vert="horz" wrap="square" lIns="0" tIns="164592" rIns="0" bIns="0" rtlCol="0" anchor="t">
            <a:noAutofit/>
          </a:bodyPr>
          <a:lstStyle/>
          <a:p>
            <a:r>
              <a:rPr lang="en-US"/>
              <a:t>Click to edit Master title style</a:t>
            </a:r>
          </a:p>
        </p:txBody>
      </p:sp>
      <p:sp>
        <p:nvSpPr>
          <p:cNvPr id="4" name="Text Placeholder 3"/>
          <p:cNvSpPr>
            <a:spLocks noGrp="1"/>
          </p:cNvSpPr>
          <p:nvPr userDrawn="1">
            <p:ph type="body" idx="1"/>
          </p:nvPr>
        </p:nvSpPr>
        <p:spPr>
          <a:xfrm>
            <a:off x="429383" y="2124488"/>
            <a:ext cx="11333080" cy="1276484"/>
          </a:xfrm>
          <a:prstGeom prst="rect">
            <a:avLst/>
          </a:prstGeom>
        </p:spPr>
        <p:txBody>
          <a:bodyPr vert="horz" wrap="square" lIns="0" tIns="0" rIns="0" bIns="0" rtlCol="0">
            <a:sp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23" name="Group 22">
            <a:extLst>
              <a:ext uri="{FF2B5EF4-FFF2-40B4-BE49-F238E27FC236}">
                <a16:creationId xmlns:a16="http://schemas.microsoft.com/office/drawing/2014/main" id="{3976F6F8-4139-4D95-AC74-D58A77230BD6}"/>
              </a:ext>
            </a:extLst>
          </p:cNvPr>
          <p:cNvGrpSpPr/>
          <p:nvPr userDrawn="1"/>
        </p:nvGrpSpPr>
        <p:grpSpPr>
          <a:xfrm>
            <a:off x="13042277" y="608049"/>
            <a:ext cx="762212" cy="6249956"/>
            <a:chOff x="13152703" y="620154"/>
            <a:chExt cx="777496" cy="6374376"/>
          </a:xfrm>
        </p:grpSpPr>
        <p:pic>
          <p:nvPicPr>
            <p:cNvPr id="5" name="Picture 4"/>
            <p:cNvPicPr>
              <a:picLocks noChangeAspect="1"/>
            </p:cNvPicPr>
            <p:nvPr userDrawn="1"/>
          </p:nvPicPr>
          <p:blipFill rotWithShape="1">
            <a:blip r:embed="rId4" cstate="screen">
              <a:extLst>
                <a:ext uri="{28A0092B-C50C-407E-A947-70E740481C1C}">
                  <a14:useLocalDpi xmlns:a14="http://schemas.microsoft.com/office/drawing/2010/main"/>
                </a:ext>
              </a:extLst>
            </a:blip>
            <a:srcRect l="353" r="32"/>
            <a:stretch/>
          </p:blipFill>
          <p:spPr>
            <a:xfrm rot="5400000">
              <a:off x="10354263" y="3418594"/>
              <a:ext cx="6374376" cy="777496"/>
            </a:xfrm>
            <a:prstGeom prst="rect">
              <a:avLst/>
            </a:prstGeom>
          </p:spPr>
        </p:pic>
        <p:sp>
          <p:nvSpPr>
            <p:cNvPr id="9" name="TextBox 8">
              <a:extLst>
                <a:ext uri="{FF2B5EF4-FFF2-40B4-BE49-F238E27FC236}">
                  <a16:creationId xmlns:a16="http://schemas.microsoft.com/office/drawing/2014/main" id="{1964AF21-BDED-4B34-9026-5541103F0CE4}"/>
                </a:ext>
              </a:extLst>
            </p:cNvPr>
            <p:cNvSpPr txBox="1"/>
            <p:nvPr userDrawn="1"/>
          </p:nvSpPr>
          <p:spPr>
            <a:xfrm rot="5400000">
              <a:off x="12905715" y="867145"/>
              <a:ext cx="577081" cy="83100"/>
            </a:xfrm>
            <a:prstGeom prst="rect">
              <a:avLst/>
            </a:prstGeom>
            <a:noFill/>
          </p:spPr>
          <p:txBody>
            <a:bodyPr wrap="none" lIns="0" tIns="0" rIns="0" bIns="0" rtlCol="0">
              <a:spAutoFit/>
            </a:bodyPr>
            <a:lstStyle/>
            <a:p>
              <a:pPr>
                <a:lnSpc>
                  <a:spcPct val="90000"/>
                </a:lnSpc>
                <a:spcAft>
                  <a:spcPts val="588"/>
                </a:spcAft>
              </a:pPr>
              <a:r>
                <a:rPr lang="en-US" sz="588">
                  <a:solidFill>
                    <a:schemeClr val="tx1"/>
                  </a:solidFill>
                </a:rPr>
                <a:t>Microsoft palette</a:t>
              </a:r>
            </a:p>
          </p:txBody>
        </p:sp>
      </p:grpSp>
      <p:grpSp>
        <p:nvGrpSpPr>
          <p:cNvPr id="21" name="Group 20">
            <a:extLst>
              <a:ext uri="{FF2B5EF4-FFF2-40B4-BE49-F238E27FC236}">
                <a16:creationId xmlns:a16="http://schemas.microsoft.com/office/drawing/2014/main" id="{BAEE98DB-090A-4DF4-AA3B-C90AD6676A47}"/>
              </a:ext>
            </a:extLst>
          </p:cNvPr>
          <p:cNvGrpSpPr/>
          <p:nvPr userDrawn="1"/>
        </p:nvGrpSpPr>
        <p:grpSpPr>
          <a:xfrm>
            <a:off x="12317498" y="604906"/>
            <a:ext cx="520495" cy="6253096"/>
            <a:chOff x="12419367" y="616948"/>
            <a:chExt cx="530932" cy="6377579"/>
          </a:xfrm>
        </p:grpSpPr>
        <p:pic>
          <p:nvPicPr>
            <p:cNvPr id="7" name="Picture 6">
              <a:extLst>
                <a:ext uri="{FF2B5EF4-FFF2-40B4-BE49-F238E27FC236}">
                  <a16:creationId xmlns:a16="http://schemas.microsoft.com/office/drawing/2014/main" id="{CEA717DA-903F-4934-BC3A-B053C9AA6EF7}"/>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rot="5400000">
              <a:off x="9568605" y="3612834"/>
              <a:ext cx="6377579" cy="385808"/>
            </a:xfrm>
            <a:prstGeom prst="rect">
              <a:avLst/>
            </a:prstGeom>
          </p:spPr>
        </p:pic>
        <p:sp>
          <p:nvSpPr>
            <p:cNvPr id="11" name="TextBox 10">
              <a:extLst>
                <a:ext uri="{FF2B5EF4-FFF2-40B4-BE49-F238E27FC236}">
                  <a16:creationId xmlns:a16="http://schemas.microsoft.com/office/drawing/2014/main" id="{68392C23-FA77-442E-BE3C-BC9963AE45BD}"/>
                </a:ext>
              </a:extLst>
            </p:cNvPr>
            <p:cNvSpPr txBox="1"/>
            <p:nvPr userDrawn="1"/>
          </p:nvSpPr>
          <p:spPr>
            <a:xfrm rot="5400000">
              <a:off x="12153941" y="882374"/>
              <a:ext cx="613951" cy="83100"/>
            </a:xfrm>
            <a:prstGeom prst="rect">
              <a:avLst/>
            </a:prstGeom>
            <a:noFill/>
          </p:spPr>
          <p:txBody>
            <a:bodyPr wrap="none" lIns="0" tIns="0" rIns="0" bIns="0" rtlCol="0">
              <a:spAutoFit/>
            </a:bodyPr>
            <a:lstStyle/>
            <a:p>
              <a:pPr>
                <a:lnSpc>
                  <a:spcPct val="90000"/>
                </a:lnSpc>
                <a:spcAft>
                  <a:spcPts val="588"/>
                </a:spcAft>
              </a:pPr>
              <a:r>
                <a:rPr lang="en-US" sz="588">
                  <a:solidFill>
                    <a:schemeClr val="tx1"/>
                  </a:solidFill>
                </a:rPr>
                <a:t>Illustration palette</a:t>
              </a:r>
            </a:p>
          </p:txBody>
        </p:sp>
      </p:grpSp>
      <p:grpSp>
        <p:nvGrpSpPr>
          <p:cNvPr id="22" name="Group 21">
            <a:extLst>
              <a:ext uri="{FF2B5EF4-FFF2-40B4-BE49-F238E27FC236}">
                <a16:creationId xmlns:a16="http://schemas.microsoft.com/office/drawing/2014/main" id="{9C4E8054-BD9F-409A-9535-C24729DA0947}"/>
              </a:ext>
            </a:extLst>
          </p:cNvPr>
          <p:cNvGrpSpPr/>
          <p:nvPr userDrawn="1"/>
        </p:nvGrpSpPr>
        <p:grpSpPr>
          <a:xfrm>
            <a:off x="12317497" y="1"/>
            <a:ext cx="1471682" cy="447461"/>
            <a:chOff x="12419366" y="0"/>
            <a:chExt cx="1501192" cy="456369"/>
          </a:xfrm>
        </p:grpSpPr>
        <p:grpSp>
          <p:nvGrpSpPr>
            <p:cNvPr id="18" name="Group 17">
              <a:extLst>
                <a:ext uri="{FF2B5EF4-FFF2-40B4-BE49-F238E27FC236}">
                  <a16:creationId xmlns:a16="http://schemas.microsoft.com/office/drawing/2014/main" id="{9E58EE2C-0848-450C-AD44-4AEC62696286}"/>
                </a:ext>
              </a:extLst>
            </p:cNvPr>
            <p:cNvGrpSpPr/>
            <p:nvPr userDrawn="1"/>
          </p:nvGrpSpPr>
          <p:grpSpPr>
            <a:xfrm>
              <a:off x="12564490" y="0"/>
              <a:ext cx="1356068" cy="456369"/>
              <a:chOff x="12661790" y="0"/>
              <a:chExt cx="1201618" cy="404391"/>
            </a:xfrm>
          </p:grpSpPr>
          <p:sp>
            <p:nvSpPr>
              <p:cNvPr id="8" name="Rectangle 7">
                <a:extLst>
                  <a:ext uri="{FF2B5EF4-FFF2-40B4-BE49-F238E27FC236}">
                    <a16:creationId xmlns:a16="http://schemas.microsoft.com/office/drawing/2014/main" id="{1E6B14A8-85BE-4568-A496-3E8015CDE374}"/>
                  </a:ext>
                </a:extLst>
              </p:cNvPr>
              <p:cNvSpPr/>
              <p:nvPr userDrawn="1"/>
            </p:nvSpPr>
            <p:spPr bwMode="auto">
              <a:xfrm>
                <a:off x="12661790" y="1"/>
                <a:ext cx="399048" cy="398081"/>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000000"/>
                    </a:solidFill>
                    <a:ea typeface="Segoe UI" pitchFamily="34" charset="0"/>
                    <a:cs typeface="Segoe UI" pitchFamily="34" charset="0"/>
                  </a:rPr>
                  <a:t>White</a:t>
                </a:r>
              </a:p>
              <a:p>
                <a:pPr algn="l" defTabSz="914102" fontAlgn="base">
                  <a:lnSpc>
                    <a:spcPct val="100000"/>
                  </a:lnSpc>
                  <a:spcBef>
                    <a:spcPct val="0"/>
                  </a:spcBef>
                  <a:spcAft>
                    <a:spcPct val="0"/>
                  </a:spcAft>
                </a:pPr>
                <a:r>
                  <a:rPr lang="en-US" sz="294">
                    <a:solidFill>
                      <a:srgbClr val="000000"/>
                    </a:solidFill>
                    <a:ea typeface="Segoe UI" pitchFamily="34" charset="0"/>
                    <a:cs typeface="Segoe UI" pitchFamily="34" charset="0"/>
                  </a:rPr>
                  <a:t>R255 G255 B255</a:t>
                </a:r>
              </a:p>
            </p:txBody>
          </p:sp>
          <p:sp>
            <p:nvSpPr>
              <p:cNvPr id="14" name="Rectangle 13">
                <a:extLst>
                  <a:ext uri="{FF2B5EF4-FFF2-40B4-BE49-F238E27FC236}">
                    <a16:creationId xmlns:a16="http://schemas.microsoft.com/office/drawing/2014/main" id="{8566B721-F701-489A-BBBF-284DD1BA035B}"/>
                  </a:ext>
                </a:extLst>
              </p:cNvPr>
              <p:cNvSpPr/>
              <p:nvPr userDrawn="1"/>
            </p:nvSpPr>
            <p:spPr bwMode="auto">
              <a:xfrm>
                <a:off x="13063844" y="0"/>
                <a:ext cx="399048" cy="398081"/>
              </a:xfrm>
              <a:prstGeom prst="rect">
                <a:avLst/>
              </a:prstGeom>
              <a:solidFill>
                <a:srgbClr val="0078D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FFFFFF"/>
                    </a:solidFill>
                    <a:ea typeface="Segoe UI" pitchFamily="34" charset="0"/>
                    <a:cs typeface="Segoe UI" pitchFamily="34" charset="0"/>
                  </a:rPr>
                  <a:t>Blue</a:t>
                </a:r>
              </a:p>
              <a:p>
                <a:pPr algn="l" defTabSz="914102" fontAlgn="base">
                  <a:lnSpc>
                    <a:spcPct val="100000"/>
                  </a:lnSpc>
                  <a:spcBef>
                    <a:spcPct val="0"/>
                  </a:spcBef>
                  <a:spcAft>
                    <a:spcPct val="0"/>
                  </a:spcAft>
                </a:pPr>
                <a:r>
                  <a:rPr lang="en-US" sz="294">
                    <a:solidFill>
                      <a:srgbClr val="FFFFFF"/>
                    </a:solidFill>
                    <a:ea typeface="Segoe UI" pitchFamily="34" charset="0"/>
                    <a:cs typeface="Segoe UI" pitchFamily="34" charset="0"/>
                  </a:rPr>
                  <a:t>R0 G120 B242</a:t>
                </a:r>
              </a:p>
            </p:txBody>
          </p:sp>
          <p:sp>
            <p:nvSpPr>
              <p:cNvPr id="15" name="Rectangle 14">
                <a:extLst>
                  <a:ext uri="{FF2B5EF4-FFF2-40B4-BE49-F238E27FC236}">
                    <a16:creationId xmlns:a16="http://schemas.microsoft.com/office/drawing/2014/main" id="{871C64D6-DD46-4073-B8A5-59A9D8564C22}"/>
                  </a:ext>
                </a:extLst>
              </p:cNvPr>
              <p:cNvSpPr/>
              <p:nvPr userDrawn="1"/>
            </p:nvSpPr>
            <p:spPr bwMode="auto">
              <a:xfrm>
                <a:off x="13464360" y="6310"/>
                <a:ext cx="399048" cy="398081"/>
              </a:xfrm>
              <a:prstGeom prst="rect">
                <a:avLst/>
              </a:prstGeom>
              <a:solidFill>
                <a:srgbClr val="F3F3F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vert" wrap="square" lIns="27432" tIns="45720" rIns="27432" bIns="45720" numCol="1" spcCol="0" rtlCol="0" fromWordArt="0" anchor="t" anchorCtr="0" forceAA="0" compatLnSpc="1">
                <a:prstTxWarp prst="textNoShape">
                  <a:avLst/>
                </a:prstTxWarp>
                <a:noAutofit/>
              </a:bodyPr>
              <a:lstStyle/>
              <a:p>
                <a:pPr algn="l" defTabSz="914102" fontAlgn="base">
                  <a:lnSpc>
                    <a:spcPct val="100000"/>
                  </a:lnSpc>
                  <a:spcBef>
                    <a:spcPct val="0"/>
                  </a:spcBef>
                  <a:spcAft>
                    <a:spcPct val="0"/>
                  </a:spcAft>
                </a:pPr>
                <a:r>
                  <a:rPr lang="en-US" sz="490" b="1">
                    <a:solidFill>
                      <a:srgbClr val="000000"/>
                    </a:solidFill>
                    <a:ea typeface="Segoe UI" pitchFamily="34" charset="0"/>
                    <a:cs typeface="Segoe UI" pitchFamily="34" charset="0"/>
                  </a:rPr>
                  <a:t>Light gray</a:t>
                </a:r>
              </a:p>
              <a:p>
                <a:pPr algn="l" defTabSz="914102" fontAlgn="base">
                  <a:lnSpc>
                    <a:spcPct val="100000"/>
                  </a:lnSpc>
                  <a:spcBef>
                    <a:spcPct val="0"/>
                  </a:spcBef>
                  <a:spcAft>
                    <a:spcPct val="0"/>
                  </a:spcAft>
                </a:pPr>
                <a:r>
                  <a:rPr lang="en-US" sz="294">
                    <a:solidFill>
                      <a:srgbClr val="000000"/>
                    </a:solidFill>
                    <a:ea typeface="Segoe UI" pitchFamily="34" charset="0"/>
                    <a:cs typeface="Segoe UI" pitchFamily="34" charset="0"/>
                  </a:rPr>
                  <a:t>R243 G243 B243</a:t>
                </a:r>
              </a:p>
            </p:txBody>
          </p:sp>
        </p:grpSp>
        <p:sp>
          <p:nvSpPr>
            <p:cNvPr id="16" name="TextBox 15">
              <a:extLst>
                <a:ext uri="{FF2B5EF4-FFF2-40B4-BE49-F238E27FC236}">
                  <a16:creationId xmlns:a16="http://schemas.microsoft.com/office/drawing/2014/main" id="{08756331-43B5-4A4E-BCD3-F5DC6699B11A}"/>
                </a:ext>
              </a:extLst>
            </p:cNvPr>
            <p:cNvSpPr txBox="1"/>
            <p:nvPr userDrawn="1"/>
          </p:nvSpPr>
          <p:spPr>
            <a:xfrm rot="5400000">
              <a:off x="12284585" y="134782"/>
              <a:ext cx="352661" cy="83100"/>
            </a:xfrm>
            <a:prstGeom prst="rect">
              <a:avLst/>
            </a:prstGeom>
            <a:noFill/>
          </p:spPr>
          <p:txBody>
            <a:bodyPr wrap="none" lIns="0" tIns="0" rIns="0" bIns="0" rtlCol="0">
              <a:spAutoFit/>
            </a:bodyPr>
            <a:lstStyle/>
            <a:p>
              <a:pPr algn="l">
                <a:lnSpc>
                  <a:spcPct val="90000"/>
                </a:lnSpc>
                <a:spcAft>
                  <a:spcPts val="588"/>
                </a:spcAft>
              </a:pPr>
              <a:r>
                <a:rPr lang="en-US" sz="588">
                  <a:solidFill>
                    <a:schemeClr val="tx1"/>
                  </a:solidFill>
                </a:rPr>
                <a:t>BG palette</a:t>
              </a:r>
            </a:p>
          </p:txBody>
        </p:sp>
      </p:grpSp>
    </p:spTree>
    <p:extLst>
      <p:ext uri="{BB962C8B-B14F-4D97-AF65-F5344CB8AC3E}">
        <p14:creationId xmlns:p14="http://schemas.microsoft.com/office/powerpoint/2010/main" val="713572360"/>
      </p:ext>
    </p:extLst>
  </p:cSld>
  <p:clrMap bg1="lt1" tx1="dk1" bg2="lt2" tx2="dk2" accent1="accent1" accent2="accent2" accent3="accent3" accent4="accent4" accent5="accent5" accent6="accent6" hlink="hlink" folHlink="folHlink"/>
  <p:sldLayoutIdLst>
    <p:sldLayoutId id="2147483753" r:id="rId1"/>
    <p:sldLayoutId id="2147483771" r:id="rId2"/>
  </p:sldLayoutIdLst>
  <p:transition>
    <p:fade/>
  </p:transition>
  <p:txStyles>
    <p:titleStyle>
      <a:lvl1pPr algn="l" defTabSz="914367" rtl="0" eaLnBrk="1" latinLnBrk="0" hangingPunct="1">
        <a:lnSpc>
          <a:spcPct val="90000"/>
        </a:lnSpc>
        <a:spcBef>
          <a:spcPct val="0"/>
        </a:spcBef>
        <a:buNone/>
        <a:defRPr lang="en-US" sz="3137" b="0" kern="1200" cap="none" spc="-147" baseline="0" dirty="0" smtClean="0">
          <a:ln w="3175">
            <a:noFill/>
          </a:ln>
          <a:solidFill>
            <a:srgbClr val="000000"/>
          </a:solidFill>
          <a:effectLst/>
          <a:latin typeface="+mj-lt"/>
          <a:ea typeface="+mn-ea"/>
          <a:cs typeface="Segoe UI" pitchFamily="34" charset="0"/>
        </a:defRPr>
      </a:lvl1pPr>
    </p:titleStyle>
    <p:bodyStyle>
      <a:lvl1pPr marL="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2549" kern="1200" spc="0" baseline="0">
          <a:solidFill>
            <a:srgbClr val="000000"/>
          </a:solidFill>
          <a:latin typeface="+mn-lt"/>
          <a:ea typeface="+mn-ea"/>
          <a:cs typeface="+mn-cs"/>
        </a:defRPr>
      </a:lvl1pPr>
      <a:lvl2pPr marL="224097"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961" kern="1200" spc="0" baseline="0">
          <a:solidFill>
            <a:srgbClr val="000000"/>
          </a:solidFill>
          <a:latin typeface="+mn-lt"/>
          <a:ea typeface="+mn-ea"/>
          <a:cs typeface="+mn-cs"/>
        </a:defRPr>
      </a:lvl2pPr>
      <a:lvl3pPr marL="448193"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3pPr>
      <a:lvl4pPr marL="672290"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4pPr>
      <a:lvl5pPr marL="896386" marR="0" indent="0" algn="l" defTabSz="914367" rtl="0" eaLnBrk="1" fontAlgn="auto" latinLnBrk="0" hangingPunct="1">
        <a:lnSpc>
          <a:spcPct val="90000"/>
        </a:lnSpc>
        <a:spcBef>
          <a:spcPts val="0"/>
        </a:spcBef>
        <a:spcAft>
          <a:spcPts val="0"/>
        </a:spcAft>
        <a:buClrTx/>
        <a:buSzPct val="90000"/>
        <a:buFont typeface="Wingdings" panose="05000000000000000000" pitchFamily="2" charset="2"/>
        <a:buNone/>
        <a:tabLst/>
        <a:defRPr sz="1568" kern="1200" spc="0" baseline="0">
          <a:solidFill>
            <a:srgbClr val="000000"/>
          </a:solidFill>
          <a:latin typeface="+mn-lt"/>
          <a:ea typeface="+mn-ea"/>
          <a:cs typeface="+mn-cs"/>
        </a:defRPr>
      </a:lvl5pPr>
      <a:lvl6pPr marL="2514509"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693"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8877"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061" indent="-228592" algn="l" defTabSz="91436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367" rtl="0" eaLnBrk="1" latinLnBrk="0" hangingPunct="1">
        <a:defRPr sz="1765" kern="1200">
          <a:solidFill>
            <a:schemeClr val="tx1"/>
          </a:solidFill>
          <a:latin typeface="+mn-lt"/>
          <a:ea typeface="+mn-ea"/>
          <a:cs typeface="+mn-cs"/>
        </a:defRPr>
      </a:lvl1pPr>
      <a:lvl2pPr marL="457183" algn="l" defTabSz="914367" rtl="0" eaLnBrk="1" latinLnBrk="0" hangingPunct="1">
        <a:defRPr sz="1765" kern="1200">
          <a:solidFill>
            <a:schemeClr val="tx1"/>
          </a:solidFill>
          <a:latin typeface="+mn-lt"/>
          <a:ea typeface="+mn-ea"/>
          <a:cs typeface="+mn-cs"/>
        </a:defRPr>
      </a:lvl2pPr>
      <a:lvl3pPr marL="914367" algn="l" defTabSz="914367" rtl="0" eaLnBrk="1" latinLnBrk="0" hangingPunct="1">
        <a:defRPr sz="1765" kern="1200">
          <a:solidFill>
            <a:schemeClr val="tx1"/>
          </a:solidFill>
          <a:latin typeface="+mn-lt"/>
          <a:ea typeface="+mn-ea"/>
          <a:cs typeface="+mn-cs"/>
        </a:defRPr>
      </a:lvl3pPr>
      <a:lvl4pPr marL="1371550" algn="l" defTabSz="914367" rtl="0" eaLnBrk="1" latinLnBrk="0" hangingPunct="1">
        <a:defRPr sz="1765" kern="1200">
          <a:solidFill>
            <a:schemeClr val="tx1"/>
          </a:solidFill>
          <a:latin typeface="+mn-lt"/>
          <a:ea typeface="+mn-ea"/>
          <a:cs typeface="+mn-cs"/>
        </a:defRPr>
      </a:lvl4pPr>
      <a:lvl5pPr marL="1828734" algn="l" defTabSz="914367" rtl="0" eaLnBrk="1" latinLnBrk="0" hangingPunct="1">
        <a:defRPr sz="1765" kern="1200">
          <a:solidFill>
            <a:schemeClr val="tx1"/>
          </a:solidFill>
          <a:latin typeface="+mn-lt"/>
          <a:ea typeface="+mn-ea"/>
          <a:cs typeface="+mn-cs"/>
        </a:defRPr>
      </a:lvl5pPr>
      <a:lvl6pPr marL="2285918" algn="l" defTabSz="914367" rtl="0" eaLnBrk="1" latinLnBrk="0" hangingPunct="1">
        <a:defRPr sz="1765" kern="1200">
          <a:solidFill>
            <a:schemeClr val="tx1"/>
          </a:solidFill>
          <a:latin typeface="+mn-lt"/>
          <a:ea typeface="+mn-ea"/>
          <a:cs typeface="+mn-cs"/>
        </a:defRPr>
      </a:lvl6pPr>
      <a:lvl7pPr marL="2743101" algn="l" defTabSz="914367" rtl="0" eaLnBrk="1" latinLnBrk="0" hangingPunct="1">
        <a:defRPr sz="1765" kern="1200">
          <a:solidFill>
            <a:schemeClr val="tx1"/>
          </a:solidFill>
          <a:latin typeface="+mn-lt"/>
          <a:ea typeface="+mn-ea"/>
          <a:cs typeface="+mn-cs"/>
        </a:defRPr>
      </a:lvl7pPr>
      <a:lvl8pPr marL="3200284" algn="l" defTabSz="914367" rtl="0" eaLnBrk="1" latinLnBrk="0" hangingPunct="1">
        <a:defRPr sz="1765" kern="1200">
          <a:solidFill>
            <a:schemeClr val="tx1"/>
          </a:solidFill>
          <a:latin typeface="+mn-lt"/>
          <a:ea typeface="+mn-ea"/>
          <a:cs typeface="+mn-cs"/>
        </a:defRPr>
      </a:lvl8pPr>
      <a:lvl9pPr marL="3657469" algn="l" defTabSz="914367" rtl="0" eaLnBrk="1" latinLnBrk="0" hangingPunct="1">
        <a:defRPr sz="1765" kern="1200">
          <a:solidFill>
            <a:schemeClr val="tx1"/>
          </a:solidFill>
          <a:latin typeface="+mn-lt"/>
          <a:ea typeface="+mn-ea"/>
          <a:cs typeface="+mn-cs"/>
        </a:defRPr>
      </a:lvl9pPr>
    </p:otherStyle>
  </p:txStyles>
  <p:extLst>
    <p:ext uri="{27BBF7A9-308A-43DC-89C8-2F10F3537804}">
      <p15:sldGuideLst xmlns:p15="http://schemas.microsoft.com/office/powerpoint/2012/main">
        <p15:guide id="3" pos="1373">
          <p15:clr>
            <a:srgbClr val="C35EA4"/>
          </p15:clr>
        </p15:guide>
        <p15:guide id="4" pos="1517">
          <p15:clr>
            <a:srgbClr val="C35EA4"/>
          </p15:clr>
        </p15:guide>
        <p15:guide id="5" pos="2608">
          <p15:clr>
            <a:srgbClr val="C35EA4"/>
          </p15:clr>
        </p15:guide>
        <p15:guide id="6" pos="2751">
          <p15:clr>
            <a:srgbClr val="C35EA4"/>
          </p15:clr>
        </p15:guide>
        <p15:guide id="7" pos="3844">
          <p15:clr>
            <a:srgbClr val="C35EA4"/>
          </p15:clr>
        </p15:guide>
        <p15:guide id="8" pos="3989">
          <p15:clr>
            <a:srgbClr val="C35EA4"/>
          </p15:clr>
        </p15:guide>
        <p15:guide id="9" pos="5079">
          <p15:clr>
            <a:srgbClr val="C35EA4"/>
          </p15:clr>
        </p15:guide>
        <p15:guide id="10" pos="5222">
          <p15:clr>
            <a:srgbClr val="C35EA4"/>
          </p15:clr>
        </p15:guide>
        <p15:guide id="11" pos="6317">
          <p15:clr>
            <a:srgbClr val="C35EA4"/>
          </p15:clr>
        </p15:guide>
        <p15:guide id="12" pos="6460">
          <p15:clr>
            <a:srgbClr val="C35EA4"/>
          </p15:clr>
        </p15:guide>
        <p15:guide id="16" pos="274">
          <p15:clr>
            <a:srgbClr val="F26B43"/>
          </p15:clr>
        </p15:guide>
        <p15:guide id="17" pos="7558">
          <p15:clr>
            <a:srgbClr val="F26B43"/>
          </p15:clr>
        </p15:guide>
        <p15:guide id="18" orient="horz" pos="758">
          <p15:clr>
            <a:srgbClr val="5ACBF0"/>
          </p15:clr>
        </p15:guide>
        <p15:guide id="19" orient="horz" pos="1363">
          <p15:clr>
            <a:srgbClr val="5ACBF0"/>
          </p15:clr>
        </p15:guide>
        <p15:guide id="20" orient="horz" pos="612">
          <p15:clr>
            <a:srgbClr val="5ACBF0"/>
          </p15:clr>
        </p15:guide>
        <p15:guide id="21" orient="horz" pos="1515">
          <p15:clr>
            <a:srgbClr val="5ACBF0"/>
          </p15:clr>
        </p15:guide>
        <p15:guide id="22" orient="horz" pos="2127">
          <p15:clr>
            <a:srgbClr val="5ACBF0"/>
          </p15:clr>
        </p15:guide>
        <p15:guide id="23" orient="horz" pos="2275">
          <p15:clr>
            <a:srgbClr val="5ACBF0"/>
          </p15:clr>
        </p15:guide>
        <p15:guide id="25" orient="horz" pos="280">
          <p15:clr>
            <a:srgbClr val="F26B43"/>
          </p15:clr>
        </p15:guide>
        <p15:guide id="26" orient="horz" pos="4127">
          <p15:clr>
            <a:srgbClr val="F26B43"/>
          </p15:clr>
        </p15:guide>
        <p15:guide id="27" orient="horz" pos="2889">
          <p15:clr>
            <a:srgbClr val="5ACBF0"/>
          </p15:clr>
        </p15:guide>
        <p15:guide id="28" orient="horz" pos="3032">
          <p15:clr>
            <a:srgbClr val="5ACBF0"/>
          </p15:clr>
        </p15:guide>
        <p15:guide id="29" orient="horz" pos="3648">
          <p15:clr>
            <a:srgbClr val="5ACBF0"/>
          </p15:clr>
        </p15:guide>
        <p15:guide id="30" orient="horz" pos="3792">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8.png"/><Relationship Id="rId7" Type="http://schemas.openxmlformats.org/officeDocument/2006/relationships/image" Target="../media/image15.sv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14.png"/><Relationship Id="rId4" Type="http://schemas.microsoft.com/office/2007/relationships/hdphoto" Target="../media/hdphoto1.wdp"/><Relationship Id="rId9" Type="http://schemas.openxmlformats.org/officeDocument/2006/relationships/image" Target="../media/image17.svg"/></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18.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5.xml"/><Relationship Id="rId16" Type="http://schemas.openxmlformats.org/officeDocument/2006/relationships/image" Target="../media/image30.png"/><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svg"/><Relationship Id="rId5" Type="http://schemas.openxmlformats.org/officeDocument/2006/relationships/image" Target="../media/image19.svg"/><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hyperlink" Target="https://support.microsoft.com/en-us/copilot-loop" TargetMode="External"/><Relationship Id="rId9" Type="http://schemas.openxmlformats.org/officeDocument/2006/relationships/image" Target="../media/image23.png"/><Relationship Id="rId14" Type="http://schemas.openxmlformats.org/officeDocument/2006/relationships/image" Target="../media/image2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microsoft.com/office/2007/relationships/hdphoto" Target="../media/hdphoto2.wdp"/><Relationship Id="rId5" Type="http://schemas.openxmlformats.org/officeDocument/2006/relationships/image" Target="../media/image14.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B61D34-C458-6B08-2687-A9BC10F595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884FF81-8D16-F06E-EB4B-3BD12C7066AF}"/>
              </a:ext>
            </a:extLst>
          </p:cNvPr>
          <p:cNvSpPr>
            <a:spLocks noGrp="1"/>
          </p:cNvSpPr>
          <p:nvPr>
            <p:ph type="title"/>
          </p:nvPr>
        </p:nvSpPr>
        <p:spPr/>
        <p:txBody>
          <a:bodyPr/>
          <a:lstStyle/>
          <a:p>
            <a:r>
              <a:rPr lang="en-US" sz="4400">
                <a:latin typeface="Segoe UI Semibold"/>
                <a:cs typeface="Segoe UI Semibold"/>
              </a:rPr>
              <a:t>Microsoft 365 Copilot</a:t>
            </a:r>
            <a:br>
              <a:rPr lang="en-US" sz="4400">
                <a:latin typeface="Segoe UI Semibold"/>
                <a:cs typeface="Segoe UI Semibold"/>
              </a:rPr>
            </a:br>
            <a:r>
              <a:rPr lang="en-US" sz="4400">
                <a:latin typeface="Segoe UI Semibold"/>
                <a:cs typeface="Segoe UI Semibold"/>
              </a:rPr>
              <a:t>Prompt-a-thon</a:t>
            </a:r>
            <a:endParaRPr lang="en-US" sz="2000">
              <a:solidFill>
                <a:schemeClr val="tx1"/>
              </a:solidFill>
              <a:latin typeface="Segoe UI" panose="020B0502040204020203" pitchFamily="34" charset="0"/>
              <a:cs typeface="Segoe UI" panose="020B0502040204020203" pitchFamily="34" charset="0"/>
            </a:endParaRPr>
          </a:p>
        </p:txBody>
      </p:sp>
      <p:sp>
        <p:nvSpPr>
          <p:cNvPr id="8" name="Text Placeholder 2">
            <a:extLst>
              <a:ext uri="{FF2B5EF4-FFF2-40B4-BE49-F238E27FC236}">
                <a16:creationId xmlns:a16="http://schemas.microsoft.com/office/drawing/2014/main" id="{66F50727-C4D8-47E1-1415-03768DA1B01A}"/>
              </a:ext>
            </a:extLst>
          </p:cNvPr>
          <p:cNvSpPr txBox="1">
            <a:spLocks/>
          </p:cNvSpPr>
          <p:nvPr/>
        </p:nvSpPr>
        <p:spPr>
          <a:xfrm>
            <a:off x="540895" y="3429000"/>
            <a:ext cx="3895725" cy="307777"/>
          </a:xfrm>
          <a:prstGeom prst="rect">
            <a:avLst/>
          </a:prstGeom>
        </p:spPr>
        <p:txBody>
          <a:bodyPr vert="horz" wrap="square" lIns="0" tIns="0" rIns="0" bIns="0" rtlCol="0" anchor="t">
            <a:spAutoFit/>
          </a:bodyPr>
          <a:lstStyle>
            <a:lvl1pPr marL="2286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rgbClr val="000000"/>
                </a:solidFill>
                <a:latin typeface="+mn-lt"/>
                <a:ea typeface="+mn-ea"/>
                <a:cs typeface="Segoe UI Semilight" panose="020B04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rgbClr val="000000"/>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rgbClr val="000000"/>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200" kern="1200" spc="0" baseline="0">
                <a:solidFill>
                  <a:srgbClr val="000000"/>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000" kern="1200" spc="0" baseline="0">
                <a:solidFill>
                  <a:srgbClr val="000000"/>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a:pPr>
            <a:r>
              <a:rPr kumimoji="0" lang="en-US" sz="2000" b="0" i="0" u="none" strike="noStrike" kern="1200" cap="none" spc="0" normalizeH="0" baseline="0" noProof="0">
                <a:ln>
                  <a:noFill/>
                </a:ln>
                <a:solidFill>
                  <a:prstClr val="black"/>
                </a:solidFill>
                <a:effectLst/>
                <a:uLnTx/>
                <a:uFillTx/>
                <a:latin typeface="Segoe Sans Display"/>
                <a:ea typeface="+mn-ea"/>
                <a:cs typeface="Segoe UI Semilight"/>
              </a:rPr>
              <a:t>&lt;Team Name&gt;</a:t>
            </a:r>
          </a:p>
        </p:txBody>
      </p:sp>
      <p:sp>
        <p:nvSpPr>
          <p:cNvPr id="3" name="TextBox 2">
            <a:extLst>
              <a:ext uri="{FF2B5EF4-FFF2-40B4-BE49-F238E27FC236}">
                <a16:creationId xmlns:a16="http://schemas.microsoft.com/office/drawing/2014/main" id="{CED21515-3B9C-517E-6519-8D6DEC08039B}"/>
              </a:ext>
            </a:extLst>
          </p:cNvPr>
          <p:cNvSpPr txBox="1"/>
          <p:nvPr/>
        </p:nvSpPr>
        <p:spPr>
          <a:xfrm>
            <a:off x="540895" y="1006626"/>
            <a:ext cx="3971069"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Segoe UI Semibold"/>
                <a:ea typeface="+mn-ea"/>
                <a:cs typeface="Segoe UI Semibold"/>
              </a:rPr>
              <a:t>Hack pack</a:t>
            </a:r>
            <a:endParaRPr kumimoji="0" lang="en-GB" sz="2400" b="0" i="0" u="none" strike="noStrike" kern="1200" cap="none" spc="0" normalizeH="0" baseline="0" noProof="0">
              <a:ln>
                <a:noFill/>
              </a:ln>
              <a:solidFill>
                <a:prstClr val="black"/>
              </a:solidFill>
              <a:effectLst/>
              <a:uLnTx/>
              <a:uFillTx/>
              <a:latin typeface="Segoe UI Semibold"/>
              <a:ea typeface="+mn-ea"/>
              <a:cs typeface="Segoe UI Semibold"/>
            </a:endParaRPr>
          </a:p>
        </p:txBody>
      </p:sp>
    </p:spTree>
    <p:extLst>
      <p:ext uri="{BB962C8B-B14F-4D97-AF65-F5344CB8AC3E}">
        <p14:creationId xmlns:p14="http://schemas.microsoft.com/office/powerpoint/2010/main" val="2561546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2A85B-EA65-A28F-FB0B-BA4E6C0C0878}"/>
              </a:ext>
            </a:extLst>
          </p:cNvPr>
          <p:cNvSpPr>
            <a:spLocks noGrp="1"/>
          </p:cNvSpPr>
          <p:nvPr>
            <p:ph type="title"/>
          </p:nvPr>
        </p:nvSpPr>
        <p:spPr>
          <a:xfrm>
            <a:off x="1438028" y="457200"/>
            <a:ext cx="9315944" cy="1107996"/>
          </a:xfrm>
        </p:spPr>
        <p:txBody>
          <a:bodyPr/>
          <a:lstStyle/>
          <a:p>
            <a:pPr algn="ctr"/>
            <a:r>
              <a:rPr lang="en-US" spc="0"/>
              <a:t>Your marketing team is doing a lot more than writing catchy taglines</a:t>
            </a:r>
          </a:p>
        </p:txBody>
      </p:sp>
      <p:sp>
        <p:nvSpPr>
          <p:cNvPr id="31" name="Rectangle: Rounded Corners 3">
            <a:extLst>
              <a:ext uri="{FF2B5EF4-FFF2-40B4-BE49-F238E27FC236}">
                <a16:creationId xmlns:a16="http://schemas.microsoft.com/office/drawing/2014/main" id="{D66E5F59-3C26-2396-56AA-0015B3A569FE}"/>
              </a:ext>
            </a:extLst>
          </p:cNvPr>
          <p:cNvSpPr/>
          <p:nvPr/>
        </p:nvSpPr>
        <p:spPr bwMode="auto">
          <a:xfrm>
            <a:off x="3970620" y="1737360"/>
            <a:ext cx="4272278" cy="614802"/>
          </a:xfrm>
          <a:prstGeom prst="roundRect">
            <a:avLst>
              <a:gd name="adj" fmla="val 11366"/>
            </a:avLst>
          </a:prstGeom>
          <a:gradFill>
            <a:gsLst>
              <a:gs pos="42000">
                <a:schemeClr val="accent1"/>
              </a:gs>
              <a:gs pos="0">
                <a:srgbClr val="4DDBF8"/>
              </a:gs>
              <a:gs pos="80000">
                <a:srgbClr val="8678D6"/>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Marketing teams are focused on: </a:t>
            </a:r>
          </a:p>
        </p:txBody>
      </p:sp>
      <p:sp>
        <p:nvSpPr>
          <p:cNvPr id="4" name="Rounded Rectangle 3">
            <a:extLst>
              <a:ext uri="{FF2B5EF4-FFF2-40B4-BE49-F238E27FC236}">
                <a16:creationId xmlns:a16="http://schemas.microsoft.com/office/drawing/2014/main" id="{A340CBB4-D66D-210C-39EA-A40A2DB9B2DC}"/>
              </a:ext>
            </a:extLst>
          </p:cNvPr>
          <p:cNvSpPr/>
          <p:nvPr/>
        </p:nvSpPr>
        <p:spPr bwMode="auto">
          <a:xfrm>
            <a:off x="2234089" y="2738130"/>
            <a:ext cx="2205171"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Developing marketing strategies</a:t>
            </a:r>
          </a:p>
        </p:txBody>
      </p:sp>
      <p:sp>
        <p:nvSpPr>
          <p:cNvPr id="9" name="Rounded Rectangle 8">
            <a:extLst>
              <a:ext uri="{FF2B5EF4-FFF2-40B4-BE49-F238E27FC236}">
                <a16:creationId xmlns:a16="http://schemas.microsoft.com/office/drawing/2014/main" id="{473EB487-34B5-BBB2-9862-E85427EB3538}"/>
              </a:ext>
            </a:extLst>
          </p:cNvPr>
          <p:cNvSpPr/>
          <p:nvPr/>
        </p:nvSpPr>
        <p:spPr bwMode="auto">
          <a:xfrm>
            <a:off x="829301" y="3453933"/>
            <a:ext cx="195231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Conducting market research</a:t>
            </a:r>
          </a:p>
        </p:txBody>
      </p:sp>
      <p:sp>
        <p:nvSpPr>
          <p:cNvPr id="3" name="Rounded Rectangle 2">
            <a:extLst>
              <a:ext uri="{FF2B5EF4-FFF2-40B4-BE49-F238E27FC236}">
                <a16:creationId xmlns:a16="http://schemas.microsoft.com/office/drawing/2014/main" id="{487D2147-35A4-B164-A6FD-4B8ED63B33EC}"/>
              </a:ext>
            </a:extLst>
          </p:cNvPr>
          <p:cNvSpPr/>
          <p:nvPr/>
        </p:nvSpPr>
        <p:spPr bwMode="auto">
          <a:xfrm>
            <a:off x="2952956" y="3472750"/>
            <a:ext cx="1677064" cy="604062"/>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Creating campaigns</a:t>
            </a:r>
          </a:p>
        </p:txBody>
      </p:sp>
      <p:sp>
        <p:nvSpPr>
          <p:cNvPr id="26" name="Rounded Rectangle 25">
            <a:extLst>
              <a:ext uri="{FF2B5EF4-FFF2-40B4-BE49-F238E27FC236}">
                <a16:creationId xmlns:a16="http://schemas.microsoft.com/office/drawing/2014/main" id="{33F96970-5E19-1BE2-ED10-098C78640AC8}"/>
              </a:ext>
            </a:extLst>
          </p:cNvPr>
          <p:cNvSpPr/>
          <p:nvPr/>
        </p:nvSpPr>
        <p:spPr bwMode="auto">
          <a:xfrm>
            <a:off x="1784733" y="4251793"/>
            <a:ext cx="220517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Collaborating with cross-functional teams</a:t>
            </a:r>
          </a:p>
        </p:txBody>
      </p:sp>
      <p:sp>
        <p:nvSpPr>
          <p:cNvPr id="33" name="Rounded Rectangle 32">
            <a:extLst>
              <a:ext uri="{FF2B5EF4-FFF2-40B4-BE49-F238E27FC236}">
                <a16:creationId xmlns:a16="http://schemas.microsoft.com/office/drawing/2014/main" id="{41E4CD9E-AD5C-1753-DE24-771778650C1C}"/>
              </a:ext>
            </a:extLst>
          </p:cNvPr>
          <p:cNvSpPr/>
          <p:nvPr/>
        </p:nvSpPr>
        <p:spPr bwMode="auto">
          <a:xfrm>
            <a:off x="829301" y="5047410"/>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Managing digital channels</a:t>
            </a:r>
          </a:p>
        </p:txBody>
      </p:sp>
      <p:sp>
        <p:nvSpPr>
          <p:cNvPr id="19" name="Rounded Rectangle 18">
            <a:extLst>
              <a:ext uri="{FF2B5EF4-FFF2-40B4-BE49-F238E27FC236}">
                <a16:creationId xmlns:a16="http://schemas.microsoft.com/office/drawing/2014/main" id="{4D6ED9E8-C377-D3E6-D794-621F25E4E529}"/>
              </a:ext>
            </a:extLst>
          </p:cNvPr>
          <p:cNvSpPr/>
          <p:nvPr/>
        </p:nvSpPr>
        <p:spPr bwMode="auto">
          <a:xfrm>
            <a:off x="2680186" y="5066324"/>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Generating quality leads</a:t>
            </a:r>
          </a:p>
        </p:txBody>
      </p:sp>
      <p:sp>
        <p:nvSpPr>
          <p:cNvPr id="6" name="Rounded Rectangle 5">
            <a:extLst>
              <a:ext uri="{FF2B5EF4-FFF2-40B4-BE49-F238E27FC236}">
                <a16:creationId xmlns:a16="http://schemas.microsoft.com/office/drawing/2014/main" id="{A1A98A51-814D-C806-35F9-47D4CBC65FD8}"/>
              </a:ext>
            </a:extLst>
          </p:cNvPr>
          <p:cNvSpPr/>
          <p:nvPr/>
        </p:nvSpPr>
        <p:spPr bwMode="auto">
          <a:xfrm>
            <a:off x="7168419" y="2800130"/>
            <a:ext cx="220596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Tracking and analyzing results</a:t>
            </a:r>
          </a:p>
        </p:txBody>
      </p:sp>
      <p:sp>
        <p:nvSpPr>
          <p:cNvPr id="34" name="Rounded Rectangle 33">
            <a:extLst>
              <a:ext uri="{FF2B5EF4-FFF2-40B4-BE49-F238E27FC236}">
                <a16:creationId xmlns:a16="http://schemas.microsoft.com/office/drawing/2014/main" id="{4A634974-849F-A24B-05C2-ABF3B527D477}"/>
              </a:ext>
            </a:extLst>
          </p:cNvPr>
          <p:cNvSpPr/>
          <p:nvPr/>
        </p:nvSpPr>
        <p:spPr bwMode="auto">
          <a:xfrm>
            <a:off x="9511813" y="2800130"/>
            <a:ext cx="18324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Proving return on investment (ROI)</a:t>
            </a:r>
          </a:p>
        </p:txBody>
      </p:sp>
      <p:sp>
        <p:nvSpPr>
          <p:cNvPr id="32" name="Rounded Rectangle 31">
            <a:extLst>
              <a:ext uri="{FF2B5EF4-FFF2-40B4-BE49-F238E27FC236}">
                <a16:creationId xmlns:a16="http://schemas.microsoft.com/office/drawing/2014/main" id="{2BCD030D-8BC0-BC01-23BC-9E479B75A96C}"/>
              </a:ext>
            </a:extLst>
          </p:cNvPr>
          <p:cNvSpPr/>
          <p:nvPr/>
        </p:nvSpPr>
        <p:spPr bwMode="auto">
          <a:xfrm>
            <a:off x="8229255" y="3591192"/>
            <a:ext cx="201845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Staying up-to-date with trends</a:t>
            </a:r>
          </a:p>
        </p:txBody>
      </p:sp>
      <p:sp>
        <p:nvSpPr>
          <p:cNvPr id="8" name="Rounded Rectangle 7">
            <a:extLst>
              <a:ext uri="{FF2B5EF4-FFF2-40B4-BE49-F238E27FC236}">
                <a16:creationId xmlns:a16="http://schemas.microsoft.com/office/drawing/2014/main" id="{32A25205-7D84-72FB-7B88-588EC51B125C}"/>
              </a:ext>
            </a:extLst>
          </p:cNvPr>
          <p:cNvSpPr/>
          <p:nvPr/>
        </p:nvSpPr>
        <p:spPr bwMode="auto">
          <a:xfrm>
            <a:off x="7432870" y="4364293"/>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Budget constraints</a:t>
            </a:r>
          </a:p>
        </p:txBody>
      </p:sp>
      <p:sp>
        <p:nvSpPr>
          <p:cNvPr id="24" name="Rounded Rectangle 23">
            <a:extLst>
              <a:ext uri="{FF2B5EF4-FFF2-40B4-BE49-F238E27FC236}">
                <a16:creationId xmlns:a16="http://schemas.microsoft.com/office/drawing/2014/main" id="{6973CB6C-B3D9-5273-3B2A-57E545300F9B}"/>
              </a:ext>
            </a:extLst>
          </p:cNvPr>
          <p:cNvSpPr/>
          <p:nvPr/>
        </p:nvSpPr>
        <p:spPr bwMode="auto">
          <a:xfrm>
            <a:off x="9274889" y="4382254"/>
            <a:ext cx="2331894"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Building and managing relationships</a:t>
            </a:r>
          </a:p>
        </p:txBody>
      </p:sp>
      <p:sp>
        <p:nvSpPr>
          <p:cNvPr id="35" name="Rounded Rectangle 34">
            <a:extLst>
              <a:ext uri="{FF2B5EF4-FFF2-40B4-BE49-F238E27FC236}">
                <a16:creationId xmlns:a16="http://schemas.microsoft.com/office/drawing/2014/main" id="{70CDB891-A8A7-AB60-2C31-3BC095105245}"/>
              </a:ext>
            </a:extLst>
          </p:cNvPr>
          <p:cNvSpPr/>
          <p:nvPr/>
        </p:nvSpPr>
        <p:spPr bwMode="auto">
          <a:xfrm>
            <a:off x="8160233" y="5158629"/>
            <a:ext cx="2011680" cy="640080"/>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Protecting privacy and data</a:t>
            </a:r>
          </a:p>
        </p:txBody>
      </p:sp>
      <p:sp>
        <p:nvSpPr>
          <p:cNvPr id="11" name="Rounded Rectangle 3">
            <a:extLst>
              <a:ext uri="{FF2B5EF4-FFF2-40B4-BE49-F238E27FC236}">
                <a16:creationId xmlns:a16="http://schemas.microsoft.com/office/drawing/2014/main" id="{6B312052-A684-6910-D73A-52D6EC40552B}"/>
              </a:ext>
              <a:ext uri="{C183D7F6-B498-43B3-948B-1728B52AA6E4}">
                <adec:decorative xmlns:adec="http://schemas.microsoft.com/office/drawing/2017/decorative" val="1"/>
              </a:ext>
            </a:extLst>
          </p:cNvPr>
          <p:cNvSpPr/>
          <p:nvPr/>
        </p:nvSpPr>
        <p:spPr bwMode="auto">
          <a:xfrm>
            <a:off x="1507037" y="2058215"/>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2" name="Rounded Rectangle 3">
            <a:extLst>
              <a:ext uri="{FF2B5EF4-FFF2-40B4-BE49-F238E27FC236}">
                <a16:creationId xmlns:a16="http://schemas.microsoft.com/office/drawing/2014/main" id="{3CFFE5C5-214B-64DD-FEF4-7254DF03966B}"/>
              </a:ext>
              <a:ext uri="{C183D7F6-B498-43B3-948B-1728B52AA6E4}">
                <adec:decorative xmlns:adec="http://schemas.microsoft.com/office/drawing/2017/decorative" val="1"/>
              </a:ext>
            </a:extLst>
          </p:cNvPr>
          <p:cNvSpPr/>
          <p:nvPr/>
        </p:nvSpPr>
        <p:spPr bwMode="auto">
          <a:xfrm>
            <a:off x="3268626" y="6008353"/>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Rounded Rectangle 3">
            <a:extLst>
              <a:ext uri="{FF2B5EF4-FFF2-40B4-BE49-F238E27FC236}">
                <a16:creationId xmlns:a16="http://schemas.microsoft.com/office/drawing/2014/main" id="{935EA814-3421-B633-0DC2-021BB2F1A590}"/>
              </a:ext>
              <a:ext uri="{C183D7F6-B498-43B3-948B-1728B52AA6E4}">
                <adec:decorative xmlns:adec="http://schemas.microsoft.com/office/drawing/2017/decorative" val="1"/>
              </a:ext>
            </a:extLst>
          </p:cNvPr>
          <p:cNvSpPr/>
          <p:nvPr/>
        </p:nvSpPr>
        <p:spPr bwMode="auto">
          <a:xfrm>
            <a:off x="6485711" y="5954237"/>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5" name="Group 4">
            <a:extLst>
              <a:ext uri="{FF2B5EF4-FFF2-40B4-BE49-F238E27FC236}">
                <a16:creationId xmlns:a16="http://schemas.microsoft.com/office/drawing/2014/main" id="{5ECA969E-A296-DD9B-DE95-63695ADEDDDF}"/>
              </a:ext>
              <a:ext uri="{C183D7F6-B498-43B3-948B-1728B52AA6E4}">
                <adec:decorative xmlns:adec="http://schemas.microsoft.com/office/drawing/2017/decorative" val="1"/>
              </a:ext>
            </a:extLst>
          </p:cNvPr>
          <p:cNvGrpSpPr>
            <a:grpSpLocks noChangeAspect="1"/>
          </p:cNvGrpSpPr>
          <p:nvPr/>
        </p:nvGrpSpPr>
        <p:grpSpPr>
          <a:xfrm>
            <a:off x="4486764" y="2371288"/>
            <a:ext cx="3209544" cy="3209544"/>
            <a:chOff x="448978" y="1473296"/>
            <a:chExt cx="4253520" cy="4253520"/>
          </a:xfrm>
        </p:grpSpPr>
        <p:sp>
          <p:nvSpPr>
            <p:cNvPr id="10" name="Oval 9">
              <a:extLst>
                <a:ext uri="{FF2B5EF4-FFF2-40B4-BE49-F238E27FC236}">
                  <a16:creationId xmlns:a16="http://schemas.microsoft.com/office/drawing/2014/main" id="{276C8B91-E3DE-09C1-369D-B34A08C31324}"/>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4" name="Picture 13">
              <a:extLst>
                <a:ext uri="{FF2B5EF4-FFF2-40B4-BE49-F238E27FC236}">
                  <a16:creationId xmlns:a16="http://schemas.microsoft.com/office/drawing/2014/main" id="{800864B3-FC2C-2F25-D9BD-D1830A05A42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82158" y="1609200"/>
              <a:ext cx="4001101" cy="4001101"/>
            </a:xfrm>
            <a:prstGeom prst="ellipse">
              <a:avLst/>
            </a:prstGeom>
            <a:ln>
              <a:noFill/>
            </a:ln>
            <a:effectLst/>
          </p:spPr>
        </p:pic>
      </p:grpSp>
    </p:spTree>
    <p:extLst>
      <p:ext uri="{BB962C8B-B14F-4D97-AF65-F5344CB8AC3E}">
        <p14:creationId xmlns:p14="http://schemas.microsoft.com/office/powerpoint/2010/main" val="261357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childTnLst>
                                </p:cTn>
                              </p:par>
                              <p:par>
                                <p:cTn id="8" presetID="6" presetClass="emph" presetSubtype="0" accel="100000" autoRev="1" fill="hold" grpId="1" nodeType="withEffect">
                                  <p:stCondLst>
                                    <p:cond delay="0"/>
                                  </p:stCondLst>
                                  <p:childTnLst>
                                    <p:animScale>
                                      <p:cBhvr>
                                        <p:cTn id="9" dur="400" fill="hold"/>
                                        <p:tgtEl>
                                          <p:spTgt spid="31"/>
                                        </p:tgtEl>
                                      </p:cBhvr>
                                      <p:by x="90000" y="90000"/>
                                    </p:animScale>
                                  </p:childTnLst>
                                </p:cTn>
                              </p:par>
                              <p:par>
                                <p:cTn id="10" presetID="10" presetClass="entr" presetSubtype="0"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ccel="100000" autoRev="1" fill="hold" grpId="1" nodeType="withEffect">
                                  <p:stCondLst>
                                    <p:cond delay="0"/>
                                  </p:stCondLst>
                                  <p:childTnLst>
                                    <p:animScale>
                                      <p:cBhvr>
                                        <p:cTn id="14" dur="400" fill="hold"/>
                                        <p:tgtEl>
                                          <p:spTgt spid="9"/>
                                        </p:tgtEl>
                                      </p:cBhvr>
                                      <p:by x="90000" y="90000"/>
                                    </p:animScale>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400"/>
                                        <p:tgtEl>
                                          <p:spTgt spid="4"/>
                                        </p:tgtEl>
                                      </p:cBhvr>
                                    </p:animEffect>
                                  </p:childTnLst>
                                </p:cTn>
                              </p:par>
                              <p:par>
                                <p:cTn id="18" presetID="6" presetClass="emph" presetSubtype="0" accel="100000" autoRev="1" fill="hold" grpId="1" nodeType="withEffect">
                                  <p:stCondLst>
                                    <p:cond delay="0"/>
                                  </p:stCondLst>
                                  <p:childTnLst>
                                    <p:animScale>
                                      <p:cBhvr>
                                        <p:cTn id="19" dur="400" fill="hold"/>
                                        <p:tgtEl>
                                          <p:spTgt spid="4"/>
                                        </p:tgtEl>
                                      </p:cBhvr>
                                      <p:by x="90000" y="90000"/>
                                    </p:animScale>
                                  </p:childTnLst>
                                </p:cTn>
                              </p:par>
                              <p:par>
                                <p:cTn id="20" presetID="10" presetClass="entr" presetSubtype="0"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400"/>
                                        <p:tgtEl>
                                          <p:spTgt spid="26"/>
                                        </p:tgtEl>
                                      </p:cBhvr>
                                    </p:animEffect>
                                  </p:childTnLst>
                                </p:cTn>
                              </p:par>
                              <p:par>
                                <p:cTn id="23" presetID="6" presetClass="emph" presetSubtype="0" accel="100000" autoRev="1" fill="hold" grpId="1" nodeType="withEffect">
                                  <p:stCondLst>
                                    <p:cond delay="0"/>
                                  </p:stCondLst>
                                  <p:childTnLst>
                                    <p:animScale>
                                      <p:cBhvr>
                                        <p:cTn id="24" dur="400" fill="hold"/>
                                        <p:tgtEl>
                                          <p:spTgt spid="26"/>
                                        </p:tgtEl>
                                      </p:cBhvr>
                                      <p:by x="90000" y="90000"/>
                                    </p:animScale>
                                  </p:childTnLst>
                                </p:cTn>
                              </p:par>
                              <p:par>
                                <p:cTn id="25" presetID="10" presetClass="entr" presetSubtype="0" fill="hold" grpId="0" nodeType="withEffect">
                                  <p:stCondLst>
                                    <p:cond delay="4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400"/>
                                        <p:tgtEl>
                                          <p:spTgt spid="33"/>
                                        </p:tgtEl>
                                      </p:cBhvr>
                                    </p:animEffect>
                                  </p:childTnLst>
                                </p:cTn>
                              </p:par>
                              <p:par>
                                <p:cTn id="28" presetID="6" presetClass="emph" presetSubtype="0" accel="100000" autoRev="1" fill="hold" grpId="1" nodeType="withEffect">
                                  <p:stCondLst>
                                    <p:cond delay="0"/>
                                  </p:stCondLst>
                                  <p:childTnLst>
                                    <p:animScale>
                                      <p:cBhvr>
                                        <p:cTn id="29" dur="400" fill="hold"/>
                                        <p:tgtEl>
                                          <p:spTgt spid="33"/>
                                        </p:tgtEl>
                                      </p:cBhvr>
                                      <p:by x="90000" y="90000"/>
                                    </p:animScale>
                                  </p:childTnLst>
                                </p:cTn>
                              </p:par>
                              <p:par>
                                <p:cTn id="30" presetID="10" presetClass="entr" presetSubtype="0"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400"/>
                                        <p:tgtEl>
                                          <p:spTgt spid="19"/>
                                        </p:tgtEl>
                                      </p:cBhvr>
                                    </p:animEffect>
                                  </p:childTnLst>
                                </p:cTn>
                              </p:par>
                              <p:par>
                                <p:cTn id="33" presetID="6" presetClass="emph" presetSubtype="0" accel="100000" autoRev="1" fill="hold" grpId="1" nodeType="withEffect">
                                  <p:stCondLst>
                                    <p:cond delay="0"/>
                                  </p:stCondLst>
                                  <p:childTnLst>
                                    <p:animScale>
                                      <p:cBhvr>
                                        <p:cTn id="34" dur="400" fill="hold"/>
                                        <p:tgtEl>
                                          <p:spTgt spid="19"/>
                                        </p:tgtEl>
                                      </p:cBhvr>
                                      <p:by x="90000" y="90000"/>
                                    </p:animScale>
                                  </p:childTnLst>
                                </p:cTn>
                              </p:par>
                              <p:par>
                                <p:cTn id="35" presetID="10" presetClass="entr" presetSubtype="0" fill="hold" grpId="0"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
                                        <p:tgtEl>
                                          <p:spTgt spid="6"/>
                                        </p:tgtEl>
                                      </p:cBhvr>
                                    </p:animEffect>
                                  </p:childTnLst>
                                </p:cTn>
                              </p:par>
                              <p:par>
                                <p:cTn id="38" presetID="6" presetClass="emph" presetSubtype="0" accel="100000" autoRev="1" fill="hold" grpId="1" nodeType="withEffect">
                                  <p:stCondLst>
                                    <p:cond delay="0"/>
                                  </p:stCondLst>
                                  <p:childTnLst>
                                    <p:animScale>
                                      <p:cBhvr>
                                        <p:cTn id="39" dur="400" fill="hold"/>
                                        <p:tgtEl>
                                          <p:spTgt spid="6"/>
                                        </p:tgtEl>
                                      </p:cBhvr>
                                      <p:by x="90000" y="90000"/>
                                    </p:animScale>
                                  </p:childTnLst>
                                </p:cTn>
                              </p:par>
                              <p:par>
                                <p:cTn id="40" presetID="10" presetClass="entr" presetSubtype="0"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400"/>
                                        <p:tgtEl>
                                          <p:spTgt spid="34"/>
                                        </p:tgtEl>
                                      </p:cBhvr>
                                    </p:animEffect>
                                  </p:childTnLst>
                                </p:cTn>
                              </p:par>
                              <p:par>
                                <p:cTn id="43" presetID="6" presetClass="emph" presetSubtype="0" accel="100000" autoRev="1" fill="hold" grpId="1" nodeType="withEffect">
                                  <p:stCondLst>
                                    <p:cond delay="0"/>
                                  </p:stCondLst>
                                  <p:childTnLst>
                                    <p:animScale>
                                      <p:cBhvr>
                                        <p:cTn id="44" dur="400" fill="hold"/>
                                        <p:tgtEl>
                                          <p:spTgt spid="34"/>
                                        </p:tgtEl>
                                      </p:cBhvr>
                                      <p:by x="90000" y="90000"/>
                                    </p:animScale>
                                  </p:childTnLst>
                                </p:cTn>
                              </p:par>
                              <p:par>
                                <p:cTn id="45" presetID="10" presetClass="entr" presetSubtype="0" fill="hold" grpId="0" nodeType="withEffect">
                                  <p:stCondLst>
                                    <p:cond delay="4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400"/>
                                        <p:tgtEl>
                                          <p:spTgt spid="32"/>
                                        </p:tgtEl>
                                      </p:cBhvr>
                                    </p:animEffect>
                                  </p:childTnLst>
                                </p:cTn>
                              </p:par>
                              <p:par>
                                <p:cTn id="48" presetID="6" presetClass="emph" presetSubtype="0" accel="100000" autoRev="1" fill="hold" grpId="1" nodeType="withEffect">
                                  <p:stCondLst>
                                    <p:cond delay="0"/>
                                  </p:stCondLst>
                                  <p:childTnLst>
                                    <p:animScale>
                                      <p:cBhvr>
                                        <p:cTn id="49" dur="400" fill="hold"/>
                                        <p:tgtEl>
                                          <p:spTgt spid="32"/>
                                        </p:tgtEl>
                                      </p:cBhvr>
                                      <p:by x="90000" y="90000"/>
                                    </p:animScale>
                                  </p:childTnLst>
                                </p:cTn>
                              </p:par>
                              <p:par>
                                <p:cTn id="50" presetID="10"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400"/>
                                        <p:tgtEl>
                                          <p:spTgt spid="8"/>
                                        </p:tgtEl>
                                      </p:cBhvr>
                                    </p:animEffect>
                                  </p:childTnLst>
                                </p:cTn>
                              </p:par>
                              <p:par>
                                <p:cTn id="53" presetID="6" presetClass="emph" presetSubtype="0" accel="100000" autoRev="1" fill="hold" grpId="1" nodeType="withEffect">
                                  <p:stCondLst>
                                    <p:cond delay="0"/>
                                  </p:stCondLst>
                                  <p:childTnLst>
                                    <p:animScale>
                                      <p:cBhvr>
                                        <p:cTn id="54" dur="400" fill="hold"/>
                                        <p:tgtEl>
                                          <p:spTgt spid="8"/>
                                        </p:tgtEl>
                                      </p:cBhvr>
                                      <p:by x="90000" y="90000"/>
                                    </p:animScale>
                                  </p:childTnLst>
                                </p:cTn>
                              </p:par>
                              <p:par>
                                <p:cTn id="55" presetID="10"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400"/>
                                        <p:tgtEl>
                                          <p:spTgt spid="24"/>
                                        </p:tgtEl>
                                      </p:cBhvr>
                                    </p:animEffect>
                                  </p:childTnLst>
                                </p:cTn>
                              </p:par>
                              <p:par>
                                <p:cTn id="58" presetID="6" presetClass="emph" presetSubtype="0" accel="100000" autoRev="1" fill="hold" grpId="1" nodeType="withEffect">
                                  <p:stCondLst>
                                    <p:cond delay="0"/>
                                  </p:stCondLst>
                                  <p:childTnLst>
                                    <p:animScale>
                                      <p:cBhvr>
                                        <p:cTn id="59" dur="400" fill="hold"/>
                                        <p:tgtEl>
                                          <p:spTgt spid="24"/>
                                        </p:tgtEl>
                                      </p:cBhvr>
                                      <p:by x="90000" y="90000"/>
                                    </p:animScale>
                                  </p:childTnLst>
                                </p:cTn>
                              </p:par>
                              <p:par>
                                <p:cTn id="60" presetID="10" presetClass="entr" presetSubtype="0"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400"/>
                                        <p:tgtEl>
                                          <p:spTgt spid="35"/>
                                        </p:tgtEl>
                                      </p:cBhvr>
                                    </p:animEffect>
                                  </p:childTnLst>
                                </p:cTn>
                              </p:par>
                              <p:par>
                                <p:cTn id="63" presetID="6" presetClass="emph" presetSubtype="0" accel="100000" autoRev="1" fill="hold" grpId="1" nodeType="withEffect">
                                  <p:stCondLst>
                                    <p:cond delay="0"/>
                                  </p:stCondLst>
                                  <p:childTnLst>
                                    <p:animScale>
                                      <p:cBhvr>
                                        <p:cTn id="64" dur="400" fill="hold"/>
                                        <p:tgtEl>
                                          <p:spTgt spid="35"/>
                                        </p:tgtEl>
                                      </p:cBhvr>
                                      <p:by x="90000" y="90000"/>
                                    </p:animScale>
                                  </p:childTnLst>
                                </p:cTn>
                              </p:par>
                              <p:par>
                                <p:cTn id="65" presetID="10" presetClass="entr" presetSubtype="0" fill="hold" grpId="0" nodeType="withEffect">
                                  <p:stCondLst>
                                    <p:cond delay="4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400"/>
                                        <p:tgtEl>
                                          <p:spTgt spid="3"/>
                                        </p:tgtEl>
                                      </p:cBhvr>
                                    </p:animEffect>
                                  </p:childTnLst>
                                </p:cTn>
                              </p:par>
                              <p:par>
                                <p:cTn id="68" presetID="6" presetClass="emph" presetSubtype="0" accel="100000" autoRev="1" fill="hold" grpId="1" nodeType="withEffect">
                                  <p:stCondLst>
                                    <p:cond delay="0"/>
                                  </p:stCondLst>
                                  <p:childTnLst>
                                    <p:animScale>
                                      <p:cBhvr>
                                        <p:cTn id="69" dur="400" fill="hold"/>
                                        <p:tgtEl>
                                          <p:spTgt spid="3"/>
                                        </p:tgtEl>
                                      </p:cBhvr>
                                      <p:by x="90000" y="90000"/>
                                    </p:animScale>
                                  </p:childTnLst>
                                </p:cTn>
                              </p:par>
                              <p:par>
                                <p:cTn id="70" presetID="10" presetClass="entr" presetSubtype="0" fill="hold" grpId="0" nodeType="withEffect">
                                  <p:stCondLst>
                                    <p:cond delay="40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400"/>
                                        <p:tgtEl>
                                          <p:spTgt spid="11"/>
                                        </p:tgtEl>
                                      </p:cBhvr>
                                    </p:animEffect>
                                  </p:childTnLst>
                                </p:cTn>
                              </p:par>
                              <p:par>
                                <p:cTn id="73" presetID="6" presetClass="emph" presetSubtype="0" accel="100000" autoRev="1" fill="hold" grpId="1" nodeType="withEffect">
                                  <p:stCondLst>
                                    <p:cond delay="0"/>
                                  </p:stCondLst>
                                  <p:childTnLst>
                                    <p:animScale>
                                      <p:cBhvr>
                                        <p:cTn id="74" dur="400" fill="hold"/>
                                        <p:tgtEl>
                                          <p:spTgt spid="11"/>
                                        </p:tgtEl>
                                      </p:cBhvr>
                                      <p:by x="90000" y="90000"/>
                                    </p:animScale>
                                  </p:childTnLst>
                                </p:cTn>
                              </p:par>
                              <p:par>
                                <p:cTn id="75" presetID="10" presetClass="entr" presetSubtype="0" fill="hold" grpId="0" nodeType="withEffect">
                                  <p:stCondLst>
                                    <p:cond delay="40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400"/>
                                        <p:tgtEl>
                                          <p:spTgt spid="12"/>
                                        </p:tgtEl>
                                      </p:cBhvr>
                                    </p:animEffect>
                                  </p:childTnLst>
                                </p:cTn>
                              </p:par>
                              <p:par>
                                <p:cTn id="78" presetID="6" presetClass="emph" presetSubtype="0" accel="100000" autoRev="1" fill="hold" grpId="1" nodeType="withEffect">
                                  <p:stCondLst>
                                    <p:cond delay="0"/>
                                  </p:stCondLst>
                                  <p:childTnLst>
                                    <p:animScale>
                                      <p:cBhvr>
                                        <p:cTn id="79" dur="400" fill="hold"/>
                                        <p:tgtEl>
                                          <p:spTgt spid="12"/>
                                        </p:tgtEl>
                                      </p:cBhvr>
                                      <p:by x="90000" y="90000"/>
                                    </p:animScale>
                                  </p:childTnLst>
                                </p:cTn>
                              </p:par>
                              <p:par>
                                <p:cTn id="80" presetID="10" presetClass="entr" presetSubtype="0" fill="hold" grpId="0" nodeType="withEffect">
                                  <p:stCondLst>
                                    <p:cond delay="40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400"/>
                                        <p:tgtEl>
                                          <p:spTgt spid="13"/>
                                        </p:tgtEl>
                                      </p:cBhvr>
                                    </p:animEffect>
                                  </p:childTnLst>
                                </p:cTn>
                              </p:par>
                              <p:par>
                                <p:cTn id="83" presetID="6" presetClass="emph" presetSubtype="0" accel="100000" autoRev="1" fill="hold" grpId="1" nodeType="withEffect">
                                  <p:stCondLst>
                                    <p:cond delay="0"/>
                                  </p:stCondLst>
                                  <p:childTnLst>
                                    <p:animScale>
                                      <p:cBhvr>
                                        <p:cTn id="84" dur="400" fill="hold"/>
                                        <p:tgtEl>
                                          <p:spTgt spid="13"/>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4" grpId="0" animBg="1"/>
      <p:bldP spid="4" grpId="1" animBg="1"/>
      <p:bldP spid="9" grpId="0" animBg="1"/>
      <p:bldP spid="9" grpId="1" animBg="1"/>
      <p:bldP spid="3" grpId="0" animBg="1"/>
      <p:bldP spid="3" grpId="1" animBg="1"/>
      <p:bldP spid="26" grpId="0" animBg="1"/>
      <p:bldP spid="26" grpId="1" animBg="1"/>
      <p:bldP spid="33" grpId="0" animBg="1"/>
      <p:bldP spid="33" grpId="1" animBg="1"/>
      <p:bldP spid="19" grpId="0" animBg="1"/>
      <p:bldP spid="19" grpId="1" animBg="1"/>
      <p:bldP spid="6" grpId="0" animBg="1"/>
      <p:bldP spid="6" grpId="1" animBg="1"/>
      <p:bldP spid="34" grpId="0" animBg="1"/>
      <p:bldP spid="34" grpId="1" animBg="1"/>
      <p:bldP spid="32" grpId="0" animBg="1"/>
      <p:bldP spid="32" grpId="1" animBg="1"/>
      <p:bldP spid="8" grpId="0" animBg="1"/>
      <p:bldP spid="8" grpId="1" animBg="1"/>
      <p:bldP spid="24" grpId="0" animBg="1"/>
      <p:bldP spid="24" grpId="1" animBg="1"/>
      <p:bldP spid="35" grpId="0" animBg="1"/>
      <p:bldP spid="35" grpId="1" animBg="1"/>
      <p:bldP spid="11" grpId="0" animBg="1"/>
      <p:bldP spid="11" grpId="1" animBg="1"/>
      <p:bldP spid="12" grpId="0" animBg="1"/>
      <p:bldP spid="12" grpId="1" animBg="1"/>
      <p:bldP spid="13" grpId="0" animBg="1"/>
      <p:bldP spid="13"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F6205895-0BEF-2F24-D5FA-36CB49F03B3B}"/>
              </a:ext>
              <a:ext uri="{C183D7F6-B498-43B3-948B-1728B52AA6E4}">
                <adec:decorative xmlns:adec="http://schemas.microsoft.com/office/drawing/2017/decorative" val="1"/>
              </a:ext>
            </a:extLst>
          </p:cNvPr>
          <p:cNvSpPr/>
          <p:nvPr/>
        </p:nvSpPr>
        <p:spPr bwMode="auto">
          <a:xfrm>
            <a:off x="4486764" y="2363114"/>
            <a:ext cx="3209544" cy="3209544"/>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sp>
        <p:nvSpPr>
          <p:cNvPr id="2" name="Title 1">
            <a:extLst>
              <a:ext uri="{FF2B5EF4-FFF2-40B4-BE49-F238E27FC236}">
                <a16:creationId xmlns:a16="http://schemas.microsoft.com/office/drawing/2014/main" id="{7F62A85B-EA65-A28F-FB0B-BA4E6C0C0878}"/>
              </a:ext>
            </a:extLst>
          </p:cNvPr>
          <p:cNvSpPr>
            <a:spLocks noGrp="1"/>
          </p:cNvSpPr>
          <p:nvPr>
            <p:ph type="title"/>
          </p:nvPr>
        </p:nvSpPr>
        <p:spPr>
          <a:xfrm>
            <a:off x="588263" y="457200"/>
            <a:ext cx="11018520" cy="553998"/>
          </a:xfrm>
        </p:spPr>
        <p:txBody>
          <a:bodyPr/>
          <a:lstStyle/>
          <a:p>
            <a:pPr algn="ctr"/>
            <a:r>
              <a:rPr lang="en-US" sz="3100">
                <a:cs typeface="Segoe UI"/>
              </a:rPr>
              <a:t>Legal teams don’t just draft contracts every day </a:t>
            </a:r>
            <a:endParaRPr lang="en-US" sz="3100"/>
          </a:p>
        </p:txBody>
      </p:sp>
      <p:sp>
        <p:nvSpPr>
          <p:cNvPr id="31" name="Rectangle: Rounded Corners 3">
            <a:extLst>
              <a:ext uri="{FF2B5EF4-FFF2-40B4-BE49-F238E27FC236}">
                <a16:creationId xmlns:a16="http://schemas.microsoft.com/office/drawing/2014/main" id="{D66E5F59-3C26-2396-56AA-0015B3A569FE}"/>
              </a:ext>
            </a:extLst>
          </p:cNvPr>
          <p:cNvSpPr/>
          <p:nvPr/>
        </p:nvSpPr>
        <p:spPr bwMode="auto">
          <a:xfrm>
            <a:off x="4079856" y="1331268"/>
            <a:ext cx="4023360" cy="614802"/>
          </a:xfrm>
          <a:prstGeom prst="roundRect">
            <a:avLst>
              <a:gd name="adj" fmla="val 11366"/>
            </a:avLst>
          </a:prstGeom>
          <a:gradFill>
            <a:gsLst>
              <a:gs pos="42000">
                <a:schemeClr val="accent1"/>
              </a:gs>
              <a:gs pos="0">
                <a:srgbClr val="4DDBF8"/>
              </a:gs>
              <a:gs pos="80000">
                <a:srgbClr val="8678D6"/>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a:rPr>
              <a:t>Legal Team focuses on: </a:t>
            </a:r>
          </a:p>
        </p:txBody>
      </p:sp>
      <p:sp>
        <p:nvSpPr>
          <p:cNvPr id="4" name="Rounded Rectangle 3">
            <a:extLst>
              <a:ext uri="{FF2B5EF4-FFF2-40B4-BE49-F238E27FC236}">
                <a16:creationId xmlns:a16="http://schemas.microsoft.com/office/drawing/2014/main" id="{A340CBB4-D66D-210C-39EA-A40A2DB9B2DC}"/>
              </a:ext>
            </a:extLst>
          </p:cNvPr>
          <p:cNvSpPr/>
          <p:nvPr/>
        </p:nvSpPr>
        <p:spPr bwMode="auto">
          <a:xfrm>
            <a:off x="2427580" y="2454223"/>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Drafting secondary legislation </a:t>
            </a:r>
          </a:p>
        </p:txBody>
      </p:sp>
      <p:sp>
        <p:nvSpPr>
          <p:cNvPr id="9" name="Rounded Rectangle 8">
            <a:extLst>
              <a:ext uri="{FF2B5EF4-FFF2-40B4-BE49-F238E27FC236}">
                <a16:creationId xmlns:a16="http://schemas.microsoft.com/office/drawing/2014/main" id="{473EB487-34B5-BBB2-9862-E85427EB3538}"/>
              </a:ext>
            </a:extLst>
          </p:cNvPr>
          <p:cNvSpPr/>
          <p:nvPr/>
        </p:nvSpPr>
        <p:spPr bwMode="auto">
          <a:xfrm>
            <a:off x="686220" y="3167783"/>
            <a:ext cx="195231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Litigation and public inquiries</a:t>
            </a:r>
          </a:p>
        </p:txBody>
      </p:sp>
      <p:sp>
        <p:nvSpPr>
          <p:cNvPr id="3" name="Rounded Rectangle 2">
            <a:extLst>
              <a:ext uri="{FF2B5EF4-FFF2-40B4-BE49-F238E27FC236}">
                <a16:creationId xmlns:a16="http://schemas.microsoft.com/office/drawing/2014/main" id="{487D2147-35A4-B164-A6FD-4B8ED63B33EC}"/>
              </a:ext>
            </a:extLst>
          </p:cNvPr>
          <p:cNvSpPr/>
          <p:nvPr/>
        </p:nvSpPr>
        <p:spPr bwMode="auto">
          <a:xfrm>
            <a:off x="2952956" y="3188843"/>
            <a:ext cx="1677064" cy="604062"/>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Risk Assessment</a:t>
            </a: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6" name="Rounded Rectangle 25">
            <a:extLst>
              <a:ext uri="{FF2B5EF4-FFF2-40B4-BE49-F238E27FC236}">
                <a16:creationId xmlns:a16="http://schemas.microsoft.com/office/drawing/2014/main" id="{33F96970-5E19-1BE2-ED10-098C78640AC8}"/>
              </a:ext>
            </a:extLst>
          </p:cNvPr>
          <p:cNvSpPr/>
          <p:nvPr/>
        </p:nvSpPr>
        <p:spPr bwMode="auto">
          <a:xfrm>
            <a:off x="1784733" y="3967886"/>
            <a:ext cx="220517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Cross-govt consultation</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3" name="Rounded Rectangle 32">
            <a:extLst>
              <a:ext uri="{FF2B5EF4-FFF2-40B4-BE49-F238E27FC236}">
                <a16:creationId xmlns:a16="http://schemas.microsoft.com/office/drawing/2014/main" id="{41E4CD9E-AD5C-1753-DE24-771778650C1C}"/>
              </a:ext>
            </a:extLst>
          </p:cNvPr>
          <p:cNvSpPr/>
          <p:nvPr/>
        </p:nvSpPr>
        <p:spPr bwMode="auto">
          <a:xfrm>
            <a:off x="829301" y="4763503"/>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Parliament </a:t>
            </a:r>
          </a:p>
        </p:txBody>
      </p:sp>
      <p:sp>
        <p:nvSpPr>
          <p:cNvPr id="19" name="Rounded Rectangle 18">
            <a:extLst>
              <a:ext uri="{FF2B5EF4-FFF2-40B4-BE49-F238E27FC236}">
                <a16:creationId xmlns:a16="http://schemas.microsoft.com/office/drawing/2014/main" id="{4D6ED9E8-C377-D3E6-D794-621F25E4E529}"/>
              </a:ext>
            </a:extLst>
          </p:cNvPr>
          <p:cNvSpPr/>
          <p:nvPr/>
        </p:nvSpPr>
        <p:spPr bwMode="auto">
          <a:xfrm>
            <a:off x="2680186" y="4782417"/>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Primary leg/Bill team</a:t>
            </a:r>
            <a:endParaRPr kumimoji="0" lang="en-US" sz="1200" b="0" i="0" u="none" strike="noStrike" kern="1200" cap="none" spc="0" normalizeH="0" baseline="0" noProof="0">
              <a:ln>
                <a:noFill/>
              </a:ln>
              <a:solidFill>
                <a:srgbClr val="FFFFFF"/>
              </a:solidFill>
              <a:effectLst/>
              <a:uLnTx/>
              <a:uFillTx/>
              <a:latin typeface="Segoe UI"/>
              <a:ea typeface="+mn-ea"/>
              <a:cs typeface="+mn-cs"/>
            </a:endParaRPr>
          </a:p>
        </p:txBody>
      </p:sp>
      <p:sp>
        <p:nvSpPr>
          <p:cNvPr id="6" name="Rounded Rectangle 5">
            <a:extLst>
              <a:ext uri="{FF2B5EF4-FFF2-40B4-BE49-F238E27FC236}">
                <a16:creationId xmlns:a16="http://schemas.microsoft.com/office/drawing/2014/main" id="{A1A98A51-814D-C806-35F9-47D4CBC65FD8}"/>
              </a:ext>
            </a:extLst>
          </p:cNvPr>
          <p:cNvSpPr/>
          <p:nvPr/>
        </p:nvSpPr>
        <p:spPr bwMode="auto">
          <a:xfrm>
            <a:off x="7168419" y="2516223"/>
            <a:ext cx="220596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Client engagement </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4" name="Rounded Rectangle 33">
            <a:extLst>
              <a:ext uri="{FF2B5EF4-FFF2-40B4-BE49-F238E27FC236}">
                <a16:creationId xmlns:a16="http://schemas.microsoft.com/office/drawing/2014/main" id="{4A634974-849F-A24B-05C2-ABF3B527D477}"/>
              </a:ext>
            </a:extLst>
          </p:cNvPr>
          <p:cNvSpPr/>
          <p:nvPr/>
        </p:nvSpPr>
        <p:spPr bwMode="auto">
          <a:xfrm>
            <a:off x="9511813" y="2516223"/>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auto" latinLnBrk="0" hangingPunct="1">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00000"/>
                </a:solidFill>
                <a:effectLst/>
                <a:uLnTx/>
                <a:uFillTx/>
                <a:latin typeface="Segoe UI"/>
                <a:ea typeface="+mn-ea"/>
                <a:cs typeface="+mn-cs"/>
              </a:rPr>
              <a:t>Regulation and compliance </a:t>
            </a:r>
            <a:endParaRPr kumimoji="0" lang="en-US" sz="1200" b="0" i="0" u="none" strike="noStrike" kern="1200" cap="none" spc="0" normalizeH="0" baseline="0" noProof="0">
              <a:ln>
                <a:noFill/>
              </a:ln>
              <a:solidFill>
                <a:srgbClr val="FFFFFF"/>
              </a:solidFill>
              <a:effectLst/>
              <a:uLnTx/>
              <a:uFillTx/>
              <a:latin typeface="Segoe UI"/>
              <a:ea typeface="+mn-ea"/>
              <a:cs typeface="+mn-cs"/>
            </a:endParaRPr>
          </a:p>
        </p:txBody>
      </p:sp>
      <p:sp>
        <p:nvSpPr>
          <p:cNvPr id="32" name="Rounded Rectangle 31">
            <a:extLst>
              <a:ext uri="{FF2B5EF4-FFF2-40B4-BE49-F238E27FC236}">
                <a16:creationId xmlns:a16="http://schemas.microsoft.com/office/drawing/2014/main" id="{2BCD030D-8BC0-BC01-23BC-9E479B75A96C}"/>
              </a:ext>
            </a:extLst>
          </p:cNvPr>
          <p:cNvSpPr/>
          <p:nvPr/>
        </p:nvSpPr>
        <p:spPr bwMode="auto">
          <a:xfrm>
            <a:off x="8229255" y="3307285"/>
            <a:ext cx="201845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Case management</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8" name="Rounded Rectangle 7">
            <a:extLst>
              <a:ext uri="{FF2B5EF4-FFF2-40B4-BE49-F238E27FC236}">
                <a16:creationId xmlns:a16="http://schemas.microsoft.com/office/drawing/2014/main" id="{32A25205-7D84-72FB-7B88-588EC51B125C}"/>
              </a:ext>
            </a:extLst>
          </p:cNvPr>
          <p:cNvSpPr/>
          <p:nvPr/>
        </p:nvSpPr>
        <p:spPr bwMode="auto">
          <a:xfrm>
            <a:off x="7432870" y="4080386"/>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Legal research </a:t>
            </a:r>
          </a:p>
        </p:txBody>
      </p:sp>
      <p:sp>
        <p:nvSpPr>
          <p:cNvPr id="24" name="Rounded Rectangle 23">
            <a:extLst>
              <a:ext uri="{FF2B5EF4-FFF2-40B4-BE49-F238E27FC236}">
                <a16:creationId xmlns:a16="http://schemas.microsoft.com/office/drawing/2014/main" id="{6973CB6C-B3D9-5273-3B2A-57E545300F9B}"/>
              </a:ext>
            </a:extLst>
          </p:cNvPr>
          <p:cNvSpPr/>
          <p:nvPr/>
        </p:nvSpPr>
        <p:spPr bwMode="auto">
          <a:xfrm>
            <a:off x="9274889" y="4098347"/>
            <a:ext cx="1838654"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Public law  </a:t>
            </a:r>
          </a:p>
        </p:txBody>
      </p:sp>
      <p:sp>
        <p:nvSpPr>
          <p:cNvPr id="35" name="Rounded Rectangle 34">
            <a:extLst>
              <a:ext uri="{FF2B5EF4-FFF2-40B4-BE49-F238E27FC236}">
                <a16:creationId xmlns:a16="http://schemas.microsoft.com/office/drawing/2014/main" id="{70CDB891-A8A7-AB60-2C31-3BC095105245}"/>
              </a:ext>
            </a:extLst>
          </p:cNvPr>
          <p:cNvSpPr/>
          <p:nvPr/>
        </p:nvSpPr>
        <p:spPr bwMode="auto">
          <a:xfrm>
            <a:off x="8160232" y="4874722"/>
            <a:ext cx="2245639" cy="640080"/>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Statutory interpretation</a:t>
            </a:r>
          </a:p>
        </p:txBody>
      </p:sp>
      <p:grpSp>
        <p:nvGrpSpPr>
          <p:cNvPr id="5" name="Group 4">
            <a:extLst>
              <a:ext uri="{FF2B5EF4-FFF2-40B4-BE49-F238E27FC236}">
                <a16:creationId xmlns:a16="http://schemas.microsoft.com/office/drawing/2014/main" id="{F841123B-2CEE-3FA3-96EB-B5AFE27CCDC8}"/>
              </a:ext>
              <a:ext uri="{C183D7F6-B498-43B3-948B-1728B52AA6E4}">
                <adec:decorative xmlns:adec="http://schemas.microsoft.com/office/drawing/2017/decorative" val="1"/>
              </a:ext>
            </a:extLst>
          </p:cNvPr>
          <p:cNvGrpSpPr>
            <a:grpSpLocks noChangeAspect="1"/>
          </p:cNvGrpSpPr>
          <p:nvPr/>
        </p:nvGrpSpPr>
        <p:grpSpPr>
          <a:xfrm>
            <a:off x="4486764" y="2371288"/>
            <a:ext cx="3209544" cy="3209544"/>
            <a:chOff x="448978" y="1473296"/>
            <a:chExt cx="4253520" cy="4253520"/>
          </a:xfrm>
        </p:grpSpPr>
        <p:sp>
          <p:nvSpPr>
            <p:cNvPr id="7" name="Oval 6">
              <a:extLst>
                <a:ext uri="{FF2B5EF4-FFF2-40B4-BE49-F238E27FC236}">
                  <a16:creationId xmlns:a16="http://schemas.microsoft.com/office/drawing/2014/main" id="{B6FBB1A1-E805-4366-AD65-93020247AC60}"/>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0" name="Picture 9">
              <a:extLst>
                <a:ext uri="{FF2B5EF4-FFF2-40B4-BE49-F238E27FC236}">
                  <a16:creationId xmlns:a16="http://schemas.microsoft.com/office/drawing/2014/main" id="{A6A99559-728A-1888-8779-D285529B8B0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82158" y="1609200"/>
              <a:ext cx="4001101" cy="4001101"/>
            </a:xfrm>
            <a:prstGeom prst="ellipse">
              <a:avLst/>
            </a:prstGeom>
            <a:ln>
              <a:noFill/>
            </a:ln>
            <a:effectLst/>
          </p:spPr>
        </p:pic>
      </p:grpSp>
    </p:spTree>
    <p:extLst>
      <p:ext uri="{BB962C8B-B14F-4D97-AF65-F5344CB8AC3E}">
        <p14:creationId xmlns:p14="http://schemas.microsoft.com/office/powerpoint/2010/main" val="25886786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childTnLst>
                                </p:cTn>
                              </p:par>
                              <p:par>
                                <p:cTn id="8" presetID="6" presetClass="emph" presetSubtype="0" accel="100000" autoRev="1" fill="hold" grpId="1" nodeType="withEffect">
                                  <p:stCondLst>
                                    <p:cond delay="0"/>
                                  </p:stCondLst>
                                  <p:childTnLst>
                                    <p:animScale>
                                      <p:cBhvr>
                                        <p:cTn id="9" dur="400" fill="hold"/>
                                        <p:tgtEl>
                                          <p:spTgt spid="31"/>
                                        </p:tgtEl>
                                      </p:cBhvr>
                                      <p:by x="90000" y="90000"/>
                                    </p:animScale>
                                  </p:childTnLst>
                                </p:cTn>
                              </p:par>
                              <p:par>
                                <p:cTn id="10" presetID="10" presetClass="entr" presetSubtype="0"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ccel="100000" autoRev="1" fill="hold" grpId="1" nodeType="withEffect">
                                  <p:stCondLst>
                                    <p:cond delay="0"/>
                                  </p:stCondLst>
                                  <p:childTnLst>
                                    <p:animScale>
                                      <p:cBhvr>
                                        <p:cTn id="14" dur="400" fill="hold"/>
                                        <p:tgtEl>
                                          <p:spTgt spid="9"/>
                                        </p:tgtEl>
                                      </p:cBhvr>
                                      <p:by x="90000" y="90000"/>
                                    </p:animScale>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400"/>
                                        <p:tgtEl>
                                          <p:spTgt spid="4"/>
                                        </p:tgtEl>
                                      </p:cBhvr>
                                    </p:animEffect>
                                  </p:childTnLst>
                                </p:cTn>
                              </p:par>
                              <p:par>
                                <p:cTn id="18" presetID="6" presetClass="emph" presetSubtype="0" accel="100000" autoRev="1" fill="hold" grpId="1" nodeType="withEffect">
                                  <p:stCondLst>
                                    <p:cond delay="0"/>
                                  </p:stCondLst>
                                  <p:childTnLst>
                                    <p:animScale>
                                      <p:cBhvr>
                                        <p:cTn id="19" dur="400" fill="hold"/>
                                        <p:tgtEl>
                                          <p:spTgt spid="4"/>
                                        </p:tgtEl>
                                      </p:cBhvr>
                                      <p:by x="90000" y="90000"/>
                                    </p:animScale>
                                  </p:childTnLst>
                                </p:cTn>
                              </p:par>
                              <p:par>
                                <p:cTn id="20" presetID="10" presetClass="entr" presetSubtype="0"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400"/>
                                        <p:tgtEl>
                                          <p:spTgt spid="26"/>
                                        </p:tgtEl>
                                      </p:cBhvr>
                                    </p:animEffect>
                                  </p:childTnLst>
                                </p:cTn>
                              </p:par>
                              <p:par>
                                <p:cTn id="23" presetID="6" presetClass="emph" presetSubtype="0" accel="100000" autoRev="1" fill="hold" grpId="1" nodeType="withEffect">
                                  <p:stCondLst>
                                    <p:cond delay="0"/>
                                  </p:stCondLst>
                                  <p:childTnLst>
                                    <p:animScale>
                                      <p:cBhvr>
                                        <p:cTn id="24" dur="400" fill="hold"/>
                                        <p:tgtEl>
                                          <p:spTgt spid="26"/>
                                        </p:tgtEl>
                                      </p:cBhvr>
                                      <p:by x="90000" y="90000"/>
                                    </p:animScale>
                                  </p:childTnLst>
                                </p:cTn>
                              </p:par>
                              <p:par>
                                <p:cTn id="25" presetID="10" presetClass="entr" presetSubtype="0" fill="hold" grpId="0" nodeType="withEffect">
                                  <p:stCondLst>
                                    <p:cond delay="4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400"/>
                                        <p:tgtEl>
                                          <p:spTgt spid="33"/>
                                        </p:tgtEl>
                                      </p:cBhvr>
                                    </p:animEffect>
                                  </p:childTnLst>
                                </p:cTn>
                              </p:par>
                              <p:par>
                                <p:cTn id="28" presetID="6" presetClass="emph" presetSubtype="0" accel="100000" autoRev="1" fill="hold" grpId="1" nodeType="withEffect">
                                  <p:stCondLst>
                                    <p:cond delay="0"/>
                                  </p:stCondLst>
                                  <p:childTnLst>
                                    <p:animScale>
                                      <p:cBhvr>
                                        <p:cTn id="29" dur="400" fill="hold"/>
                                        <p:tgtEl>
                                          <p:spTgt spid="33"/>
                                        </p:tgtEl>
                                      </p:cBhvr>
                                      <p:by x="90000" y="90000"/>
                                    </p:animScale>
                                  </p:childTnLst>
                                </p:cTn>
                              </p:par>
                              <p:par>
                                <p:cTn id="30" presetID="10" presetClass="entr" presetSubtype="0"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400"/>
                                        <p:tgtEl>
                                          <p:spTgt spid="19"/>
                                        </p:tgtEl>
                                      </p:cBhvr>
                                    </p:animEffect>
                                  </p:childTnLst>
                                </p:cTn>
                              </p:par>
                              <p:par>
                                <p:cTn id="33" presetID="6" presetClass="emph" presetSubtype="0" accel="100000" autoRev="1" fill="hold" grpId="1" nodeType="withEffect">
                                  <p:stCondLst>
                                    <p:cond delay="0"/>
                                  </p:stCondLst>
                                  <p:childTnLst>
                                    <p:animScale>
                                      <p:cBhvr>
                                        <p:cTn id="34" dur="400" fill="hold"/>
                                        <p:tgtEl>
                                          <p:spTgt spid="19"/>
                                        </p:tgtEl>
                                      </p:cBhvr>
                                      <p:by x="90000" y="90000"/>
                                    </p:animScale>
                                  </p:childTnLst>
                                </p:cTn>
                              </p:par>
                              <p:par>
                                <p:cTn id="35" presetID="10" presetClass="entr" presetSubtype="0" fill="hold" grpId="0"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
                                        <p:tgtEl>
                                          <p:spTgt spid="6"/>
                                        </p:tgtEl>
                                      </p:cBhvr>
                                    </p:animEffect>
                                  </p:childTnLst>
                                </p:cTn>
                              </p:par>
                              <p:par>
                                <p:cTn id="38" presetID="6" presetClass="emph" presetSubtype="0" accel="100000" autoRev="1" fill="hold" grpId="1" nodeType="withEffect">
                                  <p:stCondLst>
                                    <p:cond delay="0"/>
                                  </p:stCondLst>
                                  <p:childTnLst>
                                    <p:animScale>
                                      <p:cBhvr>
                                        <p:cTn id="39" dur="400" fill="hold"/>
                                        <p:tgtEl>
                                          <p:spTgt spid="6"/>
                                        </p:tgtEl>
                                      </p:cBhvr>
                                      <p:by x="90000" y="90000"/>
                                    </p:animScale>
                                  </p:childTnLst>
                                </p:cTn>
                              </p:par>
                              <p:par>
                                <p:cTn id="40" presetID="10" presetClass="entr" presetSubtype="0"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400"/>
                                        <p:tgtEl>
                                          <p:spTgt spid="34"/>
                                        </p:tgtEl>
                                      </p:cBhvr>
                                    </p:animEffect>
                                  </p:childTnLst>
                                </p:cTn>
                              </p:par>
                              <p:par>
                                <p:cTn id="43" presetID="6" presetClass="emph" presetSubtype="0" accel="100000" autoRev="1" fill="hold" grpId="1" nodeType="withEffect">
                                  <p:stCondLst>
                                    <p:cond delay="0"/>
                                  </p:stCondLst>
                                  <p:childTnLst>
                                    <p:animScale>
                                      <p:cBhvr>
                                        <p:cTn id="44" dur="400" fill="hold"/>
                                        <p:tgtEl>
                                          <p:spTgt spid="34"/>
                                        </p:tgtEl>
                                      </p:cBhvr>
                                      <p:by x="90000" y="90000"/>
                                    </p:animScale>
                                  </p:childTnLst>
                                </p:cTn>
                              </p:par>
                              <p:par>
                                <p:cTn id="45" presetID="10" presetClass="entr" presetSubtype="0" fill="hold" grpId="0" nodeType="withEffect">
                                  <p:stCondLst>
                                    <p:cond delay="4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400"/>
                                        <p:tgtEl>
                                          <p:spTgt spid="32"/>
                                        </p:tgtEl>
                                      </p:cBhvr>
                                    </p:animEffect>
                                  </p:childTnLst>
                                </p:cTn>
                              </p:par>
                              <p:par>
                                <p:cTn id="48" presetID="6" presetClass="emph" presetSubtype="0" accel="100000" autoRev="1" fill="hold" grpId="1" nodeType="withEffect">
                                  <p:stCondLst>
                                    <p:cond delay="0"/>
                                  </p:stCondLst>
                                  <p:childTnLst>
                                    <p:animScale>
                                      <p:cBhvr>
                                        <p:cTn id="49" dur="400" fill="hold"/>
                                        <p:tgtEl>
                                          <p:spTgt spid="32"/>
                                        </p:tgtEl>
                                      </p:cBhvr>
                                      <p:by x="90000" y="90000"/>
                                    </p:animScale>
                                  </p:childTnLst>
                                </p:cTn>
                              </p:par>
                              <p:par>
                                <p:cTn id="50" presetID="10"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400"/>
                                        <p:tgtEl>
                                          <p:spTgt spid="8"/>
                                        </p:tgtEl>
                                      </p:cBhvr>
                                    </p:animEffect>
                                  </p:childTnLst>
                                </p:cTn>
                              </p:par>
                              <p:par>
                                <p:cTn id="53" presetID="6" presetClass="emph" presetSubtype="0" accel="100000" autoRev="1" fill="hold" grpId="1" nodeType="withEffect">
                                  <p:stCondLst>
                                    <p:cond delay="0"/>
                                  </p:stCondLst>
                                  <p:childTnLst>
                                    <p:animScale>
                                      <p:cBhvr>
                                        <p:cTn id="54" dur="400" fill="hold"/>
                                        <p:tgtEl>
                                          <p:spTgt spid="8"/>
                                        </p:tgtEl>
                                      </p:cBhvr>
                                      <p:by x="90000" y="90000"/>
                                    </p:animScale>
                                  </p:childTnLst>
                                </p:cTn>
                              </p:par>
                              <p:par>
                                <p:cTn id="55" presetID="10"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400"/>
                                        <p:tgtEl>
                                          <p:spTgt spid="24"/>
                                        </p:tgtEl>
                                      </p:cBhvr>
                                    </p:animEffect>
                                  </p:childTnLst>
                                </p:cTn>
                              </p:par>
                              <p:par>
                                <p:cTn id="58" presetID="6" presetClass="emph" presetSubtype="0" accel="100000" autoRev="1" fill="hold" grpId="1" nodeType="withEffect">
                                  <p:stCondLst>
                                    <p:cond delay="0"/>
                                  </p:stCondLst>
                                  <p:childTnLst>
                                    <p:animScale>
                                      <p:cBhvr>
                                        <p:cTn id="59" dur="400" fill="hold"/>
                                        <p:tgtEl>
                                          <p:spTgt spid="24"/>
                                        </p:tgtEl>
                                      </p:cBhvr>
                                      <p:by x="90000" y="90000"/>
                                    </p:animScale>
                                  </p:childTnLst>
                                </p:cTn>
                              </p:par>
                              <p:par>
                                <p:cTn id="60" presetID="10" presetClass="entr" presetSubtype="0"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400"/>
                                        <p:tgtEl>
                                          <p:spTgt spid="35"/>
                                        </p:tgtEl>
                                      </p:cBhvr>
                                    </p:animEffect>
                                  </p:childTnLst>
                                </p:cTn>
                              </p:par>
                              <p:par>
                                <p:cTn id="63" presetID="6" presetClass="emph" presetSubtype="0" accel="100000" autoRev="1" fill="hold" grpId="1" nodeType="withEffect">
                                  <p:stCondLst>
                                    <p:cond delay="0"/>
                                  </p:stCondLst>
                                  <p:childTnLst>
                                    <p:animScale>
                                      <p:cBhvr>
                                        <p:cTn id="64" dur="400" fill="hold"/>
                                        <p:tgtEl>
                                          <p:spTgt spid="35"/>
                                        </p:tgtEl>
                                      </p:cBhvr>
                                      <p:by x="90000" y="90000"/>
                                    </p:animScale>
                                  </p:childTnLst>
                                </p:cTn>
                              </p:par>
                              <p:par>
                                <p:cTn id="65" presetID="10" presetClass="entr" presetSubtype="0" fill="hold" grpId="0" nodeType="withEffect">
                                  <p:stCondLst>
                                    <p:cond delay="4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400"/>
                                        <p:tgtEl>
                                          <p:spTgt spid="3"/>
                                        </p:tgtEl>
                                      </p:cBhvr>
                                    </p:animEffect>
                                  </p:childTnLst>
                                </p:cTn>
                              </p:par>
                              <p:par>
                                <p:cTn id="68" presetID="6" presetClass="emph" presetSubtype="0" accel="100000" autoRev="1" fill="hold" grpId="1" nodeType="withEffect">
                                  <p:stCondLst>
                                    <p:cond delay="0"/>
                                  </p:stCondLst>
                                  <p:childTnLst>
                                    <p:animScale>
                                      <p:cBhvr>
                                        <p:cTn id="69" dur="400" fill="hold"/>
                                        <p:tgtEl>
                                          <p:spTgt spid="3"/>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4" grpId="0" animBg="1"/>
      <p:bldP spid="4" grpId="1" animBg="1"/>
      <p:bldP spid="9" grpId="0" animBg="1"/>
      <p:bldP spid="9" grpId="1" animBg="1"/>
      <p:bldP spid="3" grpId="0" animBg="1"/>
      <p:bldP spid="3" grpId="1" animBg="1"/>
      <p:bldP spid="26" grpId="0" animBg="1"/>
      <p:bldP spid="26" grpId="1" animBg="1"/>
      <p:bldP spid="33" grpId="0" animBg="1"/>
      <p:bldP spid="33" grpId="1" animBg="1"/>
      <p:bldP spid="19" grpId="0" animBg="1"/>
      <p:bldP spid="19" grpId="1" animBg="1"/>
      <p:bldP spid="6" grpId="0" animBg="1"/>
      <p:bldP spid="6" grpId="1" animBg="1"/>
      <p:bldP spid="34" grpId="0" animBg="1"/>
      <p:bldP spid="34" grpId="1" animBg="1"/>
      <p:bldP spid="32" grpId="0" animBg="1"/>
      <p:bldP spid="32" grpId="1" animBg="1"/>
      <p:bldP spid="8" grpId="0" animBg="1"/>
      <p:bldP spid="8" grpId="1" animBg="1"/>
      <p:bldP spid="24" grpId="0" animBg="1"/>
      <p:bldP spid="24" grpId="1" animBg="1"/>
      <p:bldP spid="35" grpId="0" animBg="1"/>
      <p:bldP spid="3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2A85B-EA65-A28F-FB0B-BA4E6C0C0878}"/>
              </a:ext>
            </a:extLst>
          </p:cNvPr>
          <p:cNvSpPr>
            <a:spLocks noGrp="1"/>
          </p:cNvSpPr>
          <p:nvPr>
            <p:ph type="title"/>
          </p:nvPr>
        </p:nvSpPr>
        <p:spPr>
          <a:xfrm>
            <a:off x="1209125" y="475050"/>
            <a:ext cx="9773748" cy="1107996"/>
          </a:xfrm>
        </p:spPr>
        <p:txBody>
          <a:bodyPr/>
          <a:lstStyle/>
          <a:p>
            <a:pPr algn="ctr"/>
            <a:r>
              <a:rPr lang="en-US" spc="0"/>
              <a:t>Cultivating a thriving work culture is a lot </a:t>
            </a:r>
            <a:br>
              <a:rPr lang="en-US" spc="0"/>
            </a:br>
            <a:r>
              <a:rPr lang="en-US" spc="0"/>
              <a:t>of work for your HR team</a:t>
            </a:r>
          </a:p>
        </p:txBody>
      </p:sp>
      <p:sp>
        <p:nvSpPr>
          <p:cNvPr id="31" name="Rectangle: Rounded Corners 3">
            <a:extLst>
              <a:ext uri="{FF2B5EF4-FFF2-40B4-BE49-F238E27FC236}">
                <a16:creationId xmlns:a16="http://schemas.microsoft.com/office/drawing/2014/main" id="{D66E5F59-3C26-2396-56AA-0015B3A569FE}"/>
              </a:ext>
            </a:extLst>
          </p:cNvPr>
          <p:cNvSpPr/>
          <p:nvPr/>
        </p:nvSpPr>
        <p:spPr bwMode="auto">
          <a:xfrm>
            <a:off x="4126655" y="1737360"/>
            <a:ext cx="3938688" cy="614802"/>
          </a:xfrm>
          <a:prstGeom prst="roundRect">
            <a:avLst>
              <a:gd name="adj" fmla="val 11366"/>
            </a:avLst>
          </a:prstGeom>
          <a:gradFill>
            <a:gsLst>
              <a:gs pos="42000">
                <a:schemeClr val="accent1"/>
              </a:gs>
              <a:gs pos="0">
                <a:srgbClr val="4DDBF8"/>
              </a:gs>
              <a:gs pos="80000">
                <a:srgbClr val="8678D6"/>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HR experts are focused on:</a:t>
            </a:r>
          </a:p>
        </p:txBody>
      </p:sp>
      <p:sp>
        <p:nvSpPr>
          <p:cNvPr id="4" name="Rounded Rectangle 3">
            <a:extLst>
              <a:ext uri="{FF2B5EF4-FFF2-40B4-BE49-F238E27FC236}">
                <a16:creationId xmlns:a16="http://schemas.microsoft.com/office/drawing/2014/main" id="{A340CBB4-D66D-210C-39EA-A40A2DB9B2DC}"/>
              </a:ext>
            </a:extLst>
          </p:cNvPr>
          <p:cNvSpPr/>
          <p:nvPr/>
        </p:nvSpPr>
        <p:spPr bwMode="auto">
          <a:xfrm>
            <a:off x="2427580" y="2730946"/>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Recruitment </a:t>
            </a:r>
            <a:b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b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and hiring</a:t>
            </a:r>
          </a:p>
        </p:txBody>
      </p:sp>
      <p:sp>
        <p:nvSpPr>
          <p:cNvPr id="9" name="Rounded Rectangle 8">
            <a:extLst>
              <a:ext uri="{FF2B5EF4-FFF2-40B4-BE49-F238E27FC236}">
                <a16:creationId xmlns:a16="http://schemas.microsoft.com/office/drawing/2014/main" id="{473EB487-34B5-BBB2-9862-E85427EB3538}"/>
              </a:ext>
            </a:extLst>
          </p:cNvPr>
          <p:cNvSpPr/>
          <p:nvPr/>
        </p:nvSpPr>
        <p:spPr bwMode="auto">
          <a:xfrm>
            <a:off x="1104549" y="3446749"/>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Employee engagement</a:t>
            </a:r>
          </a:p>
        </p:txBody>
      </p:sp>
      <p:sp>
        <p:nvSpPr>
          <p:cNvPr id="3" name="Rounded Rectangle 2">
            <a:extLst>
              <a:ext uri="{FF2B5EF4-FFF2-40B4-BE49-F238E27FC236}">
                <a16:creationId xmlns:a16="http://schemas.microsoft.com/office/drawing/2014/main" id="{487D2147-35A4-B164-A6FD-4B8ED63B33EC}"/>
              </a:ext>
            </a:extLst>
          </p:cNvPr>
          <p:cNvSpPr/>
          <p:nvPr/>
        </p:nvSpPr>
        <p:spPr bwMode="auto">
          <a:xfrm>
            <a:off x="2952956" y="3465566"/>
            <a:ext cx="1677064" cy="604062"/>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Onboarding and orientation</a:t>
            </a:r>
          </a:p>
        </p:txBody>
      </p:sp>
      <p:sp>
        <p:nvSpPr>
          <p:cNvPr id="26" name="Rounded Rectangle 25">
            <a:extLst>
              <a:ext uri="{FF2B5EF4-FFF2-40B4-BE49-F238E27FC236}">
                <a16:creationId xmlns:a16="http://schemas.microsoft.com/office/drawing/2014/main" id="{33F96970-5E19-1BE2-ED10-098C78640AC8}"/>
              </a:ext>
            </a:extLst>
          </p:cNvPr>
          <p:cNvSpPr/>
          <p:nvPr/>
        </p:nvSpPr>
        <p:spPr bwMode="auto">
          <a:xfrm>
            <a:off x="1659388" y="4244609"/>
            <a:ext cx="241579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Diversity, equity, inclusion, and belonging</a:t>
            </a:r>
          </a:p>
        </p:txBody>
      </p:sp>
      <p:sp>
        <p:nvSpPr>
          <p:cNvPr id="33" name="Rounded Rectangle 32">
            <a:extLst>
              <a:ext uri="{FF2B5EF4-FFF2-40B4-BE49-F238E27FC236}">
                <a16:creationId xmlns:a16="http://schemas.microsoft.com/office/drawing/2014/main" id="{41E4CD9E-AD5C-1753-DE24-771778650C1C}"/>
              </a:ext>
            </a:extLst>
          </p:cNvPr>
          <p:cNvSpPr/>
          <p:nvPr/>
        </p:nvSpPr>
        <p:spPr bwMode="auto">
          <a:xfrm>
            <a:off x="829301" y="5040226"/>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Change management</a:t>
            </a:r>
          </a:p>
        </p:txBody>
      </p:sp>
      <p:sp>
        <p:nvSpPr>
          <p:cNvPr id="19" name="Rounded Rectangle 18">
            <a:extLst>
              <a:ext uri="{FF2B5EF4-FFF2-40B4-BE49-F238E27FC236}">
                <a16:creationId xmlns:a16="http://schemas.microsoft.com/office/drawing/2014/main" id="{4D6ED9E8-C377-D3E6-D794-621F25E4E529}"/>
              </a:ext>
            </a:extLst>
          </p:cNvPr>
          <p:cNvSpPr/>
          <p:nvPr/>
        </p:nvSpPr>
        <p:spPr bwMode="auto">
          <a:xfrm>
            <a:off x="2680186" y="5059140"/>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Performance management</a:t>
            </a:r>
          </a:p>
        </p:txBody>
      </p:sp>
      <p:sp>
        <p:nvSpPr>
          <p:cNvPr id="6" name="Rounded Rectangle 5">
            <a:extLst>
              <a:ext uri="{FF2B5EF4-FFF2-40B4-BE49-F238E27FC236}">
                <a16:creationId xmlns:a16="http://schemas.microsoft.com/office/drawing/2014/main" id="{A1A98A51-814D-C806-35F9-47D4CBC65FD8}"/>
              </a:ext>
            </a:extLst>
          </p:cNvPr>
          <p:cNvSpPr/>
          <p:nvPr/>
        </p:nvSpPr>
        <p:spPr bwMode="auto">
          <a:xfrm>
            <a:off x="7168419" y="2792946"/>
            <a:ext cx="220596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Compliance with laws and regulations</a:t>
            </a:r>
          </a:p>
        </p:txBody>
      </p:sp>
      <p:sp>
        <p:nvSpPr>
          <p:cNvPr id="34" name="Rounded Rectangle 33">
            <a:extLst>
              <a:ext uri="{FF2B5EF4-FFF2-40B4-BE49-F238E27FC236}">
                <a16:creationId xmlns:a16="http://schemas.microsoft.com/office/drawing/2014/main" id="{4A634974-849F-A24B-05C2-ABF3B527D477}"/>
              </a:ext>
            </a:extLst>
          </p:cNvPr>
          <p:cNvSpPr/>
          <p:nvPr/>
        </p:nvSpPr>
        <p:spPr bwMode="auto">
          <a:xfrm>
            <a:off x="9511813" y="2792946"/>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HR technology and analytics</a:t>
            </a:r>
          </a:p>
        </p:txBody>
      </p:sp>
      <p:sp>
        <p:nvSpPr>
          <p:cNvPr id="32" name="Rounded Rectangle 31">
            <a:extLst>
              <a:ext uri="{FF2B5EF4-FFF2-40B4-BE49-F238E27FC236}">
                <a16:creationId xmlns:a16="http://schemas.microsoft.com/office/drawing/2014/main" id="{2BCD030D-8BC0-BC01-23BC-9E479B75A96C}"/>
              </a:ext>
            </a:extLst>
          </p:cNvPr>
          <p:cNvSpPr/>
          <p:nvPr/>
        </p:nvSpPr>
        <p:spPr bwMode="auto">
          <a:xfrm>
            <a:off x="8229255" y="3584008"/>
            <a:ext cx="201845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Policy development and implementation</a:t>
            </a:r>
          </a:p>
        </p:txBody>
      </p:sp>
      <p:sp>
        <p:nvSpPr>
          <p:cNvPr id="8" name="Rounded Rectangle 7">
            <a:extLst>
              <a:ext uri="{FF2B5EF4-FFF2-40B4-BE49-F238E27FC236}">
                <a16:creationId xmlns:a16="http://schemas.microsoft.com/office/drawing/2014/main" id="{32A25205-7D84-72FB-7B88-588EC51B125C}"/>
              </a:ext>
            </a:extLst>
          </p:cNvPr>
          <p:cNvSpPr/>
          <p:nvPr/>
        </p:nvSpPr>
        <p:spPr bwMode="auto">
          <a:xfrm>
            <a:off x="7432870" y="4357109"/>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Compensation and benefits</a:t>
            </a:r>
          </a:p>
        </p:txBody>
      </p:sp>
      <p:sp>
        <p:nvSpPr>
          <p:cNvPr id="24" name="Rounded Rectangle 23">
            <a:extLst>
              <a:ext uri="{FF2B5EF4-FFF2-40B4-BE49-F238E27FC236}">
                <a16:creationId xmlns:a16="http://schemas.microsoft.com/office/drawing/2014/main" id="{6973CB6C-B3D9-5273-3B2A-57E545300F9B}"/>
              </a:ext>
            </a:extLst>
          </p:cNvPr>
          <p:cNvSpPr/>
          <p:nvPr/>
        </p:nvSpPr>
        <p:spPr bwMode="auto">
          <a:xfrm>
            <a:off x="9274889" y="4375070"/>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Employee data management</a:t>
            </a:r>
          </a:p>
        </p:txBody>
      </p:sp>
      <p:sp>
        <p:nvSpPr>
          <p:cNvPr id="35" name="Rounded Rectangle 34">
            <a:extLst>
              <a:ext uri="{FF2B5EF4-FFF2-40B4-BE49-F238E27FC236}">
                <a16:creationId xmlns:a16="http://schemas.microsoft.com/office/drawing/2014/main" id="{70CDB891-A8A7-AB60-2C31-3BC095105245}"/>
              </a:ext>
            </a:extLst>
          </p:cNvPr>
          <p:cNvSpPr/>
          <p:nvPr/>
        </p:nvSpPr>
        <p:spPr bwMode="auto">
          <a:xfrm>
            <a:off x="8160233" y="5151445"/>
            <a:ext cx="2011680" cy="640080"/>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Training and development</a:t>
            </a:r>
          </a:p>
        </p:txBody>
      </p:sp>
      <p:sp>
        <p:nvSpPr>
          <p:cNvPr id="11" name="Rounded Rectangle 3">
            <a:extLst>
              <a:ext uri="{FF2B5EF4-FFF2-40B4-BE49-F238E27FC236}">
                <a16:creationId xmlns:a16="http://schemas.microsoft.com/office/drawing/2014/main" id="{AB6A81EC-1439-7482-26FD-67ACA549A8D0}"/>
              </a:ext>
              <a:ext uri="{C183D7F6-B498-43B3-948B-1728B52AA6E4}">
                <adec:decorative xmlns:adec="http://schemas.microsoft.com/office/drawing/2017/decorative" val="1"/>
              </a:ext>
            </a:extLst>
          </p:cNvPr>
          <p:cNvSpPr/>
          <p:nvPr/>
        </p:nvSpPr>
        <p:spPr bwMode="auto">
          <a:xfrm>
            <a:off x="6217575"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2" name="Rounded Rectangle 3">
            <a:extLst>
              <a:ext uri="{FF2B5EF4-FFF2-40B4-BE49-F238E27FC236}">
                <a16:creationId xmlns:a16="http://schemas.microsoft.com/office/drawing/2014/main" id="{8E9D710D-DC0A-7B44-BE4B-6C1E00D32F26}"/>
              </a:ext>
              <a:ext uri="{C183D7F6-B498-43B3-948B-1728B52AA6E4}">
                <adec:decorative xmlns:adec="http://schemas.microsoft.com/office/drawing/2017/decorative" val="1"/>
              </a:ext>
            </a:extLst>
          </p:cNvPr>
          <p:cNvSpPr/>
          <p:nvPr/>
        </p:nvSpPr>
        <p:spPr bwMode="auto">
          <a:xfrm>
            <a:off x="3069340" y="5911791"/>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Rounded Rectangle 3">
            <a:extLst>
              <a:ext uri="{FF2B5EF4-FFF2-40B4-BE49-F238E27FC236}">
                <a16:creationId xmlns:a16="http://schemas.microsoft.com/office/drawing/2014/main" id="{7B5C3E3C-0B26-BF95-5AA2-380E6D83EE85}"/>
              </a:ext>
              <a:ext uri="{C183D7F6-B498-43B3-948B-1728B52AA6E4}">
                <adec:decorative xmlns:adec="http://schemas.microsoft.com/office/drawing/2017/decorative" val="1"/>
              </a:ext>
            </a:extLst>
          </p:cNvPr>
          <p:cNvSpPr/>
          <p:nvPr/>
        </p:nvSpPr>
        <p:spPr bwMode="auto">
          <a:xfrm>
            <a:off x="855604" y="2046039"/>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15" name="Group 14">
            <a:extLst>
              <a:ext uri="{FF2B5EF4-FFF2-40B4-BE49-F238E27FC236}">
                <a16:creationId xmlns:a16="http://schemas.microsoft.com/office/drawing/2014/main" id="{A68D21AE-9D17-22A8-780F-71528430502F}"/>
              </a:ext>
              <a:ext uri="{C183D7F6-B498-43B3-948B-1728B52AA6E4}">
                <adec:decorative xmlns:adec="http://schemas.microsoft.com/office/drawing/2017/decorative" val="1"/>
              </a:ext>
            </a:extLst>
          </p:cNvPr>
          <p:cNvGrpSpPr>
            <a:grpSpLocks noChangeAspect="1"/>
          </p:cNvGrpSpPr>
          <p:nvPr/>
        </p:nvGrpSpPr>
        <p:grpSpPr>
          <a:xfrm>
            <a:off x="4486764" y="2371288"/>
            <a:ext cx="3209544" cy="3209544"/>
            <a:chOff x="448978" y="1473296"/>
            <a:chExt cx="4253520" cy="4253520"/>
          </a:xfrm>
        </p:grpSpPr>
        <p:sp>
          <p:nvSpPr>
            <p:cNvPr id="16" name="Oval 15">
              <a:extLst>
                <a:ext uri="{FF2B5EF4-FFF2-40B4-BE49-F238E27FC236}">
                  <a16:creationId xmlns:a16="http://schemas.microsoft.com/office/drawing/2014/main" id="{2B3CD8DB-350F-1FFA-CED8-0E9A687AA1A6}"/>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7" name="Picture 16">
              <a:extLst>
                <a:ext uri="{FF2B5EF4-FFF2-40B4-BE49-F238E27FC236}">
                  <a16:creationId xmlns:a16="http://schemas.microsoft.com/office/drawing/2014/main" id="{5F6A6E35-BE6A-8D91-460B-98B7DABDC802}"/>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82158" y="1609200"/>
              <a:ext cx="4001101" cy="4001101"/>
            </a:xfrm>
            <a:prstGeom prst="ellipse">
              <a:avLst/>
            </a:prstGeom>
            <a:ln>
              <a:noFill/>
            </a:ln>
            <a:effectLst/>
          </p:spPr>
        </p:pic>
      </p:grpSp>
    </p:spTree>
    <p:extLst>
      <p:ext uri="{BB962C8B-B14F-4D97-AF65-F5344CB8AC3E}">
        <p14:creationId xmlns:p14="http://schemas.microsoft.com/office/powerpoint/2010/main" val="197608937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childTnLst>
                                </p:cTn>
                              </p:par>
                              <p:par>
                                <p:cTn id="8" presetID="6" presetClass="emph" presetSubtype="0" accel="100000" autoRev="1" fill="hold" grpId="1" nodeType="withEffect">
                                  <p:stCondLst>
                                    <p:cond delay="0"/>
                                  </p:stCondLst>
                                  <p:childTnLst>
                                    <p:animScale>
                                      <p:cBhvr>
                                        <p:cTn id="9" dur="400" fill="hold"/>
                                        <p:tgtEl>
                                          <p:spTgt spid="31"/>
                                        </p:tgtEl>
                                      </p:cBhvr>
                                      <p:by x="90000" y="90000"/>
                                    </p:animScale>
                                  </p:childTnLst>
                                </p:cTn>
                              </p:par>
                              <p:par>
                                <p:cTn id="10" presetID="10" presetClass="entr" presetSubtype="0"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ccel="100000" autoRev="1" fill="hold" grpId="1" nodeType="withEffect">
                                  <p:stCondLst>
                                    <p:cond delay="0"/>
                                  </p:stCondLst>
                                  <p:childTnLst>
                                    <p:animScale>
                                      <p:cBhvr>
                                        <p:cTn id="14" dur="400" fill="hold"/>
                                        <p:tgtEl>
                                          <p:spTgt spid="9"/>
                                        </p:tgtEl>
                                      </p:cBhvr>
                                      <p:by x="90000" y="90000"/>
                                    </p:animScale>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400"/>
                                        <p:tgtEl>
                                          <p:spTgt spid="4"/>
                                        </p:tgtEl>
                                      </p:cBhvr>
                                    </p:animEffect>
                                  </p:childTnLst>
                                </p:cTn>
                              </p:par>
                              <p:par>
                                <p:cTn id="18" presetID="6" presetClass="emph" presetSubtype="0" accel="100000" autoRev="1" fill="hold" grpId="1" nodeType="withEffect">
                                  <p:stCondLst>
                                    <p:cond delay="0"/>
                                  </p:stCondLst>
                                  <p:childTnLst>
                                    <p:animScale>
                                      <p:cBhvr>
                                        <p:cTn id="19" dur="400" fill="hold"/>
                                        <p:tgtEl>
                                          <p:spTgt spid="4"/>
                                        </p:tgtEl>
                                      </p:cBhvr>
                                      <p:by x="90000" y="90000"/>
                                    </p:animScale>
                                  </p:childTnLst>
                                </p:cTn>
                              </p:par>
                              <p:par>
                                <p:cTn id="20" presetID="10" presetClass="entr" presetSubtype="0"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400"/>
                                        <p:tgtEl>
                                          <p:spTgt spid="26"/>
                                        </p:tgtEl>
                                      </p:cBhvr>
                                    </p:animEffect>
                                  </p:childTnLst>
                                </p:cTn>
                              </p:par>
                              <p:par>
                                <p:cTn id="23" presetID="6" presetClass="emph" presetSubtype="0" accel="100000" autoRev="1" fill="hold" grpId="1" nodeType="withEffect">
                                  <p:stCondLst>
                                    <p:cond delay="0"/>
                                  </p:stCondLst>
                                  <p:childTnLst>
                                    <p:animScale>
                                      <p:cBhvr>
                                        <p:cTn id="24" dur="400" fill="hold"/>
                                        <p:tgtEl>
                                          <p:spTgt spid="26"/>
                                        </p:tgtEl>
                                      </p:cBhvr>
                                      <p:by x="90000" y="90000"/>
                                    </p:animScale>
                                  </p:childTnLst>
                                </p:cTn>
                              </p:par>
                              <p:par>
                                <p:cTn id="25" presetID="10" presetClass="entr" presetSubtype="0" fill="hold" grpId="0" nodeType="withEffect">
                                  <p:stCondLst>
                                    <p:cond delay="4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400"/>
                                        <p:tgtEl>
                                          <p:spTgt spid="33"/>
                                        </p:tgtEl>
                                      </p:cBhvr>
                                    </p:animEffect>
                                  </p:childTnLst>
                                </p:cTn>
                              </p:par>
                              <p:par>
                                <p:cTn id="28" presetID="6" presetClass="emph" presetSubtype="0" accel="100000" autoRev="1" fill="hold" grpId="1" nodeType="withEffect">
                                  <p:stCondLst>
                                    <p:cond delay="0"/>
                                  </p:stCondLst>
                                  <p:childTnLst>
                                    <p:animScale>
                                      <p:cBhvr>
                                        <p:cTn id="29" dur="400" fill="hold"/>
                                        <p:tgtEl>
                                          <p:spTgt spid="33"/>
                                        </p:tgtEl>
                                      </p:cBhvr>
                                      <p:by x="90000" y="90000"/>
                                    </p:animScale>
                                  </p:childTnLst>
                                </p:cTn>
                              </p:par>
                              <p:par>
                                <p:cTn id="30" presetID="10" presetClass="entr" presetSubtype="0"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400"/>
                                        <p:tgtEl>
                                          <p:spTgt spid="19"/>
                                        </p:tgtEl>
                                      </p:cBhvr>
                                    </p:animEffect>
                                  </p:childTnLst>
                                </p:cTn>
                              </p:par>
                              <p:par>
                                <p:cTn id="33" presetID="6" presetClass="emph" presetSubtype="0" accel="100000" autoRev="1" fill="hold" grpId="1" nodeType="withEffect">
                                  <p:stCondLst>
                                    <p:cond delay="0"/>
                                  </p:stCondLst>
                                  <p:childTnLst>
                                    <p:animScale>
                                      <p:cBhvr>
                                        <p:cTn id="34" dur="400" fill="hold"/>
                                        <p:tgtEl>
                                          <p:spTgt spid="19"/>
                                        </p:tgtEl>
                                      </p:cBhvr>
                                      <p:by x="90000" y="90000"/>
                                    </p:animScale>
                                  </p:childTnLst>
                                </p:cTn>
                              </p:par>
                              <p:par>
                                <p:cTn id="35" presetID="10" presetClass="entr" presetSubtype="0" fill="hold" grpId="0"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
                                        <p:tgtEl>
                                          <p:spTgt spid="6"/>
                                        </p:tgtEl>
                                      </p:cBhvr>
                                    </p:animEffect>
                                  </p:childTnLst>
                                </p:cTn>
                              </p:par>
                              <p:par>
                                <p:cTn id="38" presetID="6" presetClass="emph" presetSubtype="0" accel="100000" autoRev="1" fill="hold" grpId="1" nodeType="withEffect">
                                  <p:stCondLst>
                                    <p:cond delay="0"/>
                                  </p:stCondLst>
                                  <p:childTnLst>
                                    <p:animScale>
                                      <p:cBhvr>
                                        <p:cTn id="39" dur="400" fill="hold"/>
                                        <p:tgtEl>
                                          <p:spTgt spid="6"/>
                                        </p:tgtEl>
                                      </p:cBhvr>
                                      <p:by x="90000" y="90000"/>
                                    </p:animScale>
                                  </p:childTnLst>
                                </p:cTn>
                              </p:par>
                              <p:par>
                                <p:cTn id="40" presetID="10" presetClass="entr" presetSubtype="0"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400"/>
                                        <p:tgtEl>
                                          <p:spTgt spid="34"/>
                                        </p:tgtEl>
                                      </p:cBhvr>
                                    </p:animEffect>
                                  </p:childTnLst>
                                </p:cTn>
                              </p:par>
                              <p:par>
                                <p:cTn id="43" presetID="6" presetClass="emph" presetSubtype="0" accel="100000" autoRev="1" fill="hold" grpId="1" nodeType="withEffect">
                                  <p:stCondLst>
                                    <p:cond delay="0"/>
                                  </p:stCondLst>
                                  <p:childTnLst>
                                    <p:animScale>
                                      <p:cBhvr>
                                        <p:cTn id="44" dur="400" fill="hold"/>
                                        <p:tgtEl>
                                          <p:spTgt spid="34"/>
                                        </p:tgtEl>
                                      </p:cBhvr>
                                      <p:by x="90000" y="90000"/>
                                    </p:animScale>
                                  </p:childTnLst>
                                </p:cTn>
                              </p:par>
                              <p:par>
                                <p:cTn id="45" presetID="10" presetClass="entr" presetSubtype="0" fill="hold" grpId="0" nodeType="withEffect">
                                  <p:stCondLst>
                                    <p:cond delay="4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400"/>
                                        <p:tgtEl>
                                          <p:spTgt spid="32"/>
                                        </p:tgtEl>
                                      </p:cBhvr>
                                    </p:animEffect>
                                  </p:childTnLst>
                                </p:cTn>
                              </p:par>
                              <p:par>
                                <p:cTn id="48" presetID="6" presetClass="emph" presetSubtype="0" accel="100000" autoRev="1" fill="hold" grpId="1" nodeType="withEffect">
                                  <p:stCondLst>
                                    <p:cond delay="0"/>
                                  </p:stCondLst>
                                  <p:childTnLst>
                                    <p:animScale>
                                      <p:cBhvr>
                                        <p:cTn id="49" dur="400" fill="hold"/>
                                        <p:tgtEl>
                                          <p:spTgt spid="32"/>
                                        </p:tgtEl>
                                      </p:cBhvr>
                                      <p:by x="90000" y="90000"/>
                                    </p:animScale>
                                  </p:childTnLst>
                                </p:cTn>
                              </p:par>
                              <p:par>
                                <p:cTn id="50" presetID="10"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400"/>
                                        <p:tgtEl>
                                          <p:spTgt spid="8"/>
                                        </p:tgtEl>
                                      </p:cBhvr>
                                    </p:animEffect>
                                  </p:childTnLst>
                                </p:cTn>
                              </p:par>
                              <p:par>
                                <p:cTn id="53" presetID="6" presetClass="emph" presetSubtype="0" accel="100000" autoRev="1" fill="hold" grpId="1" nodeType="withEffect">
                                  <p:stCondLst>
                                    <p:cond delay="0"/>
                                  </p:stCondLst>
                                  <p:childTnLst>
                                    <p:animScale>
                                      <p:cBhvr>
                                        <p:cTn id="54" dur="400" fill="hold"/>
                                        <p:tgtEl>
                                          <p:spTgt spid="8"/>
                                        </p:tgtEl>
                                      </p:cBhvr>
                                      <p:by x="90000" y="90000"/>
                                    </p:animScale>
                                  </p:childTnLst>
                                </p:cTn>
                              </p:par>
                              <p:par>
                                <p:cTn id="55" presetID="10"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400"/>
                                        <p:tgtEl>
                                          <p:spTgt spid="24"/>
                                        </p:tgtEl>
                                      </p:cBhvr>
                                    </p:animEffect>
                                  </p:childTnLst>
                                </p:cTn>
                              </p:par>
                              <p:par>
                                <p:cTn id="58" presetID="6" presetClass="emph" presetSubtype="0" accel="100000" autoRev="1" fill="hold" grpId="1" nodeType="withEffect">
                                  <p:stCondLst>
                                    <p:cond delay="0"/>
                                  </p:stCondLst>
                                  <p:childTnLst>
                                    <p:animScale>
                                      <p:cBhvr>
                                        <p:cTn id="59" dur="400" fill="hold"/>
                                        <p:tgtEl>
                                          <p:spTgt spid="24"/>
                                        </p:tgtEl>
                                      </p:cBhvr>
                                      <p:by x="90000" y="90000"/>
                                    </p:animScale>
                                  </p:childTnLst>
                                </p:cTn>
                              </p:par>
                              <p:par>
                                <p:cTn id="60" presetID="10" presetClass="entr" presetSubtype="0"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400"/>
                                        <p:tgtEl>
                                          <p:spTgt spid="35"/>
                                        </p:tgtEl>
                                      </p:cBhvr>
                                    </p:animEffect>
                                  </p:childTnLst>
                                </p:cTn>
                              </p:par>
                              <p:par>
                                <p:cTn id="63" presetID="6" presetClass="emph" presetSubtype="0" accel="100000" autoRev="1" fill="hold" grpId="1" nodeType="withEffect">
                                  <p:stCondLst>
                                    <p:cond delay="0"/>
                                  </p:stCondLst>
                                  <p:childTnLst>
                                    <p:animScale>
                                      <p:cBhvr>
                                        <p:cTn id="64" dur="400" fill="hold"/>
                                        <p:tgtEl>
                                          <p:spTgt spid="35"/>
                                        </p:tgtEl>
                                      </p:cBhvr>
                                      <p:by x="90000" y="90000"/>
                                    </p:animScale>
                                  </p:childTnLst>
                                </p:cTn>
                              </p:par>
                              <p:par>
                                <p:cTn id="65" presetID="10" presetClass="entr" presetSubtype="0" fill="hold" grpId="0" nodeType="withEffect">
                                  <p:stCondLst>
                                    <p:cond delay="4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400"/>
                                        <p:tgtEl>
                                          <p:spTgt spid="3"/>
                                        </p:tgtEl>
                                      </p:cBhvr>
                                    </p:animEffect>
                                  </p:childTnLst>
                                </p:cTn>
                              </p:par>
                              <p:par>
                                <p:cTn id="68" presetID="6" presetClass="emph" presetSubtype="0" accel="100000" autoRev="1" fill="hold" grpId="1" nodeType="withEffect">
                                  <p:stCondLst>
                                    <p:cond delay="0"/>
                                  </p:stCondLst>
                                  <p:childTnLst>
                                    <p:animScale>
                                      <p:cBhvr>
                                        <p:cTn id="69" dur="400" fill="hold"/>
                                        <p:tgtEl>
                                          <p:spTgt spid="3"/>
                                        </p:tgtEl>
                                      </p:cBhvr>
                                      <p:by x="90000" y="90000"/>
                                    </p:animScale>
                                  </p:childTnLst>
                                </p:cTn>
                              </p:par>
                              <p:par>
                                <p:cTn id="70" presetID="10" presetClass="entr" presetSubtype="0" fill="hold" grpId="0" nodeType="withEffect">
                                  <p:stCondLst>
                                    <p:cond delay="40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400"/>
                                        <p:tgtEl>
                                          <p:spTgt spid="11"/>
                                        </p:tgtEl>
                                      </p:cBhvr>
                                    </p:animEffect>
                                  </p:childTnLst>
                                </p:cTn>
                              </p:par>
                              <p:par>
                                <p:cTn id="73" presetID="6" presetClass="emph" presetSubtype="0" accel="100000" autoRev="1" fill="hold" grpId="1" nodeType="withEffect">
                                  <p:stCondLst>
                                    <p:cond delay="0"/>
                                  </p:stCondLst>
                                  <p:childTnLst>
                                    <p:animScale>
                                      <p:cBhvr>
                                        <p:cTn id="74" dur="400" fill="hold"/>
                                        <p:tgtEl>
                                          <p:spTgt spid="11"/>
                                        </p:tgtEl>
                                      </p:cBhvr>
                                      <p:by x="90000" y="90000"/>
                                    </p:animScale>
                                  </p:childTnLst>
                                </p:cTn>
                              </p:par>
                              <p:par>
                                <p:cTn id="75" presetID="10" presetClass="entr" presetSubtype="0" fill="hold" grpId="0" nodeType="withEffect">
                                  <p:stCondLst>
                                    <p:cond delay="40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400"/>
                                        <p:tgtEl>
                                          <p:spTgt spid="12"/>
                                        </p:tgtEl>
                                      </p:cBhvr>
                                    </p:animEffect>
                                  </p:childTnLst>
                                </p:cTn>
                              </p:par>
                              <p:par>
                                <p:cTn id="78" presetID="6" presetClass="emph" presetSubtype="0" accel="100000" autoRev="1" fill="hold" grpId="1" nodeType="withEffect">
                                  <p:stCondLst>
                                    <p:cond delay="0"/>
                                  </p:stCondLst>
                                  <p:childTnLst>
                                    <p:animScale>
                                      <p:cBhvr>
                                        <p:cTn id="79" dur="400" fill="hold"/>
                                        <p:tgtEl>
                                          <p:spTgt spid="12"/>
                                        </p:tgtEl>
                                      </p:cBhvr>
                                      <p:by x="90000" y="90000"/>
                                    </p:animScale>
                                  </p:childTnLst>
                                </p:cTn>
                              </p:par>
                              <p:par>
                                <p:cTn id="80" presetID="10" presetClass="entr" presetSubtype="0" fill="hold" grpId="0" nodeType="withEffect">
                                  <p:stCondLst>
                                    <p:cond delay="40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400"/>
                                        <p:tgtEl>
                                          <p:spTgt spid="13"/>
                                        </p:tgtEl>
                                      </p:cBhvr>
                                    </p:animEffect>
                                  </p:childTnLst>
                                </p:cTn>
                              </p:par>
                              <p:par>
                                <p:cTn id="83" presetID="6" presetClass="emph" presetSubtype="0" accel="100000" autoRev="1" fill="hold" grpId="1" nodeType="withEffect">
                                  <p:stCondLst>
                                    <p:cond delay="0"/>
                                  </p:stCondLst>
                                  <p:childTnLst>
                                    <p:animScale>
                                      <p:cBhvr>
                                        <p:cTn id="84" dur="400" fill="hold"/>
                                        <p:tgtEl>
                                          <p:spTgt spid="13"/>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4" grpId="0" animBg="1"/>
      <p:bldP spid="4" grpId="1" animBg="1"/>
      <p:bldP spid="9" grpId="0" animBg="1"/>
      <p:bldP spid="9" grpId="1" animBg="1"/>
      <p:bldP spid="3" grpId="0" animBg="1"/>
      <p:bldP spid="3" grpId="1" animBg="1"/>
      <p:bldP spid="26" grpId="0" animBg="1"/>
      <p:bldP spid="26" grpId="1" animBg="1"/>
      <p:bldP spid="33" grpId="0" animBg="1"/>
      <p:bldP spid="33" grpId="1" animBg="1"/>
      <p:bldP spid="19" grpId="0" animBg="1"/>
      <p:bldP spid="19" grpId="1" animBg="1"/>
      <p:bldP spid="6" grpId="0" animBg="1"/>
      <p:bldP spid="6" grpId="1" animBg="1"/>
      <p:bldP spid="34" grpId="0" animBg="1"/>
      <p:bldP spid="34" grpId="1" animBg="1"/>
      <p:bldP spid="32" grpId="0" animBg="1"/>
      <p:bldP spid="32" grpId="1" animBg="1"/>
      <p:bldP spid="8" grpId="0" animBg="1"/>
      <p:bldP spid="8" grpId="1" animBg="1"/>
      <p:bldP spid="24" grpId="0" animBg="1"/>
      <p:bldP spid="24" grpId="1" animBg="1"/>
      <p:bldP spid="35" grpId="0" animBg="1"/>
      <p:bldP spid="35" grpId="1" animBg="1"/>
      <p:bldP spid="11" grpId="0" animBg="1"/>
      <p:bldP spid="11" grpId="1" animBg="1"/>
      <p:bldP spid="12" grpId="0" animBg="1"/>
      <p:bldP spid="12" grpId="1" animBg="1"/>
      <p:bldP spid="13" grpId="0" animBg="1"/>
      <p:bldP spid="13"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2A85B-EA65-A28F-FB0B-BA4E6C0C0878}"/>
              </a:ext>
            </a:extLst>
          </p:cNvPr>
          <p:cNvSpPr>
            <a:spLocks noGrp="1"/>
          </p:cNvSpPr>
          <p:nvPr>
            <p:ph type="title"/>
          </p:nvPr>
        </p:nvSpPr>
        <p:spPr>
          <a:xfrm>
            <a:off x="588263" y="457200"/>
            <a:ext cx="11018520" cy="553998"/>
          </a:xfrm>
        </p:spPr>
        <p:txBody>
          <a:bodyPr/>
          <a:lstStyle/>
          <a:p>
            <a:pPr algn="ctr"/>
            <a:r>
              <a:rPr lang="en-US"/>
              <a:t>A lot goes into closing the deal</a:t>
            </a:r>
          </a:p>
        </p:txBody>
      </p:sp>
      <p:sp>
        <p:nvSpPr>
          <p:cNvPr id="31" name="Rectangle: Rounded Corners 3">
            <a:extLst>
              <a:ext uri="{FF2B5EF4-FFF2-40B4-BE49-F238E27FC236}">
                <a16:creationId xmlns:a16="http://schemas.microsoft.com/office/drawing/2014/main" id="{D66E5F59-3C26-2396-56AA-0015B3A569FE}"/>
              </a:ext>
            </a:extLst>
          </p:cNvPr>
          <p:cNvSpPr/>
          <p:nvPr/>
        </p:nvSpPr>
        <p:spPr bwMode="auto">
          <a:xfrm>
            <a:off x="4126655" y="1331268"/>
            <a:ext cx="3938688" cy="614802"/>
          </a:xfrm>
          <a:prstGeom prst="roundRect">
            <a:avLst>
              <a:gd name="adj" fmla="val 11366"/>
            </a:avLst>
          </a:prstGeom>
          <a:gradFill>
            <a:gsLst>
              <a:gs pos="42000">
                <a:schemeClr val="accent1"/>
              </a:gs>
              <a:gs pos="0">
                <a:srgbClr val="4DDBF8"/>
              </a:gs>
              <a:gs pos="80000">
                <a:srgbClr val="8678D6"/>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Sellers have a lot to manage: </a:t>
            </a:r>
          </a:p>
        </p:txBody>
      </p:sp>
      <p:sp>
        <p:nvSpPr>
          <p:cNvPr id="4" name="Rounded Rectangle 3">
            <a:extLst>
              <a:ext uri="{FF2B5EF4-FFF2-40B4-BE49-F238E27FC236}">
                <a16:creationId xmlns:a16="http://schemas.microsoft.com/office/drawing/2014/main" id="{A340CBB4-D66D-210C-39EA-A40A2DB9B2DC}"/>
              </a:ext>
            </a:extLst>
          </p:cNvPr>
          <p:cNvSpPr/>
          <p:nvPr/>
        </p:nvSpPr>
        <p:spPr bwMode="auto">
          <a:xfrm>
            <a:off x="2427580" y="2454223"/>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Prospecting and lead generation</a:t>
            </a:r>
          </a:p>
        </p:txBody>
      </p:sp>
      <p:sp>
        <p:nvSpPr>
          <p:cNvPr id="9" name="Rounded Rectangle 8">
            <a:extLst>
              <a:ext uri="{FF2B5EF4-FFF2-40B4-BE49-F238E27FC236}">
                <a16:creationId xmlns:a16="http://schemas.microsoft.com/office/drawing/2014/main" id="{473EB487-34B5-BBB2-9862-E85427EB3538}"/>
              </a:ext>
            </a:extLst>
          </p:cNvPr>
          <p:cNvSpPr/>
          <p:nvPr/>
        </p:nvSpPr>
        <p:spPr bwMode="auto">
          <a:xfrm>
            <a:off x="829301" y="3170026"/>
            <a:ext cx="195231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Sales presentations and demos</a:t>
            </a:r>
          </a:p>
        </p:txBody>
      </p:sp>
      <p:sp>
        <p:nvSpPr>
          <p:cNvPr id="3" name="Rounded Rectangle 2">
            <a:extLst>
              <a:ext uri="{FF2B5EF4-FFF2-40B4-BE49-F238E27FC236}">
                <a16:creationId xmlns:a16="http://schemas.microsoft.com/office/drawing/2014/main" id="{487D2147-35A4-B164-A6FD-4B8ED63B33EC}"/>
              </a:ext>
            </a:extLst>
          </p:cNvPr>
          <p:cNvSpPr/>
          <p:nvPr/>
        </p:nvSpPr>
        <p:spPr bwMode="auto">
          <a:xfrm>
            <a:off x="2952956" y="3188843"/>
            <a:ext cx="1677064" cy="604062"/>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Customer relationships</a:t>
            </a:r>
          </a:p>
        </p:txBody>
      </p:sp>
      <p:sp>
        <p:nvSpPr>
          <p:cNvPr id="26" name="Rounded Rectangle 25">
            <a:extLst>
              <a:ext uri="{FF2B5EF4-FFF2-40B4-BE49-F238E27FC236}">
                <a16:creationId xmlns:a16="http://schemas.microsoft.com/office/drawing/2014/main" id="{33F96970-5E19-1BE2-ED10-098C78640AC8}"/>
              </a:ext>
            </a:extLst>
          </p:cNvPr>
          <p:cNvSpPr/>
          <p:nvPr/>
        </p:nvSpPr>
        <p:spPr bwMode="auto">
          <a:xfrm>
            <a:off x="1784733" y="3967886"/>
            <a:ext cx="220517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Negotiating and closing</a:t>
            </a:r>
          </a:p>
        </p:txBody>
      </p:sp>
      <p:sp>
        <p:nvSpPr>
          <p:cNvPr id="33" name="Rounded Rectangle 32">
            <a:extLst>
              <a:ext uri="{FF2B5EF4-FFF2-40B4-BE49-F238E27FC236}">
                <a16:creationId xmlns:a16="http://schemas.microsoft.com/office/drawing/2014/main" id="{41E4CD9E-AD5C-1753-DE24-771778650C1C}"/>
              </a:ext>
            </a:extLst>
          </p:cNvPr>
          <p:cNvSpPr/>
          <p:nvPr/>
        </p:nvSpPr>
        <p:spPr bwMode="auto">
          <a:xfrm>
            <a:off x="829301" y="4763503"/>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Objection handling</a:t>
            </a:r>
          </a:p>
        </p:txBody>
      </p:sp>
      <p:sp>
        <p:nvSpPr>
          <p:cNvPr id="19" name="Rounded Rectangle 18">
            <a:extLst>
              <a:ext uri="{FF2B5EF4-FFF2-40B4-BE49-F238E27FC236}">
                <a16:creationId xmlns:a16="http://schemas.microsoft.com/office/drawing/2014/main" id="{4D6ED9E8-C377-D3E6-D794-621F25E4E529}"/>
              </a:ext>
            </a:extLst>
          </p:cNvPr>
          <p:cNvSpPr/>
          <p:nvPr/>
        </p:nvSpPr>
        <p:spPr bwMode="auto">
          <a:xfrm>
            <a:off x="2680186" y="4782417"/>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Competing in market</a:t>
            </a:r>
          </a:p>
        </p:txBody>
      </p:sp>
      <p:sp>
        <p:nvSpPr>
          <p:cNvPr id="6" name="Rounded Rectangle 5">
            <a:extLst>
              <a:ext uri="{FF2B5EF4-FFF2-40B4-BE49-F238E27FC236}">
                <a16:creationId xmlns:a16="http://schemas.microsoft.com/office/drawing/2014/main" id="{A1A98A51-814D-C806-35F9-47D4CBC65FD8}"/>
              </a:ext>
            </a:extLst>
          </p:cNvPr>
          <p:cNvSpPr/>
          <p:nvPr/>
        </p:nvSpPr>
        <p:spPr bwMode="auto">
          <a:xfrm>
            <a:off x="7168419" y="2516223"/>
            <a:ext cx="220596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Collaboration with marketing</a:t>
            </a:r>
          </a:p>
        </p:txBody>
      </p:sp>
      <p:sp>
        <p:nvSpPr>
          <p:cNvPr id="34" name="Rounded Rectangle 33">
            <a:extLst>
              <a:ext uri="{FF2B5EF4-FFF2-40B4-BE49-F238E27FC236}">
                <a16:creationId xmlns:a16="http://schemas.microsoft.com/office/drawing/2014/main" id="{4A634974-849F-A24B-05C2-ABF3B527D477}"/>
              </a:ext>
            </a:extLst>
          </p:cNvPr>
          <p:cNvSpPr/>
          <p:nvPr/>
        </p:nvSpPr>
        <p:spPr bwMode="auto">
          <a:xfrm>
            <a:off x="9511813" y="2516223"/>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Continuous learning</a:t>
            </a:r>
          </a:p>
        </p:txBody>
      </p:sp>
      <p:sp>
        <p:nvSpPr>
          <p:cNvPr id="32" name="Rounded Rectangle 31">
            <a:extLst>
              <a:ext uri="{FF2B5EF4-FFF2-40B4-BE49-F238E27FC236}">
                <a16:creationId xmlns:a16="http://schemas.microsoft.com/office/drawing/2014/main" id="{2BCD030D-8BC0-BC01-23BC-9E479B75A96C}"/>
              </a:ext>
            </a:extLst>
          </p:cNvPr>
          <p:cNvSpPr/>
          <p:nvPr/>
        </p:nvSpPr>
        <p:spPr bwMode="auto">
          <a:xfrm>
            <a:off x="8229255" y="3307285"/>
            <a:ext cx="201845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Collaboration with other sellers</a:t>
            </a:r>
          </a:p>
        </p:txBody>
      </p:sp>
      <p:sp>
        <p:nvSpPr>
          <p:cNvPr id="8" name="Rounded Rectangle 7">
            <a:extLst>
              <a:ext uri="{FF2B5EF4-FFF2-40B4-BE49-F238E27FC236}">
                <a16:creationId xmlns:a16="http://schemas.microsoft.com/office/drawing/2014/main" id="{32A25205-7D84-72FB-7B88-588EC51B125C}"/>
              </a:ext>
            </a:extLst>
          </p:cNvPr>
          <p:cNvSpPr/>
          <p:nvPr/>
        </p:nvSpPr>
        <p:spPr bwMode="auto">
          <a:xfrm>
            <a:off x="7432870" y="4080386"/>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Software utilization</a:t>
            </a:r>
          </a:p>
        </p:txBody>
      </p:sp>
      <p:sp>
        <p:nvSpPr>
          <p:cNvPr id="24" name="Rounded Rectangle 23">
            <a:extLst>
              <a:ext uri="{FF2B5EF4-FFF2-40B4-BE49-F238E27FC236}">
                <a16:creationId xmlns:a16="http://schemas.microsoft.com/office/drawing/2014/main" id="{6973CB6C-B3D9-5273-3B2A-57E545300F9B}"/>
              </a:ext>
            </a:extLst>
          </p:cNvPr>
          <p:cNvSpPr/>
          <p:nvPr/>
        </p:nvSpPr>
        <p:spPr bwMode="auto">
          <a:xfrm>
            <a:off x="9274889" y="4098347"/>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Achieving sales targets</a:t>
            </a:r>
          </a:p>
        </p:txBody>
      </p:sp>
      <p:sp>
        <p:nvSpPr>
          <p:cNvPr id="35" name="Rounded Rectangle 34">
            <a:extLst>
              <a:ext uri="{FF2B5EF4-FFF2-40B4-BE49-F238E27FC236}">
                <a16:creationId xmlns:a16="http://schemas.microsoft.com/office/drawing/2014/main" id="{70CDB891-A8A7-AB60-2C31-3BC095105245}"/>
              </a:ext>
            </a:extLst>
          </p:cNvPr>
          <p:cNvSpPr/>
          <p:nvPr/>
        </p:nvSpPr>
        <p:spPr bwMode="auto">
          <a:xfrm>
            <a:off x="8160233" y="4874722"/>
            <a:ext cx="2011680" cy="640080"/>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Using time effectively</a:t>
            </a:r>
          </a:p>
        </p:txBody>
      </p:sp>
      <p:sp>
        <p:nvSpPr>
          <p:cNvPr id="5" name="Rounded Rectangle 3">
            <a:extLst>
              <a:ext uri="{FF2B5EF4-FFF2-40B4-BE49-F238E27FC236}">
                <a16:creationId xmlns:a16="http://schemas.microsoft.com/office/drawing/2014/main" id="{A7372B69-1B06-C352-B7CD-1CE7B7D37A38}"/>
              </a:ext>
              <a:ext uri="{C183D7F6-B498-43B3-948B-1728B52AA6E4}">
                <adec:decorative xmlns:adec="http://schemas.microsoft.com/office/drawing/2017/decorative" val="1"/>
              </a:ext>
            </a:extLst>
          </p:cNvPr>
          <p:cNvSpPr/>
          <p:nvPr/>
        </p:nvSpPr>
        <p:spPr bwMode="auto">
          <a:xfrm>
            <a:off x="3248602"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7" name="Rounded Rectangle 3">
            <a:extLst>
              <a:ext uri="{FF2B5EF4-FFF2-40B4-BE49-F238E27FC236}">
                <a16:creationId xmlns:a16="http://schemas.microsoft.com/office/drawing/2014/main" id="{FDE7B4E3-16EE-910F-8684-50C4BC2D123E}"/>
              </a:ext>
              <a:ext uri="{C183D7F6-B498-43B3-948B-1728B52AA6E4}">
                <adec:decorative xmlns:adec="http://schemas.microsoft.com/office/drawing/2017/decorative" val="1"/>
              </a:ext>
            </a:extLst>
          </p:cNvPr>
          <p:cNvSpPr/>
          <p:nvPr/>
        </p:nvSpPr>
        <p:spPr bwMode="auto">
          <a:xfrm>
            <a:off x="6217575"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Rounded Rectangle 3">
            <a:extLst>
              <a:ext uri="{FF2B5EF4-FFF2-40B4-BE49-F238E27FC236}">
                <a16:creationId xmlns:a16="http://schemas.microsoft.com/office/drawing/2014/main" id="{4919EDDB-3CB5-3955-D688-936F905D2AE6}"/>
              </a:ext>
              <a:ext uri="{C183D7F6-B498-43B3-948B-1728B52AA6E4}">
                <adec:decorative xmlns:adec="http://schemas.microsoft.com/office/drawing/2017/decorative" val="1"/>
              </a:ext>
            </a:extLst>
          </p:cNvPr>
          <p:cNvSpPr/>
          <p:nvPr/>
        </p:nvSpPr>
        <p:spPr bwMode="auto">
          <a:xfrm>
            <a:off x="494684" y="1738420"/>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Rounded Rectangle 3">
            <a:extLst>
              <a:ext uri="{FF2B5EF4-FFF2-40B4-BE49-F238E27FC236}">
                <a16:creationId xmlns:a16="http://schemas.microsoft.com/office/drawing/2014/main" id="{2D11ADE6-2EED-18AE-422E-FA2DA9755374}"/>
              </a:ext>
              <a:ext uri="{C183D7F6-B498-43B3-948B-1728B52AA6E4}">
                <adec:decorative xmlns:adec="http://schemas.microsoft.com/office/drawing/2017/decorative" val="1"/>
              </a:ext>
            </a:extLst>
          </p:cNvPr>
          <p:cNvSpPr/>
          <p:nvPr/>
        </p:nvSpPr>
        <p:spPr bwMode="auto">
          <a:xfrm>
            <a:off x="9511813"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15" name="Group 14">
            <a:extLst>
              <a:ext uri="{FF2B5EF4-FFF2-40B4-BE49-F238E27FC236}">
                <a16:creationId xmlns:a16="http://schemas.microsoft.com/office/drawing/2014/main" id="{D945EB9F-3CDF-D4D2-A886-B6EDF6D939BB}"/>
              </a:ext>
              <a:ext uri="{C183D7F6-B498-43B3-948B-1728B52AA6E4}">
                <adec:decorative xmlns:adec="http://schemas.microsoft.com/office/drawing/2017/decorative" val="1"/>
              </a:ext>
            </a:extLst>
          </p:cNvPr>
          <p:cNvGrpSpPr>
            <a:grpSpLocks noChangeAspect="1"/>
          </p:cNvGrpSpPr>
          <p:nvPr/>
        </p:nvGrpSpPr>
        <p:grpSpPr>
          <a:xfrm>
            <a:off x="4486764" y="2371288"/>
            <a:ext cx="3209544" cy="3209544"/>
            <a:chOff x="448978" y="1473296"/>
            <a:chExt cx="4253520" cy="4253520"/>
          </a:xfrm>
        </p:grpSpPr>
        <p:sp>
          <p:nvSpPr>
            <p:cNvPr id="16" name="Oval 15">
              <a:extLst>
                <a:ext uri="{FF2B5EF4-FFF2-40B4-BE49-F238E27FC236}">
                  <a16:creationId xmlns:a16="http://schemas.microsoft.com/office/drawing/2014/main" id="{D3332AED-3C82-358B-416B-F63D5CBACCAF}"/>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7" name="Picture 16">
              <a:extLst>
                <a:ext uri="{FF2B5EF4-FFF2-40B4-BE49-F238E27FC236}">
                  <a16:creationId xmlns:a16="http://schemas.microsoft.com/office/drawing/2014/main" id="{9B688521-9A63-9A36-A2FD-2107ED1DC9E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82158" y="1609200"/>
              <a:ext cx="4001101" cy="4001101"/>
            </a:xfrm>
            <a:prstGeom prst="ellipse">
              <a:avLst/>
            </a:prstGeom>
            <a:ln>
              <a:noFill/>
            </a:ln>
            <a:effectLst/>
          </p:spPr>
        </p:pic>
      </p:grpSp>
    </p:spTree>
    <p:extLst>
      <p:ext uri="{BB962C8B-B14F-4D97-AF65-F5344CB8AC3E}">
        <p14:creationId xmlns:p14="http://schemas.microsoft.com/office/powerpoint/2010/main" val="9190720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childTnLst>
                                </p:cTn>
                              </p:par>
                              <p:par>
                                <p:cTn id="8" presetID="6" presetClass="emph" presetSubtype="0" accel="100000" autoRev="1" fill="hold" grpId="1" nodeType="withEffect">
                                  <p:stCondLst>
                                    <p:cond delay="0"/>
                                  </p:stCondLst>
                                  <p:childTnLst>
                                    <p:animScale>
                                      <p:cBhvr>
                                        <p:cTn id="9" dur="400" fill="hold"/>
                                        <p:tgtEl>
                                          <p:spTgt spid="31"/>
                                        </p:tgtEl>
                                      </p:cBhvr>
                                      <p:by x="90000" y="90000"/>
                                    </p:animScale>
                                  </p:childTnLst>
                                </p:cTn>
                              </p:par>
                              <p:par>
                                <p:cTn id="10" presetID="10" presetClass="entr" presetSubtype="0"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ccel="100000" autoRev="1" fill="hold" grpId="1" nodeType="withEffect">
                                  <p:stCondLst>
                                    <p:cond delay="0"/>
                                  </p:stCondLst>
                                  <p:childTnLst>
                                    <p:animScale>
                                      <p:cBhvr>
                                        <p:cTn id="14" dur="400" fill="hold"/>
                                        <p:tgtEl>
                                          <p:spTgt spid="9"/>
                                        </p:tgtEl>
                                      </p:cBhvr>
                                      <p:by x="90000" y="90000"/>
                                    </p:animScale>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400"/>
                                        <p:tgtEl>
                                          <p:spTgt spid="4"/>
                                        </p:tgtEl>
                                      </p:cBhvr>
                                    </p:animEffect>
                                  </p:childTnLst>
                                </p:cTn>
                              </p:par>
                              <p:par>
                                <p:cTn id="18" presetID="6" presetClass="emph" presetSubtype="0" accel="100000" autoRev="1" fill="hold" grpId="1" nodeType="withEffect">
                                  <p:stCondLst>
                                    <p:cond delay="0"/>
                                  </p:stCondLst>
                                  <p:childTnLst>
                                    <p:animScale>
                                      <p:cBhvr>
                                        <p:cTn id="19" dur="400" fill="hold"/>
                                        <p:tgtEl>
                                          <p:spTgt spid="4"/>
                                        </p:tgtEl>
                                      </p:cBhvr>
                                      <p:by x="90000" y="90000"/>
                                    </p:animScale>
                                  </p:childTnLst>
                                </p:cTn>
                              </p:par>
                              <p:par>
                                <p:cTn id="20" presetID="10" presetClass="entr" presetSubtype="0"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400"/>
                                        <p:tgtEl>
                                          <p:spTgt spid="26"/>
                                        </p:tgtEl>
                                      </p:cBhvr>
                                    </p:animEffect>
                                  </p:childTnLst>
                                </p:cTn>
                              </p:par>
                              <p:par>
                                <p:cTn id="23" presetID="6" presetClass="emph" presetSubtype="0" accel="100000" autoRev="1" fill="hold" grpId="1" nodeType="withEffect">
                                  <p:stCondLst>
                                    <p:cond delay="0"/>
                                  </p:stCondLst>
                                  <p:childTnLst>
                                    <p:animScale>
                                      <p:cBhvr>
                                        <p:cTn id="24" dur="400" fill="hold"/>
                                        <p:tgtEl>
                                          <p:spTgt spid="26"/>
                                        </p:tgtEl>
                                      </p:cBhvr>
                                      <p:by x="90000" y="90000"/>
                                    </p:animScale>
                                  </p:childTnLst>
                                </p:cTn>
                              </p:par>
                              <p:par>
                                <p:cTn id="25" presetID="10" presetClass="entr" presetSubtype="0" fill="hold" grpId="0" nodeType="withEffect">
                                  <p:stCondLst>
                                    <p:cond delay="4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400"/>
                                        <p:tgtEl>
                                          <p:spTgt spid="33"/>
                                        </p:tgtEl>
                                      </p:cBhvr>
                                    </p:animEffect>
                                  </p:childTnLst>
                                </p:cTn>
                              </p:par>
                              <p:par>
                                <p:cTn id="28" presetID="6" presetClass="emph" presetSubtype="0" accel="100000" autoRev="1" fill="hold" grpId="1" nodeType="withEffect">
                                  <p:stCondLst>
                                    <p:cond delay="0"/>
                                  </p:stCondLst>
                                  <p:childTnLst>
                                    <p:animScale>
                                      <p:cBhvr>
                                        <p:cTn id="29" dur="400" fill="hold"/>
                                        <p:tgtEl>
                                          <p:spTgt spid="33"/>
                                        </p:tgtEl>
                                      </p:cBhvr>
                                      <p:by x="90000" y="90000"/>
                                    </p:animScale>
                                  </p:childTnLst>
                                </p:cTn>
                              </p:par>
                              <p:par>
                                <p:cTn id="30" presetID="10" presetClass="entr" presetSubtype="0"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400"/>
                                        <p:tgtEl>
                                          <p:spTgt spid="19"/>
                                        </p:tgtEl>
                                      </p:cBhvr>
                                    </p:animEffect>
                                  </p:childTnLst>
                                </p:cTn>
                              </p:par>
                              <p:par>
                                <p:cTn id="33" presetID="6" presetClass="emph" presetSubtype="0" accel="100000" autoRev="1" fill="hold" grpId="1" nodeType="withEffect">
                                  <p:stCondLst>
                                    <p:cond delay="0"/>
                                  </p:stCondLst>
                                  <p:childTnLst>
                                    <p:animScale>
                                      <p:cBhvr>
                                        <p:cTn id="34" dur="400" fill="hold"/>
                                        <p:tgtEl>
                                          <p:spTgt spid="19"/>
                                        </p:tgtEl>
                                      </p:cBhvr>
                                      <p:by x="90000" y="90000"/>
                                    </p:animScale>
                                  </p:childTnLst>
                                </p:cTn>
                              </p:par>
                              <p:par>
                                <p:cTn id="35" presetID="10" presetClass="entr" presetSubtype="0" fill="hold" grpId="0"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
                                        <p:tgtEl>
                                          <p:spTgt spid="6"/>
                                        </p:tgtEl>
                                      </p:cBhvr>
                                    </p:animEffect>
                                  </p:childTnLst>
                                </p:cTn>
                              </p:par>
                              <p:par>
                                <p:cTn id="38" presetID="6" presetClass="emph" presetSubtype="0" accel="100000" autoRev="1" fill="hold" grpId="1" nodeType="withEffect">
                                  <p:stCondLst>
                                    <p:cond delay="0"/>
                                  </p:stCondLst>
                                  <p:childTnLst>
                                    <p:animScale>
                                      <p:cBhvr>
                                        <p:cTn id="39" dur="400" fill="hold"/>
                                        <p:tgtEl>
                                          <p:spTgt spid="6"/>
                                        </p:tgtEl>
                                      </p:cBhvr>
                                      <p:by x="90000" y="90000"/>
                                    </p:animScale>
                                  </p:childTnLst>
                                </p:cTn>
                              </p:par>
                              <p:par>
                                <p:cTn id="40" presetID="10" presetClass="entr" presetSubtype="0"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400"/>
                                        <p:tgtEl>
                                          <p:spTgt spid="34"/>
                                        </p:tgtEl>
                                      </p:cBhvr>
                                    </p:animEffect>
                                  </p:childTnLst>
                                </p:cTn>
                              </p:par>
                              <p:par>
                                <p:cTn id="43" presetID="6" presetClass="emph" presetSubtype="0" accel="100000" autoRev="1" fill="hold" grpId="1" nodeType="withEffect">
                                  <p:stCondLst>
                                    <p:cond delay="0"/>
                                  </p:stCondLst>
                                  <p:childTnLst>
                                    <p:animScale>
                                      <p:cBhvr>
                                        <p:cTn id="44" dur="400" fill="hold"/>
                                        <p:tgtEl>
                                          <p:spTgt spid="34"/>
                                        </p:tgtEl>
                                      </p:cBhvr>
                                      <p:by x="90000" y="90000"/>
                                    </p:animScale>
                                  </p:childTnLst>
                                </p:cTn>
                              </p:par>
                              <p:par>
                                <p:cTn id="45" presetID="10" presetClass="entr" presetSubtype="0" fill="hold" grpId="0" nodeType="withEffect">
                                  <p:stCondLst>
                                    <p:cond delay="4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400"/>
                                        <p:tgtEl>
                                          <p:spTgt spid="32"/>
                                        </p:tgtEl>
                                      </p:cBhvr>
                                    </p:animEffect>
                                  </p:childTnLst>
                                </p:cTn>
                              </p:par>
                              <p:par>
                                <p:cTn id="48" presetID="6" presetClass="emph" presetSubtype="0" accel="100000" autoRev="1" fill="hold" grpId="1" nodeType="withEffect">
                                  <p:stCondLst>
                                    <p:cond delay="0"/>
                                  </p:stCondLst>
                                  <p:childTnLst>
                                    <p:animScale>
                                      <p:cBhvr>
                                        <p:cTn id="49" dur="400" fill="hold"/>
                                        <p:tgtEl>
                                          <p:spTgt spid="32"/>
                                        </p:tgtEl>
                                      </p:cBhvr>
                                      <p:by x="90000" y="90000"/>
                                    </p:animScale>
                                  </p:childTnLst>
                                </p:cTn>
                              </p:par>
                              <p:par>
                                <p:cTn id="50" presetID="10"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400"/>
                                        <p:tgtEl>
                                          <p:spTgt spid="8"/>
                                        </p:tgtEl>
                                      </p:cBhvr>
                                    </p:animEffect>
                                  </p:childTnLst>
                                </p:cTn>
                              </p:par>
                              <p:par>
                                <p:cTn id="53" presetID="6" presetClass="emph" presetSubtype="0" accel="100000" autoRev="1" fill="hold" grpId="1" nodeType="withEffect">
                                  <p:stCondLst>
                                    <p:cond delay="0"/>
                                  </p:stCondLst>
                                  <p:childTnLst>
                                    <p:animScale>
                                      <p:cBhvr>
                                        <p:cTn id="54" dur="400" fill="hold"/>
                                        <p:tgtEl>
                                          <p:spTgt spid="8"/>
                                        </p:tgtEl>
                                      </p:cBhvr>
                                      <p:by x="90000" y="90000"/>
                                    </p:animScale>
                                  </p:childTnLst>
                                </p:cTn>
                              </p:par>
                              <p:par>
                                <p:cTn id="55" presetID="10"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400"/>
                                        <p:tgtEl>
                                          <p:spTgt spid="24"/>
                                        </p:tgtEl>
                                      </p:cBhvr>
                                    </p:animEffect>
                                  </p:childTnLst>
                                </p:cTn>
                              </p:par>
                              <p:par>
                                <p:cTn id="58" presetID="6" presetClass="emph" presetSubtype="0" accel="100000" autoRev="1" fill="hold" grpId="1" nodeType="withEffect">
                                  <p:stCondLst>
                                    <p:cond delay="0"/>
                                  </p:stCondLst>
                                  <p:childTnLst>
                                    <p:animScale>
                                      <p:cBhvr>
                                        <p:cTn id="59" dur="400" fill="hold"/>
                                        <p:tgtEl>
                                          <p:spTgt spid="24"/>
                                        </p:tgtEl>
                                      </p:cBhvr>
                                      <p:by x="90000" y="90000"/>
                                    </p:animScale>
                                  </p:childTnLst>
                                </p:cTn>
                              </p:par>
                              <p:par>
                                <p:cTn id="60" presetID="10" presetClass="entr" presetSubtype="0"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400"/>
                                        <p:tgtEl>
                                          <p:spTgt spid="35"/>
                                        </p:tgtEl>
                                      </p:cBhvr>
                                    </p:animEffect>
                                  </p:childTnLst>
                                </p:cTn>
                              </p:par>
                              <p:par>
                                <p:cTn id="63" presetID="6" presetClass="emph" presetSubtype="0" accel="100000" autoRev="1" fill="hold" grpId="1" nodeType="withEffect">
                                  <p:stCondLst>
                                    <p:cond delay="0"/>
                                  </p:stCondLst>
                                  <p:childTnLst>
                                    <p:animScale>
                                      <p:cBhvr>
                                        <p:cTn id="64" dur="400" fill="hold"/>
                                        <p:tgtEl>
                                          <p:spTgt spid="35"/>
                                        </p:tgtEl>
                                      </p:cBhvr>
                                      <p:by x="90000" y="90000"/>
                                    </p:animScale>
                                  </p:childTnLst>
                                </p:cTn>
                              </p:par>
                              <p:par>
                                <p:cTn id="65" presetID="10" presetClass="entr" presetSubtype="0" fill="hold" grpId="0" nodeType="withEffect">
                                  <p:stCondLst>
                                    <p:cond delay="4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400"/>
                                        <p:tgtEl>
                                          <p:spTgt spid="3"/>
                                        </p:tgtEl>
                                      </p:cBhvr>
                                    </p:animEffect>
                                  </p:childTnLst>
                                </p:cTn>
                              </p:par>
                              <p:par>
                                <p:cTn id="68" presetID="6" presetClass="emph" presetSubtype="0" accel="100000" autoRev="1" fill="hold" grpId="1" nodeType="withEffect">
                                  <p:stCondLst>
                                    <p:cond delay="0"/>
                                  </p:stCondLst>
                                  <p:childTnLst>
                                    <p:animScale>
                                      <p:cBhvr>
                                        <p:cTn id="69" dur="400" fill="hold"/>
                                        <p:tgtEl>
                                          <p:spTgt spid="3"/>
                                        </p:tgtEl>
                                      </p:cBhvr>
                                      <p:by x="90000" y="90000"/>
                                    </p:animScale>
                                  </p:childTnLst>
                                </p:cTn>
                              </p:par>
                              <p:par>
                                <p:cTn id="70" presetID="10" presetClass="entr" presetSubtype="0" fill="hold" grpId="0" nodeType="withEffect">
                                  <p:stCondLst>
                                    <p:cond delay="40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400"/>
                                        <p:tgtEl>
                                          <p:spTgt spid="5"/>
                                        </p:tgtEl>
                                      </p:cBhvr>
                                    </p:animEffect>
                                  </p:childTnLst>
                                </p:cTn>
                              </p:par>
                              <p:par>
                                <p:cTn id="73" presetID="6" presetClass="emph" presetSubtype="0" accel="100000" autoRev="1" fill="hold" grpId="1" nodeType="withEffect">
                                  <p:stCondLst>
                                    <p:cond delay="0"/>
                                  </p:stCondLst>
                                  <p:childTnLst>
                                    <p:animScale>
                                      <p:cBhvr>
                                        <p:cTn id="74" dur="400" fill="hold"/>
                                        <p:tgtEl>
                                          <p:spTgt spid="5"/>
                                        </p:tgtEl>
                                      </p:cBhvr>
                                      <p:by x="90000" y="90000"/>
                                    </p:animScale>
                                  </p:childTnLst>
                                </p:cTn>
                              </p:par>
                              <p:par>
                                <p:cTn id="75" presetID="10" presetClass="entr" presetSubtype="0" fill="hold" grpId="0" nodeType="withEffect">
                                  <p:stCondLst>
                                    <p:cond delay="40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400"/>
                                        <p:tgtEl>
                                          <p:spTgt spid="7"/>
                                        </p:tgtEl>
                                      </p:cBhvr>
                                    </p:animEffect>
                                  </p:childTnLst>
                                </p:cTn>
                              </p:par>
                              <p:par>
                                <p:cTn id="78" presetID="6" presetClass="emph" presetSubtype="0" accel="100000" autoRev="1" fill="hold" grpId="1" nodeType="withEffect">
                                  <p:stCondLst>
                                    <p:cond delay="0"/>
                                  </p:stCondLst>
                                  <p:childTnLst>
                                    <p:animScale>
                                      <p:cBhvr>
                                        <p:cTn id="79" dur="400" fill="hold"/>
                                        <p:tgtEl>
                                          <p:spTgt spid="7"/>
                                        </p:tgtEl>
                                      </p:cBhvr>
                                      <p:by x="90000" y="90000"/>
                                    </p:animScale>
                                  </p:childTnLst>
                                </p:cTn>
                              </p:par>
                              <p:par>
                                <p:cTn id="80" presetID="10" presetClass="entr" presetSubtype="0" fill="hold" grpId="0" nodeType="withEffect">
                                  <p:stCondLst>
                                    <p:cond delay="40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400"/>
                                        <p:tgtEl>
                                          <p:spTgt spid="10"/>
                                        </p:tgtEl>
                                      </p:cBhvr>
                                    </p:animEffect>
                                  </p:childTnLst>
                                </p:cTn>
                              </p:par>
                              <p:par>
                                <p:cTn id="83" presetID="6" presetClass="emph" presetSubtype="0" accel="100000" autoRev="1" fill="hold" grpId="1" nodeType="withEffect">
                                  <p:stCondLst>
                                    <p:cond delay="0"/>
                                  </p:stCondLst>
                                  <p:childTnLst>
                                    <p:animScale>
                                      <p:cBhvr>
                                        <p:cTn id="84" dur="400" fill="hold"/>
                                        <p:tgtEl>
                                          <p:spTgt spid="10"/>
                                        </p:tgtEl>
                                      </p:cBhvr>
                                      <p:by x="90000" y="90000"/>
                                    </p:animScale>
                                  </p:childTnLst>
                                </p:cTn>
                              </p:par>
                              <p:par>
                                <p:cTn id="85" presetID="10" presetClass="entr" presetSubtype="0" fill="hold" grpId="0" nodeType="withEffect">
                                  <p:stCondLst>
                                    <p:cond delay="40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400"/>
                                        <p:tgtEl>
                                          <p:spTgt spid="13"/>
                                        </p:tgtEl>
                                      </p:cBhvr>
                                    </p:animEffect>
                                  </p:childTnLst>
                                </p:cTn>
                              </p:par>
                              <p:par>
                                <p:cTn id="88" presetID="6" presetClass="emph" presetSubtype="0" accel="100000" autoRev="1" fill="hold" grpId="1" nodeType="withEffect">
                                  <p:stCondLst>
                                    <p:cond delay="0"/>
                                  </p:stCondLst>
                                  <p:childTnLst>
                                    <p:animScale>
                                      <p:cBhvr>
                                        <p:cTn id="89" dur="400" fill="hold"/>
                                        <p:tgtEl>
                                          <p:spTgt spid="13"/>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4" grpId="0" animBg="1"/>
      <p:bldP spid="4" grpId="1" animBg="1"/>
      <p:bldP spid="9" grpId="0" animBg="1"/>
      <p:bldP spid="9" grpId="1" animBg="1"/>
      <p:bldP spid="3" grpId="0" animBg="1"/>
      <p:bldP spid="3" grpId="1" animBg="1"/>
      <p:bldP spid="26" grpId="0" animBg="1"/>
      <p:bldP spid="26" grpId="1" animBg="1"/>
      <p:bldP spid="33" grpId="0" animBg="1"/>
      <p:bldP spid="33" grpId="1" animBg="1"/>
      <p:bldP spid="19" grpId="0" animBg="1"/>
      <p:bldP spid="19" grpId="1" animBg="1"/>
      <p:bldP spid="6" grpId="0" animBg="1"/>
      <p:bldP spid="6" grpId="1" animBg="1"/>
      <p:bldP spid="34" grpId="0" animBg="1"/>
      <p:bldP spid="34" grpId="1" animBg="1"/>
      <p:bldP spid="32" grpId="0" animBg="1"/>
      <p:bldP spid="32" grpId="1" animBg="1"/>
      <p:bldP spid="8" grpId="0" animBg="1"/>
      <p:bldP spid="8" grpId="1" animBg="1"/>
      <p:bldP spid="24" grpId="0" animBg="1"/>
      <p:bldP spid="24" grpId="1" animBg="1"/>
      <p:bldP spid="35" grpId="0" animBg="1"/>
      <p:bldP spid="35" grpId="1" animBg="1"/>
      <p:bldP spid="5" grpId="0" animBg="1"/>
      <p:bldP spid="5" grpId="1" animBg="1"/>
      <p:bldP spid="7" grpId="0" animBg="1"/>
      <p:bldP spid="7" grpId="1" animBg="1"/>
      <p:bldP spid="10" grpId="0" animBg="1"/>
      <p:bldP spid="10" grpId="1" animBg="1"/>
      <p:bldP spid="13" grpId="0" animBg="1"/>
      <p:bldP spid="1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8C4D155-83A4-88E1-7589-1E8F11643029}"/>
              </a:ext>
              <a:ext uri="{C183D7F6-B498-43B3-948B-1728B52AA6E4}">
                <adec:decorative xmlns:adec="http://schemas.microsoft.com/office/drawing/2017/decorative" val="1"/>
              </a:ext>
            </a:extLst>
          </p:cNvPr>
          <p:cNvGrpSpPr>
            <a:grpSpLocks noChangeAspect="1"/>
          </p:cNvGrpSpPr>
          <p:nvPr/>
        </p:nvGrpSpPr>
        <p:grpSpPr>
          <a:xfrm>
            <a:off x="4486764" y="2371288"/>
            <a:ext cx="3209544" cy="3209544"/>
            <a:chOff x="448978" y="1473296"/>
            <a:chExt cx="4253520" cy="4253520"/>
          </a:xfrm>
        </p:grpSpPr>
        <p:sp>
          <p:nvSpPr>
            <p:cNvPr id="7" name="Oval 6">
              <a:extLst>
                <a:ext uri="{FF2B5EF4-FFF2-40B4-BE49-F238E27FC236}">
                  <a16:creationId xmlns:a16="http://schemas.microsoft.com/office/drawing/2014/main" id="{82A2F5B8-B5FC-9773-3F43-3BCF57197965}"/>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0" name="Picture 9">
              <a:extLst>
                <a:ext uri="{FF2B5EF4-FFF2-40B4-BE49-F238E27FC236}">
                  <a16:creationId xmlns:a16="http://schemas.microsoft.com/office/drawing/2014/main" id="{A4769FC7-D6E5-DB34-4E99-18454D18996C}"/>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82158" y="1609200"/>
              <a:ext cx="4001101" cy="4001101"/>
            </a:xfrm>
            <a:prstGeom prst="ellipse">
              <a:avLst/>
            </a:prstGeom>
            <a:ln>
              <a:noFill/>
            </a:ln>
            <a:effectLst/>
          </p:spPr>
        </p:pic>
      </p:grpSp>
      <p:sp>
        <p:nvSpPr>
          <p:cNvPr id="2" name="Title 1">
            <a:extLst>
              <a:ext uri="{FF2B5EF4-FFF2-40B4-BE49-F238E27FC236}">
                <a16:creationId xmlns:a16="http://schemas.microsoft.com/office/drawing/2014/main" id="{7F62A85B-EA65-A28F-FB0B-BA4E6C0C0878}"/>
              </a:ext>
            </a:extLst>
          </p:cNvPr>
          <p:cNvSpPr>
            <a:spLocks noGrp="1"/>
          </p:cNvSpPr>
          <p:nvPr>
            <p:ph type="title"/>
          </p:nvPr>
        </p:nvSpPr>
        <p:spPr>
          <a:xfrm>
            <a:off x="490553" y="457200"/>
            <a:ext cx="11222735" cy="1107996"/>
          </a:xfrm>
        </p:spPr>
        <p:txBody>
          <a:bodyPr/>
          <a:lstStyle/>
          <a:p>
            <a:pPr algn="ctr"/>
            <a:r>
              <a:rPr lang="en-US"/>
              <a:t>Data analysis is just one part of your finance teams’ job</a:t>
            </a:r>
          </a:p>
        </p:txBody>
      </p:sp>
      <p:sp>
        <p:nvSpPr>
          <p:cNvPr id="31" name="Rectangle: Rounded Corners 3">
            <a:extLst>
              <a:ext uri="{FF2B5EF4-FFF2-40B4-BE49-F238E27FC236}">
                <a16:creationId xmlns:a16="http://schemas.microsoft.com/office/drawing/2014/main" id="{D66E5F59-3C26-2396-56AA-0015B3A569FE}"/>
              </a:ext>
            </a:extLst>
          </p:cNvPr>
          <p:cNvSpPr/>
          <p:nvPr/>
        </p:nvSpPr>
        <p:spPr bwMode="auto">
          <a:xfrm>
            <a:off x="2928953" y="1331268"/>
            <a:ext cx="6345936" cy="614802"/>
          </a:xfrm>
          <a:prstGeom prst="roundRect">
            <a:avLst>
              <a:gd name="adj" fmla="val 11366"/>
            </a:avLst>
          </a:prstGeom>
          <a:gradFill>
            <a:gsLst>
              <a:gs pos="42000">
                <a:schemeClr val="accent1"/>
              </a:gs>
              <a:gs pos="0">
                <a:srgbClr val="4DDBF8"/>
              </a:gs>
              <a:gs pos="80000">
                <a:srgbClr val="8678D6"/>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The teams in your Finance Office are focused on: </a:t>
            </a:r>
          </a:p>
        </p:txBody>
      </p:sp>
      <p:sp>
        <p:nvSpPr>
          <p:cNvPr id="11" name="Rounded Rectangle 3">
            <a:extLst>
              <a:ext uri="{FF2B5EF4-FFF2-40B4-BE49-F238E27FC236}">
                <a16:creationId xmlns:a16="http://schemas.microsoft.com/office/drawing/2014/main" id="{64BCF405-2674-B547-322A-D0B3C980070A}"/>
              </a:ext>
            </a:extLst>
          </p:cNvPr>
          <p:cNvSpPr/>
          <p:nvPr/>
        </p:nvSpPr>
        <p:spPr bwMode="auto">
          <a:xfrm>
            <a:off x="278471" y="1962226"/>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Long range</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planning</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4" name="Rounded Rectangle 3">
            <a:extLst>
              <a:ext uri="{FF2B5EF4-FFF2-40B4-BE49-F238E27FC236}">
                <a16:creationId xmlns:a16="http://schemas.microsoft.com/office/drawing/2014/main" id="{A340CBB4-D66D-210C-39EA-A40A2DB9B2DC}"/>
              </a:ext>
            </a:extLst>
          </p:cNvPr>
          <p:cNvSpPr/>
          <p:nvPr/>
        </p:nvSpPr>
        <p:spPr bwMode="auto">
          <a:xfrm>
            <a:off x="2427580" y="2454223"/>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Financial planning</a:t>
            </a:r>
          </a:p>
        </p:txBody>
      </p:sp>
      <p:sp>
        <p:nvSpPr>
          <p:cNvPr id="9" name="Rounded Rectangle 8">
            <a:extLst>
              <a:ext uri="{FF2B5EF4-FFF2-40B4-BE49-F238E27FC236}">
                <a16:creationId xmlns:a16="http://schemas.microsoft.com/office/drawing/2014/main" id="{473EB487-34B5-BBB2-9862-E85427EB3538}"/>
              </a:ext>
            </a:extLst>
          </p:cNvPr>
          <p:cNvSpPr/>
          <p:nvPr/>
        </p:nvSpPr>
        <p:spPr bwMode="auto">
          <a:xfrm>
            <a:off x="829301" y="3170026"/>
            <a:ext cx="195231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Capital management</a:t>
            </a:r>
          </a:p>
        </p:txBody>
      </p:sp>
      <p:sp>
        <p:nvSpPr>
          <p:cNvPr id="3" name="Rounded Rectangle 2">
            <a:extLst>
              <a:ext uri="{FF2B5EF4-FFF2-40B4-BE49-F238E27FC236}">
                <a16:creationId xmlns:a16="http://schemas.microsoft.com/office/drawing/2014/main" id="{487D2147-35A4-B164-A6FD-4B8ED63B33EC}"/>
              </a:ext>
            </a:extLst>
          </p:cNvPr>
          <p:cNvSpPr/>
          <p:nvPr/>
        </p:nvSpPr>
        <p:spPr bwMode="auto">
          <a:xfrm>
            <a:off x="2952956" y="3188843"/>
            <a:ext cx="1677064" cy="604062"/>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Investment analysis</a:t>
            </a:r>
          </a:p>
        </p:txBody>
      </p:sp>
      <p:sp>
        <p:nvSpPr>
          <p:cNvPr id="26" name="Rounded Rectangle 25">
            <a:extLst>
              <a:ext uri="{FF2B5EF4-FFF2-40B4-BE49-F238E27FC236}">
                <a16:creationId xmlns:a16="http://schemas.microsoft.com/office/drawing/2014/main" id="{33F96970-5E19-1BE2-ED10-098C78640AC8}"/>
              </a:ext>
            </a:extLst>
          </p:cNvPr>
          <p:cNvSpPr/>
          <p:nvPr/>
        </p:nvSpPr>
        <p:spPr bwMode="auto">
          <a:xfrm>
            <a:off x="1784733" y="3967886"/>
            <a:ext cx="220517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Budgeting and forecasting</a:t>
            </a:r>
          </a:p>
        </p:txBody>
      </p:sp>
      <p:sp>
        <p:nvSpPr>
          <p:cNvPr id="33" name="Rounded Rectangle 32">
            <a:extLst>
              <a:ext uri="{FF2B5EF4-FFF2-40B4-BE49-F238E27FC236}">
                <a16:creationId xmlns:a16="http://schemas.microsoft.com/office/drawing/2014/main" id="{41E4CD9E-AD5C-1753-DE24-771778650C1C}"/>
              </a:ext>
            </a:extLst>
          </p:cNvPr>
          <p:cNvSpPr/>
          <p:nvPr/>
        </p:nvSpPr>
        <p:spPr bwMode="auto">
          <a:xfrm>
            <a:off x="829301" y="4763503"/>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Financial reporting </a:t>
            </a:r>
          </a:p>
        </p:txBody>
      </p:sp>
      <p:sp>
        <p:nvSpPr>
          <p:cNvPr id="19" name="Rounded Rectangle 18">
            <a:extLst>
              <a:ext uri="{FF2B5EF4-FFF2-40B4-BE49-F238E27FC236}">
                <a16:creationId xmlns:a16="http://schemas.microsoft.com/office/drawing/2014/main" id="{4D6ED9E8-C377-D3E6-D794-621F25E4E529}"/>
              </a:ext>
            </a:extLst>
          </p:cNvPr>
          <p:cNvSpPr/>
          <p:nvPr/>
        </p:nvSpPr>
        <p:spPr bwMode="auto">
          <a:xfrm>
            <a:off x="2680186" y="4782417"/>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Risk management</a:t>
            </a:r>
          </a:p>
        </p:txBody>
      </p:sp>
      <p:sp>
        <p:nvSpPr>
          <p:cNvPr id="12" name="Rounded Rectangle 3">
            <a:extLst>
              <a:ext uri="{FF2B5EF4-FFF2-40B4-BE49-F238E27FC236}">
                <a16:creationId xmlns:a16="http://schemas.microsoft.com/office/drawing/2014/main" id="{8C0ADA24-243E-09FC-BDF2-FD70CE5A6EE3}"/>
              </a:ext>
            </a:extLst>
          </p:cNvPr>
          <p:cNvSpPr/>
          <p:nvPr/>
        </p:nvSpPr>
        <p:spPr bwMode="auto">
          <a:xfrm>
            <a:off x="2680186" y="5957636"/>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Scenario</a:t>
            </a:r>
            <a:r>
              <a:rPr lang="en-US" sz="1400">
                <a:solidFill>
                  <a:srgbClr val="000000"/>
                </a:solidFill>
                <a:latin typeface="Segoe UI"/>
                <a:cs typeface="Segoe UI" pitchFamily="34" charset="0"/>
              </a:rPr>
              <a:t> planning</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Rounded Rectangle 3">
            <a:extLst>
              <a:ext uri="{FF2B5EF4-FFF2-40B4-BE49-F238E27FC236}">
                <a16:creationId xmlns:a16="http://schemas.microsoft.com/office/drawing/2014/main" id="{714B4CD2-D323-8004-DE74-51A52C5A45C8}"/>
              </a:ext>
            </a:extLst>
          </p:cNvPr>
          <p:cNvSpPr/>
          <p:nvPr/>
        </p:nvSpPr>
        <p:spPr bwMode="auto">
          <a:xfrm>
            <a:off x="5637356" y="5966670"/>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rgbClr val="000000"/>
                </a:solidFill>
                <a:latin typeface="Segoe UI"/>
                <a:cs typeface="Segoe UI" pitchFamily="34" charset="0"/>
              </a:rPr>
              <a:t>P&amp;L management</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6" name="Rounded Rectangle 5">
            <a:extLst>
              <a:ext uri="{FF2B5EF4-FFF2-40B4-BE49-F238E27FC236}">
                <a16:creationId xmlns:a16="http://schemas.microsoft.com/office/drawing/2014/main" id="{A1A98A51-814D-C806-35F9-47D4CBC65FD8}"/>
              </a:ext>
            </a:extLst>
          </p:cNvPr>
          <p:cNvSpPr/>
          <p:nvPr/>
        </p:nvSpPr>
        <p:spPr bwMode="auto">
          <a:xfrm>
            <a:off x="7168419" y="2516223"/>
            <a:ext cx="220596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Compliance and governance</a:t>
            </a:r>
          </a:p>
        </p:txBody>
      </p:sp>
      <p:sp>
        <p:nvSpPr>
          <p:cNvPr id="34" name="Rounded Rectangle 33">
            <a:extLst>
              <a:ext uri="{FF2B5EF4-FFF2-40B4-BE49-F238E27FC236}">
                <a16:creationId xmlns:a16="http://schemas.microsoft.com/office/drawing/2014/main" id="{4A634974-849F-A24B-05C2-ABF3B527D477}"/>
              </a:ext>
            </a:extLst>
          </p:cNvPr>
          <p:cNvSpPr/>
          <p:nvPr/>
        </p:nvSpPr>
        <p:spPr bwMode="auto">
          <a:xfrm>
            <a:off x="9511813" y="2516223"/>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Continuous learning</a:t>
            </a:r>
          </a:p>
        </p:txBody>
      </p:sp>
      <p:sp>
        <p:nvSpPr>
          <p:cNvPr id="32" name="Rounded Rectangle 31">
            <a:extLst>
              <a:ext uri="{FF2B5EF4-FFF2-40B4-BE49-F238E27FC236}">
                <a16:creationId xmlns:a16="http://schemas.microsoft.com/office/drawing/2014/main" id="{2BCD030D-8BC0-BC01-23BC-9E479B75A96C}"/>
              </a:ext>
            </a:extLst>
          </p:cNvPr>
          <p:cNvSpPr/>
          <p:nvPr/>
        </p:nvSpPr>
        <p:spPr bwMode="auto">
          <a:xfrm>
            <a:off x="8229255" y="3307285"/>
            <a:ext cx="201845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Stakeholder communication</a:t>
            </a:r>
          </a:p>
        </p:txBody>
      </p:sp>
      <p:sp>
        <p:nvSpPr>
          <p:cNvPr id="8" name="Rounded Rectangle 7">
            <a:extLst>
              <a:ext uri="{FF2B5EF4-FFF2-40B4-BE49-F238E27FC236}">
                <a16:creationId xmlns:a16="http://schemas.microsoft.com/office/drawing/2014/main" id="{32A25205-7D84-72FB-7B88-588EC51B125C}"/>
              </a:ext>
            </a:extLst>
          </p:cNvPr>
          <p:cNvSpPr/>
          <p:nvPr/>
        </p:nvSpPr>
        <p:spPr bwMode="auto">
          <a:xfrm>
            <a:off x="7432870" y="4080386"/>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Technology adoption</a:t>
            </a:r>
          </a:p>
        </p:txBody>
      </p:sp>
      <p:sp>
        <p:nvSpPr>
          <p:cNvPr id="24" name="Rounded Rectangle 23">
            <a:extLst>
              <a:ext uri="{FF2B5EF4-FFF2-40B4-BE49-F238E27FC236}">
                <a16:creationId xmlns:a16="http://schemas.microsoft.com/office/drawing/2014/main" id="{6973CB6C-B3D9-5273-3B2A-57E545300F9B}"/>
              </a:ext>
            </a:extLst>
          </p:cNvPr>
          <p:cNvSpPr/>
          <p:nvPr/>
        </p:nvSpPr>
        <p:spPr bwMode="auto">
          <a:xfrm>
            <a:off x="9274889" y="4098347"/>
            <a:ext cx="1838654"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Strategic decision-making</a:t>
            </a:r>
          </a:p>
        </p:txBody>
      </p:sp>
      <p:sp>
        <p:nvSpPr>
          <p:cNvPr id="35" name="Rounded Rectangle 34">
            <a:extLst>
              <a:ext uri="{FF2B5EF4-FFF2-40B4-BE49-F238E27FC236}">
                <a16:creationId xmlns:a16="http://schemas.microsoft.com/office/drawing/2014/main" id="{70CDB891-A8A7-AB60-2C31-3BC095105245}"/>
              </a:ext>
            </a:extLst>
          </p:cNvPr>
          <p:cNvSpPr/>
          <p:nvPr/>
        </p:nvSpPr>
        <p:spPr bwMode="auto">
          <a:xfrm>
            <a:off x="8160232" y="4874722"/>
            <a:ext cx="2245639" cy="640080"/>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Globalization and international finance</a:t>
            </a:r>
          </a:p>
        </p:txBody>
      </p:sp>
      <p:sp>
        <p:nvSpPr>
          <p:cNvPr id="14" name="Rounded Rectangle 3">
            <a:extLst>
              <a:ext uri="{FF2B5EF4-FFF2-40B4-BE49-F238E27FC236}">
                <a16:creationId xmlns:a16="http://schemas.microsoft.com/office/drawing/2014/main" id="{9123AFF0-A996-75A5-ACF1-311E83AF86B8}"/>
              </a:ext>
            </a:extLst>
          </p:cNvPr>
          <p:cNvSpPr/>
          <p:nvPr/>
        </p:nvSpPr>
        <p:spPr bwMode="auto">
          <a:xfrm>
            <a:off x="9788454" y="5698203"/>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Accounting</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Standards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Tree>
    <p:extLst>
      <p:ext uri="{BB962C8B-B14F-4D97-AF65-F5344CB8AC3E}">
        <p14:creationId xmlns:p14="http://schemas.microsoft.com/office/powerpoint/2010/main" val="42743997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childTnLst>
                                </p:cTn>
                              </p:par>
                              <p:par>
                                <p:cTn id="8" presetID="6" presetClass="emph" presetSubtype="0" accel="100000" autoRev="1" fill="hold" grpId="1" nodeType="withEffect">
                                  <p:stCondLst>
                                    <p:cond delay="0"/>
                                  </p:stCondLst>
                                  <p:childTnLst>
                                    <p:animScale>
                                      <p:cBhvr>
                                        <p:cTn id="9" dur="400" fill="hold"/>
                                        <p:tgtEl>
                                          <p:spTgt spid="31"/>
                                        </p:tgtEl>
                                      </p:cBhvr>
                                      <p:by x="90000" y="90000"/>
                                    </p:animScale>
                                  </p:childTnLst>
                                </p:cTn>
                              </p:par>
                              <p:par>
                                <p:cTn id="10" presetID="10" presetClass="entr" presetSubtype="0"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ccel="100000" autoRev="1" fill="hold" grpId="1" nodeType="withEffect">
                                  <p:stCondLst>
                                    <p:cond delay="0"/>
                                  </p:stCondLst>
                                  <p:childTnLst>
                                    <p:animScale>
                                      <p:cBhvr>
                                        <p:cTn id="14" dur="400" fill="hold"/>
                                        <p:tgtEl>
                                          <p:spTgt spid="9"/>
                                        </p:tgtEl>
                                      </p:cBhvr>
                                      <p:by x="90000" y="90000"/>
                                    </p:animScale>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400"/>
                                        <p:tgtEl>
                                          <p:spTgt spid="4"/>
                                        </p:tgtEl>
                                      </p:cBhvr>
                                    </p:animEffect>
                                  </p:childTnLst>
                                </p:cTn>
                              </p:par>
                              <p:par>
                                <p:cTn id="18" presetID="6" presetClass="emph" presetSubtype="0" accel="100000" autoRev="1" fill="hold" grpId="1" nodeType="withEffect">
                                  <p:stCondLst>
                                    <p:cond delay="0"/>
                                  </p:stCondLst>
                                  <p:childTnLst>
                                    <p:animScale>
                                      <p:cBhvr>
                                        <p:cTn id="19" dur="400" fill="hold"/>
                                        <p:tgtEl>
                                          <p:spTgt spid="4"/>
                                        </p:tgtEl>
                                      </p:cBhvr>
                                      <p:by x="90000" y="90000"/>
                                    </p:animScale>
                                  </p:childTnLst>
                                </p:cTn>
                              </p:par>
                              <p:par>
                                <p:cTn id="20" presetID="10" presetClass="entr" presetSubtype="0"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400"/>
                                        <p:tgtEl>
                                          <p:spTgt spid="26"/>
                                        </p:tgtEl>
                                      </p:cBhvr>
                                    </p:animEffect>
                                  </p:childTnLst>
                                </p:cTn>
                              </p:par>
                              <p:par>
                                <p:cTn id="23" presetID="6" presetClass="emph" presetSubtype="0" accel="100000" autoRev="1" fill="hold" grpId="1" nodeType="withEffect">
                                  <p:stCondLst>
                                    <p:cond delay="0"/>
                                  </p:stCondLst>
                                  <p:childTnLst>
                                    <p:animScale>
                                      <p:cBhvr>
                                        <p:cTn id="24" dur="400" fill="hold"/>
                                        <p:tgtEl>
                                          <p:spTgt spid="26"/>
                                        </p:tgtEl>
                                      </p:cBhvr>
                                      <p:by x="90000" y="90000"/>
                                    </p:animScale>
                                  </p:childTnLst>
                                </p:cTn>
                              </p:par>
                              <p:par>
                                <p:cTn id="25" presetID="10" presetClass="entr" presetSubtype="0" fill="hold" grpId="0" nodeType="withEffect">
                                  <p:stCondLst>
                                    <p:cond delay="4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400"/>
                                        <p:tgtEl>
                                          <p:spTgt spid="33"/>
                                        </p:tgtEl>
                                      </p:cBhvr>
                                    </p:animEffect>
                                  </p:childTnLst>
                                </p:cTn>
                              </p:par>
                              <p:par>
                                <p:cTn id="28" presetID="6" presetClass="emph" presetSubtype="0" accel="100000" autoRev="1" fill="hold" grpId="1" nodeType="withEffect">
                                  <p:stCondLst>
                                    <p:cond delay="0"/>
                                  </p:stCondLst>
                                  <p:childTnLst>
                                    <p:animScale>
                                      <p:cBhvr>
                                        <p:cTn id="29" dur="400" fill="hold"/>
                                        <p:tgtEl>
                                          <p:spTgt spid="33"/>
                                        </p:tgtEl>
                                      </p:cBhvr>
                                      <p:by x="90000" y="90000"/>
                                    </p:animScale>
                                  </p:childTnLst>
                                </p:cTn>
                              </p:par>
                              <p:par>
                                <p:cTn id="30" presetID="10" presetClass="entr" presetSubtype="0"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400"/>
                                        <p:tgtEl>
                                          <p:spTgt spid="19"/>
                                        </p:tgtEl>
                                      </p:cBhvr>
                                    </p:animEffect>
                                  </p:childTnLst>
                                </p:cTn>
                              </p:par>
                              <p:par>
                                <p:cTn id="33" presetID="6" presetClass="emph" presetSubtype="0" accel="100000" autoRev="1" fill="hold" grpId="1" nodeType="withEffect">
                                  <p:stCondLst>
                                    <p:cond delay="0"/>
                                  </p:stCondLst>
                                  <p:childTnLst>
                                    <p:animScale>
                                      <p:cBhvr>
                                        <p:cTn id="34" dur="400" fill="hold"/>
                                        <p:tgtEl>
                                          <p:spTgt spid="19"/>
                                        </p:tgtEl>
                                      </p:cBhvr>
                                      <p:by x="90000" y="90000"/>
                                    </p:animScale>
                                  </p:childTnLst>
                                </p:cTn>
                              </p:par>
                              <p:par>
                                <p:cTn id="35" presetID="10" presetClass="entr" presetSubtype="0" fill="hold" grpId="0"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
                                        <p:tgtEl>
                                          <p:spTgt spid="6"/>
                                        </p:tgtEl>
                                      </p:cBhvr>
                                    </p:animEffect>
                                  </p:childTnLst>
                                </p:cTn>
                              </p:par>
                              <p:par>
                                <p:cTn id="38" presetID="6" presetClass="emph" presetSubtype="0" accel="100000" autoRev="1" fill="hold" grpId="1" nodeType="withEffect">
                                  <p:stCondLst>
                                    <p:cond delay="0"/>
                                  </p:stCondLst>
                                  <p:childTnLst>
                                    <p:animScale>
                                      <p:cBhvr>
                                        <p:cTn id="39" dur="400" fill="hold"/>
                                        <p:tgtEl>
                                          <p:spTgt spid="6"/>
                                        </p:tgtEl>
                                      </p:cBhvr>
                                      <p:by x="90000" y="90000"/>
                                    </p:animScale>
                                  </p:childTnLst>
                                </p:cTn>
                              </p:par>
                              <p:par>
                                <p:cTn id="40" presetID="10" presetClass="entr" presetSubtype="0"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400"/>
                                        <p:tgtEl>
                                          <p:spTgt spid="34"/>
                                        </p:tgtEl>
                                      </p:cBhvr>
                                    </p:animEffect>
                                  </p:childTnLst>
                                </p:cTn>
                              </p:par>
                              <p:par>
                                <p:cTn id="43" presetID="6" presetClass="emph" presetSubtype="0" accel="100000" autoRev="1" fill="hold" grpId="1" nodeType="withEffect">
                                  <p:stCondLst>
                                    <p:cond delay="0"/>
                                  </p:stCondLst>
                                  <p:childTnLst>
                                    <p:animScale>
                                      <p:cBhvr>
                                        <p:cTn id="44" dur="400" fill="hold"/>
                                        <p:tgtEl>
                                          <p:spTgt spid="34"/>
                                        </p:tgtEl>
                                      </p:cBhvr>
                                      <p:by x="90000" y="90000"/>
                                    </p:animScale>
                                  </p:childTnLst>
                                </p:cTn>
                              </p:par>
                              <p:par>
                                <p:cTn id="45" presetID="10" presetClass="entr" presetSubtype="0" fill="hold" grpId="0" nodeType="withEffect">
                                  <p:stCondLst>
                                    <p:cond delay="4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400"/>
                                        <p:tgtEl>
                                          <p:spTgt spid="32"/>
                                        </p:tgtEl>
                                      </p:cBhvr>
                                    </p:animEffect>
                                  </p:childTnLst>
                                </p:cTn>
                              </p:par>
                              <p:par>
                                <p:cTn id="48" presetID="6" presetClass="emph" presetSubtype="0" accel="100000" autoRev="1" fill="hold" grpId="1" nodeType="withEffect">
                                  <p:stCondLst>
                                    <p:cond delay="0"/>
                                  </p:stCondLst>
                                  <p:childTnLst>
                                    <p:animScale>
                                      <p:cBhvr>
                                        <p:cTn id="49" dur="400" fill="hold"/>
                                        <p:tgtEl>
                                          <p:spTgt spid="32"/>
                                        </p:tgtEl>
                                      </p:cBhvr>
                                      <p:by x="90000" y="90000"/>
                                    </p:animScale>
                                  </p:childTnLst>
                                </p:cTn>
                              </p:par>
                              <p:par>
                                <p:cTn id="50" presetID="10"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400"/>
                                        <p:tgtEl>
                                          <p:spTgt spid="8"/>
                                        </p:tgtEl>
                                      </p:cBhvr>
                                    </p:animEffect>
                                  </p:childTnLst>
                                </p:cTn>
                              </p:par>
                              <p:par>
                                <p:cTn id="53" presetID="6" presetClass="emph" presetSubtype="0" accel="100000" autoRev="1" fill="hold" grpId="1" nodeType="withEffect">
                                  <p:stCondLst>
                                    <p:cond delay="0"/>
                                  </p:stCondLst>
                                  <p:childTnLst>
                                    <p:animScale>
                                      <p:cBhvr>
                                        <p:cTn id="54" dur="400" fill="hold"/>
                                        <p:tgtEl>
                                          <p:spTgt spid="8"/>
                                        </p:tgtEl>
                                      </p:cBhvr>
                                      <p:by x="90000" y="90000"/>
                                    </p:animScale>
                                  </p:childTnLst>
                                </p:cTn>
                              </p:par>
                              <p:par>
                                <p:cTn id="55" presetID="10"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400"/>
                                        <p:tgtEl>
                                          <p:spTgt spid="24"/>
                                        </p:tgtEl>
                                      </p:cBhvr>
                                    </p:animEffect>
                                  </p:childTnLst>
                                </p:cTn>
                              </p:par>
                              <p:par>
                                <p:cTn id="58" presetID="6" presetClass="emph" presetSubtype="0" accel="100000" autoRev="1" fill="hold" grpId="1" nodeType="withEffect">
                                  <p:stCondLst>
                                    <p:cond delay="0"/>
                                  </p:stCondLst>
                                  <p:childTnLst>
                                    <p:animScale>
                                      <p:cBhvr>
                                        <p:cTn id="59" dur="400" fill="hold"/>
                                        <p:tgtEl>
                                          <p:spTgt spid="24"/>
                                        </p:tgtEl>
                                      </p:cBhvr>
                                      <p:by x="90000" y="90000"/>
                                    </p:animScale>
                                  </p:childTnLst>
                                </p:cTn>
                              </p:par>
                              <p:par>
                                <p:cTn id="60" presetID="10" presetClass="entr" presetSubtype="0"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400"/>
                                        <p:tgtEl>
                                          <p:spTgt spid="35"/>
                                        </p:tgtEl>
                                      </p:cBhvr>
                                    </p:animEffect>
                                  </p:childTnLst>
                                </p:cTn>
                              </p:par>
                              <p:par>
                                <p:cTn id="63" presetID="6" presetClass="emph" presetSubtype="0" accel="100000" autoRev="1" fill="hold" grpId="1" nodeType="withEffect">
                                  <p:stCondLst>
                                    <p:cond delay="0"/>
                                  </p:stCondLst>
                                  <p:childTnLst>
                                    <p:animScale>
                                      <p:cBhvr>
                                        <p:cTn id="64" dur="400" fill="hold"/>
                                        <p:tgtEl>
                                          <p:spTgt spid="35"/>
                                        </p:tgtEl>
                                      </p:cBhvr>
                                      <p:by x="90000" y="90000"/>
                                    </p:animScale>
                                  </p:childTnLst>
                                </p:cTn>
                              </p:par>
                              <p:par>
                                <p:cTn id="65" presetID="10" presetClass="entr" presetSubtype="0" fill="hold" grpId="0" nodeType="withEffect">
                                  <p:stCondLst>
                                    <p:cond delay="4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400"/>
                                        <p:tgtEl>
                                          <p:spTgt spid="3"/>
                                        </p:tgtEl>
                                      </p:cBhvr>
                                    </p:animEffect>
                                  </p:childTnLst>
                                </p:cTn>
                              </p:par>
                              <p:par>
                                <p:cTn id="68" presetID="6" presetClass="emph" presetSubtype="0" accel="100000" autoRev="1" fill="hold" grpId="1" nodeType="withEffect">
                                  <p:stCondLst>
                                    <p:cond delay="0"/>
                                  </p:stCondLst>
                                  <p:childTnLst>
                                    <p:animScale>
                                      <p:cBhvr>
                                        <p:cTn id="69" dur="400" fill="hold"/>
                                        <p:tgtEl>
                                          <p:spTgt spid="3"/>
                                        </p:tgtEl>
                                      </p:cBhvr>
                                      <p:by x="90000" y="90000"/>
                                    </p:animScale>
                                  </p:childTnLst>
                                </p:cTn>
                              </p:par>
                              <p:par>
                                <p:cTn id="70" presetID="10" presetClass="entr" presetSubtype="0" fill="hold" grpId="0" nodeType="withEffect">
                                  <p:stCondLst>
                                    <p:cond delay="40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400"/>
                                        <p:tgtEl>
                                          <p:spTgt spid="11"/>
                                        </p:tgtEl>
                                      </p:cBhvr>
                                    </p:animEffect>
                                  </p:childTnLst>
                                </p:cTn>
                              </p:par>
                              <p:par>
                                <p:cTn id="73" presetID="6" presetClass="emph" presetSubtype="0" accel="100000" autoRev="1" fill="hold" grpId="1" nodeType="withEffect">
                                  <p:stCondLst>
                                    <p:cond delay="0"/>
                                  </p:stCondLst>
                                  <p:childTnLst>
                                    <p:animScale>
                                      <p:cBhvr>
                                        <p:cTn id="74" dur="400" fill="hold"/>
                                        <p:tgtEl>
                                          <p:spTgt spid="11"/>
                                        </p:tgtEl>
                                      </p:cBhvr>
                                      <p:by x="90000" y="90000"/>
                                    </p:animScale>
                                  </p:childTnLst>
                                </p:cTn>
                              </p:par>
                              <p:par>
                                <p:cTn id="75" presetID="10" presetClass="entr" presetSubtype="0" fill="hold" grpId="0" nodeType="withEffect">
                                  <p:stCondLst>
                                    <p:cond delay="400"/>
                                  </p:stCondLst>
                                  <p:childTnLst>
                                    <p:set>
                                      <p:cBhvr>
                                        <p:cTn id="76" dur="1" fill="hold">
                                          <p:stCondLst>
                                            <p:cond delay="0"/>
                                          </p:stCondLst>
                                        </p:cTn>
                                        <p:tgtEl>
                                          <p:spTgt spid="12"/>
                                        </p:tgtEl>
                                        <p:attrNameLst>
                                          <p:attrName>style.visibility</p:attrName>
                                        </p:attrNameLst>
                                      </p:cBhvr>
                                      <p:to>
                                        <p:strVal val="visible"/>
                                      </p:to>
                                    </p:set>
                                    <p:animEffect transition="in" filter="fade">
                                      <p:cBhvr>
                                        <p:cTn id="77" dur="400"/>
                                        <p:tgtEl>
                                          <p:spTgt spid="12"/>
                                        </p:tgtEl>
                                      </p:cBhvr>
                                    </p:animEffect>
                                  </p:childTnLst>
                                </p:cTn>
                              </p:par>
                              <p:par>
                                <p:cTn id="78" presetID="6" presetClass="emph" presetSubtype="0" accel="100000" autoRev="1" fill="hold" grpId="1" nodeType="withEffect">
                                  <p:stCondLst>
                                    <p:cond delay="0"/>
                                  </p:stCondLst>
                                  <p:childTnLst>
                                    <p:animScale>
                                      <p:cBhvr>
                                        <p:cTn id="79" dur="400" fill="hold"/>
                                        <p:tgtEl>
                                          <p:spTgt spid="12"/>
                                        </p:tgtEl>
                                      </p:cBhvr>
                                      <p:by x="90000" y="90000"/>
                                    </p:animScale>
                                  </p:childTnLst>
                                </p:cTn>
                              </p:par>
                              <p:par>
                                <p:cTn id="80" presetID="10" presetClass="entr" presetSubtype="0" fill="hold" grpId="0" nodeType="withEffect">
                                  <p:stCondLst>
                                    <p:cond delay="40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400"/>
                                        <p:tgtEl>
                                          <p:spTgt spid="13"/>
                                        </p:tgtEl>
                                      </p:cBhvr>
                                    </p:animEffect>
                                  </p:childTnLst>
                                </p:cTn>
                              </p:par>
                              <p:par>
                                <p:cTn id="83" presetID="6" presetClass="emph" presetSubtype="0" accel="100000" autoRev="1" fill="hold" grpId="1" nodeType="withEffect">
                                  <p:stCondLst>
                                    <p:cond delay="0"/>
                                  </p:stCondLst>
                                  <p:childTnLst>
                                    <p:animScale>
                                      <p:cBhvr>
                                        <p:cTn id="84" dur="400" fill="hold"/>
                                        <p:tgtEl>
                                          <p:spTgt spid="13"/>
                                        </p:tgtEl>
                                      </p:cBhvr>
                                      <p:by x="90000" y="90000"/>
                                    </p:animScale>
                                  </p:childTnLst>
                                </p:cTn>
                              </p:par>
                              <p:par>
                                <p:cTn id="85" presetID="10" presetClass="entr" presetSubtype="0" fill="hold" grpId="0" nodeType="withEffect">
                                  <p:stCondLst>
                                    <p:cond delay="400"/>
                                  </p:stCondLst>
                                  <p:childTnLst>
                                    <p:set>
                                      <p:cBhvr>
                                        <p:cTn id="86" dur="1" fill="hold">
                                          <p:stCondLst>
                                            <p:cond delay="0"/>
                                          </p:stCondLst>
                                        </p:cTn>
                                        <p:tgtEl>
                                          <p:spTgt spid="14"/>
                                        </p:tgtEl>
                                        <p:attrNameLst>
                                          <p:attrName>style.visibility</p:attrName>
                                        </p:attrNameLst>
                                      </p:cBhvr>
                                      <p:to>
                                        <p:strVal val="visible"/>
                                      </p:to>
                                    </p:set>
                                    <p:animEffect transition="in" filter="fade">
                                      <p:cBhvr>
                                        <p:cTn id="87" dur="400"/>
                                        <p:tgtEl>
                                          <p:spTgt spid="14"/>
                                        </p:tgtEl>
                                      </p:cBhvr>
                                    </p:animEffect>
                                  </p:childTnLst>
                                </p:cTn>
                              </p:par>
                              <p:par>
                                <p:cTn id="88" presetID="6" presetClass="emph" presetSubtype="0" accel="100000" autoRev="1" fill="hold" grpId="1" nodeType="withEffect">
                                  <p:stCondLst>
                                    <p:cond delay="0"/>
                                  </p:stCondLst>
                                  <p:childTnLst>
                                    <p:animScale>
                                      <p:cBhvr>
                                        <p:cTn id="89" dur="400" fill="hold"/>
                                        <p:tgtEl>
                                          <p:spTgt spid="14"/>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11" grpId="0" animBg="1"/>
      <p:bldP spid="11" grpId="1" animBg="1"/>
      <p:bldP spid="4" grpId="0" animBg="1"/>
      <p:bldP spid="4" grpId="1" animBg="1"/>
      <p:bldP spid="9" grpId="0" animBg="1"/>
      <p:bldP spid="9" grpId="1" animBg="1"/>
      <p:bldP spid="3" grpId="0" animBg="1"/>
      <p:bldP spid="3" grpId="1" animBg="1"/>
      <p:bldP spid="26" grpId="0" animBg="1"/>
      <p:bldP spid="26" grpId="1" animBg="1"/>
      <p:bldP spid="33" grpId="0" animBg="1"/>
      <p:bldP spid="33" grpId="1" animBg="1"/>
      <p:bldP spid="19" grpId="0" animBg="1"/>
      <p:bldP spid="19" grpId="1" animBg="1"/>
      <p:bldP spid="12" grpId="0" animBg="1"/>
      <p:bldP spid="12" grpId="1" animBg="1"/>
      <p:bldP spid="13" grpId="0" animBg="1"/>
      <p:bldP spid="13" grpId="1" animBg="1"/>
      <p:bldP spid="6" grpId="0" animBg="1"/>
      <p:bldP spid="6" grpId="1" animBg="1"/>
      <p:bldP spid="34" grpId="0" animBg="1"/>
      <p:bldP spid="34" grpId="1" animBg="1"/>
      <p:bldP spid="32" grpId="0" animBg="1"/>
      <p:bldP spid="32" grpId="1" animBg="1"/>
      <p:bldP spid="8" grpId="0" animBg="1"/>
      <p:bldP spid="8" grpId="1" animBg="1"/>
      <p:bldP spid="24" grpId="0" animBg="1"/>
      <p:bldP spid="24" grpId="1" animBg="1"/>
      <p:bldP spid="35" grpId="0" animBg="1"/>
      <p:bldP spid="35" grpId="1" animBg="1"/>
      <p:bldP spid="14" grpId="0" animBg="1"/>
      <p:bldP spid="14"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2A85B-EA65-A28F-FB0B-BA4E6C0C0878}"/>
              </a:ext>
            </a:extLst>
          </p:cNvPr>
          <p:cNvSpPr>
            <a:spLocks noGrp="1"/>
          </p:cNvSpPr>
          <p:nvPr>
            <p:ph type="title"/>
          </p:nvPr>
        </p:nvSpPr>
        <p:spPr>
          <a:xfrm>
            <a:off x="588263" y="457200"/>
            <a:ext cx="11018520" cy="553998"/>
          </a:xfrm>
        </p:spPr>
        <p:txBody>
          <a:bodyPr/>
          <a:lstStyle/>
          <a:p>
            <a:pPr algn="ctr"/>
            <a:r>
              <a:rPr lang="en-US"/>
              <a:t>A lot goes into closing the deal </a:t>
            </a:r>
          </a:p>
        </p:txBody>
      </p:sp>
      <p:sp>
        <p:nvSpPr>
          <p:cNvPr id="31" name="Rectangle: Rounded Corners 3">
            <a:extLst>
              <a:ext uri="{FF2B5EF4-FFF2-40B4-BE49-F238E27FC236}">
                <a16:creationId xmlns:a16="http://schemas.microsoft.com/office/drawing/2014/main" id="{D66E5F59-3C26-2396-56AA-0015B3A569FE}"/>
              </a:ext>
            </a:extLst>
          </p:cNvPr>
          <p:cNvSpPr/>
          <p:nvPr/>
        </p:nvSpPr>
        <p:spPr bwMode="auto">
          <a:xfrm>
            <a:off x="3472136" y="1331268"/>
            <a:ext cx="5247729" cy="614802"/>
          </a:xfrm>
          <a:prstGeom prst="roundRect">
            <a:avLst>
              <a:gd name="adj" fmla="val 11366"/>
            </a:avLst>
          </a:prstGeom>
          <a:gradFill>
            <a:gsLst>
              <a:gs pos="42000">
                <a:schemeClr val="accent1"/>
              </a:gs>
              <a:gs pos="0">
                <a:srgbClr val="4DDBF8"/>
              </a:gs>
              <a:gs pos="80000">
                <a:srgbClr val="8678D6"/>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Commercial teams have a lot to manage: </a:t>
            </a:r>
          </a:p>
        </p:txBody>
      </p:sp>
      <p:sp>
        <p:nvSpPr>
          <p:cNvPr id="4" name="Rounded Rectangle 3">
            <a:extLst>
              <a:ext uri="{FF2B5EF4-FFF2-40B4-BE49-F238E27FC236}">
                <a16:creationId xmlns:a16="http://schemas.microsoft.com/office/drawing/2014/main" id="{A340CBB4-D66D-210C-39EA-A40A2DB9B2DC}"/>
              </a:ext>
            </a:extLst>
          </p:cNvPr>
          <p:cNvSpPr/>
          <p:nvPr/>
        </p:nvSpPr>
        <p:spPr bwMode="auto">
          <a:xfrm>
            <a:off x="2427580" y="2454223"/>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Procurement strategy</a:t>
            </a:r>
          </a:p>
        </p:txBody>
      </p:sp>
      <p:sp>
        <p:nvSpPr>
          <p:cNvPr id="9" name="Rounded Rectangle 8">
            <a:extLst>
              <a:ext uri="{FF2B5EF4-FFF2-40B4-BE49-F238E27FC236}">
                <a16:creationId xmlns:a16="http://schemas.microsoft.com/office/drawing/2014/main" id="{473EB487-34B5-BBB2-9862-E85427EB3538}"/>
              </a:ext>
            </a:extLst>
          </p:cNvPr>
          <p:cNvSpPr/>
          <p:nvPr/>
        </p:nvSpPr>
        <p:spPr bwMode="auto">
          <a:xfrm>
            <a:off x="829301" y="3170026"/>
            <a:ext cx="195231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Market research</a:t>
            </a:r>
          </a:p>
        </p:txBody>
      </p:sp>
      <p:sp>
        <p:nvSpPr>
          <p:cNvPr id="3" name="Rounded Rectangle 2">
            <a:extLst>
              <a:ext uri="{FF2B5EF4-FFF2-40B4-BE49-F238E27FC236}">
                <a16:creationId xmlns:a16="http://schemas.microsoft.com/office/drawing/2014/main" id="{487D2147-35A4-B164-A6FD-4B8ED63B33EC}"/>
              </a:ext>
            </a:extLst>
          </p:cNvPr>
          <p:cNvSpPr/>
          <p:nvPr/>
        </p:nvSpPr>
        <p:spPr bwMode="auto">
          <a:xfrm>
            <a:off x="2952956" y="3188843"/>
            <a:ext cx="1677064" cy="604062"/>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Supplier relationships</a:t>
            </a:r>
          </a:p>
        </p:txBody>
      </p:sp>
      <p:sp>
        <p:nvSpPr>
          <p:cNvPr id="26" name="Rounded Rectangle 25">
            <a:extLst>
              <a:ext uri="{FF2B5EF4-FFF2-40B4-BE49-F238E27FC236}">
                <a16:creationId xmlns:a16="http://schemas.microsoft.com/office/drawing/2014/main" id="{33F96970-5E19-1BE2-ED10-098C78640AC8}"/>
              </a:ext>
            </a:extLst>
          </p:cNvPr>
          <p:cNvSpPr/>
          <p:nvPr/>
        </p:nvSpPr>
        <p:spPr bwMode="auto">
          <a:xfrm>
            <a:off x="1784733" y="3967886"/>
            <a:ext cx="220517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Tender process</a:t>
            </a:r>
          </a:p>
        </p:txBody>
      </p:sp>
      <p:sp>
        <p:nvSpPr>
          <p:cNvPr id="33" name="Rounded Rectangle 32">
            <a:extLst>
              <a:ext uri="{FF2B5EF4-FFF2-40B4-BE49-F238E27FC236}">
                <a16:creationId xmlns:a16="http://schemas.microsoft.com/office/drawing/2014/main" id="{41E4CD9E-AD5C-1753-DE24-771778650C1C}"/>
              </a:ext>
            </a:extLst>
          </p:cNvPr>
          <p:cNvSpPr/>
          <p:nvPr/>
        </p:nvSpPr>
        <p:spPr bwMode="auto">
          <a:xfrm>
            <a:off x="829301" y="4763503"/>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Objection handling</a:t>
            </a:r>
          </a:p>
        </p:txBody>
      </p:sp>
      <p:sp>
        <p:nvSpPr>
          <p:cNvPr id="19" name="Rounded Rectangle 18">
            <a:extLst>
              <a:ext uri="{FF2B5EF4-FFF2-40B4-BE49-F238E27FC236}">
                <a16:creationId xmlns:a16="http://schemas.microsoft.com/office/drawing/2014/main" id="{4D6ED9E8-C377-D3E6-D794-621F25E4E529}"/>
              </a:ext>
            </a:extLst>
          </p:cNvPr>
          <p:cNvSpPr/>
          <p:nvPr/>
        </p:nvSpPr>
        <p:spPr bwMode="auto">
          <a:xfrm>
            <a:off x="2680186" y="4782417"/>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Proposal evaluation</a:t>
            </a:r>
          </a:p>
        </p:txBody>
      </p:sp>
      <p:sp>
        <p:nvSpPr>
          <p:cNvPr id="6" name="Rounded Rectangle 5">
            <a:extLst>
              <a:ext uri="{FF2B5EF4-FFF2-40B4-BE49-F238E27FC236}">
                <a16:creationId xmlns:a16="http://schemas.microsoft.com/office/drawing/2014/main" id="{A1A98A51-814D-C806-35F9-47D4CBC65FD8}"/>
              </a:ext>
            </a:extLst>
          </p:cNvPr>
          <p:cNvSpPr/>
          <p:nvPr/>
        </p:nvSpPr>
        <p:spPr bwMode="auto">
          <a:xfrm>
            <a:off x="7168419" y="2516223"/>
            <a:ext cx="220596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Contract negotiation</a:t>
            </a:r>
          </a:p>
        </p:txBody>
      </p:sp>
      <p:sp>
        <p:nvSpPr>
          <p:cNvPr id="34" name="Rounded Rectangle 33">
            <a:extLst>
              <a:ext uri="{FF2B5EF4-FFF2-40B4-BE49-F238E27FC236}">
                <a16:creationId xmlns:a16="http://schemas.microsoft.com/office/drawing/2014/main" id="{4A634974-849F-A24B-05C2-ABF3B527D477}"/>
              </a:ext>
            </a:extLst>
          </p:cNvPr>
          <p:cNvSpPr/>
          <p:nvPr/>
        </p:nvSpPr>
        <p:spPr bwMode="auto">
          <a:xfrm>
            <a:off x="9511813" y="2516223"/>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Contract performance</a:t>
            </a:r>
          </a:p>
        </p:txBody>
      </p:sp>
      <p:sp>
        <p:nvSpPr>
          <p:cNvPr id="32" name="Rounded Rectangle 31">
            <a:extLst>
              <a:ext uri="{FF2B5EF4-FFF2-40B4-BE49-F238E27FC236}">
                <a16:creationId xmlns:a16="http://schemas.microsoft.com/office/drawing/2014/main" id="{2BCD030D-8BC0-BC01-23BC-9E479B75A96C}"/>
              </a:ext>
            </a:extLst>
          </p:cNvPr>
          <p:cNvSpPr/>
          <p:nvPr/>
        </p:nvSpPr>
        <p:spPr bwMode="auto">
          <a:xfrm>
            <a:off x="8229255" y="3307285"/>
            <a:ext cx="201845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rgbClr val="000000"/>
                </a:solidFill>
                <a:latin typeface="Segoe UI"/>
                <a:cs typeface="Segoe UI" pitchFamily="34" charset="0"/>
              </a:rPr>
              <a:t>Risk management strategies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8" name="Rounded Rectangle 7">
            <a:extLst>
              <a:ext uri="{FF2B5EF4-FFF2-40B4-BE49-F238E27FC236}">
                <a16:creationId xmlns:a16="http://schemas.microsoft.com/office/drawing/2014/main" id="{32A25205-7D84-72FB-7B88-588EC51B125C}"/>
              </a:ext>
            </a:extLst>
          </p:cNvPr>
          <p:cNvSpPr/>
          <p:nvPr/>
        </p:nvSpPr>
        <p:spPr bwMode="auto">
          <a:xfrm>
            <a:off x="7432870" y="4080386"/>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rgbClr val="000000"/>
                </a:solidFill>
                <a:latin typeface="Segoe UI"/>
                <a:cs typeface="Segoe UI" pitchFamily="34" charset="0"/>
              </a:rPr>
              <a:t>Procurement disputes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4" name="Rounded Rectangle 23">
            <a:extLst>
              <a:ext uri="{FF2B5EF4-FFF2-40B4-BE49-F238E27FC236}">
                <a16:creationId xmlns:a16="http://schemas.microsoft.com/office/drawing/2014/main" id="{6973CB6C-B3D9-5273-3B2A-57E545300F9B}"/>
              </a:ext>
            </a:extLst>
          </p:cNvPr>
          <p:cNvSpPr/>
          <p:nvPr/>
        </p:nvSpPr>
        <p:spPr bwMode="auto">
          <a:xfrm>
            <a:off x="9274889" y="4098347"/>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Sustainable procurement</a:t>
            </a:r>
          </a:p>
        </p:txBody>
      </p:sp>
      <p:sp>
        <p:nvSpPr>
          <p:cNvPr id="35" name="Rounded Rectangle 34">
            <a:extLst>
              <a:ext uri="{FF2B5EF4-FFF2-40B4-BE49-F238E27FC236}">
                <a16:creationId xmlns:a16="http://schemas.microsoft.com/office/drawing/2014/main" id="{70CDB891-A8A7-AB60-2C31-3BC095105245}"/>
              </a:ext>
            </a:extLst>
          </p:cNvPr>
          <p:cNvSpPr/>
          <p:nvPr/>
        </p:nvSpPr>
        <p:spPr bwMode="auto">
          <a:xfrm>
            <a:off x="8160233" y="4874722"/>
            <a:ext cx="2011680" cy="640080"/>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Stakeholder engagement</a:t>
            </a:r>
          </a:p>
        </p:txBody>
      </p:sp>
      <p:sp>
        <p:nvSpPr>
          <p:cNvPr id="5" name="Rounded Rectangle 3">
            <a:extLst>
              <a:ext uri="{FF2B5EF4-FFF2-40B4-BE49-F238E27FC236}">
                <a16:creationId xmlns:a16="http://schemas.microsoft.com/office/drawing/2014/main" id="{A7372B69-1B06-C352-B7CD-1CE7B7D37A38}"/>
              </a:ext>
              <a:ext uri="{C183D7F6-B498-43B3-948B-1728B52AA6E4}">
                <adec:decorative xmlns:adec="http://schemas.microsoft.com/office/drawing/2017/decorative" val="1"/>
              </a:ext>
            </a:extLst>
          </p:cNvPr>
          <p:cNvSpPr/>
          <p:nvPr/>
        </p:nvSpPr>
        <p:spPr bwMode="auto">
          <a:xfrm>
            <a:off x="3248602"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7" name="Rounded Rectangle 3">
            <a:extLst>
              <a:ext uri="{FF2B5EF4-FFF2-40B4-BE49-F238E27FC236}">
                <a16:creationId xmlns:a16="http://schemas.microsoft.com/office/drawing/2014/main" id="{FDE7B4E3-16EE-910F-8684-50C4BC2D123E}"/>
              </a:ext>
              <a:ext uri="{C183D7F6-B498-43B3-948B-1728B52AA6E4}">
                <adec:decorative xmlns:adec="http://schemas.microsoft.com/office/drawing/2017/decorative" val="1"/>
              </a:ext>
            </a:extLst>
          </p:cNvPr>
          <p:cNvSpPr/>
          <p:nvPr/>
        </p:nvSpPr>
        <p:spPr bwMode="auto">
          <a:xfrm>
            <a:off x="6217575"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Rounded Rectangle 3">
            <a:extLst>
              <a:ext uri="{FF2B5EF4-FFF2-40B4-BE49-F238E27FC236}">
                <a16:creationId xmlns:a16="http://schemas.microsoft.com/office/drawing/2014/main" id="{4919EDDB-3CB5-3955-D688-936F905D2AE6}"/>
              </a:ext>
              <a:ext uri="{C183D7F6-B498-43B3-948B-1728B52AA6E4}">
                <adec:decorative xmlns:adec="http://schemas.microsoft.com/office/drawing/2017/decorative" val="1"/>
              </a:ext>
            </a:extLst>
          </p:cNvPr>
          <p:cNvSpPr/>
          <p:nvPr/>
        </p:nvSpPr>
        <p:spPr bwMode="auto">
          <a:xfrm>
            <a:off x="494684" y="1738420"/>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Rounded Rectangle 3">
            <a:extLst>
              <a:ext uri="{FF2B5EF4-FFF2-40B4-BE49-F238E27FC236}">
                <a16:creationId xmlns:a16="http://schemas.microsoft.com/office/drawing/2014/main" id="{2D11ADE6-2EED-18AE-422E-FA2DA9755374}"/>
              </a:ext>
              <a:ext uri="{C183D7F6-B498-43B3-948B-1728B52AA6E4}">
                <adec:decorative xmlns:adec="http://schemas.microsoft.com/office/drawing/2017/decorative" val="1"/>
              </a:ext>
            </a:extLst>
          </p:cNvPr>
          <p:cNvSpPr/>
          <p:nvPr/>
        </p:nvSpPr>
        <p:spPr bwMode="auto">
          <a:xfrm>
            <a:off x="9511813"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15" name="Group 14">
            <a:extLst>
              <a:ext uri="{FF2B5EF4-FFF2-40B4-BE49-F238E27FC236}">
                <a16:creationId xmlns:a16="http://schemas.microsoft.com/office/drawing/2014/main" id="{D945EB9F-3CDF-D4D2-A886-B6EDF6D939BB}"/>
              </a:ext>
              <a:ext uri="{C183D7F6-B498-43B3-948B-1728B52AA6E4}">
                <adec:decorative xmlns:adec="http://schemas.microsoft.com/office/drawing/2017/decorative" val="1"/>
              </a:ext>
            </a:extLst>
          </p:cNvPr>
          <p:cNvGrpSpPr>
            <a:grpSpLocks noChangeAspect="1"/>
          </p:cNvGrpSpPr>
          <p:nvPr/>
        </p:nvGrpSpPr>
        <p:grpSpPr>
          <a:xfrm>
            <a:off x="4486764" y="2371288"/>
            <a:ext cx="3209544" cy="3209544"/>
            <a:chOff x="448978" y="1473296"/>
            <a:chExt cx="4253520" cy="4253520"/>
          </a:xfrm>
        </p:grpSpPr>
        <p:sp>
          <p:nvSpPr>
            <p:cNvPr id="16" name="Oval 15">
              <a:extLst>
                <a:ext uri="{FF2B5EF4-FFF2-40B4-BE49-F238E27FC236}">
                  <a16:creationId xmlns:a16="http://schemas.microsoft.com/office/drawing/2014/main" id="{D3332AED-3C82-358B-416B-F63D5CBACCAF}"/>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7" name="Picture 16">
              <a:extLst>
                <a:ext uri="{FF2B5EF4-FFF2-40B4-BE49-F238E27FC236}">
                  <a16:creationId xmlns:a16="http://schemas.microsoft.com/office/drawing/2014/main" id="{9B688521-9A63-9A36-A2FD-2107ED1DC9E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82158" y="1609200"/>
              <a:ext cx="4001101" cy="4001101"/>
            </a:xfrm>
            <a:prstGeom prst="ellipse">
              <a:avLst/>
            </a:prstGeom>
            <a:ln>
              <a:noFill/>
            </a:ln>
            <a:effectLst/>
          </p:spPr>
        </p:pic>
      </p:grpSp>
    </p:spTree>
    <p:extLst>
      <p:ext uri="{BB962C8B-B14F-4D97-AF65-F5344CB8AC3E}">
        <p14:creationId xmlns:p14="http://schemas.microsoft.com/office/powerpoint/2010/main" val="32934154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childTnLst>
                                </p:cTn>
                              </p:par>
                              <p:par>
                                <p:cTn id="8" presetID="6" presetClass="emph" presetSubtype="0" accel="100000" autoRev="1" fill="hold" grpId="1" nodeType="withEffect">
                                  <p:stCondLst>
                                    <p:cond delay="0"/>
                                  </p:stCondLst>
                                  <p:childTnLst>
                                    <p:animScale>
                                      <p:cBhvr>
                                        <p:cTn id="9" dur="400" fill="hold"/>
                                        <p:tgtEl>
                                          <p:spTgt spid="31"/>
                                        </p:tgtEl>
                                      </p:cBhvr>
                                      <p:by x="90000" y="90000"/>
                                    </p:animScale>
                                  </p:childTnLst>
                                </p:cTn>
                              </p:par>
                              <p:par>
                                <p:cTn id="10" presetID="10" presetClass="entr" presetSubtype="0"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ccel="100000" autoRev="1" fill="hold" grpId="1" nodeType="withEffect">
                                  <p:stCondLst>
                                    <p:cond delay="0"/>
                                  </p:stCondLst>
                                  <p:childTnLst>
                                    <p:animScale>
                                      <p:cBhvr>
                                        <p:cTn id="14" dur="400" fill="hold"/>
                                        <p:tgtEl>
                                          <p:spTgt spid="9"/>
                                        </p:tgtEl>
                                      </p:cBhvr>
                                      <p:by x="90000" y="90000"/>
                                    </p:animScale>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400"/>
                                        <p:tgtEl>
                                          <p:spTgt spid="4"/>
                                        </p:tgtEl>
                                      </p:cBhvr>
                                    </p:animEffect>
                                  </p:childTnLst>
                                </p:cTn>
                              </p:par>
                              <p:par>
                                <p:cTn id="18" presetID="6" presetClass="emph" presetSubtype="0" accel="100000" autoRev="1" fill="hold" grpId="1" nodeType="withEffect">
                                  <p:stCondLst>
                                    <p:cond delay="0"/>
                                  </p:stCondLst>
                                  <p:childTnLst>
                                    <p:animScale>
                                      <p:cBhvr>
                                        <p:cTn id="19" dur="400" fill="hold"/>
                                        <p:tgtEl>
                                          <p:spTgt spid="4"/>
                                        </p:tgtEl>
                                      </p:cBhvr>
                                      <p:by x="90000" y="90000"/>
                                    </p:animScale>
                                  </p:childTnLst>
                                </p:cTn>
                              </p:par>
                              <p:par>
                                <p:cTn id="20" presetID="10" presetClass="entr" presetSubtype="0"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400"/>
                                        <p:tgtEl>
                                          <p:spTgt spid="26"/>
                                        </p:tgtEl>
                                      </p:cBhvr>
                                    </p:animEffect>
                                  </p:childTnLst>
                                </p:cTn>
                              </p:par>
                              <p:par>
                                <p:cTn id="23" presetID="6" presetClass="emph" presetSubtype="0" accel="100000" autoRev="1" fill="hold" grpId="1" nodeType="withEffect">
                                  <p:stCondLst>
                                    <p:cond delay="0"/>
                                  </p:stCondLst>
                                  <p:childTnLst>
                                    <p:animScale>
                                      <p:cBhvr>
                                        <p:cTn id="24" dur="400" fill="hold"/>
                                        <p:tgtEl>
                                          <p:spTgt spid="26"/>
                                        </p:tgtEl>
                                      </p:cBhvr>
                                      <p:by x="90000" y="90000"/>
                                    </p:animScale>
                                  </p:childTnLst>
                                </p:cTn>
                              </p:par>
                              <p:par>
                                <p:cTn id="25" presetID="10" presetClass="entr" presetSubtype="0" fill="hold" grpId="0" nodeType="withEffect">
                                  <p:stCondLst>
                                    <p:cond delay="4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400"/>
                                        <p:tgtEl>
                                          <p:spTgt spid="33"/>
                                        </p:tgtEl>
                                      </p:cBhvr>
                                    </p:animEffect>
                                  </p:childTnLst>
                                </p:cTn>
                              </p:par>
                              <p:par>
                                <p:cTn id="28" presetID="6" presetClass="emph" presetSubtype="0" accel="100000" autoRev="1" fill="hold" grpId="1" nodeType="withEffect">
                                  <p:stCondLst>
                                    <p:cond delay="0"/>
                                  </p:stCondLst>
                                  <p:childTnLst>
                                    <p:animScale>
                                      <p:cBhvr>
                                        <p:cTn id="29" dur="400" fill="hold"/>
                                        <p:tgtEl>
                                          <p:spTgt spid="33"/>
                                        </p:tgtEl>
                                      </p:cBhvr>
                                      <p:by x="90000" y="90000"/>
                                    </p:animScale>
                                  </p:childTnLst>
                                </p:cTn>
                              </p:par>
                              <p:par>
                                <p:cTn id="30" presetID="10" presetClass="entr" presetSubtype="0"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400"/>
                                        <p:tgtEl>
                                          <p:spTgt spid="19"/>
                                        </p:tgtEl>
                                      </p:cBhvr>
                                    </p:animEffect>
                                  </p:childTnLst>
                                </p:cTn>
                              </p:par>
                              <p:par>
                                <p:cTn id="33" presetID="6" presetClass="emph" presetSubtype="0" accel="100000" autoRev="1" fill="hold" grpId="1" nodeType="withEffect">
                                  <p:stCondLst>
                                    <p:cond delay="0"/>
                                  </p:stCondLst>
                                  <p:childTnLst>
                                    <p:animScale>
                                      <p:cBhvr>
                                        <p:cTn id="34" dur="400" fill="hold"/>
                                        <p:tgtEl>
                                          <p:spTgt spid="19"/>
                                        </p:tgtEl>
                                      </p:cBhvr>
                                      <p:by x="90000" y="90000"/>
                                    </p:animScale>
                                  </p:childTnLst>
                                </p:cTn>
                              </p:par>
                              <p:par>
                                <p:cTn id="35" presetID="10" presetClass="entr" presetSubtype="0" fill="hold" grpId="0"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
                                        <p:tgtEl>
                                          <p:spTgt spid="6"/>
                                        </p:tgtEl>
                                      </p:cBhvr>
                                    </p:animEffect>
                                  </p:childTnLst>
                                </p:cTn>
                              </p:par>
                              <p:par>
                                <p:cTn id="38" presetID="6" presetClass="emph" presetSubtype="0" accel="100000" autoRev="1" fill="hold" grpId="1" nodeType="withEffect">
                                  <p:stCondLst>
                                    <p:cond delay="0"/>
                                  </p:stCondLst>
                                  <p:childTnLst>
                                    <p:animScale>
                                      <p:cBhvr>
                                        <p:cTn id="39" dur="400" fill="hold"/>
                                        <p:tgtEl>
                                          <p:spTgt spid="6"/>
                                        </p:tgtEl>
                                      </p:cBhvr>
                                      <p:by x="90000" y="90000"/>
                                    </p:animScale>
                                  </p:childTnLst>
                                </p:cTn>
                              </p:par>
                              <p:par>
                                <p:cTn id="40" presetID="10" presetClass="entr" presetSubtype="0"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400"/>
                                        <p:tgtEl>
                                          <p:spTgt spid="34"/>
                                        </p:tgtEl>
                                      </p:cBhvr>
                                    </p:animEffect>
                                  </p:childTnLst>
                                </p:cTn>
                              </p:par>
                              <p:par>
                                <p:cTn id="43" presetID="6" presetClass="emph" presetSubtype="0" accel="100000" autoRev="1" fill="hold" grpId="1" nodeType="withEffect">
                                  <p:stCondLst>
                                    <p:cond delay="0"/>
                                  </p:stCondLst>
                                  <p:childTnLst>
                                    <p:animScale>
                                      <p:cBhvr>
                                        <p:cTn id="44" dur="400" fill="hold"/>
                                        <p:tgtEl>
                                          <p:spTgt spid="34"/>
                                        </p:tgtEl>
                                      </p:cBhvr>
                                      <p:by x="90000" y="90000"/>
                                    </p:animScale>
                                  </p:childTnLst>
                                </p:cTn>
                              </p:par>
                              <p:par>
                                <p:cTn id="45" presetID="10" presetClass="entr" presetSubtype="0" fill="hold" grpId="0" nodeType="withEffect">
                                  <p:stCondLst>
                                    <p:cond delay="4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400"/>
                                        <p:tgtEl>
                                          <p:spTgt spid="32"/>
                                        </p:tgtEl>
                                      </p:cBhvr>
                                    </p:animEffect>
                                  </p:childTnLst>
                                </p:cTn>
                              </p:par>
                              <p:par>
                                <p:cTn id="48" presetID="6" presetClass="emph" presetSubtype="0" accel="100000" autoRev="1" fill="hold" grpId="1" nodeType="withEffect">
                                  <p:stCondLst>
                                    <p:cond delay="0"/>
                                  </p:stCondLst>
                                  <p:childTnLst>
                                    <p:animScale>
                                      <p:cBhvr>
                                        <p:cTn id="49" dur="400" fill="hold"/>
                                        <p:tgtEl>
                                          <p:spTgt spid="32"/>
                                        </p:tgtEl>
                                      </p:cBhvr>
                                      <p:by x="90000" y="90000"/>
                                    </p:animScale>
                                  </p:childTnLst>
                                </p:cTn>
                              </p:par>
                              <p:par>
                                <p:cTn id="50" presetID="10"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400"/>
                                        <p:tgtEl>
                                          <p:spTgt spid="8"/>
                                        </p:tgtEl>
                                      </p:cBhvr>
                                    </p:animEffect>
                                  </p:childTnLst>
                                </p:cTn>
                              </p:par>
                              <p:par>
                                <p:cTn id="53" presetID="6" presetClass="emph" presetSubtype="0" accel="100000" autoRev="1" fill="hold" grpId="1" nodeType="withEffect">
                                  <p:stCondLst>
                                    <p:cond delay="0"/>
                                  </p:stCondLst>
                                  <p:childTnLst>
                                    <p:animScale>
                                      <p:cBhvr>
                                        <p:cTn id="54" dur="400" fill="hold"/>
                                        <p:tgtEl>
                                          <p:spTgt spid="8"/>
                                        </p:tgtEl>
                                      </p:cBhvr>
                                      <p:by x="90000" y="90000"/>
                                    </p:animScale>
                                  </p:childTnLst>
                                </p:cTn>
                              </p:par>
                              <p:par>
                                <p:cTn id="55" presetID="10"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400"/>
                                        <p:tgtEl>
                                          <p:spTgt spid="24"/>
                                        </p:tgtEl>
                                      </p:cBhvr>
                                    </p:animEffect>
                                  </p:childTnLst>
                                </p:cTn>
                              </p:par>
                              <p:par>
                                <p:cTn id="58" presetID="6" presetClass="emph" presetSubtype="0" accel="100000" autoRev="1" fill="hold" grpId="1" nodeType="withEffect">
                                  <p:stCondLst>
                                    <p:cond delay="0"/>
                                  </p:stCondLst>
                                  <p:childTnLst>
                                    <p:animScale>
                                      <p:cBhvr>
                                        <p:cTn id="59" dur="400" fill="hold"/>
                                        <p:tgtEl>
                                          <p:spTgt spid="24"/>
                                        </p:tgtEl>
                                      </p:cBhvr>
                                      <p:by x="90000" y="90000"/>
                                    </p:animScale>
                                  </p:childTnLst>
                                </p:cTn>
                              </p:par>
                              <p:par>
                                <p:cTn id="60" presetID="10" presetClass="entr" presetSubtype="0"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400"/>
                                        <p:tgtEl>
                                          <p:spTgt spid="35"/>
                                        </p:tgtEl>
                                      </p:cBhvr>
                                    </p:animEffect>
                                  </p:childTnLst>
                                </p:cTn>
                              </p:par>
                              <p:par>
                                <p:cTn id="63" presetID="6" presetClass="emph" presetSubtype="0" accel="100000" autoRev="1" fill="hold" grpId="1" nodeType="withEffect">
                                  <p:stCondLst>
                                    <p:cond delay="0"/>
                                  </p:stCondLst>
                                  <p:childTnLst>
                                    <p:animScale>
                                      <p:cBhvr>
                                        <p:cTn id="64" dur="400" fill="hold"/>
                                        <p:tgtEl>
                                          <p:spTgt spid="35"/>
                                        </p:tgtEl>
                                      </p:cBhvr>
                                      <p:by x="90000" y="90000"/>
                                    </p:animScale>
                                  </p:childTnLst>
                                </p:cTn>
                              </p:par>
                              <p:par>
                                <p:cTn id="65" presetID="10" presetClass="entr" presetSubtype="0" fill="hold" grpId="0" nodeType="withEffect">
                                  <p:stCondLst>
                                    <p:cond delay="4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400"/>
                                        <p:tgtEl>
                                          <p:spTgt spid="3"/>
                                        </p:tgtEl>
                                      </p:cBhvr>
                                    </p:animEffect>
                                  </p:childTnLst>
                                </p:cTn>
                              </p:par>
                              <p:par>
                                <p:cTn id="68" presetID="6" presetClass="emph" presetSubtype="0" accel="100000" autoRev="1" fill="hold" grpId="1" nodeType="withEffect">
                                  <p:stCondLst>
                                    <p:cond delay="0"/>
                                  </p:stCondLst>
                                  <p:childTnLst>
                                    <p:animScale>
                                      <p:cBhvr>
                                        <p:cTn id="69" dur="400" fill="hold"/>
                                        <p:tgtEl>
                                          <p:spTgt spid="3"/>
                                        </p:tgtEl>
                                      </p:cBhvr>
                                      <p:by x="90000" y="90000"/>
                                    </p:animScale>
                                  </p:childTnLst>
                                </p:cTn>
                              </p:par>
                              <p:par>
                                <p:cTn id="70" presetID="10" presetClass="entr" presetSubtype="0" fill="hold" grpId="0" nodeType="withEffect">
                                  <p:stCondLst>
                                    <p:cond delay="40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400"/>
                                        <p:tgtEl>
                                          <p:spTgt spid="5"/>
                                        </p:tgtEl>
                                      </p:cBhvr>
                                    </p:animEffect>
                                  </p:childTnLst>
                                </p:cTn>
                              </p:par>
                              <p:par>
                                <p:cTn id="73" presetID="6" presetClass="emph" presetSubtype="0" accel="100000" autoRev="1" fill="hold" grpId="1" nodeType="withEffect">
                                  <p:stCondLst>
                                    <p:cond delay="0"/>
                                  </p:stCondLst>
                                  <p:childTnLst>
                                    <p:animScale>
                                      <p:cBhvr>
                                        <p:cTn id="74" dur="400" fill="hold"/>
                                        <p:tgtEl>
                                          <p:spTgt spid="5"/>
                                        </p:tgtEl>
                                      </p:cBhvr>
                                      <p:by x="90000" y="90000"/>
                                    </p:animScale>
                                  </p:childTnLst>
                                </p:cTn>
                              </p:par>
                              <p:par>
                                <p:cTn id="75" presetID="10" presetClass="entr" presetSubtype="0" fill="hold" grpId="0" nodeType="withEffect">
                                  <p:stCondLst>
                                    <p:cond delay="40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400"/>
                                        <p:tgtEl>
                                          <p:spTgt spid="7"/>
                                        </p:tgtEl>
                                      </p:cBhvr>
                                    </p:animEffect>
                                  </p:childTnLst>
                                </p:cTn>
                              </p:par>
                              <p:par>
                                <p:cTn id="78" presetID="6" presetClass="emph" presetSubtype="0" accel="100000" autoRev="1" fill="hold" grpId="1" nodeType="withEffect">
                                  <p:stCondLst>
                                    <p:cond delay="0"/>
                                  </p:stCondLst>
                                  <p:childTnLst>
                                    <p:animScale>
                                      <p:cBhvr>
                                        <p:cTn id="79" dur="400" fill="hold"/>
                                        <p:tgtEl>
                                          <p:spTgt spid="7"/>
                                        </p:tgtEl>
                                      </p:cBhvr>
                                      <p:by x="90000" y="90000"/>
                                    </p:animScale>
                                  </p:childTnLst>
                                </p:cTn>
                              </p:par>
                              <p:par>
                                <p:cTn id="80" presetID="10" presetClass="entr" presetSubtype="0" fill="hold" grpId="0" nodeType="withEffect">
                                  <p:stCondLst>
                                    <p:cond delay="40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400"/>
                                        <p:tgtEl>
                                          <p:spTgt spid="10"/>
                                        </p:tgtEl>
                                      </p:cBhvr>
                                    </p:animEffect>
                                  </p:childTnLst>
                                </p:cTn>
                              </p:par>
                              <p:par>
                                <p:cTn id="83" presetID="6" presetClass="emph" presetSubtype="0" accel="100000" autoRev="1" fill="hold" grpId="1" nodeType="withEffect">
                                  <p:stCondLst>
                                    <p:cond delay="0"/>
                                  </p:stCondLst>
                                  <p:childTnLst>
                                    <p:animScale>
                                      <p:cBhvr>
                                        <p:cTn id="84" dur="400" fill="hold"/>
                                        <p:tgtEl>
                                          <p:spTgt spid="10"/>
                                        </p:tgtEl>
                                      </p:cBhvr>
                                      <p:by x="90000" y="90000"/>
                                    </p:animScale>
                                  </p:childTnLst>
                                </p:cTn>
                              </p:par>
                              <p:par>
                                <p:cTn id="85" presetID="10" presetClass="entr" presetSubtype="0" fill="hold" grpId="0" nodeType="withEffect">
                                  <p:stCondLst>
                                    <p:cond delay="40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400"/>
                                        <p:tgtEl>
                                          <p:spTgt spid="13"/>
                                        </p:tgtEl>
                                      </p:cBhvr>
                                    </p:animEffect>
                                  </p:childTnLst>
                                </p:cTn>
                              </p:par>
                              <p:par>
                                <p:cTn id="88" presetID="6" presetClass="emph" presetSubtype="0" accel="100000" autoRev="1" fill="hold" grpId="1" nodeType="withEffect">
                                  <p:stCondLst>
                                    <p:cond delay="0"/>
                                  </p:stCondLst>
                                  <p:childTnLst>
                                    <p:animScale>
                                      <p:cBhvr>
                                        <p:cTn id="89" dur="400" fill="hold"/>
                                        <p:tgtEl>
                                          <p:spTgt spid="13"/>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4" grpId="0" animBg="1"/>
      <p:bldP spid="4" grpId="1" animBg="1"/>
      <p:bldP spid="9" grpId="0" animBg="1"/>
      <p:bldP spid="9" grpId="1" animBg="1"/>
      <p:bldP spid="3" grpId="0" animBg="1"/>
      <p:bldP spid="3" grpId="1" animBg="1"/>
      <p:bldP spid="26" grpId="0" animBg="1"/>
      <p:bldP spid="26" grpId="1" animBg="1"/>
      <p:bldP spid="33" grpId="0" animBg="1"/>
      <p:bldP spid="33" grpId="1" animBg="1"/>
      <p:bldP spid="19" grpId="0" animBg="1"/>
      <p:bldP spid="19" grpId="1" animBg="1"/>
      <p:bldP spid="6" grpId="0" animBg="1"/>
      <p:bldP spid="6" grpId="1" animBg="1"/>
      <p:bldP spid="34" grpId="0" animBg="1"/>
      <p:bldP spid="34" grpId="1" animBg="1"/>
      <p:bldP spid="32" grpId="0" animBg="1"/>
      <p:bldP spid="32" grpId="1" animBg="1"/>
      <p:bldP spid="8" grpId="0" animBg="1"/>
      <p:bldP spid="8" grpId="1" animBg="1"/>
      <p:bldP spid="24" grpId="0" animBg="1"/>
      <p:bldP spid="24" grpId="1" animBg="1"/>
      <p:bldP spid="35" grpId="0" animBg="1"/>
      <p:bldP spid="35" grpId="1" animBg="1"/>
      <p:bldP spid="5" grpId="0" animBg="1"/>
      <p:bldP spid="5" grpId="1" animBg="1"/>
      <p:bldP spid="7" grpId="0" animBg="1"/>
      <p:bldP spid="7" grpId="1" animBg="1"/>
      <p:bldP spid="10" grpId="0" animBg="1"/>
      <p:bldP spid="10" grpId="1" animBg="1"/>
      <p:bldP spid="13" grpId="0" animBg="1"/>
      <p:bldP spid="13"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2A85B-EA65-A28F-FB0B-BA4E6C0C0878}"/>
              </a:ext>
            </a:extLst>
          </p:cNvPr>
          <p:cNvSpPr>
            <a:spLocks noGrp="1"/>
          </p:cNvSpPr>
          <p:nvPr>
            <p:ph type="title"/>
          </p:nvPr>
        </p:nvSpPr>
        <p:spPr>
          <a:xfrm>
            <a:off x="588263" y="457200"/>
            <a:ext cx="11018520" cy="553998"/>
          </a:xfrm>
        </p:spPr>
        <p:txBody>
          <a:bodyPr/>
          <a:lstStyle/>
          <a:p>
            <a:pPr algn="ctr"/>
            <a:r>
              <a:rPr lang="en-US"/>
              <a:t>Citizen engagement is more than surveys</a:t>
            </a:r>
          </a:p>
        </p:txBody>
      </p:sp>
      <p:sp>
        <p:nvSpPr>
          <p:cNvPr id="31" name="Rectangle: Rounded Corners 3">
            <a:extLst>
              <a:ext uri="{FF2B5EF4-FFF2-40B4-BE49-F238E27FC236}">
                <a16:creationId xmlns:a16="http://schemas.microsoft.com/office/drawing/2014/main" id="{D66E5F59-3C26-2396-56AA-0015B3A569FE}"/>
              </a:ext>
            </a:extLst>
          </p:cNvPr>
          <p:cNvSpPr/>
          <p:nvPr/>
        </p:nvSpPr>
        <p:spPr bwMode="auto">
          <a:xfrm>
            <a:off x="2438400" y="1331268"/>
            <a:ext cx="7315200" cy="614802"/>
          </a:xfrm>
          <a:prstGeom prst="roundRect">
            <a:avLst>
              <a:gd name="adj" fmla="val 11366"/>
            </a:avLst>
          </a:prstGeom>
          <a:gradFill>
            <a:gsLst>
              <a:gs pos="42000">
                <a:schemeClr val="accent1"/>
              </a:gs>
              <a:gs pos="0">
                <a:srgbClr val="4DDBF8"/>
              </a:gs>
              <a:gs pos="80000">
                <a:srgbClr val="8678D6"/>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2000">
                <a:gradFill>
                  <a:gsLst>
                    <a:gs pos="0">
                      <a:srgbClr val="FFFFFF"/>
                    </a:gs>
                    <a:gs pos="100000">
                      <a:srgbClr val="FFFFFF"/>
                    </a:gs>
                  </a:gsLst>
                  <a:lin ang="5400000" scaled="0"/>
                </a:gradFill>
                <a:latin typeface="Segoe UI Semibold"/>
                <a:cs typeface="Segoe UI" pitchFamily="34" charset="0"/>
              </a:rPr>
              <a:t>Engagement </a:t>
            </a: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teams monitor the pulse of public opinion</a:t>
            </a:r>
          </a:p>
        </p:txBody>
      </p:sp>
      <p:sp>
        <p:nvSpPr>
          <p:cNvPr id="4" name="Rounded Rectangle 3">
            <a:extLst>
              <a:ext uri="{FF2B5EF4-FFF2-40B4-BE49-F238E27FC236}">
                <a16:creationId xmlns:a16="http://schemas.microsoft.com/office/drawing/2014/main" id="{A340CBB4-D66D-210C-39EA-A40A2DB9B2DC}"/>
              </a:ext>
            </a:extLst>
          </p:cNvPr>
          <p:cNvSpPr/>
          <p:nvPr/>
        </p:nvSpPr>
        <p:spPr bwMode="auto">
          <a:xfrm>
            <a:off x="2234089" y="2454223"/>
            <a:ext cx="2263195"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Develop citizen engagement strategies</a:t>
            </a:r>
          </a:p>
        </p:txBody>
      </p:sp>
      <p:sp>
        <p:nvSpPr>
          <p:cNvPr id="9" name="Rounded Rectangle 8">
            <a:extLst>
              <a:ext uri="{FF2B5EF4-FFF2-40B4-BE49-F238E27FC236}">
                <a16:creationId xmlns:a16="http://schemas.microsoft.com/office/drawing/2014/main" id="{473EB487-34B5-BBB2-9862-E85427EB3538}"/>
              </a:ext>
            </a:extLst>
          </p:cNvPr>
          <p:cNvSpPr/>
          <p:nvPr/>
        </p:nvSpPr>
        <p:spPr bwMode="auto">
          <a:xfrm>
            <a:off x="655009" y="3186769"/>
            <a:ext cx="195231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Organize consultations</a:t>
            </a:r>
          </a:p>
        </p:txBody>
      </p:sp>
      <p:sp>
        <p:nvSpPr>
          <p:cNvPr id="3" name="Rounded Rectangle 2">
            <a:extLst>
              <a:ext uri="{FF2B5EF4-FFF2-40B4-BE49-F238E27FC236}">
                <a16:creationId xmlns:a16="http://schemas.microsoft.com/office/drawing/2014/main" id="{487D2147-35A4-B164-A6FD-4B8ED63B33EC}"/>
              </a:ext>
            </a:extLst>
          </p:cNvPr>
          <p:cNvSpPr/>
          <p:nvPr/>
        </p:nvSpPr>
        <p:spPr bwMode="auto">
          <a:xfrm>
            <a:off x="2808688" y="3188843"/>
            <a:ext cx="1821332" cy="604062"/>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Manage social media platforms</a:t>
            </a:r>
          </a:p>
        </p:txBody>
      </p:sp>
      <p:sp>
        <p:nvSpPr>
          <p:cNvPr id="26" name="Rounded Rectangle 25">
            <a:extLst>
              <a:ext uri="{FF2B5EF4-FFF2-40B4-BE49-F238E27FC236}">
                <a16:creationId xmlns:a16="http://schemas.microsoft.com/office/drawing/2014/main" id="{33F96970-5E19-1BE2-ED10-098C78640AC8}"/>
              </a:ext>
            </a:extLst>
          </p:cNvPr>
          <p:cNvSpPr/>
          <p:nvPr/>
        </p:nvSpPr>
        <p:spPr bwMode="auto">
          <a:xfrm>
            <a:off x="1784733" y="3967886"/>
            <a:ext cx="220517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Conduct surveys</a:t>
            </a:r>
          </a:p>
        </p:txBody>
      </p:sp>
      <p:sp>
        <p:nvSpPr>
          <p:cNvPr id="33" name="Rounded Rectangle 32">
            <a:extLst>
              <a:ext uri="{FF2B5EF4-FFF2-40B4-BE49-F238E27FC236}">
                <a16:creationId xmlns:a16="http://schemas.microsoft.com/office/drawing/2014/main" id="{41E4CD9E-AD5C-1753-DE24-771778650C1C}"/>
              </a:ext>
            </a:extLst>
          </p:cNvPr>
          <p:cNvSpPr/>
          <p:nvPr/>
        </p:nvSpPr>
        <p:spPr bwMode="auto">
          <a:xfrm>
            <a:off x="402771" y="4763503"/>
            <a:ext cx="210359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Develop educational</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campaigns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9" name="Rounded Rectangle 18">
            <a:extLst>
              <a:ext uri="{FF2B5EF4-FFF2-40B4-BE49-F238E27FC236}">
                <a16:creationId xmlns:a16="http://schemas.microsoft.com/office/drawing/2014/main" id="{4D6ED9E8-C377-D3E6-D794-621F25E4E529}"/>
              </a:ext>
            </a:extLst>
          </p:cNvPr>
          <p:cNvSpPr/>
          <p:nvPr/>
        </p:nvSpPr>
        <p:spPr bwMode="auto">
          <a:xfrm>
            <a:off x="2680186" y="4782417"/>
            <a:ext cx="1817098"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Co-ordinate</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with media</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6" name="Rounded Rectangle 5">
            <a:extLst>
              <a:ext uri="{FF2B5EF4-FFF2-40B4-BE49-F238E27FC236}">
                <a16:creationId xmlns:a16="http://schemas.microsoft.com/office/drawing/2014/main" id="{A1A98A51-814D-C806-35F9-47D4CBC65FD8}"/>
              </a:ext>
            </a:extLst>
          </p:cNvPr>
          <p:cNvSpPr/>
          <p:nvPr/>
        </p:nvSpPr>
        <p:spPr bwMode="auto">
          <a:xfrm>
            <a:off x="7168419" y="2516223"/>
            <a:ext cx="220596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Monitor public</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opinion</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4" name="Rounded Rectangle 33">
            <a:extLst>
              <a:ext uri="{FF2B5EF4-FFF2-40B4-BE49-F238E27FC236}">
                <a16:creationId xmlns:a16="http://schemas.microsoft.com/office/drawing/2014/main" id="{4A634974-849F-A24B-05C2-ABF3B527D477}"/>
              </a:ext>
            </a:extLst>
          </p:cNvPr>
          <p:cNvSpPr/>
          <p:nvPr/>
        </p:nvSpPr>
        <p:spPr bwMode="auto">
          <a:xfrm>
            <a:off x="9511813" y="2516223"/>
            <a:ext cx="1918187"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Analyze engagement data</a:t>
            </a:r>
          </a:p>
        </p:txBody>
      </p:sp>
      <p:sp>
        <p:nvSpPr>
          <p:cNvPr id="32" name="Rounded Rectangle 31">
            <a:extLst>
              <a:ext uri="{FF2B5EF4-FFF2-40B4-BE49-F238E27FC236}">
                <a16:creationId xmlns:a16="http://schemas.microsoft.com/office/drawing/2014/main" id="{2BCD030D-8BC0-BC01-23BC-9E479B75A96C}"/>
              </a:ext>
            </a:extLst>
          </p:cNvPr>
          <p:cNvSpPr/>
          <p:nvPr/>
        </p:nvSpPr>
        <p:spPr bwMode="auto">
          <a:xfrm>
            <a:off x="8229255" y="3307285"/>
            <a:ext cx="201845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rgbClr val="000000"/>
                </a:solidFill>
                <a:latin typeface="Segoe UI"/>
                <a:cs typeface="Segoe UI" pitchFamily="34" charset="0"/>
              </a:rPr>
              <a:t>Partner with NGOs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8" name="Rounded Rectangle 7">
            <a:extLst>
              <a:ext uri="{FF2B5EF4-FFF2-40B4-BE49-F238E27FC236}">
                <a16:creationId xmlns:a16="http://schemas.microsoft.com/office/drawing/2014/main" id="{32A25205-7D84-72FB-7B88-588EC51B125C}"/>
              </a:ext>
            </a:extLst>
          </p:cNvPr>
          <p:cNvSpPr/>
          <p:nvPr/>
        </p:nvSpPr>
        <p:spPr bwMode="auto">
          <a:xfrm>
            <a:off x="7432870" y="4080386"/>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rgbClr val="000000"/>
                </a:solidFill>
                <a:latin typeface="Segoe UI"/>
                <a:cs typeface="Segoe UI" pitchFamily="34" charset="0"/>
              </a:rPr>
              <a:t>Promote transparency</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4" name="Rounded Rectangle 23">
            <a:extLst>
              <a:ext uri="{FF2B5EF4-FFF2-40B4-BE49-F238E27FC236}">
                <a16:creationId xmlns:a16="http://schemas.microsoft.com/office/drawing/2014/main" id="{6973CB6C-B3D9-5273-3B2A-57E545300F9B}"/>
              </a:ext>
            </a:extLst>
          </p:cNvPr>
          <p:cNvSpPr/>
          <p:nvPr/>
        </p:nvSpPr>
        <p:spPr bwMode="auto">
          <a:xfrm>
            <a:off x="9274889" y="4098347"/>
            <a:ext cx="2331894"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Train on engagement</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techniques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5" name="Rounded Rectangle 34">
            <a:extLst>
              <a:ext uri="{FF2B5EF4-FFF2-40B4-BE49-F238E27FC236}">
                <a16:creationId xmlns:a16="http://schemas.microsoft.com/office/drawing/2014/main" id="{70CDB891-A8A7-AB60-2C31-3BC095105245}"/>
              </a:ext>
            </a:extLst>
          </p:cNvPr>
          <p:cNvSpPr/>
          <p:nvPr/>
        </p:nvSpPr>
        <p:spPr bwMode="auto">
          <a:xfrm>
            <a:off x="8160233" y="4874722"/>
            <a:ext cx="2011680" cy="640080"/>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Co-ordinate</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civic innovation</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5" name="Rounded Rectangle 3">
            <a:extLst>
              <a:ext uri="{FF2B5EF4-FFF2-40B4-BE49-F238E27FC236}">
                <a16:creationId xmlns:a16="http://schemas.microsoft.com/office/drawing/2014/main" id="{A7372B69-1B06-C352-B7CD-1CE7B7D37A38}"/>
              </a:ext>
              <a:ext uri="{C183D7F6-B498-43B3-948B-1728B52AA6E4}">
                <adec:decorative xmlns:adec="http://schemas.microsoft.com/office/drawing/2017/decorative" val="1"/>
              </a:ext>
            </a:extLst>
          </p:cNvPr>
          <p:cNvSpPr/>
          <p:nvPr/>
        </p:nvSpPr>
        <p:spPr bwMode="auto">
          <a:xfrm>
            <a:off x="3248602"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7" name="Rounded Rectangle 3">
            <a:extLst>
              <a:ext uri="{FF2B5EF4-FFF2-40B4-BE49-F238E27FC236}">
                <a16:creationId xmlns:a16="http://schemas.microsoft.com/office/drawing/2014/main" id="{FDE7B4E3-16EE-910F-8684-50C4BC2D123E}"/>
              </a:ext>
              <a:ext uri="{C183D7F6-B498-43B3-948B-1728B52AA6E4}">
                <adec:decorative xmlns:adec="http://schemas.microsoft.com/office/drawing/2017/decorative" val="1"/>
              </a:ext>
            </a:extLst>
          </p:cNvPr>
          <p:cNvSpPr/>
          <p:nvPr/>
        </p:nvSpPr>
        <p:spPr bwMode="auto">
          <a:xfrm>
            <a:off x="6217575"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Rounded Rectangle 3">
            <a:extLst>
              <a:ext uri="{FF2B5EF4-FFF2-40B4-BE49-F238E27FC236}">
                <a16:creationId xmlns:a16="http://schemas.microsoft.com/office/drawing/2014/main" id="{2D11ADE6-2EED-18AE-422E-FA2DA9755374}"/>
              </a:ext>
              <a:ext uri="{C183D7F6-B498-43B3-948B-1728B52AA6E4}">
                <adec:decorative xmlns:adec="http://schemas.microsoft.com/office/drawing/2017/decorative" val="1"/>
              </a:ext>
            </a:extLst>
          </p:cNvPr>
          <p:cNvSpPr/>
          <p:nvPr/>
        </p:nvSpPr>
        <p:spPr bwMode="auto">
          <a:xfrm>
            <a:off x="9511813"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15" name="Group 14">
            <a:extLst>
              <a:ext uri="{FF2B5EF4-FFF2-40B4-BE49-F238E27FC236}">
                <a16:creationId xmlns:a16="http://schemas.microsoft.com/office/drawing/2014/main" id="{D945EB9F-3CDF-D4D2-A886-B6EDF6D939BB}"/>
              </a:ext>
              <a:ext uri="{C183D7F6-B498-43B3-948B-1728B52AA6E4}">
                <adec:decorative xmlns:adec="http://schemas.microsoft.com/office/drawing/2017/decorative" val="1"/>
              </a:ext>
            </a:extLst>
          </p:cNvPr>
          <p:cNvGrpSpPr>
            <a:grpSpLocks noChangeAspect="1"/>
          </p:cNvGrpSpPr>
          <p:nvPr/>
        </p:nvGrpSpPr>
        <p:grpSpPr>
          <a:xfrm>
            <a:off x="4486764" y="2371288"/>
            <a:ext cx="3209544" cy="3209544"/>
            <a:chOff x="448978" y="1473296"/>
            <a:chExt cx="4253520" cy="4253520"/>
          </a:xfrm>
        </p:grpSpPr>
        <p:sp>
          <p:nvSpPr>
            <p:cNvPr id="16" name="Oval 15">
              <a:extLst>
                <a:ext uri="{FF2B5EF4-FFF2-40B4-BE49-F238E27FC236}">
                  <a16:creationId xmlns:a16="http://schemas.microsoft.com/office/drawing/2014/main" id="{D3332AED-3C82-358B-416B-F63D5CBACCAF}"/>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7" name="Picture 16">
              <a:extLst>
                <a:ext uri="{FF2B5EF4-FFF2-40B4-BE49-F238E27FC236}">
                  <a16:creationId xmlns:a16="http://schemas.microsoft.com/office/drawing/2014/main" id="{9B688521-9A63-9A36-A2FD-2107ED1DC9E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82158" y="1609200"/>
              <a:ext cx="4001101" cy="4001101"/>
            </a:xfrm>
            <a:prstGeom prst="ellipse">
              <a:avLst/>
            </a:prstGeom>
            <a:ln>
              <a:noFill/>
            </a:ln>
            <a:effectLst/>
          </p:spPr>
        </p:pic>
      </p:grpSp>
    </p:spTree>
    <p:extLst>
      <p:ext uri="{BB962C8B-B14F-4D97-AF65-F5344CB8AC3E}">
        <p14:creationId xmlns:p14="http://schemas.microsoft.com/office/powerpoint/2010/main" val="3983008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childTnLst>
                                </p:cTn>
                              </p:par>
                              <p:par>
                                <p:cTn id="8" presetID="6" presetClass="emph" presetSubtype="0" accel="100000" autoRev="1" fill="hold" grpId="1" nodeType="withEffect">
                                  <p:stCondLst>
                                    <p:cond delay="0"/>
                                  </p:stCondLst>
                                  <p:childTnLst>
                                    <p:animScale>
                                      <p:cBhvr>
                                        <p:cTn id="9" dur="400" fill="hold"/>
                                        <p:tgtEl>
                                          <p:spTgt spid="31"/>
                                        </p:tgtEl>
                                      </p:cBhvr>
                                      <p:by x="90000" y="90000"/>
                                    </p:animScale>
                                  </p:childTnLst>
                                </p:cTn>
                              </p:par>
                              <p:par>
                                <p:cTn id="10" presetID="10" presetClass="entr" presetSubtype="0"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ccel="100000" autoRev="1" fill="hold" grpId="1" nodeType="withEffect">
                                  <p:stCondLst>
                                    <p:cond delay="0"/>
                                  </p:stCondLst>
                                  <p:childTnLst>
                                    <p:animScale>
                                      <p:cBhvr>
                                        <p:cTn id="14" dur="400" fill="hold"/>
                                        <p:tgtEl>
                                          <p:spTgt spid="9"/>
                                        </p:tgtEl>
                                      </p:cBhvr>
                                      <p:by x="90000" y="90000"/>
                                    </p:animScale>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400"/>
                                        <p:tgtEl>
                                          <p:spTgt spid="4"/>
                                        </p:tgtEl>
                                      </p:cBhvr>
                                    </p:animEffect>
                                  </p:childTnLst>
                                </p:cTn>
                              </p:par>
                              <p:par>
                                <p:cTn id="18" presetID="6" presetClass="emph" presetSubtype="0" accel="100000" autoRev="1" fill="hold" grpId="1" nodeType="withEffect">
                                  <p:stCondLst>
                                    <p:cond delay="0"/>
                                  </p:stCondLst>
                                  <p:childTnLst>
                                    <p:animScale>
                                      <p:cBhvr>
                                        <p:cTn id="19" dur="400" fill="hold"/>
                                        <p:tgtEl>
                                          <p:spTgt spid="4"/>
                                        </p:tgtEl>
                                      </p:cBhvr>
                                      <p:by x="90000" y="90000"/>
                                    </p:animScale>
                                  </p:childTnLst>
                                </p:cTn>
                              </p:par>
                              <p:par>
                                <p:cTn id="20" presetID="10" presetClass="entr" presetSubtype="0"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400"/>
                                        <p:tgtEl>
                                          <p:spTgt spid="26"/>
                                        </p:tgtEl>
                                      </p:cBhvr>
                                    </p:animEffect>
                                  </p:childTnLst>
                                </p:cTn>
                              </p:par>
                              <p:par>
                                <p:cTn id="23" presetID="6" presetClass="emph" presetSubtype="0" accel="100000" autoRev="1" fill="hold" grpId="1" nodeType="withEffect">
                                  <p:stCondLst>
                                    <p:cond delay="0"/>
                                  </p:stCondLst>
                                  <p:childTnLst>
                                    <p:animScale>
                                      <p:cBhvr>
                                        <p:cTn id="24" dur="400" fill="hold"/>
                                        <p:tgtEl>
                                          <p:spTgt spid="26"/>
                                        </p:tgtEl>
                                      </p:cBhvr>
                                      <p:by x="90000" y="90000"/>
                                    </p:animScale>
                                  </p:childTnLst>
                                </p:cTn>
                              </p:par>
                              <p:par>
                                <p:cTn id="25" presetID="10" presetClass="entr" presetSubtype="0" fill="hold" grpId="0" nodeType="withEffect">
                                  <p:stCondLst>
                                    <p:cond delay="4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400"/>
                                        <p:tgtEl>
                                          <p:spTgt spid="33"/>
                                        </p:tgtEl>
                                      </p:cBhvr>
                                    </p:animEffect>
                                  </p:childTnLst>
                                </p:cTn>
                              </p:par>
                              <p:par>
                                <p:cTn id="28" presetID="6" presetClass="emph" presetSubtype="0" accel="100000" autoRev="1" fill="hold" grpId="1" nodeType="withEffect">
                                  <p:stCondLst>
                                    <p:cond delay="0"/>
                                  </p:stCondLst>
                                  <p:childTnLst>
                                    <p:animScale>
                                      <p:cBhvr>
                                        <p:cTn id="29" dur="400" fill="hold"/>
                                        <p:tgtEl>
                                          <p:spTgt spid="33"/>
                                        </p:tgtEl>
                                      </p:cBhvr>
                                      <p:by x="90000" y="90000"/>
                                    </p:animScale>
                                  </p:childTnLst>
                                </p:cTn>
                              </p:par>
                              <p:par>
                                <p:cTn id="30" presetID="10" presetClass="entr" presetSubtype="0"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400"/>
                                        <p:tgtEl>
                                          <p:spTgt spid="19"/>
                                        </p:tgtEl>
                                      </p:cBhvr>
                                    </p:animEffect>
                                  </p:childTnLst>
                                </p:cTn>
                              </p:par>
                              <p:par>
                                <p:cTn id="33" presetID="6" presetClass="emph" presetSubtype="0" accel="100000" autoRev="1" fill="hold" grpId="1" nodeType="withEffect">
                                  <p:stCondLst>
                                    <p:cond delay="0"/>
                                  </p:stCondLst>
                                  <p:childTnLst>
                                    <p:animScale>
                                      <p:cBhvr>
                                        <p:cTn id="34" dur="400" fill="hold"/>
                                        <p:tgtEl>
                                          <p:spTgt spid="19"/>
                                        </p:tgtEl>
                                      </p:cBhvr>
                                      <p:by x="90000" y="90000"/>
                                    </p:animScale>
                                  </p:childTnLst>
                                </p:cTn>
                              </p:par>
                              <p:par>
                                <p:cTn id="35" presetID="10" presetClass="entr" presetSubtype="0" fill="hold" grpId="0"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
                                        <p:tgtEl>
                                          <p:spTgt spid="6"/>
                                        </p:tgtEl>
                                      </p:cBhvr>
                                    </p:animEffect>
                                  </p:childTnLst>
                                </p:cTn>
                              </p:par>
                              <p:par>
                                <p:cTn id="38" presetID="6" presetClass="emph" presetSubtype="0" accel="100000" autoRev="1" fill="hold" grpId="1" nodeType="withEffect">
                                  <p:stCondLst>
                                    <p:cond delay="0"/>
                                  </p:stCondLst>
                                  <p:childTnLst>
                                    <p:animScale>
                                      <p:cBhvr>
                                        <p:cTn id="39" dur="400" fill="hold"/>
                                        <p:tgtEl>
                                          <p:spTgt spid="6"/>
                                        </p:tgtEl>
                                      </p:cBhvr>
                                      <p:by x="90000" y="90000"/>
                                    </p:animScale>
                                  </p:childTnLst>
                                </p:cTn>
                              </p:par>
                              <p:par>
                                <p:cTn id="40" presetID="10" presetClass="entr" presetSubtype="0"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400"/>
                                        <p:tgtEl>
                                          <p:spTgt spid="34"/>
                                        </p:tgtEl>
                                      </p:cBhvr>
                                    </p:animEffect>
                                  </p:childTnLst>
                                </p:cTn>
                              </p:par>
                              <p:par>
                                <p:cTn id="43" presetID="6" presetClass="emph" presetSubtype="0" accel="100000" autoRev="1" fill="hold" grpId="1" nodeType="withEffect">
                                  <p:stCondLst>
                                    <p:cond delay="0"/>
                                  </p:stCondLst>
                                  <p:childTnLst>
                                    <p:animScale>
                                      <p:cBhvr>
                                        <p:cTn id="44" dur="400" fill="hold"/>
                                        <p:tgtEl>
                                          <p:spTgt spid="34"/>
                                        </p:tgtEl>
                                      </p:cBhvr>
                                      <p:by x="90000" y="90000"/>
                                    </p:animScale>
                                  </p:childTnLst>
                                </p:cTn>
                              </p:par>
                              <p:par>
                                <p:cTn id="45" presetID="10" presetClass="entr" presetSubtype="0" fill="hold" grpId="0" nodeType="withEffect">
                                  <p:stCondLst>
                                    <p:cond delay="4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400"/>
                                        <p:tgtEl>
                                          <p:spTgt spid="32"/>
                                        </p:tgtEl>
                                      </p:cBhvr>
                                    </p:animEffect>
                                  </p:childTnLst>
                                </p:cTn>
                              </p:par>
                              <p:par>
                                <p:cTn id="48" presetID="6" presetClass="emph" presetSubtype="0" accel="100000" autoRev="1" fill="hold" grpId="1" nodeType="withEffect">
                                  <p:stCondLst>
                                    <p:cond delay="0"/>
                                  </p:stCondLst>
                                  <p:childTnLst>
                                    <p:animScale>
                                      <p:cBhvr>
                                        <p:cTn id="49" dur="400" fill="hold"/>
                                        <p:tgtEl>
                                          <p:spTgt spid="32"/>
                                        </p:tgtEl>
                                      </p:cBhvr>
                                      <p:by x="90000" y="90000"/>
                                    </p:animScale>
                                  </p:childTnLst>
                                </p:cTn>
                              </p:par>
                              <p:par>
                                <p:cTn id="50" presetID="10"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400"/>
                                        <p:tgtEl>
                                          <p:spTgt spid="8"/>
                                        </p:tgtEl>
                                      </p:cBhvr>
                                    </p:animEffect>
                                  </p:childTnLst>
                                </p:cTn>
                              </p:par>
                              <p:par>
                                <p:cTn id="53" presetID="6" presetClass="emph" presetSubtype="0" accel="100000" autoRev="1" fill="hold" grpId="1" nodeType="withEffect">
                                  <p:stCondLst>
                                    <p:cond delay="0"/>
                                  </p:stCondLst>
                                  <p:childTnLst>
                                    <p:animScale>
                                      <p:cBhvr>
                                        <p:cTn id="54" dur="400" fill="hold"/>
                                        <p:tgtEl>
                                          <p:spTgt spid="8"/>
                                        </p:tgtEl>
                                      </p:cBhvr>
                                      <p:by x="90000" y="90000"/>
                                    </p:animScale>
                                  </p:childTnLst>
                                </p:cTn>
                              </p:par>
                              <p:par>
                                <p:cTn id="55" presetID="10"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400"/>
                                        <p:tgtEl>
                                          <p:spTgt spid="24"/>
                                        </p:tgtEl>
                                      </p:cBhvr>
                                    </p:animEffect>
                                  </p:childTnLst>
                                </p:cTn>
                              </p:par>
                              <p:par>
                                <p:cTn id="58" presetID="6" presetClass="emph" presetSubtype="0" accel="100000" autoRev="1" fill="hold" grpId="1" nodeType="withEffect">
                                  <p:stCondLst>
                                    <p:cond delay="0"/>
                                  </p:stCondLst>
                                  <p:childTnLst>
                                    <p:animScale>
                                      <p:cBhvr>
                                        <p:cTn id="59" dur="400" fill="hold"/>
                                        <p:tgtEl>
                                          <p:spTgt spid="24"/>
                                        </p:tgtEl>
                                      </p:cBhvr>
                                      <p:by x="90000" y="90000"/>
                                    </p:animScale>
                                  </p:childTnLst>
                                </p:cTn>
                              </p:par>
                              <p:par>
                                <p:cTn id="60" presetID="10" presetClass="entr" presetSubtype="0"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400"/>
                                        <p:tgtEl>
                                          <p:spTgt spid="35"/>
                                        </p:tgtEl>
                                      </p:cBhvr>
                                    </p:animEffect>
                                  </p:childTnLst>
                                </p:cTn>
                              </p:par>
                              <p:par>
                                <p:cTn id="63" presetID="6" presetClass="emph" presetSubtype="0" accel="100000" autoRev="1" fill="hold" grpId="1" nodeType="withEffect">
                                  <p:stCondLst>
                                    <p:cond delay="0"/>
                                  </p:stCondLst>
                                  <p:childTnLst>
                                    <p:animScale>
                                      <p:cBhvr>
                                        <p:cTn id="64" dur="400" fill="hold"/>
                                        <p:tgtEl>
                                          <p:spTgt spid="35"/>
                                        </p:tgtEl>
                                      </p:cBhvr>
                                      <p:by x="90000" y="90000"/>
                                    </p:animScale>
                                  </p:childTnLst>
                                </p:cTn>
                              </p:par>
                              <p:par>
                                <p:cTn id="65" presetID="10" presetClass="entr" presetSubtype="0" fill="hold" grpId="0" nodeType="withEffect">
                                  <p:stCondLst>
                                    <p:cond delay="4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400"/>
                                        <p:tgtEl>
                                          <p:spTgt spid="3"/>
                                        </p:tgtEl>
                                      </p:cBhvr>
                                    </p:animEffect>
                                  </p:childTnLst>
                                </p:cTn>
                              </p:par>
                              <p:par>
                                <p:cTn id="68" presetID="6" presetClass="emph" presetSubtype="0" accel="100000" autoRev="1" fill="hold" grpId="1" nodeType="withEffect">
                                  <p:stCondLst>
                                    <p:cond delay="0"/>
                                  </p:stCondLst>
                                  <p:childTnLst>
                                    <p:animScale>
                                      <p:cBhvr>
                                        <p:cTn id="69" dur="400" fill="hold"/>
                                        <p:tgtEl>
                                          <p:spTgt spid="3"/>
                                        </p:tgtEl>
                                      </p:cBhvr>
                                      <p:by x="90000" y="90000"/>
                                    </p:animScale>
                                  </p:childTnLst>
                                </p:cTn>
                              </p:par>
                              <p:par>
                                <p:cTn id="70" presetID="10" presetClass="entr" presetSubtype="0" fill="hold" grpId="0" nodeType="withEffect">
                                  <p:stCondLst>
                                    <p:cond delay="40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400"/>
                                        <p:tgtEl>
                                          <p:spTgt spid="5"/>
                                        </p:tgtEl>
                                      </p:cBhvr>
                                    </p:animEffect>
                                  </p:childTnLst>
                                </p:cTn>
                              </p:par>
                              <p:par>
                                <p:cTn id="73" presetID="6" presetClass="emph" presetSubtype="0" accel="100000" autoRev="1" fill="hold" grpId="1" nodeType="withEffect">
                                  <p:stCondLst>
                                    <p:cond delay="0"/>
                                  </p:stCondLst>
                                  <p:childTnLst>
                                    <p:animScale>
                                      <p:cBhvr>
                                        <p:cTn id="74" dur="400" fill="hold"/>
                                        <p:tgtEl>
                                          <p:spTgt spid="5"/>
                                        </p:tgtEl>
                                      </p:cBhvr>
                                      <p:by x="90000" y="90000"/>
                                    </p:animScale>
                                  </p:childTnLst>
                                </p:cTn>
                              </p:par>
                              <p:par>
                                <p:cTn id="75" presetID="10" presetClass="entr" presetSubtype="0" fill="hold" grpId="0" nodeType="withEffect">
                                  <p:stCondLst>
                                    <p:cond delay="40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400"/>
                                        <p:tgtEl>
                                          <p:spTgt spid="7"/>
                                        </p:tgtEl>
                                      </p:cBhvr>
                                    </p:animEffect>
                                  </p:childTnLst>
                                </p:cTn>
                              </p:par>
                              <p:par>
                                <p:cTn id="78" presetID="6" presetClass="emph" presetSubtype="0" accel="100000" autoRev="1" fill="hold" grpId="1" nodeType="withEffect">
                                  <p:stCondLst>
                                    <p:cond delay="0"/>
                                  </p:stCondLst>
                                  <p:childTnLst>
                                    <p:animScale>
                                      <p:cBhvr>
                                        <p:cTn id="79" dur="400" fill="hold"/>
                                        <p:tgtEl>
                                          <p:spTgt spid="7"/>
                                        </p:tgtEl>
                                      </p:cBhvr>
                                      <p:by x="90000" y="90000"/>
                                    </p:animScale>
                                  </p:childTnLst>
                                </p:cTn>
                              </p:par>
                              <p:par>
                                <p:cTn id="80" presetID="10" presetClass="entr" presetSubtype="0" fill="hold" grpId="0" nodeType="withEffect">
                                  <p:stCondLst>
                                    <p:cond delay="400"/>
                                  </p:stCondLst>
                                  <p:childTnLst>
                                    <p:set>
                                      <p:cBhvr>
                                        <p:cTn id="81" dur="1" fill="hold">
                                          <p:stCondLst>
                                            <p:cond delay="0"/>
                                          </p:stCondLst>
                                        </p:cTn>
                                        <p:tgtEl>
                                          <p:spTgt spid="13"/>
                                        </p:tgtEl>
                                        <p:attrNameLst>
                                          <p:attrName>style.visibility</p:attrName>
                                        </p:attrNameLst>
                                      </p:cBhvr>
                                      <p:to>
                                        <p:strVal val="visible"/>
                                      </p:to>
                                    </p:set>
                                    <p:animEffect transition="in" filter="fade">
                                      <p:cBhvr>
                                        <p:cTn id="82" dur="400"/>
                                        <p:tgtEl>
                                          <p:spTgt spid="13"/>
                                        </p:tgtEl>
                                      </p:cBhvr>
                                    </p:animEffect>
                                  </p:childTnLst>
                                </p:cTn>
                              </p:par>
                              <p:par>
                                <p:cTn id="83" presetID="6" presetClass="emph" presetSubtype="0" accel="100000" autoRev="1" fill="hold" grpId="1" nodeType="withEffect">
                                  <p:stCondLst>
                                    <p:cond delay="0"/>
                                  </p:stCondLst>
                                  <p:childTnLst>
                                    <p:animScale>
                                      <p:cBhvr>
                                        <p:cTn id="84" dur="400" fill="hold"/>
                                        <p:tgtEl>
                                          <p:spTgt spid="13"/>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4" grpId="0" animBg="1"/>
      <p:bldP spid="4" grpId="1" animBg="1"/>
      <p:bldP spid="9" grpId="0" animBg="1"/>
      <p:bldP spid="9" grpId="1" animBg="1"/>
      <p:bldP spid="3" grpId="0" animBg="1"/>
      <p:bldP spid="3" grpId="1" animBg="1"/>
      <p:bldP spid="26" grpId="0" animBg="1"/>
      <p:bldP spid="26" grpId="1" animBg="1"/>
      <p:bldP spid="33" grpId="0" animBg="1"/>
      <p:bldP spid="33" grpId="1" animBg="1"/>
      <p:bldP spid="19" grpId="0" animBg="1"/>
      <p:bldP spid="19" grpId="1" animBg="1"/>
      <p:bldP spid="6" grpId="0" animBg="1"/>
      <p:bldP spid="6" grpId="1" animBg="1"/>
      <p:bldP spid="34" grpId="0" animBg="1"/>
      <p:bldP spid="34" grpId="1" animBg="1"/>
      <p:bldP spid="32" grpId="0" animBg="1"/>
      <p:bldP spid="32" grpId="1" animBg="1"/>
      <p:bldP spid="8" grpId="0" animBg="1"/>
      <p:bldP spid="8" grpId="1" animBg="1"/>
      <p:bldP spid="24" grpId="0" animBg="1"/>
      <p:bldP spid="24" grpId="1" animBg="1"/>
      <p:bldP spid="35" grpId="0" animBg="1"/>
      <p:bldP spid="35" grpId="1" animBg="1"/>
      <p:bldP spid="5" grpId="0" animBg="1"/>
      <p:bldP spid="5" grpId="1" animBg="1"/>
      <p:bldP spid="7" grpId="0" animBg="1"/>
      <p:bldP spid="7" grpId="1" animBg="1"/>
      <p:bldP spid="13" grpId="0" animBg="1"/>
      <p:bldP spid="13"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2A85B-EA65-A28F-FB0B-BA4E6C0C0878}"/>
              </a:ext>
            </a:extLst>
          </p:cNvPr>
          <p:cNvSpPr>
            <a:spLocks noGrp="1"/>
          </p:cNvSpPr>
          <p:nvPr>
            <p:ph type="title"/>
          </p:nvPr>
        </p:nvSpPr>
        <p:spPr>
          <a:xfrm>
            <a:off x="588263" y="457200"/>
            <a:ext cx="11018520" cy="553998"/>
          </a:xfrm>
        </p:spPr>
        <p:txBody>
          <a:bodyPr/>
          <a:lstStyle/>
          <a:p>
            <a:pPr algn="ctr"/>
            <a:r>
              <a:rPr lang="en-US"/>
              <a:t>Knowledge management is more than governance</a:t>
            </a:r>
          </a:p>
        </p:txBody>
      </p:sp>
      <p:sp>
        <p:nvSpPr>
          <p:cNvPr id="31" name="Rectangle: Rounded Corners 3">
            <a:extLst>
              <a:ext uri="{FF2B5EF4-FFF2-40B4-BE49-F238E27FC236}">
                <a16:creationId xmlns:a16="http://schemas.microsoft.com/office/drawing/2014/main" id="{D66E5F59-3C26-2396-56AA-0015B3A569FE}"/>
              </a:ext>
            </a:extLst>
          </p:cNvPr>
          <p:cNvSpPr/>
          <p:nvPr/>
        </p:nvSpPr>
        <p:spPr bwMode="auto">
          <a:xfrm>
            <a:off x="3472136" y="1331268"/>
            <a:ext cx="5247729" cy="614802"/>
          </a:xfrm>
          <a:prstGeom prst="roundRect">
            <a:avLst>
              <a:gd name="adj" fmla="val 11366"/>
            </a:avLst>
          </a:prstGeom>
          <a:gradFill>
            <a:gsLst>
              <a:gs pos="42000">
                <a:schemeClr val="accent1"/>
              </a:gs>
              <a:gs pos="0">
                <a:srgbClr val="4DDBF8"/>
              </a:gs>
              <a:gs pos="80000">
                <a:srgbClr val="8678D6"/>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2000">
                <a:gradFill>
                  <a:gsLst>
                    <a:gs pos="0">
                      <a:srgbClr val="FFFFFF"/>
                    </a:gs>
                    <a:gs pos="100000">
                      <a:srgbClr val="FFFFFF"/>
                    </a:gs>
                  </a:gsLst>
                  <a:lin ang="5400000" scaled="0"/>
                </a:gradFill>
                <a:latin typeface="Segoe UI Semibold"/>
                <a:cs typeface="Segoe UI" pitchFamily="34" charset="0"/>
              </a:rPr>
              <a:t>KM/IG</a:t>
            </a: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 teams have a lot to manage: </a:t>
            </a:r>
          </a:p>
        </p:txBody>
      </p:sp>
      <p:sp>
        <p:nvSpPr>
          <p:cNvPr id="4" name="Rounded Rectangle 3">
            <a:extLst>
              <a:ext uri="{FF2B5EF4-FFF2-40B4-BE49-F238E27FC236}">
                <a16:creationId xmlns:a16="http://schemas.microsoft.com/office/drawing/2014/main" id="{A340CBB4-D66D-210C-39EA-A40A2DB9B2DC}"/>
              </a:ext>
            </a:extLst>
          </p:cNvPr>
          <p:cNvSpPr/>
          <p:nvPr/>
        </p:nvSpPr>
        <p:spPr bwMode="auto">
          <a:xfrm>
            <a:off x="2234089" y="2454223"/>
            <a:ext cx="2205171"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Develop information</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governance policies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9" name="Rounded Rectangle 8">
            <a:extLst>
              <a:ext uri="{FF2B5EF4-FFF2-40B4-BE49-F238E27FC236}">
                <a16:creationId xmlns:a16="http://schemas.microsoft.com/office/drawing/2014/main" id="{473EB487-34B5-BBB2-9862-E85427EB3538}"/>
              </a:ext>
            </a:extLst>
          </p:cNvPr>
          <p:cNvSpPr/>
          <p:nvPr/>
        </p:nvSpPr>
        <p:spPr bwMode="auto">
          <a:xfrm>
            <a:off x="829301" y="3170026"/>
            <a:ext cx="195231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Implement systems</a:t>
            </a:r>
          </a:p>
        </p:txBody>
      </p:sp>
      <p:sp>
        <p:nvSpPr>
          <p:cNvPr id="3" name="Rounded Rectangle 2">
            <a:extLst>
              <a:ext uri="{FF2B5EF4-FFF2-40B4-BE49-F238E27FC236}">
                <a16:creationId xmlns:a16="http://schemas.microsoft.com/office/drawing/2014/main" id="{487D2147-35A4-B164-A6FD-4B8ED63B33EC}"/>
              </a:ext>
            </a:extLst>
          </p:cNvPr>
          <p:cNvSpPr/>
          <p:nvPr/>
        </p:nvSpPr>
        <p:spPr bwMode="auto">
          <a:xfrm>
            <a:off x="2952956" y="3188843"/>
            <a:ext cx="1677064" cy="604062"/>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Train staff on IG best</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practice</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6" name="Rounded Rectangle 25">
            <a:extLst>
              <a:ext uri="{FF2B5EF4-FFF2-40B4-BE49-F238E27FC236}">
                <a16:creationId xmlns:a16="http://schemas.microsoft.com/office/drawing/2014/main" id="{33F96970-5E19-1BE2-ED10-098C78640AC8}"/>
              </a:ext>
            </a:extLst>
          </p:cNvPr>
          <p:cNvSpPr/>
          <p:nvPr/>
        </p:nvSpPr>
        <p:spPr bwMode="auto">
          <a:xfrm>
            <a:off x="1784733" y="3967886"/>
            <a:ext cx="220517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Conduct data audits</a:t>
            </a:r>
          </a:p>
        </p:txBody>
      </p:sp>
      <p:sp>
        <p:nvSpPr>
          <p:cNvPr id="33" name="Rounded Rectangle 32">
            <a:extLst>
              <a:ext uri="{FF2B5EF4-FFF2-40B4-BE49-F238E27FC236}">
                <a16:creationId xmlns:a16="http://schemas.microsoft.com/office/drawing/2014/main" id="{41E4CD9E-AD5C-1753-DE24-771778650C1C}"/>
              </a:ext>
            </a:extLst>
          </p:cNvPr>
          <p:cNvSpPr/>
          <p:nvPr/>
        </p:nvSpPr>
        <p:spPr bwMode="auto">
          <a:xfrm>
            <a:off x="829301" y="4763503"/>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Manage access rights</a:t>
            </a:r>
          </a:p>
        </p:txBody>
      </p:sp>
      <p:sp>
        <p:nvSpPr>
          <p:cNvPr id="19" name="Rounded Rectangle 18">
            <a:extLst>
              <a:ext uri="{FF2B5EF4-FFF2-40B4-BE49-F238E27FC236}">
                <a16:creationId xmlns:a16="http://schemas.microsoft.com/office/drawing/2014/main" id="{4D6ED9E8-C377-D3E6-D794-621F25E4E529}"/>
              </a:ext>
            </a:extLst>
          </p:cNvPr>
          <p:cNvSpPr/>
          <p:nvPr/>
        </p:nvSpPr>
        <p:spPr bwMode="auto">
          <a:xfrm>
            <a:off x="2680186" y="4782417"/>
            <a:ext cx="1817098"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Oversee records</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management</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6" name="Rounded Rectangle 5">
            <a:extLst>
              <a:ext uri="{FF2B5EF4-FFF2-40B4-BE49-F238E27FC236}">
                <a16:creationId xmlns:a16="http://schemas.microsoft.com/office/drawing/2014/main" id="{A1A98A51-814D-C806-35F9-47D4CBC65FD8}"/>
              </a:ext>
            </a:extLst>
          </p:cNvPr>
          <p:cNvSpPr/>
          <p:nvPr/>
        </p:nvSpPr>
        <p:spPr bwMode="auto">
          <a:xfrm>
            <a:off x="7168419" y="2516223"/>
            <a:ext cx="220596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Monitor compliance with data laws</a:t>
            </a:r>
          </a:p>
        </p:txBody>
      </p:sp>
      <p:sp>
        <p:nvSpPr>
          <p:cNvPr id="34" name="Rounded Rectangle 33">
            <a:extLst>
              <a:ext uri="{FF2B5EF4-FFF2-40B4-BE49-F238E27FC236}">
                <a16:creationId xmlns:a16="http://schemas.microsoft.com/office/drawing/2014/main" id="{4A634974-849F-A24B-05C2-ABF3B527D477}"/>
              </a:ext>
            </a:extLst>
          </p:cNvPr>
          <p:cNvSpPr/>
          <p:nvPr/>
        </p:nvSpPr>
        <p:spPr bwMode="auto">
          <a:xfrm>
            <a:off x="9511813" y="2516223"/>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Develop breach response plans</a:t>
            </a:r>
          </a:p>
        </p:txBody>
      </p:sp>
      <p:sp>
        <p:nvSpPr>
          <p:cNvPr id="32" name="Rounded Rectangle 31">
            <a:extLst>
              <a:ext uri="{FF2B5EF4-FFF2-40B4-BE49-F238E27FC236}">
                <a16:creationId xmlns:a16="http://schemas.microsoft.com/office/drawing/2014/main" id="{2BCD030D-8BC0-BC01-23BC-9E479B75A96C}"/>
              </a:ext>
            </a:extLst>
          </p:cNvPr>
          <p:cNvSpPr/>
          <p:nvPr/>
        </p:nvSpPr>
        <p:spPr bwMode="auto">
          <a:xfrm>
            <a:off x="8229255" y="3307285"/>
            <a:ext cx="201845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rgbClr val="000000"/>
                </a:solidFill>
                <a:latin typeface="Segoe UI"/>
                <a:cs typeface="Segoe UI" pitchFamily="34" charset="0"/>
              </a:rPr>
              <a:t>Evaluate new technologies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8" name="Rounded Rectangle 7">
            <a:extLst>
              <a:ext uri="{FF2B5EF4-FFF2-40B4-BE49-F238E27FC236}">
                <a16:creationId xmlns:a16="http://schemas.microsoft.com/office/drawing/2014/main" id="{32A25205-7D84-72FB-7B88-588EC51B125C}"/>
              </a:ext>
            </a:extLst>
          </p:cNvPr>
          <p:cNvSpPr/>
          <p:nvPr/>
        </p:nvSpPr>
        <p:spPr bwMode="auto">
          <a:xfrm>
            <a:off x="7432870" y="4080386"/>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lang="en-US" sz="1400">
                <a:solidFill>
                  <a:srgbClr val="000000"/>
                </a:solidFill>
                <a:latin typeface="Segoe UI"/>
                <a:cs typeface="Segoe UI" pitchFamily="34" charset="0"/>
              </a:rPr>
              <a:t>Support FOI</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4" name="Rounded Rectangle 23">
            <a:extLst>
              <a:ext uri="{FF2B5EF4-FFF2-40B4-BE49-F238E27FC236}">
                <a16:creationId xmlns:a16="http://schemas.microsoft.com/office/drawing/2014/main" id="{6973CB6C-B3D9-5273-3B2A-57E545300F9B}"/>
              </a:ext>
            </a:extLst>
          </p:cNvPr>
          <p:cNvSpPr/>
          <p:nvPr/>
        </p:nvSpPr>
        <p:spPr bwMode="auto">
          <a:xfrm>
            <a:off x="9274889" y="4098347"/>
            <a:ext cx="2018454"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Manage information</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portals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5" name="Rounded Rectangle 34">
            <a:extLst>
              <a:ext uri="{FF2B5EF4-FFF2-40B4-BE49-F238E27FC236}">
                <a16:creationId xmlns:a16="http://schemas.microsoft.com/office/drawing/2014/main" id="{70CDB891-A8A7-AB60-2C31-3BC095105245}"/>
              </a:ext>
            </a:extLst>
          </p:cNvPr>
          <p:cNvSpPr/>
          <p:nvPr/>
        </p:nvSpPr>
        <p:spPr bwMode="auto">
          <a:xfrm>
            <a:off x="8160233" y="4874722"/>
            <a:ext cx="2011680" cy="640080"/>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Guide on ethical use of data</a:t>
            </a:r>
          </a:p>
        </p:txBody>
      </p:sp>
      <p:sp>
        <p:nvSpPr>
          <p:cNvPr id="5" name="Rounded Rectangle 3">
            <a:extLst>
              <a:ext uri="{FF2B5EF4-FFF2-40B4-BE49-F238E27FC236}">
                <a16:creationId xmlns:a16="http://schemas.microsoft.com/office/drawing/2014/main" id="{A7372B69-1B06-C352-B7CD-1CE7B7D37A38}"/>
              </a:ext>
              <a:ext uri="{C183D7F6-B498-43B3-948B-1728B52AA6E4}">
                <adec:decorative xmlns:adec="http://schemas.microsoft.com/office/drawing/2017/decorative" val="1"/>
              </a:ext>
            </a:extLst>
          </p:cNvPr>
          <p:cNvSpPr/>
          <p:nvPr/>
        </p:nvSpPr>
        <p:spPr bwMode="auto">
          <a:xfrm>
            <a:off x="3248602"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7" name="Rounded Rectangle 3">
            <a:extLst>
              <a:ext uri="{FF2B5EF4-FFF2-40B4-BE49-F238E27FC236}">
                <a16:creationId xmlns:a16="http://schemas.microsoft.com/office/drawing/2014/main" id="{FDE7B4E3-16EE-910F-8684-50C4BC2D123E}"/>
              </a:ext>
              <a:ext uri="{C183D7F6-B498-43B3-948B-1728B52AA6E4}">
                <adec:decorative xmlns:adec="http://schemas.microsoft.com/office/drawing/2017/decorative" val="1"/>
              </a:ext>
            </a:extLst>
          </p:cNvPr>
          <p:cNvSpPr/>
          <p:nvPr/>
        </p:nvSpPr>
        <p:spPr bwMode="auto">
          <a:xfrm>
            <a:off x="6217575"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0" name="Rounded Rectangle 3">
            <a:extLst>
              <a:ext uri="{FF2B5EF4-FFF2-40B4-BE49-F238E27FC236}">
                <a16:creationId xmlns:a16="http://schemas.microsoft.com/office/drawing/2014/main" id="{4919EDDB-3CB5-3955-D688-936F905D2AE6}"/>
              </a:ext>
              <a:ext uri="{C183D7F6-B498-43B3-948B-1728B52AA6E4}">
                <adec:decorative xmlns:adec="http://schemas.microsoft.com/office/drawing/2017/decorative" val="1"/>
              </a:ext>
            </a:extLst>
          </p:cNvPr>
          <p:cNvSpPr/>
          <p:nvPr/>
        </p:nvSpPr>
        <p:spPr bwMode="auto">
          <a:xfrm>
            <a:off x="494684" y="1738420"/>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3" name="Rounded Rectangle 3">
            <a:extLst>
              <a:ext uri="{FF2B5EF4-FFF2-40B4-BE49-F238E27FC236}">
                <a16:creationId xmlns:a16="http://schemas.microsoft.com/office/drawing/2014/main" id="{2D11ADE6-2EED-18AE-422E-FA2DA9755374}"/>
              </a:ext>
              <a:ext uri="{C183D7F6-B498-43B3-948B-1728B52AA6E4}">
                <adec:decorative xmlns:adec="http://schemas.microsoft.com/office/drawing/2017/decorative" val="1"/>
              </a:ext>
            </a:extLst>
          </p:cNvPr>
          <p:cNvSpPr/>
          <p:nvPr/>
        </p:nvSpPr>
        <p:spPr bwMode="auto">
          <a:xfrm>
            <a:off x="9511813" y="5756472"/>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grpSp>
        <p:nvGrpSpPr>
          <p:cNvPr id="15" name="Group 14">
            <a:extLst>
              <a:ext uri="{FF2B5EF4-FFF2-40B4-BE49-F238E27FC236}">
                <a16:creationId xmlns:a16="http://schemas.microsoft.com/office/drawing/2014/main" id="{D945EB9F-3CDF-D4D2-A886-B6EDF6D939BB}"/>
              </a:ext>
              <a:ext uri="{C183D7F6-B498-43B3-948B-1728B52AA6E4}">
                <adec:decorative xmlns:adec="http://schemas.microsoft.com/office/drawing/2017/decorative" val="1"/>
              </a:ext>
            </a:extLst>
          </p:cNvPr>
          <p:cNvGrpSpPr>
            <a:grpSpLocks noChangeAspect="1"/>
          </p:cNvGrpSpPr>
          <p:nvPr/>
        </p:nvGrpSpPr>
        <p:grpSpPr>
          <a:xfrm>
            <a:off x="4486764" y="2371288"/>
            <a:ext cx="3209544" cy="3209544"/>
            <a:chOff x="448978" y="1473296"/>
            <a:chExt cx="4253520" cy="4253520"/>
          </a:xfrm>
        </p:grpSpPr>
        <p:sp>
          <p:nvSpPr>
            <p:cNvPr id="16" name="Oval 15">
              <a:extLst>
                <a:ext uri="{FF2B5EF4-FFF2-40B4-BE49-F238E27FC236}">
                  <a16:creationId xmlns:a16="http://schemas.microsoft.com/office/drawing/2014/main" id="{D3332AED-3C82-358B-416B-F63D5CBACCAF}"/>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7" name="Picture 16">
              <a:extLst>
                <a:ext uri="{FF2B5EF4-FFF2-40B4-BE49-F238E27FC236}">
                  <a16:creationId xmlns:a16="http://schemas.microsoft.com/office/drawing/2014/main" id="{9B688521-9A63-9A36-A2FD-2107ED1DC9EE}"/>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82158" y="1609200"/>
              <a:ext cx="4001101" cy="4001101"/>
            </a:xfrm>
            <a:prstGeom prst="ellipse">
              <a:avLst/>
            </a:prstGeom>
            <a:ln>
              <a:noFill/>
            </a:ln>
            <a:effectLst/>
          </p:spPr>
        </p:pic>
      </p:grpSp>
    </p:spTree>
    <p:extLst>
      <p:ext uri="{BB962C8B-B14F-4D97-AF65-F5344CB8AC3E}">
        <p14:creationId xmlns:p14="http://schemas.microsoft.com/office/powerpoint/2010/main" val="5164147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childTnLst>
                                </p:cTn>
                              </p:par>
                              <p:par>
                                <p:cTn id="8" presetID="6" presetClass="emph" presetSubtype="0" accel="100000" autoRev="1" fill="hold" grpId="1" nodeType="withEffect">
                                  <p:stCondLst>
                                    <p:cond delay="0"/>
                                  </p:stCondLst>
                                  <p:childTnLst>
                                    <p:animScale>
                                      <p:cBhvr>
                                        <p:cTn id="9" dur="400" fill="hold"/>
                                        <p:tgtEl>
                                          <p:spTgt spid="31"/>
                                        </p:tgtEl>
                                      </p:cBhvr>
                                      <p:by x="90000" y="90000"/>
                                    </p:animScale>
                                  </p:childTnLst>
                                </p:cTn>
                              </p:par>
                              <p:par>
                                <p:cTn id="10" presetID="10" presetClass="entr" presetSubtype="0"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ccel="100000" autoRev="1" fill="hold" grpId="1" nodeType="withEffect">
                                  <p:stCondLst>
                                    <p:cond delay="0"/>
                                  </p:stCondLst>
                                  <p:childTnLst>
                                    <p:animScale>
                                      <p:cBhvr>
                                        <p:cTn id="14" dur="400" fill="hold"/>
                                        <p:tgtEl>
                                          <p:spTgt spid="9"/>
                                        </p:tgtEl>
                                      </p:cBhvr>
                                      <p:by x="90000" y="90000"/>
                                    </p:animScale>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400"/>
                                        <p:tgtEl>
                                          <p:spTgt spid="4"/>
                                        </p:tgtEl>
                                      </p:cBhvr>
                                    </p:animEffect>
                                  </p:childTnLst>
                                </p:cTn>
                              </p:par>
                              <p:par>
                                <p:cTn id="18" presetID="6" presetClass="emph" presetSubtype="0" accel="100000" autoRev="1" fill="hold" grpId="1" nodeType="withEffect">
                                  <p:stCondLst>
                                    <p:cond delay="0"/>
                                  </p:stCondLst>
                                  <p:childTnLst>
                                    <p:animScale>
                                      <p:cBhvr>
                                        <p:cTn id="19" dur="400" fill="hold"/>
                                        <p:tgtEl>
                                          <p:spTgt spid="4"/>
                                        </p:tgtEl>
                                      </p:cBhvr>
                                      <p:by x="90000" y="90000"/>
                                    </p:animScale>
                                  </p:childTnLst>
                                </p:cTn>
                              </p:par>
                              <p:par>
                                <p:cTn id="20" presetID="10" presetClass="entr" presetSubtype="0"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400"/>
                                        <p:tgtEl>
                                          <p:spTgt spid="26"/>
                                        </p:tgtEl>
                                      </p:cBhvr>
                                    </p:animEffect>
                                  </p:childTnLst>
                                </p:cTn>
                              </p:par>
                              <p:par>
                                <p:cTn id="23" presetID="6" presetClass="emph" presetSubtype="0" accel="100000" autoRev="1" fill="hold" grpId="1" nodeType="withEffect">
                                  <p:stCondLst>
                                    <p:cond delay="0"/>
                                  </p:stCondLst>
                                  <p:childTnLst>
                                    <p:animScale>
                                      <p:cBhvr>
                                        <p:cTn id="24" dur="400" fill="hold"/>
                                        <p:tgtEl>
                                          <p:spTgt spid="26"/>
                                        </p:tgtEl>
                                      </p:cBhvr>
                                      <p:by x="90000" y="90000"/>
                                    </p:animScale>
                                  </p:childTnLst>
                                </p:cTn>
                              </p:par>
                              <p:par>
                                <p:cTn id="25" presetID="10" presetClass="entr" presetSubtype="0" fill="hold" grpId="0" nodeType="withEffect">
                                  <p:stCondLst>
                                    <p:cond delay="4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400"/>
                                        <p:tgtEl>
                                          <p:spTgt spid="33"/>
                                        </p:tgtEl>
                                      </p:cBhvr>
                                    </p:animEffect>
                                  </p:childTnLst>
                                </p:cTn>
                              </p:par>
                              <p:par>
                                <p:cTn id="28" presetID="6" presetClass="emph" presetSubtype="0" accel="100000" autoRev="1" fill="hold" grpId="1" nodeType="withEffect">
                                  <p:stCondLst>
                                    <p:cond delay="0"/>
                                  </p:stCondLst>
                                  <p:childTnLst>
                                    <p:animScale>
                                      <p:cBhvr>
                                        <p:cTn id="29" dur="400" fill="hold"/>
                                        <p:tgtEl>
                                          <p:spTgt spid="33"/>
                                        </p:tgtEl>
                                      </p:cBhvr>
                                      <p:by x="90000" y="90000"/>
                                    </p:animScale>
                                  </p:childTnLst>
                                </p:cTn>
                              </p:par>
                              <p:par>
                                <p:cTn id="30" presetID="10" presetClass="entr" presetSubtype="0"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400"/>
                                        <p:tgtEl>
                                          <p:spTgt spid="19"/>
                                        </p:tgtEl>
                                      </p:cBhvr>
                                    </p:animEffect>
                                  </p:childTnLst>
                                </p:cTn>
                              </p:par>
                              <p:par>
                                <p:cTn id="33" presetID="6" presetClass="emph" presetSubtype="0" accel="100000" autoRev="1" fill="hold" grpId="1" nodeType="withEffect">
                                  <p:stCondLst>
                                    <p:cond delay="0"/>
                                  </p:stCondLst>
                                  <p:childTnLst>
                                    <p:animScale>
                                      <p:cBhvr>
                                        <p:cTn id="34" dur="400" fill="hold"/>
                                        <p:tgtEl>
                                          <p:spTgt spid="19"/>
                                        </p:tgtEl>
                                      </p:cBhvr>
                                      <p:by x="90000" y="90000"/>
                                    </p:animScale>
                                  </p:childTnLst>
                                </p:cTn>
                              </p:par>
                              <p:par>
                                <p:cTn id="35" presetID="10" presetClass="entr" presetSubtype="0" fill="hold" grpId="0"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
                                        <p:tgtEl>
                                          <p:spTgt spid="6"/>
                                        </p:tgtEl>
                                      </p:cBhvr>
                                    </p:animEffect>
                                  </p:childTnLst>
                                </p:cTn>
                              </p:par>
                              <p:par>
                                <p:cTn id="38" presetID="6" presetClass="emph" presetSubtype="0" accel="100000" autoRev="1" fill="hold" grpId="1" nodeType="withEffect">
                                  <p:stCondLst>
                                    <p:cond delay="0"/>
                                  </p:stCondLst>
                                  <p:childTnLst>
                                    <p:animScale>
                                      <p:cBhvr>
                                        <p:cTn id="39" dur="400" fill="hold"/>
                                        <p:tgtEl>
                                          <p:spTgt spid="6"/>
                                        </p:tgtEl>
                                      </p:cBhvr>
                                      <p:by x="90000" y="90000"/>
                                    </p:animScale>
                                  </p:childTnLst>
                                </p:cTn>
                              </p:par>
                              <p:par>
                                <p:cTn id="40" presetID="10" presetClass="entr" presetSubtype="0"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400"/>
                                        <p:tgtEl>
                                          <p:spTgt spid="34"/>
                                        </p:tgtEl>
                                      </p:cBhvr>
                                    </p:animEffect>
                                  </p:childTnLst>
                                </p:cTn>
                              </p:par>
                              <p:par>
                                <p:cTn id="43" presetID="6" presetClass="emph" presetSubtype="0" accel="100000" autoRev="1" fill="hold" grpId="1" nodeType="withEffect">
                                  <p:stCondLst>
                                    <p:cond delay="0"/>
                                  </p:stCondLst>
                                  <p:childTnLst>
                                    <p:animScale>
                                      <p:cBhvr>
                                        <p:cTn id="44" dur="400" fill="hold"/>
                                        <p:tgtEl>
                                          <p:spTgt spid="34"/>
                                        </p:tgtEl>
                                      </p:cBhvr>
                                      <p:by x="90000" y="90000"/>
                                    </p:animScale>
                                  </p:childTnLst>
                                </p:cTn>
                              </p:par>
                              <p:par>
                                <p:cTn id="45" presetID="10" presetClass="entr" presetSubtype="0" fill="hold" grpId="0" nodeType="withEffect">
                                  <p:stCondLst>
                                    <p:cond delay="4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400"/>
                                        <p:tgtEl>
                                          <p:spTgt spid="32"/>
                                        </p:tgtEl>
                                      </p:cBhvr>
                                    </p:animEffect>
                                  </p:childTnLst>
                                </p:cTn>
                              </p:par>
                              <p:par>
                                <p:cTn id="48" presetID="6" presetClass="emph" presetSubtype="0" accel="100000" autoRev="1" fill="hold" grpId="1" nodeType="withEffect">
                                  <p:stCondLst>
                                    <p:cond delay="0"/>
                                  </p:stCondLst>
                                  <p:childTnLst>
                                    <p:animScale>
                                      <p:cBhvr>
                                        <p:cTn id="49" dur="400" fill="hold"/>
                                        <p:tgtEl>
                                          <p:spTgt spid="32"/>
                                        </p:tgtEl>
                                      </p:cBhvr>
                                      <p:by x="90000" y="90000"/>
                                    </p:animScale>
                                  </p:childTnLst>
                                </p:cTn>
                              </p:par>
                              <p:par>
                                <p:cTn id="50" presetID="10"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400"/>
                                        <p:tgtEl>
                                          <p:spTgt spid="8"/>
                                        </p:tgtEl>
                                      </p:cBhvr>
                                    </p:animEffect>
                                  </p:childTnLst>
                                </p:cTn>
                              </p:par>
                              <p:par>
                                <p:cTn id="53" presetID="6" presetClass="emph" presetSubtype="0" accel="100000" autoRev="1" fill="hold" grpId="1" nodeType="withEffect">
                                  <p:stCondLst>
                                    <p:cond delay="0"/>
                                  </p:stCondLst>
                                  <p:childTnLst>
                                    <p:animScale>
                                      <p:cBhvr>
                                        <p:cTn id="54" dur="400" fill="hold"/>
                                        <p:tgtEl>
                                          <p:spTgt spid="8"/>
                                        </p:tgtEl>
                                      </p:cBhvr>
                                      <p:by x="90000" y="90000"/>
                                    </p:animScale>
                                  </p:childTnLst>
                                </p:cTn>
                              </p:par>
                              <p:par>
                                <p:cTn id="55" presetID="10"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400"/>
                                        <p:tgtEl>
                                          <p:spTgt spid="24"/>
                                        </p:tgtEl>
                                      </p:cBhvr>
                                    </p:animEffect>
                                  </p:childTnLst>
                                </p:cTn>
                              </p:par>
                              <p:par>
                                <p:cTn id="58" presetID="6" presetClass="emph" presetSubtype="0" accel="100000" autoRev="1" fill="hold" grpId="1" nodeType="withEffect">
                                  <p:stCondLst>
                                    <p:cond delay="0"/>
                                  </p:stCondLst>
                                  <p:childTnLst>
                                    <p:animScale>
                                      <p:cBhvr>
                                        <p:cTn id="59" dur="400" fill="hold"/>
                                        <p:tgtEl>
                                          <p:spTgt spid="24"/>
                                        </p:tgtEl>
                                      </p:cBhvr>
                                      <p:by x="90000" y="90000"/>
                                    </p:animScale>
                                  </p:childTnLst>
                                </p:cTn>
                              </p:par>
                              <p:par>
                                <p:cTn id="60" presetID="10" presetClass="entr" presetSubtype="0"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400"/>
                                        <p:tgtEl>
                                          <p:spTgt spid="35"/>
                                        </p:tgtEl>
                                      </p:cBhvr>
                                    </p:animEffect>
                                  </p:childTnLst>
                                </p:cTn>
                              </p:par>
                              <p:par>
                                <p:cTn id="63" presetID="6" presetClass="emph" presetSubtype="0" accel="100000" autoRev="1" fill="hold" grpId="1" nodeType="withEffect">
                                  <p:stCondLst>
                                    <p:cond delay="0"/>
                                  </p:stCondLst>
                                  <p:childTnLst>
                                    <p:animScale>
                                      <p:cBhvr>
                                        <p:cTn id="64" dur="400" fill="hold"/>
                                        <p:tgtEl>
                                          <p:spTgt spid="35"/>
                                        </p:tgtEl>
                                      </p:cBhvr>
                                      <p:by x="90000" y="90000"/>
                                    </p:animScale>
                                  </p:childTnLst>
                                </p:cTn>
                              </p:par>
                              <p:par>
                                <p:cTn id="65" presetID="10" presetClass="entr" presetSubtype="0" fill="hold" grpId="0" nodeType="withEffect">
                                  <p:stCondLst>
                                    <p:cond delay="4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400"/>
                                        <p:tgtEl>
                                          <p:spTgt spid="3"/>
                                        </p:tgtEl>
                                      </p:cBhvr>
                                    </p:animEffect>
                                  </p:childTnLst>
                                </p:cTn>
                              </p:par>
                              <p:par>
                                <p:cTn id="68" presetID="6" presetClass="emph" presetSubtype="0" accel="100000" autoRev="1" fill="hold" grpId="1" nodeType="withEffect">
                                  <p:stCondLst>
                                    <p:cond delay="0"/>
                                  </p:stCondLst>
                                  <p:childTnLst>
                                    <p:animScale>
                                      <p:cBhvr>
                                        <p:cTn id="69" dur="400" fill="hold"/>
                                        <p:tgtEl>
                                          <p:spTgt spid="3"/>
                                        </p:tgtEl>
                                      </p:cBhvr>
                                      <p:by x="90000" y="90000"/>
                                    </p:animScale>
                                  </p:childTnLst>
                                </p:cTn>
                              </p:par>
                              <p:par>
                                <p:cTn id="70" presetID="10" presetClass="entr" presetSubtype="0" fill="hold" grpId="0" nodeType="withEffect">
                                  <p:stCondLst>
                                    <p:cond delay="40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400"/>
                                        <p:tgtEl>
                                          <p:spTgt spid="5"/>
                                        </p:tgtEl>
                                      </p:cBhvr>
                                    </p:animEffect>
                                  </p:childTnLst>
                                </p:cTn>
                              </p:par>
                              <p:par>
                                <p:cTn id="73" presetID="6" presetClass="emph" presetSubtype="0" accel="100000" autoRev="1" fill="hold" grpId="1" nodeType="withEffect">
                                  <p:stCondLst>
                                    <p:cond delay="0"/>
                                  </p:stCondLst>
                                  <p:childTnLst>
                                    <p:animScale>
                                      <p:cBhvr>
                                        <p:cTn id="74" dur="400" fill="hold"/>
                                        <p:tgtEl>
                                          <p:spTgt spid="5"/>
                                        </p:tgtEl>
                                      </p:cBhvr>
                                      <p:by x="90000" y="90000"/>
                                    </p:animScale>
                                  </p:childTnLst>
                                </p:cTn>
                              </p:par>
                              <p:par>
                                <p:cTn id="75" presetID="10" presetClass="entr" presetSubtype="0" fill="hold" grpId="0" nodeType="withEffect">
                                  <p:stCondLst>
                                    <p:cond delay="40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400"/>
                                        <p:tgtEl>
                                          <p:spTgt spid="7"/>
                                        </p:tgtEl>
                                      </p:cBhvr>
                                    </p:animEffect>
                                  </p:childTnLst>
                                </p:cTn>
                              </p:par>
                              <p:par>
                                <p:cTn id="78" presetID="6" presetClass="emph" presetSubtype="0" accel="100000" autoRev="1" fill="hold" grpId="1" nodeType="withEffect">
                                  <p:stCondLst>
                                    <p:cond delay="0"/>
                                  </p:stCondLst>
                                  <p:childTnLst>
                                    <p:animScale>
                                      <p:cBhvr>
                                        <p:cTn id="79" dur="400" fill="hold"/>
                                        <p:tgtEl>
                                          <p:spTgt spid="7"/>
                                        </p:tgtEl>
                                      </p:cBhvr>
                                      <p:by x="90000" y="90000"/>
                                    </p:animScale>
                                  </p:childTnLst>
                                </p:cTn>
                              </p:par>
                              <p:par>
                                <p:cTn id="80" presetID="10" presetClass="entr" presetSubtype="0" fill="hold" grpId="0" nodeType="withEffect">
                                  <p:stCondLst>
                                    <p:cond delay="400"/>
                                  </p:stCondLst>
                                  <p:childTnLst>
                                    <p:set>
                                      <p:cBhvr>
                                        <p:cTn id="81" dur="1" fill="hold">
                                          <p:stCondLst>
                                            <p:cond delay="0"/>
                                          </p:stCondLst>
                                        </p:cTn>
                                        <p:tgtEl>
                                          <p:spTgt spid="10"/>
                                        </p:tgtEl>
                                        <p:attrNameLst>
                                          <p:attrName>style.visibility</p:attrName>
                                        </p:attrNameLst>
                                      </p:cBhvr>
                                      <p:to>
                                        <p:strVal val="visible"/>
                                      </p:to>
                                    </p:set>
                                    <p:animEffect transition="in" filter="fade">
                                      <p:cBhvr>
                                        <p:cTn id="82" dur="400"/>
                                        <p:tgtEl>
                                          <p:spTgt spid="10"/>
                                        </p:tgtEl>
                                      </p:cBhvr>
                                    </p:animEffect>
                                  </p:childTnLst>
                                </p:cTn>
                              </p:par>
                              <p:par>
                                <p:cTn id="83" presetID="6" presetClass="emph" presetSubtype="0" accel="100000" autoRev="1" fill="hold" grpId="1" nodeType="withEffect">
                                  <p:stCondLst>
                                    <p:cond delay="0"/>
                                  </p:stCondLst>
                                  <p:childTnLst>
                                    <p:animScale>
                                      <p:cBhvr>
                                        <p:cTn id="84" dur="400" fill="hold"/>
                                        <p:tgtEl>
                                          <p:spTgt spid="10"/>
                                        </p:tgtEl>
                                      </p:cBhvr>
                                      <p:by x="90000" y="90000"/>
                                    </p:animScale>
                                  </p:childTnLst>
                                </p:cTn>
                              </p:par>
                              <p:par>
                                <p:cTn id="85" presetID="10" presetClass="entr" presetSubtype="0" fill="hold" grpId="0" nodeType="withEffect">
                                  <p:stCondLst>
                                    <p:cond delay="40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400"/>
                                        <p:tgtEl>
                                          <p:spTgt spid="13"/>
                                        </p:tgtEl>
                                      </p:cBhvr>
                                    </p:animEffect>
                                  </p:childTnLst>
                                </p:cTn>
                              </p:par>
                              <p:par>
                                <p:cTn id="88" presetID="6" presetClass="emph" presetSubtype="0" accel="100000" autoRev="1" fill="hold" grpId="1" nodeType="withEffect">
                                  <p:stCondLst>
                                    <p:cond delay="0"/>
                                  </p:stCondLst>
                                  <p:childTnLst>
                                    <p:animScale>
                                      <p:cBhvr>
                                        <p:cTn id="89" dur="400" fill="hold"/>
                                        <p:tgtEl>
                                          <p:spTgt spid="13"/>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4" grpId="0" animBg="1"/>
      <p:bldP spid="4" grpId="1" animBg="1"/>
      <p:bldP spid="9" grpId="0" animBg="1"/>
      <p:bldP spid="9" grpId="1" animBg="1"/>
      <p:bldP spid="3" grpId="0" animBg="1"/>
      <p:bldP spid="3" grpId="1" animBg="1"/>
      <p:bldP spid="26" grpId="0" animBg="1"/>
      <p:bldP spid="26" grpId="1" animBg="1"/>
      <p:bldP spid="33" grpId="0" animBg="1"/>
      <p:bldP spid="33" grpId="1" animBg="1"/>
      <p:bldP spid="19" grpId="0" animBg="1"/>
      <p:bldP spid="19" grpId="1" animBg="1"/>
      <p:bldP spid="6" grpId="0" animBg="1"/>
      <p:bldP spid="6" grpId="1" animBg="1"/>
      <p:bldP spid="34" grpId="0" animBg="1"/>
      <p:bldP spid="34" grpId="1" animBg="1"/>
      <p:bldP spid="32" grpId="0" animBg="1"/>
      <p:bldP spid="32" grpId="1" animBg="1"/>
      <p:bldP spid="8" grpId="0" animBg="1"/>
      <p:bldP spid="8" grpId="1" animBg="1"/>
      <p:bldP spid="24" grpId="0" animBg="1"/>
      <p:bldP spid="24" grpId="1" animBg="1"/>
      <p:bldP spid="35" grpId="0" animBg="1"/>
      <p:bldP spid="35" grpId="1" animBg="1"/>
      <p:bldP spid="5" grpId="0" animBg="1"/>
      <p:bldP spid="5" grpId="1" animBg="1"/>
      <p:bldP spid="7" grpId="0" animBg="1"/>
      <p:bldP spid="7" grpId="1" animBg="1"/>
      <p:bldP spid="10" grpId="0" animBg="1"/>
      <p:bldP spid="10" grpId="1" animBg="1"/>
      <p:bldP spid="13" grpId="0" animBg="1"/>
      <p:bldP spid="13"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2">
            <a:extLst>
              <a:ext uri="{FF2B5EF4-FFF2-40B4-BE49-F238E27FC236}">
                <a16:creationId xmlns:a16="http://schemas.microsoft.com/office/drawing/2014/main" id="{BAAE2A05-E2AC-2FE8-E84D-C236462ECFE8}"/>
              </a:ext>
            </a:extLst>
          </p:cNvPr>
          <p:cNvSpPr>
            <a:spLocks noGrp="1"/>
          </p:cNvSpPr>
          <p:nvPr>
            <p:ph type="title"/>
          </p:nvPr>
        </p:nvSpPr>
        <p:spPr>
          <a:xfrm>
            <a:off x="588263" y="411292"/>
            <a:ext cx="11018520" cy="430887"/>
          </a:xfrm>
        </p:spPr>
        <p:txBody>
          <a:bodyPr>
            <a:noAutofit/>
          </a:bodyPr>
          <a:lstStyle/>
          <a:p>
            <a:r>
              <a:rPr lang="en-US" sz="3200">
                <a:gradFill flip="none" rotWithShape="1">
                  <a:gsLst>
                    <a:gs pos="50000">
                      <a:srgbClr val="8661C5"/>
                    </a:gs>
                    <a:gs pos="0">
                      <a:srgbClr val="3E76D4"/>
                    </a:gs>
                    <a:gs pos="100000">
                      <a:srgbClr val="C73ECC"/>
                    </a:gs>
                  </a:gsLst>
                  <a:lin ang="2700000" scaled="1"/>
                  <a:tileRect/>
                </a:gradFill>
                <a:cs typeface="+mn-cs"/>
              </a:rPr>
              <a:t>Welcome to the Prompt-a-thon</a:t>
            </a:r>
            <a:endParaRPr lang="en-US" sz="3200"/>
          </a:p>
        </p:txBody>
      </p:sp>
      <p:sp>
        <p:nvSpPr>
          <p:cNvPr id="9" name="Rectangle: Rounded Corners 8">
            <a:extLst>
              <a:ext uri="{FF2B5EF4-FFF2-40B4-BE49-F238E27FC236}">
                <a16:creationId xmlns:a16="http://schemas.microsoft.com/office/drawing/2014/main" id="{D8F142C0-EF6C-AA5B-9CC8-633DDC7A8B86}"/>
              </a:ext>
              <a:ext uri="{C183D7F6-B498-43B3-948B-1728B52AA6E4}">
                <adec:decorative xmlns:adec="http://schemas.microsoft.com/office/drawing/2017/decorative" val="1"/>
              </a:ext>
            </a:extLst>
          </p:cNvPr>
          <p:cNvSpPr/>
          <p:nvPr/>
        </p:nvSpPr>
        <p:spPr bwMode="auto">
          <a:xfrm>
            <a:off x="588264" y="1278604"/>
            <a:ext cx="5578620" cy="3369070"/>
          </a:xfrm>
          <a:prstGeom prst="roundRect">
            <a:avLst>
              <a:gd name="adj" fmla="val 7993"/>
            </a:avLst>
          </a:prstGeom>
          <a:solidFill>
            <a:schemeClr val="bg1">
              <a:alpha val="50000"/>
            </a:scheme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90000"/>
              </a:lnSpc>
              <a:spcBef>
                <a:spcPts val="600"/>
              </a:spcBef>
              <a:spcAft>
                <a:spcPts val="600"/>
              </a:spcAft>
              <a:buClrTx/>
              <a:buSzTx/>
              <a:buFontTx/>
              <a:buNone/>
              <a:tabLst/>
              <a:defRPr/>
            </a:pPr>
            <a:endParaRPr kumimoji="0" lang="en-US" sz="1000" b="0" i="0" u="none" strike="noStrike" kern="1200" cap="none" spc="0" normalizeH="0" baseline="0" noProof="0">
              <a:ln>
                <a:noFill/>
              </a:ln>
              <a:solidFill>
                <a:srgbClr val="080808"/>
              </a:solidFill>
              <a:effectLst/>
              <a:uLnTx/>
              <a:uFillTx/>
              <a:latin typeface="Segoe UI"/>
              <a:ea typeface="+mn-ea"/>
              <a:cs typeface="Segoe UI" pitchFamily="34" charset="0"/>
            </a:endParaRPr>
          </a:p>
        </p:txBody>
      </p:sp>
      <p:sp>
        <p:nvSpPr>
          <p:cNvPr id="2" name="Rectangle: Rounded Corners 1">
            <a:extLst>
              <a:ext uri="{FF2B5EF4-FFF2-40B4-BE49-F238E27FC236}">
                <a16:creationId xmlns:a16="http://schemas.microsoft.com/office/drawing/2014/main" id="{A7E36AB4-8822-D37A-8047-96A84E960938}"/>
              </a:ext>
              <a:ext uri="{C183D7F6-B498-43B3-948B-1728B52AA6E4}">
                <adec:decorative xmlns:adec="http://schemas.microsoft.com/office/drawing/2017/decorative" val="1"/>
              </a:ext>
            </a:extLst>
          </p:cNvPr>
          <p:cNvSpPr/>
          <p:nvPr/>
        </p:nvSpPr>
        <p:spPr bwMode="auto">
          <a:xfrm>
            <a:off x="588263" y="4881004"/>
            <a:ext cx="5578620" cy="1633210"/>
          </a:xfrm>
          <a:prstGeom prst="roundRect">
            <a:avLst>
              <a:gd name="adj" fmla="val 12709"/>
            </a:avLst>
          </a:prstGeom>
          <a:solidFill>
            <a:srgbClr val="F0E2FE">
              <a:alpha val="49804"/>
            </a:srgbClr>
          </a:solidFill>
          <a:ln w="9525">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90000"/>
              </a:lnSpc>
              <a:spcBef>
                <a:spcPts val="600"/>
              </a:spcBef>
              <a:spcAft>
                <a:spcPts val="600"/>
              </a:spcAft>
              <a:buClrTx/>
              <a:buSzTx/>
              <a:buFontTx/>
              <a:buNone/>
              <a:tabLst/>
              <a:defRPr/>
            </a:pPr>
            <a:endParaRPr kumimoji="0" lang="en-US" sz="1000" b="0" i="0" u="none" strike="noStrike" kern="1200" cap="none" spc="0" normalizeH="0" baseline="0" noProof="0">
              <a:ln>
                <a:noFill/>
              </a:ln>
              <a:solidFill>
                <a:srgbClr val="080808"/>
              </a:solidFill>
              <a:effectLst/>
              <a:uLnTx/>
              <a:uFillTx/>
              <a:latin typeface="Segoe UI"/>
              <a:ea typeface="+mn-ea"/>
              <a:cs typeface="Segoe UI" pitchFamily="34" charset="0"/>
            </a:endParaRPr>
          </a:p>
        </p:txBody>
      </p:sp>
      <p:sp>
        <p:nvSpPr>
          <p:cNvPr id="52" name="TextBox 51">
            <a:extLst>
              <a:ext uri="{FF2B5EF4-FFF2-40B4-BE49-F238E27FC236}">
                <a16:creationId xmlns:a16="http://schemas.microsoft.com/office/drawing/2014/main" id="{D6BAAE47-DFCB-E619-1450-D8CF8496F7FB}"/>
              </a:ext>
            </a:extLst>
          </p:cNvPr>
          <p:cNvSpPr txBox="1"/>
          <p:nvPr/>
        </p:nvSpPr>
        <p:spPr>
          <a:xfrm>
            <a:off x="851885" y="1507653"/>
            <a:ext cx="5109436" cy="4829014"/>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Team, </a:t>
            </a:r>
          </a:p>
          <a:p>
            <a:pPr marL="0" marR="0" lvl="0" indent="0" algn="l" defTabSz="914102" rtl="0" eaLnBrk="1" fontAlgn="base" latinLnBrk="0" hangingPunct="1">
              <a:lnSpc>
                <a:spcPct val="90000"/>
              </a:lnSpc>
              <a:spcBef>
                <a:spcPct val="0"/>
              </a:spcBef>
              <a:spcAft>
                <a:spcPct val="0"/>
              </a:spcAft>
              <a:buClrTx/>
              <a:buSzTx/>
              <a:buFontTx/>
              <a:buNone/>
              <a:tabLst/>
              <a:defRPr/>
            </a:pPr>
            <a:endParaRPr lang="en-US" sz="1600">
              <a:solidFill>
                <a:srgbClr val="080808"/>
              </a:solidFill>
              <a:latin typeface="Segoe UI Semibold"/>
              <a:cs typeface="Segoe UI" panose="020B0502040204020203" pitchFamily="34" charset="0"/>
            </a:endParaRPr>
          </a:p>
          <a:p>
            <a:pPr marL="0" marR="0" lvl="0" indent="0" algn="l" defTabSz="914102" rtl="0" eaLnBrk="1" fontAlgn="base" latinLnBrk="0" hangingPunct="1">
              <a:lnSpc>
                <a:spcPct val="90000"/>
              </a:lnSpc>
              <a:spcBef>
                <a:spcPct val="0"/>
              </a:spcBef>
              <a:spcAft>
                <a:spcPct val="0"/>
              </a:spcAft>
              <a:buClrTx/>
              <a:buSzTx/>
              <a:buFontTx/>
              <a:buNone/>
              <a:tabLst/>
              <a:defRPr/>
            </a:pPr>
            <a:r>
              <a:rPr lang="en-US" sz="1600">
                <a:solidFill>
                  <a:srgbClr val="080808"/>
                </a:solidFill>
                <a:latin typeface="Segoe UI Semibold"/>
                <a:cs typeface="Segoe UI" panose="020B0502040204020203" pitchFamily="34" charset="0"/>
              </a:rPr>
              <a:t>It’s great to have you here at the Prompt-a-thon.  The aim of this event is to create brilliant prompts that save your business users time to spend on other things.</a:t>
            </a:r>
          </a:p>
          <a:p>
            <a:pPr marL="0" marR="0" lvl="0" indent="0" algn="l" defTabSz="914102" rtl="0" eaLnBrk="1" fontAlgn="base" latinLnBrk="0" hangingPunct="1">
              <a:lnSpc>
                <a:spcPct val="90000"/>
              </a:lnSpc>
              <a:spcBef>
                <a:spcPct val="0"/>
              </a:spcBef>
              <a:spcAft>
                <a:spcPct val="0"/>
              </a:spcAft>
              <a:buClrTx/>
              <a:buSzTx/>
              <a:buFontTx/>
              <a:buNone/>
              <a:tabLst/>
              <a:defRPr/>
            </a:pPr>
            <a:endParaRPr kumimoji="0" lang="en-US" sz="16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endParaRPr>
          </a:p>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Make sure you look at the top tips for success to help your day go as well as possible.</a:t>
            </a:r>
          </a:p>
          <a:p>
            <a:pPr marL="0" marR="0" lvl="0" indent="0" algn="l" defTabSz="914102" rtl="0" eaLnBrk="1" fontAlgn="base" latinLnBrk="0" hangingPunct="1">
              <a:lnSpc>
                <a:spcPct val="90000"/>
              </a:lnSpc>
              <a:spcBef>
                <a:spcPct val="0"/>
              </a:spcBef>
              <a:spcAft>
                <a:spcPct val="0"/>
              </a:spcAft>
              <a:buClrTx/>
              <a:buSzTx/>
              <a:buFontTx/>
              <a:buNone/>
              <a:tabLst/>
              <a:defRPr/>
            </a:pPr>
            <a:endParaRPr lang="en-US" sz="1600">
              <a:solidFill>
                <a:srgbClr val="080808"/>
              </a:solidFill>
              <a:latin typeface="Segoe UI Semibold"/>
              <a:cs typeface="Segoe UI" panose="020B0502040204020203" pitchFamily="34" charset="0"/>
            </a:endParaRPr>
          </a:p>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6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You only have a limited time to hack on your prompts so make it count and remember your experts are here to help!</a:t>
            </a:r>
          </a:p>
          <a:p>
            <a:pPr marL="0" marR="0" lvl="0" indent="0" algn="l" defTabSz="914102" rtl="0" eaLnBrk="1" fontAlgn="base" latinLnBrk="0" hangingPunct="1">
              <a:lnSpc>
                <a:spcPct val="90000"/>
              </a:lnSpc>
              <a:spcBef>
                <a:spcPct val="0"/>
              </a:spcBef>
              <a:spcAft>
                <a:spcPct val="0"/>
              </a:spcAft>
              <a:buClrTx/>
              <a:buSzTx/>
              <a:buFontTx/>
              <a:buNone/>
              <a:tabLst/>
              <a:defRPr/>
            </a:pPr>
            <a:endParaRPr lang="en-US" sz="1400">
              <a:solidFill>
                <a:srgbClr val="080808"/>
              </a:solidFill>
              <a:latin typeface="Segoe UI Semibold"/>
              <a:cs typeface="Segoe UI" panose="020B0502040204020203" pitchFamily="34" charset="0"/>
            </a:endParaRPr>
          </a:p>
          <a:p>
            <a:pPr marL="0" marR="0" lvl="0" indent="0" algn="l" defTabSz="914102" rtl="0" eaLnBrk="1" fontAlgn="base" latinLnBrk="0" hangingPunct="1">
              <a:lnSpc>
                <a:spcPct val="90000"/>
              </a:lnSpc>
              <a:spcBef>
                <a:spcPct val="0"/>
              </a:spcBef>
              <a:spcAft>
                <a:spcPct val="0"/>
              </a:spcAft>
              <a:buClrTx/>
              <a:buSzTx/>
              <a:buFontTx/>
              <a:buNone/>
              <a:tabLst/>
              <a:defRPr/>
            </a:pPr>
            <a:endParaRPr lang="en-US" sz="1400">
              <a:solidFill>
                <a:srgbClr val="080808"/>
              </a:solidFill>
              <a:latin typeface="Segoe UI Semibold"/>
              <a:cs typeface="Segoe UI" panose="020B0502040204020203" pitchFamily="34" charset="0"/>
            </a:endParaRPr>
          </a:p>
          <a:p>
            <a:pPr marL="0" marR="0" lvl="0" indent="0" algn="l" defTabSz="914102" rtl="0" eaLnBrk="1" fontAlgn="base" latinLnBrk="0" hangingPunct="1">
              <a:lnSpc>
                <a:spcPct val="90000"/>
              </a:lnSpc>
              <a:spcBef>
                <a:spcPct val="0"/>
              </a:spcBef>
              <a:spcAft>
                <a:spcPct val="0"/>
              </a:spcAft>
              <a:buClrTx/>
              <a:buSzTx/>
              <a:buFontTx/>
              <a:buNone/>
              <a:tabLst/>
              <a:defRPr/>
            </a:pPr>
            <a:endParaRPr lang="en-US" sz="1400">
              <a:solidFill>
                <a:srgbClr val="080808"/>
              </a:solidFill>
              <a:latin typeface="Segoe UI Semibold"/>
              <a:cs typeface="Segoe UI" panose="020B0502040204020203" pitchFamily="34" charset="0"/>
            </a:endParaRPr>
          </a:p>
          <a:p>
            <a:pPr marL="0" marR="0" lvl="0" indent="0" algn="l" defTabSz="914102" rtl="0" eaLnBrk="1" fontAlgn="base" latinLnBrk="0" hangingPunct="1">
              <a:lnSpc>
                <a:spcPct val="90000"/>
              </a:lnSpc>
              <a:spcBef>
                <a:spcPct val="0"/>
              </a:spcBef>
              <a:spcAft>
                <a:spcPct val="0"/>
              </a:spcAft>
              <a:buClrTx/>
              <a:buSzTx/>
              <a:buFontTx/>
              <a:buNone/>
              <a:tabLst/>
              <a:defRPr/>
            </a:pPr>
            <a:endParaRPr lang="en-US" sz="1400">
              <a:solidFill>
                <a:srgbClr val="080808"/>
              </a:solidFill>
              <a:latin typeface="Segoe UI Semibold"/>
              <a:cs typeface="Segoe UI" panose="020B0502040204020203" pitchFamily="34" charset="0"/>
            </a:endParaRPr>
          </a:p>
          <a:p>
            <a:pPr marL="0" marR="0" lvl="0" indent="0" algn="l" defTabSz="914102" rtl="0" eaLnBrk="1" fontAlgn="base" latinLnBrk="0" hangingPunct="1">
              <a:lnSpc>
                <a:spcPct val="90000"/>
              </a:lnSpc>
              <a:spcBef>
                <a:spcPct val="0"/>
              </a:spcBef>
              <a:spcAft>
                <a:spcPct val="0"/>
              </a:spcAft>
              <a:buClrTx/>
              <a:buSzTx/>
              <a:buFontTx/>
              <a:buNone/>
              <a:tabLst/>
              <a:defRPr/>
            </a:pPr>
            <a:r>
              <a:rPr lang="en-US">
                <a:solidFill>
                  <a:srgbClr val="230046"/>
                </a:solidFill>
                <a:latin typeface="Segoe UI Semibold"/>
                <a:cs typeface="Segoe UI" panose="020B0502040204020203" pitchFamily="34" charset="0"/>
              </a:rPr>
              <a:t>Are you creating an agent as part of your Prompt-a-thon hack? </a:t>
            </a:r>
          </a:p>
          <a:p>
            <a:pPr marL="0" marR="0" lvl="0" indent="0" algn="l" defTabSz="914102" rtl="0" eaLnBrk="1" fontAlgn="base" latinLnBrk="0" hangingPunct="1">
              <a:lnSpc>
                <a:spcPct val="90000"/>
              </a:lnSpc>
              <a:spcBef>
                <a:spcPct val="0"/>
              </a:spcBef>
              <a:spcAft>
                <a:spcPct val="0"/>
              </a:spcAft>
              <a:buClrTx/>
              <a:buSzTx/>
              <a:buFontTx/>
              <a:buNone/>
              <a:tabLst/>
              <a:defRPr/>
            </a:pPr>
            <a:endParaRPr lang="en-US" sz="1400">
              <a:solidFill>
                <a:srgbClr val="080808"/>
              </a:solidFill>
              <a:latin typeface="Segoe UI Semibold"/>
              <a:cs typeface="Segoe UI" panose="020B0502040204020203" pitchFamily="34" charset="0"/>
            </a:endParaRPr>
          </a:p>
          <a:p>
            <a:pPr marL="0" marR="0" lvl="0" indent="0" algn="l" defTabSz="914102" rtl="0" eaLnBrk="1" fontAlgn="base" latinLnBrk="0" hangingPunct="1">
              <a:lnSpc>
                <a:spcPct val="90000"/>
              </a:lnSpc>
              <a:spcBef>
                <a:spcPct val="0"/>
              </a:spcBef>
              <a:spcAft>
                <a:spcPct val="0"/>
              </a:spcAft>
              <a:buClrTx/>
              <a:buSzTx/>
              <a:buFontTx/>
              <a:buNone/>
              <a:tabLst/>
              <a:defRPr/>
            </a:pPr>
            <a:r>
              <a:rPr lang="en-US" sz="1400">
                <a:solidFill>
                  <a:srgbClr val="080808"/>
                </a:solidFill>
                <a:latin typeface="Segoe UI Semibold"/>
                <a:cs typeface="Segoe UI" panose="020B0502040204020203" pitchFamily="34" charset="0"/>
              </a:rPr>
              <a:t>If so, there is a slide to complete with the configuration for the agent.  </a:t>
            </a:r>
          </a:p>
        </p:txBody>
      </p:sp>
      <p:sp>
        <p:nvSpPr>
          <p:cNvPr id="56" name="Rectangle: Rounded Corners 55">
            <a:extLst>
              <a:ext uri="{FF2B5EF4-FFF2-40B4-BE49-F238E27FC236}">
                <a16:creationId xmlns:a16="http://schemas.microsoft.com/office/drawing/2014/main" id="{F6DB80B6-AE04-916C-7C48-AA411C1B3A09}"/>
              </a:ext>
              <a:ext uri="{C183D7F6-B498-43B3-948B-1728B52AA6E4}">
                <adec:decorative xmlns:adec="http://schemas.microsoft.com/office/drawing/2017/decorative" val="1"/>
              </a:ext>
            </a:extLst>
          </p:cNvPr>
          <p:cNvSpPr/>
          <p:nvPr/>
        </p:nvSpPr>
        <p:spPr bwMode="auto">
          <a:xfrm>
            <a:off x="6489333" y="1278604"/>
            <a:ext cx="5231290" cy="5235610"/>
          </a:xfrm>
          <a:prstGeom prst="roundRect">
            <a:avLst>
              <a:gd name="adj" fmla="val 3648"/>
            </a:avLst>
          </a:prstGeom>
          <a:solidFill>
            <a:srgbClr val="230046">
              <a:alpha val="80000"/>
            </a:srgb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90000"/>
              </a:lnSpc>
              <a:spcBef>
                <a:spcPts val="600"/>
              </a:spcBef>
              <a:spcAft>
                <a:spcPts val="600"/>
              </a:spcAft>
              <a:buClrTx/>
              <a:buSzTx/>
              <a:buFontTx/>
              <a:buNone/>
              <a:tabLst/>
              <a:defRPr/>
            </a:pPr>
            <a:endParaRPr kumimoji="0" lang="en-US" sz="1000" b="0" i="0" u="none" strike="noStrike" kern="1200" cap="none" spc="0" normalizeH="0" baseline="0" noProof="0">
              <a:ln>
                <a:noFill/>
              </a:ln>
              <a:solidFill>
                <a:srgbClr val="080808"/>
              </a:solidFill>
              <a:effectLst/>
              <a:uLnTx/>
              <a:uFillTx/>
              <a:latin typeface="Segoe UI"/>
              <a:ea typeface="+mn-ea"/>
              <a:cs typeface="Segoe UI" pitchFamily="34" charset="0"/>
            </a:endParaRPr>
          </a:p>
        </p:txBody>
      </p:sp>
      <p:sp>
        <p:nvSpPr>
          <p:cNvPr id="57" name="TextBox 56">
            <a:extLst>
              <a:ext uri="{FF2B5EF4-FFF2-40B4-BE49-F238E27FC236}">
                <a16:creationId xmlns:a16="http://schemas.microsoft.com/office/drawing/2014/main" id="{6E0C548E-147B-CE4B-3F35-CBD6CC999AB9}"/>
              </a:ext>
            </a:extLst>
          </p:cNvPr>
          <p:cNvSpPr txBox="1"/>
          <p:nvPr/>
        </p:nvSpPr>
        <p:spPr>
          <a:xfrm>
            <a:off x="6768227" y="1507653"/>
            <a:ext cx="4673501" cy="4739759"/>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400" b="0" i="0" u="sng" strike="noStrike" kern="1200" cap="none" spc="0" normalizeH="0" baseline="0" noProof="0">
                <a:ln>
                  <a:noFill/>
                </a:ln>
                <a:solidFill>
                  <a:schemeClr val="bg1"/>
                </a:solidFill>
                <a:effectLst/>
                <a:uLnTx/>
                <a:uFillTx/>
                <a:latin typeface="Segoe UI Semibold"/>
                <a:ea typeface="+mn-ea"/>
                <a:cs typeface="Segoe UI" panose="020B0502040204020203" pitchFamily="34" charset="0"/>
              </a:rPr>
              <a:t>Top Tips</a:t>
            </a:r>
          </a:p>
          <a:p>
            <a:pPr marL="0" marR="0" lvl="0" indent="0" algn="l" defTabSz="914102" rtl="0" eaLnBrk="1" fontAlgn="base" latinLnBrk="0" hangingPunct="1">
              <a:lnSpc>
                <a:spcPct val="90000"/>
              </a:lnSpc>
              <a:spcBef>
                <a:spcPct val="0"/>
              </a:spcBef>
              <a:spcAft>
                <a:spcPct val="0"/>
              </a:spcAft>
              <a:buClrTx/>
              <a:buSzTx/>
              <a:buFontTx/>
              <a:buNone/>
              <a:tabLst/>
              <a:defRPr/>
            </a:pPr>
            <a:endParaRPr lang="en-US" sz="1400">
              <a:solidFill>
                <a:schemeClr val="bg1"/>
              </a:solidFill>
              <a:latin typeface="Segoe UI Semibold"/>
              <a:cs typeface="Segoe UI" panose="020B0502040204020203" pitchFamily="34" charset="0"/>
            </a:endParaRPr>
          </a:p>
          <a:p>
            <a:pPr marL="342900" marR="0" lvl="0" indent="-342900" algn="l" defTabSz="914102" rtl="0" eaLnBrk="1" fontAlgn="base" latinLnBrk="0" hangingPunct="1">
              <a:lnSpc>
                <a:spcPct val="90000"/>
              </a:lnSpc>
              <a:spcBef>
                <a:spcPct val="0"/>
              </a:spcBef>
              <a:spcAft>
                <a:spcPts val="1200"/>
              </a:spcAft>
              <a:buClrTx/>
              <a:buSzTx/>
              <a:buFontTx/>
              <a:buAutoNum type="arabicPeriod"/>
              <a:tabLst/>
              <a:defRPr/>
            </a:pPr>
            <a:r>
              <a:rPr kumimoji="0" lang="en-US" sz="1400" b="0" i="0" u="none" strike="noStrike" kern="1200" cap="none" spc="0" normalizeH="0" baseline="0" noProof="0">
                <a:ln>
                  <a:noFill/>
                </a:ln>
                <a:solidFill>
                  <a:schemeClr val="bg1"/>
                </a:solidFill>
                <a:effectLst/>
                <a:uLnTx/>
                <a:uFillTx/>
                <a:latin typeface="Segoe UI Semibold"/>
                <a:cs typeface="Segoe UI" panose="020B0502040204020203" pitchFamily="34" charset="0"/>
              </a:rPr>
              <a:t>Watch the time. You can easily get caught up on </a:t>
            </a:r>
            <a:r>
              <a:rPr lang="en-US" sz="1400">
                <a:solidFill>
                  <a:schemeClr val="bg1"/>
                </a:solidFill>
                <a:latin typeface="Segoe UI Semibold"/>
                <a:cs typeface="Segoe UI" panose="020B0502040204020203" pitchFamily="34" charset="0"/>
              </a:rPr>
              <a:t>producing slides and not have a well-defined presentation.</a:t>
            </a:r>
          </a:p>
          <a:p>
            <a:pPr marL="342900" marR="0" lvl="0" indent="-342900" algn="l" defTabSz="914102" rtl="0" eaLnBrk="1" fontAlgn="base" latinLnBrk="0" hangingPunct="1">
              <a:lnSpc>
                <a:spcPct val="90000"/>
              </a:lnSpc>
              <a:spcBef>
                <a:spcPct val="0"/>
              </a:spcBef>
              <a:spcAft>
                <a:spcPts val="1200"/>
              </a:spcAft>
              <a:buClrTx/>
              <a:buSzTx/>
              <a:buFontTx/>
              <a:buAutoNum type="arabicPeriod"/>
              <a:tabLst/>
              <a:defRPr/>
            </a:pPr>
            <a:r>
              <a:rPr kumimoji="0" lang="en-US" sz="1400" b="0" i="0" u="none" strike="noStrike" kern="1200" cap="none" spc="0" normalizeH="0" baseline="0" noProof="0">
                <a:ln>
                  <a:noFill/>
                </a:ln>
                <a:solidFill>
                  <a:schemeClr val="bg1"/>
                </a:solidFill>
                <a:effectLst/>
                <a:uLnTx/>
                <a:uFillTx/>
                <a:latin typeface="Segoe UI Semibold"/>
                <a:cs typeface="Segoe UI" panose="020B0502040204020203" pitchFamily="34" charset="0"/>
              </a:rPr>
              <a:t>Make sure you</a:t>
            </a:r>
            <a:r>
              <a:rPr lang="en-US" sz="1400">
                <a:solidFill>
                  <a:schemeClr val="bg1"/>
                </a:solidFill>
                <a:latin typeface="Segoe UI Semibold"/>
                <a:cs typeface="Segoe UI" panose="020B0502040204020203" pitchFamily="34" charset="0"/>
              </a:rPr>
              <a:t>r prompts can be used successfully.  This the art of the possible NOT the art of the impossible.</a:t>
            </a:r>
          </a:p>
          <a:p>
            <a:pPr marL="342900" marR="0" lvl="0" indent="-342900" algn="l" defTabSz="914102" rtl="0" eaLnBrk="1" fontAlgn="base" latinLnBrk="0" hangingPunct="1">
              <a:lnSpc>
                <a:spcPct val="90000"/>
              </a:lnSpc>
              <a:spcBef>
                <a:spcPct val="0"/>
              </a:spcBef>
              <a:spcAft>
                <a:spcPts val="1200"/>
              </a:spcAft>
              <a:buClrTx/>
              <a:buSzTx/>
              <a:buFontTx/>
              <a:buAutoNum type="arabicPeriod"/>
              <a:tabLst/>
              <a:defRPr/>
            </a:pPr>
            <a:r>
              <a:rPr lang="en-US" sz="1400">
                <a:solidFill>
                  <a:schemeClr val="bg1"/>
                </a:solidFill>
                <a:latin typeface="Segoe UI Semibold"/>
                <a:cs typeface="Segoe UI" panose="020B0502040204020203" pitchFamily="34" charset="0"/>
              </a:rPr>
              <a:t>Judges will be looking for the most impactful prompts, but this doesn’t mean a huge prompt that saves 2 hours. You might be better with a prompt that saves 10 minutes but would be used 20 times per week.</a:t>
            </a:r>
          </a:p>
          <a:p>
            <a:pPr marL="342900" marR="0" lvl="0" indent="-342900" algn="l" defTabSz="914102" rtl="0" eaLnBrk="1" fontAlgn="base" latinLnBrk="0" hangingPunct="1">
              <a:lnSpc>
                <a:spcPct val="90000"/>
              </a:lnSpc>
              <a:spcBef>
                <a:spcPct val="0"/>
              </a:spcBef>
              <a:spcAft>
                <a:spcPts val="1200"/>
              </a:spcAft>
              <a:buClrTx/>
              <a:buSzTx/>
              <a:buFontTx/>
              <a:buAutoNum type="arabicPeriod"/>
              <a:tabLst/>
              <a:defRPr/>
            </a:pPr>
            <a:r>
              <a:rPr lang="en-US" sz="1400">
                <a:solidFill>
                  <a:schemeClr val="bg1"/>
                </a:solidFill>
                <a:latin typeface="Segoe UI Semibold"/>
                <a:cs typeface="Segoe UI" panose="020B0502040204020203" pitchFamily="34" charset="0"/>
              </a:rPr>
              <a:t>Think about how you will demonstrate your prompt. You only have 5 minutes for the presentation so you could use screenshots, videos or any other method you think of!</a:t>
            </a:r>
          </a:p>
          <a:p>
            <a:pPr marL="342900" marR="0" lvl="0" indent="-342900" algn="l" defTabSz="914102" rtl="0" eaLnBrk="1" fontAlgn="base" latinLnBrk="0" hangingPunct="1">
              <a:lnSpc>
                <a:spcPct val="90000"/>
              </a:lnSpc>
              <a:spcBef>
                <a:spcPct val="0"/>
              </a:spcBef>
              <a:spcAft>
                <a:spcPts val="1200"/>
              </a:spcAft>
              <a:buClrTx/>
              <a:buSzTx/>
              <a:buFontTx/>
              <a:buAutoNum type="arabicPeriod"/>
              <a:tabLst/>
              <a:defRPr/>
            </a:pPr>
            <a:r>
              <a:rPr lang="en-US" sz="1400">
                <a:solidFill>
                  <a:schemeClr val="bg1"/>
                </a:solidFill>
                <a:latin typeface="Segoe UI Semibold"/>
                <a:cs typeface="Segoe UI" panose="020B0502040204020203" pitchFamily="34" charset="0"/>
              </a:rPr>
              <a:t>Practice, practice, practice! Slick presentations win prizes.</a:t>
            </a:r>
          </a:p>
          <a:p>
            <a:pPr marL="342900" marR="0" lvl="0" indent="-342900" algn="l" defTabSz="914102" rtl="0" eaLnBrk="1" fontAlgn="base" latinLnBrk="0" hangingPunct="1">
              <a:lnSpc>
                <a:spcPct val="90000"/>
              </a:lnSpc>
              <a:spcBef>
                <a:spcPct val="0"/>
              </a:spcBef>
              <a:spcAft>
                <a:spcPts val="1200"/>
              </a:spcAft>
              <a:buClrTx/>
              <a:buSzTx/>
              <a:buFontTx/>
              <a:buAutoNum type="arabicPeriod"/>
              <a:tabLst/>
              <a:defRPr/>
            </a:pPr>
            <a:r>
              <a:rPr lang="en-US" sz="1400">
                <a:solidFill>
                  <a:schemeClr val="bg1"/>
                </a:solidFill>
                <a:latin typeface="Segoe UI Semibold"/>
                <a:cs typeface="Segoe UI" panose="020B0502040204020203" pitchFamily="34" charset="0"/>
              </a:rPr>
              <a:t>Make sure you send your slides across on time!</a:t>
            </a:r>
            <a:endParaRPr kumimoji="0" lang="en-US" sz="1400" b="0" i="0" u="none" strike="noStrike" kern="1200" cap="none" spc="0" normalizeH="0" baseline="0" noProof="0">
              <a:ln>
                <a:noFill/>
              </a:ln>
              <a:solidFill>
                <a:schemeClr val="bg1"/>
              </a:solidFill>
              <a:effectLst/>
              <a:uLnTx/>
              <a:uFillTx/>
              <a:latin typeface="Segoe UI Semibold"/>
              <a:cs typeface="Segoe UI" panose="020B0502040204020203" pitchFamily="34" charset="0"/>
            </a:endParaRPr>
          </a:p>
        </p:txBody>
      </p:sp>
    </p:spTree>
    <p:extLst>
      <p:ext uri="{BB962C8B-B14F-4D97-AF65-F5344CB8AC3E}">
        <p14:creationId xmlns:p14="http://schemas.microsoft.com/office/powerpoint/2010/main" val="3857975304"/>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8C4D155-83A4-88E1-7589-1E8F11643029}"/>
              </a:ext>
              <a:ext uri="{C183D7F6-B498-43B3-948B-1728B52AA6E4}">
                <adec:decorative xmlns:adec="http://schemas.microsoft.com/office/drawing/2017/decorative" val="1"/>
              </a:ext>
            </a:extLst>
          </p:cNvPr>
          <p:cNvGrpSpPr>
            <a:grpSpLocks noChangeAspect="1"/>
          </p:cNvGrpSpPr>
          <p:nvPr/>
        </p:nvGrpSpPr>
        <p:grpSpPr>
          <a:xfrm>
            <a:off x="4486804" y="2371314"/>
            <a:ext cx="3209466" cy="3209466"/>
            <a:chOff x="448978" y="1473296"/>
            <a:chExt cx="4253520" cy="4253520"/>
          </a:xfrm>
        </p:grpSpPr>
        <p:sp>
          <p:nvSpPr>
            <p:cNvPr id="7" name="Oval 6">
              <a:extLst>
                <a:ext uri="{FF2B5EF4-FFF2-40B4-BE49-F238E27FC236}">
                  <a16:creationId xmlns:a16="http://schemas.microsoft.com/office/drawing/2014/main" id="{82A2F5B8-B5FC-9773-3F43-3BCF57197965}"/>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t" anchorCtr="0" forceAA="0" compatLnSpc="1">
              <a:prstTxWarp prst="textNoShape">
                <a:avLst/>
              </a:prstTxWarp>
              <a:noAutofit/>
            </a:bodyPr>
            <a:lstStyle/>
            <a:p>
              <a:pPr marL="0" marR="0" lvl="0" indent="0" algn="l" defTabSz="932431"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0" name="Picture 9">
              <a:extLst>
                <a:ext uri="{FF2B5EF4-FFF2-40B4-BE49-F238E27FC236}">
                  <a16:creationId xmlns:a16="http://schemas.microsoft.com/office/drawing/2014/main" id="{A4769FC7-D6E5-DB34-4E99-18454D18996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82158" y="1609200"/>
              <a:ext cx="4001101" cy="4001101"/>
            </a:xfrm>
            <a:prstGeom prst="ellipse">
              <a:avLst/>
            </a:prstGeom>
            <a:ln>
              <a:noFill/>
            </a:ln>
            <a:effectLst/>
          </p:spPr>
        </p:pic>
      </p:grpSp>
      <p:sp>
        <p:nvSpPr>
          <p:cNvPr id="2" name="Title 1">
            <a:extLst>
              <a:ext uri="{FF2B5EF4-FFF2-40B4-BE49-F238E27FC236}">
                <a16:creationId xmlns:a16="http://schemas.microsoft.com/office/drawing/2014/main" id="{7F62A85B-EA65-A28F-FB0B-BA4E6C0C0878}"/>
              </a:ext>
            </a:extLst>
          </p:cNvPr>
          <p:cNvSpPr>
            <a:spLocks noGrp="1"/>
          </p:cNvSpPr>
          <p:nvPr>
            <p:ph type="title"/>
          </p:nvPr>
        </p:nvSpPr>
        <p:spPr>
          <a:xfrm>
            <a:off x="1711478" y="175666"/>
            <a:ext cx="8760118" cy="835605"/>
          </a:xfrm>
        </p:spPr>
        <p:txBody>
          <a:bodyPr/>
          <a:lstStyle/>
          <a:p>
            <a:pPr algn="ctr"/>
            <a:r>
              <a:rPr lang="en-US"/>
              <a:t>&lt;What others think we do&gt; is just one part of your &lt;Department&gt; teams’ job</a:t>
            </a:r>
          </a:p>
        </p:txBody>
      </p:sp>
      <p:sp>
        <p:nvSpPr>
          <p:cNvPr id="31" name="Rectangle: Rounded Corners 3">
            <a:extLst>
              <a:ext uri="{FF2B5EF4-FFF2-40B4-BE49-F238E27FC236}">
                <a16:creationId xmlns:a16="http://schemas.microsoft.com/office/drawing/2014/main" id="{D66E5F59-3C26-2396-56AA-0015B3A569FE}"/>
              </a:ext>
            </a:extLst>
          </p:cNvPr>
          <p:cNvSpPr/>
          <p:nvPr/>
        </p:nvSpPr>
        <p:spPr bwMode="auto">
          <a:xfrm>
            <a:off x="2506454" y="1331320"/>
            <a:ext cx="7283006" cy="614787"/>
          </a:xfrm>
          <a:prstGeom prst="roundRect">
            <a:avLst>
              <a:gd name="adj" fmla="val 11366"/>
            </a:avLst>
          </a:prstGeom>
          <a:gradFill>
            <a:gsLst>
              <a:gs pos="42000">
                <a:schemeClr val="accent1"/>
              </a:gs>
              <a:gs pos="0">
                <a:srgbClr val="4DDBF8"/>
              </a:gs>
              <a:gs pos="80000">
                <a:srgbClr val="8678D6"/>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The teams in your &lt;Department&gt; Office are focused on: </a:t>
            </a:r>
          </a:p>
        </p:txBody>
      </p:sp>
      <p:sp>
        <p:nvSpPr>
          <p:cNvPr id="4" name="Rounded Rectangle 3">
            <a:extLst>
              <a:ext uri="{FF2B5EF4-FFF2-40B4-BE49-F238E27FC236}">
                <a16:creationId xmlns:a16="http://schemas.microsoft.com/office/drawing/2014/main" id="{A340CBB4-D66D-210C-39EA-A40A2DB9B2DC}"/>
              </a:ext>
            </a:extLst>
          </p:cNvPr>
          <p:cNvSpPr/>
          <p:nvPr/>
        </p:nvSpPr>
        <p:spPr bwMode="auto">
          <a:xfrm>
            <a:off x="1902446" y="2445037"/>
            <a:ext cx="2011631" cy="55398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1</a:t>
            </a:r>
          </a:p>
        </p:txBody>
      </p:sp>
      <p:sp>
        <p:nvSpPr>
          <p:cNvPr id="9" name="Rounded Rectangle 8">
            <a:extLst>
              <a:ext uri="{FF2B5EF4-FFF2-40B4-BE49-F238E27FC236}">
                <a16:creationId xmlns:a16="http://schemas.microsoft.com/office/drawing/2014/main" id="{473EB487-34B5-BBB2-9862-E85427EB3538}"/>
              </a:ext>
            </a:extLst>
          </p:cNvPr>
          <p:cNvSpPr/>
          <p:nvPr/>
        </p:nvSpPr>
        <p:spPr bwMode="auto">
          <a:xfrm>
            <a:off x="829430" y="3170033"/>
            <a:ext cx="1952263"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2</a:t>
            </a:r>
          </a:p>
        </p:txBody>
      </p:sp>
      <p:sp>
        <p:nvSpPr>
          <p:cNvPr id="3" name="Rounded Rectangle 2">
            <a:extLst>
              <a:ext uri="{FF2B5EF4-FFF2-40B4-BE49-F238E27FC236}">
                <a16:creationId xmlns:a16="http://schemas.microsoft.com/office/drawing/2014/main" id="{487D2147-35A4-B164-A6FD-4B8ED63B33EC}"/>
              </a:ext>
            </a:extLst>
          </p:cNvPr>
          <p:cNvSpPr/>
          <p:nvPr/>
        </p:nvSpPr>
        <p:spPr bwMode="auto">
          <a:xfrm>
            <a:off x="2953033" y="3188849"/>
            <a:ext cx="1677023" cy="60404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3</a:t>
            </a:r>
          </a:p>
        </p:txBody>
      </p:sp>
      <p:sp>
        <p:nvSpPr>
          <p:cNvPr id="26" name="Rounded Rectangle 25">
            <a:extLst>
              <a:ext uri="{FF2B5EF4-FFF2-40B4-BE49-F238E27FC236}">
                <a16:creationId xmlns:a16="http://schemas.microsoft.com/office/drawing/2014/main" id="{33F96970-5E19-1BE2-ED10-098C78640AC8}"/>
              </a:ext>
            </a:extLst>
          </p:cNvPr>
          <p:cNvSpPr/>
          <p:nvPr/>
        </p:nvSpPr>
        <p:spPr bwMode="auto">
          <a:xfrm>
            <a:off x="1784839" y="3967873"/>
            <a:ext cx="2205117"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4</a:t>
            </a:r>
          </a:p>
        </p:txBody>
      </p:sp>
      <p:sp>
        <p:nvSpPr>
          <p:cNvPr id="33" name="Rounded Rectangle 32">
            <a:extLst>
              <a:ext uri="{FF2B5EF4-FFF2-40B4-BE49-F238E27FC236}">
                <a16:creationId xmlns:a16="http://schemas.microsoft.com/office/drawing/2014/main" id="{41E4CD9E-AD5C-1753-DE24-771778650C1C}"/>
              </a:ext>
            </a:extLst>
          </p:cNvPr>
          <p:cNvSpPr/>
          <p:nvPr/>
        </p:nvSpPr>
        <p:spPr bwMode="auto">
          <a:xfrm>
            <a:off x="829431" y="4763471"/>
            <a:ext cx="1677022"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5</a:t>
            </a:r>
          </a:p>
        </p:txBody>
      </p:sp>
      <p:sp>
        <p:nvSpPr>
          <p:cNvPr id="19" name="Rounded Rectangle 18">
            <a:extLst>
              <a:ext uri="{FF2B5EF4-FFF2-40B4-BE49-F238E27FC236}">
                <a16:creationId xmlns:a16="http://schemas.microsoft.com/office/drawing/2014/main" id="{4D6ED9E8-C377-D3E6-D794-621F25E4E529}"/>
              </a:ext>
            </a:extLst>
          </p:cNvPr>
          <p:cNvSpPr/>
          <p:nvPr/>
        </p:nvSpPr>
        <p:spPr bwMode="auto">
          <a:xfrm>
            <a:off x="2680270" y="4782385"/>
            <a:ext cx="1677021"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6</a:t>
            </a:r>
          </a:p>
        </p:txBody>
      </p:sp>
      <p:sp>
        <p:nvSpPr>
          <p:cNvPr id="6" name="Rounded Rectangle 5">
            <a:extLst>
              <a:ext uri="{FF2B5EF4-FFF2-40B4-BE49-F238E27FC236}">
                <a16:creationId xmlns:a16="http://schemas.microsoft.com/office/drawing/2014/main" id="{A1A98A51-814D-C806-35F9-47D4CBC65FD8}"/>
              </a:ext>
            </a:extLst>
          </p:cNvPr>
          <p:cNvSpPr/>
          <p:nvPr/>
        </p:nvSpPr>
        <p:spPr bwMode="auto">
          <a:xfrm>
            <a:off x="7168393" y="2516246"/>
            <a:ext cx="2205911"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7</a:t>
            </a:r>
          </a:p>
        </p:txBody>
      </p:sp>
      <p:sp>
        <p:nvSpPr>
          <p:cNvPr id="34" name="Rounded Rectangle 33">
            <a:extLst>
              <a:ext uri="{FF2B5EF4-FFF2-40B4-BE49-F238E27FC236}">
                <a16:creationId xmlns:a16="http://schemas.microsoft.com/office/drawing/2014/main" id="{4A634974-849F-A24B-05C2-ABF3B527D477}"/>
              </a:ext>
            </a:extLst>
          </p:cNvPr>
          <p:cNvSpPr/>
          <p:nvPr/>
        </p:nvSpPr>
        <p:spPr bwMode="auto">
          <a:xfrm>
            <a:off x="9511731" y="2516246"/>
            <a:ext cx="1677022"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8</a:t>
            </a:r>
          </a:p>
        </p:txBody>
      </p:sp>
      <p:sp>
        <p:nvSpPr>
          <p:cNvPr id="32" name="Rounded Rectangle 31">
            <a:extLst>
              <a:ext uri="{FF2B5EF4-FFF2-40B4-BE49-F238E27FC236}">
                <a16:creationId xmlns:a16="http://schemas.microsoft.com/office/drawing/2014/main" id="{2BCD030D-8BC0-BC01-23BC-9E479B75A96C}"/>
              </a:ext>
            </a:extLst>
          </p:cNvPr>
          <p:cNvSpPr/>
          <p:nvPr/>
        </p:nvSpPr>
        <p:spPr bwMode="auto">
          <a:xfrm>
            <a:off x="8229204" y="3307288"/>
            <a:ext cx="2018406"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9</a:t>
            </a:r>
          </a:p>
        </p:txBody>
      </p:sp>
      <p:sp>
        <p:nvSpPr>
          <p:cNvPr id="8" name="Rounded Rectangle 7">
            <a:extLst>
              <a:ext uri="{FF2B5EF4-FFF2-40B4-BE49-F238E27FC236}">
                <a16:creationId xmlns:a16="http://schemas.microsoft.com/office/drawing/2014/main" id="{32A25205-7D84-72FB-7B88-588EC51B125C}"/>
              </a:ext>
            </a:extLst>
          </p:cNvPr>
          <p:cNvSpPr/>
          <p:nvPr/>
        </p:nvSpPr>
        <p:spPr bwMode="auto">
          <a:xfrm>
            <a:off x="7432838" y="4080370"/>
            <a:ext cx="1677021"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10</a:t>
            </a:r>
          </a:p>
        </p:txBody>
      </p:sp>
      <p:sp>
        <p:nvSpPr>
          <p:cNvPr id="24" name="Rounded Rectangle 23">
            <a:extLst>
              <a:ext uri="{FF2B5EF4-FFF2-40B4-BE49-F238E27FC236}">
                <a16:creationId xmlns:a16="http://schemas.microsoft.com/office/drawing/2014/main" id="{6973CB6C-B3D9-5273-3B2A-57E545300F9B}"/>
              </a:ext>
            </a:extLst>
          </p:cNvPr>
          <p:cNvSpPr/>
          <p:nvPr/>
        </p:nvSpPr>
        <p:spPr bwMode="auto">
          <a:xfrm>
            <a:off x="9274811" y="4098331"/>
            <a:ext cx="1838609"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11</a:t>
            </a:r>
          </a:p>
        </p:txBody>
      </p:sp>
      <p:sp>
        <p:nvSpPr>
          <p:cNvPr id="35" name="Rounded Rectangle 34">
            <a:extLst>
              <a:ext uri="{FF2B5EF4-FFF2-40B4-BE49-F238E27FC236}">
                <a16:creationId xmlns:a16="http://schemas.microsoft.com/office/drawing/2014/main" id="{70CDB891-A8A7-AB60-2C31-3BC095105245}"/>
              </a:ext>
            </a:extLst>
          </p:cNvPr>
          <p:cNvSpPr/>
          <p:nvPr/>
        </p:nvSpPr>
        <p:spPr bwMode="auto">
          <a:xfrm>
            <a:off x="8160182" y="4874687"/>
            <a:ext cx="2245584" cy="64006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Task 2</a:t>
            </a:r>
          </a:p>
        </p:txBody>
      </p:sp>
    </p:spTree>
    <p:extLst>
      <p:ext uri="{BB962C8B-B14F-4D97-AF65-F5344CB8AC3E}">
        <p14:creationId xmlns:p14="http://schemas.microsoft.com/office/powerpoint/2010/main" val="3781272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childTnLst>
                                </p:cTn>
                              </p:par>
                              <p:par>
                                <p:cTn id="8" presetID="6" presetClass="emph" presetSubtype="0" accel="100000" autoRev="1" fill="hold" grpId="1" nodeType="withEffect">
                                  <p:stCondLst>
                                    <p:cond delay="0"/>
                                  </p:stCondLst>
                                  <p:childTnLst>
                                    <p:animScale>
                                      <p:cBhvr>
                                        <p:cTn id="9" dur="400" fill="hold"/>
                                        <p:tgtEl>
                                          <p:spTgt spid="31"/>
                                        </p:tgtEl>
                                      </p:cBhvr>
                                      <p:by x="90000" y="90000"/>
                                    </p:animScale>
                                  </p:childTnLst>
                                </p:cTn>
                              </p:par>
                              <p:par>
                                <p:cTn id="10" presetID="10" presetClass="entr" presetSubtype="0"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ccel="100000" autoRev="1" fill="hold" grpId="1" nodeType="withEffect">
                                  <p:stCondLst>
                                    <p:cond delay="0"/>
                                  </p:stCondLst>
                                  <p:childTnLst>
                                    <p:animScale>
                                      <p:cBhvr>
                                        <p:cTn id="14" dur="400" fill="hold"/>
                                        <p:tgtEl>
                                          <p:spTgt spid="9"/>
                                        </p:tgtEl>
                                      </p:cBhvr>
                                      <p:by x="90000" y="90000"/>
                                    </p:animScale>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400"/>
                                        <p:tgtEl>
                                          <p:spTgt spid="4"/>
                                        </p:tgtEl>
                                      </p:cBhvr>
                                    </p:animEffect>
                                  </p:childTnLst>
                                </p:cTn>
                              </p:par>
                              <p:par>
                                <p:cTn id="18" presetID="6" presetClass="emph" presetSubtype="0" accel="100000" autoRev="1" fill="hold" grpId="1" nodeType="withEffect">
                                  <p:stCondLst>
                                    <p:cond delay="0"/>
                                  </p:stCondLst>
                                  <p:childTnLst>
                                    <p:animScale>
                                      <p:cBhvr>
                                        <p:cTn id="19" dur="400" fill="hold"/>
                                        <p:tgtEl>
                                          <p:spTgt spid="4"/>
                                        </p:tgtEl>
                                      </p:cBhvr>
                                      <p:by x="90000" y="90000"/>
                                    </p:animScale>
                                  </p:childTnLst>
                                </p:cTn>
                              </p:par>
                              <p:par>
                                <p:cTn id="20" presetID="10" presetClass="entr" presetSubtype="0"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400"/>
                                        <p:tgtEl>
                                          <p:spTgt spid="26"/>
                                        </p:tgtEl>
                                      </p:cBhvr>
                                    </p:animEffect>
                                  </p:childTnLst>
                                </p:cTn>
                              </p:par>
                              <p:par>
                                <p:cTn id="23" presetID="6" presetClass="emph" presetSubtype="0" accel="100000" autoRev="1" fill="hold" grpId="1" nodeType="withEffect">
                                  <p:stCondLst>
                                    <p:cond delay="0"/>
                                  </p:stCondLst>
                                  <p:childTnLst>
                                    <p:animScale>
                                      <p:cBhvr>
                                        <p:cTn id="24" dur="400" fill="hold"/>
                                        <p:tgtEl>
                                          <p:spTgt spid="26"/>
                                        </p:tgtEl>
                                      </p:cBhvr>
                                      <p:by x="90000" y="90000"/>
                                    </p:animScale>
                                  </p:childTnLst>
                                </p:cTn>
                              </p:par>
                              <p:par>
                                <p:cTn id="25" presetID="10" presetClass="entr" presetSubtype="0" fill="hold" grpId="0" nodeType="withEffect">
                                  <p:stCondLst>
                                    <p:cond delay="4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400"/>
                                        <p:tgtEl>
                                          <p:spTgt spid="33"/>
                                        </p:tgtEl>
                                      </p:cBhvr>
                                    </p:animEffect>
                                  </p:childTnLst>
                                </p:cTn>
                              </p:par>
                              <p:par>
                                <p:cTn id="28" presetID="6" presetClass="emph" presetSubtype="0" accel="100000" autoRev="1" fill="hold" grpId="1" nodeType="withEffect">
                                  <p:stCondLst>
                                    <p:cond delay="0"/>
                                  </p:stCondLst>
                                  <p:childTnLst>
                                    <p:animScale>
                                      <p:cBhvr>
                                        <p:cTn id="29" dur="400" fill="hold"/>
                                        <p:tgtEl>
                                          <p:spTgt spid="33"/>
                                        </p:tgtEl>
                                      </p:cBhvr>
                                      <p:by x="90000" y="90000"/>
                                    </p:animScale>
                                  </p:childTnLst>
                                </p:cTn>
                              </p:par>
                              <p:par>
                                <p:cTn id="30" presetID="10" presetClass="entr" presetSubtype="0"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400"/>
                                        <p:tgtEl>
                                          <p:spTgt spid="19"/>
                                        </p:tgtEl>
                                      </p:cBhvr>
                                    </p:animEffect>
                                  </p:childTnLst>
                                </p:cTn>
                              </p:par>
                              <p:par>
                                <p:cTn id="33" presetID="6" presetClass="emph" presetSubtype="0" accel="100000" autoRev="1" fill="hold" grpId="1" nodeType="withEffect">
                                  <p:stCondLst>
                                    <p:cond delay="0"/>
                                  </p:stCondLst>
                                  <p:childTnLst>
                                    <p:animScale>
                                      <p:cBhvr>
                                        <p:cTn id="34" dur="400" fill="hold"/>
                                        <p:tgtEl>
                                          <p:spTgt spid="19"/>
                                        </p:tgtEl>
                                      </p:cBhvr>
                                      <p:by x="90000" y="90000"/>
                                    </p:animScale>
                                  </p:childTnLst>
                                </p:cTn>
                              </p:par>
                              <p:par>
                                <p:cTn id="35" presetID="10" presetClass="entr" presetSubtype="0" fill="hold" grpId="0"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
                                        <p:tgtEl>
                                          <p:spTgt spid="6"/>
                                        </p:tgtEl>
                                      </p:cBhvr>
                                    </p:animEffect>
                                  </p:childTnLst>
                                </p:cTn>
                              </p:par>
                              <p:par>
                                <p:cTn id="38" presetID="6" presetClass="emph" presetSubtype="0" accel="100000" autoRev="1" fill="hold" grpId="1" nodeType="withEffect">
                                  <p:stCondLst>
                                    <p:cond delay="0"/>
                                  </p:stCondLst>
                                  <p:childTnLst>
                                    <p:animScale>
                                      <p:cBhvr>
                                        <p:cTn id="39" dur="400" fill="hold"/>
                                        <p:tgtEl>
                                          <p:spTgt spid="6"/>
                                        </p:tgtEl>
                                      </p:cBhvr>
                                      <p:by x="90000" y="90000"/>
                                    </p:animScale>
                                  </p:childTnLst>
                                </p:cTn>
                              </p:par>
                              <p:par>
                                <p:cTn id="40" presetID="10" presetClass="entr" presetSubtype="0"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400"/>
                                        <p:tgtEl>
                                          <p:spTgt spid="34"/>
                                        </p:tgtEl>
                                      </p:cBhvr>
                                    </p:animEffect>
                                  </p:childTnLst>
                                </p:cTn>
                              </p:par>
                              <p:par>
                                <p:cTn id="43" presetID="6" presetClass="emph" presetSubtype="0" accel="100000" autoRev="1" fill="hold" grpId="1" nodeType="withEffect">
                                  <p:stCondLst>
                                    <p:cond delay="0"/>
                                  </p:stCondLst>
                                  <p:childTnLst>
                                    <p:animScale>
                                      <p:cBhvr>
                                        <p:cTn id="44" dur="400" fill="hold"/>
                                        <p:tgtEl>
                                          <p:spTgt spid="34"/>
                                        </p:tgtEl>
                                      </p:cBhvr>
                                      <p:by x="90000" y="90000"/>
                                    </p:animScale>
                                  </p:childTnLst>
                                </p:cTn>
                              </p:par>
                              <p:par>
                                <p:cTn id="45" presetID="10" presetClass="entr" presetSubtype="0" fill="hold" grpId="0" nodeType="withEffect">
                                  <p:stCondLst>
                                    <p:cond delay="4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400"/>
                                        <p:tgtEl>
                                          <p:spTgt spid="32"/>
                                        </p:tgtEl>
                                      </p:cBhvr>
                                    </p:animEffect>
                                  </p:childTnLst>
                                </p:cTn>
                              </p:par>
                              <p:par>
                                <p:cTn id="48" presetID="6" presetClass="emph" presetSubtype="0" accel="100000" autoRev="1" fill="hold" grpId="1" nodeType="withEffect">
                                  <p:stCondLst>
                                    <p:cond delay="0"/>
                                  </p:stCondLst>
                                  <p:childTnLst>
                                    <p:animScale>
                                      <p:cBhvr>
                                        <p:cTn id="49" dur="400" fill="hold"/>
                                        <p:tgtEl>
                                          <p:spTgt spid="32"/>
                                        </p:tgtEl>
                                      </p:cBhvr>
                                      <p:by x="90000" y="90000"/>
                                    </p:animScale>
                                  </p:childTnLst>
                                </p:cTn>
                              </p:par>
                              <p:par>
                                <p:cTn id="50" presetID="10"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400"/>
                                        <p:tgtEl>
                                          <p:spTgt spid="8"/>
                                        </p:tgtEl>
                                      </p:cBhvr>
                                    </p:animEffect>
                                  </p:childTnLst>
                                </p:cTn>
                              </p:par>
                              <p:par>
                                <p:cTn id="53" presetID="6" presetClass="emph" presetSubtype="0" accel="100000" autoRev="1" fill="hold" grpId="1" nodeType="withEffect">
                                  <p:stCondLst>
                                    <p:cond delay="0"/>
                                  </p:stCondLst>
                                  <p:childTnLst>
                                    <p:animScale>
                                      <p:cBhvr>
                                        <p:cTn id="54" dur="400" fill="hold"/>
                                        <p:tgtEl>
                                          <p:spTgt spid="8"/>
                                        </p:tgtEl>
                                      </p:cBhvr>
                                      <p:by x="90000" y="90000"/>
                                    </p:animScale>
                                  </p:childTnLst>
                                </p:cTn>
                              </p:par>
                              <p:par>
                                <p:cTn id="55" presetID="10"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400"/>
                                        <p:tgtEl>
                                          <p:spTgt spid="24"/>
                                        </p:tgtEl>
                                      </p:cBhvr>
                                    </p:animEffect>
                                  </p:childTnLst>
                                </p:cTn>
                              </p:par>
                              <p:par>
                                <p:cTn id="58" presetID="6" presetClass="emph" presetSubtype="0" accel="100000" autoRev="1" fill="hold" grpId="1" nodeType="withEffect">
                                  <p:stCondLst>
                                    <p:cond delay="0"/>
                                  </p:stCondLst>
                                  <p:childTnLst>
                                    <p:animScale>
                                      <p:cBhvr>
                                        <p:cTn id="59" dur="400" fill="hold"/>
                                        <p:tgtEl>
                                          <p:spTgt spid="24"/>
                                        </p:tgtEl>
                                      </p:cBhvr>
                                      <p:by x="90000" y="90000"/>
                                    </p:animScale>
                                  </p:childTnLst>
                                </p:cTn>
                              </p:par>
                              <p:par>
                                <p:cTn id="60" presetID="10" presetClass="entr" presetSubtype="0"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400"/>
                                        <p:tgtEl>
                                          <p:spTgt spid="35"/>
                                        </p:tgtEl>
                                      </p:cBhvr>
                                    </p:animEffect>
                                  </p:childTnLst>
                                </p:cTn>
                              </p:par>
                              <p:par>
                                <p:cTn id="63" presetID="6" presetClass="emph" presetSubtype="0" accel="100000" autoRev="1" fill="hold" grpId="1" nodeType="withEffect">
                                  <p:stCondLst>
                                    <p:cond delay="0"/>
                                  </p:stCondLst>
                                  <p:childTnLst>
                                    <p:animScale>
                                      <p:cBhvr>
                                        <p:cTn id="64" dur="400" fill="hold"/>
                                        <p:tgtEl>
                                          <p:spTgt spid="35"/>
                                        </p:tgtEl>
                                      </p:cBhvr>
                                      <p:by x="90000" y="90000"/>
                                    </p:animScale>
                                  </p:childTnLst>
                                </p:cTn>
                              </p:par>
                              <p:par>
                                <p:cTn id="65" presetID="10" presetClass="entr" presetSubtype="0" fill="hold" grpId="0" nodeType="withEffect">
                                  <p:stCondLst>
                                    <p:cond delay="4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400"/>
                                        <p:tgtEl>
                                          <p:spTgt spid="3"/>
                                        </p:tgtEl>
                                      </p:cBhvr>
                                    </p:animEffect>
                                  </p:childTnLst>
                                </p:cTn>
                              </p:par>
                              <p:par>
                                <p:cTn id="68" presetID="6" presetClass="emph" presetSubtype="0" accel="100000" autoRev="1" fill="hold" grpId="1" nodeType="withEffect">
                                  <p:stCondLst>
                                    <p:cond delay="0"/>
                                  </p:stCondLst>
                                  <p:childTnLst>
                                    <p:animScale>
                                      <p:cBhvr>
                                        <p:cTn id="69" dur="400" fill="hold"/>
                                        <p:tgtEl>
                                          <p:spTgt spid="3"/>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4" grpId="0" animBg="1"/>
      <p:bldP spid="4" grpId="1" animBg="1"/>
      <p:bldP spid="9" grpId="0" animBg="1"/>
      <p:bldP spid="9" grpId="1" animBg="1"/>
      <p:bldP spid="3" grpId="0" animBg="1"/>
      <p:bldP spid="3" grpId="1" animBg="1"/>
      <p:bldP spid="26" grpId="0" animBg="1"/>
      <p:bldP spid="26" grpId="1" animBg="1"/>
      <p:bldP spid="33" grpId="0" animBg="1"/>
      <p:bldP spid="33" grpId="1" animBg="1"/>
      <p:bldP spid="19" grpId="0" animBg="1"/>
      <p:bldP spid="19" grpId="1" animBg="1"/>
      <p:bldP spid="6" grpId="0" animBg="1"/>
      <p:bldP spid="6" grpId="1" animBg="1"/>
      <p:bldP spid="34" grpId="0" animBg="1"/>
      <p:bldP spid="34" grpId="1" animBg="1"/>
      <p:bldP spid="32" grpId="0" animBg="1"/>
      <p:bldP spid="32" grpId="1" animBg="1"/>
      <p:bldP spid="8" grpId="0" animBg="1"/>
      <p:bldP spid="8" grpId="1" animBg="1"/>
      <p:bldP spid="24" grpId="0" animBg="1"/>
      <p:bldP spid="24" grpId="1" animBg="1"/>
      <p:bldP spid="35" grpId="0" animBg="1"/>
      <p:bldP spid="35"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ACC7A42-6993-8BE0-440A-8D9F64F9A85F}"/>
              </a:ext>
              <a:ext uri="{C183D7F6-B498-43B3-948B-1728B52AA6E4}">
                <adec:decorative xmlns:adec="http://schemas.microsoft.com/office/drawing/2017/decorative" val="1"/>
              </a:ext>
            </a:extLst>
          </p:cNvPr>
          <p:cNvGrpSpPr>
            <a:grpSpLocks noGrp="1" noUngrp="1" noRot="1" noMove="1" noResize="1"/>
          </p:cNvGrpSpPr>
          <p:nvPr/>
        </p:nvGrpSpPr>
        <p:grpSpPr>
          <a:xfrm>
            <a:off x="0" y="59417"/>
            <a:ext cx="12296446" cy="6858000"/>
            <a:chOff x="0" y="0"/>
            <a:chExt cx="12296446" cy="6858000"/>
          </a:xfrm>
        </p:grpSpPr>
        <p:grpSp>
          <p:nvGrpSpPr>
            <p:cNvPr id="12" name="Group 11">
              <a:extLst>
                <a:ext uri="{FF2B5EF4-FFF2-40B4-BE49-F238E27FC236}">
                  <a16:creationId xmlns:a16="http://schemas.microsoft.com/office/drawing/2014/main" id="{F6C239EF-9210-1ED8-5168-B1679D3B6835}"/>
                </a:ext>
              </a:extLst>
            </p:cNvPr>
            <p:cNvGrpSpPr>
              <a:grpSpLocks noGrp="1" noUngrp="1" noRot="1" noMove="1" noResize="1"/>
            </p:cNvGrpSpPr>
            <p:nvPr userDrawn="1"/>
          </p:nvGrpSpPr>
          <p:grpSpPr>
            <a:xfrm>
              <a:off x="0" y="0"/>
              <a:ext cx="12192000" cy="6858000"/>
              <a:chOff x="0" y="0"/>
              <a:chExt cx="12192000" cy="6858000"/>
            </a:xfrm>
          </p:grpSpPr>
          <p:grpSp>
            <p:nvGrpSpPr>
              <p:cNvPr id="25" name="Group 24">
                <a:extLst>
                  <a:ext uri="{FF2B5EF4-FFF2-40B4-BE49-F238E27FC236}">
                    <a16:creationId xmlns:a16="http://schemas.microsoft.com/office/drawing/2014/main" id="{B3E912F7-492C-857D-FF94-7A4C8F5DB342}"/>
                  </a:ext>
                </a:extLst>
              </p:cNvPr>
              <p:cNvGrpSpPr>
                <a:grpSpLocks noGrp="1" noUngrp="1" noRot="1" noMove="1" noResize="1"/>
              </p:cNvGrpSpPr>
              <p:nvPr userDrawn="1"/>
            </p:nvGrpSpPr>
            <p:grpSpPr>
              <a:xfrm>
                <a:off x="3689874" y="0"/>
                <a:ext cx="8502126" cy="6858000"/>
                <a:chOff x="6892376" y="0"/>
                <a:chExt cx="5299623" cy="6858000"/>
              </a:xfrm>
            </p:grpSpPr>
            <p:pic>
              <p:nvPicPr>
                <p:cNvPr id="27" name="Picture 26">
                  <a:extLst>
                    <a:ext uri="{FF2B5EF4-FFF2-40B4-BE49-F238E27FC236}">
                      <a16:creationId xmlns:a16="http://schemas.microsoft.com/office/drawing/2014/main" id="{10748909-F2D0-93F0-50F2-263536A503D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cstate="email">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l="16919" t="4793" r="55136" b="5416"/>
                <a:stretch/>
              </p:blipFill>
              <p:spPr>
                <a:xfrm>
                  <a:off x="7347856" y="0"/>
                  <a:ext cx="4844143" cy="6858000"/>
                </a:xfrm>
                <a:prstGeom prst="rect">
                  <a:avLst/>
                </a:prstGeom>
              </p:spPr>
            </p:pic>
            <p:sp>
              <p:nvSpPr>
                <p:cNvPr id="28" name="Rectangle 27">
                  <a:extLst>
                    <a:ext uri="{FF2B5EF4-FFF2-40B4-BE49-F238E27FC236}">
                      <a16:creationId xmlns:a16="http://schemas.microsoft.com/office/drawing/2014/main" id="{0B1EF512-8C6B-D6A5-E929-150121CA248B}"/>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26" name="Rectangle 25">
                <a:extLst>
                  <a:ext uri="{FF2B5EF4-FFF2-40B4-BE49-F238E27FC236}">
                    <a16:creationId xmlns:a16="http://schemas.microsoft.com/office/drawing/2014/main" id="{555C2DED-CCD0-1294-2D04-3EDE019CDFD4}"/>
                  </a:ext>
                </a:extLst>
              </p:cNvPr>
              <p:cNvSpPr>
                <a:spLocks noGrp="1" noRot="1" noMove="1" noResize="1" noEditPoints="1" noAdjustHandles="1" noChangeArrowheads="1" noChangeShapeType="1"/>
              </p:cNvSpPr>
              <p:nvPr userDrawn="1"/>
            </p:nvSpPr>
            <p:spPr bwMode="auto">
              <a:xfrm>
                <a:off x="0" y="0"/>
                <a:ext cx="6508376" cy="6858000"/>
              </a:xfrm>
              <a:prstGeom prst="rect">
                <a:avLst/>
              </a:prstGeom>
              <a:gradFill flip="none" rotWithShape="1">
                <a:gsLst>
                  <a:gs pos="66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pic>
          <p:nvPicPr>
            <p:cNvPr id="16" name="Picture 15" descr="Background pattern&#10;&#10;Description automatically generated">
              <a:extLst>
                <a:ext uri="{FF2B5EF4-FFF2-40B4-BE49-F238E27FC236}">
                  <a16:creationId xmlns:a16="http://schemas.microsoft.com/office/drawing/2014/main" id="{98A46413-753B-4E07-A7DE-E0535D04C8CC}"/>
                </a:ext>
              </a:extLst>
            </p:cNvPr>
            <p:cNvPicPr>
              <a:picLocks noGrp="1" noRot="1" noChangeAspect="1" noMove="1" noResize="1" noEditPoints="1" noAdjustHandles="1" noChangeArrowheads="1" noChangeShapeType="1" noCrop="1"/>
            </p:cNvPicPr>
            <p:nvPr userDrawn="1"/>
          </p:nvPicPr>
          <p:blipFill>
            <a:blip r:embed="rId5" cstate="email">
              <a:alphaModFix amt="50000"/>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3" name="Rectangle 22">
              <a:extLst>
                <a:ext uri="{FF2B5EF4-FFF2-40B4-BE49-F238E27FC236}">
                  <a16:creationId xmlns:a16="http://schemas.microsoft.com/office/drawing/2014/main" id="{5FB5CD07-23A7-5B60-181B-E6285E8DF5D1}"/>
                </a:ext>
              </a:extLst>
            </p:cNvPr>
            <p:cNvSpPr>
              <a:spLocks noGrp="1" noRot="1" noMove="1" noResize="1" noEditPoints="1" noAdjustHandles="1" noChangeArrowheads="1" noChangeShapeType="1"/>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15" name="Title 2">
            <a:extLst>
              <a:ext uri="{FF2B5EF4-FFF2-40B4-BE49-F238E27FC236}">
                <a16:creationId xmlns:a16="http://schemas.microsoft.com/office/drawing/2014/main" id="{BAAE2A05-E2AC-2FE8-E84D-C236462ECFE8}"/>
              </a:ext>
            </a:extLst>
          </p:cNvPr>
          <p:cNvSpPr>
            <a:spLocks noGrp="1"/>
          </p:cNvSpPr>
          <p:nvPr>
            <p:ph type="title"/>
          </p:nvPr>
        </p:nvSpPr>
        <p:spPr>
          <a:xfrm>
            <a:off x="485850" y="346226"/>
            <a:ext cx="11018520" cy="430887"/>
          </a:xfrm>
        </p:spPr>
        <p:txBody>
          <a:bodyPr>
            <a:noAutofit/>
          </a:bodyPr>
          <a:lstStyle/>
          <a:p>
            <a:r>
              <a:rPr lang="en-US" sz="3200">
                <a:gradFill flip="none" rotWithShape="1">
                  <a:gsLst>
                    <a:gs pos="50000">
                      <a:srgbClr val="8661C5"/>
                    </a:gs>
                    <a:gs pos="0">
                      <a:srgbClr val="3E76D4"/>
                    </a:gs>
                    <a:gs pos="100000">
                      <a:srgbClr val="C73ECC"/>
                    </a:gs>
                  </a:gsLst>
                  <a:lin ang="2700000" scaled="1"/>
                  <a:tileRect/>
                </a:gradFill>
                <a:cs typeface="+mn-cs"/>
              </a:rPr>
              <a:t>Template</a:t>
            </a:r>
            <a:endParaRPr lang="en-US" sz="3200"/>
          </a:p>
        </p:txBody>
      </p:sp>
      <p:sp>
        <p:nvSpPr>
          <p:cNvPr id="9" name="Rectangle: Rounded Corners 8">
            <a:extLst>
              <a:ext uri="{FF2B5EF4-FFF2-40B4-BE49-F238E27FC236}">
                <a16:creationId xmlns:a16="http://schemas.microsoft.com/office/drawing/2014/main" id="{D8F142C0-EF6C-AA5B-9CC8-633DDC7A8B86}"/>
              </a:ext>
              <a:ext uri="{C183D7F6-B498-43B3-948B-1728B52AA6E4}">
                <adec:decorative xmlns:adec="http://schemas.microsoft.com/office/drawing/2017/decorative" val="1"/>
              </a:ext>
            </a:extLst>
          </p:cNvPr>
          <p:cNvSpPr/>
          <p:nvPr/>
        </p:nvSpPr>
        <p:spPr bwMode="auto">
          <a:xfrm>
            <a:off x="8025586" y="1044519"/>
            <a:ext cx="3771901" cy="4539266"/>
          </a:xfrm>
          <a:prstGeom prst="roundRect">
            <a:avLst>
              <a:gd name="adj" fmla="val 3648"/>
            </a:avLst>
          </a:prstGeom>
          <a:solidFill>
            <a:schemeClr val="bg1">
              <a:alpha val="50000"/>
            </a:scheme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90000"/>
              </a:lnSpc>
              <a:spcBef>
                <a:spcPts val="600"/>
              </a:spcBef>
              <a:spcAft>
                <a:spcPts val="600"/>
              </a:spcAft>
              <a:buClrTx/>
              <a:buSzTx/>
              <a:buFontTx/>
              <a:buNone/>
              <a:tabLst/>
              <a:defRPr/>
            </a:pPr>
            <a:endParaRPr kumimoji="0" lang="en-US" sz="1000" b="0" i="0" u="none" strike="noStrike" kern="1200" cap="none" spc="0" normalizeH="0" baseline="0" noProof="0">
              <a:ln>
                <a:noFill/>
              </a:ln>
              <a:solidFill>
                <a:srgbClr val="080808"/>
              </a:solidFill>
              <a:effectLst/>
              <a:uLnTx/>
              <a:uFillTx/>
              <a:latin typeface="Segoe UI"/>
              <a:ea typeface="+mn-ea"/>
              <a:cs typeface="Segoe UI" pitchFamily="34" charset="0"/>
            </a:endParaRPr>
          </a:p>
        </p:txBody>
      </p:sp>
      <p:sp>
        <p:nvSpPr>
          <p:cNvPr id="3" name="Rectangle: Rounded Corners 2">
            <a:extLst>
              <a:ext uri="{FF2B5EF4-FFF2-40B4-BE49-F238E27FC236}">
                <a16:creationId xmlns:a16="http://schemas.microsoft.com/office/drawing/2014/main" id="{36602693-0016-829C-C6D4-FCFCCECA9862}"/>
              </a:ext>
              <a:ext uri="{C183D7F6-B498-43B3-948B-1728B52AA6E4}">
                <adec:decorative xmlns:adec="http://schemas.microsoft.com/office/drawing/2017/decorative" val="1"/>
              </a:ext>
            </a:extLst>
          </p:cNvPr>
          <p:cNvSpPr/>
          <p:nvPr/>
        </p:nvSpPr>
        <p:spPr bwMode="auto">
          <a:xfrm>
            <a:off x="490248" y="1042583"/>
            <a:ext cx="7244826" cy="1306136"/>
          </a:xfrm>
          <a:prstGeom prst="roundRect">
            <a:avLst>
              <a:gd name="adj" fmla="val 9723"/>
            </a:avLst>
          </a:prstGeom>
          <a:solidFill>
            <a:schemeClr val="bg1">
              <a:alpha val="50000"/>
            </a:scheme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10" name="Rectangle: Rounded Corners 9">
            <a:extLst>
              <a:ext uri="{FF2B5EF4-FFF2-40B4-BE49-F238E27FC236}">
                <a16:creationId xmlns:a16="http://schemas.microsoft.com/office/drawing/2014/main" id="{38C2961F-5610-2A3E-A196-740DFA616316}"/>
              </a:ext>
              <a:ext uri="{C183D7F6-B498-43B3-948B-1728B52AA6E4}">
                <adec:decorative xmlns:adec="http://schemas.microsoft.com/office/drawing/2017/decorative" val="1"/>
              </a:ext>
            </a:extLst>
          </p:cNvPr>
          <p:cNvSpPr/>
          <p:nvPr/>
        </p:nvSpPr>
        <p:spPr bwMode="auto">
          <a:xfrm>
            <a:off x="480708" y="2503310"/>
            <a:ext cx="7244825" cy="1514338"/>
          </a:xfrm>
          <a:prstGeom prst="roundRect">
            <a:avLst>
              <a:gd name="adj" fmla="val 9723"/>
            </a:avLst>
          </a:prstGeom>
          <a:solidFill>
            <a:schemeClr val="bg1">
              <a:alpha val="50000"/>
            </a:scheme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11" name="Rectangle: Rounded Corners 10">
            <a:extLst>
              <a:ext uri="{FF2B5EF4-FFF2-40B4-BE49-F238E27FC236}">
                <a16:creationId xmlns:a16="http://schemas.microsoft.com/office/drawing/2014/main" id="{9A339A2F-74C9-ABDD-8614-4F24EA868DA8}"/>
              </a:ext>
              <a:ext uri="{C183D7F6-B498-43B3-948B-1728B52AA6E4}">
                <adec:decorative xmlns:adec="http://schemas.microsoft.com/office/drawing/2017/decorative" val="1"/>
              </a:ext>
            </a:extLst>
          </p:cNvPr>
          <p:cNvSpPr/>
          <p:nvPr/>
        </p:nvSpPr>
        <p:spPr bwMode="auto">
          <a:xfrm>
            <a:off x="490248" y="4190101"/>
            <a:ext cx="7244826" cy="1426858"/>
          </a:xfrm>
          <a:prstGeom prst="roundRect">
            <a:avLst>
              <a:gd name="adj" fmla="val 9723"/>
            </a:avLst>
          </a:prstGeom>
          <a:solidFill>
            <a:schemeClr val="bg1">
              <a:alpha val="50000"/>
            </a:scheme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grpSp>
        <p:nvGrpSpPr>
          <p:cNvPr id="21" name="Group 20">
            <a:extLst>
              <a:ext uri="{FF2B5EF4-FFF2-40B4-BE49-F238E27FC236}">
                <a16:creationId xmlns:a16="http://schemas.microsoft.com/office/drawing/2014/main" id="{D91C9849-71D6-4E47-ABDC-9461C158E039}"/>
              </a:ext>
              <a:ext uri="{C183D7F6-B498-43B3-948B-1728B52AA6E4}">
                <adec:decorative xmlns:adec="http://schemas.microsoft.com/office/drawing/2017/decorative" val="1"/>
              </a:ext>
            </a:extLst>
          </p:cNvPr>
          <p:cNvGrpSpPr/>
          <p:nvPr/>
        </p:nvGrpSpPr>
        <p:grpSpPr>
          <a:xfrm>
            <a:off x="668759" y="1213858"/>
            <a:ext cx="380391" cy="378950"/>
            <a:chOff x="722532" y="2065617"/>
            <a:chExt cx="419101" cy="417513"/>
          </a:xfrm>
        </p:grpSpPr>
        <p:sp>
          <p:nvSpPr>
            <p:cNvPr id="13" name="Freeform 18">
              <a:extLst>
                <a:ext uri="{FF2B5EF4-FFF2-40B4-BE49-F238E27FC236}">
                  <a16:creationId xmlns:a16="http://schemas.microsoft.com/office/drawing/2014/main" id="{80533F9D-E859-C53B-4D8F-EC6C56FF6D82}"/>
                </a:ext>
              </a:extLst>
            </p:cNvPr>
            <p:cNvSpPr>
              <a:spLocks/>
            </p:cNvSpPr>
            <p:nvPr/>
          </p:nvSpPr>
          <p:spPr bwMode="auto">
            <a:xfrm>
              <a:off x="722532" y="2065617"/>
              <a:ext cx="104775" cy="103188"/>
            </a:xfrm>
            <a:custGeom>
              <a:avLst/>
              <a:gdLst>
                <a:gd name="T0" fmla="*/ 0 w 106"/>
                <a:gd name="T1" fmla="*/ 0 h 105"/>
                <a:gd name="T2" fmla="*/ 0 w 106"/>
                <a:gd name="T3" fmla="*/ 0 h 105"/>
                <a:gd name="T4" fmla="*/ 0 w 106"/>
                <a:gd name="T5" fmla="*/ 105 h 105"/>
                <a:gd name="T6" fmla="*/ 26 w 106"/>
                <a:gd name="T7" fmla="*/ 105 h 105"/>
                <a:gd name="T8" fmla="*/ 26 w 106"/>
                <a:gd name="T9" fmla="*/ 26 h 105"/>
                <a:gd name="T10" fmla="*/ 106 w 106"/>
                <a:gd name="T11" fmla="*/ 26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105"/>
                  </a:lnTo>
                  <a:lnTo>
                    <a:pt x="26" y="105"/>
                  </a:lnTo>
                  <a:lnTo>
                    <a:pt x="26" y="26"/>
                  </a:lnTo>
                  <a:lnTo>
                    <a:pt x="106" y="26"/>
                  </a:lnTo>
                  <a:lnTo>
                    <a:pt x="106" y="0"/>
                  </a:lnTo>
                  <a:lnTo>
                    <a:pt x="0"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4" name="Freeform 19">
              <a:extLst>
                <a:ext uri="{FF2B5EF4-FFF2-40B4-BE49-F238E27FC236}">
                  <a16:creationId xmlns:a16="http://schemas.microsoft.com/office/drawing/2014/main" id="{BB0BFFAE-711E-BF04-F28D-B21A5C845110}"/>
                </a:ext>
              </a:extLst>
            </p:cNvPr>
            <p:cNvSpPr>
              <a:spLocks/>
            </p:cNvSpPr>
            <p:nvPr/>
          </p:nvSpPr>
          <p:spPr bwMode="auto">
            <a:xfrm>
              <a:off x="722532" y="2379942"/>
              <a:ext cx="104775" cy="103188"/>
            </a:xfrm>
            <a:custGeom>
              <a:avLst/>
              <a:gdLst>
                <a:gd name="T0" fmla="*/ 0 w 106"/>
                <a:gd name="T1" fmla="*/ 0 h 106"/>
                <a:gd name="T2" fmla="*/ 0 w 106"/>
                <a:gd name="T3" fmla="*/ 0 h 106"/>
                <a:gd name="T4" fmla="*/ 0 w 106"/>
                <a:gd name="T5" fmla="*/ 106 h 106"/>
                <a:gd name="T6" fmla="*/ 106 w 106"/>
                <a:gd name="T7" fmla="*/ 106 h 106"/>
                <a:gd name="T8" fmla="*/ 106 w 106"/>
                <a:gd name="T9" fmla="*/ 80 h 106"/>
                <a:gd name="T10" fmla="*/ 26 w 106"/>
                <a:gd name="T11" fmla="*/ 80 h 106"/>
                <a:gd name="T12" fmla="*/ 26 w 106"/>
                <a:gd name="T13" fmla="*/ 0 h 106"/>
                <a:gd name="T14" fmla="*/ 0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0" y="0"/>
                  </a:moveTo>
                  <a:lnTo>
                    <a:pt x="0" y="0"/>
                  </a:lnTo>
                  <a:lnTo>
                    <a:pt x="0" y="106"/>
                  </a:lnTo>
                  <a:lnTo>
                    <a:pt x="106" y="106"/>
                  </a:lnTo>
                  <a:lnTo>
                    <a:pt x="106" y="80"/>
                  </a:lnTo>
                  <a:lnTo>
                    <a:pt x="26" y="80"/>
                  </a:lnTo>
                  <a:lnTo>
                    <a:pt x="26" y="0"/>
                  </a:lnTo>
                  <a:lnTo>
                    <a:pt x="0"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7" name="Freeform 20">
              <a:extLst>
                <a:ext uri="{FF2B5EF4-FFF2-40B4-BE49-F238E27FC236}">
                  <a16:creationId xmlns:a16="http://schemas.microsoft.com/office/drawing/2014/main" id="{3501309B-8A26-58E0-57A8-96321CEF685F}"/>
                </a:ext>
              </a:extLst>
            </p:cNvPr>
            <p:cNvSpPr>
              <a:spLocks/>
            </p:cNvSpPr>
            <p:nvPr/>
          </p:nvSpPr>
          <p:spPr bwMode="auto">
            <a:xfrm>
              <a:off x="1038445" y="2065617"/>
              <a:ext cx="103188" cy="103188"/>
            </a:xfrm>
            <a:custGeom>
              <a:avLst/>
              <a:gdLst>
                <a:gd name="T0" fmla="*/ 0 w 106"/>
                <a:gd name="T1" fmla="*/ 0 h 105"/>
                <a:gd name="T2" fmla="*/ 0 w 106"/>
                <a:gd name="T3" fmla="*/ 0 h 105"/>
                <a:gd name="T4" fmla="*/ 0 w 106"/>
                <a:gd name="T5" fmla="*/ 26 h 105"/>
                <a:gd name="T6" fmla="*/ 79 w 106"/>
                <a:gd name="T7" fmla="*/ 26 h 105"/>
                <a:gd name="T8" fmla="*/ 79 w 106"/>
                <a:gd name="T9" fmla="*/ 105 h 105"/>
                <a:gd name="T10" fmla="*/ 106 w 106"/>
                <a:gd name="T11" fmla="*/ 105 h 105"/>
                <a:gd name="T12" fmla="*/ 106 w 106"/>
                <a:gd name="T13" fmla="*/ 0 h 105"/>
                <a:gd name="T14" fmla="*/ 0 w 106"/>
                <a:gd name="T15" fmla="*/ 0 h 1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5">
                  <a:moveTo>
                    <a:pt x="0" y="0"/>
                  </a:moveTo>
                  <a:lnTo>
                    <a:pt x="0" y="0"/>
                  </a:lnTo>
                  <a:lnTo>
                    <a:pt x="0" y="26"/>
                  </a:lnTo>
                  <a:lnTo>
                    <a:pt x="79" y="26"/>
                  </a:lnTo>
                  <a:lnTo>
                    <a:pt x="79" y="105"/>
                  </a:lnTo>
                  <a:lnTo>
                    <a:pt x="106" y="105"/>
                  </a:lnTo>
                  <a:lnTo>
                    <a:pt x="106" y="0"/>
                  </a:lnTo>
                  <a:lnTo>
                    <a:pt x="0"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8" name="Freeform 21">
              <a:extLst>
                <a:ext uri="{FF2B5EF4-FFF2-40B4-BE49-F238E27FC236}">
                  <a16:creationId xmlns:a16="http://schemas.microsoft.com/office/drawing/2014/main" id="{8B8CC6A8-C205-AA4C-03D9-5C6C48D537EC}"/>
                </a:ext>
              </a:extLst>
            </p:cNvPr>
            <p:cNvSpPr>
              <a:spLocks/>
            </p:cNvSpPr>
            <p:nvPr/>
          </p:nvSpPr>
          <p:spPr bwMode="auto">
            <a:xfrm>
              <a:off x="1038445" y="2379942"/>
              <a:ext cx="103188" cy="103188"/>
            </a:xfrm>
            <a:custGeom>
              <a:avLst/>
              <a:gdLst>
                <a:gd name="T0" fmla="*/ 79 w 106"/>
                <a:gd name="T1" fmla="*/ 0 h 106"/>
                <a:gd name="T2" fmla="*/ 79 w 106"/>
                <a:gd name="T3" fmla="*/ 0 h 106"/>
                <a:gd name="T4" fmla="*/ 79 w 106"/>
                <a:gd name="T5" fmla="*/ 80 h 106"/>
                <a:gd name="T6" fmla="*/ 0 w 106"/>
                <a:gd name="T7" fmla="*/ 80 h 106"/>
                <a:gd name="T8" fmla="*/ 0 w 106"/>
                <a:gd name="T9" fmla="*/ 106 h 106"/>
                <a:gd name="T10" fmla="*/ 106 w 106"/>
                <a:gd name="T11" fmla="*/ 106 h 106"/>
                <a:gd name="T12" fmla="*/ 106 w 106"/>
                <a:gd name="T13" fmla="*/ 0 h 106"/>
                <a:gd name="T14" fmla="*/ 79 w 106"/>
                <a:gd name="T15" fmla="*/ 0 h 10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106">
                  <a:moveTo>
                    <a:pt x="79" y="0"/>
                  </a:moveTo>
                  <a:lnTo>
                    <a:pt x="79" y="0"/>
                  </a:lnTo>
                  <a:lnTo>
                    <a:pt x="79" y="80"/>
                  </a:lnTo>
                  <a:lnTo>
                    <a:pt x="0" y="80"/>
                  </a:lnTo>
                  <a:lnTo>
                    <a:pt x="0" y="106"/>
                  </a:lnTo>
                  <a:lnTo>
                    <a:pt x="106" y="106"/>
                  </a:lnTo>
                  <a:lnTo>
                    <a:pt x="106" y="0"/>
                  </a:lnTo>
                  <a:lnTo>
                    <a:pt x="79"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330"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1A1A1A"/>
                </a:solidFill>
                <a:effectLst/>
                <a:uLnTx/>
                <a:uFillTx/>
                <a:latin typeface="Segoe UI"/>
                <a:ea typeface="+mn-ea"/>
                <a:cs typeface="+mn-cs"/>
              </a:endParaRPr>
            </a:p>
          </p:txBody>
        </p:sp>
        <p:sp>
          <p:nvSpPr>
            <p:cNvPr id="19" name="Freeform 22">
              <a:extLst>
                <a:ext uri="{FF2B5EF4-FFF2-40B4-BE49-F238E27FC236}">
                  <a16:creationId xmlns:a16="http://schemas.microsoft.com/office/drawing/2014/main" id="{09AB6609-8351-6475-61DE-5207B1A0FF8A}"/>
                </a:ext>
              </a:extLst>
            </p:cNvPr>
            <p:cNvSpPr>
              <a:spLocks/>
            </p:cNvSpPr>
            <p:nvPr/>
          </p:nvSpPr>
          <p:spPr bwMode="auto">
            <a:xfrm>
              <a:off x="878107" y="2168805"/>
              <a:ext cx="106363" cy="106363"/>
            </a:xfrm>
            <a:custGeom>
              <a:avLst/>
              <a:gdLst>
                <a:gd name="T0" fmla="*/ 4 w 108"/>
                <a:gd name="T1" fmla="*/ 75 h 108"/>
                <a:gd name="T2" fmla="*/ 4 w 108"/>
                <a:gd name="T3" fmla="*/ 75 h 108"/>
                <a:gd name="T4" fmla="*/ 0 w 108"/>
                <a:gd name="T5" fmla="*/ 54 h 108"/>
                <a:gd name="T6" fmla="*/ 4 w 108"/>
                <a:gd name="T7" fmla="*/ 33 h 108"/>
                <a:gd name="T8" fmla="*/ 16 w 108"/>
                <a:gd name="T9" fmla="*/ 16 h 108"/>
                <a:gd name="T10" fmla="*/ 33 w 108"/>
                <a:gd name="T11" fmla="*/ 4 h 108"/>
                <a:gd name="T12" fmla="*/ 54 w 108"/>
                <a:gd name="T13" fmla="*/ 0 h 108"/>
                <a:gd name="T14" fmla="*/ 75 w 108"/>
                <a:gd name="T15" fmla="*/ 4 h 108"/>
                <a:gd name="T16" fmla="*/ 92 w 108"/>
                <a:gd name="T17" fmla="*/ 16 h 108"/>
                <a:gd name="T18" fmla="*/ 104 w 108"/>
                <a:gd name="T19" fmla="*/ 33 h 108"/>
                <a:gd name="T20" fmla="*/ 108 w 108"/>
                <a:gd name="T21" fmla="*/ 54 h 108"/>
                <a:gd name="T22" fmla="*/ 104 w 108"/>
                <a:gd name="T23" fmla="*/ 75 h 108"/>
                <a:gd name="T24" fmla="*/ 92 w 108"/>
                <a:gd name="T25" fmla="*/ 92 h 108"/>
                <a:gd name="T26" fmla="*/ 75 w 108"/>
                <a:gd name="T27" fmla="*/ 104 h 108"/>
                <a:gd name="T28" fmla="*/ 54 w 108"/>
                <a:gd name="T29" fmla="*/ 108 h 108"/>
                <a:gd name="T30" fmla="*/ 33 w 108"/>
                <a:gd name="T31" fmla="*/ 104 h 108"/>
                <a:gd name="T32" fmla="*/ 16 w 108"/>
                <a:gd name="T33" fmla="*/ 92 h 108"/>
                <a:gd name="T34" fmla="*/ 4 w 108"/>
                <a:gd name="T35"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8" h="108">
                  <a:moveTo>
                    <a:pt x="4" y="75"/>
                  </a:moveTo>
                  <a:lnTo>
                    <a:pt x="4" y="75"/>
                  </a:lnTo>
                  <a:cubicBezTo>
                    <a:pt x="1" y="68"/>
                    <a:pt x="0" y="61"/>
                    <a:pt x="0" y="54"/>
                  </a:cubicBezTo>
                  <a:cubicBezTo>
                    <a:pt x="0" y="46"/>
                    <a:pt x="1" y="39"/>
                    <a:pt x="4" y="33"/>
                  </a:cubicBezTo>
                  <a:cubicBezTo>
                    <a:pt x="7" y="26"/>
                    <a:pt x="11" y="20"/>
                    <a:pt x="16" y="16"/>
                  </a:cubicBezTo>
                  <a:cubicBezTo>
                    <a:pt x="20" y="11"/>
                    <a:pt x="26" y="7"/>
                    <a:pt x="33" y="4"/>
                  </a:cubicBezTo>
                  <a:cubicBezTo>
                    <a:pt x="39" y="1"/>
                    <a:pt x="46" y="0"/>
                    <a:pt x="54" y="0"/>
                  </a:cubicBezTo>
                  <a:cubicBezTo>
                    <a:pt x="61" y="0"/>
                    <a:pt x="68" y="1"/>
                    <a:pt x="75" y="4"/>
                  </a:cubicBezTo>
                  <a:cubicBezTo>
                    <a:pt x="81" y="7"/>
                    <a:pt x="87" y="11"/>
                    <a:pt x="92" y="16"/>
                  </a:cubicBezTo>
                  <a:cubicBezTo>
                    <a:pt x="97" y="20"/>
                    <a:pt x="101" y="26"/>
                    <a:pt x="104" y="33"/>
                  </a:cubicBezTo>
                  <a:cubicBezTo>
                    <a:pt x="106" y="39"/>
                    <a:pt x="108" y="46"/>
                    <a:pt x="108" y="54"/>
                  </a:cubicBezTo>
                  <a:cubicBezTo>
                    <a:pt x="108" y="61"/>
                    <a:pt x="106" y="68"/>
                    <a:pt x="104" y="75"/>
                  </a:cubicBezTo>
                  <a:cubicBezTo>
                    <a:pt x="101" y="81"/>
                    <a:pt x="97" y="87"/>
                    <a:pt x="92" y="92"/>
                  </a:cubicBezTo>
                  <a:cubicBezTo>
                    <a:pt x="87" y="97"/>
                    <a:pt x="81" y="101"/>
                    <a:pt x="75" y="104"/>
                  </a:cubicBezTo>
                  <a:cubicBezTo>
                    <a:pt x="68" y="106"/>
                    <a:pt x="61" y="108"/>
                    <a:pt x="54" y="108"/>
                  </a:cubicBezTo>
                  <a:cubicBezTo>
                    <a:pt x="46" y="108"/>
                    <a:pt x="39" y="106"/>
                    <a:pt x="33" y="104"/>
                  </a:cubicBezTo>
                  <a:cubicBezTo>
                    <a:pt x="26" y="101"/>
                    <a:pt x="20" y="97"/>
                    <a:pt x="16" y="92"/>
                  </a:cubicBezTo>
                  <a:cubicBezTo>
                    <a:pt x="11" y="87"/>
                    <a:pt x="7" y="81"/>
                    <a:pt x="4" y="75"/>
                  </a:cubicBezTo>
                  <a:close/>
                </a:path>
              </a:pathLst>
            </a:custGeom>
            <a:noFill/>
            <a:ln w="25400" cap="rnd">
              <a:gradFill flip="none" rotWithShape="1">
                <a:gsLst>
                  <a:gs pos="0">
                    <a:schemeClr val="accent1"/>
                  </a:gs>
                  <a:gs pos="100000">
                    <a:schemeClr val="accent3"/>
                  </a:gs>
                </a:gsLst>
                <a:lin ang="16200000" scaled="1"/>
                <a:tileRect/>
              </a:gradFill>
              <a:prstDash val="solid"/>
              <a:round/>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20" name="Freeform 23">
              <a:extLst>
                <a:ext uri="{FF2B5EF4-FFF2-40B4-BE49-F238E27FC236}">
                  <a16:creationId xmlns:a16="http://schemas.microsoft.com/office/drawing/2014/main" id="{F5BB3342-23EB-2B94-BEE9-31585C53220B}"/>
                </a:ext>
              </a:extLst>
            </p:cNvPr>
            <p:cNvSpPr>
              <a:spLocks/>
            </p:cNvSpPr>
            <p:nvPr/>
          </p:nvSpPr>
          <p:spPr bwMode="auto">
            <a:xfrm>
              <a:off x="851120" y="2302155"/>
              <a:ext cx="160338" cy="76200"/>
            </a:xfrm>
            <a:custGeom>
              <a:avLst/>
              <a:gdLst>
                <a:gd name="T0" fmla="*/ 0 w 162"/>
                <a:gd name="T1" fmla="*/ 77 h 77"/>
                <a:gd name="T2" fmla="*/ 0 w 162"/>
                <a:gd name="T3" fmla="*/ 77 h 77"/>
                <a:gd name="T4" fmla="*/ 6 w 162"/>
                <a:gd name="T5" fmla="*/ 49 h 77"/>
                <a:gd name="T6" fmla="*/ 23 w 162"/>
                <a:gd name="T7" fmla="*/ 24 h 77"/>
                <a:gd name="T8" fmla="*/ 49 w 162"/>
                <a:gd name="T9" fmla="*/ 6 h 77"/>
                <a:gd name="T10" fmla="*/ 81 w 162"/>
                <a:gd name="T11" fmla="*/ 0 h 77"/>
                <a:gd name="T12" fmla="*/ 113 w 162"/>
                <a:gd name="T13" fmla="*/ 6 h 77"/>
                <a:gd name="T14" fmla="*/ 139 w 162"/>
                <a:gd name="T15" fmla="*/ 23 h 77"/>
                <a:gd name="T16" fmla="*/ 156 w 162"/>
                <a:gd name="T17" fmla="*/ 49 h 77"/>
                <a:gd name="T18" fmla="*/ 162 w 162"/>
                <a:gd name="T19" fmla="*/ 77 h 77"/>
                <a:gd name="T20" fmla="*/ 0 w 162"/>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2" h="77">
                  <a:moveTo>
                    <a:pt x="0" y="77"/>
                  </a:moveTo>
                  <a:lnTo>
                    <a:pt x="0" y="77"/>
                  </a:lnTo>
                  <a:cubicBezTo>
                    <a:pt x="0" y="67"/>
                    <a:pt x="2" y="58"/>
                    <a:pt x="6" y="49"/>
                  </a:cubicBezTo>
                  <a:cubicBezTo>
                    <a:pt x="10" y="39"/>
                    <a:pt x="16" y="31"/>
                    <a:pt x="23" y="24"/>
                  </a:cubicBezTo>
                  <a:cubicBezTo>
                    <a:pt x="30" y="16"/>
                    <a:pt x="39" y="11"/>
                    <a:pt x="49" y="6"/>
                  </a:cubicBezTo>
                  <a:cubicBezTo>
                    <a:pt x="59" y="2"/>
                    <a:pt x="69" y="0"/>
                    <a:pt x="81" y="0"/>
                  </a:cubicBezTo>
                  <a:cubicBezTo>
                    <a:pt x="92" y="0"/>
                    <a:pt x="103" y="2"/>
                    <a:pt x="113" y="6"/>
                  </a:cubicBezTo>
                  <a:cubicBezTo>
                    <a:pt x="123" y="10"/>
                    <a:pt x="131" y="16"/>
                    <a:pt x="139" y="23"/>
                  </a:cubicBezTo>
                  <a:cubicBezTo>
                    <a:pt x="146" y="31"/>
                    <a:pt x="152" y="39"/>
                    <a:pt x="156" y="49"/>
                  </a:cubicBezTo>
                  <a:cubicBezTo>
                    <a:pt x="159" y="58"/>
                    <a:pt x="161" y="67"/>
                    <a:pt x="162" y="77"/>
                  </a:cubicBezTo>
                  <a:lnTo>
                    <a:pt x="0" y="77"/>
                  </a:lnTo>
                  <a:close/>
                </a:path>
              </a:pathLst>
            </a:custGeom>
            <a:noFill/>
            <a:ln w="25400" cap="rnd">
              <a:gradFill flip="none" rotWithShape="1">
                <a:gsLst>
                  <a:gs pos="0">
                    <a:schemeClr val="accent1"/>
                  </a:gs>
                  <a:gs pos="100000">
                    <a:schemeClr val="accent3"/>
                  </a:gs>
                </a:gsLst>
                <a:lin ang="16200000" scaled="1"/>
                <a:tileRect/>
              </a:gradFill>
              <a:prstDash val="solid"/>
              <a:round/>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grpSp>
      <p:sp>
        <p:nvSpPr>
          <p:cNvPr id="24" name="TextBox 23">
            <a:extLst>
              <a:ext uri="{FF2B5EF4-FFF2-40B4-BE49-F238E27FC236}">
                <a16:creationId xmlns:a16="http://schemas.microsoft.com/office/drawing/2014/main" id="{531B5AF2-D233-EB5D-16C5-72E955D314F8}"/>
              </a:ext>
            </a:extLst>
          </p:cNvPr>
          <p:cNvSpPr txBox="1"/>
          <p:nvPr/>
        </p:nvSpPr>
        <p:spPr>
          <a:xfrm>
            <a:off x="568239" y="1634161"/>
            <a:ext cx="1467125"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As someone in…</a:t>
            </a:r>
          </a:p>
        </p:txBody>
      </p:sp>
      <p:sp>
        <p:nvSpPr>
          <p:cNvPr id="22" name="Rectangle: Rounded Corners 21">
            <a:extLst>
              <a:ext uri="{FF2B5EF4-FFF2-40B4-BE49-F238E27FC236}">
                <a16:creationId xmlns:a16="http://schemas.microsoft.com/office/drawing/2014/main" id="{C886BC01-C1AC-1573-F585-42F60DFFAFD7}"/>
              </a:ext>
              <a:ext uri="{C183D7F6-B498-43B3-948B-1728B52AA6E4}">
                <adec:decorative xmlns:adec="http://schemas.microsoft.com/office/drawing/2017/decorative" val="0"/>
              </a:ext>
            </a:extLst>
          </p:cNvPr>
          <p:cNvSpPr/>
          <p:nvPr/>
        </p:nvSpPr>
        <p:spPr bwMode="auto">
          <a:xfrm>
            <a:off x="2104239" y="1228873"/>
            <a:ext cx="5451399" cy="933557"/>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(Business Group / Persona)</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Insert Text Here describing the persons role &amp; team </a:t>
            </a: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32" name="TextBox 31">
            <a:extLst>
              <a:ext uri="{FF2B5EF4-FFF2-40B4-BE49-F238E27FC236}">
                <a16:creationId xmlns:a16="http://schemas.microsoft.com/office/drawing/2014/main" id="{541A742E-7608-4CFB-E568-21FEFB14F80D}"/>
              </a:ext>
            </a:extLst>
          </p:cNvPr>
          <p:cNvSpPr txBox="1"/>
          <p:nvPr/>
        </p:nvSpPr>
        <p:spPr>
          <a:xfrm>
            <a:off x="609368" y="3053341"/>
            <a:ext cx="1467125"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I want to…</a:t>
            </a:r>
          </a:p>
        </p:txBody>
      </p:sp>
      <p:sp>
        <p:nvSpPr>
          <p:cNvPr id="36" name="Rectangle: Rounded Corners 35">
            <a:extLst>
              <a:ext uri="{FF2B5EF4-FFF2-40B4-BE49-F238E27FC236}">
                <a16:creationId xmlns:a16="http://schemas.microsoft.com/office/drawing/2014/main" id="{E51C13A8-D933-C8A3-148F-AB95742DDC83}"/>
              </a:ext>
              <a:ext uri="{C183D7F6-B498-43B3-948B-1728B52AA6E4}">
                <adec:decorative xmlns:adec="http://schemas.microsoft.com/office/drawing/2017/decorative" val="0"/>
              </a:ext>
            </a:extLst>
          </p:cNvPr>
          <p:cNvSpPr/>
          <p:nvPr/>
        </p:nvSpPr>
        <p:spPr bwMode="auto">
          <a:xfrm>
            <a:off x="2104239" y="2651911"/>
            <a:ext cx="5451399" cy="1234771"/>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(Description of what I want to do)</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Insert Text Here describing the </a:t>
            </a:r>
            <a:r>
              <a:rPr kumimoji="0" lang="en-US" sz="1100" b="1" i="1" u="sng" strike="noStrike" kern="1200" cap="none" spc="0" normalizeH="0" baseline="0" noProof="0">
                <a:ln>
                  <a:noFill/>
                </a:ln>
                <a:solidFill>
                  <a:srgbClr val="000000"/>
                </a:solidFill>
                <a:effectLst/>
                <a:uLnTx/>
                <a:uFillTx/>
                <a:latin typeface="Segoe UI" panose="020B0502040204020203" pitchFamily="34" charset="0"/>
                <a:ea typeface="+mn-ea"/>
                <a:cs typeface="+mn-cs"/>
              </a:rPr>
              <a:t>job</a:t>
            </a: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 the person wants/needs to complete</a:t>
            </a: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34" name="Freeform 5">
            <a:extLst>
              <a:ext uri="{FF2B5EF4-FFF2-40B4-BE49-F238E27FC236}">
                <a16:creationId xmlns:a16="http://schemas.microsoft.com/office/drawing/2014/main" id="{4F2F0205-EBF9-C0F3-4372-92CCD6327504}"/>
              </a:ext>
              <a:ext uri="{C183D7F6-B498-43B3-948B-1728B52AA6E4}">
                <adec:decorative xmlns:adec="http://schemas.microsoft.com/office/drawing/2017/decorative" val="1"/>
              </a:ext>
            </a:extLst>
          </p:cNvPr>
          <p:cNvSpPr>
            <a:spLocks/>
          </p:cNvSpPr>
          <p:nvPr/>
        </p:nvSpPr>
        <p:spPr bwMode="auto">
          <a:xfrm>
            <a:off x="720651" y="2644768"/>
            <a:ext cx="238125" cy="289719"/>
          </a:xfrm>
          <a:custGeom>
            <a:avLst/>
            <a:gdLst>
              <a:gd name="T0" fmla="*/ 160 w 240"/>
              <a:gd name="T1" fmla="*/ 293 h 293"/>
              <a:gd name="T2" fmla="*/ 160 w 240"/>
              <a:gd name="T3" fmla="*/ 293 h 293"/>
              <a:gd name="T4" fmla="*/ 174 w 240"/>
              <a:gd name="T5" fmla="*/ 244 h 293"/>
              <a:gd name="T6" fmla="*/ 204 w 240"/>
              <a:gd name="T7" fmla="*/ 203 h 293"/>
              <a:gd name="T8" fmla="*/ 231 w 240"/>
              <a:gd name="T9" fmla="*/ 165 h 293"/>
              <a:gd name="T10" fmla="*/ 240 w 240"/>
              <a:gd name="T11" fmla="*/ 120 h 293"/>
              <a:gd name="T12" fmla="*/ 230 w 240"/>
              <a:gd name="T13" fmla="*/ 73 h 293"/>
              <a:gd name="T14" fmla="*/ 205 w 240"/>
              <a:gd name="T15" fmla="*/ 35 h 293"/>
              <a:gd name="T16" fmla="*/ 166 w 240"/>
              <a:gd name="T17" fmla="*/ 9 h 293"/>
              <a:gd name="T18" fmla="*/ 120 w 240"/>
              <a:gd name="T19" fmla="*/ 0 h 293"/>
              <a:gd name="T20" fmla="*/ 73 w 240"/>
              <a:gd name="T21" fmla="*/ 9 h 293"/>
              <a:gd name="T22" fmla="*/ 35 w 240"/>
              <a:gd name="T23" fmla="*/ 35 h 293"/>
              <a:gd name="T24" fmla="*/ 9 w 240"/>
              <a:gd name="T25" fmla="*/ 73 h 293"/>
              <a:gd name="T26" fmla="*/ 0 w 240"/>
              <a:gd name="T27" fmla="*/ 120 h 293"/>
              <a:gd name="T28" fmla="*/ 9 w 240"/>
              <a:gd name="T29" fmla="*/ 165 h 293"/>
              <a:gd name="T30" fmla="*/ 36 w 240"/>
              <a:gd name="T31" fmla="*/ 203 h 293"/>
              <a:gd name="T32" fmla="*/ 65 w 240"/>
              <a:gd name="T33" fmla="*/ 244 h 293"/>
              <a:gd name="T34" fmla="*/ 79 w 240"/>
              <a:gd name="T35" fmla="*/ 293 h 293"/>
              <a:gd name="T36" fmla="*/ 160 w 240"/>
              <a:gd name="T37" fmla="*/ 29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40" h="293">
                <a:moveTo>
                  <a:pt x="160" y="293"/>
                </a:moveTo>
                <a:lnTo>
                  <a:pt x="160" y="293"/>
                </a:lnTo>
                <a:cubicBezTo>
                  <a:pt x="162" y="275"/>
                  <a:pt x="167" y="259"/>
                  <a:pt x="174" y="244"/>
                </a:cubicBezTo>
                <a:cubicBezTo>
                  <a:pt x="182" y="230"/>
                  <a:pt x="191" y="216"/>
                  <a:pt x="204" y="203"/>
                </a:cubicBezTo>
                <a:cubicBezTo>
                  <a:pt x="216" y="192"/>
                  <a:pt x="224" y="179"/>
                  <a:pt x="231" y="165"/>
                </a:cubicBezTo>
                <a:cubicBezTo>
                  <a:pt x="237" y="151"/>
                  <a:pt x="240" y="136"/>
                  <a:pt x="240" y="120"/>
                </a:cubicBezTo>
                <a:cubicBezTo>
                  <a:pt x="240" y="103"/>
                  <a:pt x="237" y="87"/>
                  <a:pt x="230" y="73"/>
                </a:cubicBezTo>
                <a:cubicBezTo>
                  <a:pt x="224" y="58"/>
                  <a:pt x="215" y="46"/>
                  <a:pt x="205" y="35"/>
                </a:cubicBezTo>
                <a:cubicBezTo>
                  <a:pt x="194" y="24"/>
                  <a:pt x="181" y="15"/>
                  <a:pt x="166" y="9"/>
                </a:cubicBezTo>
                <a:cubicBezTo>
                  <a:pt x="152" y="3"/>
                  <a:pt x="136" y="0"/>
                  <a:pt x="120" y="0"/>
                </a:cubicBezTo>
                <a:cubicBezTo>
                  <a:pt x="103" y="0"/>
                  <a:pt x="88" y="3"/>
                  <a:pt x="73" y="9"/>
                </a:cubicBezTo>
                <a:cubicBezTo>
                  <a:pt x="59" y="15"/>
                  <a:pt x="46" y="24"/>
                  <a:pt x="35" y="35"/>
                </a:cubicBezTo>
                <a:cubicBezTo>
                  <a:pt x="24" y="46"/>
                  <a:pt x="16" y="58"/>
                  <a:pt x="9" y="73"/>
                </a:cubicBezTo>
                <a:cubicBezTo>
                  <a:pt x="3" y="87"/>
                  <a:pt x="0" y="103"/>
                  <a:pt x="0" y="120"/>
                </a:cubicBezTo>
                <a:cubicBezTo>
                  <a:pt x="0" y="136"/>
                  <a:pt x="3" y="151"/>
                  <a:pt x="9" y="165"/>
                </a:cubicBezTo>
                <a:cubicBezTo>
                  <a:pt x="15" y="179"/>
                  <a:pt x="24" y="192"/>
                  <a:pt x="36" y="203"/>
                </a:cubicBezTo>
                <a:cubicBezTo>
                  <a:pt x="48" y="216"/>
                  <a:pt x="58" y="230"/>
                  <a:pt x="65" y="244"/>
                </a:cubicBezTo>
                <a:cubicBezTo>
                  <a:pt x="73" y="259"/>
                  <a:pt x="77" y="275"/>
                  <a:pt x="79" y="293"/>
                </a:cubicBezTo>
                <a:lnTo>
                  <a:pt x="160" y="293"/>
                </a:lnTo>
                <a:close/>
              </a:path>
            </a:pathLst>
          </a:custGeom>
          <a:noFill/>
          <a:ln w="25400" cap="rnd">
            <a:gradFill flip="none" rotWithShape="1">
              <a:gsLst>
                <a:gs pos="0">
                  <a:schemeClr val="accent1"/>
                </a:gs>
                <a:gs pos="100000">
                  <a:schemeClr val="accent3"/>
                </a:gs>
              </a:gsLst>
              <a:lin ang="16200000" scaled="1"/>
              <a:tileRect/>
            </a:gradFill>
            <a:prstDash val="solid"/>
            <a:round/>
          </a:ln>
        </p:spPr>
        <p:txBody>
          <a:bodyPr rtlCol="0" anchor="ctr"/>
          <a:lstStyle/>
          <a:p>
            <a:pPr marL="0" marR="0" lvl="0" indent="0" algn="ctr" defTabSz="914367" rtl="0" eaLnBrk="1" fontAlgn="auto" latinLnBrk="0" hangingPunct="1">
              <a:lnSpc>
                <a:spcPct val="100000"/>
              </a:lnSpc>
              <a:spcBef>
                <a:spcPts val="0"/>
              </a:spcBef>
              <a:spcAft>
                <a:spcPts val="0"/>
              </a:spcAft>
              <a:buClrTx/>
              <a:buSzTx/>
              <a:buFontTx/>
              <a:buNone/>
              <a:tabLst/>
              <a:defRPr/>
            </a:pPr>
            <a:endParaRPr kumimoji="0" lang="en-US" sz="1765" b="0" i="0" u="none" strike="noStrike" kern="1200" cap="none" spc="0" normalizeH="0" baseline="0" noProof="0">
              <a:ln>
                <a:noFill/>
              </a:ln>
              <a:solidFill>
                <a:srgbClr val="000000"/>
              </a:solidFill>
              <a:effectLst/>
              <a:uLnTx/>
              <a:uFillTx/>
              <a:latin typeface="Segoe UI"/>
              <a:ea typeface="+mn-ea"/>
              <a:cs typeface="+mn-cs"/>
            </a:endParaRPr>
          </a:p>
        </p:txBody>
      </p:sp>
      <p:sp>
        <p:nvSpPr>
          <p:cNvPr id="35" name="Freeform 6">
            <a:extLst>
              <a:ext uri="{FF2B5EF4-FFF2-40B4-BE49-F238E27FC236}">
                <a16:creationId xmlns:a16="http://schemas.microsoft.com/office/drawing/2014/main" id="{1C98A038-226F-46E6-90E0-DDF8C4A50562}"/>
              </a:ext>
              <a:ext uri="{C183D7F6-B498-43B3-948B-1728B52AA6E4}">
                <adec:decorative xmlns:adec="http://schemas.microsoft.com/office/drawing/2017/decorative" val="1"/>
              </a:ext>
            </a:extLst>
          </p:cNvPr>
          <p:cNvSpPr>
            <a:spLocks/>
          </p:cNvSpPr>
          <p:nvPr/>
        </p:nvSpPr>
        <p:spPr bwMode="auto">
          <a:xfrm>
            <a:off x="791923" y="3008320"/>
            <a:ext cx="79375" cy="51594"/>
          </a:xfrm>
          <a:custGeom>
            <a:avLst/>
            <a:gdLst>
              <a:gd name="T0" fmla="*/ 66 w 80"/>
              <a:gd name="T1" fmla="*/ 53 h 53"/>
              <a:gd name="T2" fmla="*/ 66 w 80"/>
              <a:gd name="T3" fmla="*/ 53 h 53"/>
              <a:gd name="T4" fmla="*/ 76 w 80"/>
              <a:gd name="T5" fmla="*/ 49 h 53"/>
              <a:gd name="T6" fmla="*/ 80 w 80"/>
              <a:gd name="T7" fmla="*/ 40 h 53"/>
              <a:gd name="T8" fmla="*/ 80 w 80"/>
              <a:gd name="T9" fmla="*/ 0 h 53"/>
              <a:gd name="T10" fmla="*/ 0 w 80"/>
              <a:gd name="T11" fmla="*/ 0 h 53"/>
              <a:gd name="T12" fmla="*/ 0 w 80"/>
              <a:gd name="T13" fmla="*/ 40 h 53"/>
              <a:gd name="T14" fmla="*/ 4 w 80"/>
              <a:gd name="T15" fmla="*/ 49 h 53"/>
              <a:gd name="T16" fmla="*/ 13 w 80"/>
              <a:gd name="T17" fmla="*/ 53 h 53"/>
              <a:gd name="T18" fmla="*/ 66 w 80"/>
              <a:gd name="T19"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53">
                <a:moveTo>
                  <a:pt x="66" y="53"/>
                </a:moveTo>
                <a:lnTo>
                  <a:pt x="66" y="53"/>
                </a:lnTo>
                <a:cubicBezTo>
                  <a:pt x="70" y="53"/>
                  <a:pt x="73" y="52"/>
                  <a:pt x="76" y="49"/>
                </a:cubicBezTo>
                <a:cubicBezTo>
                  <a:pt x="79" y="46"/>
                  <a:pt x="80" y="43"/>
                  <a:pt x="80" y="40"/>
                </a:cubicBezTo>
                <a:lnTo>
                  <a:pt x="80" y="0"/>
                </a:lnTo>
                <a:lnTo>
                  <a:pt x="0" y="0"/>
                </a:lnTo>
                <a:lnTo>
                  <a:pt x="0" y="40"/>
                </a:lnTo>
                <a:cubicBezTo>
                  <a:pt x="0" y="43"/>
                  <a:pt x="1" y="46"/>
                  <a:pt x="4" y="49"/>
                </a:cubicBezTo>
                <a:cubicBezTo>
                  <a:pt x="6" y="52"/>
                  <a:pt x="10" y="53"/>
                  <a:pt x="13" y="53"/>
                </a:cubicBezTo>
                <a:lnTo>
                  <a:pt x="66" y="53"/>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38" name="TextBox 37">
            <a:extLst>
              <a:ext uri="{FF2B5EF4-FFF2-40B4-BE49-F238E27FC236}">
                <a16:creationId xmlns:a16="http://schemas.microsoft.com/office/drawing/2014/main" id="{650BE89E-12DF-8194-02E7-8B9FE757B3F0}"/>
              </a:ext>
            </a:extLst>
          </p:cNvPr>
          <p:cNvSpPr txBox="1"/>
          <p:nvPr/>
        </p:nvSpPr>
        <p:spPr>
          <a:xfrm>
            <a:off x="594694" y="4708366"/>
            <a:ext cx="1467125"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Using…</a:t>
            </a:r>
          </a:p>
        </p:txBody>
      </p:sp>
      <p:sp>
        <p:nvSpPr>
          <p:cNvPr id="37" name="Rectangle: Rounded Corners 36">
            <a:extLst>
              <a:ext uri="{FF2B5EF4-FFF2-40B4-BE49-F238E27FC236}">
                <a16:creationId xmlns:a16="http://schemas.microsoft.com/office/drawing/2014/main" id="{0EE967ED-3308-9B7F-4077-81C74C0EA63C}"/>
              </a:ext>
              <a:ext uri="{C183D7F6-B498-43B3-948B-1728B52AA6E4}">
                <adec:decorative xmlns:adec="http://schemas.microsoft.com/office/drawing/2017/decorative" val="0"/>
              </a:ext>
            </a:extLst>
          </p:cNvPr>
          <p:cNvSpPr/>
          <p:nvPr/>
        </p:nvSpPr>
        <p:spPr bwMode="auto">
          <a:xfrm>
            <a:off x="2166265" y="4276801"/>
            <a:ext cx="5451399" cy="1247369"/>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(Specific application of Microsoft 365 copilot / business chat)</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Insert details of which applications will be used for this scenario and or what</a:t>
            </a:r>
          </a:p>
        </p:txBody>
      </p:sp>
      <p:grpSp>
        <p:nvGrpSpPr>
          <p:cNvPr id="54" name="Group 53">
            <a:extLst>
              <a:ext uri="{FF2B5EF4-FFF2-40B4-BE49-F238E27FC236}">
                <a16:creationId xmlns:a16="http://schemas.microsoft.com/office/drawing/2014/main" id="{A9C2D799-4A74-F549-7E18-423F4961E4ED}"/>
              </a:ext>
              <a:ext uri="{C183D7F6-B498-43B3-948B-1728B52AA6E4}">
                <adec:decorative xmlns:adec="http://schemas.microsoft.com/office/drawing/2017/decorative" val="1"/>
              </a:ext>
            </a:extLst>
          </p:cNvPr>
          <p:cNvGrpSpPr/>
          <p:nvPr/>
        </p:nvGrpSpPr>
        <p:grpSpPr>
          <a:xfrm>
            <a:off x="693284" y="4288614"/>
            <a:ext cx="355224" cy="356453"/>
            <a:chOff x="769241" y="5197687"/>
            <a:chExt cx="382323" cy="383646"/>
          </a:xfrm>
        </p:grpSpPr>
        <p:sp>
          <p:nvSpPr>
            <p:cNvPr id="41" name="Freeform 5">
              <a:extLst>
                <a:ext uri="{FF2B5EF4-FFF2-40B4-BE49-F238E27FC236}">
                  <a16:creationId xmlns:a16="http://schemas.microsoft.com/office/drawing/2014/main" id="{FFADB674-D367-8F56-C16E-D905074445C7}"/>
                </a:ext>
              </a:extLst>
            </p:cNvPr>
            <p:cNvSpPr>
              <a:spLocks/>
            </p:cNvSpPr>
            <p:nvPr/>
          </p:nvSpPr>
          <p:spPr bwMode="auto">
            <a:xfrm>
              <a:off x="955772" y="5319395"/>
              <a:ext cx="84667" cy="83344"/>
            </a:xfrm>
            <a:custGeom>
              <a:avLst/>
              <a:gdLst>
                <a:gd name="T0" fmla="*/ 22 w 85"/>
                <a:gd name="T1" fmla="*/ 81 h 84"/>
                <a:gd name="T2" fmla="*/ 22 w 85"/>
                <a:gd name="T3" fmla="*/ 81 h 84"/>
                <a:gd name="T4" fmla="*/ 3 w 85"/>
                <a:gd name="T5" fmla="*/ 63 h 84"/>
                <a:gd name="T6" fmla="*/ 8 w 85"/>
                <a:gd name="T7" fmla="*/ 44 h 84"/>
                <a:gd name="T8" fmla="*/ 20 w 85"/>
                <a:gd name="T9" fmla="*/ 0 h 84"/>
                <a:gd name="T10" fmla="*/ 52 w 85"/>
                <a:gd name="T11" fmla="*/ 32 h 84"/>
                <a:gd name="T12" fmla="*/ 85 w 85"/>
                <a:gd name="T13" fmla="*/ 64 h 84"/>
                <a:gd name="T14" fmla="*/ 41 w 85"/>
                <a:gd name="T15" fmla="*/ 76 h 84"/>
                <a:gd name="T16" fmla="*/ 22 w 85"/>
                <a:gd name="T17" fmla="*/ 81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84">
                  <a:moveTo>
                    <a:pt x="22" y="81"/>
                  </a:moveTo>
                  <a:lnTo>
                    <a:pt x="22" y="81"/>
                  </a:lnTo>
                  <a:cubicBezTo>
                    <a:pt x="11" y="84"/>
                    <a:pt x="0" y="74"/>
                    <a:pt x="3" y="63"/>
                  </a:cubicBezTo>
                  <a:lnTo>
                    <a:pt x="8" y="44"/>
                  </a:lnTo>
                  <a:lnTo>
                    <a:pt x="20" y="0"/>
                  </a:lnTo>
                  <a:lnTo>
                    <a:pt x="52" y="32"/>
                  </a:lnTo>
                  <a:lnTo>
                    <a:pt x="85" y="64"/>
                  </a:lnTo>
                  <a:lnTo>
                    <a:pt x="41" y="76"/>
                  </a:lnTo>
                  <a:lnTo>
                    <a:pt x="22" y="81"/>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42" name="Freeform 6">
              <a:extLst>
                <a:ext uri="{FF2B5EF4-FFF2-40B4-BE49-F238E27FC236}">
                  <a16:creationId xmlns:a16="http://schemas.microsoft.com/office/drawing/2014/main" id="{BE707FC3-BCA8-1979-2298-13F99C66FEBC}"/>
                </a:ext>
              </a:extLst>
            </p:cNvPr>
            <p:cNvSpPr>
              <a:spLocks/>
            </p:cNvSpPr>
            <p:nvPr/>
          </p:nvSpPr>
          <p:spPr bwMode="auto">
            <a:xfrm>
              <a:off x="986199" y="5251927"/>
              <a:ext cx="119063" cy="120385"/>
            </a:xfrm>
            <a:custGeom>
              <a:avLst/>
              <a:gdLst>
                <a:gd name="T0" fmla="*/ 121 w 121"/>
                <a:gd name="T1" fmla="*/ 67 h 123"/>
                <a:gd name="T2" fmla="*/ 121 w 121"/>
                <a:gd name="T3" fmla="*/ 67 h 123"/>
                <a:gd name="T4" fmla="*/ 65 w 121"/>
                <a:gd name="T5" fmla="*/ 123 h 123"/>
                <a:gd name="T6" fmla="*/ 0 w 121"/>
                <a:gd name="T7" fmla="*/ 58 h 123"/>
                <a:gd name="T8" fmla="*/ 58 w 121"/>
                <a:gd name="T9" fmla="*/ 0 h 123"/>
                <a:gd name="T10" fmla="*/ 121 w 121"/>
                <a:gd name="T11" fmla="*/ 67 h 123"/>
              </a:gdLst>
              <a:ahLst/>
              <a:cxnLst>
                <a:cxn ang="0">
                  <a:pos x="T0" y="T1"/>
                </a:cxn>
                <a:cxn ang="0">
                  <a:pos x="T2" y="T3"/>
                </a:cxn>
                <a:cxn ang="0">
                  <a:pos x="T4" y="T5"/>
                </a:cxn>
                <a:cxn ang="0">
                  <a:pos x="T6" y="T7"/>
                </a:cxn>
                <a:cxn ang="0">
                  <a:pos x="T8" y="T9"/>
                </a:cxn>
                <a:cxn ang="0">
                  <a:pos x="T10" y="T11"/>
                </a:cxn>
              </a:cxnLst>
              <a:rect l="0" t="0" r="r" b="b"/>
              <a:pathLst>
                <a:path w="121" h="123">
                  <a:moveTo>
                    <a:pt x="121" y="67"/>
                  </a:moveTo>
                  <a:lnTo>
                    <a:pt x="121" y="67"/>
                  </a:lnTo>
                  <a:lnTo>
                    <a:pt x="65" y="123"/>
                  </a:lnTo>
                  <a:lnTo>
                    <a:pt x="0" y="58"/>
                  </a:lnTo>
                  <a:lnTo>
                    <a:pt x="58" y="0"/>
                  </a:lnTo>
                  <a:cubicBezTo>
                    <a:pt x="85" y="16"/>
                    <a:pt x="107" y="39"/>
                    <a:pt x="121" y="67"/>
                  </a:cubicBezTo>
                  <a:close/>
                </a:path>
              </a:pathLst>
            </a:custGeom>
            <a:gradFill>
              <a:gsLst>
                <a:gs pos="0">
                  <a:schemeClr val="accent1"/>
                </a:gs>
                <a:gs pos="100000">
                  <a:schemeClr val="accent3"/>
                </a:gs>
              </a:gsLst>
              <a:lin ang="16200000" scaled="1"/>
            </a:gra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43" name="Freeform 7">
              <a:extLst>
                <a:ext uri="{FF2B5EF4-FFF2-40B4-BE49-F238E27FC236}">
                  <a16:creationId xmlns:a16="http://schemas.microsoft.com/office/drawing/2014/main" id="{ACB7B053-5147-A002-F014-CE06F5C7A129}"/>
                </a:ext>
              </a:extLst>
            </p:cNvPr>
            <p:cNvSpPr>
              <a:spLocks/>
            </p:cNvSpPr>
            <p:nvPr/>
          </p:nvSpPr>
          <p:spPr bwMode="auto">
            <a:xfrm>
              <a:off x="927991" y="5392156"/>
              <a:ext cx="35719" cy="38365"/>
            </a:xfrm>
            <a:custGeom>
              <a:avLst/>
              <a:gdLst>
                <a:gd name="T0" fmla="*/ 6 w 37"/>
                <a:gd name="T1" fmla="*/ 11 h 39"/>
                <a:gd name="T2" fmla="*/ 6 w 37"/>
                <a:gd name="T3" fmla="*/ 11 h 39"/>
                <a:gd name="T4" fmla="*/ 6 w 37"/>
                <a:gd name="T5" fmla="*/ 33 h 39"/>
                <a:gd name="T6" fmla="*/ 27 w 37"/>
                <a:gd name="T7" fmla="*/ 33 h 39"/>
                <a:gd name="T8" fmla="*/ 37 w 37"/>
                <a:gd name="T9" fmla="*/ 23 h 39"/>
                <a:gd name="T10" fmla="*/ 15 w 37"/>
                <a:gd name="T11" fmla="*/ 0 h 39"/>
                <a:gd name="T12" fmla="*/ 6 w 37"/>
                <a:gd name="T13" fmla="*/ 11 h 39"/>
              </a:gdLst>
              <a:ahLst/>
              <a:cxnLst>
                <a:cxn ang="0">
                  <a:pos x="T0" y="T1"/>
                </a:cxn>
                <a:cxn ang="0">
                  <a:pos x="T2" y="T3"/>
                </a:cxn>
                <a:cxn ang="0">
                  <a:pos x="T4" y="T5"/>
                </a:cxn>
                <a:cxn ang="0">
                  <a:pos x="T6" y="T7"/>
                </a:cxn>
                <a:cxn ang="0">
                  <a:pos x="T8" y="T9"/>
                </a:cxn>
                <a:cxn ang="0">
                  <a:pos x="T10" y="T11"/>
                </a:cxn>
                <a:cxn ang="0">
                  <a:pos x="T12" y="T13"/>
                </a:cxn>
              </a:cxnLst>
              <a:rect l="0" t="0" r="r" b="b"/>
              <a:pathLst>
                <a:path w="37" h="39">
                  <a:moveTo>
                    <a:pt x="6" y="11"/>
                  </a:moveTo>
                  <a:lnTo>
                    <a:pt x="6" y="11"/>
                  </a:lnTo>
                  <a:cubicBezTo>
                    <a:pt x="0" y="17"/>
                    <a:pt x="0" y="27"/>
                    <a:pt x="6" y="33"/>
                  </a:cubicBezTo>
                  <a:cubicBezTo>
                    <a:pt x="12" y="39"/>
                    <a:pt x="21" y="39"/>
                    <a:pt x="27" y="33"/>
                  </a:cubicBezTo>
                  <a:lnTo>
                    <a:pt x="37" y="23"/>
                  </a:lnTo>
                  <a:lnTo>
                    <a:pt x="15" y="0"/>
                  </a:lnTo>
                  <a:lnTo>
                    <a:pt x="6" y="11"/>
                  </a:lnTo>
                  <a:close/>
                </a:path>
              </a:pathLst>
            </a:custGeom>
            <a:solidFill>
              <a:schemeClr val="accent3"/>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44" name="Freeform 8">
              <a:extLst>
                <a:ext uri="{FF2B5EF4-FFF2-40B4-BE49-F238E27FC236}">
                  <a16:creationId xmlns:a16="http://schemas.microsoft.com/office/drawing/2014/main" id="{C4C18207-051F-C89A-E5A1-78A899EFA1A2}"/>
                </a:ext>
              </a:extLst>
            </p:cNvPr>
            <p:cNvSpPr>
              <a:spLocks/>
            </p:cNvSpPr>
            <p:nvPr/>
          </p:nvSpPr>
          <p:spPr bwMode="auto">
            <a:xfrm>
              <a:off x="769241" y="5197687"/>
              <a:ext cx="382323" cy="383646"/>
            </a:xfrm>
            <a:custGeom>
              <a:avLst/>
              <a:gdLst>
                <a:gd name="T0" fmla="*/ 389 w 389"/>
                <a:gd name="T1" fmla="*/ 195 h 390"/>
                <a:gd name="T2" fmla="*/ 389 w 389"/>
                <a:gd name="T3" fmla="*/ 195 h 390"/>
                <a:gd name="T4" fmla="*/ 195 w 389"/>
                <a:gd name="T5" fmla="*/ 390 h 390"/>
                <a:gd name="T6" fmla="*/ 40 w 389"/>
                <a:gd name="T7" fmla="*/ 313 h 390"/>
                <a:gd name="T8" fmla="*/ 32 w 389"/>
                <a:gd name="T9" fmla="*/ 345 h 390"/>
                <a:gd name="T10" fmla="*/ 17 w 389"/>
                <a:gd name="T11" fmla="*/ 357 h 390"/>
                <a:gd name="T12" fmla="*/ 14 w 389"/>
                <a:gd name="T13" fmla="*/ 357 h 390"/>
                <a:gd name="T14" fmla="*/ 2 w 389"/>
                <a:gd name="T15" fmla="*/ 338 h 390"/>
                <a:gd name="T16" fmla="*/ 22 w 389"/>
                <a:gd name="T17" fmla="*/ 254 h 390"/>
                <a:gd name="T18" fmla="*/ 107 w 389"/>
                <a:gd name="T19" fmla="*/ 273 h 390"/>
                <a:gd name="T20" fmla="*/ 119 w 389"/>
                <a:gd name="T21" fmla="*/ 292 h 390"/>
                <a:gd name="T22" fmla="*/ 100 w 389"/>
                <a:gd name="T23" fmla="*/ 303 h 390"/>
                <a:gd name="T24" fmla="*/ 64 w 389"/>
                <a:gd name="T25" fmla="*/ 295 h 390"/>
                <a:gd name="T26" fmla="*/ 195 w 389"/>
                <a:gd name="T27" fmla="*/ 359 h 390"/>
                <a:gd name="T28" fmla="*/ 359 w 389"/>
                <a:gd name="T29" fmla="*/ 195 h 390"/>
                <a:gd name="T30" fmla="*/ 342 w 389"/>
                <a:gd name="T31" fmla="*/ 122 h 390"/>
                <a:gd name="T32" fmla="*/ 279 w 389"/>
                <a:gd name="T33" fmla="*/ 55 h 390"/>
                <a:gd name="T34" fmla="*/ 195 w 389"/>
                <a:gd name="T35" fmla="*/ 31 h 390"/>
                <a:gd name="T36" fmla="*/ 30 w 389"/>
                <a:gd name="T37" fmla="*/ 195 h 390"/>
                <a:gd name="T38" fmla="*/ 15 w 389"/>
                <a:gd name="T39" fmla="*/ 211 h 390"/>
                <a:gd name="T40" fmla="*/ 0 w 389"/>
                <a:gd name="T41" fmla="*/ 195 h 390"/>
                <a:gd name="T42" fmla="*/ 195 w 389"/>
                <a:gd name="T43" fmla="*/ 0 h 390"/>
                <a:gd name="T44" fmla="*/ 389 w 389"/>
                <a:gd name="T45" fmla="*/ 195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9" h="390">
                  <a:moveTo>
                    <a:pt x="389" y="195"/>
                  </a:moveTo>
                  <a:lnTo>
                    <a:pt x="389" y="195"/>
                  </a:lnTo>
                  <a:cubicBezTo>
                    <a:pt x="389" y="303"/>
                    <a:pt x="302" y="390"/>
                    <a:pt x="195" y="390"/>
                  </a:cubicBezTo>
                  <a:cubicBezTo>
                    <a:pt x="133" y="390"/>
                    <a:pt x="76" y="362"/>
                    <a:pt x="40" y="313"/>
                  </a:cubicBezTo>
                  <a:lnTo>
                    <a:pt x="32" y="345"/>
                  </a:lnTo>
                  <a:cubicBezTo>
                    <a:pt x="31" y="352"/>
                    <a:pt x="24" y="357"/>
                    <a:pt x="17" y="357"/>
                  </a:cubicBezTo>
                  <a:cubicBezTo>
                    <a:pt x="16" y="357"/>
                    <a:pt x="15" y="357"/>
                    <a:pt x="14" y="357"/>
                  </a:cubicBezTo>
                  <a:cubicBezTo>
                    <a:pt x="6" y="355"/>
                    <a:pt x="1" y="347"/>
                    <a:pt x="2" y="338"/>
                  </a:cubicBezTo>
                  <a:lnTo>
                    <a:pt x="22" y="254"/>
                  </a:lnTo>
                  <a:lnTo>
                    <a:pt x="107" y="273"/>
                  </a:lnTo>
                  <a:cubicBezTo>
                    <a:pt x="115" y="275"/>
                    <a:pt x="120" y="283"/>
                    <a:pt x="119" y="292"/>
                  </a:cubicBezTo>
                  <a:cubicBezTo>
                    <a:pt x="117" y="300"/>
                    <a:pt x="108" y="305"/>
                    <a:pt x="100" y="303"/>
                  </a:cubicBezTo>
                  <a:lnTo>
                    <a:pt x="64" y="295"/>
                  </a:lnTo>
                  <a:cubicBezTo>
                    <a:pt x="95" y="336"/>
                    <a:pt x="143" y="359"/>
                    <a:pt x="195" y="359"/>
                  </a:cubicBezTo>
                  <a:cubicBezTo>
                    <a:pt x="285" y="359"/>
                    <a:pt x="359" y="286"/>
                    <a:pt x="359" y="195"/>
                  </a:cubicBezTo>
                  <a:cubicBezTo>
                    <a:pt x="359" y="169"/>
                    <a:pt x="353" y="144"/>
                    <a:pt x="342" y="122"/>
                  </a:cubicBezTo>
                  <a:cubicBezTo>
                    <a:pt x="328" y="94"/>
                    <a:pt x="306" y="71"/>
                    <a:pt x="279" y="55"/>
                  </a:cubicBezTo>
                  <a:cubicBezTo>
                    <a:pt x="254" y="40"/>
                    <a:pt x="225" y="31"/>
                    <a:pt x="195" y="31"/>
                  </a:cubicBezTo>
                  <a:cubicBezTo>
                    <a:pt x="104" y="31"/>
                    <a:pt x="30" y="105"/>
                    <a:pt x="30" y="195"/>
                  </a:cubicBezTo>
                  <a:cubicBezTo>
                    <a:pt x="30" y="204"/>
                    <a:pt x="23" y="211"/>
                    <a:pt x="15" y="211"/>
                  </a:cubicBezTo>
                  <a:cubicBezTo>
                    <a:pt x="7" y="211"/>
                    <a:pt x="0" y="204"/>
                    <a:pt x="0" y="195"/>
                  </a:cubicBezTo>
                  <a:cubicBezTo>
                    <a:pt x="0" y="88"/>
                    <a:pt x="87" y="0"/>
                    <a:pt x="195" y="0"/>
                  </a:cubicBezTo>
                  <a:cubicBezTo>
                    <a:pt x="302" y="0"/>
                    <a:pt x="389" y="88"/>
                    <a:pt x="389" y="195"/>
                  </a:cubicBezTo>
                  <a:close/>
                </a:path>
              </a:pathLst>
            </a:custGeom>
            <a:gradFill>
              <a:gsLst>
                <a:gs pos="0">
                  <a:schemeClr val="accent1"/>
                </a:gs>
                <a:gs pos="100000">
                  <a:schemeClr val="accent3"/>
                </a:gs>
              </a:gsLst>
              <a:lin ang="16200000" scaled="1"/>
            </a:gra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grpSp>
      <p:grpSp>
        <p:nvGrpSpPr>
          <p:cNvPr id="53" name="Group 52">
            <a:extLst>
              <a:ext uri="{FF2B5EF4-FFF2-40B4-BE49-F238E27FC236}">
                <a16:creationId xmlns:a16="http://schemas.microsoft.com/office/drawing/2014/main" id="{BC532194-3B3C-48D5-DEB3-4064FBCFA46E}"/>
              </a:ext>
              <a:ext uri="{C183D7F6-B498-43B3-948B-1728B52AA6E4}">
                <adec:decorative xmlns:adec="http://schemas.microsoft.com/office/drawing/2017/decorative" val="1"/>
              </a:ext>
            </a:extLst>
          </p:cNvPr>
          <p:cNvGrpSpPr/>
          <p:nvPr/>
        </p:nvGrpSpPr>
        <p:grpSpPr>
          <a:xfrm>
            <a:off x="8216296" y="1277168"/>
            <a:ext cx="342728" cy="316818"/>
            <a:chOff x="8274253" y="1993111"/>
            <a:chExt cx="384968" cy="355865"/>
          </a:xfrm>
        </p:grpSpPr>
        <p:sp>
          <p:nvSpPr>
            <p:cNvPr id="47" name="Freeform 22">
              <a:extLst>
                <a:ext uri="{FF2B5EF4-FFF2-40B4-BE49-F238E27FC236}">
                  <a16:creationId xmlns:a16="http://schemas.microsoft.com/office/drawing/2014/main" id="{464C6ED1-080D-1370-1320-DF2A7D72AA46}"/>
                </a:ext>
              </a:extLst>
            </p:cNvPr>
            <p:cNvSpPr>
              <a:spLocks/>
            </p:cNvSpPr>
            <p:nvPr/>
          </p:nvSpPr>
          <p:spPr bwMode="auto">
            <a:xfrm>
              <a:off x="8274253" y="2134663"/>
              <a:ext cx="333374" cy="214313"/>
            </a:xfrm>
            <a:custGeom>
              <a:avLst/>
              <a:gdLst>
                <a:gd name="T0" fmla="*/ 0 w 339"/>
                <a:gd name="T1" fmla="*/ 0 h 217"/>
                <a:gd name="T2" fmla="*/ 0 w 339"/>
                <a:gd name="T3" fmla="*/ 0 h 217"/>
                <a:gd name="T4" fmla="*/ 0 w 339"/>
                <a:gd name="T5" fmla="*/ 217 h 217"/>
                <a:gd name="T6" fmla="*/ 339 w 339"/>
                <a:gd name="T7" fmla="*/ 217 h 217"/>
                <a:gd name="T8" fmla="*/ 339 w 339"/>
                <a:gd name="T9" fmla="*/ 160 h 217"/>
                <a:gd name="T10" fmla="*/ 52 w 339"/>
                <a:gd name="T11" fmla="*/ 160 h 217"/>
                <a:gd name="T12" fmla="*/ 52 w 339"/>
                <a:gd name="T13" fmla="*/ 0 h 217"/>
                <a:gd name="T14" fmla="*/ 0 w 339"/>
                <a:gd name="T15" fmla="*/ 0 h 2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9" h="217">
                  <a:moveTo>
                    <a:pt x="0" y="0"/>
                  </a:moveTo>
                  <a:lnTo>
                    <a:pt x="0" y="0"/>
                  </a:lnTo>
                  <a:lnTo>
                    <a:pt x="0" y="217"/>
                  </a:lnTo>
                  <a:lnTo>
                    <a:pt x="339" y="217"/>
                  </a:lnTo>
                  <a:lnTo>
                    <a:pt x="339" y="160"/>
                  </a:lnTo>
                  <a:lnTo>
                    <a:pt x="52" y="160"/>
                  </a:lnTo>
                  <a:lnTo>
                    <a:pt x="52" y="0"/>
                  </a:lnTo>
                  <a:lnTo>
                    <a:pt x="0"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48" name="Freeform 23">
              <a:extLst>
                <a:ext uri="{FF2B5EF4-FFF2-40B4-BE49-F238E27FC236}">
                  <a16:creationId xmlns:a16="http://schemas.microsoft.com/office/drawing/2014/main" id="{E46AA9F0-F6C2-F4DF-35E0-9B67D3E10C64}"/>
                </a:ext>
              </a:extLst>
            </p:cNvPr>
            <p:cNvSpPr>
              <a:spLocks/>
            </p:cNvSpPr>
            <p:nvPr/>
          </p:nvSpPr>
          <p:spPr bwMode="auto">
            <a:xfrm>
              <a:off x="8274253" y="2063226"/>
              <a:ext cx="50271" cy="38365"/>
            </a:xfrm>
            <a:custGeom>
              <a:avLst/>
              <a:gdLst>
                <a:gd name="T0" fmla="*/ 0 w 52"/>
                <a:gd name="T1" fmla="*/ 38 h 38"/>
                <a:gd name="T2" fmla="*/ 0 w 52"/>
                <a:gd name="T3" fmla="*/ 38 h 38"/>
                <a:gd name="T4" fmla="*/ 52 w 52"/>
                <a:gd name="T5" fmla="*/ 38 h 38"/>
                <a:gd name="T6" fmla="*/ 52 w 52"/>
                <a:gd name="T7" fmla="*/ 0 h 38"/>
                <a:gd name="T8" fmla="*/ 0 w 52"/>
                <a:gd name="T9" fmla="*/ 0 h 38"/>
                <a:gd name="T10" fmla="*/ 0 w 52"/>
                <a:gd name="T11" fmla="*/ 38 h 38"/>
              </a:gdLst>
              <a:ahLst/>
              <a:cxnLst>
                <a:cxn ang="0">
                  <a:pos x="T0" y="T1"/>
                </a:cxn>
                <a:cxn ang="0">
                  <a:pos x="T2" y="T3"/>
                </a:cxn>
                <a:cxn ang="0">
                  <a:pos x="T4" y="T5"/>
                </a:cxn>
                <a:cxn ang="0">
                  <a:pos x="T6" y="T7"/>
                </a:cxn>
                <a:cxn ang="0">
                  <a:pos x="T8" y="T9"/>
                </a:cxn>
                <a:cxn ang="0">
                  <a:pos x="T10" y="T11"/>
                </a:cxn>
              </a:cxnLst>
              <a:rect l="0" t="0" r="r" b="b"/>
              <a:pathLst>
                <a:path w="52" h="38">
                  <a:moveTo>
                    <a:pt x="0" y="38"/>
                  </a:moveTo>
                  <a:lnTo>
                    <a:pt x="0" y="38"/>
                  </a:lnTo>
                  <a:lnTo>
                    <a:pt x="52" y="38"/>
                  </a:lnTo>
                  <a:lnTo>
                    <a:pt x="52" y="0"/>
                  </a:lnTo>
                  <a:lnTo>
                    <a:pt x="0" y="0"/>
                  </a:lnTo>
                  <a:lnTo>
                    <a:pt x="0" y="38"/>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49" name="Freeform 24">
              <a:extLst>
                <a:ext uri="{FF2B5EF4-FFF2-40B4-BE49-F238E27FC236}">
                  <a16:creationId xmlns:a16="http://schemas.microsoft.com/office/drawing/2014/main" id="{3660802D-D8CA-E921-FE3C-5B0423AF7498}"/>
                </a:ext>
              </a:extLst>
            </p:cNvPr>
            <p:cNvSpPr>
              <a:spLocks noEditPoints="1"/>
            </p:cNvSpPr>
            <p:nvPr/>
          </p:nvSpPr>
          <p:spPr bwMode="auto">
            <a:xfrm>
              <a:off x="8356274" y="2063226"/>
              <a:ext cx="302947" cy="197115"/>
            </a:xfrm>
            <a:custGeom>
              <a:avLst/>
              <a:gdLst>
                <a:gd name="T0" fmla="*/ 135 w 307"/>
                <a:gd name="T1" fmla="*/ 183 h 200"/>
                <a:gd name="T2" fmla="*/ 135 w 307"/>
                <a:gd name="T3" fmla="*/ 183 h 200"/>
                <a:gd name="T4" fmla="*/ 76 w 307"/>
                <a:gd name="T5" fmla="*/ 123 h 200"/>
                <a:gd name="T6" fmla="*/ 76 w 307"/>
                <a:gd name="T7" fmla="*/ 99 h 200"/>
                <a:gd name="T8" fmla="*/ 100 w 307"/>
                <a:gd name="T9" fmla="*/ 99 h 200"/>
                <a:gd name="T10" fmla="*/ 135 w 307"/>
                <a:gd name="T11" fmla="*/ 135 h 200"/>
                <a:gd name="T12" fmla="*/ 198 w 307"/>
                <a:gd name="T13" fmla="*/ 72 h 200"/>
                <a:gd name="T14" fmla="*/ 229 w 307"/>
                <a:gd name="T15" fmla="*/ 41 h 200"/>
                <a:gd name="T16" fmla="*/ 232 w 307"/>
                <a:gd name="T17" fmla="*/ 38 h 200"/>
                <a:gd name="T18" fmla="*/ 235 w 307"/>
                <a:gd name="T19" fmla="*/ 36 h 200"/>
                <a:gd name="T20" fmla="*/ 255 w 307"/>
                <a:gd name="T21" fmla="*/ 33 h 200"/>
                <a:gd name="T22" fmla="*/ 259 w 307"/>
                <a:gd name="T23" fmla="*/ 36 h 200"/>
                <a:gd name="T24" fmla="*/ 261 w 307"/>
                <a:gd name="T25" fmla="*/ 38 h 200"/>
                <a:gd name="T26" fmla="*/ 259 w 307"/>
                <a:gd name="T27" fmla="*/ 60 h 200"/>
                <a:gd name="T28" fmla="*/ 255 w 307"/>
                <a:gd name="T29" fmla="*/ 64 h 200"/>
                <a:gd name="T30" fmla="*/ 246 w 307"/>
                <a:gd name="T31" fmla="*/ 72 h 200"/>
                <a:gd name="T32" fmla="*/ 135 w 307"/>
                <a:gd name="T33" fmla="*/ 183 h 200"/>
                <a:gd name="T34" fmla="*/ 289 w 307"/>
                <a:gd name="T35" fmla="*/ 0 h 200"/>
                <a:gd name="T36" fmla="*/ 289 w 307"/>
                <a:gd name="T37" fmla="*/ 0 h 200"/>
                <a:gd name="T38" fmla="*/ 272 w 307"/>
                <a:gd name="T39" fmla="*/ 0 h 200"/>
                <a:gd name="T40" fmla="*/ 0 w 307"/>
                <a:gd name="T41" fmla="*/ 0 h 200"/>
                <a:gd name="T42" fmla="*/ 0 w 307"/>
                <a:gd name="T43" fmla="*/ 0 h 200"/>
                <a:gd name="T44" fmla="*/ 0 w 307"/>
                <a:gd name="T45" fmla="*/ 38 h 200"/>
                <a:gd name="T46" fmla="*/ 0 w 307"/>
                <a:gd name="T47" fmla="*/ 41 h 200"/>
                <a:gd name="T48" fmla="*/ 0 w 307"/>
                <a:gd name="T49" fmla="*/ 72 h 200"/>
                <a:gd name="T50" fmla="*/ 0 w 307"/>
                <a:gd name="T51" fmla="*/ 200 h 200"/>
                <a:gd name="T52" fmla="*/ 255 w 307"/>
                <a:gd name="T53" fmla="*/ 200 h 200"/>
                <a:gd name="T54" fmla="*/ 272 w 307"/>
                <a:gd name="T55" fmla="*/ 200 h 200"/>
                <a:gd name="T56" fmla="*/ 289 w 307"/>
                <a:gd name="T57" fmla="*/ 200 h 200"/>
                <a:gd name="T58" fmla="*/ 307 w 307"/>
                <a:gd name="T59" fmla="*/ 200 h 200"/>
                <a:gd name="T60" fmla="*/ 307 w 307"/>
                <a:gd name="T61" fmla="*/ 0 h 200"/>
                <a:gd name="T62" fmla="*/ 289 w 307"/>
                <a:gd name="T63"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07" h="200">
                  <a:moveTo>
                    <a:pt x="135" y="183"/>
                  </a:moveTo>
                  <a:lnTo>
                    <a:pt x="135" y="183"/>
                  </a:lnTo>
                  <a:lnTo>
                    <a:pt x="76" y="123"/>
                  </a:lnTo>
                  <a:cubicBezTo>
                    <a:pt x="69" y="116"/>
                    <a:pt x="69" y="105"/>
                    <a:pt x="76" y="99"/>
                  </a:cubicBezTo>
                  <a:cubicBezTo>
                    <a:pt x="82" y="92"/>
                    <a:pt x="93" y="92"/>
                    <a:pt x="100" y="99"/>
                  </a:cubicBezTo>
                  <a:lnTo>
                    <a:pt x="135" y="135"/>
                  </a:lnTo>
                  <a:lnTo>
                    <a:pt x="198" y="72"/>
                  </a:lnTo>
                  <a:lnTo>
                    <a:pt x="229" y="41"/>
                  </a:lnTo>
                  <a:lnTo>
                    <a:pt x="232" y="38"/>
                  </a:lnTo>
                  <a:lnTo>
                    <a:pt x="235" y="36"/>
                  </a:lnTo>
                  <a:cubicBezTo>
                    <a:pt x="240" y="30"/>
                    <a:pt x="248" y="29"/>
                    <a:pt x="255" y="33"/>
                  </a:cubicBezTo>
                  <a:cubicBezTo>
                    <a:pt x="256" y="33"/>
                    <a:pt x="257" y="34"/>
                    <a:pt x="259" y="36"/>
                  </a:cubicBezTo>
                  <a:cubicBezTo>
                    <a:pt x="259" y="36"/>
                    <a:pt x="260" y="37"/>
                    <a:pt x="261" y="38"/>
                  </a:cubicBezTo>
                  <a:cubicBezTo>
                    <a:pt x="265" y="45"/>
                    <a:pt x="265" y="54"/>
                    <a:pt x="259" y="60"/>
                  </a:cubicBezTo>
                  <a:lnTo>
                    <a:pt x="255" y="64"/>
                  </a:lnTo>
                  <a:lnTo>
                    <a:pt x="246" y="72"/>
                  </a:lnTo>
                  <a:lnTo>
                    <a:pt x="135" y="183"/>
                  </a:lnTo>
                  <a:close/>
                  <a:moveTo>
                    <a:pt x="289" y="0"/>
                  </a:moveTo>
                  <a:lnTo>
                    <a:pt x="289" y="0"/>
                  </a:lnTo>
                  <a:lnTo>
                    <a:pt x="272" y="0"/>
                  </a:lnTo>
                  <a:lnTo>
                    <a:pt x="0" y="0"/>
                  </a:lnTo>
                  <a:lnTo>
                    <a:pt x="0" y="0"/>
                  </a:lnTo>
                  <a:lnTo>
                    <a:pt x="0" y="38"/>
                  </a:lnTo>
                  <a:lnTo>
                    <a:pt x="0" y="41"/>
                  </a:lnTo>
                  <a:lnTo>
                    <a:pt x="0" y="72"/>
                  </a:lnTo>
                  <a:lnTo>
                    <a:pt x="0" y="200"/>
                  </a:lnTo>
                  <a:lnTo>
                    <a:pt x="255" y="200"/>
                  </a:lnTo>
                  <a:lnTo>
                    <a:pt x="272" y="200"/>
                  </a:lnTo>
                  <a:lnTo>
                    <a:pt x="289" y="200"/>
                  </a:lnTo>
                  <a:lnTo>
                    <a:pt x="307" y="200"/>
                  </a:lnTo>
                  <a:lnTo>
                    <a:pt x="307" y="0"/>
                  </a:lnTo>
                  <a:lnTo>
                    <a:pt x="289" y="0"/>
                  </a:lnTo>
                  <a:close/>
                </a:path>
              </a:pathLst>
            </a:custGeom>
            <a:gradFill>
              <a:gsLst>
                <a:gs pos="0">
                  <a:schemeClr val="accent1"/>
                </a:gs>
                <a:gs pos="100000">
                  <a:schemeClr val="accent3"/>
                </a:gs>
              </a:gsLst>
              <a:lin ang="16200000" scaled="1"/>
            </a:gra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sp>
          <p:nvSpPr>
            <p:cNvPr id="50" name="Freeform 25">
              <a:extLst>
                <a:ext uri="{FF2B5EF4-FFF2-40B4-BE49-F238E27FC236}">
                  <a16:creationId xmlns:a16="http://schemas.microsoft.com/office/drawing/2014/main" id="{362C227B-662B-870E-A379-B77C0BE0E1CC}"/>
                </a:ext>
              </a:extLst>
            </p:cNvPr>
            <p:cNvSpPr>
              <a:spLocks/>
            </p:cNvSpPr>
            <p:nvPr/>
          </p:nvSpPr>
          <p:spPr bwMode="auto">
            <a:xfrm>
              <a:off x="8354951" y="1993111"/>
              <a:ext cx="302947" cy="37042"/>
            </a:xfrm>
            <a:custGeom>
              <a:avLst/>
              <a:gdLst>
                <a:gd name="T0" fmla="*/ 0 w 307"/>
                <a:gd name="T1" fmla="*/ 0 h 38"/>
                <a:gd name="T2" fmla="*/ 0 w 307"/>
                <a:gd name="T3" fmla="*/ 0 h 38"/>
                <a:gd name="T4" fmla="*/ 0 w 307"/>
                <a:gd name="T5" fmla="*/ 38 h 38"/>
                <a:gd name="T6" fmla="*/ 14 w 307"/>
                <a:gd name="T7" fmla="*/ 38 h 38"/>
                <a:gd name="T8" fmla="*/ 293 w 307"/>
                <a:gd name="T9" fmla="*/ 38 h 38"/>
                <a:gd name="T10" fmla="*/ 307 w 307"/>
                <a:gd name="T11" fmla="*/ 38 h 38"/>
                <a:gd name="T12" fmla="*/ 307 w 307"/>
                <a:gd name="T13" fmla="*/ 0 h 38"/>
                <a:gd name="T14" fmla="*/ 0 w 307"/>
                <a:gd name="T15" fmla="*/ 0 h 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7" h="38">
                  <a:moveTo>
                    <a:pt x="0" y="0"/>
                  </a:moveTo>
                  <a:lnTo>
                    <a:pt x="0" y="0"/>
                  </a:lnTo>
                  <a:lnTo>
                    <a:pt x="0" y="38"/>
                  </a:lnTo>
                  <a:lnTo>
                    <a:pt x="14" y="38"/>
                  </a:lnTo>
                  <a:lnTo>
                    <a:pt x="293" y="38"/>
                  </a:lnTo>
                  <a:lnTo>
                    <a:pt x="307" y="38"/>
                  </a:lnTo>
                  <a:lnTo>
                    <a:pt x="307" y="0"/>
                  </a:lnTo>
                  <a:lnTo>
                    <a:pt x="0" y="0"/>
                  </a:lnTo>
                  <a:close/>
                </a:path>
              </a:pathLst>
            </a:custGeom>
            <a:solidFill>
              <a:srgbClr val="0078D4"/>
            </a:solidFill>
            <a:ln w="0">
              <a:noFill/>
              <a:prstDash val="solid"/>
              <a:round/>
              <a:headEnd/>
              <a:tailEnd/>
            </a:ln>
          </p:spPr>
          <p:txBody>
            <a:bodyPr vert="horz" wrap="square" lIns="76200" tIns="38100" rIns="76200" bIns="38100" numCol="1" anchor="t" anchorCtr="0" compatLnSpc="1">
              <a:prstTxWarp prst="textNoShape">
                <a:avLst/>
              </a:prstTxWarp>
            </a:bodyPr>
            <a:lstStyle/>
            <a:p>
              <a:pPr marL="0" marR="0" lvl="0" indent="0" algn="l" defTabSz="914367" rtl="0" eaLnBrk="1" fontAlgn="auto" latinLnBrk="0" hangingPunct="1">
                <a:lnSpc>
                  <a:spcPct val="100000"/>
                </a:lnSpc>
                <a:spcBef>
                  <a:spcPts val="0"/>
                </a:spcBef>
                <a:spcAft>
                  <a:spcPts val="0"/>
                </a:spcAft>
                <a:buClrTx/>
                <a:buSzTx/>
                <a:buFontTx/>
                <a:buNone/>
                <a:tabLst/>
                <a:defRPr/>
              </a:pPr>
              <a:endParaRPr kumimoji="0" lang="en-US" sz="1471" b="0" i="0" u="none" strike="noStrike" kern="1200" cap="none" spc="0" normalizeH="0" baseline="0" noProof="0">
                <a:ln>
                  <a:noFill/>
                </a:ln>
                <a:solidFill>
                  <a:srgbClr val="080808"/>
                </a:solidFill>
                <a:effectLst/>
                <a:uLnTx/>
                <a:uFillTx/>
                <a:latin typeface="Segoe UI"/>
                <a:ea typeface="+mn-ea"/>
                <a:cs typeface="+mn-cs"/>
              </a:endParaRPr>
            </a:p>
          </p:txBody>
        </p:sp>
      </p:grpSp>
      <p:sp>
        <p:nvSpPr>
          <p:cNvPr id="52" name="TextBox 51">
            <a:extLst>
              <a:ext uri="{FF2B5EF4-FFF2-40B4-BE49-F238E27FC236}">
                <a16:creationId xmlns:a16="http://schemas.microsoft.com/office/drawing/2014/main" id="{D6BAAE47-DFCB-E619-1450-D8CF8496F7FB}"/>
              </a:ext>
            </a:extLst>
          </p:cNvPr>
          <p:cNvSpPr txBox="1"/>
          <p:nvPr/>
        </p:nvSpPr>
        <p:spPr>
          <a:xfrm>
            <a:off x="8128468" y="1713046"/>
            <a:ext cx="2082322" cy="4247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I’ll know this </a:t>
            </a:r>
            <a:b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b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is successful when…</a:t>
            </a:r>
          </a:p>
        </p:txBody>
      </p:sp>
      <p:sp>
        <p:nvSpPr>
          <p:cNvPr id="45" name="Rectangle: Rounded Corners 44">
            <a:extLst>
              <a:ext uri="{FF2B5EF4-FFF2-40B4-BE49-F238E27FC236}">
                <a16:creationId xmlns:a16="http://schemas.microsoft.com/office/drawing/2014/main" id="{60F2A087-F5EA-1EF0-0AD6-502A6A6C823B}"/>
              </a:ext>
              <a:ext uri="{C183D7F6-B498-43B3-948B-1728B52AA6E4}">
                <adec:decorative xmlns:adec="http://schemas.microsoft.com/office/drawing/2017/decorative" val="0"/>
              </a:ext>
            </a:extLst>
          </p:cNvPr>
          <p:cNvSpPr/>
          <p:nvPr/>
        </p:nvSpPr>
        <p:spPr bwMode="auto">
          <a:xfrm>
            <a:off x="8208209" y="2166489"/>
            <a:ext cx="3109096" cy="1038751"/>
          </a:xfrm>
          <a:prstGeom prst="roundRect">
            <a:avLst>
              <a:gd name="adj" fmla="val 4085"/>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(Solutions success measure)</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Insert Text Here describing what successful job completion looks like </a:t>
            </a: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2" name="TextBox 1">
            <a:extLst>
              <a:ext uri="{FF2B5EF4-FFF2-40B4-BE49-F238E27FC236}">
                <a16:creationId xmlns:a16="http://schemas.microsoft.com/office/drawing/2014/main" id="{D6B4E39A-320B-8E76-4428-0A4CA497A654}"/>
              </a:ext>
            </a:extLst>
          </p:cNvPr>
          <p:cNvSpPr txBox="1"/>
          <p:nvPr/>
        </p:nvSpPr>
        <p:spPr>
          <a:xfrm>
            <a:off x="8141564" y="3363759"/>
            <a:ext cx="3655924"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The value Copilot provided me in completing this job</a:t>
            </a:r>
          </a:p>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(Functional, Emotional, Social)</a:t>
            </a:r>
          </a:p>
        </p:txBody>
      </p:sp>
      <p:sp>
        <p:nvSpPr>
          <p:cNvPr id="4" name="Rectangle: Rounded Corners 3">
            <a:extLst>
              <a:ext uri="{FF2B5EF4-FFF2-40B4-BE49-F238E27FC236}">
                <a16:creationId xmlns:a16="http://schemas.microsoft.com/office/drawing/2014/main" id="{80027864-93A4-87A6-4FCA-482C63A8DE6B}"/>
              </a:ext>
              <a:ext uri="{C183D7F6-B498-43B3-948B-1728B52AA6E4}">
                <adec:decorative xmlns:adec="http://schemas.microsoft.com/office/drawing/2017/decorative" val="0"/>
              </a:ext>
            </a:extLst>
          </p:cNvPr>
          <p:cNvSpPr/>
          <p:nvPr/>
        </p:nvSpPr>
        <p:spPr bwMode="auto">
          <a:xfrm>
            <a:off x="8216296" y="3848241"/>
            <a:ext cx="3209616" cy="1569786"/>
          </a:xfrm>
          <a:prstGeom prst="roundRect">
            <a:avLst>
              <a:gd name="adj" fmla="val 4085"/>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(Value associated with copilot's help)</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Value could be functional (e.g. save time, increase quality, reduce risk etc.), emotional (e.g. how successful job completion made you feel), social (how others may perceive your value from successfully completing the job)</a:t>
            </a:r>
          </a:p>
          <a:p>
            <a:pPr marL="171450" marR="0" lvl="0" indent="-171450" algn="l"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a:p>
            <a:pPr marL="171450" marR="0" lvl="0" indent="-171450" algn="l" defTabSz="914400" rtl="0" eaLnBrk="1" fontAlgn="auto" latinLnBrk="0" hangingPunct="1">
              <a:lnSpc>
                <a:spcPct val="100000"/>
              </a:lnSpc>
              <a:spcBef>
                <a:spcPts val="600"/>
              </a:spcBef>
              <a:spcAft>
                <a:spcPts val="0"/>
              </a:spcAft>
              <a:buClrTx/>
              <a:buSzPct val="100000"/>
              <a:buFont typeface="Arial" panose="020B0604020202020204" pitchFamily="34" charset="0"/>
              <a:buChar char="•"/>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1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5" name="Rectangle: Rounded Corners 4">
            <a:extLst>
              <a:ext uri="{FF2B5EF4-FFF2-40B4-BE49-F238E27FC236}">
                <a16:creationId xmlns:a16="http://schemas.microsoft.com/office/drawing/2014/main" id="{9A5A31F4-D570-0EC0-AA76-3FFE8F42BD39}"/>
              </a:ext>
              <a:ext uri="{C183D7F6-B498-43B3-948B-1728B52AA6E4}">
                <adec:decorative xmlns:adec="http://schemas.microsoft.com/office/drawing/2017/decorative" val="1"/>
              </a:ext>
            </a:extLst>
          </p:cNvPr>
          <p:cNvSpPr/>
          <p:nvPr/>
        </p:nvSpPr>
        <p:spPr bwMode="auto">
          <a:xfrm>
            <a:off x="490248" y="5814533"/>
            <a:ext cx="11307239" cy="920481"/>
          </a:xfrm>
          <a:prstGeom prst="roundRect">
            <a:avLst>
              <a:gd name="adj" fmla="val 9723"/>
            </a:avLst>
          </a:prstGeom>
          <a:solidFill>
            <a:srgbClr val="230046">
              <a:alpha val="81176"/>
            </a:srgb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57" name="TextBox 56">
            <a:extLst>
              <a:ext uri="{FF2B5EF4-FFF2-40B4-BE49-F238E27FC236}">
                <a16:creationId xmlns:a16="http://schemas.microsoft.com/office/drawing/2014/main" id="{1E991171-ED61-24FB-CDEC-60332548CF10}"/>
              </a:ext>
            </a:extLst>
          </p:cNvPr>
          <p:cNvSpPr txBox="1"/>
          <p:nvPr/>
        </p:nvSpPr>
        <p:spPr>
          <a:xfrm>
            <a:off x="649055" y="6397967"/>
            <a:ext cx="1002242" cy="24468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Segoe UI Semibold"/>
                <a:ea typeface="+mn-ea"/>
                <a:cs typeface="Segoe UI" panose="020B0502040204020203" pitchFamily="34" charset="0"/>
              </a:rPr>
              <a:t>Time saving</a:t>
            </a:r>
          </a:p>
        </p:txBody>
      </p:sp>
      <p:sp>
        <p:nvSpPr>
          <p:cNvPr id="39" name="TextBox 38">
            <a:extLst>
              <a:ext uri="{FF2B5EF4-FFF2-40B4-BE49-F238E27FC236}">
                <a16:creationId xmlns:a16="http://schemas.microsoft.com/office/drawing/2014/main" id="{7072B534-F6A3-748A-EF1E-9908FEA5CB33}"/>
              </a:ext>
            </a:extLst>
          </p:cNvPr>
          <p:cNvSpPr txBox="1"/>
          <p:nvPr/>
        </p:nvSpPr>
        <p:spPr>
          <a:xfrm>
            <a:off x="2094714" y="5851284"/>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Segoe UI Semibold"/>
                <a:ea typeface="+mn-ea"/>
                <a:cs typeface="Segoe UI" panose="020B0502040204020203" pitchFamily="34" charset="0"/>
              </a:rPr>
              <a:t>Hours/week Spent</a:t>
            </a:r>
          </a:p>
        </p:txBody>
      </p:sp>
      <p:sp>
        <p:nvSpPr>
          <p:cNvPr id="46" name="TextBox 45">
            <a:extLst>
              <a:ext uri="{FF2B5EF4-FFF2-40B4-BE49-F238E27FC236}">
                <a16:creationId xmlns:a16="http://schemas.microsoft.com/office/drawing/2014/main" id="{CE8F66E0-5BCF-CAAC-3C6E-EEDAE8E4D74F}"/>
              </a:ext>
            </a:extLst>
          </p:cNvPr>
          <p:cNvSpPr txBox="1"/>
          <p:nvPr/>
        </p:nvSpPr>
        <p:spPr>
          <a:xfrm>
            <a:off x="4373786" y="5868113"/>
            <a:ext cx="112271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Segoe UI Semibold"/>
                <a:ea typeface="+mn-ea"/>
                <a:cs typeface="Segoe UI" panose="020B0502040204020203" pitchFamily="34" charset="0"/>
              </a:rPr>
              <a:t>Efficiency Improvement</a:t>
            </a:r>
          </a:p>
        </p:txBody>
      </p:sp>
      <p:sp>
        <p:nvSpPr>
          <p:cNvPr id="58" name="TextBox 57">
            <a:extLst>
              <a:ext uri="{FF2B5EF4-FFF2-40B4-BE49-F238E27FC236}">
                <a16:creationId xmlns:a16="http://schemas.microsoft.com/office/drawing/2014/main" id="{2EE237AB-B205-EA2B-2597-834A95A92F27}"/>
              </a:ext>
            </a:extLst>
          </p:cNvPr>
          <p:cNvSpPr txBox="1"/>
          <p:nvPr/>
        </p:nvSpPr>
        <p:spPr>
          <a:xfrm>
            <a:off x="6733810" y="5891532"/>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Segoe UI Semibold"/>
                <a:ea typeface="+mn-ea"/>
                <a:cs typeface="Segoe UI" panose="020B0502040204020203" pitchFamily="34" charset="0"/>
              </a:rPr>
              <a:t># Unique Workers</a:t>
            </a:r>
          </a:p>
        </p:txBody>
      </p:sp>
      <p:sp>
        <p:nvSpPr>
          <p:cNvPr id="60" name="TextBox 59">
            <a:extLst>
              <a:ext uri="{FF2B5EF4-FFF2-40B4-BE49-F238E27FC236}">
                <a16:creationId xmlns:a16="http://schemas.microsoft.com/office/drawing/2014/main" id="{D810493F-BF7D-6312-5578-B17FC54610ED}"/>
              </a:ext>
            </a:extLst>
          </p:cNvPr>
          <p:cNvSpPr txBox="1"/>
          <p:nvPr/>
        </p:nvSpPr>
        <p:spPr>
          <a:xfrm>
            <a:off x="9486757" y="5851284"/>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Segoe UI Semibold"/>
                <a:ea typeface="+mn-ea"/>
                <a:cs typeface="Segoe UI" panose="020B0502040204020203" pitchFamily="34" charset="0"/>
              </a:rPr>
              <a:t>Value Calculated</a:t>
            </a:r>
          </a:p>
        </p:txBody>
      </p:sp>
      <p:sp>
        <p:nvSpPr>
          <p:cNvPr id="66" name="TextBox 65">
            <a:extLst>
              <a:ext uri="{FF2B5EF4-FFF2-40B4-BE49-F238E27FC236}">
                <a16:creationId xmlns:a16="http://schemas.microsoft.com/office/drawing/2014/main" id="{1B72BD20-2758-C4F2-ACF7-FEAA2E94C279}"/>
              </a:ext>
            </a:extLst>
          </p:cNvPr>
          <p:cNvSpPr txBox="1"/>
          <p:nvPr/>
        </p:nvSpPr>
        <p:spPr>
          <a:xfrm>
            <a:off x="10502584" y="6204394"/>
            <a:ext cx="1002242" cy="3970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100" b="0" i="0" u="none" strike="noStrike" kern="1200" cap="none" spc="0" normalizeH="0" baseline="0" noProof="0">
                <a:ln>
                  <a:noFill/>
                </a:ln>
                <a:solidFill>
                  <a:schemeClr val="bg1"/>
                </a:solidFill>
                <a:effectLst/>
                <a:uLnTx/>
                <a:uFillTx/>
                <a:latin typeface="Segoe UI Semibold"/>
                <a:ea typeface="+mn-ea"/>
                <a:cs typeface="Segoe UI" panose="020B0502040204020203" pitchFamily="34" charset="0"/>
              </a:rPr>
              <a:t>Hours per week saving</a:t>
            </a:r>
          </a:p>
        </p:txBody>
      </p:sp>
      <p:sp>
        <p:nvSpPr>
          <p:cNvPr id="6" name="Rectangle: Rounded Corners 5">
            <a:extLst>
              <a:ext uri="{FF2B5EF4-FFF2-40B4-BE49-F238E27FC236}">
                <a16:creationId xmlns:a16="http://schemas.microsoft.com/office/drawing/2014/main" id="{D468F13F-AB41-E045-6818-E4592426CEB7}"/>
              </a:ext>
              <a:ext uri="{C183D7F6-B498-43B3-948B-1728B52AA6E4}">
                <adec:decorative xmlns:adec="http://schemas.microsoft.com/office/drawing/2017/decorative" val="1"/>
              </a:ext>
            </a:extLst>
          </p:cNvPr>
          <p:cNvSpPr/>
          <p:nvPr/>
        </p:nvSpPr>
        <p:spPr bwMode="auto">
          <a:xfrm>
            <a:off x="2166265" y="6225958"/>
            <a:ext cx="834975" cy="416691"/>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40" name="Rectangle: Rounded Corners 39">
            <a:extLst>
              <a:ext uri="{FF2B5EF4-FFF2-40B4-BE49-F238E27FC236}">
                <a16:creationId xmlns:a16="http://schemas.microsoft.com/office/drawing/2014/main" id="{7BD639EA-07A0-010F-D6EE-79A7DB83AFFC}"/>
              </a:ext>
              <a:ext uri="{C183D7F6-B498-43B3-948B-1728B52AA6E4}">
                <adec:decorative xmlns:adec="http://schemas.microsoft.com/office/drawing/2017/decorative" val="1"/>
              </a:ext>
            </a:extLst>
          </p:cNvPr>
          <p:cNvSpPr/>
          <p:nvPr/>
        </p:nvSpPr>
        <p:spPr bwMode="auto">
          <a:xfrm>
            <a:off x="4445338" y="6242787"/>
            <a:ext cx="834975" cy="416691"/>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r>
              <a:rPr kumimoji="0" lang="en-US" sz="1100" b="0" i="0" u="none" strike="noStrike" kern="1200" cap="none" spc="0" normalizeH="0" baseline="0" noProof="0">
                <a:ln>
                  <a:noFill/>
                </a:ln>
                <a:solidFill>
                  <a:srgbClr val="000000"/>
                </a:solidFill>
                <a:effectLst/>
                <a:uLnTx/>
                <a:uFillTx/>
                <a:latin typeface="Segoe UI"/>
                <a:ea typeface="+mn-ea"/>
                <a:cs typeface="+mn-cs"/>
              </a:rPr>
              <a:t>%</a:t>
            </a:r>
          </a:p>
        </p:txBody>
      </p:sp>
      <p:sp>
        <p:nvSpPr>
          <p:cNvPr id="51" name="Rectangle: Rounded Corners 50">
            <a:extLst>
              <a:ext uri="{FF2B5EF4-FFF2-40B4-BE49-F238E27FC236}">
                <a16:creationId xmlns:a16="http://schemas.microsoft.com/office/drawing/2014/main" id="{221D699E-698E-EE97-C575-5F17497638EA}"/>
              </a:ext>
              <a:ext uri="{C183D7F6-B498-43B3-948B-1728B52AA6E4}">
                <adec:decorative xmlns:adec="http://schemas.microsoft.com/office/drawing/2017/decorative" val="1"/>
              </a:ext>
            </a:extLst>
          </p:cNvPr>
          <p:cNvSpPr/>
          <p:nvPr/>
        </p:nvSpPr>
        <p:spPr bwMode="auto">
          <a:xfrm>
            <a:off x="6806924" y="6236355"/>
            <a:ext cx="834975" cy="416691"/>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sp>
        <p:nvSpPr>
          <p:cNvPr id="59" name="Rectangle: Rounded Corners 58">
            <a:extLst>
              <a:ext uri="{FF2B5EF4-FFF2-40B4-BE49-F238E27FC236}">
                <a16:creationId xmlns:a16="http://schemas.microsoft.com/office/drawing/2014/main" id="{A7016523-2C2A-86C1-2877-1E852355B9DE}"/>
              </a:ext>
              <a:ext uri="{C183D7F6-B498-43B3-948B-1728B52AA6E4}">
                <adec:decorative xmlns:adec="http://schemas.microsoft.com/office/drawing/2017/decorative" val="1"/>
              </a:ext>
            </a:extLst>
          </p:cNvPr>
          <p:cNvSpPr/>
          <p:nvPr/>
        </p:nvSpPr>
        <p:spPr bwMode="auto">
          <a:xfrm>
            <a:off x="9558308" y="6225958"/>
            <a:ext cx="834975" cy="416691"/>
          </a:xfrm>
          <a:prstGeom prst="roundRect">
            <a:avLst>
              <a:gd name="adj" fmla="val 13604"/>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32472" rtl="0" eaLnBrk="1" fontAlgn="base" latinLnBrk="0" hangingPunct="1">
              <a:lnSpc>
                <a:spcPts val="1500"/>
              </a:lnSpc>
              <a:spcBef>
                <a:spcPct val="0"/>
              </a:spcBef>
              <a:spcAft>
                <a:spcPct val="0"/>
              </a:spcAft>
              <a:buClrTx/>
              <a:buSzTx/>
              <a:buFontTx/>
              <a:buNone/>
              <a:tabLst/>
              <a:defRPr/>
            </a:pPr>
            <a:endParaRPr kumimoji="0" lang="en-US" sz="1100" b="0" i="0" u="none" strike="noStrike" kern="1200" cap="none" spc="0" normalizeH="0" baseline="0" noProof="0">
              <a:ln>
                <a:noFill/>
              </a:ln>
              <a:solidFill>
                <a:srgbClr val="000000"/>
              </a:solidFill>
              <a:effectLst/>
              <a:uLnTx/>
              <a:uFillTx/>
              <a:latin typeface="Segoe UI"/>
              <a:ea typeface="+mn-ea"/>
              <a:cs typeface="+mn-cs"/>
            </a:endParaRPr>
          </a:p>
        </p:txBody>
      </p:sp>
      <p:pic>
        <p:nvPicPr>
          <p:cNvPr id="63" name="Graphic 62">
            <a:extLst>
              <a:ext uri="{FF2B5EF4-FFF2-40B4-BE49-F238E27FC236}">
                <a16:creationId xmlns:a16="http://schemas.microsoft.com/office/drawing/2014/main" id="{3B51C2A4-5761-6167-D42A-CF3CCF56858E}"/>
              </a:ext>
              <a:ext uri="{C183D7F6-B498-43B3-948B-1728B52AA6E4}">
                <adec:decorative xmlns:adec="http://schemas.microsoft.com/office/drawing/2017/decorative" val="1"/>
              </a:ext>
            </a:extLst>
          </p:cNvPr>
          <p:cNvPicPr>
            <a:picLocks noChangeAspect="1"/>
          </p:cNvPicPr>
          <p:nvPr/>
        </p:nvPicPr>
        <p:blipFill>
          <a:blip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3553232" y="6273753"/>
            <a:ext cx="277209" cy="277209"/>
          </a:xfrm>
          <a:prstGeom prst="rect">
            <a:avLst/>
          </a:prstGeom>
        </p:spPr>
      </p:pic>
      <p:pic>
        <p:nvPicPr>
          <p:cNvPr id="64" name="Graphic 63">
            <a:extLst>
              <a:ext uri="{FF2B5EF4-FFF2-40B4-BE49-F238E27FC236}">
                <a16:creationId xmlns:a16="http://schemas.microsoft.com/office/drawing/2014/main" id="{D45A7C69-32DC-2879-8E5E-3B622193AC2F}"/>
              </a:ext>
              <a:ext uri="{C183D7F6-B498-43B3-948B-1728B52AA6E4}">
                <adec:decorative xmlns:adec="http://schemas.microsoft.com/office/drawing/2017/decorative" val="1"/>
              </a:ext>
            </a:extLst>
          </p:cNvPr>
          <p:cNvPicPr>
            <a:picLocks noChangeAspect="1"/>
          </p:cNvPicPr>
          <p:nvPr/>
        </p:nvPicPr>
        <p:blipFill>
          <a:blip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925738" y="6273753"/>
            <a:ext cx="277209" cy="277209"/>
          </a:xfrm>
          <a:prstGeom prst="rect">
            <a:avLst/>
          </a:prstGeom>
        </p:spPr>
      </p:pic>
      <p:pic>
        <p:nvPicPr>
          <p:cNvPr id="65" name="Graphic 64">
            <a:extLst>
              <a:ext uri="{FF2B5EF4-FFF2-40B4-BE49-F238E27FC236}">
                <a16:creationId xmlns:a16="http://schemas.microsoft.com/office/drawing/2014/main" id="{DBF1DED1-3296-2D41-94B6-2C33741F406F}"/>
              </a:ext>
              <a:ext uri="{C183D7F6-B498-43B3-948B-1728B52AA6E4}">
                <adec:decorative xmlns:adec="http://schemas.microsoft.com/office/drawing/2017/decorative" val="1"/>
              </a:ext>
            </a:extLst>
          </p:cNvPr>
          <p:cNvPicPr>
            <a:picLocks noChangeAspect="1"/>
          </p:cNvPicPr>
          <p:nvPr/>
        </p:nvPicPr>
        <p:blipFill>
          <a:blip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396970" y="6159628"/>
            <a:ext cx="673597" cy="505459"/>
          </a:xfrm>
          <a:prstGeom prst="rect">
            <a:avLst/>
          </a:prstGeom>
        </p:spPr>
      </p:pic>
      <p:pic>
        <p:nvPicPr>
          <p:cNvPr id="56" name="Graphic 55">
            <a:extLst>
              <a:ext uri="{FF2B5EF4-FFF2-40B4-BE49-F238E27FC236}">
                <a16:creationId xmlns:a16="http://schemas.microsoft.com/office/drawing/2014/main" id="{56EA083D-312B-F332-04FB-9FE0B8F7C076}"/>
              </a:ext>
              <a:ext uri="{C183D7F6-B498-43B3-948B-1728B52AA6E4}">
                <adec:decorative xmlns:adec="http://schemas.microsoft.com/office/drawing/2017/decorative" val="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60945" y="5918521"/>
            <a:ext cx="493837" cy="493837"/>
          </a:xfrm>
          <a:prstGeom prst="rect">
            <a:avLst/>
          </a:prstGeom>
        </p:spPr>
      </p:pic>
    </p:spTree>
    <p:extLst>
      <p:ext uri="{BB962C8B-B14F-4D97-AF65-F5344CB8AC3E}">
        <p14:creationId xmlns:p14="http://schemas.microsoft.com/office/powerpoint/2010/main" val="337662314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 name="Group 70">
            <a:extLst>
              <a:ext uri="{FF2B5EF4-FFF2-40B4-BE49-F238E27FC236}">
                <a16:creationId xmlns:a16="http://schemas.microsoft.com/office/drawing/2014/main" id="{0325EA37-FFE4-E087-8E03-B344949B2350}"/>
              </a:ext>
              <a:ext uri="{C183D7F6-B498-43B3-948B-1728B52AA6E4}">
                <adec:decorative xmlns:adec="http://schemas.microsoft.com/office/drawing/2017/decorative" val="1"/>
              </a:ext>
            </a:extLst>
          </p:cNvPr>
          <p:cNvGrpSpPr/>
          <p:nvPr/>
        </p:nvGrpSpPr>
        <p:grpSpPr>
          <a:xfrm>
            <a:off x="0" y="1672999"/>
            <a:ext cx="12188952" cy="4713514"/>
            <a:chOff x="0" y="1672999"/>
            <a:chExt cx="12188952" cy="4713514"/>
          </a:xfrm>
        </p:grpSpPr>
        <p:sp>
          <p:nvSpPr>
            <p:cNvPr id="72" name="Rectangle: Rounded Corners 6">
              <a:extLst>
                <a:ext uri="{FF2B5EF4-FFF2-40B4-BE49-F238E27FC236}">
                  <a16:creationId xmlns:a16="http://schemas.microsoft.com/office/drawing/2014/main" id="{28460C1A-A9CF-1749-EDCC-9AE7EFB846C0}"/>
                </a:ext>
                <a:ext uri="{C183D7F6-B498-43B3-948B-1728B52AA6E4}">
                  <adec:decorative xmlns:adec="http://schemas.microsoft.com/office/drawing/2017/decorative" val="1"/>
                </a:ext>
              </a:extLst>
            </p:cNvPr>
            <p:cNvSpPr>
              <a:spLocks/>
            </p:cNvSpPr>
            <p:nvPr/>
          </p:nvSpPr>
          <p:spPr bwMode="auto">
            <a:xfrm>
              <a:off x="588263"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6" name="Rectangle: Rounded Corners 6">
              <a:extLst>
                <a:ext uri="{FF2B5EF4-FFF2-40B4-BE49-F238E27FC236}">
                  <a16:creationId xmlns:a16="http://schemas.microsoft.com/office/drawing/2014/main" id="{ACC14BA4-8A96-891D-220F-16DA4AE9C5F0}"/>
                </a:ext>
                <a:ext uri="{C183D7F6-B498-43B3-948B-1728B52AA6E4}">
                  <adec:decorative xmlns:adec="http://schemas.microsoft.com/office/drawing/2017/decorative" val="1"/>
                </a:ext>
              </a:extLst>
            </p:cNvPr>
            <p:cNvSpPr>
              <a:spLocks/>
            </p:cNvSpPr>
            <p:nvPr/>
          </p:nvSpPr>
          <p:spPr bwMode="auto">
            <a:xfrm>
              <a:off x="4323378" y="171572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7" name="Rectangle: Rounded Corners 6">
              <a:extLst>
                <a:ext uri="{FF2B5EF4-FFF2-40B4-BE49-F238E27FC236}">
                  <a16:creationId xmlns:a16="http://schemas.microsoft.com/office/drawing/2014/main" id="{8BBD970A-ABFB-0041-33D3-D7AEB894F1E5}"/>
                </a:ext>
                <a:ext uri="{C183D7F6-B498-43B3-948B-1728B52AA6E4}">
                  <adec:decorative xmlns:adec="http://schemas.microsoft.com/office/drawing/2017/decorative" val="1"/>
                </a:ext>
              </a:extLst>
            </p:cNvPr>
            <p:cNvSpPr>
              <a:spLocks/>
            </p:cNvSpPr>
            <p:nvPr/>
          </p:nvSpPr>
          <p:spPr bwMode="auto">
            <a:xfrm>
              <a:off x="8062557" y="1687513"/>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78" name="Rectangle: Rounded Corners 3">
              <a:extLst>
                <a:ext uri="{FF2B5EF4-FFF2-40B4-BE49-F238E27FC236}">
                  <a16:creationId xmlns:a16="http://schemas.microsoft.com/office/drawing/2014/main" id="{D9E45868-D8C2-D04F-30AE-56A79C96FB78}"/>
                </a:ext>
                <a:ext uri="{C183D7F6-B498-43B3-948B-1728B52AA6E4}">
                  <adec:decorative xmlns:adec="http://schemas.microsoft.com/office/drawing/2017/decorative" val="1"/>
                </a:ext>
              </a:extLst>
            </p:cNvPr>
            <p:cNvSpPr/>
            <p:nvPr/>
          </p:nvSpPr>
          <p:spPr bwMode="auto">
            <a:xfrm>
              <a:off x="0" y="1672999"/>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sp>
          <p:nvSpPr>
            <p:cNvPr id="82" name="Rectangle: Rounded Corners 6">
              <a:extLst>
                <a:ext uri="{FF2B5EF4-FFF2-40B4-BE49-F238E27FC236}">
                  <a16:creationId xmlns:a16="http://schemas.microsoft.com/office/drawing/2014/main" id="{615E2E66-7956-160F-2B00-1F1C1AD23646}"/>
                </a:ext>
                <a:ext uri="{C183D7F6-B498-43B3-948B-1728B52AA6E4}">
                  <adec:decorative xmlns:adec="http://schemas.microsoft.com/office/drawing/2017/decorative" val="1"/>
                </a:ext>
              </a:extLst>
            </p:cNvPr>
            <p:cNvSpPr>
              <a:spLocks/>
            </p:cNvSpPr>
            <p:nvPr/>
          </p:nvSpPr>
          <p:spPr bwMode="auto">
            <a:xfrm>
              <a:off x="588263"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3" name="Rectangle: Rounded Corners 6">
              <a:extLst>
                <a:ext uri="{FF2B5EF4-FFF2-40B4-BE49-F238E27FC236}">
                  <a16:creationId xmlns:a16="http://schemas.microsoft.com/office/drawing/2014/main" id="{1EE57E0C-CEAE-3425-6EB6-AB19B54C41DF}"/>
                </a:ext>
                <a:ext uri="{C183D7F6-B498-43B3-948B-1728B52AA6E4}">
                  <adec:decorative xmlns:adec="http://schemas.microsoft.com/office/drawing/2017/decorative" val="1"/>
                </a:ext>
              </a:extLst>
            </p:cNvPr>
            <p:cNvSpPr>
              <a:spLocks/>
            </p:cNvSpPr>
            <p:nvPr/>
          </p:nvSpPr>
          <p:spPr bwMode="auto">
            <a:xfrm>
              <a:off x="4323378"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4" name="Rectangle: Rounded Corners 6">
              <a:extLst>
                <a:ext uri="{FF2B5EF4-FFF2-40B4-BE49-F238E27FC236}">
                  <a16:creationId xmlns:a16="http://schemas.microsoft.com/office/drawing/2014/main" id="{E01E9659-40EF-D631-7BB1-062BF98E0078}"/>
                </a:ext>
                <a:ext uri="{C183D7F6-B498-43B3-948B-1728B52AA6E4}">
                  <adec:decorative xmlns:adec="http://schemas.microsoft.com/office/drawing/2017/decorative" val="1"/>
                </a:ext>
              </a:extLst>
            </p:cNvPr>
            <p:cNvSpPr>
              <a:spLocks/>
            </p:cNvSpPr>
            <p:nvPr/>
          </p:nvSpPr>
          <p:spPr bwMode="auto">
            <a:xfrm>
              <a:off x="8062557" y="4289426"/>
              <a:ext cx="3315412" cy="2097087"/>
            </a:xfrm>
            <a:prstGeom prst="round2SameRect">
              <a:avLst>
                <a:gd name="adj1" fmla="val 0"/>
                <a:gd name="adj2" fmla="val 7267"/>
              </a:avLst>
            </a:prstGeom>
            <a:solidFill>
              <a:schemeClr val="bg1">
                <a:alpha val="73444"/>
              </a:schemeClr>
            </a:solidFill>
            <a:ln w="12700">
              <a:solidFill>
                <a:schemeClr val="bg1"/>
              </a:solidFill>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88" name="Rectangle: Rounded Corners 3">
              <a:extLst>
                <a:ext uri="{FF2B5EF4-FFF2-40B4-BE49-F238E27FC236}">
                  <a16:creationId xmlns:a16="http://schemas.microsoft.com/office/drawing/2014/main" id="{8B2DE42A-AD94-C224-F360-F7AB08781CEE}"/>
                </a:ext>
                <a:ext uri="{C183D7F6-B498-43B3-948B-1728B52AA6E4}">
                  <adec:decorative xmlns:adec="http://schemas.microsoft.com/office/drawing/2017/decorative" val="1"/>
                </a:ext>
              </a:extLst>
            </p:cNvPr>
            <p:cNvSpPr/>
            <p:nvPr/>
          </p:nvSpPr>
          <p:spPr bwMode="auto">
            <a:xfrm>
              <a:off x="0" y="4274912"/>
              <a:ext cx="12188952" cy="45719"/>
            </a:xfrm>
            <a:prstGeom prst="roundRect">
              <a:avLst>
                <a:gd name="adj" fmla="val 11366"/>
              </a:avLst>
            </a:prstGeom>
            <a:gradFill flip="none" rotWithShape="1">
              <a:gsLst>
                <a:gs pos="0">
                  <a:srgbClr val="0F6CBD"/>
                </a:gs>
                <a:gs pos="100000">
                  <a:srgbClr val="9F51DE"/>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endParaRPr>
            </a:p>
          </p:txBody>
        </p:sp>
      </p:grpSp>
      <p:sp>
        <p:nvSpPr>
          <p:cNvPr id="9" name="Title 9">
            <a:extLst>
              <a:ext uri="{FF2B5EF4-FFF2-40B4-BE49-F238E27FC236}">
                <a16:creationId xmlns:a16="http://schemas.microsoft.com/office/drawing/2014/main" id="{FEA2A9EB-F81F-2175-A9D3-55EA7DF0AAC3}"/>
              </a:ext>
            </a:extLst>
          </p:cNvPr>
          <p:cNvSpPr>
            <a:spLocks noGrp="1"/>
          </p:cNvSpPr>
          <p:nvPr>
            <p:ph type="title"/>
          </p:nvPr>
        </p:nvSpPr>
        <p:spPr>
          <a:xfrm>
            <a:off x="588263" y="580311"/>
            <a:ext cx="11018520" cy="609398"/>
          </a:xfrm>
          <a:noFill/>
        </p:spPr>
        <p:txBody>
          <a:bodyPr wrap="square">
            <a:spAutoFit/>
          </a:bodyPr>
          <a:lstStyle/>
          <a:p>
            <a:pPr defTabSz="914400"/>
            <a:r>
              <a:rPr lang="en-US" sz="3200">
                <a:gradFill flip="none" rotWithShape="1">
                  <a:gsLst>
                    <a:gs pos="50000">
                      <a:srgbClr val="8661C5"/>
                    </a:gs>
                    <a:gs pos="0">
                      <a:srgbClr val="3E76D4"/>
                    </a:gs>
                    <a:gs pos="100000">
                      <a:srgbClr val="C73ECC"/>
                    </a:gs>
                  </a:gsLst>
                  <a:lin ang="2700000" scaled="1"/>
                  <a:tileRect/>
                </a:gradFill>
                <a:cs typeface="+mn-cs"/>
              </a:rPr>
              <a:t>&lt;Enter scenario&gt;</a:t>
            </a:r>
            <a:endParaRPr lang="en-IN" sz="3200">
              <a:gradFill flip="none" rotWithShape="1">
                <a:gsLst>
                  <a:gs pos="50000">
                    <a:srgbClr val="8661C5"/>
                  </a:gs>
                  <a:gs pos="0">
                    <a:srgbClr val="3E76D4"/>
                  </a:gs>
                  <a:gs pos="100000">
                    <a:srgbClr val="C73ECC"/>
                  </a:gs>
                </a:gsLst>
                <a:lin ang="2700000" scaled="1"/>
                <a:tileRect/>
              </a:gradFill>
              <a:cs typeface="+mn-cs"/>
            </a:endParaRPr>
          </a:p>
        </p:txBody>
      </p:sp>
      <p:pic>
        <p:nvPicPr>
          <p:cNvPr id="10" name="Picture 2">
            <a:extLst>
              <a:ext uri="{FF2B5EF4-FFF2-40B4-BE49-F238E27FC236}">
                <a16:creationId xmlns:a16="http://schemas.microsoft.com/office/drawing/2014/main" id="{B81D93D4-718E-3978-F602-6D1EB16789F8}"/>
              </a:ext>
              <a:ext uri="{C183D7F6-B498-43B3-948B-1728B52AA6E4}">
                <adec:decorative xmlns:adec="http://schemas.microsoft.com/office/drawing/2017/decorative" val="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121016" y="138046"/>
            <a:ext cx="914400" cy="914400"/>
          </a:xfrm>
          <a:prstGeom prst="rect">
            <a:avLst/>
          </a:prstGeom>
          <a:noFill/>
          <a:extLst>
            <a:ext uri="{909E8E84-426E-40DD-AFC4-6F175D3DCCD1}">
              <a14:hiddenFill xmlns:a14="http://schemas.microsoft.com/office/drawing/2010/main">
                <a:solidFill>
                  <a:srgbClr val="FFFFFF"/>
                </a:solidFill>
              </a14:hiddenFill>
            </a:ext>
          </a:extLst>
        </p:spPr>
      </p:pic>
      <p:sp>
        <p:nvSpPr>
          <p:cNvPr id="89" name="TextBox 88">
            <a:extLst>
              <a:ext uri="{FF2B5EF4-FFF2-40B4-BE49-F238E27FC236}">
                <a16:creationId xmlns:a16="http://schemas.microsoft.com/office/drawing/2014/main" id="{C6B92E15-2AE6-F2D8-3737-7858A7A5C373}"/>
              </a:ext>
            </a:extLst>
          </p:cNvPr>
          <p:cNvSpPr txBox="1">
            <a:spLocks/>
          </p:cNvSpPr>
          <p:nvPr/>
        </p:nvSpPr>
        <p:spPr>
          <a:xfrm>
            <a:off x="754898" y="1838368"/>
            <a:ext cx="2982142" cy="215444"/>
          </a:xfrm>
          <a:prstGeom prst="rect">
            <a:avLst/>
          </a:prstGeom>
          <a:noFill/>
        </p:spPr>
        <p:txBody>
          <a:bodyPr wrap="square" lIns="0" tIns="0" rIns="0" bIns="0" anchor="t">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92" name="Text Placeholder 2">
            <a:extLst>
              <a:ext uri="{FF2B5EF4-FFF2-40B4-BE49-F238E27FC236}">
                <a16:creationId xmlns:a16="http://schemas.microsoft.com/office/drawing/2014/main" id="{0926F85C-E1DF-CEF5-3951-41B3CA233C58}"/>
              </a:ext>
            </a:extLst>
          </p:cNvPr>
          <p:cNvSpPr txBox="1">
            <a:spLocks/>
          </p:cNvSpPr>
          <p:nvPr/>
        </p:nvSpPr>
        <p:spPr>
          <a:xfrm>
            <a:off x="754898"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sp>
        <p:nvSpPr>
          <p:cNvPr id="133" name="Rectangle: Rounded Corners 6">
            <a:extLst>
              <a:ext uri="{FF2B5EF4-FFF2-40B4-BE49-F238E27FC236}">
                <a16:creationId xmlns:a16="http://schemas.microsoft.com/office/drawing/2014/main" id="{19670769-E397-A1C6-0A40-E01275DE01E8}"/>
              </a:ext>
              <a:ext uri="{C183D7F6-B498-43B3-948B-1728B52AA6E4}">
                <adec:decorative xmlns:adec="http://schemas.microsoft.com/office/drawing/2017/decorative" val="1"/>
              </a:ext>
            </a:extLst>
          </p:cNvPr>
          <p:cNvSpPr/>
          <p:nvPr/>
        </p:nvSpPr>
        <p:spPr bwMode="auto">
          <a:xfrm>
            <a:off x="737209" y="2671215"/>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5" name="Title 1">
            <a:extLst>
              <a:ext uri="{FF2B5EF4-FFF2-40B4-BE49-F238E27FC236}">
                <a16:creationId xmlns:a16="http://schemas.microsoft.com/office/drawing/2014/main" id="{1A970498-421D-3948-377B-9BD3CF19D0FD}"/>
              </a:ext>
            </a:extLst>
          </p:cNvPr>
          <p:cNvSpPr txBox="1">
            <a:spLocks/>
          </p:cNvSpPr>
          <p:nvPr/>
        </p:nvSpPr>
        <p:spPr>
          <a:xfrm>
            <a:off x="878319"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93" name="TextBox 92">
            <a:extLst>
              <a:ext uri="{FF2B5EF4-FFF2-40B4-BE49-F238E27FC236}">
                <a16:creationId xmlns:a16="http://schemas.microsoft.com/office/drawing/2014/main" id="{1135AA2B-9E09-396E-260A-EE86C415078D}"/>
              </a:ext>
            </a:extLst>
          </p:cNvPr>
          <p:cNvSpPr txBox="1"/>
          <p:nvPr/>
        </p:nvSpPr>
        <p:spPr>
          <a:xfrm>
            <a:off x="4490013"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94" name="Text Placeholder 2">
            <a:extLst>
              <a:ext uri="{FF2B5EF4-FFF2-40B4-BE49-F238E27FC236}">
                <a16:creationId xmlns:a16="http://schemas.microsoft.com/office/drawing/2014/main" id="{869B798B-AA67-9974-6A43-A09960A3166A}"/>
              </a:ext>
            </a:extLst>
          </p:cNvPr>
          <p:cNvSpPr txBox="1">
            <a:spLocks/>
          </p:cNvSpPr>
          <p:nvPr/>
        </p:nvSpPr>
        <p:spPr>
          <a:xfrm>
            <a:off x="4490013"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sp>
        <p:nvSpPr>
          <p:cNvPr id="95" name="Rectangle: Rounded Corners 6">
            <a:extLst>
              <a:ext uri="{FF2B5EF4-FFF2-40B4-BE49-F238E27FC236}">
                <a16:creationId xmlns:a16="http://schemas.microsoft.com/office/drawing/2014/main" id="{3DE592B5-CE4D-713C-4DCE-0A52362939BA}"/>
              </a:ext>
              <a:ext uri="{C183D7F6-B498-43B3-948B-1728B52AA6E4}">
                <adec:decorative xmlns:adec="http://schemas.microsoft.com/office/drawing/2017/decorative" val="1"/>
              </a:ext>
            </a:extLst>
          </p:cNvPr>
          <p:cNvSpPr/>
          <p:nvPr/>
        </p:nvSpPr>
        <p:spPr bwMode="auto">
          <a:xfrm>
            <a:off x="4472324"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0" name="Title 1">
            <a:extLst>
              <a:ext uri="{FF2B5EF4-FFF2-40B4-BE49-F238E27FC236}">
                <a16:creationId xmlns:a16="http://schemas.microsoft.com/office/drawing/2014/main" id="{2828C2A4-6846-1220-A4DD-C2C8C26D29D2}"/>
              </a:ext>
            </a:extLst>
          </p:cNvPr>
          <p:cNvSpPr txBox="1">
            <a:spLocks/>
          </p:cNvSpPr>
          <p:nvPr/>
        </p:nvSpPr>
        <p:spPr>
          <a:xfrm>
            <a:off x="4613434"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96" name="TextBox 95">
            <a:extLst>
              <a:ext uri="{FF2B5EF4-FFF2-40B4-BE49-F238E27FC236}">
                <a16:creationId xmlns:a16="http://schemas.microsoft.com/office/drawing/2014/main" id="{437F58DE-CBD7-8295-7C05-CDB311B41AEC}"/>
              </a:ext>
            </a:extLst>
          </p:cNvPr>
          <p:cNvSpPr txBox="1"/>
          <p:nvPr/>
        </p:nvSpPr>
        <p:spPr>
          <a:xfrm>
            <a:off x="8229191" y="1838368"/>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97" name="Text Placeholder 2">
            <a:extLst>
              <a:ext uri="{FF2B5EF4-FFF2-40B4-BE49-F238E27FC236}">
                <a16:creationId xmlns:a16="http://schemas.microsoft.com/office/drawing/2014/main" id="{73AC0F58-3441-E1DD-A89E-36C9D4364EC8}"/>
              </a:ext>
            </a:extLst>
          </p:cNvPr>
          <p:cNvSpPr txBox="1">
            <a:spLocks/>
          </p:cNvSpPr>
          <p:nvPr/>
        </p:nvSpPr>
        <p:spPr>
          <a:xfrm>
            <a:off x="8229191" y="2088676"/>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sp>
        <p:nvSpPr>
          <p:cNvPr id="134" name="Rectangle: Rounded Corners 6">
            <a:extLst>
              <a:ext uri="{FF2B5EF4-FFF2-40B4-BE49-F238E27FC236}">
                <a16:creationId xmlns:a16="http://schemas.microsoft.com/office/drawing/2014/main" id="{68274C50-C2DF-B423-9666-F36D2DF4B913}"/>
              </a:ext>
              <a:ext uri="{C183D7F6-B498-43B3-948B-1728B52AA6E4}">
                <adec:decorative xmlns:adec="http://schemas.microsoft.com/office/drawing/2017/decorative" val="1"/>
              </a:ext>
            </a:extLst>
          </p:cNvPr>
          <p:cNvSpPr/>
          <p:nvPr/>
        </p:nvSpPr>
        <p:spPr bwMode="auto">
          <a:xfrm>
            <a:off x="8211503" y="2670111"/>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6" name="Title 1">
            <a:extLst>
              <a:ext uri="{FF2B5EF4-FFF2-40B4-BE49-F238E27FC236}">
                <a16:creationId xmlns:a16="http://schemas.microsoft.com/office/drawing/2014/main" id="{183E321C-7207-FC2F-69C3-C578FA6FB769}"/>
              </a:ext>
            </a:extLst>
          </p:cNvPr>
          <p:cNvSpPr txBox="1">
            <a:spLocks/>
          </p:cNvSpPr>
          <p:nvPr/>
        </p:nvSpPr>
        <p:spPr>
          <a:xfrm>
            <a:off x="8352613" y="3096087"/>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98" name="TextBox 97">
            <a:extLst>
              <a:ext uri="{FF2B5EF4-FFF2-40B4-BE49-F238E27FC236}">
                <a16:creationId xmlns:a16="http://schemas.microsoft.com/office/drawing/2014/main" id="{1C92BC9F-BDB0-3094-9137-0ACF351FFF23}"/>
              </a:ext>
            </a:extLst>
          </p:cNvPr>
          <p:cNvSpPr txBox="1"/>
          <p:nvPr/>
        </p:nvSpPr>
        <p:spPr>
          <a:xfrm>
            <a:off x="754898"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99" name="Text Placeholder 2">
            <a:extLst>
              <a:ext uri="{FF2B5EF4-FFF2-40B4-BE49-F238E27FC236}">
                <a16:creationId xmlns:a16="http://schemas.microsoft.com/office/drawing/2014/main" id="{267C4CB0-72F1-D43B-6EAC-B951DB242709}"/>
              </a:ext>
            </a:extLst>
          </p:cNvPr>
          <p:cNvSpPr txBox="1">
            <a:spLocks/>
          </p:cNvSpPr>
          <p:nvPr/>
        </p:nvSpPr>
        <p:spPr>
          <a:xfrm>
            <a:off x="754898"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sp>
        <p:nvSpPr>
          <p:cNvPr id="100" name="Rectangle: Rounded Corners 6">
            <a:extLst>
              <a:ext uri="{FF2B5EF4-FFF2-40B4-BE49-F238E27FC236}">
                <a16:creationId xmlns:a16="http://schemas.microsoft.com/office/drawing/2014/main" id="{A807B664-816D-9600-A799-5892448E43B5}"/>
              </a:ext>
              <a:ext uri="{C183D7F6-B498-43B3-948B-1728B52AA6E4}">
                <adec:decorative xmlns:adec="http://schemas.microsoft.com/office/drawing/2017/decorative" val="1"/>
              </a:ext>
            </a:extLst>
          </p:cNvPr>
          <p:cNvSpPr/>
          <p:nvPr/>
        </p:nvSpPr>
        <p:spPr bwMode="auto">
          <a:xfrm>
            <a:off x="737209"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04" name="Title 1">
            <a:extLst>
              <a:ext uri="{FF2B5EF4-FFF2-40B4-BE49-F238E27FC236}">
                <a16:creationId xmlns:a16="http://schemas.microsoft.com/office/drawing/2014/main" id="{CD433A79-4835-3325-49AF-7DE1A36181BE}"/>
              </a:ext>
            </a:extLst>
          </p:cNvPr>
          <p:cNvSpPr txBox="1">
            <a:spLocks/>
          </p:cNvSpPr>
          <p:nvPr/>
        </p:nvSpPr>
        <p:spPr>
          <a:xfrm>
            <a:off x="878319" y="5698263"/>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105" name="TextBox 104">
            <a:extLst>
              <a:ext uri="{FF2B5EF4-FFF2-40B4-BE49-F238E27FC236}">
                <a16:creationId xmlns:a16="http://schemas.microsoft.com/office/drawing/2014/main" id="{DAAA0212-BF3B-E6B4-7534-5CE8A499D9F5}"/>
              </a:ext>
            </a:extLst>
          </p:cNvPr>
          <p:cNvSpPr txBox="1"/>
          <p:nvPr/>
        </p:nvSpPr>
        <p:spPr>
          <a:xfrm>
            <a:off x="4490013"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107" name="Text Placeholder 2">
            <a:extLst>
              <a:ext uri="{FF2B5EF4-FFF2-40B4-BE49-F238E27FC236}">
                <a16:creationId xmlns:a16="http://schemas.microsoft.com/office/drawing/2014/main" id="{6D7AACC3-4CAE-F752-AD39-660712E51FF8}"/>
              </a:ext>
            </a:extLst>
          </p:cNvPr>
          <p:cNvSpPr txBox="1">
            <a:spLocks/>
          </p:cNvSpPr>
          <p:nvPr/>
        </p:nvSpPr>
        <p:spPr>
          <a:xfrm>
            <a:off x="4490013"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sp>
        <p:nvSpPr>
          <p:cNvPr id="132" name="Rectangle: Rounded Corners 6">
            <a:extLst>
              <a:ext uri="{FF2B5EF4-FFF2-40B4-BE49-F238E27FC236}">
                <a16:creationId xmlns:a16="http://schemas.microsoft.com/office/drawing/2014/main" id="{FB18D0FF-06D6-07E8-8947-1E3D9448D402}"/>
              </a:ext>
              <a:ext uri="{C183D7F6-B498-43B3-948B-1728B52AA6E4}">
                <adec:decorative xmlns:adec="http://schemas.microsoft.com/office/drawing/2017/decorative" val="1"/>
              </a:ext>
            </a:extLst>
          </p:cNvPr>
          <p:cNvSpPr/>
          <p:nvPr/>
        </p:nvSpPr>
        <p:spPr bwMode="auto">
          <a:xfrm>
            <a:off x="4484614" y="5292771"/>
            <a:ext cx="2992940" cy="964873"/>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39" name="Title 1">
            <a:extLst>
              <a:ext uri="{FF2B5EF4-FFF2-40B4-BE49-F238E27FC236}">
                <a16:creationId xmlns:a16="http://schemas.microsoft.com/office/drawing/2014/main" id="{EF122ECF-5053-B271-33F2-9F0D17F7C021}"/>
              </a:ext>
            </a:extLst>
          </p:cNvPr>
          <p:cNvSpPr txBox="1">
            <a:spLocks/>
          </p:cNvSpPr>
          <p:nvPr/>
        </p:nvSpPr>
        <p:spPr>
          <a:xfrm>
            <a:off x="4613434" y="5698263"/>
            <a:ext cx="2735299" cy="153888"/>
          </a:xfrm>
          <a:prstGeom prst="rect">
            <a:avLst/>
          </a:prstGeom>
          <a:noFill/>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108" name="TextBox 107">
            <a:extLst>
              <a:ext uri="{FF2B5EF4-FFF2-40B4-BE49-F238E27FC236}">
                <a16:creationId xmlns:a16="http://schemas.microsoft.com/office/drawing/2014/main" id="{50F03422-4CA8-A604-C64D-53828F46F5C3}"/>
              </a:ext>
            </a:extLst>
          </p:cNvPr>
          <p:cNvSpPr txBox="1"/>
          <p:nvPr/>
        </p:nvSpPr>
        <p:spPr>
          <a:xfrm>
            <a:off x="8229191" y="4440281"/>
            <a:ext cx="2982142" cy="215444"/>
          </a:xfrm>
          <a:prstGeom prst="rect">
            <a:avLst/>
          </a:prstGeom>
          <a:noFill/>
        </p:spPr>
        <p:txBody>
          <a:bodyPr wrap="square" lIns="0" tIns="0" rIns="0" bIns="0">
            <a:spAutoFit/>
          </a:bodyPr>
          <a:lstStyle>
            <a:defPPr>
              <a:defRPr lang="en-US"/>
            </a:defPPr>
            <a:lvl1pPr lvl="0" defTabSz="932472" fontAlgn="base">
              <a:spcBef>
                <a:spcPct val="0"/>
              </a:spcBef>
              <a:spcAft>
                <a:spcPct val="0"/>
              </a:spcAft>
              <a:defRPr sz="1600" b="1">
                <a:ea typeface="Segoe UI" pitchFamily="34" charset="0"/>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400" b="1" i="0" u="none" strike="noStrike" kern="1200" cap="none" spc="0" normalizeH="0" baseline="0" noProof="0">
                <a:ln>
                  <a:noFill/>
                </a:ln>
                <a:solidFill>
                  <a:prstClr val="black"/>
                </a:solidFill>
                <a:effectLst/>
                <a:uLnTx/>
                <a:uFillTx/>
                <a:latin typeface="Segoe UI Semibold"/>
                <a:cs typeface="Segoe UI"/>
              </a:rPr>
              <a:t>&lt;Enter task&gt;</a:t>
            </a:r>
          </a:p>
        </p:txBody>
      </p:sp>
      <p:sp>
        <p:nvSpPr>
          <p:cNvPr id="109" name="Text Placeholder 2">
            <a:extLst>
              <a:ext uri="{FF2B5EF4-FFF2-40B4-BE49-F238E27FC236}">
                <a16:creationId xmlns:a16="http://schemas.microsoft.com/office/drawing/2014/main" id="{76F19766-FF91-C197-36A5-49684A339F2E}"/>
              </a:ext>
            </a:extLst>
          </p:cNvPr>
          <p:cNvSpPr txBox="1">
            <a:spLocks/>
          </p:cNvSpPr>
          <p:nvPr/>
        </p:nvSpPr>
        <p:spPr>
          <a:xfrm>
            <a:off x="8229191" y="4690589"/>
            <a:ext cx="2982142" cy="161583"/>
          </a:xfrm>
          <a:prstGeom prst="rect">
            <a:avLst/>
          </a:prstGeom>
        </p:spPr>
        <p:txBody>
          <a:bodyPr vert="horz" wrap="square" lIns="0" tIns="0" rIns="0" bIns="0" rtlCol="0" anchor="t" anchorCtr="0">
            <a:spAutoFit/>
          </a:bodyPr>
          <a:lstStyle>
            <a:lvl1pPr marL="228600" marR="0" indent="-228600" algn="r" defTabSz="932742" rtl="0" eaLnBrk="1" fontAlgn="auto" latinLnBrk="0" hangingPunct="1">
              <a:lnSpc>
                <a:spcPct val="100000"/>
              </a:lnSpc>
              <a:spcBef>
                <a:spcPct val="20000"/>
              </a:spcBef>
              <a:spcAft>
                <a:spcPts val="0"/>
              </a:spcAft>
              <a:buClrTx/>
              <a:buSzPct val="90000"/>
              <a:buFont typeface="Wingdings" panose="05000000000000000000" pitchFamily="2" charset="2"/>
              <a:buNone/>
              <a:tabLst/>
              <a:defRPr sz="2000" kern="1200" spc="0" baseline="0">
                <a:gradFill>
                  <a:gsLst>
                    <a:gs pos="85263">
                      <a:srgbClr val="D83B01"/>
                    </a:gs>
                    <a:gs pos="58000">
                      <a:srgbClr val="D83B01"/>
                    </a:gs>
                  </a:gsLst>
                  <a:lin ang="18600000" scaled="0"/>
                </a:gradFill>
                <a:latin typeface="+mj-lt"/>
                <a:ea typeface="+mn-ea"/>
                <a:cs typeface="Segoe UI" panose="020B0502040204020203" pitchFamily="34" charset="0"/>
              </a:defRPr>
            </a:lvl1pPr>
            <a:lvl2pPr marL="457200" marR="0" indent="-228600"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2000" kern="1200" spc="0" baseline="0">
                <a:solidFill>
                  <a:schemeClr val="tx1"/>
                </a:solidFill>
                <a:latin typeface="+mn-lt"/>
                <a:ea typeface="+mn-ea"/>
                <a:cs typeface="+mn-cs"/>
              </a:defRPr>
            </a:lvl2pPr>
            <a:lvl3pPr marL="657225" marR="0" indent="-20002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600" kern="1200" spc="0" baseline="0">
                <a:solidFill>
                  <a:schemeClr val="tx1"/>
                </a:solidFill>
                <a:latin typeface="+mn-lt"/>
                <a:ea typeface="+mn-ea"/>
                <a:cs typeface="+mn-cs"/>
              </a:defRPr>
            </a:lvl3pPr>
            <a:lvl4pPr marL="842963" marR="0" indent="-1809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4pPr>
            <a:lvl5pPr marL="1023938" marR="0" indent="-168275" algn="l" defTabSz="932742" rtl="0" eaLnBrk="1" fontAlgn="auto" latinLnBrk="0" hangingPunct="1">
              <a:lnSpc>
                <a:spcPct val="100000"/>
              </a:lnSpc>
              <a:spcBef>
                <a:spcPct val="20000"/>
              </a:spcBef>
              <a:spcAft>
                <a:spcPts val="0"/>
              </a:spcAft>
              <a:buClrTx/>
              <a:buSzPct val="90000"/>
              <a:buFont typeface="Wingdings" panose="05000000000000000000" pitchFamily="2" charset="2"/>
              <a:buChar char=""/>
              <a:tabLst/>
              <a:defRPr sz="1400" kern="1200" spc="0" baseline="0">
                <a:solidFill>
                  <a:schemeClr val="tx1"/>
                </a:soli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472" rtl="0" eaLnBrk="1" fontAlgn="base" latinLnBrk="0" hangingPunct="1">
              <a:lnSpc>
                <a:spcPct val="100000"/>
              </a:lnSpc>
              <a:spcBef>
                <a:spcPct val="0"/>
              </a:spcBef>
              <a:spcAft>
                <a:spcPct val="0"/>
              </a:spcAft>
              <a:buClrTx/>
              <a:buSzPct val="90000"/>
              <a:buFont typeface="Wingdings" panose="05000000000000000000" pitchFamily="2" charset="2"/>
              <a:buNone/>
              <a:tabLst/>
              <a:defRPr/>
            </a:pPr>
            <a:r>
              <a:rPr kumimoji="0" lang="en-US" sz="1050" b="0" i="0" u="none" strike="noStrike" kern="1200" cap="none" spc="0" normalizeH="0" baseline="0" noProof="0">
                <a:ln w="3175">
                  <a:noFill/>
                </a:ln>
                <a:solidFill>
                  <a:prstClr val="black"/>
                </a:solidFill>
                <a:effectLst/>
                <a:uLnTx/>
                <a:uFillTx/>
                <a:latin typeface="Segoe UI"/>
                <a:ea typeface="+mn-ea"/>
                <a:cs typeface="Segoe UI" panose="020B0502040204020203" pitchFamily="34" charset="0"/>
              </a:rPr>
              <a:t>&lt;Enter description&gt;</a:t>
            </a:r>
          </a:p>
        </p:txBody>
      </p:sp>
      <p:sp>
        <p:nvSpPr>
          <p:cNvPr id="110" name="Rectangle: Rounded Corners 6">
            <a:extLst>
              <a:ext uri="{FF2B5EF4-FFF2-40B4-BE49-F238E27FC236}">
                <a16:creationId xmlns:a16="http://schemas.microsoft.com/office/drawing/2014/main" id="{CD2EE425-06BF-08EA-54F2-CB3605BA5A58}"/>
              </a:ext>
              <a:ext uri="{C183D7F6-B498-43B3-948B-1728B52AA6E4}">
                <adec:decorative xmlns:adec="http://schemas.microsoft.com/office/drawing/2017/decorative" val="1"/>
              </a:ext>
            </a:extLst>
          </p:cNvPr>
          <p:cNvSpPr/>
          <p:nvPr/>
        </p:nvSpPr>
        <p:spPr bwMode="auto">
          <a:xfrm>
            <a:off x="8211503" y="5272287"/>
            <a:ext cx="3017520" cy="1005840"/>
          </a:xfrm>
          <a:prstGeom prst="roundRect">
            <a:avLst>
              <a:gd name="adj" fmla="val 8425"/>
            </a:avLst>
          </a:prstGeom>
          <a:solidFill>
            <a:schemeClr val="bg1"/>
          </a:solidFill>
          <a:ln w="25400">
            <a:gradFill>
              <a:gsLst>
                <a:gs pos="37000">
                  <a:srgbClr val="464FEB"/>
                </a:gs>
                <a:gs pos="69000">
                  <a:srgbClr val="47CFFA"/>
                </a:gs>
                <a:gs pos="91000">
                  <a:srgbClr val="B47CF8"/>
                </a:gs>
              </a:gsLst>
              <a:lin ang="3600000" scaled="0"/>
            </a:gradFill>
          </a:ln>
          <a:effectLst>
            <a:outerShdw blurRad="300618" dist="16429" dir="2700000" algn="tl" rotWithShape="0">
              <a:prstClr val="black">
                <a:alpha val="11839"/>
              </a:prstClr>
            </a:outerShdw>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000" b="0" i="0" u="none" strike="noStrike" kern="1200" cap="none" spc="0" normalizeH="0" baseline="0" noProof="0">
              <a:ln>
                <a:noFill/>
              </a:ln>
              <a:gradFill>
                <a:gsLst>
                  <a:gs pos="0">
                    <a:srgbClr val="FFFFFF"/>
                  </a:gs>
                  <a:gs pos="100000">
                    <a:srgbClr val="FFFFFF"/>
                  </a:gs>
                </a:gsLst>
                <a:lin ang="5400000" scaled="0"/>
              </a:gradFill>
              <a:effectLst/>
              <a:uLnTx/>
              <a:uFillTx/>
              <a:latin typeface="Segoe UI"/>
              <a:ea typeface="+mn-ea"/>
              <a:cs typeface="Segoe UI" pitchFamily="34" charset="0"/>
            </a:endParaRPr>
          </a:p>
        </p:txBody>
      </p:sp>
      <p:sp>
        <p:nvSpPr>
          <p:cNvPr id="115" name="Title 1">
            <a:extLst>
              <a:ext uri="{FF2B5EF4-FFF2-40B4-BE49-F238E27FC236}">
                <a16:creationId xmlns:a16="http://schemas.microsoft.com/office/drawing/2014/main" id="{87996806-7D8F-A62B-9CDF-EF1EEC9C1B48}"/>
              </a:ext>
            </a:extLst>
          </p:cNvPr>
          <p:cNvSpPr txBox="1">
            <a:spLocks/>
          </p:cNvSpPr>
          <p:nvPr/>
        </p:nvSpPr>
        <p:spPr>
          <a:xfrm>
            <a:off x="8352613" y="5698263"/>
            <a:ext cx="2735299" cy="153888"/>
          </a:xfrm>
          <a:prstGeom prst="rect">
            <a:avLst/>
          </a:prstGeom>
        </p:spPr>
        <p:txBody>
          <a:bodyPr vert="horz" wrap="square" lIns="0" tIns="0" rIns="0" bIns="0" rtlCol="0" anchor="ctr">
            <a:spAutoFit/>
          </a:bodyPr>
          <a:lstStyle>
            <a:lvl1pPr algn="l" defTabSz="2402409" rtl="0" eaLnBrk="1" latinLnBrk="0" hangingPunct="1">
              <a:lnSpc>
                <a:spcPct val="100000"/>
              </a:lnSpc>
              <a:spcBef>
                <a:spcPct val="0"/>
              </a:spcBef>
              <a:buNone/>
              <a:defRPr lang="en-US" sz="9272" b="0" kern="1200" cap="none" spc="-129" baseline="0" dirty="0" smtClean="0">
                <a:ln w="3175">
                  <a:noFill/>
                </a:ln>
                <a:solidFill>
                  <a:schemeClr val="tx1"/>
                </a:solidFill>
                <a:effectLst/>
                <a:latin typeface="+mj-lt"/>
                <a:ea typeface="+mn-ea"/>
                <a:cs typeface="Segoe UI" pitchFamily="34" charset="0"/>
              </a:defRPr>
            </a:lvl1pPr>
          </a:lstStyle>
          <a:p>
            <a:pPr marL="0" marR="0" lvl="0" indent="0" algn="l" defTabSz="932472" rtl="0" eaLnBrk="1" fontAlgn="base" latinLnBrk="0" hangingPunct="1">
              <a:lnSpc>
                <a:spcPct val="100000"/>
              </a:lnSpc>
              <a:spcBef>
                <a:spcPct val="0"/>
              </a:spcBef>
              <a:spcAft>
                <a:spcPct val="0"/>
              </a:spcAft>
              <a:buClrTx/>
              <a:buSzTx/>
              <a:buFontTx/>
              <a:buNone/>
              <a:tabLst/>
              <a:defRPr/>
            </a:pPr>
            <a:r>
              <a:rPr kumimoji="0" lang="en-US" sz="1000" b="0" i="0" u="none" strike="noStrike" kern="1200" cap="none" spc="0" normalizeH="0" baseline="0" noProof="0">
                <a:ln w="3175">
                  <a:noFill/>
                </a:ln>
                <a:solidFill>
                  <a:prstClr val="black"/>
                </a:solidFill>
                <a:effectLst/>
                <a:uLnTx/>
                <a:uFillTx/>
                <a:latin typeface="Segoe UI"/>
                <a:ea typeface="+mn-ea"/>
                <a:cs typeface="Segoe UI" pitchFamily="34" charset="0"/>
              </a:rPr>
              <a:t>&lt;Enter Prompt&gt;</a:t>
            </a:r>
          </a:p>
        </p:txBody>
      </p:sp>
      <p:sp>
        <p:nvSpPr>
          <p:cNvPr id="6" name="Rounded Rectangle 46">
            <a:extLst>
              <a:ext uri="{FF2B5EF4-FFF2-40B4-BE49-F238E27FC236}">
                <a16:creationId xmlns:a16="http://schemas.microsoft.com/office/drawing/2014/main" id="{67272518-C94C-00EC-3F8B-6E0F9DD77498}"/>
              </a:ext>
              <a:ext uri="{C183D7F6-B498-43B3-948B-1728B52AA6E4}">
                <adec:decorative xmlns:adec="http://schemas.microsoft.com/office/drawing/2017/decorative" val="1"/>
              </a:ext>
            </a:extLst>
          </p:cNvPr>
          <p:cNvSpPr/>
          <p:nvPr/>
        </p:nvSpPr>
        <p:spPr bwMode="auto">
          <a:xfrm>
            <a:off x="3415343" y="1434483"/>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2" name="Rounded Rectangle 46">
            <a:extLst>
              <a:ext uri="{FF2B5EF4-FFF2-40B4-BE49-F238E27FC236}">
                <a16:creationId xmlns:a16="http://schemas.microsoft.com/office/drawing/2014/main" id="{E3216103-CB60-EBA8-6330-97BEFF4A3ABA}"/>
              </a:ext>
              <a:ext uri="{C183D7F6-B498-43B3-948B-1728B52AA6E4}">
                <adec:decorative xmlns:adec="http://schemas.microsoft.com/office/drawing/2017/decorative" val="1"/>
              </a:ext>
            </a:extLst>
          </p:cNvPr>
          <p:cNvSpPr/>
          <p:nvPr/>
        </p:nvSpPr>
        <p:spPr bwMode="auto">
          <a:xfrm>
            <a:off x="7488664" y="1392600"/>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1" name="Rounded Rectangle 46">
            <a:extLst>
              <a:ext uri="{FF2B5EF4-FFF2-40B4-BE49-F238E27FC236}">
                <a16:creationId xmlns:a16="http://schemas.microsoft.com/office/drawing/2014/main" id="{5F03B7B6-0522-835E-9DB0-5230BC24A81A}"/>
              </a:ext>
              <a:ext uri="{C183D7F6-B498-43B3-948B-1728B52AA6E4}">
                <adec:decorative xmlns:adec="http://schemas.microsoft.com/office/drawing/2017/decorative" val="1"/>
              </a:ext>
            </a:extLst>
          </p:cNvPr>
          <p:cNvSpPr/>
          <p:nvPr/>
        </p:nvSpPr>
        <p:spPr bwMode="auto">
          <a:xfrm>
            <a:off x="11150047" y="1394556"/>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2" name="Rounded Rectangle 46">
            <a:extLst>
              <a:ext uri="{FF2B5EF4-FFF2-40B4-BE49-F238E27FC236}">
                <a16:creationId xmlns:a16="http://schemas.microsoft.com/office/drawing/2014/main" id="{F014A7D7-B456-CC7A-BC25-C0BD1739667E}"/>
              </a:ext>
              <a:ext uri="{C183D7F6-B498-43B3-948B-1728B52AA6E4}">
                <adec:decorative xmlns:adec="http://schemas.microsoft.com/office/drawing/2017/decorative" val="1"/>
              </a:ext>
            </a:extLst>
          </p:cNvPr>
          <p:cNvSpPr/>
          <p:nvPr/>
        </p:nvSpPr>
        <p:spPr bwMode="auto">
          <a:xfrm>
            <a:off x="3424000" y="4105156"/>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3" name="Rounded Rectangle 46">
            <a:extLst>
              <a:ext uri="{FF2B5EF4-FFF2-40B4-BE49-F238E27FC236}">
                <a16:creationId xmlns:a16="http://schemas.microsoft.com/office/drawing/2014/main" id="{3C6FF039-D7CF-6B45-F018-9CE418479890}"/>
              </a:ext>
              <a:ext uri="{C183D7F6-B498-43B3-948B-1728B52AA6E4}">
                <adec:decorative xmlns:adec="http://schemas.microsoft.com/office/drawing/2017/decorative" val="1"/>
              </a:ext>
            </a:extLst>
          </p:cNvPr>
          <p:cNvSpPr/>
          <p:nvPr/>
        </p:nvSpPr>
        <p:spPr bwMode="auto">
          <a:xfrm>
            <a:off x="7509738" y="4104795"/>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sp>
        <p:nvSpPr>
          <p:cNvPr id="14" name="Rounded Rectangle 46">
            <a:extLst>
              <a:ext uri="{FF2B5EF4-FFF2-40B4-BE49-F238E27FC236}">
                <a16:creationId xmlns:a16="http://schemas.microsoft.com/office/drawing/2014/main" id="{C8BA08F9-1479-7E39-61BE-B26483267429}"/>
              </a:ext>
              <a:ext uri="{C183D7F6-B498-43B3-948B-1728B52AA6E4}">
                <adec:decorative xmlns:adec="http://schemas.microsoft.com/office/drawing/2017/decorative" val="1"/>
              </a:ext>
            </a:extLst>
          </p:cNvPr>
          <p:cNvSpPr/>
          <p:nvPr/>
        </p:nvSpPr>
        <p:spPr bwMode="auto">
          <a:xfrm>
            <a:off x="11169830" y="4092686"/>
            <a:ext cx="534543" cy="534543"/>
          </a:xfrm>
          <a:prstGeom prst="roundRect">
            <a:avLst/>
          </a:prstGeom>
          <a:solidFill>
            <a:schemeClr val="bg1"/>
          </a:solidFill>
          <a:ln>
            <a:noFill/>
            <a:headEnd type="none" w="med" len="med"/>
            <a:tailEnd type="none" w="med" len="med"/>
          </a:ln>
          <a:effectLst>
            <a:outerShdw blurRad="127643" dist="63500" dir="2700000" algn="tl" rotWithShape="0">
              <a:prstClr val="black">
                <a:alpha val="20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pic>
        <p:nvPicPr>
          <p:cNvPr id="7" name="Graphic 6">
            <a:hlinkClick r:id="rId4"/>
            <a:extLst>
              <a:ext uri="{FF2B5EF4-FFF2-40B4-BE49-F238E27FC236}">
                <a16:creationId xmlns:a16="http://schemas.microsoft.com/office/drawing/2014/main" id="{DEEDBCEE-5471-8B94-A958-6F16069433D0}"/>
              </a:ext>
              <a:ext uri="{C183D7F6-B498-43B3-948B-1728B52AA6E4}">
                <adec:decorative xmlns:adec="http://schemas.microsoft.com/office/drawing/2017/decorative" val="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231803" y="651440"/>
            <a:ext cx="382586" cy="382585"/>
          </a:xfrm>
          <a:prstGeom prst="rect">
            <a:avLst/>
          </a:prstGeom>
        </p:spPr>
      </p:pic>
      <p:pic>
        <p:nvPicPr>
          <p:cNvPr id="17" name="Picture 16" descr="Teams logo">
            <a:extLst>
              <a:ext uri="{FF2B5EF4-FFF2-40B4-BE49-F238E27FC236}">
                <a16:creationId xmlns:a16="http://schemas.microsoft.com/office/drawing/2014/main" id="{ADCCF202-228E-6D0D-DCD9-910B82F4F29E}"/>
              </a:ext>
            </a:extLst>
          </p:cNvPr>
          <p:cNvPicPr>
            <a:picLocks noChangeAspect="1"/>
          </p:cNvPicPr>
          <p:nvPr/>
        </p:nvPicPr>
        <p:blipFill>
          <a:blip r:embed="rId6"/>
          <a:stretch>
            <a:fillRect/>
          </a:stretch>
        </p:blipFill>
        <p:spPr>
          <a:xfrm>
            <a:off x="4747396" y="651440"/>
            <a:ext cx="365760" cy="365760"/>
          </a:xfrm>
          <a:prstGeom prst="rect">
            <a:avLst/>
          </a:prstGeom>
        </p:spPr>
      </p:pic>
      <p:pic>
        <p:nvPicPr>
          <p:cNvPr id="21" name="Picture 20" descr="Outlook logo">
            <a:extLst>
              <a:ext uri="{FF2B5EF4-FFF2-40B4-BE49-F238E27FC236}">
                <a16:creationId xmlns:a16="http://schemas.microsoft.com/office/drawing/2014/main" id="{6A07EA14-18A2-82DD-6332-9DD806CF7B5A}"/>
              </a:ext>
            </a:extLst>
          </p:cNvPr>
          <p:cNvPicPr>
            <a:picLocks noChangeAspect="1"/>
          </p:cNvPicPr>
          <p:nvPr/>
        </p:nvPicPr>
        <p:blipFill>
          <a:blip r:embed="rId7"/>
          <a:stretch>
            <a:fillRect/>
          </a:stretch>
        </p:blipFill>
        <p:spPr>
          <a:xfrm>
            <a:off x="5265291" y="674429"/>
            <a:ext cx="365760" cy="365760"/>
          </a:xfrm>
          <a:prstGeom prst="rect">
            <a:avLst/>
          </a:prstGeom>
        </p:spPr>
      </p:pic>
      <p:pic>
        <p:nvPicPr>
          <p:cNvPr id="25" name="Picture 24">
            <a:extLst>
              <a:ext uri="{FF2B5EF4-FFF2-40B4-BE49-F238E27FC236}">
                <a16:creationId xmlns:a16="http://schemas.microsoft.com/office/drawing/2014/main" id="{672EF0C2-8E84-05DB-B7D8-AE69C437A76E}"/>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5790946" y="694713"/>
            <a:ext cx="415244" cy="365760"/>
          </a:xfrm>
          <a:prstGeom prst="rect">
            <a:avLst/>
          </a:prstGeom>
        </p:spPr>
      </p:pic>
      <p:pic>
        <p:nvPicPr>
          <p:cNvPr id="29" name="Picture 28" descr="Excel logo">
            <a:extLst>
              <a:ext uri="{FF2B5EF4-FFF2-40B4-BE49-F238E27FC236}">
                <a16:creationId xmlns:a16="http://schemas.microsoft.com/office/drawing/2014/main" id="{D670186A-C3A4-49EB-D8DB-4567A35CD33A}"/>
              </a:ext>
            </a:extLst>
          </p:cNvPr>
          <p:cNvPicPr>
            <a:picLocks noChangeAspect="1"/>
          </p:cNvPicPr>
          <p:nvPr/>
        </p:nvPicPr>
        <p:blipFill>
          <a:blip r:embed="rId9"/>
          <a:stretch>
            <a:fillRect/>
          </a:stretch>
        </p:blipFill>
        <p:spPr>
          <a:xfrm>
            <a:off x="6296620" y="690545"/>
            <a:ext cx="365760" cy="365760"/>
          </a:xfrm>
          <a:prstGeom prst="rect">
            <a:avLst/>
          </a:prstGeom>
        </p:spPr>
      </p:pic>
      <p:pic>
        <p:nvPicPr>
          <p:cNvPr id="33" name="Picture 32" descr="Word logo">
            <a:extLst>
              <a:ext uri="{FF2B5EF4-FFF2-40B4-BE49-F238E27FC236}">
                <a16:creationId xmlns:a16="http://schemas.microsoft.com/office/drawing/2014/main" id="{0B875770-D101-CB6E-F655-34EE0D6F152E}"/>
              </a:ext>
            </a:extLst>
          </p:cNvPr>
          <p:cNvPicPr>
            <a:picLocks noChangeAspect="1"/>
          </p:cNvPicPr>
          <p:nvPr/>
        </p:nvPicPr>
        <p:blipFill>
          <a:blip r:embed="rId10"/>
          <a:stretch>
            <a:fillRect/>
          </a:stretch>
        </p:blipFill>
        <p:spPr>
          <a:xfrm>
            <a:off x="6776551" y="694069"/>
            <a:ext cx="365760" cy="365760"/>
          </a:xfrm>
          <a:prstGeom prst="rect">
            <a:avLst/>
          </a:prstGeom>
        </p:spPr>
      </p:pic>
      <p:pic>
        <p:nvPicPr>
          <p:cNvPr id="37" name="Graphic 36">
            <a:extLst>
              <a:ext uri="{FF2B5EF4-FFF2-40B4-BE49-F238E27FC236}">
                <a16:creationId xmlns:a16="http://schemas.microsoft.com/office/drawing/2014/main" id="{405C28BF-9A05-0648-DE21-A3AFE5FFDE72}"/>
              </a:ext>
              <a:ext uri="{C183D7F6-B498-43B3-948B-1728B52AA6E4}">
                <adec:decorative xmlns:adec="http://schemas.microsoft.com/office/drawing/2017/decorative" val="1"/>
              </a:ext>
            </a:extLst>
          </p:cNvPr>
          <p:cNvPicPr>
            <a:picLocks noChangeAspect="1"/>
          </p:cNvPicPr>
          <p:nvPr/>
        </p:nvPicPr>
        <p:blipFill rotWithShape="1">
          <a:blip cstate="email">
            <a:extLst>
              <a:ext uri="{28A0092B-C50C-407E-A947-70E740481C1C}">
                <a14:useLocalDpi xmlns:a14="http://schemas.microsoft.com/office/drawing/2010/main"/>
              </a:ext>
              <a:ext uri="{96DAC541-7B7A-43D3-8B79-37D633B846F1}">
                <asvg:svgBlip xmlns:asvg="http://schemas.microsoft.com/office/drawing/2016/SVG/main" r:embed="rId11"/>
              </a:ext>
            </a:extLst>
          </a:blip>
          <a:srcRect l="8514" r="8514"/>
          <a:stretch/>
        </p:blipFill>
        <p:spPr>
          <a:xfrm>
            <a:off x="7300438" y="690545"/>
            <a:ext cx="303476" cy="365760"/>
          </a:xfrm>
          <a:prstGeom prst="rect">
            <a:avLst/>
          </a:prstGeom>
        </p:spPr>
      </p:pic>
      <p:pic>
        <p:nvPicPr>
          <p:cNvPr id="38" name="Picture 37" descr="Forms logo">
            <a:extLst>
              <a:ext uri="{FF2B5EF4-FFF2-40B4-BE49-F238E27FC236}">
                <a16:creationId xmlns:a16="http://schemas.microsoft.com/office/drawing/2014/main" id="{8EA2C2BE-675E-E1A6-89CA-BE0A571CC5CB}"/>
              </a:ext>
            </a:extLst>
          </p:cNvPr>
          <p:cNvPicPr>
            <a:picLocks noChangeAspect="1"/>
          </p:cNvPicPr>
          <p:nvPr/>
        </p:nvPicPr>
        <p:blipFill>
          <a:blip r:embed="rId12"/>
          <a:stretch>
            <a:fillRect/>
          </a:stretch>
        </p:blipFill>
        <p:spPr>
          <a:xfrm>
            <a:off x="7770718" y="715717"/>
            <a:ext cx="365760" cy="365760"/>
          </a:xfrm>
          <a:prstGeom prst="rect">
            <a:avLst/>
          </a:prstGeom>
        </p:spPr>
      </p:pic>
      <p:pic>
        <p:nvPicPr>
          <p:cNvPr id="39" name="Picture 2" descr="What will the New Microsoft Planner offer in 2024? - TPG The Project Group">
            <a:extLst>
              <a:ext uri="{FF2B5EF4-FFF2-40B4-BE49-F238E27FC236}">
                <a16:creationId xmlns:a16="http://schemas.microsoft.com/office/drawing/2014/main" id="{7F2BD236-B61B-201D-19C7-0B3FFFB047A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286314" y="716752"/>
            <a:ext cx="365760" cy="36576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9" descr="PowerPoint logo">
            <a:extLst>
              <a:ext uri="{FF2B5EF4-FFF2-40B4-BE49-F238E27FC236}">
                <a16:creationId xmlns:a16="http://schemas.microsoft.com/office/drawing/2014/main" id="{23C8B679-7561-7AC3-E2CC-2B987EC968F4}"/>
              </a:ext>
            </a:extLst>
          </p:cNvPr>
          <p:cNvPicPr>
            <a:picLocks noChangeAspect="1"/>
          </p:cNvPicPr>
          <p:nvPr/>
        </p:nvPicPr>
        <p:blipFill>
          <a:blip r:embed="rId14"/>
          <a:stretch>
            <a:fillRect/>
          </a:stretch>
        </p:blipFill>
        <p:spPr>
          <a:xfrm>
            <a:off x="8832935" y="708305"/>
            <a:ext cx="365760" cy="365760"/>
          </a:xfrm>
          <a:prstGeom prst="rect">
            <a:avLst/>
          </a:prstGeom>
        </p:spPr>
      </p:pic>
      <p:pic>
        <p:nvPicPr>
          <p:cNvPr id="41" name="Picture 40">
            <a:extLst>
              <a:ext uri="{FF2B5EF4-FFF2-40B4-BE49-F238E27FC236}">
                <a16:creationId xmlns:a16="http://schemas.microsoft.com/office/drawing/2014/main" id="{219A4AA0-4810-1FB2-91E3-2F92E7C8054E}"/>
              </a:ext>
            </a:extLst>
          </p:cNvPr>
          <p:cNvPicPr>
            <a:picLocks noChangeAspect="1"/>
          </p:cNvPicPr>
          <p:nvPr/>
        </p:nvPicPr>
        <p:blipFill rotWithShape="1">
          <a:blip r:embed="rId15" cstate="screen">
            <a:extLst>
              <a:ext uri="{28A0092B-C50C-407E-A947-70E740481C1C}">
                <a14:useLocalDpi xmlns:a14="http://schemas.microsoft.com/office/drawing/2010/main"/>
              </a:ext>
            </a:extLst>
          </a:blip>
          <a:srcRect l="-14987" t="-14987" r="-14987" b="-14987"/>
          <a:stretch/>
        </p:blipFill>
        <p:spPr>
          <a:xfrm>
            <a:off x="9218829" y="578557"/>
            <a:ext cx="640080" cy="640080"/>
          </a:xfrm>
          <a:prstGeom prst="rect">
            <a:avLst/>
          </a:prstGeom>
        </p:spPr>
      </p:pic>
      <p:pic>
        <p:nvPicPr>
          <p:cNvPr id="42" name="Picture 41">
            <a:extLst>
              <a:ext uri="{FF2B5EF4-FFF2-40B4-BE49-F238E27FC236}">
                <a16:creationId xmlns:a16="http://schemas.microsoft.com/office/drawing/2014/main" id="{E62A1A0A-FDFF-1749-DDA7-F55AE136B598}"/>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9826845" y="593328"/>
            <a:ext cx="640080" cy="640080"/>
          </a:xfrm>
          <a:prstGeom prst="rect">
            <a:avLst/>
          </a:prstGeom>
        </p:spPr>
      </p:pic>
    </p:spTree>
    <p:extLst>
      <p:ext uri="{BB962C8B-B14F-4D97-AF65-F5344CB8AC3E}">
        <p14:creationId xmlns:p14="http://schemas.microsoft.com/office/powerpoint/2010/main" val="2356862959"/>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28C542-374D-3BC0-AC8D-3980C410D5FB}"/>
            </a:ext>
          </a:extLst>
        </p:cNvPr>
        <p:cNvGrpSpPr/>
        <p:nvPr/>
      </p:nvGrpSpPr>
      <p:grpSpPr>
        <a:xfrm>
          <a:off x="0" y="0"/>
          <a:ext cx="0" cy="0"/>
          <a:chOff x="0" y="0"/>
          <a:chExt cx="0" cy="0"/>
        </a:xfrm>
      </p:grpSpPr>
      <p:grpSp>
        <p:nvGrpSpPr>
          <p:cNvPr id="7" name="Group 6">
            <a:extLst>
              <a:ext uri="{FF2B5EF4-FFF2-40B4-BE49-F238E27FC236}">
                <a16:creationId xmlns:a16="http://schemas.microsoft.com/office/drawing/2014/main" id="{73CDC8E3-31C4-E7F3-1226-11BAE27CFB12}"/>
              </a:ext>
              <a:ext uri="{C183D7F6-B498-43B3-948B-1728B52AA6E4}">
                <adec:decorative xmlns:adec="http://schemas.microsoft.com/office/drawing/2017/decorative" val="1"/>
              </a:ext>
            </a:extLst>
          </p:cNvPr>
          <p:cNvGrpSpPr>
            <a:grpSpLocks noGrp="1" noUngrp="1" noRot="1" noMove="1" noResize="1"/>
          </p:cNvGrpSpPr>
          <p:nvPr/>
        </p:nvGrpSpPr>
        <p:grpSpPr>
          <a:xfrm>
            <a:off x="0" y="59417"/>
            <a:ext cx="12296446" cy="6858000"/>
            <a:chOff x="0" y="0"/>
            <a:chExt cx="12296446" cy="6858000"/>
          </a:xfrm>
        </p:grpSpPr>
        <p:grpSp>
          <p:nvGrpSpPr>
            <p:cNvPr id="12" name="Group 11">
              <a:extLst>
                <a:ext uri="{FF2B5EF4-FFF2-40B4-BE49-F238E27FC236}">
                  <a16:creationId xmlns:a16="http://schemas.microsoft.com/office/drawing/2014/main" id="{E4A66549-D2A0-8E54-9C26-8116F08D4913}"/>
                </a:ext>
              </a:extLst>
            </p:cNvPr>
            <p:cNvGrpSpPr>
              <a:grpSpLocks noGrp="1" noUngrp="1" noRot="1" noMove="1" noResize="1"/>
            </p:cNvGrpSpPr>
            <p:nvPr userDrawn="1"/>
          </p:nvGrpSpPr>
          <p:grpSpPr>
            <a:xfrm>
              <a:off x="0" y="0"/>
              <a:ext cx="12192000" cy="6858000"/>
              <a:chOff x="0" y="0"/>
              <a:chExt cx="12192000" cy="6858000"/>
            </a:xfrm>
          </p:grpSpPr>
          <p:grpSp>
            <p:nvGrpSpPr>
              <p:cNvPr id="25" name="Group 24">
                <a:extLst>
                  <a:ext uri="{FF2B5EF4-FFF2-40B4-BE49-F238E27FC236}">
                    <a16:creationId xmlns:a16="http://schemas.microsoft.com/office/drawing/2014/main" id="{CCA27D01-AEB7-3F73-E9B6-9C6281B1D8F8}"/>
                  </a:ext>
                </a:extLst>
              </p:cNvPr>
              <p:cNvGrpSpPr>
                <a:grpSpLocks noGrp="1" noUngrp="1" noRot="1" noMove="1" noResize="1"/>
              </p:cNvGrpSpPr>
              <p:nvPr userDrawn="1"/>
            </p:nvGrpSpPr>
            <p:grpSpPr>
              <a:xfrm>
                <a:off x="3689874" y="0"/>
                <a:ext cx="8502126" cy="6858000"/>
                <a:chOff x="6892376" y="0"/>
                <a:chExt cx="5299623" cy="6858000"/>
              </a:xfrm>
            </p:grpSpPr>
            <p:pic>
              <p:nvPicPr>
                <p:cNvPr id="27" name="Picture 26">
                  <a:extLst>
                    <a:ext uri="{FF2B5EF4-FFF2-40B4-BE49-F238E27FC236}">
                      <a16:creationId xmlns:a16="http://schemas.microsoft.com/office/drawing/2014/main" id="{D31C55E0-9E0A-4E9D-FB8B-425DA54D0E1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nvPicPr>
              <p:blipFill rotWithShape="1">
                <a:blip r:embed="rId3" cstate="email">
                  <a:extLst>
                    <a:ext uri="{BEBA8EAE-BF5A-486C-A8C5-ECC9F3942E4B}">
                      <a14:imgProps xmlns:a14="http://schemas.microsoft.com/office/drawing/2010/main">
                        <a14:imgLayer r:embed="rId4">
                          <a14:imgEffect>
                            <a14:sharpenSoften amount="-100000"/>
                          </a14:imgEffect>
                        </a14:imgLayer>
                      </a14:imgProps>
                    </a:ext>
                    <a:ext uri="{28A0092B-C50C-407E-A947-70E740481C1C}">
                      <a14:useLocalDpi xmlns:a14="http://schemas.microsoft.com/office/drawing/2010/main"/>
                    </a:ext>
                  </a:extLst>
                </a:blip>
                <a:srcRect l="16919" t="4793" r="55136" b="5416"/>
                <a:stretch/>
              </p:blipFill>
              <p:spPr>
                <a:xfrm>
                  <a:off x="7347856" y="0"/>
                  <a:ext cx="4844143" cy="6858000"/>
                </a:xfrm>
                <a:prstGeom prst="rect">
                  <a:avLst/>
                </a:prstGeom>
              </p:spPr>
            </p:pic>
            <p:sp>
              <p:nvSpPr>
                <p:cNvPr id="28" name="Rectangle 27">
                  <a:extLst>
                    <a:ext uri="{FF2B5EF4-FFF2-40B4-BE49-F238E27FC236}">
                      <a16:creationId xmlns:a16="http://schemas.microsoft.com/office/drawing/2014/main" id="{4EBF4508-938B-1506-4D13-DBE8B33B2EE6}"/>
                    </a:ext>
                    <a:ext uri="{C183D7F6-B498-43B3-948B-1728B52AA6E4}">
                      <adec:decorative xmlns:adec="http://schemas.microsoft.com/office/drawing/2017/decorative" val="1"/>
                    </a:ext>
                  </a:extLst>
                </p:cNvPr>
                <p:cNvSpPr>
                  <a:spLocks noGrp="1" noRot="1" noMove="1" noResize="1" noEditPoints="1" noAdjustHandles="1" noChangeArrowheads="1" noChangeShapeType="1"/>
                </p:cNvSpPr>
                <p:nvPr/>
              </p:nvSpPr>
              <p:spPr bwMode="auto">
                <a:xfrm>
                  <a:off x="6892376" y="0"/>
                  <a:ext cx="3173184" cy="6858000"/>
                </a:xfrm>
                <a:prstGeom prst="rect">
                  <a:avLst/>
                </a:prstGeom>
                <a:gradFill flip="none" rotWithShape="1">
                  <a:gsLst>
                    <a:gs pos="19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26" name="Rectangle 25">
                <a:extLst>
                  <a:ext uri="{FF2B5EF4-FFF2-40B4-BE49-F238E27FC236}">
                    <a16:creationId xmlns:a16="http://schemas.microsoft.com/office/drawing/2014/main" id="{5C6EBDE3-41ED-011E-443F-9B75CF73394B}"/>
                  </a:ext>
                </a:extLst>
              </p:cNvPr>
              <p:cNvSpPr>
                <a:spLocks noGrp="1" noRot="1" noMove="1" noResize="1" noEditPoints="1" noAdjustHandles="1" noChangeArrowheads="1" noChangeShapeType="1"/>
              </p:cNvSpPr>
              <p:nvPr userDrawn="1"/>
            </p:nvSpPr>
            <p:spPr bwMode="auto">
              <a:xfrm>
                <a:off x="0" y="0"/>
                <a:ext cx="6508376" cy="6858000"/>
              </a:xfrm>
              <a:prstGeom prst="rect">
                <a:avLst/>
              </a:prstGeom>
              <a:gradFill flip="none" rotWithShape="1">
                <a:gsLst>
                  <a:gs pos="66000">
                    <a:schemeClr val="bg1"/>
                  </a:gs>
                  <a:gs pos="100000">
                    <a:schemeClr val="bg1">
                      <a:alpha val="0"/>
                    </a:schemeClr>
                  </a:gs>
                </a:gsLst>
                <a:lin ang="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pic>
          <p:nvPicPr>
            <p:cNvPr id="16" name="Picture 15" descr="Background pattern&#10;&#10;Description automatically generated">
              <a:extLst>
                <a:ext uri="{FF2B5EF4-FFF2-40B4-BE49-F238E27FC236}">
                  <a16:creationId xmlns:a16="http://schemas.microsoft.com/office/drawing/2014/main" id="{B936D1C3-FCE0-B1D6-941B-F59E8AC9FEFC}"/>
                </a:ext>
              </a:extLst>
            </p:cNvPr>
            <p:cNvPicPr>
              <a:picLocks noGrp="1" noRot="1" noChangeAspect="1" noMove="1" noResize="1" noEditPoints="1" noAdjustHandles="1" noChangeArrowheads="1" noChangeShapeType="1" noCrop="1"/>
            </p:cNvPicPr>
            <p:nvPr userDrawn="1"/>
          </p:nvPicPr>
          <p:blipFill>
            <a:blip r:embed="rId5" cstate="email">
              <a:alphaModFix amt="50000"/>
              <a:extLst>
                <a:ext uri="{BEBA8EAE-BF5A-486C-A8C5-ECC9F3942E4B}">
                  <a14:imgProps xmlns:a14="http://schemas.microsoft.com/office/drawing/2010/main">
                    <a14:imgLayer r:embed="rId6">
                      <a14:imgEffect>
                        <a14:brightnessContrast bright="-5000"/>
                      </a14:imgEffect>
                    </a14:imgLayer>
                  </a14:imgProps>
                </a:ex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3" name="Rectangle 22">
              <a:extLst>
                <a:ext uri="{FF2B5EF4-FFF2-40B4-BE49-F238E27FC236}">
                  <a16:creationId xmlns:a16="http://schemas.microsoft.com/office/drawing/2014/main" id="{78ED0A40-7A1C-72A6-3C5F-41949E37954A}"/>
                </a:ext>
              </a:extLst>
            </p:cNvPr>
            <p:cNvSpPr>
              <a:spLocks noGrp="1" noRot="1" noMove="1" noResize="1" noEditPoints="1" noAdjustHandles="1" noChangeArrowheads="1" noChangeShapeType="1"/>
            </p:cNvSpPr>
            <p:nvPr userDrawn="1"/>
          </p:nvSpPr>
          <p:spPr bwMode="auto">
            <a:xfrm>
              <a:off x="0" y="0"/>
              <a:ext cx="12296446" cy="6858000"/>
            </a:xfrm>
            <a:prstGeom prst="rect">
              <a:avLst/>
            </a:prstGeom>
            <a:gradFill>
              <a:gsLst>
                <a:gs pos="0">
                  <a:schemeClr val="bg1"/>
                </a:gs>
                <a:gs pos="38000">
                  <a:schemeClr val="bg1">
                    <a:alpha val="0"/>
                  </a:schemeClr>
                </a:gs>
              </a:gsLst>
              <a:lin ang="2400000" scaled="0"/>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Segoe UI" pitchFamily="34" charset="0"/>
                <a:cs typeface="Segoe UI" pitchFamily="34" charset="0"/>
              </a:endParaRPr>
            </a:p>
          </p:txBody>
        </p:sp>
      </p:grpSp>
      <p:sp>
        <p:nvSpPr>
          <p:cNvPr id="30" name="Rectangle: Rounded Corners 29">
            <a:extLst>
              <a:ext uri="{FF2B5EF4-FFF2-40B4-BE49-F238E27FC236}">
                <a16:creationId xmlns:a16="http://schemas.microsoft.com/office/drawing/2014/main" id="{DE89E1DE-71EA-4705-F19F-755D7F05B484}"/>
              </a:ext>
              <a:ext uri="{C183D7F6-B498-43B3-948B-1728B52AA6E4}">
                <adec:decorative xmlns:adec="http://schemas.microsoft.com/office/drawing/2017/decorative" val="1"/>
              </a:ext>
            </a:extLst>
          </p:cNvPr>
          <p:cNvSpPr/>
          <p:nvPr/>
        </p:nvSpPr>
        <p:spPr bwMode="auto">
          <a:xfrm>
            <a:off x="8025585" y="1042583"/>
            <a:ext cx="3771902" cy="5623078"/>
          </a:xfrm>
          <a:prstGeom prst="roundRect">
            <a:avLst>
              <a:gd name="adj" fmla="val 2882"/>
            </a:avLst>
          </a:prstGeom>
          <a:solidFill>
            <a:schemeClr val="bg1">
              <a:alpha val="50000"/>
            </a:scheme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15" name="Title 2">
            <a:extLst>
              <a:ext uri="{FF2B5EF4-FFF2-40B4-BE49-F238E27FC236}">
                <a16:creationId xmlns:a16="http://schemas.microsoft.com/office/drawing/2014/main" id="{EB6E46BF-B53D-9BBF-B812-D9F8C4AC013C}"/>
              </a:ext>
            </a:extLst>
          </p:cNvPr>
          <p:cNvSpPr>
            <a:spLocks noGrp="1"/>
          </p:cNvSpPr>
          <p:nvPr>
            <p:ph type="title"/>
          </p:nvPr>
        </p:nvSpPr>
        <p:spPr>
          <a:xfrm>
            <a:off x="485850" y="201183"/>
            <a:ext cx="11018520" cy="430887"/>
          </a:xfrm>
        </p:spPr>
        <p:txBody>
          <a:bodyPr>
            <a:noAutofit/>
          </a:bodyPr>
          <a:lstStyle/>
          <a:p>
            <a:r>
              <a:rPr lang="en-US" sz="3200">
                <a:gradFill flip="none" rotWithShape="1">
                  <a:gsLst>
                    <a:gs pos="50000">
                      <a:srgbClr val="8661C5"/>
                    </a:gs>
                    <a:gs pos="0">
                      <a:srgbClr val="3E76D4"/>
                    </a:gs>
                    <a:gs pos="100000">
                      <a:srgbClr val="C73ECC"/>
                    </a:gs>
                  </a:gsLst>
                  <a:lin ang="2700000" scaled="1"/>
                  <a:tileRect/>
                </a:gradFill>
                <a:cs typeface="+mn-cs"/>
              </a:rPr>
              <a:t>Agent name</a:t>
            </a:r>
            <a:endParaRPr lang="en-US" sz="3200"/>
          </a:p>
        </p:txBody>
      </p:sp>
      <p:sp>
        <p:nvSpPr>
          <p:cNvPr id="3" name="Rectangle: Rounded Corners 2">
            <a:extLst>
              <a:ext uri="{FF2B5EF4-FFF2-40B4-BE49-F238E27FC236}">
                <a16:creationId xmlns:a16="http://schemas.microsoft.com/office/drawing/2014/main" id="{EA71A536-E7B0-DAB5-9C4A-362ADDC6B775}"/>
              </a:ext>
              <a:ext uri="{C183D7F6-B498-43B3-948B-1728B52AA6E4}">
                <adec:decorative xmlns:adec="http://schemas.microsoft.com/office/drawing/2017/decorative" val="1"/>
              </a:ext>
            </a:extLst>
          </p:cNvPr>
          <p:cNvSpPr/>
          <p:nvPr/>
        </p:nvSpPr>
        <p:spPr bwMode="auto">
          <a:xfrm>
            <a:off x="340535" y="1042583"/>
            <a:ext cx="7394539" cy="5623078"/>
          </a:xfrm>
          <a:prstGeom prst="roundRect">
            <a:avLst>
              <a:gd name="adj" fmla="val 2882"/>
            </a:avLst>
          </a:prstGeom>
          <a:solidFill>
            <a:schemeClr val="bg1">
              <a:alpha val="50000"/>
            </a:scheme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endParaRPr kumimoji="0" lang="en-US" sz="1300" b="0" i="0" u="none" strike="noStrike" kern="1200" cap="none" spc="0" normalizeH="0" baseline="0" noProof="0">
              <a:ln>
                <a:noFill/>
              </a:ln>
              <a:solidFill>
                <a:srgbClr val="000000"/>
              </a:solidFill>
              <a:effectLst/>
              <a:uLnTx/>
              <a:uFillTx/>
              <a:latin typeface="Segoe UI" panose="020B0502040204020203" pitchFamily="34" charset="0"/>
              <a:ea typeface="+mn-ea"/>
              <a:cs typeface="+mn-cs"/>
            </a:endParaRPr>
          </a:p>
        </p:txBody>
      </p:sp>
      <p:sp>
        <p:nvSpPr>
          <p:cNvPr id="68" name="Rectangle: Rounded Corners 67">
            <a:extLst>
              <a:ext uri="{FF2B5EF4-FFF2-40B4-BE49-F238E27FC236}">
                <a16:creationId xmlns:a16="http://schemas.microsoft.com/office/drawing/2014/main" id="{25145BAB-3F85-A28D-1283-36C107547B82}"/>
              </a:ext>
              <a:ext uri="{C183D7F6-B498-43B3-948B-1728B52AA6E4}">
                <adec:decorative xmlns:adec="http://schemas.microsoft.com/office/drawing/2017/decorative" val="1"/>
              </a:ext>
            </a:extLst>
          </p:cNvPr>
          <p:cNvSpPr/>
          <p:nvPr/>
        </p:nvSpPr>
        <p:spPr bwMode="auto">
          <a:xfrm>
            <a:off x="6974896" y="351178"/>
            <a:ext cx="4822591" cy="430887"/>
          </a:xfrm>
          <a:prstGeom prst="roundRect">
            <a:avLst>
              <a:gd name="adj" fmla="val 19747"/>
            </a:avLst>
          </a:prstGeom>
          <a:solidFill>
            <a:srgbClr val="230046">
              <a:alpha val="80000"/>
            </a:srgbClr>
          </a:solidFill>
          <a:ln w="9525">
            <a:solidFill>
              <a:schemeClr val="bg1">
                <a:alpha val="46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60" tIns="137160" rIns="137160" bIns="91440" numCol="1" spcCol="0" rtlCol="0" fromWordArt="0" anchor="t" anchorCtr="0" forceAA="0" compatLnSpc="1">
            <a:prstTxWarp prst="textNoShape">
              <a:avLst/>
            </a:prstTxWarp>
            <a:noAutofit/>
          </a:bodyPr>
          <a:lstStyle/>
          <a:p>
            <a:pPr marL="0" marR="0" lvl="0" indent="0" algn="l" defTabSz="1280160" rtl="0" eaLnBrk="1" fontAlgn="auto" latinLnBrk="0" hangingPunct="1">
              <a:lnSpc>
                <a:spcPct val="90000"/>
              </a:lnSpc>
              <a:spcBef>
                <a:spcPts val="600"/>
              </a:spcBef>
              <a:spcAft>
                <a:spcPts val="600"/>
              </a:spcAft>
              <a:buClrTx/>
              <a:buSzTx/>
              <a:buFontTx/>
              <a:buNone/>
              <a:tabLst/>
              <a:defRPr/>
            </a:pPr>
            <a:endParaRPr kumimoji="0" lang="en-US" sz="1000" b="0" i="0" u="none" strike="noStrike" kern="1200" cap="none" spc="0" normalizeH="0" baseline="0" noProof="0">
              <a:ln>
                <a:noFill/>
              </a:ln>
              <a:solidFill>
                <a:srgbClr val="080808"/>
              </a:solidFill>
              <a:effectLst/>
              <a:uLnTx/>
              <a:uFillTx/>
              <a:latin typeface="Segoe UI"/>
              <a:ea typeface="+mn-ea"/>
              <a:cs typeface="Segoe UI" pitchFamily="34" charset="0"/>
            </a:endParaRPr>
          </a:p>
        </p:txBody>
      </p:sp>
      <p:sp>
        <p:nvSpPr>
          <p:cNvPr id="69" name="TextBox 68">
            <a:extLst>
              <a:ext uri="{FF2B5EF4-FFF2-40B4-BE49-F238E27FC236}">
                <a16:creationId xmlns:a16="http://schemas.microsoft.com/office/drawing/2014/main" id="{1FC6F848-3C72-DD92-C68F-F1EDD0FD25CC}"/>
              </a:ext>
            </a:extLst>
          </p:cNvPr>
          <p:cNvSpPr txBox="1"/>
          <p:nvPr/>
        </p:nvSpPr>
        <p:spPr>
          <a:xfrm>
            <a:off x="6974897" y="437355"/>
            <a:ext cx="4801688" cy="258532"/>
          </a:xfrm>
          <a:prstGeom prst="rect">
            <a:avLst/>
          </a:prstGeom>
          <a:noFill/>
        </p:spPr>
        <p:txBody>
          <a:bodyPr wrap="square">
            <a:spAutoFit/>
          </a:bodyPr>
          <a:lstStyle/>
          <a:p>
            <a:pPr marL="0" marR="0" lvl="0" indent="0" algn="ctr" defTabSz="914102" rtl="0" eaLnBrk="1" fontAlgn="base" latinLnBrk="0" hangingPunct="1">
              <a:lnSpc>
                <a:spcPct val="90000"/>
              </a:lnSpc>
              <a:spcBef>
                <a:spcPct val="0"/>
              </a:spcBef>
              <a:spcAft>
                <a:spcPct val="0"/>
              </a:spcAft>
              <a:buClrTx/>
              <a:buSzTx/>
              <a:buFontTx/>
              <a:buNone/>
              <a:tabLst/>
              <a:defRPr/>
            </a:pPr>
            <a:r>
              <a:rPr kumimoji="0" lang="en-US" sz="1200" b="0" i="0" strike="noStrike" kern="1200" cap="none" spc="0" normalizeH="0" baseline="0" noProof="0">
                <a:ln>
                  <a:noFill/>
                </a:ln>
                <a:solidFill>
                  <a:schemeClr val="bg1"/>
                </a:solidFill>
                <a:effectLst/>
                <a:uLnTx/>
                <a:uFillTx/>
                <a:latin typeface="Segoe UI Semibold"/>
                <a:ea typeface="+mn-ea"/>
                <a:cs typeface="Segoe UI" panose="020B0502040204020203" pitchFamily="34" charset="0"/>
              </a:rPr>
              <a:t>Did you create an agent?  Use this form to share the configuration</a:t>
            </a:r>
            <a:endParaRPr kumimoji="0" lang="en-US" sz="1200" b="0" i="0" strike="noStrike" kern="1200" cap="none" spc="0" normalizeH="0" baseline="0" noProof="0">
              <a:ln>
                <a:noFill/>
              </a:ln>
              <a:solidFill>
                <a:schemeClr val="bg1"/>
              </a:solidFill>
              <a:effectLst/>
              <a:uLnTx/>
              <a:uFillTx/>
              <a:latin typeface="Segoe UI Semibold"/>
              <a:cs typeface="Segoe UI" panose="020B0502040204020203" pitchFamily="34" charset="0"/>
            </a:endParaRPr>
          </a:p>
        </p:txBody>
      </p:sp>
      <p:sp>
        <p:nvSpPr>
          <p:cNvPr id="24" name="TextBox 23">
            <a:extLst>
              <a:ext uri="{FF2B5EF4-FFF2-40B4-BE49-F238E27FC236}">
                <a16:creationId xmlns:a16="http://schemas.microsoft.com/office/drawing/2014/main" id="{D1EA12F8-95EF-B585-2835-A285AEDFF3D9}"/>
              </a:ext>
            </a:extLst>
          </p:cNvPr>
          <p:cNvSpPr txBox="1"/>
          <p:nvPr/>
        </p:nvSpPr>
        <p:spPr>
          <a:xfrm>
            <a:off x="534230" y="1157777"/>
            <a:ext cx="1467125"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Agent Instructions</a:t>
            </a:r>
          </a:p>
        </p:txBody>
      </p:sp>
      <p:sp>
        <p:nvSpPr>
          <p:cNvPr id="36" name="Rectangle: Rounded Corners 35">
            <a:extLst>
              <a:ext uri="{FF2B5EF4-FFF2-40B4-BE49-F238E27FC236}">
                <a16:creationId xmlns:a16="http://schemas.microsoft.com/office/drawing/2014/main" id="{40A7A9A9-EA9E-3B80-7E7A-9BAB576DBBA9}"/>
              </a:ext>
              <a:ext uri="{C183D7F6-B498-43B3-948B-1728B52AA6E4}">
                <adec:decorative xmlns:adec="http://schemas.microsoft.com/office/drawing/2017/decorative" val="0"/>
              </a:ext>
            </a:extLst>
          </p:cNvPr>
          <p:cNvSpPr/>
          <p:nvPr/>
        </p:nvSpPr>
        <p:spPr bwMode="auto">
          <a:xfrm>
            <a:off x="565693" y="1515078"/>
            <a:ext cx="6979711" cy="4986622"/>
          </a:xfrm>
          <a:prstGeom prst="roundRect">
            <a:avLst>
              <a:gd name="adj" fmla="val 2609"/>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0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Instructions for the agent. </a:t>
            </a:r>
            <a:r>
              <a:rPr kumimoji="0" lang="en-GB" sz="10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Directs the behaviour of the copilot, including its tasks and how it completes them.</a:t>
            </a:r>
          </a:p>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00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If your instructions are too long for this text box please make the text smaller and/or duplicate this slide.</a:t>
            </a:r>
          </a:p>
        </p:txBody>
      </p:sp>
      <p:sp>
        <p:nvSpPr>
          <p:cNvPr id="52" name="TextBox 51">
            <a:extLst>
              <a:ext uri="{FF2B5EF4-FFF2-40B4-BE49-F238E27FC236}">
                <a16:creationId xmlns:a16="http://schemas.microsoft.com/office/drawing/2014/main" id="{395AF163-9088-F740-32AC-6980EAF37094}"/>
              </a:ext>
            </a:extLst>
          </p:cNvPr>
          <p:cNvSpPr txBox="1"/>
          <p:nvPr/>
        </p:nvSpPr>
        <p:spPr>
          <a:xfrm>
            <a:off x="8209954" y="1218745"/>
            <a:ext cx="2082322"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Agent Description</a:t>
            </a:r>
          </a:p>
        </p:txBody>
      </p:sp>
      <p:sp>
        <p:nvSpPr>
          <p:cNvPr id="45" name="Rectangle: Rounded Corners 44">
            <a:extLst>
              <a:ext uri="{FF2B5EF4-FFF2-40B4-BE49-F238E27FC236}">
                <a16:creationId xmlns:a16="http://schemas.microsoft.com/office/drawing/2014/main" id="{4DEB3A92-9F61-AD37-B8E6-14EEB882E526}"/>
              </a:ext>
              <a:ext uri="{C183D7F6-B498-43B3-948B-1728B52AA6E4}">
                <adec:decorative xmlns:adec="http://schemas.microsoft.com/office/drawing/2017/decorative" val="0"/>
              </a:ext>
            </a:extLst>
          </p:cNvPr>
          <p:cNvSpPr/>
          <p:nvPr/>
        </p:nvSpPr>
        <p:spPr bwMode="auto">
          <a:xfrm>
            <a:off x="8240626" y="1564727"/>
            <a:ext cx="3350182" cy="1038751"/>
          </a:xfrm>
          <a:prstGeom prst="roundRect">
            <a:avLst>
              <a:gd name="adj" fmla="val 4085"/>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05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Description</a:t>
            </a:r>
          </a:p>
        </p:txBody>
      </p:sp>
      <p:sp>
        <p:nvSpPr>
          <p:cNvPr id="31" name="TextBox 30">
            <a:extLst>
              <a:ext uri="{FF2B5EF4-FFF2-40B4-BE49-F238E27FC236}">
                <a16:creationId xmlns:a16="http://schemas.microsoft.com/office/drawing/2014/main" id="{69E9524F-CC84-F999-F342-90A4EFAD7B21}"/>
              </a:ext>
            </a:extLst>
          </p:cNvPr>
          <p:cNvSpPr txBox="1"/>
          <p:nvPr/>
        </p:nvSpPr>
        <p:spPr>
          <a:xfrm>
            <a:off x="8209954" y="2779640"/>
            <a:ext cx="2082322"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Knowledge</a:t>
            </a:r>
          </a:p>
        </p:txBody>
      </p:sp>
      <p:sp>
        <p:nvSpPr>
          <p:cNvPr id="33" name="Rectangle: Rounded Corners 32">
            <a:extLst>
              <a:ext uri="{FF2B5EF4-FFF2-40B4-BE49-F238E27FC236}">
                <a16:creationId xmlns:a16="http://schemas.microsoft.com/office/drawing/2014/main" id="{017BA037-AC3B-709D-CC51-E75FEB13BFF3}"/>
              </a:ext>
              <a:ext uri="{C183D7F6-B498-43B3-948B-1728B52AA6E4}">
                <adec:decorative xmlns:adec="http://schemas.microsoft.com/office/drawing/2017/decorative" val="0"/>
              </a:ext>
            </a:extLst>
          </p:cNvPr>
          <p:cNvSpPr/>
          <p:nvPr/>
        </p:nvSpPr>
        <p:spPr bwMode="auto">
          <a:xfrm>
            <a:off x="8240626" y="3125622"/>
            <a:ext cx="3350182" cy="1038751"/>
          </a:xfrm>
          <a:prstGeom prst="roundRect">
            <a:avLst>
              <a:gd name="adj" fmla="val 4085"/>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05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No need to add the exact URL but list any information used for the agent.  </a:t>
            </a:r>
            <a:br>
              <a:rPr kumimoji="0" lang="en-US" sz="105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br>
            <a:br>
              <a:rPr kumimoji="0" lang="en-US" sz="105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br>
            <a:r>
              <a:rPr kumimoji="0" lang="en-US" sz="105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e.g. HR SharePoint site with policies</a:t>
            </a:r>
            <a:br>
              <a:rPr kumimoji="0" lang="en-US" sz="105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br>
            <a:r>
              <a:rPr kumimoji="0" lang="en-US" sz="105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e.g. ServiceNow IT tickets data from connector</a:t>
            </a:r>
          </a:p>
        </p:txBody>
      </p:sp>
      <p:sp>
        <p:nvSpPr>
          <p:cNvPr id="55" name="Rectangle: Rounded Corners 54">
            <a:extLst>
              <a:ext uri="{FF2B5EF4-FFF2-40B4-BE49-F238E27FC236}">
                <a16:creationId xmlns:a16="http://schemas.microsoft.com/office/drawing/2014/main" id="{35DBB2EA-5C69-31B5-F40B-6F7B1977777F}"/>
              </a:ext>
              <a:ext uri="{C183D7F6-B498-43B3-948B-1728B52AA6E4}">
                <adec:decorative xmlns:adec="http://schemas.microsoft.com/office/drawing/2017/decorative" val="1"/>
              </a:ext>
            </a:extLst>
          </p:cNvPr>
          <p:cNvSpPr/>
          <p:nvPr/>
        </p:nvSpPr>
        <p:spPr bwMode="auto">
          <a:xfrm>
            <a:off x="8240626" y="4254523"/>
            <a:ext cx="3350182" cy="342702"/>
          </a:xfrm>
          <a:prstGeom prst="roundRect">
            <a:avLst>
              <a:gd name="adj" fmla="val 4085"/>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r" defTabSz="914400" rtl="0" eaLnBrk="1" fontAlgn="auto" latinLnBrk="0" hangingPunct="1">
              <a:lnSpc>
                <a:spcPct val="100000"/>
              </a:lnSpc>
              <a:spcBef>
                <a:spcPts val="600"/>
              </a:spcBef>
              <a:spcAft>
                <a:spcPts val="0"/>
              </a:spcAft>
              <a:buClrTx/>
              <a:buSzPct val="100000"/>
              <a:buFontTx/>
              <a:buNone/>
              <a:tabLst/>
              <a:defRPr/>
            </a:pPr>
            <a:r>
              <a:rPr kumimoji="0" lang="en-US" sz="105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Yes/No</a:t>
            </a:r>
          </a:p>
        </p:txBody>
      </p:sp>
      <p:sp>
        <p:nvSpPr>
          <p:cNvPr id="61" name="TextBox 60">
            <a:extLst>
              <a:ext uri="{FF2B5EF4-FFF2-40B4-BE49-F238E27FC236}">
                <a16:creationId xmlns:a16="http://schemas.microsoft.com/office/drawing/2014/main" id="{B8B6D095-7B18-20D8-1887-FC386791B29B}"/>
              </a:ext>
              <a:ext uri="{C183D7F6-B498-43B3-948B-1728B52AA6E4}">
                <adec:decorative xmlns:adec="http://schemas.microsoft.com/office/drawing/2017/decorative" val="0"/>
              </a:ext>
            </a:extLst>
          </p:cNvPr>
          <p:cNvSpPr txBox="1"/>
          <p:nvPr/>
        </p:nvSpPr>
        <p:spPr>
          <a:xfrm>
            <a:off x="8276125" y="4296608"/>
            <a:ext cx="2082322"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Web Content?</a:t>
            </a:r>
          </a:p>
        </p:txBody>
      </p:sp>
      <p:sp>
        <p:nvSpPr>
          <p:cNvPr id="62" name="TextBox 61">
            <a:extLst>
              <a:ext uri="{FF2B5EF4-FFF2-40B4-BE49-F238E27FC236}">
                <a16:creationId xmlns:a16="http://schemas.microsoft.com/office/drawing/2014/main" id="{6536A69B-194F-6F32-D2A4-DA2D2427D103}"/>
              </a:ext>
            </a:extLst>
          </p:cNvPr>
          <p:cNvSpPr txBox="1"/>
          <p:nvPr/>
        </p:nvSpPr>
        <p:spPr>
          <a:xfrm>
            <a:off x="8245453" y="4801557"/>
            <a:ext cx="2082322" cy="258532"/>
          </a:xfrm>
          <a:prstGeom prst="rect">
            <a:avLst/>
          </a:prstGeom>
          <a:noFill/>
        </p:spPr>
        <p:txBody>
          <a:bodyPr wrap="square">
            <a:spAutoFit/>
          </a:bodyPr>
          <a:lstStyle/>
          <a:p>
            <a:pPr marL="0" marR="0" lvl="0" indent="0" algn="l" defTabSz="914102" rtl="0" eaLnBrk="1" fontAlgn="base" latinLnBrk="0" hangingPunct="1">
              <a:lnSpc>
                <a:spcPct val="90000"/>
              </a:lnSpc>
              <a:spcBef>
                <a:spcPct val="0"/>
              </a:spcBef>
              <a:spcAft>
                <a:spcPct val="0"/>
              </a:spcAft>
              <a:buClrTx/>
              <a:buSzTx/>
              <a:buFontTx/>
              <a:buNone/>
              <a:tabLst/>
              <a:defRPr/>
            </a:pPr>
            <a:r>
              <a:rPr kumimoji="0" lang="en-US" sz="1200" b="0" i="0" u="none" strike="noStrike" kern="1200" cap="none" spc="0" normalizeH="0" baseline="0" noProof="0">
                <a:ln>
                  <a:noFill/>
                </a:ln>
                <a:solidFill>
                  <a:srgbClr val="080808"/>
                </a:solidFill>
                <a:effectLst/>
                <a:uLnTx/>
                <a:uFillTx/>
                <a:latin typeface="Segoe UI Semibold"/>
                <a:ea typeface="+mn-ea"/>
                <a:cs typeface="Segoe UI" panose="020B0502040204020203" pitchFamily="34" charset="0"/>
              </a:rPr>
              <a:t>Starter Prompts</a:t>
            </a:r>
          </a:p>
        </p:txBody>
      </p:sp>
      <p:sp>
        <p:nvSpPr>
          <p:cNvPr id="67" name="Rectangle: Rounded Corners 66">
            <a:extLst>
              <a:ext uri="{FF2B5EF4-FFF2-40B4-BE49-F238E27FC236}">
                <a16:creationId xmlns:a16="http://schemas.microsoft.com/office/drawing/2014/main" id="{812E5A4C-3197-87A2-F27D-2D3C4B018529}"/>
              </a:ext>
              <a:ext uri="{C183D7F6-B498-43B3-948B-1728B52AA6E4}">
                <adec:decorative xmlns:adec="http://schemas.microsoft.com/office/drawing/2017/decorative" val="0"/>
              </a:ext>
            </a:extLst>
          </p:cNvPr>
          <p:cNvSpPr/>
          <p:nvPr/>
        </p:nvSpPr>
        <p:spPr bwMode="auto">
          <a:xfrm>
            <a:off x="8276125" y="5147539"/>
            <a:ext cx="3350182" cy="1354161"/>
          </a:xfrm>
          <a:prstGeom prst="roundRect">
            <a:avLst>
              <a:gd name="adj" fmla="val 4085"/>
            </a:avLst>
          </a:prstGeom>
          <a:solidFill>
            <a:schemeClr val="bg1"/>
          </a:solidFill>
          <a:ln w="9525">
            <a:noFill/>
            <a:headEnd type="none" w="med" len="med"/>
            <a:tailEnd type="none" w="med" len="med"/>
          </a:ln>
          <a:effectLst>
            <a:outerShdw blurRad="228600" dist="38100" dir="2700026" rotWithShape="0">
              <a:scrgbClr r="0" g="0" b="0">
                <a:alpha val="9000"/>
              </a:scrgbClr>
            </a:outerShdw>
          </a:effectLst>
          <a:extLst>
            <a:ext uri="{53640926-AAD7-44D8-BBD7-CCE9431645EC}">
              <a14:shadowObscured xmlns:a14="http://schemas.microsoft.com/office/drawing/2010/main"/>
            </a:ext>
          </a:ex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91440" rIns="137160" bIns="9144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600"/>
              </a:spcBef>
              <a:spcAft>
                <a:spcPts val="0"/>
              </a:spcAft>
              <a:buClrTx/>
              <a:buSzPct val="100000"/>
              <a:buFontTx/>
              <a:buNone/>
              <a:tabLst/>
              <a:defRPr/>
            </a:pPr>
            <a:r>
              <a:rPr kumimoji="0" lang="en-US" sz="1050" b="0" i="0" u="none" strike="noStrike" kern="1200" cap="none" spc="0" normalizeH="0" baseline="0" noProof="0">
                <a:ln>
                  <a:noFill/>
                </a:ln>
                <a:solidFill>
                  <a:srgbClr val="000000"/>
                </a:solidFill>
                <a:effectLst/>
                <a:uLnTx/>
                <a:uFillTx/>
                <a:latin typeface="Segoe UI" panose="020B0502040204020203" pitchFamily="34" charset="0"/>
                <a:ea typeface="+mn-ea"/>
                <a:cs typeface="+mn-cs"/>
              </a:rPr>
              <a:t>List any starter prompts here</a:t>
            </a:r>
          </a:p>
        </p:txBody>
      </p:sp>
    </p:spTree>
    <p:extLst>
      <p:ext uri="{BB962C8B-B14F-4D97-AF65-F5344CB8AC3E}">
        <p14:creationId xmlns:p14="http://schemas.microsoft.com/office/powerpoint/2010/main" val="178611644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2926E7-40DB-C66B-51FF-434A8266D05C}"/>
              </a:ext>
            </a:extLst>
          </p:cNvPr>
          <p:cNvSpPr>
            <a:spLocks noGrp="1"/>
          </p:cNvSpPr>
          <p:nvPr>
            <p:ph type="title"/>
          </p:nvPr>
        </p:nvSpPr>
        <p:spPr/>
        <p:txBody>
          <a:bodyPr/>
          <a:lstStyle/>
          <a:p>
            <a:r>
              <a:rPr lang="en-GB"/>
              <a:t>Samples</a:t>
            </a:r>
          </a:p>
        </p:txBody>
      </p:sp>
    </p:spTree>
    <p:extLst>
      <p:ext uri="{BB962C8B-B14F-4D97-AF65-F5344CB8AC3E}">
        <p14:creationId xmlns:p14="http://schemas.microsoft.com/office/powerpoint/2010/main" val="20152840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2A85B-EA65-A28F-FB0B-BA4E6C0C0878}"/>
              </a:ext>
            </a:extLst>
          </p:cNvPr>
          <p:cNvSpPr>
            <a:spLocks noGrp="1"/>
          </p:cNvSpPr>
          <p:nvPr>
            <p:ph type="title"/>
          </p:nvPr>
        </p:nvSpPr>
        <p:spPr>
          <a:xfrm>
            <a:off x="588263" y="457200"/>
            <a:ext cx="11018520" cy="553998"/>
          </a:xfrm>
        </p:spPr>
        <p:txBody>
          <a:bodyPr/>
          <a:lstStyle/>
          <a:p>
            <a:pPr algn="ctr"/>
            <a:r>
              <a:rPr lang="en-US"/>
              <a:t>Project Managers don’t just track progress</a:t>
            </a:r>
          </a:p>
        </p:txBody>
      </p:sp>
      <p:sp>
        <p:nvSpPr>
          <p:cNvPr id="31" name="Rectangle: Rounded Corners 3">
            <a:extLst>
              <a:ext uri="{FF2B5EF4-FFF2-40B4-BE49-F238E27FC236}">
                <a16:creationId xmlns:a16="http://schemas.microsoft.com/office/drawing/2014/main" id="{D66E5F59-3C26-2396-56AA-0015B3A569FE}"/>
              </a:ext>
            </a:extLst>
          </p:cNvPr>
          <p:cNvSpPr/>
          <p:nvPr/>
        </p:nvSpPr>
        <p:spPr bwMode="auto">
          <a:xfrm>
            <a:off x="3791488" y="1335448"/>
            <a:ext cx="5371169" cy="614802"/>
          </a:xfrm>
          <a:prstGeom prst="roundRect">
            <a:avLst>
              <a:gd name="adj" fmla="val 11366"/>
            </a:avLst>
          </a:prstGeom>
          <a:gradFill>
            <a:gsLst>
              <a:gs pos="42000">
                <a:schemeClr val="accent1"/>
              </a:gs>
              <a:gs pos="0">
                <a:srgbClr val="4DDBF8"/>
              </a:gs>
              <a:gs pos="80000">
                <a:srgbClr val="8678D6"/>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Project managers focus on: </a:t>
            </a:r>
          </a:p>
        </p:txBody>
      </p:sp>
      <p:sp>
        <p:nvSpPr>
          <p:cNvPr id="4" name="Rounded Rectangle 3">
            <a:extLst>
              <a:ext uri="{FF2B5EF4-FFF2-40B4-BE49-F238E27FC236}">
                <a16:creationId xmlns:a16="http://schemas.microsoft.com/office/drawing/2014/main" id="{A340CBB4-D66D-210C-39EA-A40A2DB9B2DC}"/>
              </a:ext>
            </a:extLst>
          </p:cNvPr>
          <p:cNvSpPr/>
          <p:nvPr/>
        </p:nvSpPr>
        <p:spPr bwMode="auto">
          <a:xfrm>
            <a:off x="2427580" y="2454223"/>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Stakeholder management</a:t>
            </a:r>
          </a:p>
        </p:txBody>
      </p:sp>
      <p:sp>
        <p:nvSpPr>
          <p:cNvPr id="9" name="Rounded Rectangle 8">
            <a:extLst>
              <a:ext uri="{FF2B5EF4-FFF2-40B4-BE49-F238E27FC236}">
                <a16:creationId xmlns:a16="http://schemas.microsoft.com/office/drawing/2014/main" id="{473EB487-34B5-BBB2-9862-E85427EB3538}"/>
              </a:ext>
            </a:extLst>
          </p:cNvPr>
          <p:cNvSpPr/>
          <p:nvPr/>
        </p:nvSpPr>
        <p:spPr bwMode="auto">
          <a:xfrm>
            <a:off x="829301" y="3170026"/>
            <a:ext cx="195231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Review project outcomes </a:t>
            </a:r>
          </a:p>
        </p:txBody>
      </p:sp>
      <p:sp>
        <p:nvSpPr>
          <p:cNvPr id="3" name="Rounded Rectangle 2">
            <a:extLst>
              <a:ext uri="{FF2B5EF4-FFF2-40B4-BE49-F238E27FC236}">
                <a16:creationId xmlns:a16="http://schemas.microsoft.com/office/drawing/2014/main" id="{487D2147-35A4-B164-A6FD-4B8ED63B33EC}"/>
              </a:ext>
            </a:extLst>
          </p:cNvPr>
          <p:cNvSpPr/>
          <p:nvPr/>
        </p:nvSpPr>
        <p:spPr bwMode="auto">
          <a:xfrm>
            <a:off x="2952956" y="3188843"/>
            <a:ext cx="1677064" cy="604062"/>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Ensure quality</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6" name="Rounded Rectangle 25">
            <a:extLst>
              <a:ext uri="{FF2B5EF4-FFF2-40B4-BE49-F238E27FC236}">
                <a16:creationId xmlns:a16="http://schemas.microsoft.com/office/drawing/2014/main" id="{33F96970-5E19-1BE2-ED10-098C78640AC8}"/>
              </a:ext>
            </a:extLst>
          </p:cNvPr>
          <p:cNvSpPr/>
          <p:nvPr/>
        </p:nvSpPr>
        <p:spPr bwMode="auto">
          <a:xfrm>
            <a:off x="1784733" y="3967886"/>
            <a:ext cx="2205171"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Manage risks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3" name="Rounded Rectangle 32">
            <a:extLst>
              <a:ext uri="{FF2B5EF4-FFF2-40B4-BE49-F238E27FC236}">
                <a16:creationId xmlns:a16="http://schemas.microsoft.com/office/drawing/2014/main" id="{41E4CD9E-AD5C-1753-DE24-771778650C1C}"/>
              </a:ext>
            </a:extLst>
          </p:cNvPr>
          <p:cNvSpPr/>
          <p:nvPr/>
        </p:nvSpPr>
        <p:spPr bwMode="auto">
          <a:xfrm>
            <a:off x="829301" y="4763503"/>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Manage the budget</a:t>
            </a: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9" name="Rounded Rectangle 18">
            <a:extLst>
              <a:ext uri="{FF2B5EF4-FFF2-40B4-BE49-F238E27FC236}">
                <a16:creationId xmlns:a16="http://schemas.microsoft.com/office/drawing/2014/main" id="{4D6ED9E8-C377-D3E6-D794-621F25E4E529}"/>
              </a:ext>
            </a:extLst>
          </p:cNvPr>
          <p:cNvSpPr/>
          <p:nvPr/>
        </p:nvSpPr>
        <p:spPr bwMode="auto">
          <a:xfrm>
            <a:off x="2933133" y="4778921"/>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Make Decisions </a:t>
            </a:r>
          </a:p>
        </p:txBody>
      </p:sp>
      <p:sp>
        <p:nvSpPr>
          <p:cNvPr id="6" name="Rounded Rectangle 5">
            <a:extLst>
              <a:ext uri="{FF2B5EF4-FFF2-40B4-BE49-F238E27FC236}">
                <a16:creationId xmlns:a16="http://schemas.microsoft.com/office/drawing/2014/main" id="{A1A98A51-814D-C806-35F9-47D4CBC65FD8}"/>
              </a:ext>
            </a:extLst>
          </p:cNvPr>
          <p:cNvSpPr/>
          <p:nvPr/>
        </p:nvSpPr>
        <p:spPr bwMode="auto">
          <a:xfrm>
            <a:off x="7168419" y="2516223"/>
            <a:ext cx="220596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Meetings</a:t>
            </a:r>
          </a:p>
        </p:txBody>
      </p:sp>
      <p:sp>
        <p:nvSpPr>
          <p:cNvPr id="34" name="Rounded Rectangle 33">
            <a:extLst>
              <a:ext uri="{FF2B5EF4-FFF2-40B4-BE49-F238E27FC236}">
                <a16:creationId xmlns:a16="http://schemas.microsoft.com/office/drawing/2014/main" id="{4A634974-849F-A24B-05C2-ABF3B527D477}"/>
              </a:ext>
            </a:extLst>
          </p:cNvPr>
          <p:cNvSpPr/>
          <p:nvPr/>
        </p:nvSpPr>
        <p:spPr bwMode="auto">
          <a:xfrm>
            <a:off x="9511813" y="2516223"/>
            <a:ext cx="1836161" cy="652801"/>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Manage change requests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2" name="Rounded Rectangle 31">
            <a:extLst>
              <a:ext uri="{FF2B5EF4-FFF2-40B4-BE49-F238E27FC236}">
                <a16:creationId xmlns:a16="http://schemas.microsoft.com/office/drawing/2014/main" id="{2BCD030D-8BC0-BC01-23BC-9E479B75A96C}"/>
              </a:ext>
            </a:extLst>
          </p:cNvPr>
          <p:cNvSpPr/>
          <p:nvPr/>
        </p:nvSpPr>
        <p:spPr bwMode="auto">
          <a:xfrm>
            <a:off x="8229255" y="3307285"/>
            <a:ext cx="2018455"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Create project documentation</a:t>
            </a:r>
          </a:p>
        </p:txBody>
      </p:sp>
      <p:sp>
        <p:nvSpPr>
          <p:cNvPr id="8" name="Rounded Rectangle 7">
            <a:extLst>
              <a:ext uri="{FF2B5EF4-FFF2-40B4-BE49-F238E27FC236}">
                <a16:creationId xmlns:a16="http://schemas.microsoft.com/office/drawing/2014/main" id="{32A25205-7D84-72FB-7B88-588EC51B125C}"/>
              </a:ext>
            </a:extLst>
          </p:cNvPr>
          <p:cNvSpPr/>
          <p:nvPr/>
        </p:nvSpPr>
        <p:spPr bwMode="auto">
          <a:xfrm>
            <a:off x="7606335" y="4081600"/>
            <a:ext cx="1677062"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Develop project plans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24" name="Rounded Rectangle 23">
            <a:extLst>
              <a:ext uri="{FF2B5EF4-FFF2-40B4-BE49-F238E27FC236}">
                <a16:creationId xmlns:a16="http://schemas.microsoft.com/office/drawing/2014/main" id="{6973CB6C-B3D9-5273-3B2A-57E545300F9B}"/>
              </a:ext>
            </a:extLst>
          </p:cNvPr>
          <p:cNvSpPr/>
          <p:nvPr/>
        </p:nvSpPr>
        <p:spPr bwMode="auto">
          <a:xfrm>
            <a:off x="9442997" y="4081600"/>
            <a:ext cx="1838654"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Resolve project issues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5" name="Rounded Rectangle 34">
            <a:extLst>
              <a:ext uri="{FF2B5EF4-FFF2-40B4-BE49-F238E27FC236}">
                <a16:creationId xmlns:a16="http://schemas.microsoft.com/office/drawing/2014/main" id="{70CDB891-A8A7-AB60-2C31-3BC095105245}"/>
              </a:ext>
            </a:extLst>
          </p:cNvPr>
          <p:cNvSpPr/>
          <p:nvPr/>
        </p:nvSpPr>
        <p:spPr bwMode="auto">
          <a:xfrm>
            <a:off x="8160232" y="4874722"/>
            <a:ext cx="2245639" cy="640080"/>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a:rPr>
              <a:t>Ensure compliance with standards</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5" name="Rounded Rectangle 3">
            <a:extLst>
              <a:ext uri="{FF2B5EF4-FFF2-40B4-BE49-F238E27FC236}">
                <a16:creationId xmlns:a16="http://schemas.microsoft.com/office/drawing/2014/main" id="{9DB55EB4-775C-69E3-3066-C02F3C66BDF9}"/>
              </a:ext>
              <a:ext uri="{C183D7F6-B498-43B3-948B-1728B52AA6E4}">
                <adec:decorative xmlns:adec="http://schemas.microsoft.com/office/drawing/2017/decorative" val="1"/>
              </a:ext>
            </a:extLst>
          </p:cNvPr>
          <p:cNvSpPr/>
          <p:nvPr/>
        </p:nvSpPr>
        <p:spPr bwMode="auto">
          <a:xfrm>
            <a:off x="390100" y="1848947"/>
            <a:ext cx="2011680" cy="55399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7" name="Rounded Rectangle 32">
            <a:extLst>
              <a:ext uri="{FF2B5EF4-FFF2-40B4-BE49-F238E27FC236}">
                <a16:creationId xmlns:a16="http://schemas.microsoft.com/office/drawing/2014/main" id="{5A22A95D-1160-17DC-CEC2-A67AFD6F5A6A}"/>
              </a:ext>
              <a:ext uri="{C183D7F6-B498-43B3-948B-1728B52AA6E4}">
                <adec:decorative xmlns:adec="http://schemas.microsoft.com/office/drawing/2017/decorative" val="1"/>
              </a:ext>
            </a:extLst>
          </p:cNvPr>
          <p:cNvSpPr/>
          <p:nvPr/>
        </p:nvSpPr>
        <p:spPr bwMode="auto">
          <a:xfrm>
            <a:off x="3771663" y="5667495"/>
            <a:ext cx="1677063" cy="63605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marL="0" marR="0" lvl="0" indent="0" algn="ctr" defTabSz="932472" rtl="0" eaLnBrk="1" fontAlgn="base" latinLnBrk="0" hangingPunct="1">
              <a:lnSpc>
                <a:spcPct val="100000"/>
              </a:lnSpc>
              <a:spcBef>
                <a:spcPct val="0"/>
              </a:spcBef>
              <a:spcAft>
                <a:spcPct val="0"/>
              </a:spcAft>
              <a:buClrTx/>
              <a:buSzTx/>
              <a:buFontTx/>
              <a:buNone/>
              <a:tabLst/>
              <a:defRPr/>
            </a:pP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11" name="Oval 10">
            <a:extLst>
              <a:ext uri="{FF2B5EF4-FFF2-40B4-BE49-F238E27FC236}">
                <a16:creationId xmlns:a16="http://schemas.microsoft.com/office/drawing/2014/main" id="{B20AD8E6-6807-ADFA-3290-C4DB47BEE4ED}"/>
              </a:ext>
              <a:ext uri="{C183D7F6-B498-43B3-948B-1728B52AA6E4}">
                <adec:decorative xmlns:adec="http://schemas.microsoft.com/office/drawing/2017/decorative" val="1"/>
              </a:ext>
            </a:extLst>
          </p:cNvPr>
          <p:cNvSpPr/>
          <p:nvPr/>
        </p:nvSpPr>
        <p:spPr bwMode="auto">
          <a:xfrm>
            <a:off x="4486764" y="2363114"/>
            <a:ext cx="3209544" cy="3209544"/>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grpSp>
        <p:nvGrpSpPr>
          <p:cNvPr id="10" name="Group 9">
            <a:extLst>
              <a:ext uri="{FF2B5EF4-FFF2-40B4-BE49-F238E27FC236}">
                <a16:creationId xmlns:a16="http://schemas.microsoft.com/office/drawing/2014/main" id="{434721F8-AC8F-EC21-DE7E-AFDC12798990}"/>
              </a:ext>
              <a:ext uri="{C183D7F6-B498-43B3-948B-1728B52AA6E4}">
                <adec:decorative xmlns:adec="http://schemas.microsoft.com/office/drawing/2017/decorative" val="1"/>
              </a:ext>
            </a:extLst>
          </p:cNvPr>
          <p:cNvGrpSpPr>
            <a:grpSpLocks noChangeAspect="1"/>
          </p:cNvGrpSpPr>
          <p:nvPr/>
        </p:nvGrpSpPr>
        <p:grpSpPr>
          <a:xfrm>
            <a:off x="4486764" y="2371288"/>
            <a:ext cx="3209544" cy="3209544"/>
            <a:chOff x="448978" y="1473296"/>
            <a:chExt cx="4253520" cy="4253520"/>
          </a:xfrm>
        </p:grpSpPr>
        <p:sp>
          <p:nvSpPr>
            <p:cNvPr id="12" name="Oval 11">
              <a:extLst>
                <a:ext uri="{FF2B5EF4-FFF2-40B4-BE49-F238E27FC236}">
                  <a16:creationId xmlns:a16="http://schemas.microsoft.com/office/drawing/2014/main" id="{FBCE42BB-23BE-00F2-8BFC-95E45A7800B6}"/>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l" defTabSz="932472"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3" name="Picture 12">
              <a:extLst>
                <a:ext uri="{FF2B5EF4-FFF2-40B4-BE49-F238E27FC236}">
                  <a16:creationId xmlns:a16="http://schemas.microsoft.com/office/drawing/2014/main" id="{D06D5781-EA27-B3A2-5C87-34F339396C8D}"/>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82158" y="1609200"/>
              <a:ext cx="4001101" cy="4001101"/>
            </a:xfrm>
            <a:prstGeom prst="ellipse">
              <a:avLst/>
            </a:prstGeom>
            <a:ln>
              <a:noFill/>
            </a:ln>
            <a:effectLst/>
          </p:spPr>
        </p:pic>
      </p:grpSp>
    </p:spTree>
    <p:extLst>
      <p:ext uri="{BB962C8B-B14F-4D97-AF65-F5344CB8AC3E}">
        <p14:creationId xmlns:p14="http://schemas.microsoft.com/office/powerpoint/2010/main" val="1035451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childTnLst>
                                </p:cTn>
                              </p:par>
                              <p:par>
                                <p:cTn id="8" presetID="6" presetClass="emph" presetSubtype="0" accel="100000" autoRev="1" fill="hold" grpId="1" nodeType="withEffect">
                                  <p:stCondLst>
                                    <p:cond delay="0"/>
                                  </p:stCondLst>
                                  <p:childTnLst>
                                    <p:animScale>
                                      <p:cBhvr>
                                        <p:cTn id="9" dur="400" fill="hold"/>
                                        <p:tgtEl>
                                          <p:spTgt spid="31"/>
                                        </p:tgtEl>
                                      </p:cBhvr>
                                      <p:by x="90000" y="90000"/>
                                    </p:animScale>
                                  </p:childTnLst>
                                </p:cTn>
                              </p:par>
                              <p:par>
                                <p:cTn id="10" presetID="10" presetClass="entr" presetSubtype="0"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ccel="100000" autoRev="1" fill="hold" grpId="1" nodeType="withEffect">
                                  <p:stCondLst>
                                    <p:cond delay="0"/>
                                  </p:stCondLst>
                                  <p:childTnLst>
                                    <p:animScale>
                                      <p:cBhvr>
                                        <p:cTn id="14" dur="400" fill="hold"/>
                                        <p:tgtEl>
                                          <p:spTgt spid="9"/>
                                        </p:tgtEl>
                                      </p:cBhvr>
                                      <p:by x="90000" y="90000"/>
                                    </p:animScale>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400"/>
                                        <p:tgtEl>
                                          <p:spTgt spid="4"/>
                                        </p:tgtEl>
                                      </p:cBhvr>
                                    </p:animEffect>
                                  </p:childTnLst>
                                </p:cTn>
                              </p:par>
                              <p:par>
                                <p:cTn id="18" presetID="6" presetClass="emph" presetSubtype="0" accel="100000" autoRev="1" fill="hold" grpId="1" nodeType="withEffect">
                                  <p:stCondLst>
                                    <p:cond delay="0"/>
                                  </p:stCondLst>
                                  <p:childTnLst>
                                    <p:animScale>
                                      <p:cBhvr>
                                        <p:cTn id="19" dur="400" fill="hold"/>
                                        <p:tgtEl>
                                          <p:spTgt spid="4"/>
                                        </p:tgtEl>
                                      </p:cBhvr>
                                      <p:by x="90000" y="90000"/>
                                    </p:animScale>
                                  </p:childTnLst>
                                </p:cTn>
                              </p:par>
                              <p:par>
                                <p:cTn id="20" presetID="10" presetClass="entr" presetSubtype="0"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400"/>
                                        <p:tgtEl>
                                          <p:spTgt spid="26"/>
                                        </p:tgtEl>
                                      </p:cBhvr>
                                    </p:animEffect>
                                  </p:childTnLst>
                                </p:cTn>
                              </p:par>
                              <p:par>
                                <p:cTn id="23" presetID="6" presetClass="emph" presetSubtype="0" accel="100000" autoRev="1" fill="hold" grpId="1" nodeType="withEffect">
                                  <p:stCondLst>
                                    <p:cond delay="0"/>
                                  </p:stCondLst>
                                  <p:childTnLst>
                                    <p:animScale>
                                      <p:cBhvr>
                                        <p:cTn id="24" dur="400" fill="hold"/>
                                        <p:tgtEl>
                                          <p:spTgt spid="26"/>
                                        </p:tgtEl>
                                      </p:cBhvr>
                                      <p:by x="90000" y="90000"/>
                                    </p:animScale>
                                  </p:childTnLst>
                                </p:cTn>
                              </p:par>
                              <p:par>
                                <p:cTn id="25" presetID="10" presetClass="entr" presetSubtype="0" fill="hold" grpId="0" nodeType="withEffect">
                                  <p:stCondLst>
                                    <p:cond delay="4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400"/>
                                        <p:tgtEl>
                                          <p:spTgt spid="33"/>
                                        </p:tgtEl>
                                      </p:cBhvr>
                                    </p:animEffect>
                                  </p:childTnLst>
                                </p:cTn>
                              </p:par>
                              <p:par>
                                <p:cTn id="28" presetID="6" presetClass="emph" presetSubtype="0" accel="100000" autoRev="1" fill="hold" grpId="1" nodeType="withEffect">
                                  <p:stCondLst>
                                    <p:cond delay="0"/>
                                  </p:stCondLst>
                                  <p:childTnLst>
                                    <p:animScale>
                                      <p:cBhvr>
                                        <p:cTn id="29" dur="400" fill="hold"/>
                                        <p:tgtEl>
                                          <p:spTgt spid="33"/>
                                        </p:tgtEl>
                                      </p:cBhvr>
                                      <p:by x="90000" y="90000"/>
                                    </p:animScale>
                                  </p:childTnLst>
                                </p:cTn>
                              </p:par>
                              <p:par>
                                <p:cTn id="30" presetID="10" presetClass="entr" presetSubtype="0"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400"/>
                                        <p:tgtEl>
                                          <p:spTgt spid="19"/>
                                        </p:tgtEl>
                                      </p:cBhvr>
                                    </p:animEffect>
                                  </p:childTnLst>
                                </p:cTn>
                              </p:par>
                              <p:par>
                                <p:cTn id="33" presetID="6" presetClass="emph" presetSubtype="0" accel="100000" autoRev="1" fill="hold" grpId="1" nodeType="withEffect">
                                  <p:stCondLst>
                                    <p:cond delay="0"/>
                                  </p:stCondLst>
                                  <p:childTnLst>
                                    <p:animScale>
                                      <p:cBhvr>
                                        <p:cTn id="34" dur="400" fill="hold"/>
                                        <p:tgtEl>
                                          <p:spTgt spid="19"/>
                                        </p:tgtEl>
                                      </p:cBhvr>
                                      <p:by x="90000" y="90000"/>
                                    </p:animScale>
                                  </p:childTnLst>
                                </p:cTn>
                              </p:par>
                              <p:par>
                                <p:cTn id="35" presetID="10" presetClass="entr" presetSubtype="0" fill="hold" grpId="0"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
                                        <p:tgtEl>
                                          <p:spTgt spid="6"/>
                                        </p:tgtEl>
                                      </p:cBhvr>
                                    </p:animEffect>
                                  </p:childTnLst>
                                </p:cTn>
                              </p:par>
                              <p:par>
                                <p:cTn id="38" presetID="6" presetClass="emph" presetSubtype="0" accel="100000" autoRev="1" fill="hold" grpId="1" nodeType="withEffect">
                                  <p:stCondLst>
                                    <p:cond delay="0"/>
                                  </p:stCondLst>
                                  <p:childTnLst>
                                    <p:animScale>
                                      <p:cBhvr>
                                        <p:cTn id="39" dur="400" fill="hold"/>
                                        <p:tgtEl>
                                          <p:spTgt spid="6"/>
                                        </p:tgtEl>
                                      </p:cBhvr>
                                      <p:by x="90000" y="90000"/>
                                    </p:animScale>
                                  </p:childTnLst>
                                </p:cTn>
                              </p:par>
                              <p:par>
                                <p:cTn id="40" presetID="10" presetClass="entr" presetSubtype="0"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400"/>
                                        <p:tgtEl>
                                          <p:spTgt spid="34"/>
                                        </p:tgtEl>
                                      </p:cBhvr>
                                    </p:animEffect>
                                  </p:childTnLst>
                                </p:cTn>
                              </p:par>
                              <p:par>
                                <p:cTn id="43" presetID="6" presetClass="emph" presetSubtype="0" accel="100000" autoRev="1" fill="hold" grpId="1" nodeType="withEffect">
                                  <p:stCondLst>
                                    <p:cond delay="0"/>
                                  </p:stCondLst>
                                  <p:childTnLst>
                                    <p:animScale>
                                      <p:cBhvr>
                                        <p:cTn id="44" dur="400" fill="hold"/>
                                        <p:tgtEl>
                                          <p:spTgt spid="34"/>
                                        </p:tgtEl>
                                      </p:cBhvr>
                                      <p:by x="90000" y="90000"/>
                                    </p:animScale>
                                  </p:childTnLst>
                                </p:cTn>
                              </p:par>
                              <p:par>
                                <p:cTn id="45" presetID="10" presetClass="entr" presetSubtype="0" fill="hold" grpId="0" nodeType="withEffect">
                                  <p:stCondLst>
                                    <p:cond delay="4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400"/>
                                        <p:tgtEl>
                                          <p:spTgt spid="32"/>
                                        </p:tgtEl>
                                      </p:cBhvr>
                                    </p:animEffect>
                                  </p:childTnLst>
                                </p:cTn>
                              </p:par>
                              <p:par>
                                <p:cTn id="48" presetID="6" presetClass="emph" presetSubtype="0" accel="100000" autoRev="1" fill="hold" grpId="1" nodeType="withEffect">
                                  <p:stCondLst>
                                    <p:cond delay="0"/>
                                  </p:stCondLst>
                                  <p:childTnLst>
                                    <p:animScale>
                                      <p:cBhvr>
                                        <p:cTn id="49" dur="400" fill="hold"/>
                                        <p:tgtEl>
                                          <p:spTgt spid="32"/>
                                        </p:tgtEl>
                                      </p:cBhvr>
                                      <p:by x="90000" y="90000"/>
                                    </p:animScale>
                                  </p:childTnLst>
                                </p:cTn>
                              </p:par>
                              <p:par>
                                <p:cTn id="50" presetID="10"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400"/>
                                        <p:tgtEl>
                                          <p:spTgt spid="8"/>
                                        </p:tgtEl>
                                      </p:cBhvr>
                                    </p:animEffect>
                                  </p:childTnLst>
                                </p:cTn>
                              </p:par>
                              <p:par>
                                <p:cTn id="53" presetID="6" presetClass="emph" presetSubtype="0" accel="100000" autoRev="1" fill="hold" grpId="1" nodeType="withEffect">
                                  <p:stCondLst>
                                    <p:cond delay="0"/>
                                  </p:stCondLst>
                                  <p:childTnLst>
                                    <p:animScale>
                                      <p:cBhvr>
                                        <p:cTn id="54" dur="400" fill="hold"/>
                                        <p:tgtEl>
                                          <p:spTgt spid="8"/>
                                        </p:tgtEl>
                                      </p:cBhvr>
                                      <p:by x="90000" y="90000"/>
                                    </p:animScale>
                                  </p:childTnLst>
                                </p:cTn>
                              </p:par>
                              <p:par>
                                <p:cTn id="55" presetID="10"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400"/>
                                        <p:tgtEl>
                                          <p:spTgt spid="24"/>
                                        </p:tgtEl>
                                      </p:cBhvr>
                                    </p:animEffect>
                                  </p:childTnLst>
                                </p:cTn>
                              </p:par>
                              <p:par>
                                <p:cTn id="58" presetID="6" presetClass="emph" presetSubtype="0" accel="100000" autoRev="1" fill="hold" grpId="1" nodeType="withEffect">
                                  <p:stCondLst>
                                    <p:cond delay="0"/>
                                  </p:stCondLst>
                                  <p:childTnLst>
                                    <p:animScale>
                                      <p:cBhvr>
                                        <p:cTn id="59" dur="400" fill="hold"/>
                                        <p:tgtEl>
                                          <p:spTgt spid="24"/>
                                        </p:tgtEl>
                                      </p:cBhvr>
                                      <p:by x="90000" y="90000"/>
                                    </p:animScale>
                                  </p:childTnLst>
                                </p:cTn>
                              </p:par>
                              <p:par>
                                <p:cTn id="60" presetID="10" presetClass="entr" presetSubtype="0"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400"/>
                                        <p:tgtEl>
                                          <p:spTgt spid="35"/>
                                        </p:tgtEl>
                                      </p:cBhvr>
                                    </p:animEffect>
                                  </p:childTnLst>
                                </p:cTn>
                              </p:par>
                              <p:par>
                                <p:cTn id="63" presetID="6" presetClass="emph" presetSubtype="0" accel="100000" autoRev="1" fill="hold" grpId="1" nodeType="withEffect">
                                  <p:stCondLst>
                                    <p:cond delay="0"/>
                                  </p:stCondLst>
                                  <p:childTnLst>
                                    <p:animScale>
                                      <p:cBhvr>
                                        <p:cTn id="64" dur="400" fill="hold"/>
                                        <p:tgtEl>
                                          <p:spTgt spid="35"/>
                                        </p:tgtEl>
                                      </p:cBhvr>
                                      <p:by x="90000" y="90000"/>
                                    </p:animScale>
                                  </p:childTnLst>
                                </p:cTn>
                              </p:par>
                              <p:par>
                                <p:cTn id="65" presetID="10" presetClass="entr" presetSubtype="0" fill="hold" grpId="0" nodeType="withEffect">
                                  <p:stCondLst>
                                    <p:cond delay="4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400"/>
                                        <p:tgtEl>
                                          <p:spTgt spid="3"/>
                                        </p:tgtEl>
                                      </p:cBhvr>
                                    </p:animEffect>
                                  </p:childTnLst>
                                </p:cTn>
                              </p:par>
                              <p:par>
                                <p:cTn id="68" presetID="6" presetClass="emph" presetSubtype="0" accel="100000" autoRev="1" fill="hold" grpId="1" nodeType="withEffect">
                                  <p:stCondLst>
                                    <p:cond delay="0"/>
                                  </p:stCondLst>
                                  <p:childTnLst>
                                    <p:animScale>
                                      <p:cBhvr>
                                        <p:cTn id="69" dur="400" fill="hold"/>
                                        <p:tgtEl>
                                          <p:spTgt spid="3"/>
                                        </p:tgtEl>
                                      </p:cBhvr>
                                      <p:by x="90000" y="90000"/>
                                    </p:animScale>
                                  </p:childTnLst>
                                </p:cTn>
                              </p:par>
                              <p:par>
                                <p:cTn id="70" presetID="10" presetClass="entr" presetSubtype="0" fill="hold" grpId="0" nodeType="withEffect">
                                  <p:stCondLst>
                                    <p:cond delay="400"/>
                                  </p:stCondLst>
                                  <p:childTnLst>
                                    <p:set>
                                      <p:cBhvr>
                                        <p:cTn id="71" dur="1" fill="hold">
                                          <p:stCondLst>
                                            <p:cond delay="0"/>
                                          </p:stCondLst>
                                        </p:cTn>
                                        <p:tgtEl>
                                          <p:spTgt spid="5"/>
                                        </p:tgtEl>
                                        <p:attrNameLst>
                                          <p:attrName>style.visibility</p:attrName>
                                        </p:attrNameLst>
                                      </p:cBhvr>
                                      <p:to>
                                        <p:strVal val="visible"/>
                                      </p:to>
                                    </p:set>
                                    <p:animEffect transition="in" filter="fade">
                                      <p:cBhvr>
                                        <p:cTn id="72" dur="400"/>
                                        <p:tgtEl>
                                          <p:spTgt spid="5"/>
                                        </p:tgtEl>
                                      </p:cBhvr>
                                    </p:animEffect>
                                  </p:childTnLst>
                                </p:cTn>
                              </p:par>
                              <p:par>
                                <p:cTn id="73" presetID="6" presetClass="emph" presetSubtype="0" accel="100000" autoRev="1" fill="hold" grpId="1" nodeType="withEffect">
                                  <p:stCondLst>
                                    <p:cond delay="0"/>
                                  </p:stCondLst>
                                  <p:childTnLst>
                                    <p:animScale>
                                      <p:cBhvr>
                                        <p:cTn id="74" dur="400" fill="hold"/>
                                        <p:tgtEl>
                                          <p:spTgt spid="5"/>
                                        </p:tgtEl>
                                      </p:cBhvr>
                                      <p:by x="90000" y="90000"/>
                                    </p:animScale>
                                  </p:childTnLst>
                                </p:cTn>
                              </p:par>
                              <p:par>
                                <p:cTn id="75" presetID="10" presetClass="entr" presetSubtype="0" fill="hold" grpId="0" nodeType="withEffect">
                                  <p:stCondLst>
                                    <p:cond delay="400"/>
                                  </p:stCondLst>
                                  <p:childTnLst>
                                    <p:set>
                                      <p:cBhvr>
                                        <p:cTn id="76" dur="1" fill="hold">
                                          <p:stCondLst>
                                            <p:cond delay="0"/>
                                          </p:stCondLst>
                                        </p:cTn>
                                        <p:tgtEl>
                                          <p:spTgt spid="7"/>
                                        </p:tgtEl>
                                        <p:attrNameLst>
                                          <p:attrName>style.visibility</p:attrName>
                                        </p:attrNameLst>
                                      </p:cBhvr>
                                      <p:to>
                                        <p:strVal val="visible"/>
                                      </p:to>
                                    </p:set>
                                    <p:animEffect transition="in" filter="fade">
                                      <p:cBhvr>
                                        <p:cTn id="77" dur="400"/>
                                        <p:tgtEl>
                                          <p:spTgt spid="7"/>
                                        </p:tgtEl>
                                      </p:cBhvr>
                                    </p:animEffect>
                                  </p:childTnLst>
                                </p:cTn>
                              </p:par>
                              <p:par>
                                <p:cTn id="78" presetID="6" presetClass="emph" presetSubtype="0" accel="100000" autoRev="1" fill="hold" grpId="1" nodeType="withEffect">
                                  <p:stCondLst>
                                    <p:cond delay="0"/>
                                  </p:stCondLst>
                                  <p:childTnLst>
                                    <p:animScale>
                                      <p:cBhvr>
                                        <p:cTn id="79" dur="400" fill="hold"/>
                                        <p:tgtEl>
                                          <p:spTgt spid="7"/>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4" grpId="0" animBg="1"/>
      <p:bldP spid="4" grpId="1" animBg="1"/>
      <p:bldP spid="9" grpId="0" animBg="1"/>
      <p:bldP spid="9" grpId="1" animBg="1"/>
      <p:bldP spid="3" grpId="0" animBg="1"/>
      <p:bldP spid="3" grpId="1" animBg="1"/>
      <p:bldP spid="26" grpId="0" animBg="1"/>
      <p:bldP spid="26" grpId="1" animBg="1"/>
      <p:bldP spid="33" grpId="0" animBg="1"/>
      <p:bldP spid="33" grpId="1" animBg="1"/>
      <p:bldP spid="19" grpId="0" animBg="1"/>
      <p:bldP spid="19" grpId="1" animBg="1"/>
      <p:bldP spid="6" grpId="0" animBg="1"/>
      <p:bldP spid="6" grpId="1" animBg="1"/>
      <p:bldP spid="34" grpId="0" animBg="1"/>
      <p:bldP spid="34" grpId="1" animBg="1"/>
      <p:bldP spid="32" grpId="0" animBg="1"/>
      <p:bldP spid="32" grpId="1" animBg="1"/>
      <p:bldP spid="8" grpId="0" animBg="1"/>
      <p:bldP spid="8" grpId="1" animBg="1"/>
      <p:bldP spid="24" grpId="0" animBg="1"/>
      <p:bldP spid="24" grpId="1" animBg="1"/>
      <p:bldP spid="35" grpId="0" animBg="1"/>
      <p:bldP spid="35" grpId="1" animBg="1"/>
      <p:bldP spid="5" grpId="0" animBg="1"/>
      <p:bldP spid="5" grpId="1" animBg="1"/>
      <p:bldP spid="7" grpId="0" animBg="1"/>
      <p:bldP spid="7"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8C4D155-83A4-88E1-7589-1E8F11643029}"/>
              </a:ext>
              <a:ext uri="{C183D7F6-B498-43B3-948B-1728B52AA6E4}">
                <adec:decorative xmlns:adec="http://schemas.microsoft.com/office/drawing/2017/decorative" val="1"/>
              </a:ext>
            </a:extLst>
          </p:cNvPr>
          <p:cNvGrpSpPr>
            <a:grpSpLocks noChangeAspect="1"/>
          </p:cNvGrpSpPr>
          <p:nvPr/>
        </p:nvGrpSpPr>
        <p:grpSpPr>
          <a:xfrm>
            <a:off x="4486804" y="2371314"/>
            <a:ext cx="3209466" cy="3209466"/>
            <a:chOff x="448978" y="1473296"/>
            <a:chExt cx="4253520" cy="4253520"/>
          </a:xfrm>
        </p:grpSpPr>
        <p:sp>
          <p:nvSpPr>
            <p:cNvPr id="7" name="Oval 6">
              <a:extLst>
                <a:ext uri="{FF2B5EF4-FFF2-40B4-BE49-F238E27FC236}">
                  <a16:creationId xmlns:a16="http://schemas.microsoft.com/office/drawing/2014/main" id="{82A2F5B8-B5FC-9773-3F43-3BCF57197965}"/>
                </a:ext>
              </a:extLst>
            </p:cNvPr>
            <p:cNvSpPr/>
            <p:nvPr/>
          </p:nvSpPr>
          <p:spPr bwMode="auto">
            <a:xfrm>
              <a:off x="448978" y="1473296"/>
              <a:ext cx="4253520" cy="4253520"/>
            </a:xfrm>
            <a:prstGeom prst="ellipse">
              <a:avLst/>
            </a:prstGeom>
            <a:gradFill>
              <a:gsLst>
                <a:gs pos="0">
                  <a:srgbClr val="0F6CBD"/>
                </a:gs>
                <a:gs pos="100000">
                  <a:srgbClr val="9F51DE"/>
                </a:gs>
              </a:gsLst>
              <a:lin ang="0" scaled="1"/>
            </a:gradFill>
            <a:ln>
              <a:no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t" anchorCtr="0" forceAA="0" compatLnSpc="1">
              <a:prstTxWarp prst="textNoShape">
                <a:avLst/>
              </a:prstTxWarp>
              <a:noAutofit/>
            </a:bodyPr>
            <a:lstStyle/>
            <a:p>
              <a:pPr marL="0" marR="0" lvl="0" indent="0" algn="l" defTabSz="932431" rtl="0" eaLnBrk="1" fontAlgn="base" latinLnBrk="0" hangingPunct="1">
                <a:lnSpc>
                  <a:spcPct val="100000"/>
                </a:lnSpc>
                <a:spcBef>
                  <a:spcPct val="0"/>
                </a:spcBef>
                <a:spcAft>
                  <a:spcPct val="0"/>
                </a:spcAft>
                <a:buClrTx/>
                <a:buSzTx/>
                <a:buFontTx/>
                <a:buNone/>
                <a:tabLst/>
                <a:defRPr/>
              </a:pPr>
              <a:endParaRPr kumimoji="0" lang="en-US" sz="2000" b="0" i="0" u="none" strike="noStrike" kern="1200" cap="none" spc="0" normalizeH="0" baseline="0" noProof="0">
                <a:ln>
                  <a:noFill/>
                </a:ln>
                <a:solidFill>
                  <a:srgbClr val="FFFFFF"/>
                </a:solidFill>
                <a:effectLst/>
                <a:uLnTx/>
                <a:uFillTx/>
                <a:latin typeface="Segoe UI"/>
                <a:ea typeface="+mn-ea"/>
                <a:cs typeface="Segoe UI" pitchFamily="34" charset="0"/>
              </a:endParaRPr>
            </a:p>
          </p:txBody>
        </p:sp>
        <p:pic>
          <p:nvPicPr>
            <p:cNvPr id="10" name="Picture 9">
              <a:extLst>
                <a:ext uri="{FF2B5EF4-FFF2-40B4-BE49-F238E27FC236}">
                  <a16:creationId xmlns:a16="http://schemas.microsoft.com/office/drawing/2014/main" id="{A4769FC7-D6E5-DB34-4E99-18454D18996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40198" t="2557" r="9706" b="22161"/>
            <a:stretch/>
          </p:blipFill>
          <p:spPr>
            <a:xfrm>
              <a:off x="582158" y="1609200"/>
              <a:ext cx="4001101" cy="4001101"/>
            </a:xfrm>
            <a:prstGeom prst="ellipse">
              <a:avLst/>
            </a:prstGeom>
            <a:ln>
              <a:noFill/>
            </a:ln>
            <a:effectLst/>
          </p:spPr>
        </p:pic>
      </p:grpSp>
      <p:sp>
        <p:nvSpPr>
          <p:cNvPr id="2" name="Title 1">
            <a:extLst>
              <a:ext uri="{FF2B5EF4-FFF2-40B4-BE49-F238E27FC236}">
                <a16:creationId xmlns:a16="http://schemas.microsoft.com/office/drawing/2014/main" id="{7F62A85B-EA65-A28F-FB0B-BA4E6C0C0878}"/>
              </a:ext>
            </a:extLst>
          </p:cNvPr>
          <p:cNvSpPr>
            <a:spLocks noGrp="1"/>
          </p:cNvSpPr>
          <p:nvPr>
            <p:ph type="title"/>
          </p:nvPr>
        </p:nvSpPr>
        <p:spPr>
          <a:xfrm>
            <a:off x="1711478" y="175666"/>
            <a:ext cx="8760118" cy="835605"/>
          </a:xfrm>
        </p:spPr>
        <p:txBody>
          <a:bodyPr/>
          <a:lstStyle/>
          <a:p>
            <a:pPr algn="ctr"/>
            <a:r>
              <a:rPr lang="en-US"/>
              <a:t>1:1s are just one part of your People Manager’s job</a:t>
            </a:r>
          </a:p>
        </p:txBody>
      </p:sp>
      <p:sp>
        <p:nvSpPr>
          <p:cNvPr id="31" name="Rectangle: Rounded Corners 3">
            <a:extLst>
              <a:ext uri="{FF2B5EF4-FFF2-40B4-BE49-F238E27FC236}">
                <a16:creationId xmlns:a16="http://schemas.microsoft.com/office/drawing/2014/main" id="{D66E5F59-3C26-2396-56AA-0015B3A569FE}"/>
              </a:ext>
            </a:extLst>
          </p:cNvPr>
          <p:cNvSpPr/>
          <p:nvPr/>
        </p:nvSpPr>
        <p:spPr bwMode="auto">
          <a:xfrm>
            <a:off x="2506454" y="1331320"/>
            <a:ext cx="7283006" cy="614787"/>
          </a:xfrm>
          <a:prstGeom prst="roundRect">
            <a:avLst>
              <a:gd name="adj" fmla="val 11366"/>
            </a:avLst>
          </a:prstGeom>
          <a:gradFill>
            <a:gsLst>
              <a:gs pos="42000">
                <a:schemeClr val="accent1"/>
              </a:gs>
              <a:gs pos="0">
                <a:srgbClr val="4DDBF8"/>
              </a:gs>
              <a:gs pos="80000">
                <a:srgbClr val="8678D6"/>
              </a:gs>
            </a:gsLst>
            <a:lin ang="2700000" scaled="1"/>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The People Managers in your </a:t>
            </a:r>
            <a:r>
              <a:rPr lang="en-US" sz="2000">
                <a:gradFill>
                  <a:gsLst>
                    <a:gs pos="0">
                      <a:srgbClr val="FFFFFF"/>
                    </a:gs>
                    <a:gs pos="100000">
                      <a:srgbClr val="FFFFFF"/>
                    </a:gs>
                  </a:gsLst>
                  <a:lin ang="5400000" scaled="0"/>
                </a:gradFill>
                <a:latin typeface="Segoe UI Semibold"/>
                <a:cs typeface="Segoe UI" pitchFamily="34" charset="0"/>
              </a:rPr>
              <a:t>organization </a:t>
            </a:r>
            <a:r>
              <a:rPr kumimoji="0" lang="en-US" sz="2000" b="0" i="0" u="none" strike="noStrike" kern="1200" cap="none" spc="0" normalizeH="0" baseline="0" noProof="0">
                <a:ln>
                  <a:noFill/>
                </a:ln>
                <a:gradFill>
                  <a:gsLst>
                    <a:gs pos="0">
                      <a:srgbClr val="FFFFFF"/>
                    </a:gs>
                    <a:gs pos="100000">
                      <a:srgbClr val="FFFFFF"/>
                    </a:gs>
                  </a:gsLst>
                  <a:lin ang="5400000" scaled="0"/>
                </a:gradFill>
                <a:effectLst/>
                <a:uLnTx/>
                <a:uFillTx/>
                <a:latin typeface="Segoe UI Semibold"/>
                <a:ea typeface="+mn-ea"/>
                <a:cs typeface="Segoe UI" pitchFamily="34" charset="0"/>
              </a:rPr>
              <a:t>are focused on: </a:t>
            </a:r>
          </a:p>
        </p:txBody>
      </p:sp>
      <p:sp>
        <p:nvSpPr>
          <p:cNvPr id="4" name="Rounded Rectangle 3">
            <a:extLst>
              <a:ext uri="{FF2B5EF4-FFF2-40B4-BE49-F238E27FC236}">
                <a16:creationId xmlns:a16="http://schemas.microsoft.com/office/drawing/2014/main" id="{A340CBB4-D66D-210C-39EA-A40A2DB9B2DC}"/>
              </a:ext>
            </a:extLst>
          </p:cNvPr>
          <p:cNvSpPr/>
          <p:nvPr/>
        </p:nvSpPr>
        <p:spPr bwMode="auto">
          <a:xfrm>
            <a:off x="1902446" y="2445037"/>
            <a:ext cx="2011631" cy="55398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Mentoring</a:t>
            </a:r>
          </a:p>
        </p:txBody>
      </p:sp>
      <p:sp>
        <p:nvSpPr>
          <p:cNvPr id="9" name="Rounded Rectangle 8">
            <a:extLst>
              <a:ext uri="{FF2B5EF4-FFF2-40B4-BE49-F238E27FC236}">
                <a16:creationId xmlns:a16="http://schemas.microsoft.com/office/drawing/2014/main" id="{473EB487-34B5-BBB2-9862-E85427EB3538}"/>
              </a:ext>
            </a:extLst>
          </p:cNvPr>
          <p:cNvSpPr/>
          <p:nvPr/>
        </p:nvSpPr>
        <p:spPr bwMode="auto">
          <a:xfrm>
            <a:off x="829430" y="3170033"/>
            <a:ext cx="1952263"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Evaluations</a:t>
            </a:r>
          </a:p>
        </p:txBody>
      </p:sp>
      <p:sp>
        <p:nvSpPr>
          <p:cNvPr id="3" name="Rounded Rectangle 2">
            <a:extLst>
              <a:ext uri="{FF2B5EF4-FFF2-40B4-BE49-F238E27FC236}">
                <a16:creationId xmlns:a16="http://schemas.microsoft.com/office/drawing/2014/main" id="{487D2147-35A4-B164-A6FD-4B8ED63B33EC}"/>
              </a:ext>
            </a:extLst>
          </p:cNvPr>
          <p:cNvSpPr/>
          <p:nvPr/>
        </p:nvSpPr>
        <p:spPr bwMode="auto">
          <a:xfrm>
            <a:off x="2953033" y="3188849"/>
            <a:ext cx="1677023" cy="604047"/>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Reporting</a:t>
            </a:r>
          </a:p>
        </p:txBody>
      </p:sp>
      <p:sp>
        <p:nvSpPr>
          <p:cNvPr id="26" name="Rounded Rectangle 25">
            <a:extLst>
              <a:ext uri="{FF2B5EF4-FFF2-40B4-BE49-F238E27FC236}">
                <a16:creationId xmlns:a16="http://schemas.microsoft.com/office/drawing/2014/main" id="{33F96970-5E19-1BE2-ED10-098C78640AC8}"/>
              </a:ext>
            </a:extLst>
          </p:cNvPr>
          <p:cNvSpPr/>
          <p:nvPr/>
        </p:nvSpPr>
        <p:spPr bwMode="auto">
          <a:xfrm>
            <a:off x="1784839" y="3967873"/>
            <a:ext cx="2205117"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Compliance</a:t>
            </a:r>
          </a:p>
        </p:txBody>
      </p:sp>
      <p:sp>
        <p:nvSpPr>
          <p:cNvPr id="33" name="Rounded Rectangle 32">
            <a:extLst>
              <a:ext uri="{FF2B5EF4-FFF2-40B4-BE49-F238E27FC236}">
                <a16:creationId xmlns:a16="http://schemas.microsoft.com/office/drawing/2014/main" id="{41E4CD9E-AD5C-1753-DE24-771778650C1C}"/>
              </a:ext>
            </a:extLst>
          </p:cNvPr>
          <p:cNvSpPr/>
          <p:nvPr/>
        </p:nvSpPr>
        <p:spPr bwMode="auto">
          <a:xfrm>
            <a:off x="829431" y="4763471"/>
            <a:ext cx="1677022"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Recognition</a:t>
            </a:r>
          </a:p>
        </p:txBody>
      </p:sp>
      <p:sp>
        <p:nvSpPr>
          <p:cNvPr id="19" name="Rounded Rectangle 18">
            <a:extLst>
              <a:ext uri="{FF2B5EF4-FFF2-40B4-BE49-F238E27FC236}">
                <a16:creationId xmlns:a16="http://schemas.microsoft.com/office/drawing/2014/main" id="{4D6ED9E8-C377-D3E6-D794-621F25E4E529}"/>
              </a:ext>
            </a:extLst>
          </p:cNvPr>
          <p:cNvSpPr/>
          <p:nvPr/>
        </p:nvSpPr>
        <p:spPr bwMode="auto">
          <a:xfrm>
            <a:off x="2680270" y="4782385"/>
            <a:ext cx="1677021"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Communicating</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Change</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6" name="Rounded Rectangle 5">
            <a:extLst>
              <a:ext uri="{FF2B5EF4-FFF2-40B4-BE49-F238E27FC236}">
                <a16:creationId xmlns:a16="http://schemas.microsoft.com/office/drawing/2014/main" id="{A1A98A51-814D-C806-35F9-47D4CBC65FD8}"/>
              </a:ext>
            </a:extLst>
          </p:cNvPr>
          <p:cNvSpPr/>
          <p:nvPr/>
        </p:nvSpPr>
        <p:spPr bwMode="auto">
          <a:xfrm>
            <a:off x="7168393" y="2516246"/>
            <a:ext cx="2205911"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Workforce</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Planning</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
        <p:nvSpPr>
          <p:cNvPr id="34" name="Rounded Rectangle 33">
            <a:extLst>
              <a:ext uri="{FF2B5EF4-FFF2-40B4-BE49-F238E27FC236}">
                <a16:creationId xmlns:a16="http://schemas.microsoft.com/office/drawing/2014/main" id="{4A634974-849F-A24B-05C2-ABF3B527D477}"/>
              </a:ext>
            </a:extLst>
          </p:cNvPr>
          <p:cNvSpPr/>
          <p:nvPr/>
        </p:nvSpPr>
        <p:spPr bwMode="auto">
          <a:xfrm>
            <a:off x="9511731" y="2516246"/>
            <a:ext cx="1677022"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Goal Setting</a:t>
            </a:r>
          </a:p>
        </p:txBody>
      </p:sp>
      <p:sp>
        <p:nvSpPr>
          <p:cNvPr id="32" name="Rounded Rectangle 31">
            <a:extLst>
              <a:ext uri="{FF2B5EF4-FFF2-40B4-BE49-F238E27FC236}">
                <a16:creationId xmlns:a16="http://schemas.microsoft.com/office/drawing/2014/main" id="{2BCD030D-8BC0-BC01-23BC-9E479B75A96C}"/>
              </a:ext>
            </a:extLst>
          </p:cNvPr>
          <p:cNvSpPr/>
          <p:nvPr/>
        </p:nvSpPr>
        <p:spPr bwMode="auto">
          <a:xfrm>
            <a:off x="8229204" y="3307288"/>
            <a:ext cx="2018406"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Onboarding</a:t>
            </a:r>
          </a:p>
        </p:txBody>
      </p:sp>
      <p:sp>
        <p:nvSpPr>
          <p:cNvPr id="8" name="Rounded Rectangle 7">
            <a:extLst>
              <a:ext uri="{FF2B5EF4-FFF2-40B4-BE49-F238E27FC236}">
                <a16:creationId xmlns:a16="http://schemas.microsoft.com/office/drawing/2014/main" id="{32A25205-7D84-72FB-7B88-588EC51B125C}"/>
              </a:ext>
            </a:extLst>
          </p:cNvPr>
          <p:cNvSpPr/>
          <p:nvPr/>
        </p:nvSpPr>
        <p:spPr bwMode="auto">
          <a:xfrm>
            <a:off x="7432838" y="4080370"/>
            <a:ext cx="1677021"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Training</a:t>
            </a:r>
          </a:p>
        </p:txBody>
      </p:sp>
      <p:sp>
        <p:nvSpPr>
          <p:cNvPr id="24" name="Rounded Rectangle 23">
            <a:extLst>
              <a:ext uri="{FF2B5EF4-FFF2-40B4-BE49-F238E27FC236}">
                <a16:creationId xmlns:a16="http://schemas.microsoft.com/office/drawing/2014/main" id="{6973CB6C-B3D9-5273-3B2A-57E545300F9B}"/>
              </a:ext>
            </a:extLst>
          </p:cNvPr>
          <p:cNvSpPr/>
          <p:nvPr/>
        </p:nvSpPr>
        <p:spPr bwMode="auto">
          <a:xfrm>
            <a:off x="9274811" y="4098331"/>
            <a:ext cx="1838609" cy="636038"/>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Conflict Resolution</a:t>
            </a:r>
          </a:p>
        </p:txBody>
      </p:sp>
      <p:sp>
        <p:nvSpPr>
          <p:cNvPr id="35" name="Rounded Rectangle 34">
            <a:extLst>
              <a:ext uri="{FF2B5EF4-FFF2-40B4-BE49-F238E27FC236}">
                <a16:creationId xmlns:a16="http://schemas.microsoft.com/office/drawing/2014/main" id="{70CDB891-A8A7-AB60-2C31-3BC095105245}"/>
              </a:ext>
            </a:extLst>
          </p:cNvPr>
          <p:cNvSpPr/>
          <p:nvPr/>
        </p:nvSpPr>
        <p:spPr bwMode="auto">
          <a:xfrm>
            <a:off x="8160182" y="4874687"/>
            <a:ext cx="2245584" cy="640064"/>
          </a:xfrm>
          <a:prstGeom prst="roundRect">
            <a:avLst/>
          </a:prstGeom>
          <a:solidFill>
            <a:schemeClr val="bg1">
              <a:alpha val="83000"/>
            </a:schemeClr>
          </a:solidFill>
          <a:ln>
            <a:solidFill>
              <a:schemeClr val="bg1"/>
            </a:solidFill>
          </a:ln>
          <a:effectLst>
            <a:outerShdw blurRad="343645" dist="295501" dir="2700000" algn="tl" rotWithShape="0">
              <a:srgbClr val="F3484C">
                <a:alpha val="15816"/>
              </a:srgb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76" tIns="146301" rIns="182876" bIns="146301" numCol="1" spcCol="0" rtlCol="0" fromWordArt="0" anchor="ctr" anchorCtr="0" forceAA="0" compatLnSpc="1">
            <a:prstTxWarp prst="textNoShape">
              <a:avLst/>
            </a:prstTxWarp>
            <a:noAutofit/>
          </a:bodyPr>
          <a:lstStyle/>
          <a:p>
            <a:pPr marL="0" marR="0" lvl="0" indent="0" algn="ctr" defTabSz="932431" rtl="0" eaLnBrk="1" fontAlgn="base" latinLnBrk="0" hangingPunct="1">
              <a:lnSpc>
                <a:spcPct val="100000"/>
              </a:lnSpc>
              <a:spcBef>
                <a:spcPct val="0"/>
              </a:spcBef>
              <a:spcAft>
                <a:spcPct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rPr>
              <a:t>Scheduling</a:t>
            </a:r>
            <a:r>
              <a:rPr kumimoji="0" lang="en-US" sz="1400" b="0" i="0" u="none" strike="noStrike" kern="1200" cap="none" spc="0" normalizeH="0" noProof="0">
                <a:ln>
                  <a:noFill/>
                </a:ln>
                <a:solidFill>
                  <a:srgbClr val="000000"/>
                </a:solidFill>
                <a:effectLst/>
                <a:uLnTx/>
                <a:uFillTx/>
                <a:latin typeface="Segoe UI"/>
                <a:ea typeface="+mn-ea"/>
                <a:cs typeface="Segoe UI" pitchFamily="34" charset="0"/>
              </a:rPr>
              <a:t> Work</a:t>
            </a:r>
            <a:endParaRPr kumimoji="0" lang="en-US" sz="1400" b="0" i="0" u="none" strike="noStrike" kern="1200" cap="none" spc="0" normalizeH="0" baseline="0" noProof="0">
              <a:ln>
                <a:noFill/>
              </a:ln>
              <a:solidFill>
                <a:srgbClr val="000000"/>
              </a:solidFill>
              <a:effectLst/>
              <a:uLnTx/>
              <a:uFillTx/>
              <a:latin typeface="Segoe UI"/>
              <a:ea typeface="+mn-ea"/>
              <a:cs typeface="Segoe UI" pitchFamily="34" charset="0"/>
            </a:endParaRPr>
          </a:p>
        </p:txBody>
      </p:sp>
    </p:spTree>
    <p:extLst>
      <p:ext uri="{BB962C8B-B14F-4D97-AF65-F5344CB8AC3E}">
        <p14:creationId xmlns:p14="http://schemas.microsoft.com/office/powerpoint/2010/main" val="14447234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40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400"/>
                                        <p:tgtEl>
                                          <p:spTgt spid="31"/>
                                        </p:tgtEl>
                                      </p:cBhvr>
                                    </p:animEffect>
                                  </p:childTnLst>
                                </p:cTn>
                              </p:par>
                              <p:par>
                                <p:cTn id="8" presetID="6" presetClass="emph" presetSubtype="0" accel="100000" autoRev="1" fill="hold" grpId="1" nodeType="withEffect">
                                  <p:stCondLst>
                                    <p:cond delay="0"/>
                                  </p:stCondLst>
                                  <p:childTnLst>
                                    <p:animScale>
                                      <p:cBhvr>
                                        <p:cTn id="9" dur="400" fill="hold"/>
                                        <p:tgtEl>
                                          <p:spTgt spid="31"/>
                                        </p:tgtEl>
                                      </p:cBhvr>
                                      <p:by x="90000" y="90000"/>
                                    </p:animScale>
                                  </p:childTnLst>
                                </p:cTn>
                              </p:par>
                              <p:par>
                                <p:cTn id="10" presetID="10" presetClass="entr" presetSubtype="0" fill="hold" grpId="0" nodeType="withEffect">
                                  <p:stCondLst>
                                    <p:cond delay="40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400"/>
                                        <p:tgtEl>
                                          <p:spTgt spid="9"/>
                                        </p:tgtEl>
                                      </p:cBhvr>
                                    </p:animEffect>
                                  </p:childTnLst>
                                </p:cTn>
                              </p:par>
                              <p:par>
                                <p:cTn id="13" presetID="6" presetClass="emph" presetSubtype="0" accel="100000" autoRev="1" fill="hold" grpId="1" nodeType="withEffect">
                                  <p:stCondLst>
                                    <p:cond delay="0"/>
                                  </p:stCondLst>
                                  <p:childTnLst>
                                    <p:animScale>
                                      <p:cBhvr>
                                        <p:cTn id="14" dur="400" fill="hold"/>
                                        <p:tgtEl>
                                          <p:spTgt spid="9"/>
                                        </p:tgtEl>
                                      </p:cBhvr>
                                      <p:by x="90000" y="90000"/>
                                    </p:animScale>
                                  </p:childTnLst>
                                </p:cTn>
                              </p:par>
                              <p:par>
                                <p:cTn id="15" presetID="10" presetClass="entr" presetSubtype="0" fill="hold" grpId="0" nodeType="withEffect">
                                  <p:stCondLst>
                                    <p:cond delay="4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400"/>
                                        <p:tgtEl>
                                          <p:spTgt spid="4"/>
                                        </p:tgtEl>
                                      </p:cBhvr>
                                    </p:animEffect>
                                  </p:childTnLst>
                                </p:cTn>
                              </p:par>
                              <p:par>
                                <p:cTn id="18" presetID="6" presetClass="emph" presetSubtype="0" accel="100000" autoRev="1" fill="hold" grpId="1" nodeType="withEffect">
                                  <p:stCondLst>
                                    <p:cond delay="0"/>
                                  </p:stCondLst>
                                  <p:childTnLst>
                                    <p:animScale>
                                      <p:cBhvr>
                                        <p:cTn id="19" dur="400" fill="hold"/>
                                        <p:tgtEl>
                                          <p:spTgt spid="4"/>
                                        </p:tgtEl>
                                      </p:cBhvr>
                                      <p:by x="90000" y="90000"/>
                                    </p:animScale>
                                  </p:childTnLst>
                                </p:cTn>
                              </p:par>
                              <p:par>
                                <p:cTn id="20" presetID="10" presetClass="entr" presetSubtype="0" fill="hold" grpId="0" nodeType="withEffect">
                                  <p:stCondLst>
                                    <p:cond delay="4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400"/>
                                        <p:tgtEl>
                                          <p:spTgt spid="26"/>
                                        </p:tgtEl>
                                      </p:cBhvr>
                                    </p:animEffect>
                                  </p:childTnLst>
                                </p:cTn>
                              </p:par>
                              <p:par>
                                <p:cTn id="23" presetID="6" presetClass="emph" presetSubtype="0" accel="100000" autoRev="1" fill="hold" grpId="1" nodeType="withEffect">
                                  <p:stCondLst>
                                    <p:cond delay="0"/>
                                  </p:stCondLst>
                                  <p:childTnLst>
                                    <p:animScale>
                                      <p:cBhvr>
                                        <p:cTn id="24" dur="400" fill="hold"/>
                                        <p:tgtEl>
                                          <p:spTgt spid="26"/>
                                        </p:tgtEl>
                                      </p:cBhvr>
                                      <p:by x="90000" y="90000"/>
                                    </p:animScale>
                                  </p:childTnLst>
                                </p:cTn>
                              </p:par>
                              <p:par>
                                <p:cTn id="25" presetID="10" presetClass="entr" presetSubtype="0" fill="hold" grpId="0" nodeType="withEffect">
                                  <p:stCondLst>
                                    <p:cond delay="4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400"/>
                                        <p:tgtEl>
                                          <p:spTgt spid="33"/>
                                        </p:tgtEl>
                                      </p:cBhvr>
                                    </p:animEffect>
                                  </p:childTnLst>
                                </p:cTn>
                              </p:par>
                              <p:par>
                                <p:cTn id="28" presetID="6" presetClass="emph" presetSubtype="0" accel="100000" autoRev="1" fill="hold" grpId="1" nodeType="withEffect">
                                  <p:stCondLst>
                                    <p:cond delay="0"/>
                                  </p:stCondLst>
                                  <p:childTnLst>
                                    <p:animScale>
                                      <p:cBhvr>
                                        <p:cTn id="29" dur="400" fill="hold"/>
                                        <p:tgtEl>
                                          <p:spTgt spid="33"/>
                                        </p:tgtEl>
                                      </p:cBhvr>
                                      <p:by x="90000" y="90000"/>
                                    </p:animScale>
                                  </p:childTnLst>
                                </p:cTn>
                              </p:par>
                              <p:par>
                                <p:cTn id="30" presetID="10" presetClass="entr" presetSubtype="0" fill="hold" grpId="0" nodeType="withEffect">
                                  <p:stCondLst>
                                    <p:cond delay="40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400"/>
                                        <p:tgtEl>
                                          <p:spTgt spid="19"/>
                                        </p:tgtEl>
                                      </p:cBhvr>
                                    </p:animEffect>
                                  </p:childTnLst>
                                </p:cTn>
                              </p:par>
                              <p:par>
                                <p:cTn id="33" presetID="6" presetClass="emph" presetSubtype="0" accel="100000" autoRev="1" fill="hold" grpId="1" nodeType="withEffect">
                                  <p:stCondLst>
                                    <p:cond delay="0"/>
                                  </p:stCondLst>
                                  <p:childTnLst>
                                    <p:animScale>
                                      <p:cBhvr>
                                        <p:cTn id="34" dur="400" fill="hold"/>
                                        <p:tgtEl>
                                          <p:spTgt spid="19"/>
                                        </p:tgtEl>
                                      </p:cBhvr>
                                      <p:by x="90000" y="90000"/>
                                    </p:animScale>
                                  </p:childTnLst>
                                </p:cTn>
                              </p:par>
                              <p:par>
                                <p:cTn id="35" presetID="10" presetClass="entr" presetSubtype="0" fill="hold" grpId="0" nodeType="withEffect">
                                  <p:stCondLst>
                                    <p:cond delay="4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400"/>
                                        <p:tgtEl>
                                          <p:spTgt spid="6"/>
                                        </p:tgtEl>
                                      </p:cBhvr>
                                    </p:animEffect>
                                  </p:childTnLst>
                                </p:cTn>
                              </p:par>
                              <p:par>
                                <p:cTn id="38" presetID="6" presetClass="emph" presetSubtype="0" accel="100000" autoRev="1" fill="hold" grpId="1" nodeType="withEffect">
                                  <p:stCondLst>
                                    <p:cond delay="0"/>
                                  </p:stCondLst>
                                  <p:childTnLst>
                                    <p:animScale>
                                      <p:cBhvr>
                                        <p:cTn id="39" dur="400" fill="hold"/>
                                        <p:tgtEl>
                                          <p:spTgt spid="6"/>
                                        </p:tgtEl>
                                      </p:cBhvr>
                                      <p:by x="90000" y="90000"/>
                                    </p:animScale>
                                  </p:childTnLst>
                                </p:cTn>
                              </p:par>
                              <p:par>
                                <p:cTn id="40" presetID="10" presetClass="entr" presetSubtype="0" fill="hold" grpId="0" nodeType="withEffect">
                                  <p:stCondLst>
                                    <p:cond delay="400"/>
                                  </p:stCondLst>
                                  <p:childTnLst>
                                    <p:set>
                                      <p:cBhvr>
                                        <p:cTn id="41" dur="1" fill="hold">
                                          <p:stCondLst>
                                            <p:cond delay="0"/>
                                          </p:stCondLst>
                                        </p:cTn>
                                        <p:tgtEl>
                                          <p:spTgt spid="34"/>
                                        </p:tgtEl>
                                        <p:attrNameLst>
                                          <p:attrName>style.visibility</p:attrName>
                                        </p:attrNameLst>
                                      </p:cBhvr>
                                      <p:to>
                                        <p:strVal val="visible"/>
                                      </p:to>
                                    </p:set>
                                    <p:animEffect transition="in" filter="fade">
                                      <p:cBhvr>
                                        <p:cTn id="42" dur="400"/>
                                        <p:tgtEl>
                                          <p:spTgt spid="34"/>
                                        </p:tgtEl>
                                      </p:cBhvr>
                                    </p:animEffect>
                                  </p:childTnLst>
                                </p:cTn>
                              </p:par>
                              <p:par>
                                <p:cTn id="43" presetID="6" presetClass="emph" presetSubtype="0" accel="100000" autoRev="1" fill="hold" grpId="1" nodeType="withEffect">
                                  <p:stCondLst>
                                    <p:cond delay="0"/>
                                  </p:stCondLst>
                                  <p:childTnLst>
                                    <p:animScale>
                                      <p:cBhvr>
                                        <p:cTn id="44" dur="400" fill="hold"/>
                                        <p:tgtEl>
                                          <p:spTgt spid="34"/>
                                        </p:tgtEl>
                                      </p:cBhvr>
                                      <p:by x="90000" y="90000"/>
                                    </p:animScale>
                                  </p:childTnLst>
                                </p:cTn>
                              </p:par>
                              <p:par>
                                <p:cTn id="45" presetID="10" presetClass="entr" presetSubtype="0" fill="hold" grpId="0" nodeType="withEffect">
                                  <p:stCondLst>
                                    <p:cond delay="400"/>
                                  </p:stCondLst>
                                  <p:childTnLst>
                                    <p:set>
                                      <p:cBhvr>
                                        <p:cTn id="46" dur="1" fill="hold">
                                          <p:stCondLst>
                                            <p:cond delay="0"/>
                                          </p:stCondLst>
                                        </p:cTn>
                                        <p:tgtEl>
                                          <p:spTgt spid="32"/>
                                        </p:tgtEl>
                                        <p:attrNameLst>
                                          <p:attrName>style.visibility</p:attrName>
                                        </p:attrNameLst>
                                      </p:cBhvr>
                                      <p:to>
                                        <p:strVal val="visible"/>
                                      </p:to>
                                    </p:set>
                                    <p:animEffect transition="in" filter="fade">
                                      <p:cBhvr>
                                        <p:cTn id="47" dur="400"/>
                                        <p:tgtEl>
                                          <p:spTgt spid="32"/>
                                        </p:tgtEl>
                                      </p:cBhvr>
                                    </p:animEffect>
                                  </p:childTnLst>
                                </p:cTn>
                              </p:par>
                              <p:par>
                                <p:cTn id="48" presetID="6" presetClass="emph" presetSubtype="0" accel="100000" autoRev="1" fill="hold" grpId="1" nodeType="withEffect">
                                  <p:stCondLst>
                                    <p:cond delay="0"/>
                                  </p:stCondLst>
                                  <p:childTnLst>
                                    <p:animScale>
                                      <p:cBhvr>
                                        <p:cTn id="49" dur="400" fill="hold"/>
                                        <p:tgtEl>
                                          <p:spTgt spid="32"/>
                                        </p:tgtEl>
                                      </p:cBhvr>
                                      <p:by x="90000" y="90000"/>
                                    </p:animScale>
                                  </p:childTnLst>
                                </p:cTn>
                              </p:par>
                              <p:par>
                                <p:cTn id="50" presetID="10" presetClass="entr" presetSubtype="0" fill="hold" grpId="0" nodeType="withEffect">
                                  <p:stCondLst>
                                    <p:cond delay="4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400"/>
                                        <p:tgtEl>
                                          <p:spTgt spid="8"/>
                                        </p:tgtEl>
                                      </p:cBhvr>
                                    </p:animEffect>
                                  </p:childTnLst>
                                </p:cTn>
                              </p:par>
                              <p:par>
                                <p:cTn id="53" presetID="6" presetClass="emph" presetSubtype="0" accel="100000" autoRev="1" fill="hold" grpId="1" nodeType="withEffect">
                                  <p:stCondLst>
                                    <p:cond delay="0"/>
                                  </p:stCondLst>
                                  <p:childTnLst>
                                    <p:animScale>
                                      <p:cBhvr>
                                        <p:cTn id="54" dur="400" fill="hold"/>
                                        <p:tgtEl>
                                          <p:spTgt spid="8"/>
                                        </p:tgtEl>
                                      </p:cBhvr>
                                      <p:by x="90000" y="90000"/>
                                    </p:animScale>
                                  </p:childTnLst>
                                </p:cTn>
                              </p:par>
                              <p:par>
                                <p:cTn id="55" presetID="10" presetClass="entr" presetSubtype="0" fill="hold" grpId="0" nodeType="withEffect">
                                  <p:stCondLst>
                                    <p:cond delay="40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400"/>
                                        <p:tgtEl>
                                          <p:spTgt spid="24"/>
                                        </p:tgtEl>
                                      </p:cBhvr>
                                    </p:animEffect>
                                  </p:childTnLst>
                                </p:cTn>
                              </p:par>
                              <p:par>
                                <p:cTn id="58" presetID="6" presetClass="emph" presetSubtype="0" accel="100000" autoRev="1" fill="hold" grpId="1" nodeType="withEffect">
                                  <p:stCondLst>
                                    <p:cond delay="0"/>
                                  </p:stCondLst>
                                  <p:childTnLst>
                                    <p:animScale>
                                      <p:cBhvr>
                                        <p:cTn id="59" dur="400" fill="hold"/>
                                        <p:tgtEl>
                                          <p:spTgt spid="24"/>
                                        </p:tgtEl>
                                      </p:cBhvr>
                                      <p:by x="90000" y="90000"/>
                                    </p:animScale>
                                  </p:childTnLst>
                                </p:cTn>
                              </p:par>
                              <p:par>
                                <p:cTn id="60" presetID="10" presetClass="entr" presetSubtype="0"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400"/>
                                        <p:tgtEl>
                                          <p:spTgt spid="35"/>
                                        </p:tgtEl>
                                      </p:cBhvr>
                                    </p:animEffect>
                                  </p:childTnLst>
                                </p:cTn>
                              </p:par>
                              <p:par>
                                <p:cTn id="63" presetID="6" presetClass="emph" presetSubtype="0" accel="100000" autoRev="1" fill="hold" grpId="1" nodeType="withEffect">
                                  <p:stCondLst>
                                    <p:cond delay="0"/>
                                  </p:stCondLst>
                                  <p:childTnLst>
                                    <p:animScale>
                                      <p:cBhvr>
                                        <p:cTn id="64" dur="400" fill="hold"/>
                                        <p:tgtEl>
                                          <p:spTgt spid="35"/>
                                        </p:tgtEl>
                                      </p:cBhvr>
                                      <p:by x="90000" y="90000"/>
                                    </p:animScale>
                                  </p:childTnLst>
                                </p:cTn>
                              </p:par>
                              <p:par>
                                <p:cTn id="65" presetID="10" presetClass="entr" presetSubtype="0" fill="hold" grpId="0" nodeType="withEffect">
                                  <p:stCondLst>
                                    <p:cond delay="400"/>
                                  </p:stCondLst>
                                  <p:childTnLst>
                                    <p:set>
                                      <p:cBhvr>
                                        <p:cTn id="66" dur="1" fill="hold">
                                          <p:stCondLst>
                                            <p:cond delay="0"/>
                                          </p:stCondLst>
                                        </p:cTn>
                                        <p:tgtEl>
                                          <p:spTgt spid="3"/>
                                        </p:tgtEl>
                                        <p:attrNameLst>
                                          <p:attrName>style.visibility</p:attrName>
                                        </p:attrNameLst>
                                      </p:cBhvr>
                                      <p:to>
                                        <p:strVal val="visible"/>
                                      </p:to>
                                    </p:set>
                                    <p:animEffect transition="in" filter="fade">
                                      <p:cBhvr>
                                        <p:cTn id="67" dur="400"/>
                                        <p:tgtEl>
                                          <p:spTgt spid="3"/>
                                        </p:tgtEl>
                                      </p:cBhvr>
                                    </p:animEffect>
                                  </p:childTnLst>
                                </p:cTn>
                              </p:par>
                              <p:par>
                                <p:cTn id="68" presetID="6" presetClass="emph" presetSubtype="0" accel="100000" autoRev="1" fill="hold" grpId="1" nodeType="withEffect">
                                  <p:stCondLst>
                                    <p:cond delay="0"/>
                                  </p:stCondLst>
                                  <p:childTnLst>
                                    <p:animScale>
                                      <p:cBhvr>
                                        <p:cTn id="69" dur="400" fill="hold"/>
                                        <p:tgtEl>
                                          <p:spTgt spid="3"/>
                                        </p:tgtEl>
                                      </p:cBhvr>
                                      <p:by x="90000" y="9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4" grpId="0" animBg="1"/>
      <p:bldP spid="4" grpId="1" animBg="1"/>
      <p:bldP spid="9" grpId="0" animBg="1"/>
      <p:bldP spid="9" grpId="1" animBg="1"/>
      <p:bldP spid="3" grpId="0" animBg="1"/>
      <p:bldP spid="3" grpId="1" animBg="1"/>
      <p:bldP spid="26" grpId="0" animBg="1"/>
      <p:bldP spid="26" grpId="1" animBg="1"/>
      <p:bldP spid="33" grpId="0" animBg="1"/>
      <p:bldP spid="33" grpId="1" animBg="1"/>
      <p:bldP spid="19" grpId="0" animBg="1"/>
      <p:bldP spid="19" grpId="1" animBg="1"/>
      <p:bldP spid="6" grpId="0" animBg="1"/>
      <p:bldP spid="6" grpId="1" animBg="1"/>
      <p:bldP spid="34" grpId="0" animBg="1"/>
      <p:bldP spid="34" grpId="1" animBg="1"/>
      <p:bldP spid="32" grpId="0" animBg="1"/>
      <p:bldP spid="32" grpId="1" animBg="1"/>
      <p:bldP spid="8" grpId="0" animBg="1"/>
      <p:bldP spid="8" grpId="1" animBg="1"/>
      <p:bldP spid="24" grpId="0" animBg="1"/>
      <p:bldP spid="24" grpId="1" animBg="1"/>
      <p:bldP spid="35" grpId="0" animBg="1"/>
      <p:bldP spid="35" grpId="1" animBg="1"/>
    </p:bldLst>
  </p:timing>
</p:sld>
</file>

<file path=ppt/theme/theme1.xml><?xml version="1.0" encoding="utf-8"?>
<a:theme xmlns:a="http://schemas.openxmlformats.org/drawingml/2006/main" name="Microsoft 365 PPT Template - 2018">
  <a:themeElements>
    <a:clrScheme name="Microsoft 365">
      <a:dk1>
        <a:srgbClr val="282828"/>
      </a:dk1>
      <a:lt1>
        <a:srgbClr val="FFFFFF"/>
      </a:lt1>
      <a:dk2>
        <a:srgbClr val="282828"/>
      </a:dk2>
      <a:lt2>
        <a:srgbClr val="FFFFFF"/>
      </a:lt2>
      <a:accent1>
        <a:srgbClr val="0078D7"/>
      </a:accent1>
      <a:accent2>
        <a:srgbClr val="002050"/>
      </a:accent2>
      <a:accent3>
        <a:srgbClr val="939393"/>
      </a:accent3>
      <a:accent4>
        <a:srgbClr val="00BCF2"/>
      </a:accent4>
      <a:accent5>
        <a:srgbClr val="6C6E6C"/>
      </a:accent5>
      <a:accent6>
        <a:srgbClr val="2E2F2E"/>
      </a:accent6>
      <a:hlink>
        <a:srgbClr val="0078D7"/>
      </a:hlink>
      <a:folHlink>
        <a:srgbClr val="00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55275FD4-8DF5-4C52-A457-05A4806FE12B}" vid="{A2E6CB10-4510-4B20-9E05-33C56DE8ACD6}"/>
    </a:ext>
  </a:extLst>
</a:theme>
</file>

<file path=ppt/theme/theme2.xml><?xml version="1.0" encoding="utf-8"?>
<a:theme xmlns:a="http://schemas.openxmlformats.org/drawingml/2006/main" name="4_White Template">
  <a:themeElements>
    <a:clrScheme name="TS_20_Blue on White">
      <a:dk1>
        <a:srgbClr val="000000"/>
      </a:dk1>
      <a:lt1>
        <a:srgbClr val="FFFFFF"/>
      </a:lt1>
      <a:dk2>
        <a:srgbClr val="243A5E"/>
      </a:dk2>
      <a:lt2>
        <a:srgbClr val="E6E6E6"/>
      </a:lt2>
      <a:accent1>
        <a:srgbClr val="0078D4"/>
      </a:accent1>
      <a:accent2>
        <a:srgbClr val="243A5E"/>
      </a:accent2>
      <a:accent3>
        <a:srgbClr val="50E6FF"/>
      </a:accent3>
      <a:accent4>
        <a:srgbClr val="008575"/>
      </a:accent4>
      <a:accent5>
        <a:srgbClr val="274B47"/>
      </a:accent5>
      <a:accent6>
        <a:srgbClr val="737373"/>
      </a:accent6>
      <a:hlink>
        <a:srgbClr val="0078D4"/>
      </a:hlink>
      <a:folHlink>
        <a:srgbClr val="0078D4"/>
      </a:folHlink>
    </a:clrScheme>
    <a:fontScheme name="Microsoft 2019 Brand Templates">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algn="l" defTabSz="932472" fontAlgn="base">
          <a:spcBef>
            <a:spcPct val="0"/>
          </a:spcBef>
          <a:spcAft>
            <a:spcPct val="0"/>
          </a:spcAft>
          <a:defRPr sz="2000" dirty="0" err="1" smtClean="0">
            <a:solidFill>
              <a:srgbClr val="FFFFFF"/>
            </a:soli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w="lg" len="med"/>
          <a:tailEnd type="none" w="lg" len="med"/>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lgn="l">
          <a:defRPr sz="2000" dirty="0" err="1" smtClean="0"/>
        </a:defPPr>
      </a:lstStyle>
    </a:txDef>
  </a:objectDefaults>
  <a:extraClrSchemeLst/>
  <a:custClrLst>
    <a:custClr name="Light Orange">
      <a:srgbClr val="FF9349"/>
    </a:custClr>
    <a:custClr name="Light Yellow">
      <a:srgbClr val="FEF000"/>
    </a:custClr>
    <a:custClr name="Light Green">
      <a:srgbClr val="9BF00B"/>
    </a:custClr>
    <a:custClr name="Light Teal">
      <a:srgbClr val="30E5D0"/>
    </a:custClr>
    <a:custClr name="Light Blue">
      <a:srgbClr val="50E6FF"/>
    </a:custClr>
    <a:custClr name="Light Purple">
      <a:srgbClr val="D59DFF"/>
    </a:custClr>
    <a:custClr name="White">
      <a:srgbClr val="FFFFFF"/>
    </a:custClr>
    <a:custClr name="Extra Light Gray">
      <a:srgbClr val="F2F2F2"/>
    </a:custClr>
    <a:custClr name="Light Gray">
      <a:srgbClr val="E6E6E6"/>
    </a:custClr>
    <a:custClr name="Gray">
      <a:srgbClr val="D2D2D2"/>
    </a:custClr>
    <a:custClr name="Orange">
      <a:srgbClr val="D83B01"/>
    </a:custClr>
    <a:custClr name="Yellow">
      <a:srgbClr val="FFB900"/>
    </a:custClr>
    <a:custClr name="Green">
      <a:srgbClr val="107C10"/>
    </a:custClr>
    <a:custClr name="Teal">
      <a:srgbClr val="008575"/>
    </a:custClr>
    <a:custClr name="Blue">
      <a:srgbClr val="0078D4"/>
    </a:custClr>
    <a:custClr name="Purple">
      <a:srgbClr val="8661C5"/>
    </a:custClr>
    <a:custClr name="Mid Gray">
      <a:srgbClr val="737373"/>
    </a:custClr>
    <a:custClr name="Dark Gray">
      <a:srgbClr val="505050"/>
    </a:custClr>
    <a:custClr name="Extra Dark Gray">
      <a:srgbClr val="2F2F2F"/>
    </a:custClr>
    <a:custClr name="Rick Black">
      <a:srgbClr val="000000"/>
    </a:custClr>
    <a:custClr name="Dark Orange">
      <a:srgbClr val="6B2929"/>
    </a:custClr>
    <a:custClr name="Dark Yellow">
      <a:srgbClr val="6A4B16"/>
    </a:custClr>
    <a:custClr name="Dark Green">
      <a:srgbClr val="054B16"/>
    </a:custClr>
    <a:custClr name="Dark Teal">
      <a:srgbClr val="274B47"/>
    </a:custClr>
    <a:custClr name="Dark Blue">
      <a:srgbClr val="243A5E"/>
    </a:custClr>
    <a:custClr name="Dark Purple">
      <a:srgbClr val="3B2E58"/>
    </a:custClr>
  </a:custClrLst>
  <a:extLst>
    <a:ext uri="{05A4C25C-085E-4340-85A3-A5531E510DB2}">
      <thm15:themeFamily xmlns:thm15="http://schemas.microsoft.com/office/thememl/2012/main" name="Microsoft_brand_template_blue_accessible.pptx" id="{F774D412-23CA-4DC2-A47D-10DB1AEE7EFE}" vid="{952AAC9D-4DB4-450B-87D3-2D1B406135CB}"/>
    </a:ext>
  </a:extLst>
</a:theme>
</file>

<file path=ppt/theme/theme3.xml><?xml version="1.0" encoding="utf-8"?>
<a:theme xmlns:a="http://schemas.openxmlformats.org/drawingml/2006/main" name="Microsoft 365 PPT Template - 2018">
  <a:themeElements>
    <a:clrScheme name="Microsoft 365">
      <a:dk1>
        <a:srgbClr val="282828"/>
      </a:dk1>
      <a:lt1>
        <a:srgbClr val="FFFFFF"/>
      </a:lt1>
      <a:dk2>
        <a:srgbClr val="282828"/>
      </a:dk2>
      <a:lt2>
        <a:srgbClr val="FFFFFF"/>
      </a:lt2>
      <a:accent1>
        <a:srgbClr val="0078D7"/>
      </a:accent1>
      <a:accent2>
        <a:srgbClr val="002050"/>
      </a:accent2>
      <a:accent3>
        <a:srgbClr val="939393"/>
      </a:accent3>
      <a:accent4>
        <a:srgbClr val="00BCF2"/>
      </a:accent4>
      <a:accent5>
        <a:srgbClr val="6C6E6C"/>
      </a:accent5>
      <a:accent6>
        <a:srgbClr val="2E2F2E"/>
      </a:accent6>
      <a:hlink>
        <a:srgbClr val="0078D7"/>
      </a:hlink>
      <a:folHlink>
        <a:srgbClr val="0078D7"/>
      </a:folHlink>
    </a:clrScheme>
    <a:fontScheme name="Custom 25">
      <a:majorFont>
        <a:latin typeface="Segoe UI Semibold"/>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1" id="{55275FD4-8DF5-4C52-A457-05A4806FE12B}" vid="{A2E6CB10-4510-4B20-9E05-33C56DE8ACD6}"/>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AB4D63BEF6CE74A98DE71B79A4EFA2E" ma:contentTypeVersion="20" ma:contentTypeDescription="Create a new document." ma:contentTypeScope="" ma:versionID="cb9345eb3893610c45717ec70d2b3801">
  <xsd:schema xmlns:xsd="http://www.w3.org/2001/XMLSchema" xmlns:xs="http://www.w3.org/2001/XMLSchema" xmlns:p="http://schemas.microsoft.com/office/2006/metadata/properties" xmlns:ns1="http://schemas.microsoft.com/sharepoint/v3" xmlns:ns2="324d2b90-11f2-4fdf-990a-54fa46247cf8" xmlns:ns3="b817b00b-f121-400f-976b-40959b1c7d14" targetNamespace="http://schemas.microsoft.com/office/2006/metadata/properties" ma:root="true" ma:fieldsID="323b0e0f0e8756d44652f1531627ebfa" ns1:_="" ns2:_="" ns3:_="">
    <xsd:import namespace="http://schemas.microsoft.com/sharepoint/v3"/>
    <xsd:import namespace="324d2b90-11f2-4fdf-990a-54fa46247cf8"/>
    <xsd:import namespace="b817b00b-f121-400f-976b-40959b1c7d14"/>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ObjectDetectorVersions" minOccurs="0"/>
                <xsd:element ref="ns2:MediaServiceOCR" minOccurs="0"/>
                <xsd:element ref="ns2:MediaServiceGenerationTime" minOccurs="0"/>
                <xsd:element ref="ns2:MediaServiceEventHashCode" minOccurs="0"/>
                <xsd:element ref="ns1:_ip_UnifiedCompliancePolicyProperties" minOccurs="0"/>
                <xsd:element ref="ns1:_ip_UnifiedCompliancePolicyUIAction" minOccurs="0"/>
                <xsd:element ref="ns2:MediaLengthInSeconds" minOccurs="0"/>
                <xsd:element ref="ns2:MediaServiceDateTaken" minOccurs="0"/>
                <xsd:element ref="ns3:SharedWithUsers" minOccurs="0"/>
                <xsd:element ref="ns3:SharedWithDetails" minOccurs="0"/>
                <xsd:element ref="ns2:MCpostID" minOccurs="0"/>
                <xsd:element ref="ns2:MCpostdate" minOccurs="0"/>
                <xsd:element ref="ns2:Recipient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8" nillable="true" ma:displayName="Unified Compliance Policy Properties" ma:hidden="true" ma:internalName="_ip_UnifiedCompliancePolicyProperties">
      <xsd:simpleType>
        <xsd:restriction base="dms:Note"/>
      </xsd:simpleType>
    </xsd:element>
    <xsd:element name="_ip_UnifiedCompliancePolicyUIAction" ma:index="19"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24d2b90-11f2-4fdf-990a-54fa46247cf8"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DateTaken" ma:index="21" nillable="true" ma:displayName="MediaServiceDateTaken" ma:hidden="true" ma:indexed="true" ma:internalName="MediaServiceDateTaken" ma:readOnly="true">
      <xsd:simpleType>
        <xsd:restriction base="dms:Text"/>
      </xsd:simpleType>
    </xsd:element>
    <xsd:element name="MCpostID" ma:index="24" nillable="true" ma:displayName="MC post ID" ma:format="Dropdown" ma:internalName="MCpostID">
      <xsd:simpleType>
        <xsd:restriction base="dms:Text">
          <xsd:maxLength value="255"/>
        </xsd:restriction>
      </xsd:simpleType>
    </xsd:element>
    <xsd:element name="MCpostdate" ma:index="25" nillable="true" ma:displayName="MC post date " ma:format="Dropdown" ma:internalName="MCpostdate">
      <xsd:simpleType>
        <xsd:restriction base="dms:Text">
          <xsd:maxLength value="255"/>
        </xsd:restriction>
      </xsd:simpleType>
    </xsd:element>
    <xsd:element name="Recipients" ma:index="26" nillable="true" ma:displayName="Recipients " ma:format="Dropdown" ma:internalName="Recipients">
      <xsd:simpleType>
        <xsd:restriction base="dms:Text">
          <xsd:maxLength value="255"/>
        </xsd:restriction>
      </xsd:simpleType>
    </xsd:element>
    <xsd:element name="MediaServiceBillingMetadata" ma:index="27" nillable="true" ma:displayName="MediaServiceBillingMetadata" ma:hidden="true" ma:internalName="MediaServiceBillingMetadata"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817b00b-f121-400f-976b-40959b1c7d14"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a2642221-0cbc-45a0-a534-f2e154e1d76e}" ma:internalName="TaxCatchAll" ma:showField="CatchAllData" ma:web="b817b00b-f121-400f-976b-40959b1c7d14">
      <xsd:complexType>
        <xsd:complexContent>
          <xsd:extension base="dms:MultiChoiceLookup">
            <xsd:sequence>
              <xsd:element name="Value" type="dms:Lookup" maxOccurs="unbounded" minOccurs="0" nillable="true"/>
            </xsd:sequence>
          </xsd:extension>
        </xsd:complexContent>
      </xsd:complexType>
    </xsd:element>
    <xsd:element name="SharedWithUsers" ma:index="2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324d2b90-11f2-4fdf-990a-54fa46247cf8">
      <Terms xmlns="http://schemas.microsoft.com/office/infopath/2007/PartnerControls"/>
    </lcf76f155ced4ddcb4097134ff3c332f>
    <MCpostdate xmlns="324d2b90-11f2-4fdf-990a-54fa46247cf8" xsi:nil="true"/>
    <Recipients xmlns="324d2b90-11f2-4fdf-990a-54fa46247cf8" xsi:nil="true"/>
    <TaxCatchAll xmlns="b817b00b-f121-400f-976b-40959b1c7d14" xsi:nil="true"/>
    <MCpostID xmlns="324d2b90-11f2-4fdf-990a-54fa46247cf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A2C45E1-74A0-4742-BA9A-EBC3701450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324d2b90-11f2-4fdf-990a-54fa46247cf8"/>
    <ds:schemaRef ds:uri="b817b00b-f121-400f-976b-40959b1c7d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AE210A5-0CBD-46A0-B23D-DA62DFBCEDCC}">
  <ds:schemaRefs>
    <ds:schemaRef ds:uri="http://schemas.microsoft.com/sharepoint/v3"/>
    <ds:schemaRef ds:uri="http://purl.org/dc/dcmitype/"/>
    <ds:schemaRef ds:uri="http://schemas.microsoft.com/office/2006/documentManagement/types"/>
    <ds:schemaRef ds:uri="http://schemas.microsoft.com/office/infopath/2007/PartnerControls"/>
    <ds:schemaRef ds:uri="http://purl.org/dc/elements/1.1/"/>
    <ds:schemaRef ds:uri="19c030f7-7c04-40f9-8b96-80525f1fd9df"/>
    <ds:schemaRef ds:uri="http://schemas.microsoft.com/office/2006/metadata/properties"/>
    <ds:schemaRef ds:uri="http://purl.org/dc/terms/"/>
    <ds:schemaRef ds:uri="http://schemas.openxmlformats.org/package/2006/metadata/core-properties"/>
    <ds:schemaRef ds:uri="http://www.w3.org/XML/1998/namespace"/>
    <ds:schemaRef ds:uri="324d2b90-11f2-4fdf-990a-54fa46247cf8"/>
    <ds:schemaRef ds:uri="b817b00b-f121-400f-976b-40959b1c7d14"/>
  </ds:schemaRefs>
</ds:datastoreItem>
</file>

<file path=customXml/itemProps3.xml><?xml version="1.0" encoding="utf-8"?>
<ds:datastoreItem xmlns:ds="http://schemas.openxmlformats.org/officeDocument/2006/customXml" ds:itemID="{A86D5963-CD48-4FFA-A405-380E57733734}">
  <ds:schemaRefs>
    <ds:schemaRef ds:uri="http://schemas.microsoft.com/sharepoint/v3/contenttype/forms"/>
  </ds:schemaRefs>
</ds:datastoreItem>
</file>

<file path=docMetadata/LabelInfo.xml><?xml version="1.0" encoding="utf-8"?>
<clbl:labelList xmlns:clbl="http://schemas.microsoft.com/office/2020/mipLabelMetadata">
  <clbl:label id="{87867195-f2b8-4ac2-b0b6-6bb73cb33afc}" enabled="1" method="Privileged" siteId="{72f988bf-86f1-41af-91ab-2d7cd011db47}" removed="0"/>
</clbl:labelList>
</file>

<file path=docProps/app.xml><?xml version="1.0" encoding="utf-8"?>
<Properties xmlns="http://schemas.openxmlformats.org/officeDocument/2006/extended-properties" xmlns:vt="http://schemas.openxmlformats.org/officeDocument/2006/docPropsVTypes">
  <TotalTime>2</TotalTime>
  <Words>1326</Words>
  <Application>Microsoft Office PowerPoint</Application>
  <PresentationFormat>Widescreen</PresentationFormat>
  <Paragraphs>267</Paragraphs>
  <Slides>17</Slides>
  <Notes>16</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17</vt:i4>
      </vt:variant>
    </vt:vector>
  </HeadingPairs>
  <TitlesOfParts>
    <vt:vector size="28" baseType="lpstr">
      <vt:lpstr>Aptos</vt:lpstr>
      <vt:lpstr>Arial</vt:lpstr>
      <vt:lpstr>Calibri</vt:lpstr>
      <vt:lpstr>Segoe Sans Display</vt:lpstr>
      <vt:lpstr>Segoe UI</vt:lpstr>
      <vt:lpstr>Segoe UI Semibold</vt:lpstr>
      <vt:lpstr>Symbol</vt:lpstr>
      <vt:lpstr>Wingdings</vt:lpstr>
      <vt:lpstr>Microsoft 365 PPT Template - 2018</vt:lpstr>
      <vt:lpstr>4_White Template</vt:lpstr>
      <vt:lpstr>Microsoft 365 PPT Template - 2018</vt:lpstr>
      <vt:lpstr>Microsoft 365 Copilot Prompt-a-thon</vt:lpstr>
      <vt:lpstr>Welcome to the Prompt-a-thon</vt:lpstr>
      <vt:lpstr>&lt;What others think we do&gt; is just one part of your &lt;Department&gt; teams’ job</vt:lpstr>
      <vt:lpstr>Template</vt:lpstr>
      <vt:lpstr>&lt;Enter scenario&gt;</vt:lpstr>
      <vt:lpstr>Agent name</vt:lpstr>
      <vt:lpstr>Samples</vt:lpstr>
      <vt:lpstr>Project Managers don’t just track progress</vt:lpstr>
      <vt:lpstr>1:1s are just one part of your People Manager’s job</vt:lpstr>
      <vt:lpstr>Your marketing team is doing a lot more than writing catchy taglines</vt:lpstr>
      <vt:lpstr>Legal teams don’t just draft contracts every day </vt:lpstr>
      <vt:lpstr>Cultivating a thriving work culture is a lot  of work for your HR team</vt:lpstr>
      <vt:lpstr>A lot goes into closing the deal</vt:lpstr>
      <vt:lpstr>Data analysis is just one part of your finance teams’ job</vt:lpstr>
      <vt:lpstr>A lot goes into closing the deal </vt:lpstr>
      <vt:lpstr>Citizen engagement is more than surveys</vt:lpstr>
      <vt:lpstr>Knowledge management is more than governance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Copilot for Microsoft 365</dc:title>
  <dc:creator>Stuart Ridout;anfern@microsoft.com</dc:creator>
  <cp:lastModifiedBy>Daryl Schaal (SYNAXIS CORPORATION)</cp:lastModifiedBy>
  <cp:revision>2</cp:revision>
  <dcterms:created xsi:type="dcterms:W3CDTF">2024-03-04T18:15:54Z</dcterms:created>
  <dcterms:modified xsi:type="dcterms:W3CDTF">2026-03-06T19:11:06Z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0x010100CAB4D63BEF6CE74A98DE71B79A4EFA2E</vt:lpwstr>
  </property>
  <property fmtid="{D5CDD505-2E9C-101B-9397-08002B2CF9AE}" pid="3" name="Order">
    <vt:r8>2100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ies>
</file>