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heme/theme2.xml" ContentType="application/vnd.openxmlformats-officedocument.them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heme/theme3.xml" ContentType="application/vnd.openxmlformats-officedocument.them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1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2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3.xml" ContentType="application/vnd.openxmlformats-officedocument.presentationml.notesSlide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4.xml" ContentType="application/vnd.openxmlformats-officedocument.presentationml.notesSlid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notesSlides/notesSlide5.xml" ContentType="application/vnd.openxmlformats-officedocument.presentationml.notesSlide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6.xml" ContentType="application/vnd.openxmlformats-officedocument.presentationml.notesSlide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notesSlides/notesSlide7.xml" ContentType="application/vnd.openxmlformats-officedocument.presentationml.notesSlide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notesSlides/notesSlide8.xml" ContentType="application/vnd.openxmlformats-officedocument.presentationml.notesSlide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8e558a65be444e58" Type="http://schemas.microsoft.com/office/2007/relationships/ui/extensibility" Target="ppt/customUI/customUI.xml"/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3" r:id="rId2"/>
  </p:sldMasterIdLst>
  <p:notesMasterIdLst>
    <p:notesMasterId r:id="rId13"/>
  </p:notesMasterIdLst>
  <p:handoutMasterIdLst>
    <p:handoutMasterId r:id="rId14"/>
  </p:handoutMasterIdLst>
  <p:sldIdLst>
    <p:sldId id="257" r:id="rId3"/>
    <p:sldId id="296" r:id="rId4"/>
    <p:sldId id="273" r:id="rId5"/>
    <p:sldId id="270" r:id="rId6"/>
    <p:sldId id="281" r:id="rId7"/>
    <p:sldId id="368" r:id="rId8"/>
    <p:sldId id="279" r:id="rId9"/>
    <p:sldId id="324" r:id="rId10"/>
    <p:sldId id="338" r:id="rId11"/>
    <p:sldId id="345" r:id="rId12"/>
  </p:sldIdLst>
  <p:sldSz cx="12192000" cy="6858000"/>
  <p:notesSz cx="6858000" cy="9144000"/>
  <p:custDataLst>
    <p:tags r:id="rId15"/>
  </p:custData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mien LORGERAY" initials="DL" lastIdx="4" clrIdx="0">
    <p:extLst>
      <p:ext uri="{19B8F6BF-5375-455C-9EA6-DF929625EA0E}">
        <p15:presenceInfo xmlns:p15="http://schemas.microsoft.com/office/powerpoint/2012/main" userId="S-1-5-21-48590549-1301943108-157316300-22039" providerId="AD"/>
      </p:ext>
    </p:extLst>
  </p:cmAuthor>
  <p:cmAuthor id="2" name="Marina LAURE" initials="ML" lastIdx="0" clrIdx="1">
    <p:extLst>
      <p:ext uri="{19B8F6BF-5375-455C-9EA6-DF929625EA0E}">
        <p15:presenceInfo xmlns:p15="http://schemas.microsoft.com/office/powerpoint/2012/main" userId="S::mlau@isilog.fr::f5181e75-b2b0-4ba8-bbb0-7f6d019c387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16" autoAdjust="0"/>
    <p:restoredTop sz="84211" autoAdjust="0"/>
  </p:normalViewPr>
  <p:slideViewPr>
    <p:cSldViewPr snapToGrid="0">
      <p:cViewPr varScale="1">
        <p:scale>
          <a:sx n="93" d="100"/>
          <a:sy n="93" d="100"/>
        </p:scale>
        <p:origin x="984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customUI/customUI.xml><?xml version="1.0" encoding="utf-8"?>
<customUI xmlns="http://schemas.microsoft.com/office/2009/07/customui">
  <ribbon>
    <tabs>
      <tab id="normeaTab" label="NORMEA">
        <group id="normeaGroup" label="Barre d'outils NORMEA">
          <box id="link" boxStyle="horizontal">
            <button id="baliseButton" label="Balise" size="normal" onAction="iBarre.ActionBalise"/>
            <button id="linkbutton" label="Insérer un lien" size="normal" onAction="iBarre.ActionLink"/>
            <button id="aPropos" label="?" size="normal" onAction="iBarre.ActionAPropos"/>
          </box>
        </group>
      </tab>
    </tabs>
  </ribbon>
</customUI>
</file>

<file path=ppt/handoutMasters/_rels/handout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heme" Target="../theme/theme3.xml"/><Relationship Id="rId5" Type="http://schemas.openxmlformats.org/officeDocument/2006/relationships/tags" Target="../tags/tag43.xml"/><Relationship Id="rId4" Type="http://schemas.openxmlformats.org/officeDocument/2006/relationships/tags" Target="../tags/tag4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28729E-108F-4DE1-802D-E7F929ADCE6D}" type="datetimeFigureOut">
              <a:rPr lang="fr-FR" smtClean="0"/>
              <a:t>06/10/2025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  <p:custDataLst>
              <p:tags r:id="rId4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AEB15E-DACC-4F5B-AC3B-3A39358FBD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61143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7" Type="http://schemas.openxmlformats.org/officeDocument/2006/relationships/tags" Target="../tags/tag39.xml"/><Relationship Id="rId2" Type="http://schemas.openxmlformats.org/officeDocument/2006/relationships/tags" Target="../tags/tag34.xml"/><Relationship Id="rId1" Type="http://schemas.openxmlformats.org/officeDocument/2006/relationships/theme" Target="../theme/theme2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8C1FFD-4D76-483E-A392-04BC15C2AACA}" type="datetimeFigureOut">
              <a:rPr lang="fr-FR" smtClean="0"/>
              <a:t>06/10/2025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C776D1-9561-4164-B866-E855C170088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503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5" Type="http://schemas.openxmlformats.org/officeDocument/2006/relationships/slide" Target="../slides/slide1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5" Type="http://schemas.openxmlformats.org/officeDocument/2006/relationships/slide" Target="../slides/slide2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5" Type="http://schemas.openxmlformats.org/officeDocument/2006/relationships/slide" Target="../slides/slide5.xml"/><Relationship Id="rId4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" Target="../slides/slide6.xml"/><Relationship Id="rId4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5" Type="http://schemas.openxmlformats.org/officeDocument/2006/relationships/slide" Target="../slides/slide7.xml"/><Relationship Id="rId4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5" Type="http://schemas.openxmlformats.org/officeDocument/2006/relationships/slide" Target="../slides/slide8.xml"/><Relationship Id="rId4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slide" Target="../slides/slide9.xml"/><Relationship Id="rId4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5" Type="http://schemas.openxmlformats.org/officeDocument/2006/relationships/slide" Target="../slides/slide10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94C776D1-9561-4164-B866-E855C1700889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90261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94C776D1-9561-4164-B866-E855C1700889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99611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94C776D1-9561-4164-B866-E855C1700889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0473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fr-FR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94C776D1-9561-4164-B866-E855C1700889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26392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94C776D1-9561-4164-B866-E855C1700889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33105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94C776D1-9561-4164-B866-E855C1700889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47078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94C776D1-9561-4164-B866-E855C1700889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77923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94C776D1-9561-4164-B866-E855C1700889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72348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image" Target="../media/image1.jpeg"/><Relationship Id="rId18" Type="http://schemas.openxmlformats.org/officeDocument/2006/relationships/image" Target="../media/image6.png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slideMaster" Target="../slideMasters/slideMaster1.xml"/><Relationship Id="rId17" Type="http://schemas.openxmlformats.org/officeDocument/2006/relationships/image" Target="../media/image5.png"/><Relationship Id="rId2" Type="http://schemas.openxmlformats.org/officeDocument/2006/relationships/tags" Target="../tags/tag8.xml"/><Relationship Id="rId16" Type="http://schemas.openxmlformats.org/officeDocument/2006/relationships/image" Target="../media/image4.png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tags" Target="../tags/tag17.xml"/><Relationship Id="rId5" Type="http://schemas.openxmlformats.org/officeDocument/2006/relationships/tags" Target="../tags/tag11.xml"/><Relationship Id="rId15" Type="http://schemas.openxmlformats.org/officeDocument/2006/relationships/image" Target="../media/image3.png"/><Relationship Id="rId10" Type="http://schemas.openxmlformats.org/officeDocument/2006/relationships/tags" Target="../tags/tag16.xml"/><Relationship Id="rId19" Type="http://schemas.openxmlformats.org/officeDocument/2006/relationships/image" Target="../media/image7.png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20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11" Type="http://schemas.openxmlformats.org/officeDocument/2006/relationships/image" Target="../media/image10.png"/><Relationship Id="rId5" Type="http://schemas.openxmlformats.org/officeDocument/2006/relationships/tags" Target="../tags/tag22.xml"/><Relationship Id="rId10" Type="http://schemas.openxmlformats.org/officeDocument/2006/relationships/image" Target="../media/image5.png"/><Relationship Id="rId4" Type="http://schemas.openxmlformats.org/officeDocument/2006/relationships/tags" Target="../tags/tag21.xml"/><Relationship Id="rId9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2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tags" Target="../tags/tag29.xml"/><Relationship Id="rId11" Type="http://schemas.openxmlformats.org/officeDocument/2006/relationships/image" Target="../media/image10.png"/><Relationship Id="rId5" Type="http://schemas.openxmlformats.org/officeDocument/2006/relationships/tags" Target="../tags/tag28.xml"/><Relationship Id="rId10" Type="http://schemas.openxmlformats.org/officeDocument/2006/relationships/image" Target="../media/image5.png"/><Relationship Id="rId4" Type="http://schemas.openxmlformats.org/officeDocument/2006/relationships/tags" Target="../tags/tag27.xml"/><Relationship Id="rId9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7" Type="http://schemas.openxmlformats.org/officeDocument/2006/relationships/image" Target="../media/image5.png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image" Target="../media/image8.pn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E8943BCE-49F3-4A56-9535-3D97A57700A2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Espace réservé du contenu 5"/>
          <p:cNvSpPr>
            <a:spLocks noGrp="1"/>
          </p:cNvSpPr>
          <p:nvPr>
            <p:ph sz="quarter" idx="12" hasCustomPrompt="1"/>
            <p:custDataLst>
              <p:tags r:id="rId2"/>
            </p:custDataLst>
          </p:nvPr>
        </p:nvSpPr>
        <p:spPr>
          <a:xfrm>
            <a:off x="785738" y="2201343"/>
            <a:ext cx="6446536" cy="708596"/>
          </a:xfrm>
        </p:spPr>
        <p:txBody>
          <a:bodyPr>
            <a:normAutofit/>
          </a:bodyPr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2400" kern="1200">
                <a:solidFill>
                  <a:srgbClr val="59798E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fr-FR"/>
              <a:t>Titre du document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17744E0-810E-4DA6-9366-014C4C3BAFB8}"/>
              </a:ext>
            </a:extLst>
          </p:cNvPr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740" y="1142931"/>
            <a:ext cx="3862460" cy="396545"/>
          </a:xfrm>
          <a:prstGeom prst="rect">
            <a:avLst/>
          </a:prstGeom>
        </p:spPr>
      </p:pic>
      <p:grpSp>
        <p:nvGrpSpPr>
          <p:cNvPr id="27" name="Groupe 26"/>
          <p:cNvGrpSpPr/>
          <p:nvPr userDrawn="1">
            <p:custDataLst>
              <p:tags r:id="rId4"/>
            </p:custDataLst>
          </p:nvPr>
        </p:nvGrpSpPr>
        <p:grpSpPr>
          <a:xfrm>
            <a:off x="530379" y="6259037"/>
            <a:ext cx="849923" cy="425996"/>
            <a:chOff x="5140448" y="6268915"/>
            <a:chExt cx="856072" cy="429078"/>
          </a:xfrm>
        </p:grpSpPr>
        <p:pic>
          <p:nvPicPr>
            <p:cNvPr id="28" name="Image 27"/>
            <p:cNvPicPr>
              <a:picLocks noChangeAspect="1"/>
            </p:cNvPicPr>
            <p:nvPr userDrawn="1">
              <p:custDataLst>
                <p:tags r:id="rId10"/>
              </p:custDataLst>
            </p:nvPr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0448" y="6312740"/>
              <a:ext cx="382486" cy="355398"/>
            </a:xfrm>
            <a:prstGeom prst="rect">
              <a:avLst/>
            </a:prstGeom>
          </p:spPr>
        </p:pic>
        <p:pic>
          <p:nvPicPr>
            <p:cNvPr id="29" name="Image 28"/>
            <p:cNvPicPr>
              <a:picLocks noChangeAspect="1"/>
            </p:cNvPicPr>
            <p:nvPr userDrawn="1">
              <p:custDataLst>
                <p:tags r:id="rId11"/>
              </p:custDataLst>
            </p:nvPr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28120" y="6268915"/>
              <a:ext cx="368400" cy="429078"/>
            </a:xfrm>
            <a:prstGeom prst="rect">
              <a:avLst/>
            </a:prstGeom>
          </p:spPr>
        </p:pic>
      </p:grpSp>
      <p:pic>
        <p:nvPicPr>
          <p:cNvPr id="25" name="Image 24">
            <a:extLst>
              <a:ext uri="{FF2B5EF4-FFF2-40B4-BE49-F238E27FC236}">
                <a16:creationId xmlns:a16="http://schemas.microsoft.com/office/drawing/2014/main" id="{AA422E63-127D-425A-B8FC-DEB9D3959D61}"/>
              </a:ext>
            </a:extLst>
          </p:cNvPr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80722"/>
            <a:ext cx="4743450" cy="95250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40432245-9832-4A72-A642-5E0A17037D36}"/>
              </a:ext>
            </a:extLst>
          </p:cNvPr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1802" y="1828347"/>
            <a:ext cx="429078" cy="429078"/>
          </a:xfrm>
          <a:prstGeom prst="rect">
            <a:avLst/>
          </a:prstGeom>
        </p:spPr>
      </p:pic>
      <p:sp>
        <p:nvSpPr>
          <p:cNvPr id="30" name="ZoneTexte 29">
            <a:extLst>
              <a:ext uri="{FF2B5EF4-FFF2-40B4-BE49-F238E27FC236}">
                <a16:creationId xmlns:a16="http://schemas.microsoft.com/office/drawing/2014/main" id="{C99517C3-D5BC-42F1-B6F6-BEB6664C1AD8}"/>
              </a:ext>
            </a:extLst>
          </p:cNvPr>
          <p:cNvSpPr txBox="1"/>
          <p:nvPr userDrawn="1">
            <p:custDataLst>
              <p:tags r:id="rId7"/>
            </p:custDataLst>
          </p:nvPr>
        </p:nvSpPr>
        <p:spPr>
          <a:xfrm>
            <a:off x="10315575" y="200025"/>
            <a:ext cx="16367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LOGICIEL QHSE</a:t>
            </a:r>
          </a:p>
        </p:txBody>
      </p:sp>
      <p:pic>
        <p:nvPicPr>
          <p:cNvPr id="33" name="Graphique 32">
            <a:extLst>
              <a:ext uri="{FF2B5EF4-FFF2-40B4-BE49-F238E27FC236}">
                <a16:creationId xmlns:a16="http://schemas.microsoft.com/office/drawing/2014/main" id="{809F1EED-E100-4EF1-ACED-653F93C3E61E}"/>
              </a:ext>
            </a:extLst>
          </p:cNvPr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5721" y="6095654"/>
            <a:ext cx="1225900" cy="32676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3640D1DC-75B9-4E51-9CC4-3CFDE4FA1804}"/>
              </a:ext>
            </a:extLst>
          </p:cNvPr>
          <p:cNvSpPr/>
          <p:nvPr userDrawn="1">
            <p:custDataLst>
              <p:tags r:id="rId9"/>
            </p:custDataLst>
          </p:nvPr>
        </p:nvSpPr>
        <p:spPr>
          <a:xfrm>
            <a:off x="6124283" y="6562147"/>
            <a:ext cx="584776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sz="600">
                <a:solidFill>
                  <a:schemeClr val="bg2"/>
                </a:solidFill>
                <a:latin typeface="Roboto Thin" panose="02000000000000000000" pitchFamily="2" charset="0"/>
                <a:ea typeface="Roboto Thin" panose="02000000000000000000" pitchFamily="2" charset="0"/>
                <a:cs typeface="Roboto Condensed Light" panose="02000000000000000000" pitchFamily="2" charset="0"/>
              </a:rPr>
              <a:t>Ce produit est conforme aux exigences de la marque NF Logiciel. Ce produit est certifié par : AFNOR Certification 11, rue Francis de Pressensé 93571 SAINT DENIS LA PLAINE CEDEX, Le référentiel de certification peut être obtenu auprès d’INFOCERT.</a:t>
            </a:r>
          </a:p>
        </p:txBody>
      </p:sp>
    </p:spTree>
    <p:extLst>
      <p:ext uri="{BB962C8B-B14F-4D97-AF65-F5344CB8AC3E}">
        <p14:creationId xmlns:p14="http://schemas.microsoft.com/office/powerpoint/2010/main" val="3716264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A8728C1A-B6D8-4CCE-9023-A20E5252D553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Espace réservé du numéro de diapositive 4"/>
          <p:cNvSpPr txBox="1"/>
          <p:nvPr userDrawn="1">
            <p:custDataLst>
              <p:tags r:id="rId2"/>
            </p:custDataLst>
          </p:nvPr>
        </p:nvSpPr>
        <p:spPr>
          <a:xfrm>
            <a:off x="11668125" y="6435725"/>
            <a:ext cx="5238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100" kern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DFC9991-D632-4F60-B034-5223B15867DD}" type="slidenum">
              <a:rPr lang="fr-FR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‹N°›</a:t>
            </a:fld>
            <a:endParaRPr lang="fr-FR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5" name="Graphique 4">
            <a:extLst>
              <a:ext uri="{FF2B5EF4-FFF2-40B4-BE49-F238E27FC236}">
                <a16:creationId xmlns:a16="http://schemas.microsoft.com/office/drawing/2014/main" id="{15AA7EF8-EDC1-4241-B2AD-19358471765A}"/>
              </a:ext>
            </a:extLst>
          </p:cNvPr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6523" y="6354580"/>
            <a:ext cx="1240151" cy="330564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8DE4EA90-949F-4685-8641-80EA0D498B6E}"/>
              </a:ext>
            </a:extLst>
          </p:cNvPr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2819"/>
            <a:ext cx="3000375" cy="60248"/>
          </a:xfrm>
          <a:prstGeom prst="rect">
            <a:avLst/>
          </a:prstGeom>
        </p:spPr>
      </p:pic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8154D494-FBFE-4B48-8EEF-ED83AB82622D}"/>
              </a:ext>
            </a:extLst>
          </p:cNvPr>
          <p:cNvSpPr>
            <a:spLocks noGrp="1"/>
          </p:cNvSpPr>
          <p:nvPr>
            <p:ph sz="quarter" idx="10" hasCustomPrompt="1"/>
            <p:custDataLst>
              <p:tags r:id="rId5"/>
            </p:custDataLst>
          </p:nvPr>
        </p:nvSpPr>
        <p:spPr>
          <a:xfrm>
            <a:off x="750180" y="158418"/>
            <a:ext cx="9694586" cy="475869"/>
          </a:xfrm>
        </p:spPr>
        <p:txBody>
          <a:bodyPr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20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Adobe Song Std L" panose="02020300000000000000" pitchFamily="18" charset="-128"/>
                <a:cs typeface="+mj-cs"/>
              </a:defRPr>
            </a:lvl1pPr>
          </a:lstStyle>
          <a:p>
            <a:pPr lvl="0"/>
            <a:r>
              <a:rPr lang="fr-FR"/>
              <a:t>Titre de la page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BECDFD6-78E7-492F-95F5-5A4E01CD364E}"/>
              </a:ext>
            </a:extLst>
          </p:cNvPr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3065" y="341941"/>
            <a:ext cx="1336997" cy="137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174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9399BA92-6C61-4CA0-86BC-1C43938349C1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Espace réservé du numéro de diapositive 4">
            <a:extLst>
              <a:ext uri="{FF2B5EF4-FFF2-40B4-BE49-F238E27FC236}">
                <a16:creationId xmlns:a16="http://schemas.microsoft.com/office/drawing/2014/main" id="{FE91CE86-2604-4515-A7B6-707C4566A75C}"/>
              </a:ext>
            </a:extLst>
          </p:cNvPr>
          <p:cNvSpPr txBox="1"/>
          <p:nvPr userDrawn="1">
            <p:custDataLst>
              <p:tags r:id="rId2"/>
            </p:custDataLst>
          </p:nvPr>
        </p:nvSpPr>
        <p:spPr>
          <a:xfrm>
            <a:off x="11668125" y="6435725"/>
            <a:ext cx="5238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100" kern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DFC9991-D632-4F60-B034-5223B15867DD}" type="slidenum">
              <a:rPr lang="fr-FR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‹N°›</a:t>
            </a:fld>
            <a:endParaRPr lang="fr-FR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7" name="Graphique 16">
            <a:extLst>
              <a:ext uri="{FF2B5EF4-FFF2-40B4-BE49-F238E27FC236}">
                <a16:creationId xmlns:a16="http://schemas.microsoft.com/office/drawing/2014/main" id="{D5C1A625-251C-482E-BE88-6F555A53F01F}"/>
              </a:ext>
            </a:extLst>
          </p:cNvPr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6523" y="6354580"/>
            <a:ext cx="1240151" cy="330564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50EA0696-6208-4CCF-B061-7AB4CF7F88C5}"/>
              </a:ext>
            </a:extLst>
          </p:cNvPr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2819"/>
            <a:ext cx="3000375" cy="60248"/>
          </a:xfrm>
          <a:prstGeom prst="rect">
            <a:avLst/>
          </a:prstGeom>
        </p:spPr>
      </p:pic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83164054-B459-4F2A-B66C-507CED0E427C}"/>
              </a:ext>
            </a:extLst>
          </p:cNvPr>
          <p:cNvSpPr>
            <a:spLocks noGrp="1"/>
          </p:cNvSpPr>
          <p:nvPr>
            <p:ph sz="quarter" idx="10" hasCustomPrompt="1"/>
            <p:custDataLst>
              <p:tags r:id="rId5"/>
            </p:custDataLst>
          </p:nvPr>
        </p:nvSpPr>
        <p:spPr>
          <a:xfrm>
            <a:off x="750180" y="158418"/>
            <a:ext cx="9694586" cy="475869"/>
          </a:xfrm>
        </p:spPr>
        <p:txBody>
          <a:bodyPr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20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Adobe Song Std L" panose="02020300000000000000" pitchFamily="18" charset="-128"/>
                <a:cs typeface="+mj-cs"/>
              </a:defRPr>
            </a:lvl1pPr>
          </a:lstStyle>
          <a:p>
            <a:pPr lvl="0"/>
            <a:r>
              <a:rPr lang="fr-FR"/>
              <a:t>Titre de la page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43C3BC7B-8694-434C-A4D1-B30C47158927}"/>
              </a:ext>
            </a:extLst>
          </p:cNvPr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3065" y="341941"/>
            <a:ext cx="1336997" cy="137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078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704DB6BD-D63A-6360-7940-B3639DF7D1A5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Espace réservé du contenu 2">
            <a:extLst>
              <a:ext uri="{FF2B5EF4-FFF2-40B4-BE49-F238E27FC236}">
                <a16:creationId xmlns:a16="http://schemas.microsoft.com/office/drawing/2014/main" id="{52F5D828-5E05-422C-AFC7-CE1FD59E9F35}"/>
              </a:ext>
            </a:extLst>
          </p:cNvPr>
          <p:cNvSpPr>
            <a:spLocks noGrp="1"/>
          </p:cNvSpPr>
          <p:nvPr>
            <p:ph sz="quarter" idx="10" hasCustomPrompt="1"/>
            <p:custDataLst>
              <p:tags r:id="rId2"/>
            </p:custDataLst>
          </p:nvPr>
        </p:nvSpPr>
        <p:spPr>
          <a:xfrm>
            <a:off x="1090702" y="3217946"/>
            <a:ext cx="4492988" cy="627433"/>
          </a:xfrm>
        </p:spPr>
        <p:txBody>
          <a:bodyPr>
            <a:normAutofit/>
          </a:bodyPr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2800" kern="1200" smtClean="0">
                <a:solidFill>
                  <a:srgbClr val="243847"/>
                </a:solidFill>
                <a:latin typeface="Century Gothic" panose="020B0502020202020204" pitchFamily="34" charset="0"/>
                <a:ea typeface="Adobe Song Std L" panose="02020300000000000000" pitchFamily="18" charset="-128"/>
                <a:cs typeface="+mj-cs"/>
              </a:defRPr>
            </a:lvl1pPr>
          </a:lstStyle>
          <a:p>
            <a:pPr lvl="0"/>
            <a:r>
              <a:rPr lang="fr-FR"/>
              <a:t>Titre de la partie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37B7140E-4F3C-4AC6-81F0-E83B19AE29B4}"/>
              </a:ext>
            </a:extLst>
          </p:cNvPr>
          <p:cNvSpPr>
            <a:spLocks noGrp="1"/>
          </p:cNvSpPr>
          <p:nvPr>
            <p:ph sz="quarter" idx="11" hasCustomPrompt="1"/>
            <p:custDataLst>
              <p:tags r:id="rId3"/>
            </p:custDataLst>
          </p:nvPr>
        </p:nvSpPr>
        <p:spPr>
          <a:xfrm>
            <a:off x="5691390" y="1603233"/>
            <a:ext cx="6238672" cy="4052707"/>
          </a:xfrm>
        </p:spPr>
        <p:txBody>
          <a:bodyPr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20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Adobe Song Std L" panose="02020300000000000000" pitchFamily="18" charset="-128"/>
                <a:cs typeface="+mj-cs"/>
              </a:defRPr>
            </a:lvl1pPr>
          </a:lstStyle>
          <a:p>
            <a:pPr lvl="0"/>
            <a:r>
              <a:rPr lang="fr-FR"/>
              <a:t>Image de la partie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F44958E-1FC2-271A-2189-737C5451CC62}"/>
              </a:ext>
            </a:extLst>
          </p:cNvPr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2819"/>
            <a:ext cx="3000375" cy="6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7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2.xml"/><Relationship Id="rId5" Type="http://schemas.openxmlformats.org/officeDocument/2006/relationships/theme" Target="../theme/theme1.xml"/><Relationship Id="rId10" Type="http://schemas.openxmlformats.org/officeDocument/2006/relationships/tags" Target="../tags/tag6.xml"/><Relationship Id="rId4" Type="http://schemas.openxmlformats.org/officeDocument/2006/relationships/slideLayout" Target="../slideLayouts/slideLayout4.xml"/><Relationship Id="rId9" Type="http://schemas.openxmlformats.org/officeDocument/2006/relationships/tags" Target="../tags/tag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  <p:custDataLst>
              <p:tags r:id="rId7"/>
            </p:custDataLst>
          </p:nvPr>
        </p:nvSpPr>
        <p:spPr>
          <a:xfrm>
            <a:off x="838200" y="1825625"/>
            <a:ext cx="10515600" cy="192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  <p:custDataLst>
              <p:tags r:id="rId8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  <p:custDataLst>
              <p:tags r:id="rId9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  <p:custDataLst>
              <p:tags r:id="rId10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4DFC9991-D632-4F60-B034-5223B15867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96675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9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>
              <a:lumMod val="65000"/>
              <a:lumOff val="35000"/>
            </a:schemeClr>
          </a:solidFill>
          <a:latin typeface="Century Gothic" panose="020B0502020202020204" pitchFamily="34" charset="0"/>
          <a:ea typeface="Adobe Song Std L" panose="02020300000000000000" pitchFamily="18" charset="-128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kern="1200">
          <a:solidFill>
            <a:schemeClr val="bg1">
              <a:lumMod val="50000"/>
            </a:schemeClr>
          </a:solidFill>
          <a:latin typeface="Century Gothic" panose="020B0502020202020204" pitchFamily="34" charset="0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8"/>
          <a:ea typeface="Arial Unicode MS" panose="020B0604020202020204" pitchFamily="34" charset="-128"/>
          <a:cs typeface="Arial Unicode MS" panose="020B0604020202020204" pitchFamily="34" charset="-128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8"/>
          <a:ea typeface="Arial Unicode MS" panose="020B0604020202020204" pitchFamily="34" charset="-128"/>
          <a:cs typeface="Arial Unicode MS" panose="020B0604020202020204" pitchFamily="34" charset="-128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8"/>
          <a:ea typeface="Arial Unicode MS" panose="020B0604020202020204" pitchFamily="34" charset="-128"/>
          <a:cs typeface="Arial Unicode MS" panose="020B0604020202020204" pitchFamily="34" charset="-128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8"/>
          <a:ea typeface="Arial Unicode MS" panose="020B0604020202020204" pitchFamily="34" charset="-128"/>
          <a:cs typeface="Arial Unicode MS" panose="020B0604020202020204" pitchFamily="34" charset="-12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>
            <a:extLst>
              <a:ext uri="{FF2B5EF4-FFF2-40B4-BE49-F238E27FC236}">
                <a16:creationId xmlns:a16="http://schemas.microsoft.com/office/drawing/2014/main" id="{B86C82EB-C75B-B462-949D-75639999E7C7}"/>
              </a:ext>
            </a:extLst>
          </p:cNvPr>
          <p:cNvSpPr txBox="1"/>
          <p:nvPr/>
        </p:nvSpPr>
        <p:spPr>
          <a:xfrm>
            <a:off x="349321" y="1674687"/>
            <a:ext cx="11640621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3900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982821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/>
      </p:transition>
    </mc:Choice>
    <mc:Fallback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6AC4038B-674D-EDA6-E9F5-A3F06E54FA57}"/>
              </a:ext>
            </a:extLst>
          </p:cNvPr>
          <p:cNvSpPr txBox="1"/>
          <p:nvPr/>
        </p:nvSpPr>
        <p:spPr>
          <a:xfrm>
            <a:off x="349321" y="1674687"/>
            <a:ext cx="11640621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3900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602515424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9E24478F-D29C-91E7-69CC-ECF22F93D3A2}"/>
              </a:ext>
            </a:extLst>
          </p:cNvPr>
          <p:cNvSpPr txBox="1"/>
          <p:nvPr/>
        </p:nvSpPr>
        <p:spPr>
          <a:xfrm>
            <a:off x="349321" y="1674687"/>
            <a:ext cx="11640621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39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95135434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3BB24F15-4A61-589F-7AA3-0F9019E78C69}"/>
              </a:ext>
            </a:extLst>
          </p:cNvPr>
          <p:cNvSpPr txBox="1"/>
          <p:nvPr/>
        </p:nvSpPr>
        <p:spPr>
          <a:xfrm>
            <a:off x="349321" y="1674687"/>
            <a:ext cx="11640621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39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691897536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>
            <a:extLst>
              <a:ext uri="{FF2B5EF4-FFF2-40B4-BE49-F238E27FC236}">
                <a16:creationId xmlns:a16="http://schemas.microsoft.com/office/drawing/2014/main" id="{52288389-8CCC-D644-7F3D-ACC1C24A809B}"/>
              </a:ext>
            </a:extLst>
          </p:cNvPr>
          <p:cNvSpPr txBox="1"/>
          <p:nvPr/>
        </p:nvSpPr>
        <p:spPr>
          <a:xfrm>
            <a:off x="349321" y="1674687"/>
            <a:ext cx="11640621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3900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778545640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oneTexte 8">
            <a:extLst>
              <a:ext uri="{FF2B5EF4-FFF2-40B4-BE49-F238E27FC236}">
                <a16:creationId xmlns:a16="http://schemas.microsoft.com/office/drawing/2014/main" id="{906AC005-1C2B-D432-8083-516F35D07750}"/>
              </a:ext>
            </a:extLst>
          </p:cNvPr>
          <p:cNvSpPr txBox="1"/>
          <p:nvPr/>
        </p:nvSpPr>
        <p:spPr>
          <a:xfrm>
            <a:off x="349321" y="1674687"/>
            <a:ext cx="11640621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3900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882345051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C39945B9-2340-C8AC-9731-04DE5B7AD025}"/>
              </a:ext>
            </a:extLst>
          </p:cNvPr>
          <p:cNvSpPr txBox="1"/>
          <p:nvPr/>
        </p:nvSpPr>
        <p:spPr>
          <a:xfrm>
            <a:off x="349321" y="1674687"/>
            <a:ext cx="11640621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3900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210352546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3EBD9BB1-AABF-1FB2-CF31-B334D83D3347}"/>
              </a:ext>
            </a:extLst>
          </p:cNvPr>
          <p:cNvSpPr txBox="1"/>
          <p:nvPr/>
        </p:nvSpPr>
        <p:spPr>
          <a:xfrm>
            <a:off x="349321" y="1674687"/>
            <a:ext cx="11640621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3900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85321912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ED14FC3E-6C0F-4E59-1849-38DFB3F84090}"/>
              </a:ext>
            </a:extLst>
          </p:cNvPr>
          <p:cNvSpPr txBox="1"/>
          <p:nvPr/>
        </p:nvSpPr>
        <p:spPr>
          <a:xfrm>
            <a:off x="349321" y="1674687"/>
            <a:ext cx="11640621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3900" dirty="0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2345476892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>
            <a:extLst>
              <a:ext uri="{FF2B5EF4-FFF2-40B4-BE49-F238E27FC236}">
                <a16:creationId xmlns:a16="http://schemas.microsoft.com/office/drawing/2014/main" id="{9B786408-4E59-7787-8381-889218C2232B}"/>
              </a:ext>
            </a:extLst>
          </p:cNvPr>
          <p:cNvSpPr txBox="1"/>
          <p:nvPr/>
        </p:nvSpPr>
        <p:spPr>
          <a:xfrm>
            <a:off x="349321" y="1674687"/>
            <a:ext cx="11640621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3900" dirty="0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3371821112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10.0.20348.0"/>
  <p:tag name="AS_RELEASE_DATE" val="2023.12.14"/>
  <p:tag name="AS_TITLE" val="Aspose.Slides for .NET 4.0 Client Profile"/>
  <p:tag name="AS_VERSION" val="23.1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8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9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7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8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7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8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4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5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6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7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9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6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7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7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8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9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5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6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7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9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8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9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2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8"/>
</p:tagLst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Calibri" panose="020F05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SolutionXML Name="ParamNormea">
  <params>
    <param name="C_DOCUMENT" value="11000003513703"/>
    <param name="ID_FICHIER_DOC" value="11000003755552"/>
    <param name="iLangue_Define:LANGUAGE" value="1"/>
    <param name="iParam_Add:B_LIENS_DECONNECTE" value="0"/>
    <param name="iParam_Add:NB_DOC_MAX_RUB" value="500"/>
    <param name="iParam_Add:B_AFF_FULLNAME_DOC" value="1"/>
    <param name="iParam_Add:urlOfLinkElementsFile" value="https://recettenor-dev2.isitest.fr/normea/TemporaryWorkingFiles/NORMEA_PROD/100000081//5978-LinkElements.xml"/>
    <param name="iParam_Add:urlOfSiteAccessibilityTestFile" value="https://recettenor-dev2.isitest.fr/normea/GED/COMMUNS/Macros/accessibilityTest.txt"/>
    <param name="iParam_Add:urlOfConnexionAccessibilityTestFile" value="https://recettenor-dev2.isitest.fr/normea/GED/NORMEA_PROD/Macros/accessibilityTest.txt"/>
    <param name="iParam_Add:connectionId" value="NORMEA_PROD"/>
    <param name="iParam_Add:L_DOMAINE" value=""/>
    <param name="iParam_Add:NP_UTILISAT" value="LEBRANCHU, Vincent"/>
  </params>
  <libelles>
    <libelle name="916805" value="A propos de Barre d'outils"/>
    <libelle name="916808" value="• Version de la barre d'outils :"/>
    <libelle name="916809" value="• Cette version de la barre d'outils est compatible avec les versions NORMEA Albatros V3.0 et supérieures."/>
    <libelle name="916810" value="Signets dans le document"/>
    <libelle name="916812" value="La liste des documents et des signets disponibles dans la gestion des liens est en cours de génération. Merci de réessayer dans quelques instants."/>
    <libelle name="916813" value="Cette action n'est pas possible car aucun autre document n'est disponible, et les liens externes ont été désactivés sur le modèle ou la rubrique en cours.¶"/>
    <libelle name="916814" value="Code erreur : #1, #2 dans la fonction #3 du module #4."/>
    <libelle name="916815" value="NORMEA Erreur"/>
    <libelle name="916817" value="Causes probables :"/>
    <libelle name="916818" value="Fichier ou lien internet"/>
    <libelle name="916819" value="Critères de recherche des documents"/>
    <libelle name="916820" value="Titre"/>
    <libelle name="916821" value="Inclure l'arborescence du document dans la recherche"/>
    <libelle name="916822" value="Résultat de la recherche"/>
    <libelle name="916823" value="Chargement :"/>
    <libelle name="916824" value="Chargement des documents"/>
    <libelle name="916827" value="Liste des documents"/>
    <libelle name="916828" value="Code"/>
    <libelle name="916829" value="(Toutes)"/>
    <libelle name="916830" value="(Affichage limité à"/>
    <libelle name="916831" value="documents. Conseil : utilisez les critères de recherche afin d'affiner les résultats.)"/>
    <libelle name="916832" value="Rechercher un document par son code"/>
    <libelle name="916833" value="Aucun document ne correspond aux termes de recherche spécifiés"/>
    <libelle name="916834" value="Suggestions : "/>
    <libelle name="916835" value="Essayez d'autres mots"/>
    <libelle name="916837" value="Spécifiez un moins grand nombre de mots"/>
    <libelle name="916838" value="Aucun signet dans ce document"/>
    <libelle name="916839" value="Aucun document sélectionné"/>
    <libelle name="916841" value="NORMEA n'a pas pu remplacer la(les) balise(s) suivante(s) :"/>
    <libelle name="916842" value="Déverrouillez la(les) forme(s) associée(s) ou bien insérez la(les) balise(s) sur une(des) forme(s) non verrouillée(s)"/>
    <libelle name="916843" value="Insérer"/>
    <libelle name="916849" value="documents"/>
    <libelle name="916853" value="Vérifiez l'orthographe des termes de recherche"/>
    <libelle name="916804" value="OK"/>
    <libelle name="916803" value="https"/>
    <libelle name="916802" value="http"/>
    <libelle name="916801" value="Fichier :"/>
    <libelle name="916800" value="Parcourir"/>
    <libelle name="916799" value="URL"/>
    <libelle name="916797" value="Informations sur le lien"/>
    <libelle name="916794" value="Nature"/>
    <libelle name="916793" value="Type"/>
    <libelle name="916792" value="Nom du document :"/>
    <libelle name="916791" value="Code du document :"/>
    <libelle name="916790" value="Rechercher un document par son titre"/>
    <libelle name="916772" value="Rubrique"/>
    <libelle name="916769" value="Document existant"/>
    <libelle name="916768" value="Adresse :"/>
    <libelle name="916767" value="Lien hypertexte"/>
    <libelle name="916766" value="Texte à afficher"/>
    <libelle name="916765" value="Fermer"/>
    <libelle name="916764" value="Aperçu"/>
    <libelle name="916571" value="Enregistrer"/>
    <libelle name="913851" value="Barre d'outils NORMEA"/>
    <libelle name="913850" value="NORMEA"/>
    <libelle name="374828" value="Insérer un lien"/>
    <libelle name="374827" value="Balise"/>
    <libelle name="916957" value="Table des matières du document sélectionné"/>
    <libelle name="917669" value="Impossible d'insérer un lien dans ce contexte, veuillez sélectionner du texte ou une forme appropriée."/>
    <libelle name="919869" value="Impossible d'insérer une balise dans ce contexte, veuillez sélectionner un emplacement ou une forme appropriée."/>
    <libelle name="919870" value="Veuillez sélectionner une valeur dans la liste pour pouvoir insérer une balise."/>
    <libelle name="927010" value="Connexion à NORMEA…"/>
    <libelle name="927011" value="Impossible de récupérer la liste des documents.¶¶Le site web #1 ne semble pas accessible.¶¶Vérifiez votre connexion réseau et que NORMEA est en service actuellement."/>
    <libelle name="927012" value="Impossible de récupérer la liste des documents.¶¶La connexion #1 ne semble plus accessible sur le site web #2.¶¶Vous devez repasser ce fichier dans NORMEA pour réinitialiser la liste des documents."/>
    <libelle name="927013" value="Impossible de récupérer la liste des documents.¶¶L'utilisateur « #1 » qui a téléchargé ce fichier ne semble plus connecté #4sur la base #2 via le site web #3.¶¶Veuillez vous reconnecter à NORMEA ou si vous n'êtes pas « #1 » vous devez repasser ce fichier dans NORMEA pour réinitialiser la liste des documents."/>
    <libelle name="927014" value="Impossible de récupérer la liste des documents.¶¶#1¶#2¶¶Veuillez vous rapprocher de votre Administrateur NORMEA."/>
    <libelle name="933334" value="Cette forme n'autorise pas l'édition de texte. Il n'est donc pas possible d'insérer cette balise."/>
    <libelle name="974619" value="sur le domaine « #1 » "/>
    <libelle name="981213" value="Impossible de créer un lien pour ces formats de fichiers : HTM / HTML.¶¶Pour faire un lien vers un fichier HTM / HTML il est nécessaire de faire un lien HTTP ou HTTPS vers un site web fournissant le fichier."/>
    <libelle name="995249" value="Impossible d'insérer un lien dans ce contexte, car le document est protégé et la zone est verrouillée."/>
    <libelle name="995250" value="Impossible d'insérer un lien dans ce contexte, car le document est protégé et l'insertion de lien hypertexte n'est pas autorisée."/>
    <libelle name="995251" value="Impossible d'insérer une balise dans ce contexte, car le document est protégé et la zone est verrouillée."/>
    <libelle name="995252" value="Impossible d'insérer un lien dans ce contexte, car le document est partagé (avec utilisation de l'ancienne fonctionnalité de classeur partagé)."/>
  </libelles>
  <balises>
    <balise name="%TEXTE DU FILIGRANE IMPRESSION%" value="Exemple - Confidentiel"/>
    <balise name="%CODE%" value="DOC-00028"/>
    <balise name="%NOM%" value="NORMEA Albatros - Processus - Réf : PRO01"/>
    <balise name="%VERSION%" value="05"/>
    <balise name="%CHAMPS D'APPLICATION%" value=""/>
    <balise name="%RESSOURCES%" value=""/>
    <balise name="%PRODUITS%" value=""/>
    <balise name="%ACTIVITES%" value=""/>
    <balise name="%ROLES%" value=""/>
    <balise name="%INTERVENANT%" value="Rédacteur : Romain CHAILLOU¶Approbateur : Adrien LOISEAU¶Export du document : Olivier DELALANDE"/>
    <balise name="%INTERVENANT_AVEC_FONCTION%" value="Rédacteur : Romain CHAILLOU - Consultant NORMEA¶Approbateur : Adrien LOISEAU - Responsable Conseil &amp; Intégration NORMEA¶Export du document : Olivier DELALANDE - Analyste - Programmeur"/>
    <balise name="%FONCTION_DES_INTERVENANTS%" value="Rédacteur : Consultant NORMEA¶Approbateur : Responsable Conseil &amp; Intégration NORMEA¶Export du document : Analyste - Programmeur"/>
    <balise name="%DATE DE PUBLICATION%" value="30/09/2024"/>
    <balise name="%DATE D'APPLICATION%" value="30/09/2024"/>
    <balise name="%MODIFICATIONS APPORTEES%" value="30/09/2024  05  Correction suite à l'INC0536013¶Ajout d'un questionnaire à la fin du diapo¶12/07/2023  04  Actualisation charte graphique et nouveautés V3¶06/04/2023  03  ROCH : Prise en compte des retours de l'INC0458484¶MLAU : Après dépôt de Romain, Modif logo et ajout vidéo sur filtre des instances¶06/01/2023  02  Modification de la slide 21. INC0429697¶Enregistrement du PowerPoint sans le mode masque.¶10/09/2020  01  Création du document pour la version NORMEA Albatros¶Intégration du déroule de la formation¶"/>
    <balise name="%REFERENTIEL%" value=""/>
    <balise name="%STATUT%" value="Publié"/>
    <balise name="%NATURE%" value=""/>
    <balise name="%TYPE%" value=""/>
    <balise name="%RUBRIQUE%" value="Documentation Produit"/>
    <balise name="%DIFFUSION OBLIGATOIRE%" value=""/>
    <balise name="%DIFFUSION INFORMATIVE%" value="Administrateur Documents RH , Administration des Ventes , Architecte , Centre de Services , Commerce ISILOG , Commerce ISIWARE , Communication - Marketing , Conseil &amp; Intégration ISILOG , Conseil &amp; Intégration ISIWARE , CSI , Direction Générale , Etudes et Développement ISILOG , Etudes et Développement ISIWARE , Membres CSE , Qualité , TST , TST Direction "/>
    <balise name="%DATE IMPRESSION%" value=""/>
    <balise name="%UTIL_CONNECTE%" value=""/>
    <balise name="%MATRI_UTIL_CONNECTE%" value=""/>
    <balise name="%SITE_UTIL_CONNECTE%" value=""/>
    <balise name="%SERVICE_UTIL_CONNECTE%" value=""/>
    <balise name="%SITE_COMPLET_UTIL_CONNECTE%" value=""/>
    <balise name="%SERVICE_COMPLET_UTIL_CONNECTE%" value=""/>
    <balise name="%I_C_DOCUMENT_ORI%" value="11000003448648"/>
    <balise name="%I_DESCRIPTION%" value=""/>
  </balises>
</SolutionXML>
</file>

<file path=customXml/itemProps1.xml><?xml version="1.0" encoding="utf-8"?>
<ds:datastoreItem xmlns:ds="http://schemas.openxmlformats.org/officeDocument/2006/customXml" ds:itemID="{FFF09A79-4943-41CB-AEBB-ADDEF7D4B5E8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19452</TotalTime>
  <Words>18</Words>
  <Application>Microsoft Office PowerPoint</Application>
  <PresentationFormat>Grand écran</PresentationFormat>
  <Paragraphs>18</Paragraphs>
  <Slides>10</Slides>
  <Notes>8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7" baseType="lpstr">
      <vt:lpstr>Arial</vt:lpstr>
      <vt:lpstr>Arial Unicode MS</vt:lpstr>
      <vt:lpstr>Calibri</vt:lpstr>
      <vt:lpstr>Century Gothic</vt:lpstr>
      <vt:lpstr>Roboto</vt:lpstr>
      <vt:lpstr>Roboto Thin</vt:lpstr>
      <vt:lpstr>1_Thème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</dc:title>
  <dc:creator/>
  <cp:lastModifiedBy>Francois HAUWAERT</cp:lastModifiedBy>
  <cp:revision>493</cp:revision>
  <dcterms:created xsi:type="dcterms:W3CDTF">2023-04-06T07:47:37Z</dcterms:created>
  <dcterms:modified xsi:type="dcterms:W3CDTF">2025-10-06T14:38:04Z</dcterms:modified>
</cp:coreProperties>
</file>