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8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1328" autoAdjust="0"/>
  </p:normalViewPr>
  <p:slideViewPr>
    <p:cSldViewPr snapToGrid="0">
      <p:cViewPr varScale="1">
        <p:scale>
          <a:sx n="71" d="100"/>
          <a:sy n="71" d="100"/>
        </p:scale>
        <p:origin x="87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B85CE2-CCB2-4C34-BA9E-BE23A573C2DB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540619-2518-4E89-B454-F9BA4DB757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9200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old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540619-2518-4E89-B454-F9BA4DB7574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42398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Old notes old notes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6CCEF9-6C28-4E07-BC51-71FD4B1052B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9543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6FE758-E896-7CDA-42CD-C1BF07F3CA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2327D3C-1B96-D433-E5ED-38251FEE7E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BA69E6-D228-00C8-8CD7-7CE56EB5DC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7B695-468F-4392-ACB3-8E3B77E34921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7DD01A-AFF4-1196-E553-B701668E3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246EB8-4CB0-77C8-E1C1-B1CAC2DCE4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4ADA3-703E-4016-B15C-A7C5BD1134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03390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57586A-25FC-9269-2C5B-A43C3F95F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31D49FB-DEF8-7419-EAD6-CB00EAB655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E65769-2CEF-EC35-5EEB-C48AACCB16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7B695-468F-4392-ACB3-8E3B77E34921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F53D0B-38DD-C4B7-31B4-79CD7421A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73F881-0D69-C848-521D-836E9C2EDD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4ADA3-703E-4016-B15C-A7C5BD1134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8902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9391C82-364B-3C70-8CB5-3DB935CEFA5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D58B07-A760-BD71-3C1B-AD341EF86E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F12A-2E77-5A58-C25F-FE1CD6AB8A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7B695-468F-4392-ACB3-8E3B77E34921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CF9950-F56A-5C31-9CAB-BDEB3BE52D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F15E86-B97D-E1C9-8098-F614F6B85B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4ADA3-703E-4016-B15C-A7C5BD1134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851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7096B-C0A1-31A8-BFD6-DD22B0079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757193-3686-AB63-8E1A-E9C5EDEE47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F47423-4F16-4374-1236-D0C7E93DE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7B695-468F-4392-ACB3-8E3B77E34921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4C42BD-2D0D-BCEE-E6C7-FB052B971F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FC023C-EF47-AD55-B845-C543B112E9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4ADA3-703E-4016-B15C-A7C5BD1134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7427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0C24E6-3F70-0AF1-59B6-F51A5A80BE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5D0300-B86C-278B-F846-4AE15A3433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0912C-C2BE-3506-0594-810E023560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7B695-468F-4392-ACB3-8E3B77E34921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146670-937C-F6BD-9B07-7B97B160EC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4ADCD7-BDCD-A7F4-4122-B45DC99CD3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4ADA3-703E-4016-B15C-A7C5BD1134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3226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17C606-3063-62C7-9B1D-1DC5384E13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6CE9E9-CCE4-C049-725A-DB1B2C8658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F006786-02D6-D48B-E787-BB4E0BBEA4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CCC012-BACC-44D1-8198-154D1E103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7B695-468F-4392-ACB3-8E3B77E34921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A73A41-D00B-DF24-CC4E-27470DBBE2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E9C1DB-9707-14DF-AD52-0ADE464B40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4ADA3-703E-4016-B15C-A7C5BD1134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387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B998C5-8BE7-5790-FED4-437C4064DE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7B6FAF-234A-580D-D271-B59B4F5B6B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6449B8-2B22-EC60-5E77-BF5C740A1A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F0DCF8-A361-8131-CE6E-8147B8EC6C0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9455A29-B8AA-EA41-953A-D00BC8D18A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91C8E2B-0018-F904-3663-53BAFBB4C8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7B695-468F-4392-ACB3-8E3B77E34921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4AA03D6-A7BB-39F2-37D1-706EC0E40A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F8720E6-674F-EBF0-E9F3-7FE8994B9D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4ADA3-703E-4016-B15C-A7C5BD1134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2705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FE7863-465B-A24E-F861-6CE6818C4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57F00E-2073-7412-49DB-1AB2FF80F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7B695-468F-4392-ACB3-8E3B77E34921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1FC23F-7925-946B-8701-A951B3A425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401F37-1B11-3E54-8BFD-82C18803B7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4ADA3-703E-4016-B15C-A7C5BD1134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0389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8FD17C0-6847-0A64-2E64-EF13650BED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7B695-468F-4392-ACB3-8E3B77E34921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8C564C4-0D9D-221E-77B1-661DB182B6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F574F5-C16D-E28A-AFD4-4CA6494F0B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4ADA3-703E-4016-B15C-A7C5BD1134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4134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9B17DF-7BAD-F5FE-6A23-9B8F788032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C10441-8052-9283-5F67-32778BAA50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BA33A2-1189-F275-4437-999C297D9C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40796A-F208-7F62-D366-BE57713E81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7B695-468F-4392-ACB3-8E3B77E34921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F49FA6-1BF3-FB60-4C19-92AC5EBCB1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6B6915-FCEE-6CBB-A93B-A8D8126C6C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4ADA3-703E-4016-B15C-A7C5BD1134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6713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DAA361-7DF0-C681-07AF-46B8BCF873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89B414-2800-D9E0-F8DE-F2C053FF3E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F4C34B-68E6-8FF7-F748-E8061B253F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60AA40-9F06-EE91-C45D-A42FC901F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7B695-468F-4392-ACB3-8E3B77E34921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6F580F-00BC-05ED-393C-51042D33A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A4D37-520E-6A5A-F391-631BD0F810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4ADA3-703E-4016-B15C-A7C5BD1134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3661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FC59C0A-4892-603C-C128-699B492AB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3695AF-ED12-665A-AB9A-9AAEBCD567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576ACF-250E-B3AB-022A-1324D4D1843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37B695-468F-4392-ACB3-8E3B77E34921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A5110D-024D-4141-8E0B-B653187BF3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50652C-3AE1-D82E-3E7D-A1C8EF86B0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04ADA3-703E-4016-B15C-A7C5BD1134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594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DD6AB-C059-9734-0265-521EA63CD77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MyCustomFont"/>
                <a:ea typeface="Noto Sans" panose="020B0502040504020204" pitchFamily="34" charset="0"/>
                <a:cs typeface="Courier New" panose="02070309020205020404" pitchFamily="49" charset="0"/>
              </a:rPr>
              <a:t>old</a:t>
            </a:r>
            <a:endParaRPr lang="ru-RU" dirty="0">
              <a:latin typeface="MyCustomFont"/>
              <a:ea typeface="Noto Sans" panose="020B0502040504020204" pitchFamily="34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68337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A8B3EA-8C75-4A7F-892E-9BAFC9BF339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Test old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5214BE-A1E4-4079-9AE2-E789C63A3CB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Test old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00BFC9-8114-4A7C-B353-9BB3B9DB67AB}"/>
              </a:ext>
            </a:extLst>
          </p:cNvPr>
          <p:cNvSpPr txBox="1"/>
          <p:nvPr/>
        </p:nvSpPr>
        <p:spPr>
          <a:xfrm>
            <a:off x="29457" y="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Test old</a:t>
            </a:r>
          </a:p>
        </p:txBody>
      </p:sp>
    </p:spTree>
    <p:extLst>
      <p:ext uri="{BB962C8B-B14F-4D97-AF65-F5344CB8AC3E}">
        <p14:creationId xmlns:p14="http://schemas.microsoft.com/office/powerpoint/2010/main" val="35912609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14</Words>
  <Application>Microsoft Office PowerPoint</Application>
  <PresentationFormat>Widescreen</PresentationFormat>
  <Paragraphs>8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MyCustomFont</vt:lpstr>
      <vt:lpstr>Office Theme</vt:lpstr>
      <vt:lpstr>old</vt:lpstr>
      <vt:lpstr>Test old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old</dc:title>
  <dc:creator>Andrey Potapov</dc:creator>
  <cp:lastModifiedBy>Yurii Tyhonenko</cp:lastModifiedBy>
  <cp:revision>10</cp:revision>
  <dcterms:created xsi:type="dcterms:W3CDTF">2024-08-02T05:37:40Z</dcterms:created>
  <dcterms:modified xsi:type="dcterms:W3CDTF">2025-10-22T11:35:18Z</dcterms:modified>
</cp:coreProperties>
</file>