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7"/>
  </p:notesMasterIdLst>
  <p:sldIdLst>
    <p:sldId id="256" r:id="rId2"/>
    <p:sldId id="373" r:id="rId3"/>
    <p:sldId id="356" r:id="rId4"/>
    <p:sldId id="357" r:id="rId5"/>
    <p:sldId id="368" r:id="rId6"/>
    <p:sldId id="369" r:id="rId7"/>
    <p:sldId id="360" r:id="rId8"/>
    <p:sldId id="363" r:id="rId9"/>
    <p:sldId id="364" r:id="rId10"/>
    <p:sldId id="365" r:id="rId11"/>
    <p:sldId id="370" r:id="rId12"/>
    <p:sldId id="371" r:id="rId13"/>
    <p:sldId id="362" r:id="rId14"/>
    <p:sldId id="366" r:id="rId15"/>
    <p:sldId id="36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8" autoAdjust="0"/>
    <p:restoredTop sz="75000" autoAdjust="0"/>
  </p:normalViewPr>
  <p:slideViewPr>
    <p:cSldViewPr snapToGrid="0">
      <p:cViewPr varScale="1">
        <p:scale>
          <a:sx n="91" d="100"/>
          <a:sy n="91" d="100"/>
        </p:scale>
        <p:origin x="106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nny Kohavi" userId="8612090e610871e4" providerId="LiveId" clId="{5453336E-10F1-493C-8253-7B775A5127FD}"/>
    <pc:docChg chg="undo custSel addSld delSld modSld sldOrd">
      <pc:chgData name="Ronny Kohavi" userId="8612090e610871e4" providerId="LiveId" clId="{5453336E-10F1-493C-8253-7B775A5127FD}" dt="2017-10-27T02:51:11.360" v="7973"/>
      <pc:docMkLst>
        <pc:docMk/>
      </pc:docMkLst>
      <pc:sldChg chg="ord">
        <pc:chgData name="Ronny Kohavi" userId="8612090e610871e4" providerId="LiveId" clId="{5453336E-10F1-493C-8253-7B775A5127FD}" dt="2017-10-18T05:06:34.208" v="3654" actId="20577"/>
        <pc:sldMkLst>
          <pc:docMk/>
          <pc:sldMk cId="1151793490" sldId="354"/>
        </pc:sldMkLst>
      </pc:sldChg>
      <pc:sldChg chg="modSp del">
        <pc:chgData name="Ronny Kohavi" userId="8612090e610871e4" providerId="LiveId" clId="{5453336E-10F1-493C-8253-7B775A5127FD}" dt="2017-10-18T05:50:24.484" v="6340" actId="2696"/>
        <pc:sldMkLst>
          <pc:docMk/>
          <pc:sldMk cId="188120670" sldId="355"/>
        </pc:sldMkLst>
        <pc:spChg chg="mod">
          <ac:chgData name="Ronny Kohavi" userId="8612090e610871e4" providerId="LiveId" clId="{5453336E-10F1-493C-8253-7B775A5127FD}" dt="2017-10-18T01:25:13.302" v="11" actId="20577"/>
          <ac:spMkLst>
            <pc:docMk/>
            <pc:sldMk cId="188120670" sldId="355"/>
            <ac:spMk id="2" creationId="{92B1A7A8-2483-4461-BDC4-53453A32847D}"/>
          </ac:spMkLst>
        </pc:spChg>
        <pc:spChg chg="mod">
          <ac:chgData name="Ronny Kohavi" userId="8612090e610871e4" providerId="LiveId" clId="{5453336E-10F1-493C-8253-7B775A5127FD}" dt="2017-10-18T01:30:10.955" v="122" actId="20577"/>
          <ac:spMkLst>
            <pc:docMk/>
            <pc:sldMk cId="188120670" sldId="355"/>
            <ac:spMk id="3" creationId="{2956AE3E-765B-497A-AFA1-40FD8C97D9B9}"/>
          </ac:spMkLst>
        </pc:spChg>
      </pc:sldChg>
      <pc:sldChg chg="addSp modSp modAnim">
        <pc:chgData name="Ronny Kohavi" userId="8612090e610871e4" providerId="LiveId" clId="{5453336E-10F1-493C-8253-7B775A5127FD}" dt="2017-10-27T01:53:40.807" v="7087" actId="20577"/>
        <pc:sldMkLst>
          <pc:docMk/>
          <pc:sldMk cId="418384926" sldId="356"/>
        </pc:sldMkLst>
        <pc:spChg chg="mod">
          <ac:chgData name="Ronny Kohavi" userId="8612090e610871e4" providerId="LiveId" clId="{5453336E-10F1-493C-8253-7B775A5127FD}" dt="2017-10-27T01:53:40.807" v="7087" actId="20577"/>
          <ac:spMkLst>
            <pc:docMk/>
            <pc:sldMk cId="418384926" sldId="356"/>
            <ac:spMk id="2" creationId="{00000000-0000-0000-0000-000000000000}"/>
          </ac:spMkLst>
        </pc:spChg>
        <pc:spChg chg="mod">
          <ac:chgData name="Ronny Kohavi" userId="8612090e610871e4" providerId="LiveId" clId="{5453336E-10F1-493C-8253-7B775A5127FD}" dt="2017-10-18T05:51:17.519" v="6368" actId="20577"/>
          <ac:spMkLst>
            <pc:docMk/>
            <pc:sldMk cId="418384926" sldId="356"/>
            <ac:spMk id="3" creationId="{00000000-0000-0000-0000-000000000000}"/>
          </ac:spMkLst>
        </pc:spChg>
        <pc:spChg chg="add mod">
          <ac:chgData name="Ronny Kohavi" userId="8612090e610871e4" providerId="LiveId" clId="{5453336E-10F1-493C-8253-7B775A5127FD}" dt="2017-10-18T01:46:25.733" v="984" actId="20577"/>
          <ac:spMkLst>
            <pc:docMk/>
            <pc:sldMk cId="418384926" sldId="356"/>
            <ac:spMk id="6" creationId="{90207F99-FD05-40E8-B03C-E30E110E0EF9}"/>
          </ac:spMkLst>
        </pc:spChg>
        <pc:cxnChg chg="add mod">
          <ac:chgData name="Ronny Kohavi" userId="8612090e610871e4" providerId="LiveId" clId="{5453336E-10F1-493C-8253-7B775A5127FD}" dt="2017-10-18T01:56:29.316" v="1944" actId="1076"/>
          <ac:cxnSpMkLst>
            <pc:docMk/>
            <pc:sldMk cId="418384926" sldId="356"/>
            <ac:cxnSpMk id="8" creationId="{989884E6-88D7-4018-807F-A92B8B3FC8A6}"/>
          </ac:cxnSpMkLst>
        </pc:cxnChg>
      </pc:sldChg>
      <pc:sldChg chg="addSp delSp modSp delAnim modAnim">
        <pc:chgData name="Ronny Kohavi" userId="8612090e610871e4" providerId="LiveId" clId="{5453336E-10F1-493C-8253-7B775A5127FD}" dt="2017-10-18T05:08:19.783" v="3820" actId="20577"/>
        <pc:sldMkLst>
          <pc:docMk/>
          <pc:sldMk cId="1262546455" sldId="357"/>
        </pc:sldMkLst>
        <pc:spChg chg="mod">
          <ac:chgData name="Ronny Kohavi" userId="8612090e610871e4" providerId="LiveId" clId="{5453336E-10F1-493C-8253-7B775A5127FD}" dt="2017-10-18T01:57:44.120" v="2004" actId="14100"/>
          <ac:spMkLst>
            <pc:docMk/>
            <pc:sldMk cId="1262546455" sldId="357"/>
            <ac:spMk id="2" creationId="{00000000-0000-0000-0000-000000000000}"/>
          </ac:spMkLst>
        </pc:spChg>
        <pc:spChg chg="mod">
          <ac:chgData name="Ronny Kohavi" userId="8612090e610871e4" providerId="LiveId" clId="{5453336E-10F1-493C-8253-7B775A5127FD}" dt="2017-10-18T05:08:19.783" v="3820" actId="20577"/>
          <ac:spMkLst>
            <pc:docMk/>
            <pc:sldMk cId="1262546455" sldId="357"/>
            <ac:spMk id="3" creationId="{00000000-0000-0000-0000-000000000000}"/>
          </ac:spMkLst>
        </pc:spChg>
        <pc:spChg chg="del mod">
          <ac:chgData name="Ronny Kohavi" userId="8612090e610871e4" providerId="LiveId" clId="{5453336E-10F1-493C-8253-7B775A5127FD}" dt="2017-10-18T01:58:14.547" v="2009" actId="478"/>
          <ac:spMkLst>
            <pc:docMk/>
            <pc:sldMk cId="1262546455" sldId="357"/>
            <ac:spMk id="6" creationId="{00000000-0000-0000-0000-000000000000}"/>
          </ac:spMkLst>
        </pc:spChg>
        <pc:cxnChg chg="add mod">
          <ac:chgData name="Ronny Kohavi" userId="8612090e610871e4" providerId="LiveId" clId="{5453336E-10F1-493C-8253-7B775A5127FD}" dt="2017-10-18T02:00:23.873" v="2155" actId="1076"/>
          <ac:cxnSpMkLst>
            <pc:docMk/>
            <pc:sldMk cId="1262546455" sldId="357"/>
            <ac:cxnSpMk id="8" creationId="{5134BE0E-4B99-42FF-8152-5C11536B8BD3}"/>
          </ac:cxnSpMkLst>
        </pc:cxnChg>
        <pc:cxnChg chg="add mod">
          <ac:chgData name="Ronny Kohavi" userId="8612090e610871e4" providerId="LiveId" clId="{5453336E-10F1-493C-8253-7B775A5127FD}" dt="2017-10-18T03:39:26.447" v="2600" actId="1076"/>
          <ac:cxnSpMkLst>
            <pc:docMk/>
            <pc:sldMk cId="1262546455" sldId="357"/>
            <ac:cxnSpMk id="9" creationId="{D37D1A4A-9190-47A2-8142-519C4CCADE06}"/>
          </ac:cxnSpMkLst>
        </pc:cxnChg>
        <pc:cxnChg chg="add del">
          <ac:chgData name="Ronny Kohavi" userId="8612090e610871e4" providerId="LiveId" clId="{5453336E-10F1-493C-8253-7B775A5127FD}" dt="2017-10-18T03:37:33.141" v="2519" actId="20577"/>
          <ac:cxnSpMkLst>
            <pc:docMk/>
            <pc:sldMk cId="1262546455" sldId="357"/>
            <ac:cxnSpMk id="11" creationId="{6313BAAD-A422-4A70-BB16-20A587BFBFE1}"/>
          </ac:cxnSpMkLst>
        </pc:cxnChg>
      </pc:sldChg>
      <pc:sldChg chg="modSp del modAnim">
        <pc:chgData name="Ronny Kohavi" userId="8612090e610871e4" providerId="LiveId" clId="{5453336E-10F1-493C-8253-7B775A5127FD}" dt="2017-10-18T05:50:24.793" v="6341" actId="2696"/>
        <pc:sldMkLst>
          <pc:docMk/>
          <pc:sldMk cId="34257658" sldId="358"/>
        </pc:sldMkLst>
        <pc:spChg chg="mod">
          <ac:chgData name="Ronny Kohavi" userId="8612090e610871e4" providerId="LiveId" clId="{5453336E-10F1-493C-8253-7B775A5127FD}" dt="2017-10-18T01:30:59.113" v="136" actId="20577"/>
          <ac:spMkLst>
            <pc:docMk/>
            <pc:sldMk cId="34257658" sldId="358"/>
            <ac:spMk id="2" creationId="{CF10AA36-1472-4731-8BD5-DEB0A61EDD5C}"/>
          </ac:spMkLst>
        </pc:spChg>
        <pc:spChg chg="mod">
          <ac:chgData name="Ronny Kohavi" userId="8612090e610871e4" providerId="LiveId" clId="{5453336E-10F1-493C-8253-7B775A5127FD}" dt="2017-10-18T01:44:31.249" v="887" actId="20577"/>
          <ac:spMkLst>
            <pc:docMk/>
            <pc:sldMk cId="34257658" sldId="358"/>
            <ac:spMk id="3" creationId="{DCDB65F6-7A13-4E2C-B5EB-ED7FF4420B41}"/>
          </ac:spMkLst>
        </pc:spChg>
      </pc:sldChg>
      <pc:sldChg chg="modSp add del">
        <pc:chgData name="Ronny Kohavi" userId="8612090e610871e4" providerId="LiveId" clId="{5453336E-10F1-493C-8253-7B775A5127FD}" dt="2017-10-18T05:06:20.764" v="3643" actId="2696"/>
        <pc:sldMkLst>
          <pc:docMk/>
          <pc:sldMk cId="1402314667" sldId="359"/>
        </pc:sldMkLst>
        <pc:spChg chg="mod">
          <ac:chgData name="Ronny Kohavi" userId="8612090e610871e4" providerId="LiveId" clId="{5453336E-10F1-493C-8253-7B775A5127FD}" dt="2017-10-18T04:51:38.715" v="2762" actId="20577"/>
          <ac:spMkLst>
            <pc:docMk/>
            <pc:sldMk cId="1402314667" sldId="359"/>
            <ac:spMk id="2" creationId="{700FE8FF-3F36-4FCC-8446-EBC9C501E85C}"/>
          </ac:spMkLst>
        </pc:spChg>
        <pc:spChg chg="mod">
          <ac:chgData name="Ronny Kohavi" userId="8612090e610871e4" providerId="LiveId" clId="{5453336E-10F1-493C-8253-7B775A5127FD}" dt="2017-10-18T04:58:34.928" v="3445" actId="404"/>
          <ac:spMkLst>
            <pc:docMk/>
            <pc:sldMk cId="1402314667" sldId="359"/>
            <ac:spMk id="3" creationId="{0B5296B8-FC9D-4521-A0F0-E1AE05A14A82}"/>
          </ac:spMkLst>
        </pc:spChg>
      </pc:sldChg>
      <pc:sldChg chg="modSp add modAnim">
        <pc:chgData name="Ronny Kohavi" userId="8612090e610871e4" providerId="LiveId" clId="{5453336E-10F1-493C-8253-7B775A5127FD}" dt="2017-10-18T05:18:18.986" v="4568" actId="20577"/>
        <pc:sldMkLst>
          <pc:docMk/>
          <pc:sldMk cId="865447633" sldId="360"/>
        </pc:sldMkLst>
        <pc:spChg chg="mod">
          <ac:chgData name="Ronny Kohavi" userId="8612090e610871e4" providerId="LiveId" clId="{5453336E-10F1-493C-8253-7B775A5127FD}" dt="2017-10-18T05:05:31.202" v="3498" actId="20577"/>
          <ac:spMkLst>
            <pc:docMk/>
            <pc:sldMk cId="865447633" sldId="360"/>
            <ac:spMk id="2" creationId="{A70636C6-F859-4532-A7C4-5C7DB59CBBC9}"/>
          </ac:spMkLst>
        </pc:spChg>
        <pc:spChg chg="mod">
          <ac:chgData name="Ronny Kohavi" userId="8612090e610871e4" providerId="LiveId" clId="{5453336E-10F1-493C-8253-7B775A5127FD}" dt="2017-10-18T05:18:18.986" v="4568" actId="20577"/>
          <ac:spMkLst>
            <pc:docMk/>
            <pc:sldMk cId="865447633" sldId="360"/>
            <ac:spMk id="3" creationId="{77824C88-44E9-469D-91B3-3DEAA2098939}"/>
          </ac:spMkLst>
        </pc:spChg>
      </pc:sldChg>
      <pc:sldChg chg="add del">
        <pc:chgData name="Ronny Kohavi" userId="8612090e610871e4" providerId="LiveId" clId="{5453336E-10F1-493C-8253-7B775A5127FD}" dt="2017-10-18T05:52:00.533" v="6369" actId="2696"/>
        <pc:sldMkLst>
          <pc:docMk/>
          <pc:sldMk cId="1098571710" sldId="361"/>
        </pc:sldMkLst>
      </pc:sldChg>
      <pc:sldChg chg="modSp add">
        <pc:chgData name="Ronny Kohavi" userId="8612090e610871e4" providerId="LiveId" clId="{5453336E-10F1-493C-8253-7B775A5127FD}" dt="2017-10-18T05:06:28.895" v="3653" actId="20577"/>
        <pc:sldMkLst>
          <pc:docMk/>
          <pc:sldMk cId="2142577260" sldId="362"/>
        </pc:sldMkLst>
        <pc:spChg chg="mod">
          <ac:chgData name="Ronny Kohavi" userId="8612090e610871e4" providerId="LiveId" clId="{5453336E-10F1-493C-8253-7B775A5127FD}" dt="2017-10-18T05:06:28.895" v="3653" actId="20577"/>
          <ac:spMkLst>
            <pc:docMk/>
            <pc:sldMk cId="2142577260" sldId="362"/>
            <ac:spMk id="2" creationId="{C3293FE9-6B02-4C5F-8EBC-AE3F674CB376}"/>
          </ac:spMkLst>
        </pc:spChg>
      </pc:sldChg>
      <pc:sldChg chg="addSp delSp modSp add modAnim">
        <pc:chgData name="Ronny Kohavi" userId="8612090e610871e4" providerId="LiveId" clId="{5453336E-10F1-493C-8253-7B775A5127FD}" dt="2017-10-18T05:37:05.035" v="5605" actId="20577"/>
        <pc:sldMkLst>
          <pc:docMk/>
          <pc:sldMk cId="836100925" sldId="363"/>
        </pc:sldMkLst>
        <pc:spChg chg="mod">
          <ac:chgData name="Ronny Kohavi" userId="8612090e610871e4" providerId="LiveId" clId="{5453336E-10F1-493C-8253-7B775A5127FD}" dt="2017-10-18T05:15:45.323" v="4397" actId="20577"/>
          <ac:spMkLst>
            <pc:docMk/>
            <pc:sldMk cId="836100925" sldId="363"/>
            <ac:spMk id="2" creationId="{FFF1CA53-7398-409E-AF6D-77424CA594C2}"/>
          </ac:spMkLst>
        </pc:spChg>
        <pc:spChg chg="mod">
          <ac:chgData name="Ronny Kohavi" userId="8612090e610871e4" providerId="LiveId" clId="{5453336E-10F1-493C-8253-7B775A5127FD}" dt="2017-10-18T05:37:05.035" v="5605" actId="20577"/>
          <ac:spMkLst>
            <pc:docMk/>
            <pc:sldMk cId="836100925" sldId="363"/>
            <ac:spMk id="3" creationId="{650FCFBE-ED49-4147-BB91-8B9C008C6F40}"/>
          </ac:spMkLst>
        </pc:spChg>
        <pc:spChg chg="add mod">
          <ac:chgData name="Ronny Kohavi" userId="8612090e610871e4" providerId="LiveId" clId="{5453336E-10F1-493C-8253-7B775A5127FD}" dt="2017-10-18T05:33:32.542" v="5579" actId="164"/>
          <ac:spMkLst>
            <pc:docMk/>
            <pc:sldMk cId="836100925" sldId="363"/>
            <ac:spMk id="6" creationId="{56B54164-35DA-44CA-9D24-1D3C5FD06B18}"/>
          </ac:spMkLst>
        </pc:spChg>
        <pc:spChg chg="add del mod">
          <ac:chgData name="Ronny Kohavi" userId="8612090e610871e4" providerId="LiveId" clId="{5453336E-10F1-493C-8253-7B775A5127FD}" dt="2017-10-18T05:25:51.021" v="5206" actId="478"/>
          <ac:spMkLst>
            <pc:docMk/>
            <pc:sldMk cId="836100925" sldId="363"/>
            <ac:spMk id="9" creationId="{88CE9E64-4902-4E66-BB53-E9E237AAF49C}"/>
          </ac:spMkLst>
        </pc:spChg>
        <pc:spChg chg="add mod">
          <ac:chgData name="Ronny Kohavi" userId="8612090e610871e4" providerId="LiveId" clId="{5453336E-10F1-493C-8253-7B775A5127FD}" dt="2017-10-18T05:33:32.542" v="5579" actId="164"/>
          <ac:spMkLst>
            <pc:docMk/>
            <pc:sldMk cId="836100925" sldId="363"/>
            <ac:spMk id="10" creationId="{CD929640-E410-4BCE-985E-46981932E295}"/>
          </ac:spMkLst>
        </pc:spChg>
        <pc:spChg chg="add mod">
          <ac:chgData name="Ronny Kohavi" userId="8612090e610871e4" providerId="LiveId" clId="{5453336E-10F1-493C-8253-7B775A5127FD}" dt="2017-10-18T05:27:38.516" v="5228" actId="571"/>
          <ac:spMkLst>
            <pc:docMk/>
            <pc:sldMk cId="836100925" sldId="363"/>
            <ac:spMk id="14" creationId="{1D4CD5A1-C9A5-4CF2-ABAB-A427AD72206A}"/>
          </ac:spMkLst>
        </pc:spChg>
        <pc:spChg chg="add del mod">
          <ac:chgData name="Ronny Kohavi" userId="8612090e610871e4" providerId="LiveId" clId="{5453336E-10F1-493C-8253-7B775A5127FD}" dt="2017-10-18T05:29:30.391" v="5249" actId="478"/>
          <ac:spMkLst>
            <pc:docMk/>
            <pc:sldMk cId="836100925" sldId="363"/>
            <ac:spMk id="16" creationId="{308BFCCD-CA39-4599-B360-CF08804D0787}"/>
          </ac:spMkLst>
        </pc:spChg>
        <pc:spChg chg="add mod">
          <ac:chgData name="Ronny Kohavi" userId="8612090e610871e4" providerId="LiveId" clId="{5453336E-10F1-493C-8253-7B775A5127FD}" dt="2017-10-18T05:27:49.961" v="5230" actId="164"/>
          <ac:spMkLst>
            <pc:docMk/>
            <pc:sldMk cId="836100925" sldId="363"/>
            <ac:spMk id="17" creationId="{FAE10E99-33AA-45AA-AC9A-3FAA22961C07}"/>
          </ac:spMkLst>
        </pc:spChg>
        <pc:spChg chg="add mod">
          <ac:chgData name="Ronny Kohavi" userId="8612090e610871e4" providerId="LiveId" clId="{5453336E-10F1-493C-8253-7B775A5127FD}" dt="2017-10-18T05:27:49.961" v="5230" actId="164"/>
          <ac:spMkLst>
            <pc:docMk/>
            <pc:sldMk cId="836100925" sldId="363"/>
            <ac:spMk id="19" creationId="{D3F70DEB-87F4-4C5A-BA1B-3360C7A2EEAC}"/>
          </ac:spMkLst>
        </pc:spChg>
        <pc:spChg chg="add mod">
          <ac:chgData name="Ronny Kohavi" userId="8612090e610871e4" providerId="LiveId" clId="{5453336E-10F1-493C-8253-7B775A5127FD}" dt="2017-10-18T05:29:03.777" v="5243" actId="164"/>
          <ac:spMkLst>
            <pc:docMk/>
            <pc:sldMk cId="836100925" sldId="363"/>
            <ac:spMk id="23" creationId="{1BDD42A1-876C-4533-B087-D3900FA0D26C}"/>
          </ac:spMkLst>
        </pc:spChg>
        <pc:spChg chg="add del">
          <ac:chgData name="Ronny Kohavi" userId="8612090e610871e4" providerId="LiveId" clId="{5453336E-10F1-493C-8253-7B775A5127FD}" dt="2017-10-18T05:28:41.702" v="5240" actId="20577"/>
          <ac:spMkLst>
            <pc:docMk/>
            <pc:sldMk cId="836100925" sldId="363"/>
            <ac:spMk id="24" creationId="{A23A9D27-3EDC-4ED5-88A2-330C6C02F3E4}"/>
          </ac:spMkLst>
        </pc:spChg>
        <pc:spChg chg="add mod">
          <ac:chgData name="Ronny Kohavi" userId="8612090e610871e4" providerId="LiveId" clId="{5453336E-10F1-493C-8253-7B775A5127FD}" dt="2017-10-18T05:29:03.777" v="5243" actId="164"/>
          <ac:spMkLst>
            <pc:docMk/>
            <pc:sldMk cId="836100925" sldId="363"/>
            <ac:spMk id="26" creationId="{9011DD43-164E-4BCB-BBEE-D04CCA22705F}"/>
          </ac:spMkLst>
        </pc:spChg>
        <pc:spChg chg="add mod">
          <ac:chgData name="Ronny Kohavi" userId="8612090e610871e4" providerId="LiveId" clId="{5453336E-10F1-493C-8253-7B775A5127FD}" dt="2017-10-18T05:36:14.854" v="5599" actId="164"/>
          <ac:spMkLst>
            <pc:docMk/>
            <pc:sldMk cId="836100925" sldId="363"/>
            <ac:spMk id="30" creationId="{1F3F491B-30C9-4B28-BE9E-58EDEF229B73}"/>
          </ac:spMkLst>
        </pc:spChg>
        <pc:spChg chg="add mod">
          <ac:chgData name="Ronny Kohavi" userId="8612090e610871e4" providerId="LiveId" clId="{5453336E-10F1-493C-8253-7B775A5127FD}" dt="2017-10-18T05:36:14.854" v="5599" actId="164"/>
          <ac:spMkLst>
            <pc:docMk/>
            <pc:sldMk cId="836100925" sldId="363"/>
            <ac:spMk id="31" creationId="{817AF085-18C6-4663-BF73-338C483ED5D8}"/>
          </ac:spMkLst>
        </pc:spChg>
        <pc:grpChg chg="add mod">
          <ac:chgData name="Ronny Kohavi" userId="8612090e610871e4" providerId="LiveId" clId="{5453336E-10F1-493C-8253-7B775A5127FD}" dt="2017-10-18T05:29:03.777" v="5243" actId="164"/>
          <ac:grpSpMkLst>
            <pc:docMk/>
            <pc:sldMk cId="836100925" sldId="363"/>
            <ac:grpSpMk id="22" creationId="{FC971081-AB83-47D7-81EE-751C87134CDE}"/>
          </ac:grpSpMkLst>
        </pc:grpChg>
        <pc:grpChg chg="add del mod">
          <ac:chgData name="Ronny Kohavi" userId="8612090e610871e4" providerId="LiveId" clId="{5453336E-10F1-493C-8253-7B775A5127FD}" dt="2017-10-18T05:30:13.348" v="5315" actId="478"/>
          <ac:grpSpMkLst>
            <pc:docMk/>
            <pc:sldMk cId="836100925" sldId="363"/>
            <ac:grpSpMk id="27" creationId="{0A0C88C8-E371-46EA-8F44-412715067437}"/>
          </ac:grpSpMkLst>
        </pc:grpChg>
        <pc:grpChg chg="add mod">
          <ac:chgData name="Ronny Kohavi" userId="8612090e610871e4" providerId="LiveId" clId="{5453336E-10F1-493C-8253-7B775A5127FD}" dt="2017-10-18T05:33:58.617" v="5586" actId="164"/>
          <ac:grpSpMkLst>
            <pc:docMk/>
            <pc:sldMk cId="836100925" sldId="363"/>
            <ac:grpSpMk id="28" creationId="{95EA1FD1-EF06-4988-9B1D-894D57E0D92E}"/>
          </ac:grpSpMkLst>
        </pc:grpChg>
        <pc:grpChg chg="add mod">
          <ac:chgData name="Ronny Kohavi" userId="8612090e610871e4" providerId="LiveId" clId="{5453336E-10F1-493C-8253-7B775A5127FD}" dt="2017-10-18T05:36:14.854" v="5599" actId="164"/>
          <ac:grpSpMkLst>
            <pc:docMk/>
            <pc:sldMk cId="836100925" sldId="363"/>
            <ac:grpSpMk id="29" creationId="{194BFD43-45B2-4697-ABD6-C5BC21EA596D}"/>
          </ac:grpSpMkLst>
        </pc:grpChg>
        <pc:grpChg chg="add mod">
          <ac:chgData name="Ronny Kohavi" userId="8612090e610871e4" providerId="LiveId" clId="{5453336E-10F1-493C-8253-7B775A5127FD}" dt="2017-10-18T05:36:14.854" v="5599" actId="164"/>
          <ac:grpSpMkLst>
            <pc:docMk/>
            <pc:sldMk cId="836100925" sldId="363"/>
            <ac:grpSpMk id="32" creationId="{68B2A585-474A-412C-B792-DD64649AFFC1}"/>
          </ac:grpSpMkLst>
        </pc:grpChg>
        <pc:cxnChg chg="add mod ord">
          <ac:chgData name="Ronny Kohavi" userId="8612090e610871e4" providerId="LiveId" clId="{5453336E-10F1-493C-8253-7B775A5127FD}" dt="2017-10-18T05:33:58.617" v="5586" actId="164"/>
          <ac:cxnSpMkLst>
            <pc:docMk/>
            <pc:sldMk cId="836100925" sldId="363"/>
            <ac:cxnSpMk id="8" creationId="{126D3C26-B435-4FEA-A2C2-A11779992DC8}"/>
          </ac:cxnSpMkLst>
        </pc:cxnChg>
        <pc:cxnChg chg="add mod">
          <ac:chgData name="Ronny Kohavi" userId="8612090e610871e4" providerId="LiveId" clId="{5453336E-10F1-493C-8253-7B775A5127FD}" dt="2017-10-18T05:33:32.542" v="5579" actId="164"/>
          <ac:cxnSpMkLst>
            <pc:docMk/>
            <pc:sldMk cId="836100925" sldId="363"/>
            <ac:cxnSpMk id="11" creationId="{24248C9A-6367-4209-B987-2D0D5B1FEFCF}"/>
          </ac:cxnSpMkLst>
        </pc:cxnChg>
        <pc:cxnChg chg="add mod">
          <ac:chgData name="Ronny Kohavi" userId="8612090e610871e4" providerId="LiveId" clId="{5453336E-10F1-493C-8253-7B775A5127FD}" dt="2017-10-18T05:33:32.542" v="5579" actId="164"/>
          <ac:cxnSpMkLst>
            <pc:docMk/>
            <pc:sldMk cId="836100925" sldId="363"/>
            <ac:cxnSpMk id="13" creationId="{2807E3D9-AEB8-4A50-8FD1-CB468A7AA361}"/>
          </ac:cxnSpMkLst>
        </pc:cxnChg>
        <pc:cxnChg chg="add mod">
          <ac:chgData name="Ronny Kohavi" userId="8612090e610871e4" providerId="LiveId" clId="{5453336E-10F1-493C-8253-7B775A5127FD}" dt="2017-10-18T05:27:38.516" v="5228" actId="571"/>
          <ac:cxnSpMkLst>
            <pc:docMk/>
            <pc:sldMk cId="836100925" sldId="363"/>
            <ac:cxnSpMk id="15" creationId="{4D7D8C7C-66B0-4819-8AA9-BD36F767CA8B}"/>
          </ac:cxnSpMkLst>
        </pc:cxnChg>
        <pc:cxnChg chg="add mod">
          <ac:chgData name="Ronny Kohavi" userId="8612090e610871e4" providerId="LiveId" clId="{5453336E-10F1-493C-8253-7B775A5127FD}" dt="2017-10-18T05:27:49.961" v="5230" actId="164"/>
          <ac:cxnSpMkLst>
            <pc:docMk/>
            <pc:sldMk cId="836100925" sldId="363"/>
            <ac:cxnSpMk id="18" creationId="{F315D62A-729D-4F3C-AB82-954DB70DAF50}"/>
          </ac:cxnSpMkLst>
        </pc:cxnChg>
        <pc:cxnChg chg="add mod">
          <ac:chgData name="Ronny Kohavi" userId="8612090e610871e4" providerId="LiveId" clId="{5453336E-10F1-493C-8253-7B775A5127FD}" dt="2017-10-18T05:27:49.961" v="5230" actId="164"/>
          <ac:cxnSpMkLst>
            <pc:docMk/>
            <pc:sldMk cId="836100925" sldId="363"/>
            <ac:cxnSpMk id="20" creationId="{F5C247F1-2081-4451-8B91-920B0A213840}"/>
          </ac:cxnSpMkLst>
        </pc:cxnChg>
        <pc:cxnChg chg="add mod">
          <ac:chgData name="Ronny Kohavi" userId="8612090e610871e4" providerId="LiveId" clId="{5453336E-10F1-493C-8253-7B775A5127FD}" dt="2017-10-18T05:27:49.961" v="5230" actId="164"/>
          <ac:cxnSpMkLst>
            <pc:docMk/>
            <pc:sldMk cId="836100925" sldId="363"/>
            <ac:cxnSpMk id="21" creationId="{961FA644-93AF-4414-A1D2-9AD21B7BDC73}"/>
          </ac:cxnSpMkLst>
        </pc:cxnChg>
        <pc:cxnChg chg="add del">
          <ac:chgData name="Ronny Kohavi" userId="8612090e610871e4" providerId="LiveId" clId="{5453336E-10F1-493C-8253-7B775A5127FD}" dt="2017-10-18T05:28:41.702" v="5240" actId="20577"/>
          <ac:cxnSpMkLst>
            <pc:docMk/>
            <pc:sldMk cId="836100925" sldId="363"/>
            <ac:cxnSpMk id="25" creationId="{BD8ED614-8AD8-4907-8D9F-1525C2A759DC}"/>
          </ac:cxnSpMkLst>
        </pc:cxnChg>
      </pc:sldChg>
      <pc:sldChg chg="addSp delSp modSp add modAnim modNotesTx">
        <pc:chgData name="Ronny Kohavi" userId="8612090e610871e4" providerId="LiveId" clId="{5453336E-10F1-493C-8253-7B775A5127FD}" dt="2017-10-22T06:23:48.495" v="7078" actId="6549"/>
        <pc:sldMkLst>
          <pc:docMk/>
          <pc:sldMk cId="1127414102" sldId="364"/>
        </pc:sldMkLst>
        <pc:spChg chg="mod">
          <ac:chgData name="Ronny Kohavi" userId="8612090e610871e4" providerId="LiveId" clId="{5453336E-10F1-493C-8253-7B775A5127FD}" dt="2017-10-18T05:39:26.693" v="5632" actId="20577"/>
          <ac:spMkLst>
            <pc:docMk/>
            <pc:sldMk cId="1127414102" sldId="364"/>
            <ac:spMk id="2" creationId="{F48BE50B-3A17-4A84-9184-653C2EAAA967}"/>
          </ac:spMkLst>
        </pc:spChg>
        <pc:spChg chg="mod">
          <ac:chgData name="Ronny Kohavi" userId="8612090e610871e4" providerId="LiveId" clId="{5453336E-10F1-493C-8253-7B775A5127FD}" dt="2017-10-18T05:48:13.388" v="6338" actId="20577"/>
          <ac:spMkLst>
            <pc:docMk/>
            <pc:sldMk cId="1127414102" sldId="364"/>
            <ac:spMk id="3" creationId="{BF1E02EA-874C-4750-9C3B-255C60FAFDEF}"/>
          </ac:spMkLst>
        </pc:spChg>
        <pc:spChg chg="add del mod">
          <ac:chgData name="Ronny Kohavi" userId="8612090e610871e4" providerId="LiveId" clId="{5453336E-10F1-493C-8253-7B775A5127FD}" dt="2017-10-18T05:41:55.970" v="6078" actId="478"/>
          <ac:spMkLst>
            <pc:docMk/>
            <pc:sldMk cId="1127414102" sldId="364"/>
            <ac:spMk id="6" creationId="{448D6672-A67A-4D8A-B946-A46718DC0D31}"/>
          </ac:spMkLst>
        </pc:spChg>
        <pc:spChg chg="add del mod">
          <ac:chgData name="Ronny Kohavi" userId="8612090e610871e4" providerId="LiveId" clId="{5453336E-10F1-493C-8253-7B775A5127FD}" dt="2017-10-18T05:42:04.377" v="6080" actId="478"/>
          <ac:spMkLst>
            <pc:docMk/>
            <pc:sldMk cId="1127414102" sldId="364"/>
            <ac:spMk id="7" creationId="{72B7EB9D-8C9C-4D12-B28A-A7E1CDFCE0EA}"/>
          </ac:spMkLst>
        </pc:spChg>
        <pc:grpChg chg="add mod">
          <ac:chgData name="Ronny Kohavi" userId="8612090e610871e4" providerId="LiveId" clId="{5453336E-10F1-493C-8253-7B775A5127FD}" dt="2017-10-18T05:47:24.399" v="6331" actId="1076"/>
          <ac:grpSpMkLst>
            <pc:docMk/>
            <pc:sldMk cId="1127414102" sldId="364"/>
            <ac:grpSpMk id="16" creationId="{382D997F-4119-4465-8FE2-752EE443B250}"/>
          </ac:grpSpMkLst>
        </pc:grpChg>
        <pc:picChg chg="add mod ord">
          <ac:chgData name="Ronny Kohavi" userId="8612090e610871e4" providerId="LiveId" clId="{5453336E-10F1-493C-8253-7B775A5127FD}" dt="2017-10-18T05:48:07.027" v="6333" actId="166"/>
          <ac:picMkLst>
            <pc:docMk/>
            <pc:sldMk cId="1127414102" sldId="364"/>
            <ac:picMk id="1026" creationId="{406F1E5D-3584-44A9-AE24-2C9F0A6B981F}"/>
          </ac:picMkLst>
        </pc:picChg>
        <pc:cxnChg chg="add del mod">
          <ac:chgData name="Ronny Kohavi" userId="8612090e610871e4" providerId="LiveId" clId="{5453336E-10F1-493C-8253-7B775A5127FD}" dt="2017-10-18T05:42:15.184" v="6082" actId="11529"/>
          <ac:cxnSpMkLst>
            <pc:docMk/>
            <pc:sldMk cId="1127414102" sldId="364"/>
            <ac:cxnSpMk id="9" creationId="{1B1E746B-6136-46FE-95E8-73426E59633C}"/>
          </ac:cxnSpMkLst>
        </pc:cxnChg>
        <pc:cxnChg chg="add del mod">
          <ac:chgData name="Ronny Kohavi" userId="8612090e610871e4" providerId="LiveId" clId="{5453336E-10F1-493C-8253-7B775A5127FD}" dt="2017-10-18T05:42:25.377" v="6084" actId="478"/>
          <ac:cxnSpMkLst>
            <pc:docMk/>
            <pc:sldMk cId="1127414102" sldId="364"/>
            <ac:cxnSpMk id="11" creationId="{96CF72B2-642C-4C9C-9B10-D660D80092FF}"/>
          </ac:cxnSpMkLst>
        </pc:cxnChg>
        <pc:cxnChg chg="add mod">
          <ac:chgData name="Ronny Kohavi" userId="8612090e610871e4" providerId="LiveId" clId="{5453336E-10F1-493C-8253-7B775A5127FD}" dt="2017-10-18T05:44:18.743" v="6112" actId="164"/>
          <ac:cxnSpMkLst>
            <pc:docMk/>
            <pc:sldMk cId="1127414102" sldId="364"/>
            <ac:cxnSpMk id="13" creationId="{DA21D030-6D91-4F2F-ACAD-C55E10AC2A16}"/>
          </ac:cxnSpMkLst>
        </pc:cxnChg>
        <pc:cxnChg chg="add mod">
          <ac:chgData name="Ronny Kohavi" userId="8612090e610871e4" providerId="LiveId" clId="{5453336E-10F1-493C-8253-7B775A5127FD}" dt="2017-10-18T05:44:18.743" v="6112" actId="164"/>
          <ac:cxnSpMkLst>
            <pc:docMk/>
            <pc:sldMk cId="1127414102" sldId="364"/>
            <ac:cxnSpMk id="15" creationId="{3D49E771-00EA-4430-8DA0-30A672CE1C41}"/>
          </ac:cxnSpMkLst>
        </pc:cxnChg>
      </pc:sldChg>
      <pc:sldChg chg="add">
        <pc:chgData name="Ronny Kohavi" userId="8612090e610871e4" providerId="LiveId" clId="{5453336E-10F1-493C-8253-7B775A5127FD}" dt="2017-10-18T05:48:45.984" v="6339" actId="20577"/>
        <pc:sldMkLst>
          <pc:docMk/>
          <pc:sldMk cId="2217806759" sldId="365"/>
        </pc:sldMkLst>
      </pc:sldChg>
      <pc:sldChg chg="add">
        <pc:chgData name="Ronny Kohavi" userId="8612090e610871e4" providerId="LiveId" clId="{5453336E-10F1-493C-8253-7B775A5127FD}" dt="2017-10-18T05:50:29.544" v="6342" actId="20577"/>
        <pc:sldMkLst>
          <pc:docMk/>
          <pc:sldMk cId="2451304766" sldId="366"/>
        </pc:sldMkLst>
      </pc:sldChg>
      <pc:sldChg chg="add">
        <pc:chgData name="Ronny Kohavi" userId="8612090e610871e4" providerId="LiveId" clId="{5453336E-10F1-493C-8253-7B775A5127FD}" dt="2017-10-18T05:50:29.544" v="6342" actId="20577"/>
        <pc:sldMkLst>
          <pc:docMk/>
          <pc:sldMk cId="279539314" sldId="367"/>
        </pc:sldMkLst>
      </pc:sldChg>
      <pc:sldChg chg="modSp add modAnim">
        <pc:chgData name="Ronny Kohavi" userId="8612090e610871e4" providerId="LiveId" clId="{5453336E-10F1-493C-8253-7B775A5127FD}" dt="2017-10-18T05:57:27.682" v="6992" actId="20577"/>
        <pc:sldMkLst>
          <pc:docMk/>
          <pc:sldMk cId="4259239551" sldId="368"/>
        </pc:sldMkLst>
        <pc:spChg chg="mod">
          <ac:chgData name="Ronny Kohavi" userId="8612090e610871e4" providerId="LiveId" clId="{5453336E-10F1-493C-8253-7B775A5127FD}" dt="2017-10-18T05:52:24.305" v="6425" actId="20577"/>
          <ac:spMkLst>
            <pc:docMk/>
            <pc:sldMk cId="4259239551" sldId="368"/>
            <ac:spMk id="2" creationId="{700FE8FF-3F36-4FCC-8446-EBC9C501E85C}"/>
          </ac:spMkLst>
        </pc:spChg>
        <pc:spChg chg="mod">
          <ac:chgData name="Ronny Kohavi" userId="8612090e610871e4" providerId="LiveId" clId="{5453336E-10F1-493C-8253-7B775A5127FD}" dt="2017-10-18T05:57:27.682" v="6992" actId="20577"/>
          <ac:spMkLst>
            <pc:docMk/>
            <pc:sldMk cId="4259239551" sldId="368"/>
            <ac:spMk id="3" creationId="{0B5296B8-FC9D-4521-A0F0-E1AE05A14A82}"/>
          </ac:spMkLst>
        </pc:spChg>
      </pc:sldChg>
      <pc:sldChg chg="modSp">
        <pc:chgData name="Ronny Kohavi" userId="8612090e610871e4" providerId="LiveId" clId="{5453336E-10F1-493C-8253-7B775A5127FD}" dt="2017-10-27T02:23:15.971" v="7952" actId="14100"/>
        <pc:sldMkLst>
          <pc:docMk/>
          <pc:sldMk cId="1620468770" sldId="370"/>
        </pc:sldMkLst>
        <pc:spChg chg="mod">
          <ac:chgData name="Ronny Kohavi" userId="8612090e610871e4" providerId="LiveId" clId="{5453336E-10F1-493C-8253-7B775A5127FD}" dt="2017-10-27T02:23:09.676" v="7951" actId="20577"/>
          <ac:spMkLst>
            <pc:docMk/>
            <pc:sldMk cId="1620468770" sldId="370"/>
            <ac:spMk id="3" creationId="{BB0709DC-C3F0-48A7-A1EC-11DD6B173C55}"/>
          </ac:spMkLst>
        </pc:spChg>
        <pc:picChg chg="mod">
          <ac:chgData name="Ronny Kohavi" userId="8612090e610871e4" providerId="LiveId" clId="{5453336E-10F1-493C-8253-7B775A5127FD}" dt="2017-10-27T02:23:15.971" v="7952" actId="14100"/>
          <ac:picMkLst>
            <pc:docMk/>
            <pc:sldMk cId="1620468770" sldId="370"/>
            <ac:picMk id="12" creationId="{2A313E78-7AC5-474B-9102-B35399F321C0}"/>
          </ac:picMkLst>
        </pc:picChg>
      </pc:sldChg>
      <pc:sldChg chg="modSp modAnim">
        <pc:chgData name="Ronny Kohavi" userId="8612090e610871e4" providerId="LiveId" clId="{5453336E-10F1-493C-8253-7B775A5127FD}" dt="2017-10-27T02:51:11.360" v="7973"/>
        <pc:sldMkLst>
          <pc:docMk/>
          <pc:sldMk cId="2569764045" sldId="371"/>
        </pc:sldMkLst>
        <pc:spChg chg="mod">
          <ac:chgData name="Ronny Kohavi" userId="8612090e610871e4" providerId="LiveId" clId="{5453336E-10F1-493C-8253-7B775A5127FD}" dt="2017-10-27T01:54:27.110" v="7094" actId="20577"/>
          <ac:spMkLst>
            <pc:docMk/>
            <pc:sldMk cId="2569764045" sldId="371"/>
            <ac:spMk id="2" creationId="{FE06AC42-6CBB-4D1F-8D14-762BB0C174D6}"/>
          </ac:spMkLst>
        </pc:spChg>
      </pc:sldChg>
      <pc:sldChg chg="add del">
        <pc:chgData name="Ronny Kohavi" userId="8612090e610871e4" providerId="LiveId" clId="{5453336E-10F1-493C-8253-7B775A5127FD}" dt="2017-10-27T01:54:46.764" v="7097" actId="2696"/>
        <pc:sldMkLst>
          <pc:docMk/>
          <pc:sldMk cId="1627797416" sldId="372"/>
        </pc:sldMkLst>
      </pc:sldChg>
      <pc:sldChg chg="addSp delSp modSp add modAnim modNotesTx">
        <pc:chgData name="Ronny Kohavi" userId="8612090e610871e4" providerId="LiveId" clId="{5453336E-10F1-493C-8253-7B775A5127FD}" dt="2017-10-27T02:30:05.569" v="7957"/>
        <pc:sldMkLst>
          <pc:docMk/>
          <pc:sldMk cId="3245220448" sldId="373"/>
        </pc:sldMkLst>
        <pc:spChg chg="mod">
          <ac:chgData name="Ronny Kohavi" userId="8612090e610871e4" providerId="LiveId" clId="{5453336E-10F1-493C-8253-7B775A5127FD}" dt="2017-10-27T02:15:21.355" v="7874" actId="20577"/>
          <ac:spMkLst>
            <pc:docMk/>
            <pc:sldMk cId="3245220448" sldId="373"/>
            <ac:spMk id="3" creationId="{00000000-0000-0000-0000-000000000000}"/>
          </ac:spMkLst>
        </pc:spChg>
        <pc:picChg chg="add del mod">
          <ac:chgData name="Ronny Kohavi" userId="8612090e610871e4" providerId="LiveId" clId="{5453336E-10F1-493C-8253-7B775A5127FD}" dt="2017-10-27T02:29:45.201" v="7953" actId="14100"/>
          <ac:picMkLst>
            <pc:docMk/>
            <pc:sldMk cId="3245220448" sldId="373"/>
            <ac:picMk id="7" creationId="{00000000-0000-0000-0000-000000000000}"/>
          </ac:picMkLst>
        </pc:picChg>
      </pc:sldChg>
    </pc:docChg>
  </pc:docChgLst>
  <pc:docChgLst>
    <pc:chgData name="Ronny Kohavi" userId="8612090e610871e4" providerId="LiveId" clId="{D72E214A-7E27-437D-9D5C-9DD13F0CF913}"/>
    <pc:docChg chg="undo custSel addSld delSld modSld sldOrd">
      <pc:chgData name="Ronny Kohavi" userId="8612090e610871e4" providerId="LiveId" clId="{D72E214A-7E27-437D-9D5C-9DD13F0CF913}" dt="2017-10-22T05:08:15.510" v="5436" actId="20577"/>
      <pc:docMkLst>
        <pc:docMk/>
      </pc:docMkLst>
      <pc:sldChg chg="addSp delSp modSp modNotesTx">
        <pc:chgData name="Ronny Kohavi" userId="8612090e610871e4" providerId="LiveId" clId="{D72E214A-7E27-437D-9D5C-9DD13F0CF913}" dt="2017-10-22T04:38:06.264" v="4284" actId="113"/>
        <pc:sldMkLst>
          <pc:docMk/>
          <pc:sldMk cId="2335425368" sldId="256"/>
        </pc:sldMkLst>
        <pc:spChg chg="mod">
          <ac:chgData name="Ronny Kohavi" userId="8612090e610871e4" providerId="LiveId" clId="{D72E214A-7E27-437D-9D5C-9DD13F0CF913}" dt="2017-10-10T15:38:37.751" v="123" actId="14100"/>
          <ac:spMkLst>
            <pc:docMk/>
            <pc:sldMk cId="2335425368" sldId="256"/>
            <ac:spMk id="2" creationId="{00000000-0000-0000-0000-000000000000}"/>
          </ac:spMkLst>
        </pc:spChg>
        <pc:spChg chg="mod">
          <ac:chgData name="Ronny Kohavi" userId="8612090e610871e4" providerId="LiveId" clId="{D72E214A-7E27-437D-9D5C-9DD13F0CF913}" dt="2017-10-22T04:38:06.264" v="4284" actId="113"/>
          <ac:spMkLst>
            <pc:docMk/>
            <pc:sldMk cId="2335425368" sldId="256"/>
            <ac:spMk id="5" creationId="{00000000-0000-0000-0000-000000000000}"/>
          </ac:spMkLst>
        </pc:spChg>
        <pc:spChg chg="add mod">
          <ac:chgData name="Ronny Kohavi" userId="8612090e610871e4" providerId="LiveId" clId="{D72E214A-7E27-437D-9D5C-9DD13F0CF913}" dt="2017-10-10T15:34:42.644" v="17" actId="14100"/>
          <ac:spMkLst>
            <pc:docMk/>
            <pc:sldMk cId="2335425368" sldId="256"/>
            <ac:spMk id="7" creationId="{4A53C7CC-FB00-433C-BFE5-C0E81A8B6E41}"/>
          </ac:spMkLst>
        </pc:spChg>
        <pc:spChg chg="add mod">
          <ac:chgData name="Ronny Kohavi" userId="8612090e610871e4" providerId="LiveId" clId="{D72E214A-7E27-437D-9D5C-9DD13F0CF913}" dt="2017-10-10T15:40:22.416" v="155" actId="20577"/>
          <ac:spMkLst>
            <pc:docMk/>
            <pc:sldMk cId="2335425368" sldId="256"/>
            <ac:spMk id="8" creationId="{C1994950-3F9A-4F14-BB26-D554E474A5FB}"/>
          </ac:spMkLst>
        </pc:spChg>
        <pc:spChg chg="add del">
          <ac:chgData name="Ronny Kohavi" userId="8612090e610871e4" providerId="LiveId" clId="{D72E214A-7E27-437D-9D5C-9DD13F0CF913}" dt="2017-10-10T15:40:58.408" v="163" actId="20577"/>
          <ac:spMkLst>
            <pc:docMk/>
            <pc:sldMk cId="2335425368" sldId="256"/>
            <ac:spMk id="9" creationId="{559B85E5-E2AE-4542-AA47-850210882D34}"/>
          </ac:spMkLst>
        </pc:spChg>
        <pc:spChg chg="add del">
          <ac:chgData name="Ronny Kohavi" userId="8612090e610871e4" providerId="LiveId" clId="{D72E214A-7E27-437D-9D5C-9DD13F0CF913}" dt="2017-10-10T15:41:03.113" v="166" actId="20577"/>
          <ac:spMkLst>
            <pc:docMk/>
            <pc:sldMk cId="2335425368" sldId="256"/>
            <ac:spMk id="10" creationId="{DAAA78E8-FCF7-48CC-B0D7-9562D8475F93}"/>
          </ac:spMkLst>
        </pc:spChg>
        <pc:picChg chg="del">
          <ac:chgData name="Ronny Kohavi" userId="8612090e610871e4" providerId="LiveId" clId="{D72E214A-7E27-437D-9D5C-9DD13F0CF913}" dt="2017-10-10T15:34:31.373" v="0" actId="478"/>
          <ac:picMkLst>
            <pc:docMk/>
            <pc:sldMk cId="2335425368" sldId="256"/>
            <ac:picMk id="3" creationId="{00000000-0000-0000-0000-000000000000}"/>
          </ac:picMkLst>
        </pc:picChg>
      </pc:sldChg>
      <pc:sldChg chg="del">
        <pc:chgData name="Ronny Kohavi" userId="8612090e610871e4" providerId="LiveId" clId="{D72E214A-7E27-437D-9D5C-9DD13F0CF913}" dt="2017-10-10T15:42:07.817" v="172" actId="2696"/>
        <pc:sldMkLst>
          <pc:docMk/>
          <pc:sldMk cId="2176222683" sldId="325"/>
        </pc:sldMkLst>
      </pc:sldChg>
      <pc:sldChg chg="del">
        <pc:chgData name="Ronny Kohavi" userId="8612090e610871e4" providerId="LiveId" clId="{D72E214A-7E27-437D-9D5C-9DD13F0CF913}" dt="2017-10-10T15:42:08.233" v="173" actId="2696"/>
        <pc:sldMkLst>
          <pc:docMk/>
          <pc:sldMk cId="655626008" sldId="326"/>
        </pc:sldMkLst>
      </pc:sldChg>
      <pc:sldChg chg="del">
        <pc:chgData name="Ronny Kohavi" userId="8612090e610871e4" providerId="LiveId" clId="{D72E214A-7E27-437D-9D5C-9DD13F0CF913}" dt="2017-10-10T15:42:08.637" v="174" actId="2696"/>
        <pc:sldMkLst>
          <pc:docMk/>
          <pc:sldMk cId="461593686" sldId="327"/>
        </pc:sldMkLst>
      </pc:sldChg>
      <pc:sldChg chg="del">
        <pc:chgData name="Ronny Kohavi" userId="8612090e610871e4" providerId="LiveId" clId="{D72E214A-7E27-437D-9D5C-9DD13F0CF913}" dt="2017-10-10T15:42:09.329" v="176" actId="2696"/>
        <pc:sldMkLst>
          <pc:docMk/>
          <pc:sldMk cId="561507367" sldId="328"/>
        </pc:sldMkLst>
      </pc:sldChg>
      <pc:sldChg chg="del">
        <pc:chgData name="Ronny Kohavi" userId="8612090e610871e4" providerId="LiveId" clId="{D72E214A-7E27-437D-9D5C-9DD13F0CF913}" dt="2017-10-10T15:42:08.988" v="175" actId="2696"/>
        <pc:sldMkLst>
          <pc:docMk/>
          <pc:sldMk cId="1434773045" sldId="329"/>
        </pc:sldMkLst>
      </pc:sldChg>
      <pc:sldChg chg="del">
        <pc:chgData name="Ronny Kohavi" userId="8612090e610871e4" providerId="LiveId" clId="{D72E214A-7E27-437D-9D5C-9DD13F0CF913}" dt="2017-10-10T15:42:12.750" v="180" actId="2696"/>
        <pc:sldMkLst>
          <pc:docMk/>
          <pc:sldMk cId="2201024905" sldId="330"/>
        </pc:sldMkLst>
      </pc:sldChg>
      <pc:sldChg chg="del">
        <pc:chgData name="Ronny Kohavi" userId="8612090e610871e4" providerId="LiveId" clId="{D72E214A-7E27-437D-9D5C-9DD13F0CF913}" dt="2017-10-10T15:42:14.147" v="183" actId="2696"/>
        <pc:sldMkLst>
          <pc:docMk/>
          <pc:sldMk cId="2831234697" sldId="331"/>
        </pc:sldMkLst>
      </pc:sldChg>
      <pc:sldChg chg="del">
        <pc:chgData name="Ronny Kohavi" userId="8612090e610871e4" providerId="LiveId" clId="{D72E214A-7E27-437D-9D5C-9DD13F0CF913}" dt="2017-10-10T15:42:14.512" v="185" actId="2696"/>
        <pc:sldMkLst>
          <pc:docMk/>
          <pc:sldMk cId="733899653" sldId="332"/>
        </pc:sldMkLst>
      </pc:sldChg>
      <pc:sldChg chg="del">
        <pc:chgData name="Ronny Kohavi" userId="8612090e610871e4" providerId="LiveId" clId="{D72E214A-7E27-437D-9D5C-9DD13F0CF913}" dt="2017-10-10T15:42:14.889" v="187" actId="2696"/>
        <pc:sldMkLst>
          <pc:docMk/>
          <pc:sldMk cId="3120809155" sldId="333"/>
        </pc:sldMkLst>
      </pc:sldChg>
      <pc:sldChg chg="del">
        <pc:chgData name="Ronny Kohavi" userId="8612090e610871e4" providerId="LiveId" clId="{D72E214A-7E27-437D-9D5C-9DD13F0CF913}" dt="2017-10-10T15:42:04.385" v="169" actId="2696"/>
        <pc:sldMkLst>
          <pc:docMk/>
          <pc:sldMk cId="3245220448" sldId="335"/>
        </pc:sldMkLst>
      </pc:sldChg>
      <pc:sldChg chg="del">
        <pc:chgData name="Ronny Kohavi" userId="8612090e610871e4" providerId="LiveId" clId="{D72E214A-7E27-437D-9D5C-9DD13F0CF913}" dt="2017-10-10T15:42:14.698" v="186" actId="2696"/>
        <pc:sldMkLst>
          <pc:docMk/>
          <pc:sldMk cId="2321530074" sldId="336"/>
        </pc:sldMkLst>
      </pc:sldChg>
      <pc:sldChg chg="del">
        <pc:chgData name="Ronny Kohavi" userId="8612090e610871e4" providerId="LiveId" clId="{D72E214A-7E27-437D-9D5C-9DD13F0CF913}" dt="2017-10-10T15:42:09.851" v="178" actId="2696"/>
        <pc:sldMkLst>
          <pc:docMk/>
          <pc:sldMk cId="791106723" sldId="338"/>
        </pc:sldMkLst>
      </pc:sldChg>
      <pc:sldChg chg="del">
        <pc:chgData name="Ronny Kohavi" userId="8612090e610871e4" providerId="LiveId" clId="{D72E214A-7E27-437D-9D5C-9DD13F0CF913}" dt="2017-10-10T15:42:10.088" v="179" actId="2696"/>
        <pc:sldMkLst>
          <pc:docMk/>
          <pc:sldMk cId="1229932109" sldId="340"/>
        </pc:sldMkLst>
      </pc:sldChg>
      <pc:sldChg chg="del">
        <pc:chgData name="Ronny Kohavi" userId="8612090e610871e4" providerId="LiveId" clId="{D72E214A-7E27-437D-9D5C-9DD13F0CF913}" dt="2017-10-10T15:42:07.417" v="171" actId="2696"/>
        <pc:sldMkLst>
          <pc:docMk/>
          <pc:sldMk cId="442308779" sldId="344"/>
        </pc:sldMkLst>
      </pc:sldChg>
      <pc:sldChg chg="del">
        <pc:chgData name="Ronny Kohavi" userId="8612090e610871e4" providerId="LiveId" clId="{D72E214A-7E27-437D-9D5C-9DD13F0CF913}" dt="2017-10-10T15:42:13.747" v="181" actId="2696"/>
        <pc:sldMkLst>
          <pc:docMk/>
          <pc:sldMk cId="2597289218" sldId="347"/>
        </pc:sldMkLst>
      </pc:sldChg>
      <pc:sldChg chg="del">
        <pc:chgData name="Ronny Kohavi" userId="8612090e610871e4" providerId="LiveId" clId="{D72E214A-7E27-437D-9D5C-9DD13F0CF913}" dt="2017-10-10T15:42:14.335" v="184" actId="2696"/>
        <pc:sldMkLst>
          <pc:docMk/>
          <pc:sldMk cId="2390757661" sldId="348"/>
        </pc:sldMkLst>
      </pc:sldChg>
      <pc:sldChg chg="del">
        <pc:chgData name="Ronny Kohavi" userId="8612090e610871e4" providerId="LiveId" clId="{D72E214A-7E27-437D-9D5C-9DD13F0CF913}" dt="2017-10-10T15:42:13.967" v="182" actId="2696"/>
        <pc:sldMkLst>
          <pc:docMk/>
          <pc:sldMk cId="1315480244" sldId="349"/>
        </pc:sldMkLst>
      </pc:sldChg>
      <pc:sldChg chg="del">
        <pc:chgData name="Ronny Kohavi" userId="8612090e610871e4" providerId="LiveId" clId="{D72E214A-7E27-437D-9D5C-9DD13F0CF913}" dt="2017-10-10T15:42:15.087" v="188" actId="2696"/>
        <pc:sldMkLst>
          <pc:docMk/>
          <pc:sldMk cId="2129920684" sldId="350"/>
        </pc:sldMkLst>
      </pc:sldChg>
      <pc:sldChg chg="add del">
        <pc:chgData name="Ronny Kohavi" userId="8612090e610871e4" providerId="LiveId" clId="{D72E214A-7E27-437D-9D5C-9DD13F0CF913}" dt="2017-10-10T15:42:20.286" v="191" actId="2696"/>
        <pc:sldMkLst>
          <pc:docMk/>
          <pc:sldMk cId="2847552864" sldId="351"/>
        </pc:sldMkLst>
      </pc:sldChg>
      <pc:sldChg chg="del">
        <pc:chgData name="Ronny Kohavi" userId="8612090e610871e4" providerId="LiveId" clId="{D72E214A-7E27-437D-9D5C-9DD13F0CF913}" dt="2017-10-10T15:42:06.938" v="170" actId="2696"/>
        <pc:sldMkLst>
          <pc:docMk/>
          <pc:sldMk cId="2227168095" sldId="352"/>
        </pc:sldMkLst>
      </pc:sldChg>
      <pc:sldChg chg="del">
        <pc:chgData name="Ronny Kohavi" userId="8612090e610871e4" providerId="LiveId" clId="{D72E214A-7E27-437D-9D5C-9DD13F0CF913}" dt="2017-10-10T15:42:09.607" v="177" actId="2696"/>
        <pc:sldMkLst>
          <pc:docMk/>
          <pc:sldMk cId="1909715149" sldId="353"/>
        </pc:sldMkLst>
      </pc:sldChg>
      <pc:sldChg chg="modSp add del">
        <pc:chgData name="Ronny Kohavi" userId="8612090e610871e4" providerId="LiveId" clId="{D72E214A-7E27-437D-9D5C-9DD13F0CF913}" dt="2017-10-22T05:06:11.107" v="5424" actId="2696"/>
        <pc:sldMkLst>
          <pc:docMk/>
          <pc:sldMk cId="1151793490" sldId="354"/>
        </pc:sldMkLst>
        <pc:spChg chg="mod">
          <ac:chgData name="Ronny Kohavi" userId="8612090e610871e4" providerId="LiveId" clId="{D72E214A-7E27-437D-9D5C-9DD13F0CF913}" dt="2017-10-22T05:05:32.973" v="5419" actId="2696"/>
          <ac:spMkLst>
            <pc:docMk/>
            <pc:sldMk cId="1151793490" sldId="354"/>
            <ac:spMk id="3" creationId="{580B43D4-68AD-4C12-8EF3-0D5B3006B8C4}"/>
          </ac:spMkLst>
        </pc:spChg>
      </pc:sldChg>
      <pc:sldChg chg="modSp add ord">
        <pc:chgData name="Ronny Kohavi" userId="8612090e610871e4" providerId="LiveId" clId="{D72E214A-7E27-437D-9D5C-9DD13F0CF913}" dt="2017-10-10T16:26:07.578" v="2098" actId="27636"/>
        <pc:sldMkLst>
          <pc:docMk/>
          <pc:sldMk cId="188120670" sldId="355"/>
        </pc:sldMkLst>
        <pc:spChg chg="mod">
          <ac:chgData name="Ronny Kohavi" userId="8612090e610871e4" providerId="LiveId" clId="{D72E214A-7E27-437D-9D5C-9DD13F0CF913}" dt="2017-10-10T15:55:03.119" v="800" actId="20577"/>
          <ac:spMkLst>
            <pc:docMk/>
            <pc:sldMk cId="188120670" sldId="355"/>
            <ac:spMk id="2" creationId="{92B1A7A8-2483-4461-BDC4-53453A32847D}"/>
          </ac:spMkLst>
        </pc:spChg>
        <pc:spChg chg="mod">
          <ac:chgData name="Ronny Kohavi" userId="8612090e610871e4" providerId="LiveId" clId="{D72E214A-7E27-437D-9D5C-9DD13F0CF913}" dt="2017-10-10T16:26:07.578" v="2098" actId="27636"/>
          <ac:spMkLst>
            <pc:docMk/>
            <pc:sldMk cId="188120670" sldId="355"/>
            <ac:spMk id="3" creationId="{2956AE3E-765B-497A-AFA1-40FD8C97D9B9}"/>
          </ac:spMkLst>
        </pc:spChg>
      </pc:sldChg>
      <pc:sldChg chg="modSp add">
        <pc:chgData name="Ronny Kohavi" userId="8612090e610871e4" providerId="LiveId" clId="{D72E214A-7E27-437D-9D5C-9DD13F0CF913}" dt="2017-10-10T16:02:23.603" v="968" actId="20577"/>
        <pc:sldMkLst>
          <pc:docMk/>
          <pc:sldMk cId="418384926" sldId="356"/>
        </pc:sldMkLst>
        <pc:spChg chg="mod">
          <ac:chgData name="Ronny Kohavi" userId="8612090e610871e4" providerId="LiveId" clId="{D72E214A-7E27-437D-9D5C-9DD13F0CF913}" dt="2017-10-10T16:02:23.603" v="968" actId="20577"/>
          <ac:spMkLst>
            <pc:docMk/>
            <pc:sldMk cId="418384926" sldId="356"/>
            <ac:spMk id="2" creationId="{00000000-0000-0000-0000-000000000000}"/>
          </ac:spMkLst>
        </pc:spChg>
      </pc:sldChg>
      <pc:sldChg chg="modSp add">
        <pc:chgData name="Ronny Kohavi" userId="8612090e610871e4" providerId="LiveId" clId="{D72E214A-7E27-437D-9D5C-9DD13F0CF913}" dt="2017-10-10T16:02:02.616" v="957" actId="27636"/>
        <pc:sldMkLst>
          <pc:docMk/>
          <pc:sldMk cId="1262546455" sldId="357"/>
        </pc:sldMkLst>
        <pc:spChg chg="mod">
          <ac:chgData name="Ronny Kohavi" userId="8612090e610871e4" providerId="LiveId" clId="{D72E214A-7E27-437D-9D5C-9DD13F0CF913}" dt="2017-10-10T16:02:02.616" v="957" actId="27636"/>
          <ac:spMkLst>
            <pc:docMk/>
            <pc:sldMk cId="1262546455" sldId="357"/>
            <ac:spMk id="3" creationId="{00000000-0000-0000-0000-000000000000}"/>
          </ac:spMkLst>
        </pc:spChg>
      </pc:sldChg>
      <pc:sldChg chg="modSp add">
        <pc:chgData name="Ronny Kohavi" userId="8612090e610871e4" providerId="LiveId" clId="{D72E214A-7E27-437D-9D5C-9DD13F0CF913}" dt="2017-10-10T16:34:17.364" v="3106" actId="20577"/>
        <pc:sldMkLst>
          <pc:docMk/>
          <pc:sldMk cId="34257658" sldId="358"/>
        </pc:sldMkLst>
        <pc:spChg chg="mod">
          <ac:chgData name="Ronny Kohavi" userId="8612090e610871e4" providerId="LiveId" clId="{D72E214A-7E27-437D-9D5C-9DD13F0CF913}" dt="2017-10-10T16:20:40.352" v="1773" actId="20577"/>
          <ac:spMkLst>
            <pc:docMk/>
            <pc:sldMk cId="34257658" sldId="358"/>
            <ac:spMk id="2" creationId="{CF10AA36-1472-4731-8BD5-DEB0A61EDD5C}"/>
          </ac:spMkLst>
        </pc:spChg>
        <pc:spChg chg="mod">
          <ac:chgData name="Ronny Kohavi" userId="8612090e610871e4" providerId="LiveId" clId="{D72E214A-7E27-437D-9D5C-9DD13F0CF913}" dt="2017-10-10T16:34:17.364" v="3106" actId="20577"/>
          <ac:spMkLst>
            <pc:docMk/>
            <pc:sldMk cId="34257658" sldId="358"/>
            <ac:spMk id="3" creationId="{DCDB65F6-7A13-4E2C-B5EB-ED7FF4420B41}"/>
          </ac:spMkLst>
        </pc:spChg>
      </pc:sldChg>
      <pc:sldChg chg="modSp">
        <pc:chgData name="Ronny Kohavi" userId="8612090e610871e4" providerId="LiveId" clId="{D72E214A-7E27-437D-9D5C-9DD13F0CF913}" dt="2017-10-21T21:35:52.820" v="3108" actId="20577"/>
        <pc:sldMkLst>
          <pc:docMk/>
          <pc:sldMk cId="865447633" sldId="360"/>
        </pc:sldMkLst>
        <pc:spChg chg="mod">
          <ac:chgData name="Ronny Kohavi" userId="8612090e610871e4" providerId="LiveId" clId="{D72E214A-7E27-437D-9D5C-9DD13F0CF913}" dt="2017-10-21T21:35:52.820" v="3108" actId="20577"/>
          <ac:spMkLst>
            <pc:docMk/>
            <pc:sldMk cId="865447633" sldId="360"/>
            <ac:spMk id="2" creationId="{A70636C6-F859-4532-A7C4-5C7DB59CBBC9}"/>
          </ac:spMkLst>
        </pc:spChg>
      </pc:sldChg>
      <pc:sldChg chg="addSp modSp modAnim">
        <pc:chgData name="Ronny Kohavi" userId="8612090e610871e4" providerId="LiveId" clId="{D72E214A-7E27-437D-9D5C-9DD13F0CF913}" dt="2017-10-21T21:38:56.009" v="3136" actId="20577"/>
        <pc:sldMkLst>
          <pc:docMk/>
          <pc:sldMk cId="836100925" sldId="363"/>
        </pc:sldMkLst>
        <pc:spChg chg="mod">
          <ac:chgData name="Ronny Kohavi" userId="8612090e610871e4" providerId="LiveId" clId="{D72E214A-7E27-437D-9D5C-9DD13F0CF913}" dt="2017-10-21T21:36:38.333" v="3109" actId="20577"/>
          <ac:spMkLst>
            <pc:docMk/>
            <pc:sldMk cId="836100925" sldId="363"/>
            <ac:spMk id="3" creationId="{650FCFBE-ED49-4147-BB91-8B9C008C6F40}"/>
          </ac:spMkLst>
        </pc:spChg>
        <pc:grpChg chg="add mod">
          <ac:chgData name="Ronny Kohavi" userId="8612090e610871e4" providerId="LiveId" clId="{D72E214A-7E27-437D-9D5C-9DD13F0CF913}" dt="2017-10-21T21:38:26.984" v="3132" actId="164"/>
          <ac:grpSpMkLst>
            <pc:docMk/>
            <pc:sldMk cId="836100925" sldId="363"/>
            <ac:grpSpMk id="17" creationId="{2664B723-32F3-43EF-AE4F-626C68E3E59D}"/>
          </ac:grpSpMkLst>
        </pc:grpChg>
        <pc:grpChg chg="mod">
          <ac:chgData name="Ronny Kohavi" userId="8612090e610871e4" providerId="LiveId" clId="{D72E214A-7E27-437D-9D5C-9DD13F0CF913}" dt="2017-10-21T21:38:26.984" v="3132" actId="164"/>
          <ac:grpSpMkLst>
            <pc:docMk/>
            <pc:sldMk cId="836100925" sldId="363"/>
            <ac:grpSpMk id="32" creationId="{68B2A585-474A-412C-B792-DD64649AFFC1}"/>
          </ac:grpSpMkLst>
        </pc:grpChg>
        <pc:cxnChg chg="add mod">
          <ac:chgData name="Ronny Kohavi" userId="8612090e610871e4" providerId="LiveId" clId="{D72E214A-7E27-437D-9D5C-9DD13F0CF913}" dt="2017-10-21T21:38:26.984" v="3132" actId="164"/>
          <ac:cxnSpMkLst>
            <pc:docMk/>
            <pc:sldMk cId="836100925" sldId="363"/>
            <ac:cxnSpMk id="9" creationId="{6FAB8AFE-AA34-44DF-9211-A449081D2A95}"/>
          </ac:cxnSpMkLst>
        </pc:cxnChg>
        <pc:cxnChg chg="add mod">
          <ac:chgData name="Ronny Kohavi" userId="8612090e610871e4" providerId="LiveId" clId="{D72E214A-7E27-437D-9D5C-9DD13F0CF913}" dt="2017-10-21T21:38:26.984" v="3132" actId="164"/>
          <ac:cxnSpMkLst>
            <pc:docMk/>
            <pc:sldMk cId="836100925" sldId="363"/>
            <ac:cxnSpMk id="18" creationId="{552A5AD8-EF5B-4F6C-8DC5-35AB434C92C2}"/>
          </ac:cxnSpMkLst>
        </pc:cxnChg>
      </pc:sldChg>
      <pc:sldChg chg="modSp">
        <pc:chgData name="Ronny Kohavi" userId="8612090e610871e4" providerId="LiveId" clId="{D72E214A-7E27-437D-9D5C-9DD13F0CF913}" dt="2017-10-21T21:39:55.249" v="3138" actId="20577"/>
        <pc:sldMkLst>
          <pc:docMk/>
          <pc:sldMk cId="1127414102" sldId="364"/>
        </pc:sldMkLst>
        <pc:spChg chg="mod">
          <ac:chgData name="Ronny Kohavi" userId="8612090e610871e4" providerId="LiveId" clId="{D72E214A-7E27-437D-9D5C-9DD13F0CF913}" dt="2017-10-21T21:39:55.249" v="3138" actId="20577"/>
          <ac:spMkLst>
            <pc:docMk/>
            <pc:sldMk cId="1127414102" sldId="364"/>
            <ac:spMk id="3" creationId="{BF1E02EA-874C-4750-9C3B-255C60FAFDEF}"/>
          </ac:spMkLst>
        </pc:spChg>
      </pc:sldChg>
      <pc:sldChg chg="addSp delSp modSp modAnim">
        <pc:chgData name="Ronny Kohavi" userId="8612090e610871e4" providerId="LiveId" clId="{D72E214A-7E27-437D-9D5C-9DD13F0CF913}" dt="2017-10-22T04:51:27.596" v="4719" actId="20577"/>
        <pc:sldMkLst>
          <pc:docMk/>
          <pc:sldMk cId="2217806759" sldId="365"/>
        </pc:sldMkLst>
        <pc:spChg chg="mod">
          <ac:chgData name="Ronny Kohavi" userId="8612090e610871e4" providerId="LiveId" clId="{D72E214A-7E27-437D-9D5C-9DD13F0CF913}" dt="2017-10-22T04:39:03.658" v="4360" actId="20577"/>
          <ac:spMkLst>
            <pc:docMk/>
            <pc:sldMk cId="2217806759" sldId="365"/>
            <ac:spMk id="2" creationId="{44EEE69A-2FB5-48AD-81FF-B55E6BFB75E6}"/>
          </ac:spMkLst>
        </pc:spChg>
        <pc:spChg chg="mod">
          <ac:chgData name="Ronny Kohavi" userId="8612090e610871e4" providerId="LiveId" clId="{D72E214A-7E27-437D-9D5C-9DD13F0CF913}" dt="2017-10-22T04:51:16.188" v="4716" actId="27636"/>
          <ac:spMkLst>
            <pc:docMk/>
            <pc:sldMk cId="2217806759" sldId="365"/>
            <ac:spMk id="3" creationId="{735EF5E7-ED72-4997-A4F3-886195D906A2}"/>
          </ac:spMkLst>
        </pc:spChg>
        <pc:spChg chg="add del">
          <ac:chgData name="Ronny Kohavi" userId="8612090e610871e4" providerId="LiveId" clId="{D72E214A-7E27-437D-9D5C-9DD13F0CF913}" dt="2017-10-22T04:41:52.923" v="4383" actId="20577"/>
          <ac:spMkLst>
            <pc:docMk/>
            <pc:sldMk cId="2217806759" sldId="365"/>
            <ac:spMk id="8" creationId="{953E9EC0-4FC6-4BDA-AD70-059632BD9381}"/>
          </ac:spMkLst>
        </pc:spChg>
        <pc:spChg chg="mod topLvl">
          <ac:chgData name="Ronny Kohavi" userId="8612090e610871e4" providerId="LiveId" clId="{D72E214A-7E27-437D-9D5C-9DD13F0CF913}" dt="2017-10-22T04:47:32.822" v="4468" actId="164"/>
          <ac:spMkLst>
            <pc:docMk/>
            <pc:sldMk cId="2217806759" sldId="365"/>
            <ac:spMk id="11" creationId="{52AE063D-939E-4B8D-AF30-6DAC7E48325B}"/>
          </ac:spMkLst>
        </pc:spChg>
        <pc:spChg chg="mod topLvl">
          <ac:chgData name="Ronny Kohavi" userId="8612090e610871e4" providerId="LiveId" clId="{D72E214A-7E27-437D-9D5C-9DD13F0CF913}" dt="2017-10-22T04:47:20.306" v="4465" actId="164"/>
          <ac:spMkLst>
            <pc:docMk/>
            <pc:sldMk cId="2217806759" sldId="365"/>
            <ac:spMk id="14" creationId="{F4387B40-B80B-43CC-8E45-BB29F39A8A35}"/>
          </ac:spMkLst>
        </pc:spChg>
        <pc:grpChg chg="add del mod">
          <ac:chgData name="Ronny Kohavi" userId="8612090e610871e4" providerId="LiveId" clId="{D72E214A-7E27-437D-9D5C-9DD13F0CF913}" dt="2017-10-22T04:43:40.806" v="4395" actId="165"/>
          <ac:grpSpMkLst>
            <pc:docMk/>
            <pc:sldMk cId="2217806759" sldId="365"/>
            <ac:grpSpMk id="9" creationId="{D117D578-E37C-46FB-8A60-8292FC7B5328}"/>
          </ac:grpSpMkLst>
        </pc:grpChg>
        <pc:grpChg chg="add del mod">
          <ac:chgData name="Ronny Kohavi" userId="8612090e610871e4" providerId="LiveId" clId="{D72E214A-7E27-437D-9D5C-9DD13F0CF913}" dt="2017-10-22T04:44:04.251" v="4420" actId="165"/>
          <ac:grpSpMkLst>
            <pc:docMk/>
            <pc:sldMk cId="2217806759" sldId="365"/>
            <ac:grpSpMk id="12" creationId="{BD90D767-0624-40AB-BD7E-233C8F796DA5}"/>
          </ac:grpSpMkLst>
        </pc:grpChg>
        <pc:grpChg chg="add del mod">
          <ac:chgData name="Ronny Kohavi" userId="8612090e610871e4" providerId="LiveId" clId="{D72E214A-7E27-437D-9D5C-9DD13F0CF913}" dt="2017-10-22T04:46:27.282" v="4458" actId="165"/>
          <ac:grpSpMkLst>
            <pc:docMk/>
            <pc:sldMk cId="2217806759" sldId="365"/>
            <ac:grpSpMk id="15" creationId="{E41C331D-A144-43CD-A703-38DBDC862891}"/>
          </ac:grpSpMkLst>
        </pc:grpChg>
        <pc:grpChg chg="add mod">
          <ac:chgData name="Ronny Kohavi" userId="8612090e610871e4" providerId="LiveId" clId="{D72E214A-7E27-437D-9D5C-9DD13F0CF913}" dt="2017-10-22T04:48:24.848" v="4528" actId="1076"/>
          <ac:grpSpMkLst>
            <pc:docMk/>
            <pc:sldMk cId="2217806759" sldId="365"/>
            <ac:grpSpMk id="16" creationId="{9EFAC86D-CF29-4803-92D2-06F0249603B6}"/>
          </ac:grpSpMkLst>
        </pc:grpChg>
        <pc:grpChg chg="add mod">
          <ac:chgData name="Ronny Kohavi" userId="8612090e610871e4" providerId="LiveId" clId="{D72E214A-7E27-437D-9D5C-9DD13F0CF913}" dt="2017-10-22T04:48:27.552" v="4529" actId="1076"/>
          <ac:grpSpMkLst>
            <pc:docMk/>
            <pc:sldMk cId="2217806759" sldId="365"/>
            <ac:grpSpMk id="17" creationId="{7A9AD401-A3DA-4F56-A137-C168723402BD}"/>
          </ac:grpSpMkLst>
        </pc:grpChg>
        <pc:picChg chg="add del mod">
          <ac:chgData name="Ronny Kohavi" userId="8612090e610871e4" providerId="LiveId" clId="{D72E214A-7E27-437D-9D5C-9DD13F0CF913}" dt="2017-10-22T04:42:04.834" v="4384" actId="478"/>
          <ac:picMkLst>
            <pc:docMk/>
            <pc:sldMk cId="2217806759" sldId="365"/>
            <ac:picMk id="6" creationId="{57342662-E120-403F-B959-1F96280E1C3A}"/>
          </ac:picMkLst>
        </pc:picChg>
        <pc:picChg chg="add del mod">
          <ac:chgData name="Ronny Kohavi" userId="8612090e610871e4" providerId="LiveId" clId="{D72E214A-7E27-437D-9D5C-9DD13F0CF913}" dt="2017-10-22T04:42:15.966" v="4391" actId="478"/>
          <ac:picMkLst>
            <pc:docMk/>
            <pc:sldMk cId="2217806759" sldId="365"/>
            <ac:picMk id="7" creationId="{EB83AAC1-C5A0-4963-B0FD-A141BFF64626}"/>
          </ac:picMkLst>
        </pc:picChg>
        <pc:picChg chg="mod topLvl modCrop">
          <ac:chgData name="Ronny Kohavi" userId="8612090e610871e4" providerId="LiveId" clId="{D72E214A-7E27-437D-9D5C-9DD13F0CF913}" dt="2017-10-22T04:47:32.822" v="4468" actId="164"/>
          <ac:picMkLst>
            <pc:docMk/>
            <pc:sldMk cId="2217806759" sldId="365"/>
            <ac:picMk id="10" creationId="{5A461940-5138-47BB-A616-571ADE2CD17C}"/>
          </ac:picMkLst>
        </pc:picChg>
        <pc:picChg chg="mod topLvl modCrop">
          <ac:chgData name="Ronny Kohavi" userId="8612090e610871e4" providerId="LiveId" clId="{D72E214A-7E27-437D-9D5C-9DD13F0CF913}" dt="2017-10-22T04:47:20.306" v="4465" actId="164"/>
          <ac:picMkLst>
            <pc:docMk/>
            <pc:sldMk cId="2217806759" sldId="365"/>
            <ac:picMk id="13" creationId="{D16199F1-2DEA-469C-AAD6-DB4420337DFB}"/>
          </ac:picMkLst>
        </pc:picChg>
      </pc:sldChg>
      <pc:sldChg chg="modSp modAnim">
        <pc:chgData name="Ronny Kohavi" userId="8612090e610871e4" providerId="LiveId" clId="{D72E214A-7E27-437D-9D5C-9DD13F0CF913}" dt="2017-10-22T05:07:34.474" v="5427" actId="20577"/>
        <pc:sldMkLst>
          <pc:docMk/>
          <pc:sldMk cId="4259239551" sldId="368"/>
        </pc:sldMkLst>
        <pc:spChg chg="mod">
          <ac:chgData name="Ronny Kohavi" userId="8612090e610871e4" providerId="LiveId" clId="{D72E214A-7E27-437D-9D5C-9DD13F0CF913}" dt="2017-10-22T05:07:34.474" v="5427" actId="20577"/>
          <ac:spMkLst>
            <pc:docMk/>
            <pc:sldMk cId="4259239551" sldId="368"/>
            <ac:spMk id="3" creationId="{0B5296B8-FC9D-4521-A0F0-E1AE05A14A82}"/>
          </ac:spMkLst>
        </pc:spChg>
      </pc:sldChg>
      <pc:sldChg chg="addSp modSp add modAnim">
        <pc:chgData name="Ronny Kohavi" userId="8612090e610871e4" providerId="LiveId" clId="{D72E214A-7E27-437D-9D5C-9DD13F0CF913}" dt="2017-10-22T05:08:15.510" v="5436" actId="20577"/>
        <pc:sldMkLst>
          <pc:docMk/>
          <pc:sldMk cId="3283547109" sldId="369"/>
        </pc:sldMkLst>
        <pc:spChg chg="mod">
          <ac:chgData name="Ronny Kohavi" userId="8612090e610871e4" providerId="LiveId" clId="{D72E214A-7E27-437D-9D5C-9DD13F0CF913}" dt="2017-10-21T21:57:49.812" v="3186" actId="20577"/>
          <ac:spMkLst>
            <pc:docMk/>
            <pc:sldMk cId="3283547109" sldId="369"/>
            <ac:spMk id="2" creationId="{08599536-0A3F-48A9-98B3-8B952357911C}"/>
          </ac:spMkLst>
        </pc:spChg>
        <pc:spChg chg="mod">
          <ac:chgData name="Ronny Kohavi" userId="8612090e610871e4" providerId="LiveId" clId="{D72E214A-7E27-437D-9D5C-9DD13F0CF913}" dt="2017-10-22T05:08:15.510" v="5436" actId="20577"/>
          <ac:spMkLst>
            <pc:docMk/>
            <pc:sldMk cId="3283547109" sldId="369"/>
            <ac:spMk id="3" creationId="{9316D703-B9D4-4498-A818-5C814E124F32}"/>
          </ac:spMkLst>
        </pc:spChg>
        <pc:picChg chg="add mod">
          <ac:chgData name="Ronny Kohavi" userId="8612090e610871e4" providerId="LiveId" clId="{D72E214A-7E27-437D-9D5C-9DD13F0CF913}" dt="2017-10-21T22:20:04.778" v="3584" actId="14100"/>
          <ac:picMkLst>
            <pc:docMk/>
            <pc:sldMk cId="3283547109" sldId="369"/>
            <ac:picMk id="6" creationId="{B2596D4F-23C1-458A-8552-B354D4C1388B}"/>
          </ac:picMkLst>
        </pc:picChg>
      </pc:sldChg>
      <pc:sldChg chg="addSp delSp modSp add mod setBg delAnim modAnim">
        <pc:chgData name="Ronny Kohavi" userId="8612090e610871e4" providerId="LiveId" clId="{D72E214A-7E27-437D-9D5C-9DD13F0CF913}" dt="2017-10-22T05:00:39.395" v="5284" actId="20577"/>
        <pc:sldMkLst>
          <pc:docMk/>
          <pc:sldMk cId="1620468770" sldId="370"/>
        </pc:sldMkLst>
        <pc:spChg chg="mod">
          <ac:chgData name="Ronny Kohavi" userId="8612090e610871e4" providerId="LiveId" clId="{D72E214A-7E27-437D-9D5C-9DD13F0CF913}" dt="2017-10-22T04:58:32.785" v="4993" actId="20577"/>
          <ac:spMkLst>
            <pc:docMk/>
            <pc:sldMk cId="1620468770" sldId="370"/>
            <ac:spMk id="2" creationId="{99BF4C4E-A998-4AE4-BDA3-DEAE9E272607}"/>
          </ac:spMkLst>
        </pc:spChg>
        <pc:spChg chg="mod">
          <ac:chgData name="Ronny Kohavi" userId="8612090e610871e4" providerId="LiveId" clId="{D72E214A-7E27-437D-9D5C-9DD13F0CF913}" dt="2017-10-22T05:00:39.395" v="5284" actId="20577"/>
          <ac:spMkLst>
            <pc:docMk/>
            <pc:sldMk cId="1620468770" sldId="370"/>
            <ac:spMk id="3" creationId="{BB0709DC-C3F0-48A7-A1EC-11DD6B173C55}"/>
          </ac:spMkLst>
        </pc:spChg>
        <pc:spChg chg="mod">
          <ac:chgData name="Ronny Kohavi" userId="8612090e610871e4" providerId="LiveId" clId="{D72E214A-7E27-437D-9D5C-9DD13F0CF913}" dt="2017-10-22T04:52:26.590" v="4777" actId="26606"/>
          <ac:spMkLst>
            <pc:docMk/>
            <pc:sldMk cId="1620468770" sldId="370"/>
            <ac:spMk id="4" creationId="{6F829C18-7520-442F-B956-41DD46C47266}"/>
          </ac:spMkLst>
        </pc:spChg>
        <pc:spChg chg="mod">
          <ac:chgData name="Ronny Kohavi" userId="8612090e610871e4" providerId="LiveId" clId="{D72E214A-7E27-437D-9D5C-9DD13F0CF913}" dt="2017-10-22T04:52:26.590" v="4777" actId="26606"/>
          <ac:spMkLst>
            <pc:docMk/>
            <pc:sldMk cId="1620468770" sldId="370"/>
            <ac:spMk id="5" creationId="{5CCBE181-A132-4FFC-949F-5A9052F1BC83}"/>
          </ac:spMkLst>
        </pc:spChg>
        <pc:spChg chg="add del">
          <ac:chgData name="Ronny Kohavi" userId="8612090e610871e4" providerId="LiveId" clId="{D72E214A-7E27-437D-9D5C-9DD13F0CF913}" dt="2017-10-22T04:52:26.590" v="4777" actId="26606"/>
          <ac:spMkLst>
            <pc:docMk/>
            <pc:sldMk cId="1620468770" sldId="370"/>
            <ac:spMk id="11" creationId="{605A42EF-68E6-4808-81CD-E5ABD0ED92CA}"/>
          </ac:spMkLst>
        </pc:spChg>
        <pc:spChg chg="add del">
          <ac:chgData name="Ronny Kohavi" userId="8612090e610871e4" providerId="LiveId" clId="{D72E214A-7E27-437D-9D5C-9DD13F0CF913}" dt="2017-10-22T04:52:26.590" v="4777" actId="26606"/>
          <ac:spMkLst>
            <pc:docMk/>
            <pc:sldMk cId="1620468770" sldId="370"/>
            <ac:spMk id="13" creationId="{937C076B-00B1-4629-B27F-A86F9885FB4D}"/>
          </ac:spMkLst>
        </pc:spChg>
        <pc:spChg chg="add del">
          <ac:chgData name="Ronny Kohavi" userId="8612090e610871e4" providerId="LiveId" clId="{D72E214A-7E27-437D-9D5C-9DD13F0CF913}" dt="2017-10-22T04:52:26.590" v="4777" actId="26606"/>
          <ac:spMkLst>
            <pc:docMk/>
            <pc:sldMk cId="1620468770" sldId="370"/>
            <ac:spMk id="15" creationId="{3FE9C285-56FB-4B36-8ECA-C2D6596AA906}"/>
          </ac:spMkLst>
        </pc:spChg>
        <pc:picChg chg="add del mod ord">
          <ac:chgData name="Ronny Kohavi" userId="8612090e610871e4" providerId="LiveId" clId="{D72E214A-7E27-437D-9D5C-9DD13F0CF913}" dt="2017-10-22T04:53:31.588" v="4805" actId="478"/>
          <ac:picMkLst>
            <pc:docMk/>
            <pc:sldMk cId="1620468770" sldId="370"/>
            <ac:picMk id="6" creationId="{DA71DFC2-4650-4075-ACFE-C7B07690721A}"/>
          </ac:picMkLst>
        </pc:picChg>
        <pc:picChg chg="add mod">
          <ac:chgData name="Ronny Kohavi" userId="8612090e610871e4" providerId="LiveId" clId="{D72E214A-7E27-437D-9D5C-9DD13F0CF913}" dt="2017-10-22T04:53:41.330" v="4808" actId="1076"/>
          <ac:picMkLst>
            <pc:docMk/>
            <pc:sldMk cId="1620468770" sldId="370"/>
            <ac:picMk id="12" creationId="{2A313E78-7AC5-474B-9102-B35399F321C0}"/>
          </ac:picMkLst>
        </pc:picChg>
        <pc:cxnChg chg="add del">
          <ac:chgData name="Ronny Kohavi" userId="8612090e610871e4" providerId="LiveId" clId="{D72E214A-7E27-437D-9D5C-9DD13F0CF913}" dt="2017-10-22T04:52:26.590" v="4777" actId="26606"/>
          <ac:cxnSpMkLst>
            <pc:docMk/>
            <pc:sldMk cId="1620468770" sldId="370"/>
            <ac:cxnSpMk id="17" creationId="{3C4A154E-1950-4755-A5FC-5998EE0CC14B}"/>
          </ac:cxnSpMkLst>
        </pc:cxnChg>
      </pc:sldChg>
      <pc:sldChg chg="addSp delSp modSp add delAnim modAnim">
        <pc:chgData name="Ronny Kohavi" userId="8612090e610871e4" providerId="LiveId" clId="{D72E214A-7E27-437D-9D5C-9DD13F0CF913}" dt="2017-10-22T05:05:46.789" v="5423" actId="1076"/>
        <pc:sldMkLst>
          <pc:docMk/>
          <pc:sldMk cId="2569764045" sldId="371"/>
        </pc:sldMkLst>
        <pc:spChg chg="del">
          <ac:chgData name="Ronny Kohavi" userId="8612090e610871e4" providerId="LiveId" clId="{D72E214A-7E27-437D-9D5C-9DD13F0CF913}" dt="2017-10-22T05:01:21.385" v="5286" actId="1076"/>
          <ac:spMkLst>
            <pc:docMk/>
            <pc:sldMk cId="2569764045" sldId="371"/>
            <ac:spMk id="3" creationId="{BC9B67EB-3ACA-4757-B4A7-7A119E11EB58}"/>
          </ac:spMkLst>
        </pc:spChg>
        <pc:spChg chg="add mod">
          <ac:chgData name="Ronny Kohavi" userId="8612090e610871e4" providerId="LiveId" clId="{D72E214A-7E27-437D-9D5C-9DD13F0CF913}" dt="2017-10-22T05:05:38.927" v="5421" actId="1076"/>
          <ac:spMkLst>
            <pc:docMk/>
            <pc:sldMk cId="2569764045" sldId="371"/>
            <ac:spMk id="6" creationId="{A71B1E5F-0D13-428B-925F-B7510280D192}"/>
          </ac:spMkLst>
        </pc:spChg>
        <pc:spChg chg="add mod">
          <ac:chgData name="Ronny Kohavi" userId="8612090e610871e4" providerId="LiveId" clId="{D72E214A-7E27-437D-9D5C-9DD13F0CF913}" dt="2017-10-22T05:02:27.064" v="5293" actId="1076"/>
          <ac:spMkLst>
            <pc:docMk/>
            <pc:sldMk cId="2569764045" sldId="371"/>
            <ac:spMk id="7" creationId="{E7BCBB0A-B235-4902-8E0A-045CCB7098CC}"/>
          </ac:spMkLst>
        </pc:spChg>
        <pc:spChg chg="add del mod">
          <ac:chgData name="Ronny Kohavi" userId="8612090e610871e4" providerId="LiveId" clId="{D72E214A-7E27-437D-9D5C-9DD13F0CF913}" dt="2017-10-22T05:02:02.910" v="5290" actId="478"/>
          <ac:spMkLst>
            <pc:docMk/>
            <pc:sldMk cId="2569764045" sldId="371"/>
            <ac:spMk id="8" creationId="{79D62DB5-4027-4A85-9305-515F538EBE3C}"/>
          </ac:spMkLst>
        </pc:spChg>
        <pc:spChg chg="add mod">
          <ac:chgData name="Ronny Kohavi" userId="8612090e610871e4" providerId="LiveId" clId="{D72E214A-7E27-437D-9D5C-9DD13F0CF913}" dt="2017-10-22T05:05:46.789" v="5423" actId="1076"/>
          <ac:spMkLst>
            <pc:docMk/>
            <pc:sldMk cId="2569764045" sldId="371"/>
            <ac:spMk id="9" creationId="{09B7F44C-DCC3-4722-9071-9ED80FDEA9B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EE93B0-EBB2-48E7-9991-ABDEC8C71757}"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C8124F-9E4F-498E-895D-A3D663EE9766}" type="slidenum">
              <a:rPr lang="en-US" smtClean="0"/>
              <a:t>‹#›</a:t>
            </a:fld>
            <a:endParaRPr lang="en-US"/>
          </a:p>
        </p:txBody>
      </p:sp>
    </p:spTree>
    <p:extLst>
      <p:ext uri="{BB962C8B-B14F-4D97-AF65-F5344CB8AC3E}">
        <p14:creationId xmlns:p14="http://schemas.microsoft.com/office/powerpoint/2010/main" val="3649244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growthtower.com/how-to-get-more-positive-app-store-reviews/"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buyappratings.com/faq" TargetMode="External"/><Relationship Id="rId4" Type="http://schemas.openxmlformats.org/officeDocument/2006/relationships/hyperlink" Target="https://blog.helpshift.com/rate-our-app-now-smarter-and-more-intuitive-through-helpshif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dirty="0"/>
              <a:t>Metrics are at the heart of controlled experiments, from the Overall Evaluation Criterion to guardrail metrics to debugging metrics.  We share several real examples from experiments, where the "obvious" or initial interpretation of a metric movement leads to the wrong (e.g., opposite) conclusion of the tested treatment's value.</a:t>
            </a:r>
          </a:p>
          <a:p>
            <a:r>
              <a:rPr lang="en-US" dirty="0"/>
              <a:t>We share guidelines that can help detect such pitfalls and thus improve the trustworthiness of results gleaned from experiments.</a:t>
            </a:r>
          </a:p>
        </p:txBody>
      </p:sp>
      <p:sp>
        <p:nvSpPr>
          <p:cNvPr id="4" name="Slide Number Placeholder 3"/>
          <p:cNvSpPr>
            <a:spLocks noGrp="1"/>
          </p:cNvSpPr>
          <p:nvPr>
            <p:ph type="sldNum" sz="quarter" idx="10"/>
          </p:nvPr>
        </p:nvSpPr>
        <p:spPr/>
        <p:txBody>
          <a:bodyPr/>
          <a:lstStyle/>
          <a:p>
            <a:fld id="{2EC8124F-9E4F-498E-895D-A3D663EE9766}" type="slidenum">
              <a:rPr lang="en-US" smtClean="0"/>
              <a:t>1</a:t>
            </a:fld>
            <a:endParaRPr lang="en-US"/>
          </a:p>
        </p:txBody>
      </p:sp>
    </p:spTree>
    <p:extLst>
      <p:ext uri="{BB962C8B-B14F-4D97-AF65-F5344CB8AC3E}">
        <p14:creationId xmlns:p14="http://schemas.microsoft.com/office/powerpoint/2010/main" val="4107932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C8124F-9E4F-498E-895D-A3D663EE9766}" type="slidenum">
              <a:rPr lang="en-US" smtClean="0"/>
              <a:t>2</a:t>
            </a:fld>
            <a:endParaRPr lang="en-US"/>
          </a:p>
        </p:txBody>
      </p:sp>
    </p:spTree>
    <p:extLst>
      <p:ext uri="{BB962C8B-B14F-4D97-AF65-F5344CB8AC3E}">
        <p14:creationId xmlns:p14="http://schemas.microsoft.com/office/powerpoint/2010/main" val="3259842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See </a:t>
            </a:r>
            <a:r>
              <a:rPr lang="en-US" sz="1200" u="sng" kern="1200" dirty="0">
                <a:solidFill>
                  <a:schemeClr val="tx1"/>
                </a:solidFill>
                <a:effectLst/>
                <a:latin typeface="+mn-lt"/>
                <a:ea typeface="+mn-ea"/>
                <a:cs typeface="+mn-cs"/>
                <a:hlinkClick r:id="rId3"/>
              </a:rPr>
              <a:t>https://growthtower.com/how-to-get-more-positive-app-store-reviews/</a:t>
            </a:r>
            <a:r>
              <a:rPr lang="en-US" sz="1200" kern="1200" dirty="0">
                <a:solidFill>
                  <a:schemeClr val="tx1"/>
                </a:solidFill>
                <a:effectLst/>
                <a:latin typeface="+mn-lt"/>
                <a:ea typeface="+mn-ea"/>
                <a:cs typeface="+mn-cs"/>
              </a:rPr>
              <a:t>  #4 and </a:t>
            </a:r>
            <a:r>
              <a:rPr lang="en-US" sz="1200" u="sng" kern="1200" dirty="0">
                <a:solidFill>
                  <a:schemeClr val="tx1"/>
                </a:solidFill>
                <a:effectLst/>
                <a:latin typeface="+mn-lt"/>
                <a:ea typeface="+mn-ea"/>
                <a:cs typeface="+mn-cs"/>
                <a:hlinkClick r:id="rId4"/>
              </a:rPr>
              <a:t>https://blog.helpshift.com/rate-our-app-now-smarter-and-more-intuitive-through-helpshift/</a:t>
            </a:r>
            <a:r>
              <a:rPr lang="en-US" sz="1200" kern="1200" dirty="0">
                <a:solidFill>
                  <a:schemeClr val="tx1"/>
                </a:solidFill>
                <a:effectLst/>
                <a:latin typeface="+mn-lt"/>
                <a:ea typeface="+mn-ea"/>
                <a:cs typeface="+mn-cs"/>
              </a:rPr>
              <a:t> </a:t>
            </a:r>
          </a:p>
          <a:p>
            <a:r>
              <a:rPr lang="en-US" sz="1200" kern="1200">
                <a:solidFill>
                  <a:schemeClr val="tx1"/>
                </a:solidFill>
                <a:effectLst/>
                <a:latin typeface="+mn-lt"/>
                <a:ea typeface="+mn-ea"/>
                <a:cs typeface="+mn-cs"/>
              </a:rPr>
              <a:t>The other option </a:t>
            </a:r>
            <a:r>
              <a:rPr lang="en-US" sz="1200" kern="1200" dirty="0">
                <a:solidFill>
                  <a:schemeClr val="tx1"/>
                </a:solidFill>
                <a:effectLst/>
                <a:latin typeface="+mn-lt"/>
                <a:ea typeface="+mn-ea"/>
                <a:cs typeface="+mn-cs"/>
              </a:rPr>
              <a:t>is to buy ratings.  For example, </a:t>
            </a:r>
            <a:r>
              <a:rPr lang="en-US" sz="1200" u="sng" kern="1200" dirty="0">
                <a:solidFill>
                  <a:schemeClr val="tx1"/>
                </a:solidFill>
                <a:effectLst/>
                <a:latin typeface="+mn-lt"/>
                <a:ea typeface="+mn-ea"/>
                <a:cs typeface="+mn-cs"/>
                <a:hlinkClick r:id="rId5"/>
              </a:rPr>
              <a:t>http://buyappratings.com/faq</a:t>
            </a:r>
            <a:r>
              <a:rPr lang="en-US" sz="1200" kern="1200" dirty="0">
                <a:solidFill>
                  <a:schemeClr val="tx1"/>
                </a:solidFill>
                <a:effectLst/>
                <a:latin typeface="+mn-lt"/>
                <a:ea typeface="+mn-ea"/>
                <a:cs typeface="+mn-cs"/>
              </a:rPr>
              <a:t> says they “employ genuine users around the world to install your apps and then give 5-star ratings on App Store.”</a:t>
            </a:r>
          </a:p>
          <a:p>
            <a:endParaRPr lang="en-US" dirty="0"/>
          </a:p>
        </p:txBody>
      </p:sp>
      <p:sp>
        <p:nvSpPr>
          <p:cNvPr id="4" name="Slide Number Placeholder 3"/>
          <p:cNvSpPr>
            <a:spLocks noGrp="1"/>
          </p:cNvSpPr>
          <p:nvPr>
            <p:ph type="sldNum" sz="quarter" idx="10"/>
          </p:nvPr>
        </p:nvSpPr>
        <p:spPr/>
        <p:txBody>
          <a:bodyPr/>
          <a:lstStyle/>
          <a:p>
            <a:fld id="{2EC8124F-9E4F-498E-895D-A3D663EE9766}" type="slidenum">
              <a:rPr lang="en-US" smtClean="0"/>
              <a:t>9</a:t>
            </a:fld>
            <a:endParaRPr lang="en-US"/>
          </a:p>
        </p:txBody>
      </p:sp>
    </p:spTree>
    <p:extLst>
      <p:ext uri="{BB962C8B-B14F-4D97-AF65-F5344CB8AC3E}">
        <p14:creationId xmlns:p14="http://schemas.microsoft.com/office/powerpoint/2010/main" val="2054451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2960974"/>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r>
              <a:rPr lang="en-US"/>
              <a:t>Ronny Kohavi</a:t>
            </a:r>
            <a:endParaRPr lang="en-US" dirty="0"/>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80160" y="3647364"/>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867266" y="1667435"/>
            <a:ext cx="10680569" cy="5500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867266" y="1527142"/>
            <a:ext cx="10680569" cy="218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2169" y="286603"/>
            <a:ext cx="11227324" cy="1240538"/>
          </a:xfrm>
        </p:spPr>
        <p:txBody>
          <a:bodyPr/>
          <a:lstStyle/>
          <a:p>
            <a:r>
              <a:rPr lang="en-US" dirty="0"/>
              <a:t>Click to edit Master title style</a:t>
            </a:r>
          </a:p>
        </p:txBody>
      </p:sp>
      <p:sp>
        <p:nvSpPr>
          <p:cNvPr id="3" name="Content Placeholder 2"/>
          <p:cNvSpPr>
            <a:spLocks noGrp="1"/>
          </p:cNvSpPr>
          <p:nvPr>
            <p:ph idx="1"/>
          </p:nvPr>
        </p:nvSpPr>
        <p:spPr>
          <a:xfrm>
            <a:off x="622169" y="1667434"/>
            <a:ext cx="11227324" cy="4378713"/>
          </a:xfrm>
          <a:solidFill>
            <a:schemeClr val="bg1"/>
          </a:solidFill>
        </p:spPr>
        <p:txBody>
          <a:bodyPr/>
          <a:lstStyle>
            <a:lvl1pPr marL="228600" indent="-228600">
              <a:buFont typeface="Wingdings" panose="05000000000000000000" pitchFamily="2" charset="2"/>
              <a:buChar char="Ø"/>
              <a:defRPr sz="2400"/>
            </a:lvl1pPr>
            <a:lvl2pPr marL="384048" indent="-182880">
              <a:buSzPct val="120000"/>
              <a:buFont typeface="Wingdings" panose="05000000000000000000" pitchFamily="2" charset="2"/>
              <a:buChar char="§"/>
              <a:defRPr sz="2000"/>
            </a:lvl2pPr>
            <a:lvl3pPr marL="566928" indent="-182880">
              <a:buFont typeface="Courier New" panose="02070309020205020404" pitchFamily="49" charset="0"/>
              <a:buChar char="o"/>
              <a:defRPr sz="18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en-US" dirty="0"/>
              <a:t>Ronny Kohavi</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29637A9-119A-49DA-BD12-AAC58B377D8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en-US"/>
              <a:t>Ronny Kohavi</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Lst>
  <p:hf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200"/>
        </a:spcAft>
        <a:buClr>
          <a:schemeClr val="accent1"/>
        </a:buClr>
        <a:buSzPct val="100000"/>
        <a:buFont typeface="Wingdings" panose="05000000000000000000" pitchFamily="2" charset="2"/>
        <a:buChar char="Ø"/>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120000"/>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120000"/>
        <a:buFont typeface="Courier New" panose="02070309020205020404" pitchFamily="49" charset="0"/>
        <a:buChar char="o"/>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it.ly/CODE2017Kohav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exp-platform.com/Documents/2017-08%20KDDMetricInterpretationPitfalls.pd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bit.ly/twymanLaw"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bit.ly/CODE2017Kohavi" TargetMode="External"/><Relationship Id="rId2" Type="http://schemas.openxmlformats.org/officeDocument/2006/relationships/hyperlink" Target="http://exp-platform.com/Documents/2017-08%20KDDMetricInterpretationPitfalls.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bitly.com/HBR_AB"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hyperlink" Target="http://bit.ly/expPuzzli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bit.ly/expMicrosof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3965" y="1266092"/>
            <a:ext cx="11121736" cy="2705766"/>
          </a:xfrm>
        </p:spPr>
        <p:txBody>
          <a:bodyPr>
            <a:normAutofit/>
          </a:bodyPr>
          <a:lstStyle/>
          <a:p>
            <a:r>
              <a:rPr lang="en-US" sz="4400" dirty="0">
                <a:solidFill>
                  <a:schemeClr val="tx1"/>
                </a:solidFill>
              </a:rPr>
              <a:t> </a:t>
            </a:r>
            <a:br>
              <a:rPr lang="en-US" sz="4400" dirty="0">
                <a:solidFill>
                  <a:schemeClr val="tx1"/>
                </a:solidFill>
              </a:rPr>
            </a:br>
            <a:r>
              <a:rPr lang="en-US" sz="4400" b="1" dirty="0">
                <a:solidFill>
                  <a:schemeClr val="tx1"/>
                </a:solidFill>
              </a:rPr>
              <a:t>Metric Pitfalls in Online Controlled Experiments</a:t>
            </a:r>
            <a:br>
              <a:rPr lang="en-US" sz="4400" b="1" dirty="0">
                <a:solidFill>
                  <a:schemeClr val="tx1"/>
                </a:solidFill>
              </a:rPr>
            </a:br>
            <a:br>
              <a:rPr lang="en-US" sz="4400" b="1" dirty="0">
                <a:solidFill>
                  <a:schemeClr val="tx1"/>
                </a:solidFill>
              </a:rPr>
            </a:br>
            <a:r>
              <a:rPr lang="en-US" sz="3200" dirty="0"/>
              <a:t>Slides at </a:t>
            </a:r>
            <a:r>
              <a:rPr lang="en-US" sz="3200" dirty="0">
                <a:hlinkClick r:id="rId3"/>
              </a:rPr>
              <a:t>https://bit.ly/CODE2017Kohavi</a:t>
            </a:r>
            <a:r>
              <a:rPr lang="en-US" sz="3200" dirty="0"/>
              <a:t> </a:t>
            </a:r>
            <a:br>
              <a:rPr lang="en-US" sz="4400" dirty="0">
                <a:solidFill>
                  <a:schemeClr val="tx1"/>
                </a:solidFill>
              </a:rPr>
            </a:br>
            <a:endParaRPr lang="en-US" sz="3200" dirty="0"/>
          </a:p>
        </p:txBody>
      </p:sp>
      <p:sp>
        <p:nvSpPr>
          <p:cNvPr id="5" name="TextBox 4"/>
          <p:cNvSpPr txBox="1"/>
          <p:nvPr/>
        </p:nvSpPr>
        <p:spPr>
          <a:xfrm>
            <a:off x="140677" y="5576529"/>
            <a:ext cx="8480809" cy="584775"/>
          </a:xfrm>
          <a:prstGeom prst="rect">
            <a:avLst/>
          </a:prstGeom>
          <a:noFill/>
        </p:spPr>
        <p:txBody>
          <a:bodyPr wrap="square" rtlCol="0">
            <a:spAutoFit/>
          </a:bodyPr>
          <a:lstStyle/>
          <a:p>
            <a:r>
              <a:rPr lang="en-US" sz="1600" b="1" dirty="0"/>
              <a:t>Based on KDD 2017 paper by Pavel Dmitriev, Somit Gupta, Dong Woo Kim, and Garnet Vaz</a:t>
            </a:r>
            <a:endParaRPr lang="en-US" sz="1600" b="1" dirty="0">
              <a:hlinkClick r:id="rId4"/>
            </a:endParaRPr>
          </a:p>
          <a:p>
            <a:r>
              <a:rPr lang="en-US" sz="1600" b="1" dirty="0">
                <a:hlinkClick r:id="rId4"/>
              </a:rPr>
              <a:t>A Dirty Dozen: Twelve Common Metric Interpretation Pitfalls in Online Controlled Experiments</a:t>
            </a:r>
            <a:endParaRPr lang="en-US" sz="1600" b="1" dirty="0"/>
          </a:p>
        </p:txBody>
      </p:sp>
      <p:pic>
        <p:nvPicPr>
          <p:cNvPr id="6" name="Picture 5" descr="ExP_logo_noreflect_trans_PNG.png"/>
          <p:cNvPicPr>
            <a:picLocks noChangeAspect="1"/>
          </p:cNvPicPr>
          <p:nvPr/>
        </p:nvPicPr>
        <p:blipFill>
          <a:blip r:embed="rId5" cstate="print"/>
          <a:stretch>
            <a:fillRect/>
          </a:stretch>
        </p:blipFill>
        <p:spPr>
          <a:xfrm>
            <a:off x="8749276" y="4423840"/>
            <a:ext cx="3442724" cy="1955154"/>
          </a:xfrm>
          <a:prstGeom prst="rect">
            <a:avLst/>
          </a:prstGeom>
        </p:spPr>
      </p:pic>
      <p:pic>
        <p:nvPicPr>
          <p:cNvPr id="4" name="Picture 3"/>
          <p:cNvPicPr>
            <a:picLocks noChangeAspect="1"/>
          </p:cNvPicPr>
          <p:nvPr/>
        </p:nvPicPr>
        <p:blipFill>
          <a:blip r:embed="rId6"/>
          <a:stretch>
            <a:fillRect/>
          </a:stretch>
        </p:blipFill>
        <p:spPr>
          <a:xfrm>
            <a:off x="0" y="0"/>
            <a:ext cx="2799644" cy="635633"/>
          </a:xfrm>
          <a:prstGeom prst="rect">
            <a:avLst/>
          </a:prstGeom>
        </p:spPr>
      </p:pic>
      <p:sp>
        <p:nvSpPr>
          <p:cNvPr id="7" name="TextBox 6">
            <a:extLst>
              <a:ext uri="{FF2B5EF4-FFF2-40B4-BE49-F238E27FC236}">
                <a16:creationId xmlns:a16="http://schemas.microsoft.com/office/drawing/2014/main" id="{4A53C7CC-FB00-433C-BFE5-C0E81A8B6E41}"/>
              </a:ext>
            </a:extLst>
          </p:cNvPr>
          <p:cNvSpPr txBox="1"/>
          <p:nvPr/>
        </p:nvSpPr>
        <p:spPr>
          <a:xfrm>
            <a:off x="10199077" y="211015"/>
            <a:ext cx="1746624" cy="369332"/>
          </a:xfrm>
          <a:prstGeom prst="rect">
            <a:avLst/>
          </a:prstGeom>
          <a:noFill/>
        </p:spPr>
        <p:txBody>
          <a:bodyPr wrap="square" rtlCol="0">
            <a:spAutoFit/>
          </a:bodyPr>
          <a:lstStyle/>
          <a:p>
            <a:r>
              <a:rPr lang="en-US" dirty="0"/>
              <a:t>Oct 27-28, 2017</a:t>
            </a:r>
          </a:p>
        </p:txBody>
      </p:sp>
      <p:sp>
        <p:nvSpPr>
          <p:cNvPr id="8" name="TextBox 7">
            <a:extLst>
              <a:ext uri="{FF2B5EF4-FFF2-40B4-BE49-F238E27FC236}">
                <a16:creationId xmlns:a16="http://schemas.microsoft.com/office/drawing/2014/main" id="{C1994950-3F9A-4F14-BB26-D554E474A5FB}"/>
              </a:ext>
            </a:extLst>
          </p:cNvPr>
          <p:cNvSpPr txBox="1"/>
          <p:nvPr/>
        </p:nvSpPr>
        <p:spPr>
          <a:xfrm>
            <a:off x="823965" y="4047329"/>
            <a:ext cx="10058400" cy="1077218"/>
          </a:xfrm>
          <a:prstGeom prst="rect">
            <a:avLst/>
          </a:prstGeom>
          <a:noFill/>
        </p:spPr>
        <p:txBody>
          <a:bodyPr wrap="square" rtlCol="0">
            <a:spAutoFit/>
          </a:bodyPr>
          <a:lstStyle/>
          <a:p>
            <a:r>
              <a:rPr lang="en-US" sz="2400" dirty="0"/>
              <a:t>Ron Kohavi, Distinguished Engineer, General Manager,</a:t>
            </a:r>
            <a:br>
              <a:rPr lang="en-US" sz="2400" dirty="0"/>
            </a:br>
            <a:r>
              <a:rPr lang="en-US" sz="2400" dirty="0"/>
              <a:t>     Analysis and Experimentation, Microsoft</a:t>
            </a:r>
            <a:br>
              <a:rPr lang="en-US" sz="2400" dirty="0"/>
            </a:br>
            <a:endParaRPr lang="en-US" sz="1600" dirty="0"/>
          </a:p>
        </p:txBody>
      </p:sp>
    </p:spTree>
    <p:extLst>
      <p:ext uri="{BB962C8B-B14F-4D97-AF65-F5344CB8AC3E}">
        <p14:creationId xmlns:p14="http://schemas.microsoft.com/office/powerpoint/2010/main" val="2335425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EE69A-2FB5-48AD-81FF-B55E6BFB75E6}"/>
              </a:ext>
            </a:extLst>
          </p:cNvPr>
          <p:cNvSpPr>
            <a:spLocks noGrp="1"/>
          </p:cNvSpPr>
          <p:nvPr>
            <p:ph type="title"/>
          </p:nvPr>
        </p:nvSpPr>
        <p:spPr/>
        <p:txBody>
          <a:bodyPr/>
          <a:lstStyle/>
          <a:p>
            <a:r>
              <a:rPr lang="en-US" dirty="0"/>
              <a:t>Pitfall #3: Ignoring Twyman’s Law</a:t>
            </a:r>
          </a:p>
        </p:txBody>
      </p:sp>
      <p:sp>
        <p:nvSpPr>
          <p:cNvPr id="3" name="Content Placeholder 2">
            <a:extLst>
              <a:ext uri="{FF2B5EF4-FFF2-40B4-BE49-F238E27FC236}">
                <a16:creationId xmlns:a16="http://schemas.microsoft.com/office/drawing/2014/main" id="{735EF5E7-ED72-4997-A4F3-886195D906A2}"/>
              </a:ext>
            </a:extLst>
          </p:cNvPr>
          <p:cNvSpPr>
            <a:spLocks noGrp="1"/>
          </p:cNvSpPr>
          <p:nvPr>
            <p:ph idx="1"/>
          </p:nvPr>
        </p:nvSpPr>
        <p:spPr>
          <a:xfrm>
            <a:off x="622169" y="1804106"/>
            <a:ext cx="11227324" cy="4378713"/>
          </a:xfrm>
        </p:spPr>
        <p:txBody>
          <a:bodyPr>
            <a:normAutofit/>
          </a:bodyPr>
          <a:lstStyle/>
          <a:p>
            <a:r>
              <a:rPr lang="en-US" dirty="0"/>
              <a:t>Experiment changed Outlook.com link (left) to Mail app </a:t>
            </a:r>
            <a:endParaRPr lang="en-US" dirty="0">
              <a:hlinkClick r:id="rId2"/>
            </a:endParaRPr>
          </a:p>
          <a:p>
            <a:endParaRPr lang="en-US" dirty="0">
              <a:hlinkClick r:id="rId2"/>
            </a:endParaRPr>
          </a:p>
          <a:p>
            <a:endParaRPr lang="en-US" dirty="0">
              <a:hlinkClick r:id="rId2"/>
            </a:endParaRPr>
          </a:p>
          <a:p>
            <a:endParaRPr lang="en-US" dirty="0">
              <a:hlinkClick r:id="rId2"/>
            </a:endParaRPr>
          </a:p>
          <a:p>
            <a:r>
              <a:rPr lang="en-US" dirty="0"/>
              <a:t>Result: 28% increase in the number of clicks on the button.</a:t>
            </a:r>
            <a:br>
              <a:rPr lang="en-US" dirty="0"/>
            </a:br>
            <a:r>
              <a:rPr lang="en-US" dirty="0"/>
              <a:t>Even better: 27% increase in the number of clicks on the button adjacent to the mail button. </a:t>
            </a:r>
          </a:p>
          <a:p>
            <a:r>
              <a:rPr lang="en-US" dirty="0"/>
              <a:t>Celebrate?  NO!  Remember Twyman</a:t>
            </a:r>
            <a:endParaRPr lang="en-US" dirty="0">
              <a:hlinkClick r:id="rId2"/>
            </a:endParaRPr>
          </a:p>
          <a:p>
            <a:r>
              <a:rPr lang="en-US" dirty="0">
                <a:hlinkClick r:id="rId2"/>
              </a:rPr>
              <a:t>Twyman’s Law</a:t>
            </a:r>
            <a:r>
              <a:rPr lang="en-US" dirty="0"/>
              <a:t>: </a:t>
            </a:r>
            <a:r>
              <a:rPr lang="en-US" i="1" dirty="0"/>
              <a:t>Any figure that looks interesting or different is usually wrong</a:t>
            </a:r>
          </a:p>
        </p:txBody>
      </p:sp>
      <p:sp>
        <p:nvSpPr>
          <p:cNvPr id="4" name="Date Placeholder 3">
            <a:extLst>
              <a:ext uri="{FF2B5EF4-FFF2-40B4-BE49-F238E27FC236}">
                <a16:creationId xmlns:a16="http://schemas.microsoft.com/office/drawing/2014/main" id="{03D61581-7A62-4F6F-ABFC-BA3A92F4B9AC}"/>
              </a:ext>
            </a:extLst>
          </p:cNvPr>
          <p:cNvSpPr>
            <a:spLocks noGrp="1"/>
          </p:cNvSpPr>
          <p:nvPr>
            <p:ph type="dt" sz="half" idx="10"/>
          </p:nvPr>
        </p:nvSpPr>
        <p:spPr/>
        <p:txBody>
          <a:bodyPr/>
          <a:lstStyle/>
          <a:p>
            <a:r>
              <a:rPr lang="en-US"/>
              <a:t>Ronny Kohavi</a:t>
            </a:r>
            <a:endParaRPr lang="en-US" dirty="0"/>
          </a:p>
        </p:txBody>
      </p:sp>
      <p:sp>
        <p:nvSpPr>
          <p:cNvPr id="5" name="Slide Number Placeholder 4">
            <a:extLst>
              <a:ext uri="{FF2B5EF4-FFF2-40B4-BE49-F238E27FC236}">
                <a16:creationId xmlns:a16="http://schemas.microsoft.com/office/drawing/2014/main" id="{D02910C2-9B52-45BE-A870-FBF26A690F0C}"/>
              </a:ext>
            </a:extLst>
          </p:cNvPr>
          <p:cNvSpPr>
            <a:spLocks noGrp="1"/>
          </p:cNvSpPr>
          <p:nvPr>
            <p:ph type="sldNum" sz="quarter" idx="12"/>
          </p:nvPr>
        </p:nvSpPr>
        <p:spPr/>
        <p:txBody>
          <a:bodyPr/>
          <a:lstStyle/>
          <a:p>
            <a:fld id="{629637A9-119A-49DA-BD12-AAC58B377D80}" type="slidenum">
              <a:rPr lang="en-US" smtClean="0"/>
              <a:pPr/>
              <a:t>10</a:t>
            </a:fld>
            <a:endParaRPr lang="en-US" dirty="0"/>
          </a:p>
        </p:txBody>
      </p:sp>
      <p:grpSp>
        <p:nvGrpSpPr>
          <p:cNvPr id="17" name="Group 16">
            <a:extLst>
              <a:ext uri="{FF2B5EF4-FFF2-40B4-BE49-F238E27FC236}">
                <a16:creationId xmlns:a16="http://schemas.microsoft.com/office/drawing/2014/main" id="{7A9AD401-A3DA-4F56-A137-C168723402BD}"/>
              </a:ext>
            </a:extLst>
          </p:cNvPr>
          <p:cNvGrpSpPr/>
          <p:nvPr/>
        </p:nvGrpSpPr>
        <p:grpSpPr>
          <a:xfrm>
            <a:off x="6801483" y="2339572"/>
            <a:ext cx="4085345" cy="1292347"/>
            <a:chOff x="1526878" y="2283128"/>
            <a:chExt cx="4085345" cy="1292347"/>
          </a:xfrm>
        </p:grpSpPr>
        <p:pic>
          <p:nvPicPr>
            <p:cNvPr id="10" name="Picture 9">
              <a:extLst>
                <a:ext uri="{FF2B5EF4-FFF2-40B4-BE49-F238E27FC236}">
                  <a16:creationId xmlns:a16="http://schemas.microsoft.com/office/drawing/2014/main" id="{5A461940-5138-47BB-A616-571ADE2CD17C}"/>
                </a:ext>
              </a:extLst>
            </p:cNvPr>
            <p:cNvPicPr>
              <a:picLocks noChangeAspect="1"/>
            </p:cNvPicPr>
            <p:nvPr/>
          </p:nvPicPr>
          <p:blipFill rotWithShape="1">
            <a:blip r:embed="rId3"/>
            <a:srcRect l="1" r="60699" b="71504"/>
            <a:stretch/>
          </p:blipFill>
          <p:spPr>
            <a:xfrm>
              <a:off x="1526878" y="2283128"/>
              <a:ext cx="4085345" cy="1196349"/>
            </a:xfrm>
            <a:prstGeom prst="rect">
              <a:avLst/>
            </a:prstGeom>
          </p:spPr>
        </p:pic>
        <p:sp>
          <p:nvSpPr>
            <p:cNvPr id="11" name="Oval 10">
              <a:extLst>
                <a:ext uri="{FF2B5EF4-FFF2-40B4-BE49-F238E27FC236}">
                  <a16:creationId xmlns:a16="http://schemas.microsoft.com/office/drawing/2014/main" id="{52AE063D-939E-4B8D-AF30-6DAC7E48325B}"/>
                </a:ext>
              </a:extLst>
            </p:cNvPr>
            <p:cNvSpPr/>
            <p:nvPr/>
          </p:nvSpPr>
          <p:spPr>
            <a:xfrm>
              <a:off x="1526878" y="2881302"/>
              <a:ext cx="823212" cy="6941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9EFAC86D-CF29-4803-92D2-06F0249603B6}"/>
              </a:ext>
            </a:extLst>
          </p:cNvPr>
          <p:cNvGrpSpPr/>
          <p:nvPr/>
        </p:nvGrpSpPr>
        <p:grpSpPr>
          <a:xfrm>
            <a:off x="1284168" y="2339572"/>
            <a:ext cx="4570765" cy="1193883"/>
            <a:chOff x="5898399" y="2347543"/>
            <a:chExt cx="4570765" cy="1193883"/>
          </a:xfrm>
        </p:grpSpPr>
        <p:pic>
          <p:nvPicPr>
            <p:cNvPr id="13" name="Picture 12">
              <a:extLst>
                <a:ext uri="{FF2B5EF4-FFF2-40B4-BE49-F238E27FC236}">
                  <a16:creationId xmlns:a16="http://schemas.microsoft.com/office/drawing/2014/main" id="{D16199F1-2DEA-469C-AAD6-DB4420337DFB}"/>
                </a:ext>
              </a:extLst>
            </p:cNvPr>
            <p:cNvPicPr>
              <a:picLocks noChangeAspect="1"/>
            </p:cNvPicPr>
            <p:nvPr/>
          </p:nvPicPr>
          <p:blipFill rotWithShape="1">
            <a:blip r:embed="rId4"/>
            <a:srcRect t="-1" r="21307" b="69185"/>
            <a:stretch/>
          </p:blipFill>
          <p:spPr>
            <a:xfrm>
              <a:off x="5898399" y="2347543"/>
              <a:ext cx="4570765" cy="1097280"/>
            </a:xfrm>
            <a:prstGeom prst="rect">
              <a:avLst/>
            </a:prstGeom>
          </p:spPr>
        </p:pic>
        <p:sp>
          <p:nvSpPr>
            <p:cNvPr id="14" name="Oval 13">
              <a:extLst>
                <a:ext uri="{FF2B5EF4-FFF2-40B4-BE49-F238E27FC236}">
                  <a16:creationId xmlns:a16="http://schemas.microsoft.com/office/drawing/2014/main" id="{F4387B40-B80B-43CC-8E45-BB29F39A8A35}"/>
                </a:ext>
              </a:extLst>
            </p:cNvPr>
            <p:cNvSpPr/>
            <p:nvPr/>
          </p:nvSpPr>
          <p:spPr>
            <a:xfrm>
              <a:off x="5997367" y="2696766"/>
              <a:ext cx="1223039" cy="8446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1780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F4C4E-A998-4AE4-BDA3-DEAE9E272607}"/>
              </a:ext>
            </a:extLst>
          </p:cNvPr>
          <p:cNvSpPr>
            <a:spLocks noGrp="1"/>
          </p:cNvSpPr>
          <p:nvPr>
            <p:ph type="title"/>
          </p:nvPr>
        </p:nvSpPr>
        <p:spPr>
          <a:xfrm>
            <a:off x="622169" y="286603"/>
            <a:ext cx="11227324" cy="1240538"/>
          </a:xfrm>
        </p:spPr>
        <p:txBody>
          <a:bodyPr/>
          <a:lstStyle/>
          <a:p>
            <a:r>
              <a:rPr lang="en-US" dirty="0"/>
              <a:t>Pitfall #3 (continued)</a:t>
            </a:r>
          </a:p>
        </p:txBody>
      </p:sp>
      <p:sp>
        <p:nvSpPr>
          <p:cNvPr id="3" name="Content Placeholder 2">
            <a:extLst>
              <a:ext uri="{FF2B5EF4-FFF2-40B4-BE49-F238E27FC236}">
                <a16:creationId xmlns:a16="http://schemas.microsoft.com/office/drawing/2014/main" id="{BB0709DC-C3F0-48A7-A1EC-11DD6B173C55}"/>
              </a:ext>
            </a:extLst>
          </p:cNvPr>
          <p:cNvSpPr>
            <a:spLocks noGrp="1"/>
          </p:cNvSpPr>
          <p:nvPr>
            <p:ph idx="1"/>
          </p:nvPr>
        </p:nvSpPr>
        <p:spPr>
          <a:xfrm>
            <a:off x="520569" y="1893211"/>
            <a:ext cx="11227324" cy="4378713"/>
          </a:xfrm>
        </p:spPr>
        <p:txBody>
          <a:bodyPr/>
          <a:lstStyle/>
          <a:p>
            <a:r>
              <a:rPr lang="en-US" dirty="0"/>
              <a:t>Graph over time showed dramatically diminishing delta </a:t>
            </a:r>
          </a:p>
          <a:p>
            <a:r>
              <a:rPr lang="en-US" dirty="0"/>
              <a:t>Users were confused, repeatedly clicked on icon and nearby icon.</a:t>
            </a:r>
            <a:br>
              <a:rPr lang="en-US" dirty="0"/>
            </a:br>
            <a:r>
              <a:rPr lang="en-US" dirty="0"/>
              <a:t>They were expecting outlook web site, and the mail app popped up.</a:t>
            </a:r>
          </a:p>
          <a:p>
            <a:r>
              <a:rPr lang="en-US" dirty="0"/>
              <a:t>Learned not to click: Proportion of users clicking on the whole stripe was down</a:t>
            </a:r>
          </a:p>
          <a:p>
            <a:r>
              <a:rPr lang="en-US" dirty="0"/>
              <a:t>Lesson: </a:t>
            </a:r>
          </a:p>
          <a:p>
            <a:pPr lvl="1"/>
            <a:r>
              <a:rPr lang="en-US" dirty="0"/>
              <a:t>We are biased to celebrate good results and investigate</a:t>
            </a:r>
            <a:br>
              <a:rPr lang="en-US" dirty="0"/>
            </a:br>
            <a:r>
              <a:rPr lang="en-US" dirty="0"/>
              <a:t>bad results</a:t>
            </a:r>
          </a:p>
          <a:p>
            <a:pPr lvl="1"/>
            <a:r>
              <a:rPr lang="en-US" dirty="0"/>
              <a:t>Remember Twyman’s law, especially if results look</a:t>
            </a:r>
            <a:br>
              <a:rPr lang="en-US" dirty="0"/>
            </a:br>
            <a:r>
              <a:rPr lang="en-US" dirty="0"/>
              <a:t>Too-Good-To-Be-True™ </a:t>
            </a:r>
          </a:p>
        </p:txBody>
      </p:sp>
      <p:sp>
        <p:nvSpPr>
          <p:cNvPr id="4" name="Date Placeholder 3">
            <a:extLst>
              <a:ext uri="{FF2B5EF4-FFF2-40B4-BE49-F238E27FC236}">
                <a16:creationId xmlns:a16="http://schemas.microsoft.com/office/drawing/2014/main" id="{6F829C18-7520-442F-B956-41DD46C47266}"/>
              </a:ext>
            </a:extLst>
          </p:cNvPr>
          <p:cNvSpPr>
            <a:spLocks noGrp="1"/>
          </p:cNvSpPr>
          <p:nvPr>
            <p:ph type="dt" sz="half" idx="10"/>
          </p:nvPr>
        </p:nvSpPr>
        <p:spPr>
          <a:xfrm>
            <a:off x="1097280" y="6459785"/>
            <a:ext cx="2472271" cy="365125"/>
          </a:xfrm>
        </p:spPr>
        <p:txBody>
          <a:bodyPr/>
          <a:lstStyle/>
          <a:p>
            <a:r>
              <a:rPr lang="en-US"/>
              <a:t>Ronny Kohavi</a:t>
            </a:r>
            <a:endParaRPr lang="en-US" dirty="0"/>
          </a:p>
        </p:txBody>
      </p:sp>
      <p:sp>
        <p:nvSpPr>
          <p:cNvPr id="5" name="Slide Number Placeholder 4">
            <a:extLst>
              <a:ext uri="{FF2B5EF4-FFF2-40B4-BE49-F238E27FC236}">
                <a16:creationId xmlns:a16="http://schemas.microsoft.com/office/drawing/2014/main" id="{5CCBE181-A132-4FFC-949F-5A9052F1BC83}"/>
              </a:ext>
            </a:extLst>
          </p:cNvPr>
          <p:cNvSpPr>
            <a:spLocks noGrp="1"/>
          </p:cNvSpPr>
          <p:nvPr>
            <p:ph type="sldNum" sz="quarter" idx="12"/>
          </p:nvPr>
        </p:nvSpPr>
        <p:spPr>
          <a:xfrm>
            <a:off x="9900458" y="6459785"/>
            <a:ext cx="1312025" cy="365125"/>
          </a:xfrm>
        </p:spPr>
        <p:txBody>
          <a:bodyPr/>
          <a:lstStyle/>
          <a:p>
            <a:fld id="{629637A9-119A-49DA-BD12-AAC58B377D80}" type="slidenum">
              <a:rPr lang="en-US" smtClean="0"/>
              <a:pPr/>
              <a:t>11</a:t>
            </a:fld>
            <a:endParaRPr lang="en-US" dirty="0"/>
          </a:p>
        </p:txBody>
      </p:sp>
      <p:pic>
        <p:nvPicPr>
          <p:cNvPr id="12" name="picture">
            <a:extLst>
              <a:ext uri="{FF2B5EF4-FFF2-40B4-BE49-F238E27FC236}">
                <a16:creationId xmlns:a16="http://schemas.microsoft.com/office/drawing/2014/main" id="{2A313E78-7AC5-474B-9102-B35399F321C0}"/>
              </a:ext>
            </a:extLst>
          </p:cNvPr>
          <p:cNvPicPr/>
          <p:nvPr/>
        </p:nvPicPr>
        <p:blipFill>
          <a:blip r:embed="rId2">
            <a:extLst>
              <a:ext uri="{28A0092B-C50C-407E-A947-70E740481C1C}">
                <a14:useLocalDpi xmlns:a14="http://schemas.microsoft.com/office/drawing/2010/main" val="0"/>
              </a:ext>
            </a:extLst>
          </a:blip>
          <a:stretch>
            <a:fillRect/>
          </a:stretch>
        </p:blipFill>
        <p:spPr>
          <a:xfrm>
            <a:off x="6890656" y="3679370"/>
            <a:ext cx="5301343" cy="3178629"/>
          </a:xfrm>
          <a:prstGeom prst="rect">
            <a:avLst/>
          </a:prstGeom>
        </p:spPr>
      </p:pic>
    </p:spTree>
    <p:extLst>
      <p:ext uri="{BB962C8B-B14F-4D97-AF65-F5344CB8AC3E}">
        <p14:creationId xmlns:p14="http://schemas.microsoft.com/office/powerpoint/2010/main" val="162046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6AC42-6CBB-4D1F-8D14-762BB0C174D6}"/>
              </a:ext>
            </a:extLst>
          </p:cNvPr>
          <p:cNvSpPr>
            <a:spLocks noGrp="1"/>
          </p:cNvSpPr>
          <p:nvPr>
            <p:ph type="title"/>
          </p:nvPr>
        </p:nvSpPr>
        <p:spPr/>
        <p:txBody>
          <a:bodyPr/>
          <a:lstStyle/>
          <a:p>
            <a:r>
              <a:rPr lang="en-US" dirty="0"/>
              <a:t>Summary</a:t>
            </a:r>
          </a:p>
        </p:txBody>
      </p:sp>
      <p:sp>
        <p:nvSpPr>
          <p:cNvPr id="4" name="Date Placeholder 3">
            <a:extLst>
              <a:ext uri="{FF2B5EF4-FFF2-40B4-BE49-F238E27FC236}">
                <a16:creationId xmlns:a16="http://schemas.microsoft.com/office/drawing/2014/main" id="{7A623B26-1164-4276-8B11-6A5218ABF1E7}"/>
              </a:ext>
            </a:extLst>
          </p:cNvPr>
          <p:cNvSpPr>
            <a:spLocks noGrp="1"/>
          </p:cNvSpPr>
          <p:nvPr>
            <p:ph type="dt" sz="half" idx="10"/>
          </p:nvPr>
        </p:nvSpPr>
        <p:spPr/>
        <p:txBody>
          <a:bodyPr/>
          <a:lstStyle/>
          <a:p>
            <a:r>
              <a:rPr lang="en-US"/>
              <a:t>Ronny Kohavi</a:t>
            </a:r>
            <a:endParaRPr lang="en-US" dirty="0"/>
          </a:p>
        </p:txBody>
      </p:sp>
      <p:sp>
        <p:nvSpPr>
          <p:cNvPr id="5" name="Slide Number Placeholder 4">
            <a:extLst>
              <a:ext uri="{FF2B5EF4-FFF2-40B4-BE49-F238E27FC236}">
                <a16:creationId xmlns:a16="http://schemas.microsoft.com/office/drawing/2014/main" id="{2B160D18-C614-4973-B830-CAD333DFB991}"/>
              </a:ext>
            </a:extLst>
          </p:cNvPr>
          <p:cNvSpPr>
            <a:spLocks noGrp="1"/>
          </p:cNvSpPr>
          <p:nvPr>
            <p:ph type="sldNum" sz="quarter" idx="12"/>
          </p:nvPr>
        </p:nvSpPr>
        <p:spPr/>
        <p:txBody>
          <a:bodyPr/>
          <a:lstStyle/>
          <a:p>
            <a:fld id="{629637A9-119A-49DA-BD12-AAC58B377D80}" type="slidenum">
              <a:rPr lang="en-US" smtClean="0"/>
              <a:pPr/>
              <a:t>12</a:t>
            </a:fld>
            <a:endParaRPr lang="en-US" dirty="0"/>
          </a:p>
        </p:txBody>
      </p:sp>
      <p:sp>
        <p:nvSpPr>
          <p:cNvPr id="6" name="Content Placeholder 5">
            <a:extLst>
              <a:ext uri="{FF2B5EF4-FFF2-40B4-BE49-F238E27FC236}">
                <a16:creationId xmlns:a16="http://schemas.microsoft.com/office/drawing/2014/main" id="{A71B1E5F-0D13-428B-925F-B7510280D192}"/>
              </a:ext>
            </a:extLst>
          </p:cNvPr>
          <p:cNvSpPr txBox="1">
            <a:spLocks noGrp="1"/>
          </p:cNvSpPr>
          <p:nvPr>
            <p:ph idx="1"/>
          </p:nvPr>
        </p:nvSpPr>
        <p:spPr>
          <a:xfrm>
            <a:off x="622169" y="1667434"/>
            <a:ext cx="11227324" cy="4586897"/>
          </a:xfrm>
          <a:prstGeom prst="rect">
            <a:avLst/>
          </a:prstGeom>
          <a:noFill/>
        </p:spPr>
        <p:txBody>
          <a:bodyPr wrap="square" rtlCol="0">
            <a:spAutoFit/>
          </a:bodyPr>
          <a:lstStyle/>
          <a:p>
            <a:r>
              <a:rPr lang="en-US" dirty="0"/>
              <a:t>KDD 2017 paper by Pavel Dmitriev, Somit Gupta, Dong Woo Kim, and Garnet Vaz</a:t>
            </a:r>
            <a:br>
              <a:rPr lang="en-US" sz="2000" dirty="0"/>
            </a:br>
            <a:r>
              <a:rPr lang="en-US" sz="2000" dirty="0"/>
              <a:t>     </a:t>
            </a:r>
            <a:r>
              <a:rPr lang="en-US" sz="2000" b="1" dirty="0">
                <a:hlinkClick r:id="rId2"/>
              </a:rPr>
              <a:t>A Dirty Dozen: Twelve Common Metric Interpretation Pitfalls in Online Controlled Experiments</a:t>
            </a:r>
            <a:endParaRPr lang="en-US" sz="2000" b="1" dirty="0"/>
          </a:p>
          <a:p>
            <a:r>
              <a:rPr lang="en-US" dirty="0"/>
              <a:t>Experimentation systems should be able to detect common </a:t>
            </a:r>
            <a:br>
              <a:rPr lang="en-US" dirty="0"/>
            </a:br>
            <a:r>
              <a:rPr lang="en-US" dirty="0"/>
              <a:t>pitfalls and alert the experimenters</a:t>
            </a:r>
          </a:p>
          <a:p>
            <a:r>
              <a:rPr lang="en-US" dirty="0"/>
              <a:t>Best experimenters have healthy skepticism</a:t>
            </a:r>
          </a:p>
          <a:p>
            <a:pPr lvl="1"/>
            <a:r>
              <a:rPr lang="en-US" sz="2400" dirty="0"/>
              <a:t>Triangulate a result through multiple data points</a:t>
            </a:r>
          </a:p>
          <a:p>
            <a:pPr lvl="1"/>
            <a:r>
              <a:rPr lang="en-US" sz="2400" dirty="0"/>
              <a:t>Have good hypotheses about why metrics are moving and</a:t>
            </a:r>
            <a:br>
              <a:rPr lang="en-US" sz="2400" dirty="0"/>
            </a:br>
            <a:r>
              <a:rPr lang="en-US" sz="2400" dirty="0"/>
              <a:t>show support by diagnostic metrics</a:t>
            </a:r>
          </a:p>
          <a:p>
            <a:pPr lvl="1"/>
            <a:r>
              <a:rPr lang="en-US" sz="2400" dirty="0"/>
              <a:t>Apply Twyman’s law</a:t>
            </a:r>
          </a:p>
          <a:p>
            <a:pPr lvl="1"/>
            <a:r>
              <a:rPr lang="en-US" sz="2400" dirty="0"/>
              <a:t>Drill down into segments</a:t>
            </a:r>
          </a:p>
          <a:p>
            <a:endParaRPr lang="en-US" sz="2000" b="1" dirty="0"/>
          </a:p>
        </p:txBody>
      </p:sp>
      <p:sp>
        <p:nvSpPr>
          <p:cNvPr id="7" name="Content Placeholder 2">
            <a:extLst>
              <a:ext uri="{FF2B5EF4-FFF2-40B4-BE49-F238E27FC236}">
                <a16:creationId xmlns:a16="http://schemas.microsoft.com/office/drawing/2014/main" id="{E7BCBB0A-B235-4902-8E0A-045CCB7098CC}"/>
              </a:ext>
            </a:extLst>
          </p:cNvPr>
          <p:cNvSpPr txBox="1">
            <a:spLocks/>
          </p:cNvSpPr>
          <p:nvPr/>
        </p:nvSpPr>
        <p:spPr>
          <a:xfrm>
            <a:off x="8534400" y="2506662"/>
            <a:ext cx="3657600" cy="4351338"/>
          </a:xfrm>
          <a:prstGeom prst="rect">
            <a:avLst/>
          </a:prstGeom>
          <a:solidFill>
            <a:schemeClr val="bg1"/>
          </a:solidFill>
          <a:ln>
            <a:solidFill>
              <a:schemeClr val="bg2">
                <a:lumMod val="50000"/>
              </a:schemeClr>
            </a:solidFill>
          </a:ln>
        </p:spPr>
        <p:txBody>
          <a:bodyPr vert="horz" lIns="0" tIns="45720" rIns="0" bIns="45720" rtlCol="0">
            <a:normAutofit fontScale="92500" lnSpcReduction="20000"/>
          </a:bodyPr>
          <a:lstStyle>
            <a:lvl1pPr marL="228600" indent="-228600" algn="l" defTabSz="914400" rtl="0" eaLnBrk="1" latinLnBrk="0" hangingPunct="1">
              <a:lnSpc>
                <a:spcPct val="90000"/>
              </a:lnSpc>
              <a:spcBef>
                <a:spcPts val="1200"/>
              </a:spcBef>
              <a:spcAft>
                <a:spcPts val="200"/>
              </a:spcAft>
              <a:buClr>
                <a:schemeClr val="accent1"/>
              </a:buClr>
              <a:buSzPct val="100000"/>
              <a:buFont typeface="Wingdings" panose="05000000000000000000" pitchFamily="2" charset="2"/>
              <a:buChar char="Ø"/>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120000"/>
              <a:buFont typeface="Wingdings" panose="05000000000000000000" pitchFamily="2" charset="2"/>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120000"/>
              <a:buFont typeface="Courier New" panose="02070309020205020404" pitchFamily="49" charset="0"/>
              <a:buChar char="o"/>
              <a:defRPr sz="18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Wingdings" panose="05000000000000000000" pitchFamily="2" charset="2"/>
              <a:buNone/>
            </a:pPr>
            <a:r>
              <a:rPr lang="en-US" sz="1500" b="1"/>
              <a:t>Dirty Dozen:</a:t>
            </a:r>
          </a:p>
          <a:p>
            <a:pPr marL="514350" indent="-514350">
              <a:buFont typeface="+mj-lt"/>
              <a:buAutoNum type="arabicPeriod"/>
            </a:pPr>
            <a:r>
              <a:rPr lang="en-US" sz="1400"/>
              <a:t>Metric Sample Ratio Mismatch</a:t>
            </a:r>
          </a:p>
          <a:p>
            <a:pPr marL="514350" indent="-514350">
              <a:buFont typeface="+mj-lt"/>
              <a:buAutoNum type="arabicPeriod"/>
            </a:pPr>
            <a:r>
              <a:rPr lang="en-US" sz="1400"/>
              <a:t>Misinterpretation of Ratio Metrics</a:t>
            </a:r>
          </a:p>
          <a:p>
            <a:pPr marL="514350" indent="-514350">
              <a:buFont typeface="+mj-lt"/>
              <a:buAutoNum type="arabicPeriod"/>
            </a:pPr>
            <a:r>
              <a:rPr lang="en-US" sz="1400"/>
              <a:t>Telemetry Loss Bias</a:t>
            </a:r>
          </a:p>
          <a:p>
            <a:pPr marL="514350" indent="-514350">
              <a:buFont typeface="+mj-lt"/>
              <a:buAutoNum type="arabicPeriod"/>
            </a:pPr>
            <a:r>
              <a:rPr lang="en-US" sz="1400"/>
              <a:t>Assuming Underpowered Metrics had no Change</a:t>
            </a:r>
          </a:p>
          <a:p>
            <a:pPr marL="514350" indent="-514350">
              <a:buFont typeface="+mj-lt"/>
              <a:buAutoNum type="arabicPeriod"/>
            </a:pPr>
            <a:r>
              <a:rPr lang="en-US" sz="1400"/>
              <a:t>Claiming Success with a Borderline P value</a:t>
            </a:r>
          </a:p>
          <a:p>
            <a:pPr marL="514350" indent="-514350">
              <a:buFont typeface="+mj-lt"/>
              <a:buAutoNum type="arabicPeriod"/>
            </a:pPr>
            <a:r>
              <a:rPr lang="en-US" sz="1400"/>
              <a:t>Continuous Monitoring and Early Stopping</a:t>
            </a:r>
          </a:p>
          <a:p>
            <a:pPr marL="514350" indent="-514350">
              <a:buFont typeface="+mj-lt"/>
              <a:buAutoNum type="arabicPeriod"/>
            </a:pPr>
            <a:r>
              <a:rPr lang="en-US" sz="1400"/>
              <a:t>Assuming the Metric Movement is Homogeneous</a:t>
            </a:r>
          </a:p>
          <a:p>
            <a:pPr marL="514350" indent="-514350">
              <a:buFont typeface="+mj-lt"/>
              <a:buAutoNum type="arabicPeriod"/>
            </a:pPr>
            <a:r>
              <a:rPr lang="en-US" sz="1400"/>
              <a:t>Segment Interpretation</a:t>
            </a:r>
          </a:p>
          <a:p>
            <a:pPr marL="514350" indent="-514350">
              <a:buFont typeface="+mj-lt"/>
              <a:buAutoNum type="arabicPeriod"/>
            </a:pPr>
            <a:r>
              <a:rPr lang="en-US" sz="1400"/>
              <a:t>Impact of Outliers</a:t>
            </a:r>
          </a:p>
          <a:p>
            <a:pPr marL="514350" indent="-514350">
              <a:buFont typeface="+mj-lt"/>
              <a:buAutoNum type="arabicPeriod"/>
            </a:pPr>
            <a:r>
              <a:rPr lang="en-US" sz="1400"/>
              <a:t>Novelty and Primacy Effects</a:t>
            </a:r>
          </a:p>
          <a:p>
            <a:pPr marL="514350" indent="-514350">
              <a:buFont typeface="+mj-lt"/>
              <a:buAutoNum type="arabicPeriod"/>
            </a:pPr>
            <a:r>
              <a:rPr lang="en-US" sz="1400"/>
              <a:t>Incomplete Funnel Metrics</a:t>
            </a:r>
          </a:p>
          <a:p>
            <a:pPr marL="514350" indent="-514350">
              <a:buFont typeface="+mj-lt"/>
              <a:buAutoNum type="arabicPeriod"/>
            </a:pPr>
            <a:r>
              <a:rPr lang="en-US" sz="1400"/>
              <a:t>Failure to Apply Twyman’s Law</a:t>
            </a:r>
            <a:endParaRPr lang="en-US" sz="1400" dirty="0"/>
          </a:p>
        </p:txBody>
      </p:sp>
      <p:sp>
        <p:nvSpPr>
          <p:cNvPr id="9" name="Rectangle 8">
            <a:extLst>
              <a:ext uri="{FF2B5EF4-FFF2-40B4-BE49-F238E27FC236}">
                <a16:creationId xmlns:a16="http://schemas.microsoft.com/office/drawing/2014/main" id="{09B7F44C-DCC3-4722-9071-9ED80FDEA9BA}"/>
              </a:ext>
            </a:extLst>
          </p:cNvPr>
          <p:cNvSpPr/>
          <p:nvPr/>
        </p:nvSpPr>
        <p:spPr>
          <a:xfrm>
            <a:off x="622169" y="5884999"/>
            <a:ext cx="3913764" cy="369332"/>
          </a:xfrm>
          <a:prstGeom prst="rect">
            <a:avLst/>
          </a:prstGeom>
        </p:spPr>
        <p:txBody>
          <a:bodyPr wrap="none">
            <a:spAutoFit/>
          </a:bodyPr>
          <a:lstStyle/>
          <a:p>
            <a:r>
              <a:rPr lang="en-US" dirty="0"/>
              <a:t>Slides at </a:t>
            </a:r>
            <a:r>
              <a:rPr lang="en-US" dirty="0">
                <a:hlinkClick r:id="rId3"/>
              </a:rPr>
              <a:t>https://bit.ly/CODE2017Kohavi</a:t>
            </a:r>
            <a:endParaRPr lang="en-US" dirty="0"/>
          </a:p>
        </p:txBody>
      </p:sp>
    </p:spTree>
    <p:extLst>
      <p:ext uri="{BB962C8B-B14F-4D97-AF65-F5344CB8AC3E}">
        <p14:creationId xmlns:p14="http://schemas.microsoft.com/office/powerpoint/2010/main" val="256976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93FE9-6B02-4C5F-8EBC-AE3F674CB376}"/>
              </a:ext>
            </a:extLst>
          </p:cNvPr>
          <p:cNvSpPr>
            <a:spLocks noGrp="1"/>
          </p:cNvSpPr>
          <p:nvPr>
            <p:ph type="title"/>
          </p:nvPr>
        </p:nvSpPr>
        <p:spPr/>
        <p:txBody>
          <a:bodyPr/>
          <a:lstStyle/>
          <a:p>
            <a:r>
              <a:rPr lang="en-US" dirty="0"/>
              <a:t>Appendix</a:t>
            </a:r>
          </a:p>
        </p:txBody>
      </p:sp>
      <p:sp>
        <p:nvSpPr>
          <p:cNvPr id="3" name="Content Placeholder 2">
            <a:extLst>
              <a:ext uri="{FF2B5EF4-FFF2-40B4-BE49-F238E27FC236}">
                <a16:creationId xmlns:a16="http://schemas.microsoft.com/office/drawing/2014/main" id="{82FA8E5F-DF10-4168-85E1-E0B026A6C7FD}"/>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D552B5FC-ED69-41B1-B3A2-04F3C6928CCB}"/>
              </a:ext>
            </a:extLst>
          </p:cNvPr>
          <p:cNvSpPr>
            <a:spLocks noGrp="1"/>
          </p:cNvSpPr>
          <p:nvPr>
            <p:ph type="dt" sz="half" idx="10"/>
          </p:nvPr>
        </p:nvSpPr>
        <p:spPr/>
        <p:txBody>
          <a:bodyPr/>
          <a:lstStyle/>
          <a:p>
            <a:r>
              <a:rPr lang="en-US"/>
              <a:t>Ronny Kohavi</a:t>
            </a:r>
            <a:endParaRPr lang="en-US" dirty="0"/>
          </a:p>
        </p:txBody>
      </p:sp>
      <p:sp>
        <p:nvSpPr>
          <p:cNvPr id="5" name="Slide Number Placeholder 4">
            <a:extLst>
              <a:ext uri="{FF2B5EF4-FFF2-40B4-BE49-F238E27FC236}">
                <a16:creationId xmlns:a16="http://schemas.microsoft.com/office/drawing/2014/main" id="{C96774BF-B228-41BA-9DEA-1BB54BB8401D}"/>
              </a:ext>
            </a:extLst>
          </p:cNvPr>
          <p:cNvSpPr>
            <a:spLocks noGrp="1"/>
          </p:cNvSpPr>
          <p:nvPr>
            <p:ph type="sldNum" sz="quarter" idx="12"/>
          </p:nvPr>
        </p:nvSpPr>
        <p:spPr/>
        <p:txBody>
          <a:bodyPr/>
          <a:lstStyle/>
          <a:p>
            <a:fld id="{629637A9-119A-49DA-BD12-AAC58B377D80}" type="slidenum">
              <a:rPr lang="en-US" smtClean="0"/>
              <a:pPr/>
              <a:t>13</a:t>
            </a:fld>
            <a:endParaRPr lang="en-US" dirty="0"/>
          </a:p>
        </p:txBody>
      </p:sp>
    </p:spTree>
    <p:extLst>
      <p:ext uri="{BB962C8B-B14F-4D97-AF65-F5344CB8AC3E}">
        <p14:creationId xmlns:p14="http://schemas.microsoft.com/office/powerpoint/2010/main" val="2142577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1A7A8-2483-4461-BDC4-53453A32847D}"/>
              </a:ext>
            </a:extLst>
          </p:cNvPr>
          <p:cNvSpPr>
            <a:spLocks noGrp="1"/>
          </p:cNvSpPr>
          <p:nvPr>
            <p:ph type="title"/>
          </p:nvPr>
        </p:nvSpPr>
        <p:spPr/>
        <p:txBody>
          <a:bodyPr/>
          <a:lstStyle/>
          <a:p>
            <a:r>
              <a:rPr lang="en-US" dirty="0"/>
              <a:t>Background: Observations to Metrics</a:t>
            </a:r>
          </a:p>
        </p:txBody>
      </p:sp>
      <p:sp>
        <p:nvSpPr>
          <p:cNvPr id="3" name="Content Placeholder 2">
            <a:extLst>
              <a:ext uri="{FF2B5EF4-FFF2-40B4-BE49-F238E27FC236}">
                <a16:creationId xmlns:a16="http://schemas.microsoft.com/office/drawing/2014/main" id="{2956AE3E-765B-497A-AFA1-40FD8C97D9B9}"/>
              </a:ext>
            </a:extLst>
          </p:cNvPr>
          <p:cNvSpPr>
            <a:spLocks noGrp="1"/>
          </p:cNvSpPr>
          <p:nvPr>
            <p:ph idx="1"/>
          </p:nvPr>
        </p:nvSpPr>
        <p:spPr>
          <a:xfrm>
            <a:off x="452176" y="1667434"/>
            <a:ext cx="11397317" cy="4378713"/>
          </a:xfrm>
        </p:spPr>
        <p:txBody>
          <a:bodyPr>
            <a:normAutofit/>
          </a:bodyPr>
          <a:lstStyle/>
          <a:p>
            <a:r>
              <a:rPr lang="en-US" dirty="0">
                <a:solidFill>
                  <a:schemeClr val="tx1"/>
                </a:solidFill>
              </a:rPr>
              <a:t>You ran a controlled experiments (e.g., A/B test) and collected </a:t>
            </a:r>
            <a:r>
              <a:rPr lang="en-US" b="1" dirty="0">
                <a:solidFill>
                  <a:schemeClr val="tx1"/>
                </a:solidFill>
              </a:rPr>
              <a:t>observations</a:t>
            </a:r>
            <a:r>
              <a:rPr lang="en-US" dirty="0">
                <a:solidFill>
                  <a:schemeClr val="tx1"/>
                </a:solidFill>
              </a:rPr>
              <a:t>: </a:t>
            </a:r>
            <a:br>
              <a:rPr lang="en-US" dirty="0">
                <a:solidFill>
                  <a:schemeClr val="tx1"/>
                </a:solidFill>
              </a:rPr>
            </a:br>
            <a:r>
              <a:rPr lang="en-US" dirty="0">
                <a:solidFill>
                  <a:schemeClr val="tx1"/>
                </a:solidFill>
              </a:rPr>
              <a:t>page views, clicks, hovers, revenue events, add-to-cart, initiate checkout, submit, </a:t>
            </a:r>
            <a:br>
              <a:rPr lang="en-US" dirty="0">
                <a:solidFill>
                  <a:schemeClr val="tx1"/>
                </a:solidFill>
              </a:rPr>
            </a:br>
            <a:r>
              <a:rPr lang="en-US" dirty="0">
                <a:solidFill>
                  <a:schemeClr val="tx1"/>
                </a:solidFill>
              </a:rPr>
              <a:t>timers (e.g., server start/end, time element displayed, click time)</a:t>
            </a:r>
          </a:p>
          <a:p>
            <a:r>
              <a:rPr lang="en-US" dirty="0">
                <a:solidFill>
                  <a:schemeClr val="tx1"/>
                </a:solidFill>
              </a:rPr>
              <a:t>Calculated / enriched observations</a:t>
            </a:r>
          </a:p>
          <a:p>
            <a:pPr lvl="1"/>
            <a:r>
              <a:rPr lang="en-US" dirty="0">
                <a:solidFill>
                  <a:schemeClr val="tx1"/>
                </a:solidFill>
              </a:rPr>
              <a:t>Time to X (e.g., time to display key elements, server time to send HTML)</a:t>
            </a:r>
          </a:p>
          <a:p>
            <a:pPr lvl="1"/>
            <a:r>
              <a:rPr lang="en-US" dirty="0">
                <a:solidFill>
                  <a:schemeClr val="tx1"/>
                </a:solidFill>
              </a:rPr>
              <a:t>Successful click (in search engines, user clicks and does not come back within 30 seconds)</a:t>
            </a:r>
          </a:p>
          <a:p>
            <a:pPr lvl="1"/>
            <a:r>
              <a:rPr lang="en-US" dirty="0">
                <a:solidFill>
                  <a:schemeClr val="tx1"/>
                </a:solidFill>
              </a:rPr>
              <a:t>Session end (no user activity for at least 30 minutes)</a:t>
            </a:r>
          </a:p>
          <a:p>
            <a:r>
              <a:rPr lang="en-US" dirty="0">
                <a:solidFill>
                  <a:schemeClr val="tx1"/>
                </a:solidFill>
              </a:rPr>
              <a:t>Observations are aggregated to metrics at different </a:t>
            </a:r>
            <a:r>
              <a:rPr lang="en-US" b="1" dirty="0">
                <a:solidFill>
                  <a:schemeClr val="tx1"/>
                </a:solidFill>
              </a:rPr>
              <a:t>levels: User, Session, Page</a:t>
            </a:r>
          </a:p>
          <a:p>
            <a:pPr lvl="1"/>
            <a:r>
              <a:rPr lang="en-US" dirty="0">
                <a:solidFill>
                  <a:schemeClr val="tx1"/>
                </a:solidFill>
              </a:rPr>
              <a:t>User metrics: Page views/user, clicks/user, revenue/user, average page load time/user</a:t>
            </a:r>
          </a:p>
          <a:p>
            <a:pPr lvl="1"/>
            <a:r>
              <a:rPr lang="en-US" dirty="0">
                <a:solidFill>
                  <a:schemeClr val="tx1"/>
                </a:solidFill>
              </a:rPr>
              <a:t>Session metrics: successful session (has successful click), time to success (capped), page views per session</a:t>
            </a:r>
          </a:p>
          <a:p>
            <a:pPr lvl="1"/>
            <a:r>
              <a:rPr lang="en-US" dirty="0">
                <a:solidFill>
                  <a:schemeClr val="tx1"/>
                </a:solidFill>
              </a:rPr>
              <a:t>Page metrics: click-through rate, RPM (revenue per thousand impressions)</a:t>
            </a:r>
          </a:p>
        </p:txBody>
      </p:sp>
      <p:sp>
        <p:nvSpPr>
          <p:cNvPr id="4" name="Date Placeholder 3">
            <a:extLst>
              <a:ext uri="{FF2B5EF4-FFF2-40B4-BE49-F238E27FC236}">
                <a16:creationId xmlns:a16="http://schemas.microsoft.com/office/drawing/2014/main" id="{0E7CE033-9F94-4BE6-9227-CFF99456BE9B}"/>
              </a:ext>
            </a:extLst>
          </p:cNvPr>
          <p:cNvSpPr>
            <a:spLocks noGrp="1"/>
          </p:cNvSpPr>
          <p:nvPr>
            <p:ph type="dt" sz="half" idx="10"/>
          </p:nvPr>
        </p:nvSpPr>
        <p:spPr/>
        <p:txBody>
          <a:bodyPr/>
          <a:lstStyle/>
          <a:p>
            <a:r>
              <a:rPr lang="en-US"/>
              <a:t>Ronny Kohavi</a:t>
            </a:r>
            <a:endParaRPr lang="en-US" dirty="0"/>
          </a:p>
        </p:txBody>
      </p:sp>
      <p:sp>
        <p:nvSpPr>
          <p:cNvPr id="5" name="Slide Number Placeholder 4">
            <a:extLst>
              <a:ext uri="{FF2B5EF4-FFF2-40B4-BE49-F238E27FC236}">
                <a16:creationId xmlns:a16="http://schemas.microsoft.com/office/drawing/2014/main" id="{5FAB3271-CDD7-47E3-9AC0-AF9C58E0A6CE}"/>
              </a:ext>
            </a:extLst>
          </p:cNvPr>
          <p:cNvSpPr>
            <a:spLocks noGrp="1"/>
          </p:cNvSpPr>
          <p:nvPr>
            <p:ph type="sldNum" sz="quarter" idx="12"/>
          </p:nvPr>
        </p:nvSpPr>
        <p:spPr/>
        <p:txBody>
          <a:bodyPr/>
          <a:lstStyle/>
          <a:p>
            <a:fld id="{629637A9-119A-49DA-BD12-AAC58B377D80}" type="slidenum">
              <a:rPr lang="en-US" smtClean="0"/>
              <a:pPr/>
              <a:t>14</a:t>
            </a:fld>
            <a:endParaRPr lang="en-US" dirty="0"/>
          </a:p>
        </p:txBody>
      </p:sp>
    </p:spTree>
    <p:extLst>
      <p:ext uri="{BB962C8B-B14F-4D97-AF65-F5344CB8AC3E}">
        <p14:creationId xmlns:p14="http://schemas.microsoft.com/office/powerpoint/2010/main" val="2451304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0AA36-1472-4731-8BD5-DEB0A61EDD5C}"/>
              </a:ext>
            </a:extLst>
          </p:cNvPr>
          <p:cNvSpPr>
            <a:spLocks noGrp="1"/>
          </p:cNvSpPr>
          <p:nvPr>
            <p:ph type="title"/>
          </p:nvPr>
        </p:nvSpPr>
        <p:spPr/>
        <p:txBody>
          <a:bodyPr/>
          <a:lstStyle/>
          <a:p>
            <a:r>
              <a:rPr lang="en-US" dirty="0"/>
              <a:t>Double Aggregation to User Level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CDB65F6-7A13-4E2C-B5EB-ED7FF4420B41}"/>
                  </a:ext>
                </a:extLst>
              </p:cNvPr>
              <p:cNvSpPr>
                <a:spLocks noGrp="1"/>
              </p:cNvSpPr>
              <p:nvPr>
                <p:ph idx="1"/>
              </p:nvPr>
            </p:nvSpPr>
            <p:spPr>
              <a:xfrm>
                <a:off x="622169" y="1667434"/>
                <a:ext cx="11227324" cy="4649283"/>
              </a:xfrm>
            </p:spPr>
            <p:txBody>
              <a:bodyPr>
                <a:normAutofit lnSpcReduction="10000"/>
              </a:bodyPr>
              <a:lstStyle/>
              <a:p>
                <a:r>
                  <a:rPr lang="en-US" dirty="0"/>
                  <a:t>We usually provide user-level metrics by aggregating metrics at lower levels</a:t>
                </a:r>
              </a:p>
              <a:p>
                <a:pPr lvl="1"/>
                <a:r>
                  <a:rPr lang="en-US" dirty="0"/>
                  <a:t>Time to session success/user: average (over user sessions) of time to success </a:t>
                </a:r>
              </a:p>
              <a:p>
                <a:pPr lvl="1"/>
                <a:r>
                  <a:rPr lang="en-US" dirty="0"/>
                  <a:t>Session success rate/user: average of (over user sessions) of successful session (a Boolean)</a:t>
                </a:r>
              </a:p>
              <a:p>
                <a:r>
                  <a:rPr lang="en-US" dirty="0"/>
                  <a:t>Reasons for double aggregation</a:t>
                </a:r>
              </a:p>
              <a:p>
                <a:pPr lvl="1"/>
                <a:r>
                  <a:rPr lang="en-US" dirty="0"/>
                  <a:t>More robust: bots with thousands of sessions do not skew metric</a:t>
                </a:r>
                <a:br>
                  <a:rPr lang="en-US" dirty="0"/>
                </a:br>
                <a:r>
                  <a:rPr lang="en-US" dirty="0"/>
                  <a:t>(each user is weighted the same in the 2nd-level average)</a:t>
                </a:r>
              </a:p>
              <a:p>
                <a:pPr lvl="1"/>
                <a:r>
                  <a:rPr lang="en-US" dirty="0"/>
                  <a:t>Users are (mostly) independent, so statistics are easy.</a:t>
                </a:r>
                <a:br>
                  <a:rPr lang="en-US" dirty="0"/>
                </a:br>
                <a:r>
                  <a:rPr lang="en-US" dirty="0"/>
                  <a:t>For non-user metrics, we use delta-method and bootstrap.</a:t>
                </a:r>
              </a:p>
              <a:p>
                <a:r>
                  <a:rPr lang="en-US" dirty="0"/>
                  <a:t>In practice, many metrics are computed two ways:</a:t>
                </a:r>
              </a:p>
              <a:p>
                <a:pPr lvl="1"/>
                <a:r>
                  <a:rPr lang="en-US" dirty="0"/>
                  <a:t>Single aggregation (e.g., average of page metric or session metric).  E.g., (total clicks) / (total pages)</a:t>
                </a:r>
              </a:p>
              <a:p>
                <a:pPr lvl="1"/>
                <a:r>
                  <a:rPr lang="en-US" dirty="0"/>
                  <a:t>Double aggregation.  E.g., </a:t>
                </a:r>
                <a14:m>
                  <m:oMath xmlns:m="http://schemas.openxmlformats.org/officeDocument/2006/math">
                    <m:nary>
                      <m:naryPr>
                        <m:chr m:val="∑"/>
                        <m:ctrlPr>
                          <a:rPr lang="pt-BR" i="1" smtClean="0">
                            <a:latin typeface="Cambria Math" panose="02040503050406030204" pitchFamily="18" charset="0"/>
                          </a:rPr>
                        </m:ctrlPr>
                      </m:naryPr>
                      <m:sub>
                        <m:r>
                          <a:rPr lang="en-US" b="0" i="1" smtClean="0">
                            <a:latin typeface="Cambria Math" panose="02040503050406030204" pitchFamily="18" charset="0"/>
                          </a:rPr>
                          <m:t>𝑢</m:t>
                        </m:r>
                        <m:r>
                          <a:rPr lang="pt-BR" i="1" smtClean="0">
                            <a:latin typeface="Cambria Math" panose="02040503050406030204" pitchFamily="18" charset="0"/>
                          </a:rPr>
                          <m:t>=1</m:t>
                        </m:r>
                      </m:sub>
                      <m:sup>
                        <m:r>
                          <a:rPr lang="en-US" b="0" i="1" smtClean="0">
                            <a:latin typeface="Cambria Math" panose="02040503050406030204" pitchFamily="18" charset="0"/>
                          </a:rPr>
                          <m:t>𝑛</m:t>
                        </m:r>
                      </m:sup>
                      <m:e>
                        <m:f>
                          <m:fPr>
                            <m:ctrlPr>
                              <a:rPr lang="en-US" b="0" i="1" smtClean="0">
                                <a:latin typeface="Cambria Math" panose="02040503050406030204" pitchFamily="18" charset="0"/>
                              </a:rPr>
                            </m:ctrlPr>
                          </m:fPr>
                          <m:num>
                            <m:r>
                              <a:rPr lang="en-US" b="0" i="1" smtClean="0">
                                <a:latin typeface="Cambria Math" panose="02040503050406030204" pitchFamily="18" charset="0"/>
                              </a:rPr>
                              <m:t>𝑐𝑙𝑖𝑐𝑘𝑠</m:t>
                            </m:r>
                            <m:r>
                              <a:rPr lang="en-US" b="0" i="1" smtClean="0">
                                <a:latin typeface="Cambria Math" panose="02040503050406030204" pitchFamily="18" charset="0"/>
                              </a:rPr>
                              <m:t> </m:t>
                            </m:r>
                            <m:r>
                              <a:rPr lang="en-US" b="0" i="1" smtClean="0">
                                <a:latin typeface="Cambria Math" panose="02040503050406030204" pitchFamily="18" charset="0"/>
                              </a:rPr>
                              <m:t>𝑝𝑒𝑟</m:t>
                            </m:r>
                            <m:r>
                              <a:rPr lang="en-US" b="0" i="1" smtClean="0">
                                <a:latin typeface="Cambria Math" panose="02040503050406030204" pitchFamily="18" charset="0"/>
                              </a:rPr>
                              <m:t> </m:t>
                            </m:r>
                            <m:r>
                              <a:rPr lang="en-US" b="0" i="1" smtClean="0">
                                <a:latin typeface="Cambria Math" panose="02040503050406030204" pitchFamily="18" charset="0"/>
                              </a:rPr>
                              <m:t>𝑢𝑠𝑒𝑟</m:t>
                            </m:r>
                            <m:r>
                              <a:rPr lang="en-US" b="0" i="1" smtClean="0">
                                <a:latin typeface="Cambria Math" panose="02040503050406030204" pitchFamily="18" charset="0"/>
                              </a:rPr>
                              <m:t>_</m:t>
                            </m:r>
                            <m:r>
                              <a:rPr lang="en-US" b="0" i="1" smtClean="0">
                                <a:latin typeface="Cambria Math" panose="02040503050406030204" pitchFamily="18" charset="0"/>
                              </a:rPr>
                              <m:t>𝑢</m:t>
                            </m:r>
                          </m:num>
                          <m:den>
                            <m:r>
                              <a:rPr lang="en-US" b="0" i="1" smtClean="0">
                                <a:latin typeface="Cambria Math" panose="02040503050406030204" pitchFamily="18" charset="0"/>
                              </a:rPr>
                              <m:t>𝑝𝑎𝑔𝑒𝑠</m:t>
                            </m:r>
                            <m:r>
                              <a:rPr lang="en-US" b="0" i="1" smtClean="0">
                                <a:latin typeface="Cambria Math" panose="02040503050406030204" pitchFamily="18" charset="0"/>
                              </a:rPr>
                              <m:t> </m:t>
                            </m:r>
                            <m:r>
                              <a:rPr lang="en-US" b="0" i="1" smtClean="0">
                                <a:latin typeface="Cambria Math" panose="02040503050406030204" pitchFamily="18" charset="0"/>
                              </a:rPr>
                              <m:t>𝑝𝑒𝑟</m:t>
                            </m:r>
                            <m:r>
                              <a:rPr lang="en-US" b="0" i="1" smtClean="0">
                                <a:latin typeface="Cambria Math" panose="02040503050406030204" pitchFamily="18" charset="0"/>
                              </a:rPr>
                              <m:t> </m:t>
                            </m:r>
                            <m:r>
                              <a:rPr lang="en-US" b="0" i="1" smtClean="0">
                                <a:latin typeface="Cambria Math" panose="02040503050406030204" pitchFamily="18" charset="0"/>
                              </a:rPr>
                              <m:t>𝑢𝑠𝑒𝑟</m:t>
                            </m:r>
                            <m:r>
                              <a:rPr lang="en-US" b="0" i="1" smtClean="0">
                                <a:latin typeface="Cambria Math" panose="02040503050406030204" pitchFamily="18" charset="0"/>
                              </a:rPr>
                              <m:t>_</m:t>
                            </m:r>
                            <m:r>
                              <a:rPr lang="en-US" b="0" i="1" smtClean="0">
                                <a:latin typeface="Cambria Math" panose="02040503050406030204" pitchFamily="18" charset="0"/>
                              </a:rPr>
                              <m:t>𝑢</m:t>
                            </m:r>
                          </m:den>
                        </m:f>
                      </m:e>
                    </m:nary>
                  </m:oMath>
                </a14:m>
                <a:endParaRPr lang="en-US" dirty="0"/>
              </a:p>
              <a:p>
                <a:pPr marL="201168" lvl="1" indent="0">
                  <a:buNone/>
                </a:pPr>
                <a:r>
                  <a:rPr lang="en-US" dirty="0"/>
                  <a:t>We highlight if the two computations diverge.  </a:t>
                </a:r>
                <a:br>
                  <a:rPr lang="en-US" dirty="0"/>
                </a:br>
                <a:r>
                  <a:rPr lang="en-US" dirty="0"/>
                  <a:t>The double aggregation tends to be more useful in practice due to robustness</a:t>
                </a:r>
              </a:p>
            </p:txBody>
          </p:sp>
        </mc:Choice>
        <mc:Fallback xmlns="">
          <p:sp>
            <p:nvSpPr>
              <p:cNvPr id="3" name="Content Placeholder 2">
                <a:extLst>
                  <a:ext uri="{FF2B5EF4-FFF2-40B4-BE49-F238E27FC236}">
                    <a16:creationId xmlns:a16="http://schemas.microsoft.com/office/drawing/2014/main" id="{DCDB65F6-7A13-4E2C-B5EB-ED7FF4420B41}"/>
                  </a:ext>
                </a:extLst>
              </p:cNvPr>
              <p:cNvSpPr>
                <a:spLocks noGrp="1" noRot="1" noChangeAspect="1" noMove="1" noResize="1" noEditPoints="1" noAdjustHandles="1" noChangeArrowheads="1" noChangeShapeType="1" noTextEdit="1"/>
              </p:cNvSpPr>
              <p:nvPr>
                <p:ph idx="1"/>
              </p:nvPr>
            </p:nvSpPr>
            <p:spPr>
              <a:xfrm>
                <a:off x="622169" y="1667434"/>
                <a:ext cx="11227324" cy="4649283"/>
              </a:xfrm>
              <a:blipFill>
                <a:blip r:embed="rId2"/>
                <a:stretch>
                  <a:fillRect l="-1520" t="-2493"/>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19CADBB9-58B9-4BF3-85E4-DAC195EF1F6D}"/>
              </a:ext>
            </a:extLst>
          </p:cNvPr>
          <p:cNvSpPr>
            <a:spLocks noGrp="1"/>
          </p:cNvSpPr>
          <p:nvPr>
            <p:ph type="dt" sz="half" idx="10"/>
          </p:nvPr>
        </p:nvSpPr>
        <p:spPr/>
        <p:txBody>
          <a:bodyPr/>
          <a:lstStyle/>
          <a:p>
            <a:r>
              <a:rPr lang="en-US"/>
              <a:t>Ronny Kohavi</a:t>
            </a:r>
            <a:endParaRPr lang="en-US" dirty="0"/>
          </a:p>
        </p:txBody>
      </p:sp>
      <p:sp>
        <p:nvSpPr>
          <p:cNvPr id="5" name="Slide Number Placeholder 4">
            <a:extLst>
              <a:ext uri="{FF2B5EF4-FFF2-40B4-BE49-F238E27FC236}">
                <a16:creationId xmlns:a16="http://schemas.microsoft.com/office/drawing/2014/main" id="{6813536E-4BF5-43E6-95B6-DF299F846ACA}"/>
              </a:ext>
            </a:extLst>
          </p:cNvPr>
          <p:cNvSpPr>
            <a:spLocks noGrp="1"/>
          </p:cNvSpPr>
          <p:nvPr>
            <p:ph type="sldNum" sz="quarter" idx="12"/>
          </p:nvPr>
        </p:nvSpPr>
        <p:spPr/>
        <p:txBody>
          <a:bodyPr/>
          <a:lstStyle/>
          <a:p>
            <a:fld id="{629637A9-119A-49DA-BD12-AAC58B377D80}" type="slidenum">
              <a:rPr lang="en-US" smtClean="0"/>
              <a:pPr/>
              <a:t>15</a:t>
            </a:fld>
            <a:endParaRPr lang="en-US" dirty="0"/>
          </a:p>
        </p:txBody>
      </p:sp>
    </p:spTree>
    <p:extLst>
      <p:ext uri="{BB962C8B-B14F-4D97-AF65-F5344CB8AC3E}">
        <p14:creationId xmlns:p14="http://schemas.microsoft.com/office/powerpoint/2010/main" val="27953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009" y="309181"/>
            <a:ext cx="11227324" cy="769199"/>
          </a:xfrm>
        </p:spPr>
        <p:txBody>
          <a:bodyPr/>
          <a:lstStyle/>
          <a:p>
            <a:r>
              <a:rPr lang="en-US" dirty="0"/>
              <a:t>About the Team</a:t>
            </a:r>
          </a:p>
        </p:txBody>
      </p:sp>
      <p:sp>
        <p:nvSpPr>
          <p:cNvPr id="3" name="Content Placeholder 2"/>
          <p:cNvSpPr>
            <a:spLocks noGrp="1"/>
          </p:cNvSpPr>
          <p:nvPr>
            <p:ph idx="1"/>
          </p:nvPr>
        </p:nvSpPr>
        <p:spPr>
          <a:xfrm>
            <a:off x="270933" y="1176252"/>
            <a:ext cx="11650133" cy="4887091"/>
          </a:xfrm>
        </p:spPr>
        <p:txBody>
          <a:bodyPr>
            <a:noAutofit/>
          </a:bodyPr>
          <a:lstStyle/>
          <a:p>
            <a:r>
              <a:rPr lang="en-US" sz="2800" dirty="0"/>
              <a:t>Analysis and Experimentation team at Microsoft: </a:t>
            </a:r>
          </a:p>
          <a:p>
            <a:pPr lvl="1"/>
            <a:r>
              <a:rPr lang="en-US" sz="2400" dirty="0"/>
              <a:t>Mission: Accelerate innovation through trustworthy analysis and experimentation.</a:t>
            </a:r>
            <a:br>
              <a:rPr lang="en-US" sz="2400" dirty="0"/>
            </a:br>
            <a:r>
              <a:rPr lang="en-US" sz="2400" dirty="0"/>
              <a:t>Empower the HiPPO (Highest Paid Person’s Opinion) with data</a:t>
            </a:r>
          </a:p>
          <a:p>
            <a:pPr lvl="1"/>
            <a:r>
              <a:rPr lang="en-US" sz="2400" dirty="0"/>
              <a:t>About 90 people, software developers, data scientists, and PMs</a:t>
            </a:r>
          </a:p>
          <a:p>
            <a:r>
              <a:rPr lang="en-US" sz="2800" dirty="0"/>
              <a:t>We initially built the system for Bing, where about 1,200 controlled experiment treatments now run every month, with millions of users each</a:t>
            </a:r>
          </a:p>
          <a:p>
            <a:r>
              <a:rPr lang="en-US" sz="2800" dirty="0"/>
              <a:t>Last 3+ years, generalizing the system to a Microsoft-wide platform</a:t>
            </a:r>
          </a:p>
          <a:p>
            <a:pPr lvl="1"/>
            <a:r>
              <a:rPr lang="en-US" sz="2400" dirty="0"/>
              <a:t>Platform in growing use at MSN, Office, OneNote, Xbox, Cortana, Skype, Outlook, Exchange, Windows, Edge browser, Web store, and more</a:t>
            </a:r>
          </a:p>
          <a:p>
            <a:pPr lvl="1"/>
            <a:r>
              <a:rPr lang="en-US" sz="2400" dirty="0"/>
              <a:t>Summary at HBR article last month (with Thomke): </a:t>
            </a:r>
            <a:r>
              <a:rPr lang="en-US" sz="2400" dirty="0">
                <a:hlinkClick r:id="rId3"/>
              </a:rPr>
              <a:t>http://bitly.com/HBR_AB</a:t>
            </a:r>
            <a:r>
              <a:rPr lang="en-US" sz="2400" dirty="0"/>
              <a:t> </a:t>
            </a:r>
          </a:p>
          <a:p>
            <a:r>
              <a:rPr lang="en-US" sz="2800" dirty="0"/>
              <a:t>Pitfalls discussed are from diverse groups at Microsoft</a:t>
            </a:r>
          </a:p>
        </p:txBody>
      </p:sp>
      <p:sp>
        <p:nvSpPr>
          <p:cNvPr id="4" name="Date Placeholder 3"/>
          <p:cNvSpPr>
            <a:spLocks noGrp="1"/>
          </p:cNvSpPr>
          <p:nvPr>
            <p:ph type="dt" sz="half" idx="10"/>
          </p:nvPr>
        </p:nvSpPr>
        <p:spPr/>
        <p:txBody>
          <a:bodyPr/>
          <a:lstStyle/>
          <a:p>
            <a:r>
              <a:rPr lang="en-US"/>
              <a:t>Ronny Kohavi</a:t>
            </a:r>
            <a:endParaRPr lang="en-US" dirty="0"/>
          </a:p>
        </p:txBody>
      </p:sp>
      <p:sp>
        <p:nvSpPr>
          <p:cNvPr id="5" name="Slide Number Placeholder 4"/>
          <p:cNvSpPr>
            <a:spLocks noGrp="1"/>
          </p:cNvSpPr>
          <p:nvPr>
            <p:ph type="sldNum" sz="quarter" idx="12"/>
          </p:nvPr>
        </p:nvSpPr>
        <p:spPr/>
        <p:txBody>
          <a:bodyPr/>
          <a:lstStyle/>
          <a:p>
            <a:fld id="{629637A9-119A-49DA-BD12-AAC58B377D80}" type="slidenum">
              <a:rPr lang="en-US" smtClean="0"/>
              <a:pPr/>
              <a:t>2</a:t>
            </a:fld>
            <a:endParaRPr lang="en-US" dirty="0"/>
          </a:p>
        </p:txBody>
      </p:sp>
      <p:pic>
        <p:nvPicPr>
          <p:cNvPr id="7" name="Picture 6" descr="hippo.png"/>
          <p:cNvPicPr>
            <a:picLocks noChangeAspect="1"/>
          </p:cNvPicPr>
          <p:nvPr/>
        </p:nvPicPr>
        <p:blipFill>
          <a:blip r:embed="rId4"/>
          <a:stretch>
            <a:fillRect/>
          </a:stretch>
        </p:blipFill>
        <p:spPr>
          <a:xfrm>
            <a:off x="10056452" y="-281100"/>
            <a:ext cx="2412863" cy="2033700"/>
          </a:xfrm>
          <a:prstGeom prst="rect">
            <a:avLst/>
          </a:prstGeom>
        </p:spPr>
      </p:pic>
    </p:spTree>
    <p:extLst>
      <p:ext uri="{BB962C8B-B14F-4D97-AF65-F5344CB8AC3E}">
        <p14:creationId xmlns:p14="http://schemas.microsoft.com/office/powerpoint/2010/main" val="324522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Session Metrics for Bing</a:t>
            </a:r>
          </a:p>
        </p:txBody>
      </p:sp>
      <p:sp>
        <p:nvSpPr>
          <p:cNvPr id="3" name="Content Placeholder 2"/>
          <p:cNvSpPr>
            <a:spLocks noGrp="1"/>
          </p:cNvSpPr>
          <p:nvPr>
            <p:ph idx="1"/>
          </p:nvPr>
        </p:nvSpPr>
        <p:spPr>
          <a:xfrm>
            <a:off x="828042" y="1688455"/>
            <a:ext cx="11227324" cy="4378713"/>
          </a:xfrm>
        </p:spPr>
        <p:txBody>
          <a:bodyPr>
            <a:normAutofit/>
          </a:bodyPr>
          <a:lstStyle/>
          <a:p>
            <a:r>
              <a:rPr lang="en-US" dirty="0"/>
              <a:t>Why session metrics are important for us(*)</a:t>
            </a:r>
            <a:endParaRPr lang="en-US" dirty="0">
              <a:hlinkClick r:id="rId2"/>
            </a:endParaRPr>
          </a:p>
          <a:p>
            <a:r>
              <a:rPr lang="en-US" dirty="0"/>
              <a:t>Search engines (Bing, Google) are evaluated on query share (distinct queries) and revenue as long-term goals</a:t>
            </a:r>
          </a:p>
          <a:p>
            <a:r>
              <a:rPr lang="en-US" dirty="0"/>
              <a:t>Key Example</a:t>
            </a:r>
          </a:p>
          <a:p>
            <a:pPr lvl="1"/>
            <a:r>
              <a:rPr lang="en-US" dirty="0"/>
              <a:t>A ranking bug in an experiment resulted in very poor search results</a:t>
            </a:r>
          </a:p>
          <a:p>
            <a:pPr lvl="1"/>
            <a:r>
              <a:rPr lang="en-US" dirty="0"/>
              <a:t>Queries per user improved by 10% (hence query share is going up).</a:t>
            </a:r>
            <a:br>
              <a:rPr lang="en-US" dirty="0"/>
            </a:br>
            <a:r>
              <a:rPr lang="en-US" dirty="0"/>
              <a:t>Why?  People had to reformulate queries several times</a:t>
            </a:r>
          </a:p>
          <a:p>
            <a:pPr lvl="1"/>
            <a:r>
              <a:rPr lang="en-US" dirty="0"/>
              <a:t>Revenue went up over 30% (we’re making a lot more money!).</a:t>
            </a:r>
            <a:br>
              <a:rPr lang="en-US" dirty="0"/>
            </a:br>
            <a:r>
              <a:rPr lang="en-US" dirty="0"/>
              <a:t>Why? Ads (not impacted by the bug) became relatively more useful</a:t>
            </a:r>
          </a:p>
          <a:p>
            <a:r>
              <a:rPr lang="en-US" dirty="0"/>
              <a:t>We fired the relevance team, and </a:t>
            </a:r>
            <a:br>
              <a:rPr lang="en-US" dirty="0"/>
            </a:br>
            <a:r>
              <a:rPr lang="en-US" dirty="0"/>
              <a:t>Bing’s US PC query share is up from 8% in 2009 to 23% in 2017, and is now profitable</a:t>
            </a:r>
          </a:p>
        </p:txBody>
      </p:sp>
      <p:sp>
        <p:nvSpPr>
          <p:cNvPr id="4" name="Date Placeholder 3"/>
          <p:cNvSpPr>
            <a:spLocks noGrp="1"/>
          </p:cNvSpPr>
          <p:nvPr>
            <p:ph type="dt" sz="half" idx="10"/>
          </p:nvPr>
        </p:nvSpPr>
        <p:spPr/>
        <p:txBody>
          <a:bodyPr/>
          <a:lstStyle/>
          <a:p>
            <a:r>
              <a:rPr lang="en-US"/>
              <a:t>Ronny Kohavi</a:t>
            </a:r>
            <a:endParaRPr lang="en-US" dirty="0"/>
          </a:p>
        </p:txBody>
      </p:sp>
      <p:sp>
        <p:nvSpPr>
          <p:cNvPr id="5" name="Slide Number Placeholder 4"/>
          <p:cNvSpPr>
            <a:spLocks noGrp="1"/>
          </p:cNvSpPr>
          <p:nvPr>
            <p:ph type="sldNum" sz="quarter" idx="12"/>
          </p:nvPr>
        </p:nvSpPr>
        <p:spPr/>
        <p:txBody>
          <a:bodyPr/>
          <a:lstStyle/>
          <a:p>
            <a:fld id="{629637A9-119A-49DA-BD12-AAC58B377D80}" type="slidenum">
              <a:rPr lang="en-US" smtClean="0"/>
              <a:pPr/>
              <a:t>3</a:t>
            </a:fld>
            <a:endParaRPr lang="en-US" dirty="0"/>
          </a:p>
        </p:txBody>
      </p:sp>
      <p:sp>
        <p:nvSpPr>
          <p:cNvPr id="6" name="TextBox 5">
            <a:extLst>
              <a:ext uri="{FF2B5EF4-FFF2-40B4-BE49-F238E27FC236}">
                <a16:creationId xmlns:a16="http://schemas.microsoft.com/office/drawing/2014/main" id="{90207F99-FD05-40E8-B03C-E30E110E0EF9}"/>
              </a:ext>
            </a:extLst>
          </p:cNvPr>
          <p:cNvSpPr txBox="1"/>
          <p:nvPr/>
        </p:nvSpPr>
        <p:spPr>
          <a:xfrm>
            <a:off x="357352" y="5948855"/>
            <a:ext cx="11698014" cy="646331"/>
          </a:xfrm>
          <a:prstGeom prst="rect">
            <a:avLst/>
          </a:prstGeom>
          <a:noFill/>
        </p:spPr>
        <p:txBody>
          <a:bodyPr wrap="square" rtlCol="0">
            <a:spAutoFit/>
          </a:bodyPr>
          <a:lstStyle/>
          <a:p>
            <a:r>
              <a:rPr lang="en-US" dirty="0">
                <a:hlinkClick r:id="rId2"/>
              </a:rPr>
              <a:t>(*) KDD 2012</a:t>
            </a:r>
            <a:r>
              <a:rPr lang="en-US" dirty="0"/>
              <a:t> Paper: </a:t>
            </a:r>
            <a:r>
              <a:rPr lang="en-US" i="1" dirty="0"/>
              <a:t>Trustworthy Online Controlled Experiments: Five Puzzling Outcomes Explained</a:t>
            </a:r>
          </a:p>
          <a:p>
            <a:endParaRPr lang="en-US" dirty="0"/>
          </a:p>
        </p:txBody>
      </p:sp>
      <p:cxnSp>
        <p:nvCxnSpPr>
          <p:cNvPr id="8" name="Straight Connector 7">
            <a:extLst>
              <a:ext uri="{FF2B5EF4-FFF2-40B4-BE49-F238E27FC236}">
                <a16:creationId xmlns:a16="http://schemas.microsoft.com/office/drawing/2014/main" id="{989884E6-88D7-4018-807F-A92B8B3FC8A6}"/>
              </a:ext>
            </a:extLst>
          </p:cNvPr>
          <p:cNvCxnSpPr/>
          <p:nvPr/>
        </p:nvCxnSpPr>
        <p:spPr>
          <a:xfrm>
            <a:off x="1097280" y="5349765"/>
            <a:ext cx="4298731"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38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169" y="286603"/>
            <a:ext cx="11227324" cy="967193"/>
          </a:xfrm>
        </p:spPr>
        <p:txBody>
          <a:bodyPr/>
          <a:lstStyle/>
          <a:p>
            <a:r>
              <a:rPr lang="en-US" dirty="0"/>
              <a:t>Key Insight: Sessions are Critical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2169" y="1667434"/>
                <a:ext cx="11227324" cy="4617752"/>
              </a:xfrm>
            </p:spPr>
            <p:txBody>
              <a:bodyPr>
                <a:normAutofit fontScale="92500" lnSpcReduction="10000"/>
              </a:bodyPr>
              <a:lstStyle/>
              <a:p>
                <a:r>
                  <a:rPr lang="en-US" sz="2800" dirty="0"/>
                  <a:t>Decompose queries per month as follows: </a:t>
                </a:r>
                <a:br>
                  <a:rPr lang="en-US" sz="2800" dirty="0"/>
                </a:br>
                <a:br>
                  <a:rPr lang="en-US" sz="2800" dirty="0"/>
                </a:br>
                <a14:m>
                  <m:oMath xmlns:m="http://schemas.openxmlformats.org/officeDocument/2006/math">
                    <m:f>
                      <m:fPr>
                        <m:ctrlPr>
                          <a:rPr lang="en-US" sz="2800" i="1">
                            <a:latin typeface="Cambria Math" panose="02040503050406030204" pitchFamily="18" charset="0"/>
                          </a:rPr>
                        </m:ctrlPr>
                      </m:fPr>
                      <m:num>
                        <m:r>
                          <a:rPr lang="en-US" sz="2800" i="1">
                            <a:latin typeface="Cambria Math"/>
                          </a:rPr>
                          <m:t>𝑄𝑢𝑒𝑟𝑖𝑒𝑠</m:t>
                        </m:r>
                      </m:num>
                      <m:den>
                        <m:r>
                          <a:rPr lang="en-US" sz="2800" i="1">
                            <a:latin typeface="Cambria Math"/>
                          </a:rPr>
                          <m:t>𝑀𝑜𝑛𝑡h</m:t>
                        </m:r>
                      </m:den>
                    </m:f>
                    <m:r>
                      <a:rPr lang="en-US" sz="2800" i="1">
                        <a:latin typeface="Cambria Math"/>
                      </a:rPr>
                      <m:t> =</m:t>
                    </m:r>
                    <m:f>
                      <m:fPr>
                        <m:ctrlPr>
                          <a:rPr lang="en-US" sz="2800" i="1">
                            <a:latin typeface="Cambria Math" panose="02040503050406030204" pitchFamily="18" charset="0"/>
                          </a:rPr>
                        </m:ctrlPr>
                      </m:fPr>
                      <m:num>
                        <m:r>
                          <a:rPr lang="en-US" sz="2800" i="1">
                            <a:latin typeface="Cambria Math"/>
                          </a:rPr>
                          <m:t>𝑄𝑢𝑒𝑟𝑖𝑒𝑠</m:t>
                        </m:r>
                      </m:num>
                      <m:den>
                        <m:r>
                          <a:rPr lang="en-US" sz="2800" i="1">
                            <a:latin typeface="Cambria Math"/>
                          </a:rPr>
                          <m:t>𝑆𝑒𝑠𝑠𝑖𝑜𝑛</m:t>
                        </m:r>
                      </m:den>
                    </m:f>
                    <m:r>
                      <a:rPr lang="en-US" sz="2800" i="1">
                        <a:latin typeface="Cambria Math"/>
                      </a:rPr>
                      <m:t>× </m:t>
                    </m:r>
                    <m:f>
                      <m:fPr>
                        <m:ctrlPr>
                          <a:rPr lang="en-US" sz="2800" i="1">
                            <a:latin typeface="Cambria Math" panose="02040503050406030204" pitchFamily="18" charset="0"/>
                          </a:rPr>
                        </m:ctrlPr>
                      </m:fPr>
                      <m:num>
                        <m:r>
                          <a:rPr lang="en-US" sz="2800" i="1">
                            <a:latin typeface="Cambria Math"/>
                          </a:rPr>
                          <m:t>𝑆𝑒𝑠𝑠𝑖𝑜𝑛𝑠</m:t>
                        </m:r>
                      </m:num>
                      <m:den>
                        <m:r>
                          <a:rPr lang="en-US" sz="2800" i="1">
                            <a:latin typeface="Cambria Math"/>
                          </a:rPr>
                          <m:t>𝑈𝑠𝑒𝑟</m:t>
                        </m:r>
                      </m:den>
                    </m:f>
                    <m:r>
                      <a:rPr lang="en-US" sz="2800" i="1">
                        <a:latin typeface="Cambria Math"/>
                      </a:rPr>
                      <m:t>×</m:t>
                    </m:r>
                    <m:f>
                      <m:fPr>
                        <m:ctrlPr>
                          <a:rPr lang="en-US" sz="2800" i="1">
                            <a:latin typeface="Cambria Math" panose="02040503050406030204" pitchFamily="18" charset="0"/>
                          </a:rPr>
                        </m:ctrlPr>
                      </m:fPr>
                      <m:num>
                        <m:r>
                          <a:rPr lang="en-US" sz="2800" i="1">
                            <a:latin typeface="Cambria Math"/>
                          </a:rPr>
                          <m:t>𝑈𝑠𝑒𝑟𝑠</m:t>
                        </m:r>
                      </m:num>
                      <m:den>
                        <m:r>
                          <a:rPr lang="en-US" sz="2800" i="1">
                            <a:latin typeface="Cambria Math"/>
                          </a:rPr>
                          <m:t>𝑀𝑜𝑛𝑡h</m:t>
                        </m:r>
                      </m:den>
                    </m:f>
                  </m:oMath>
                </a14:m>
                <a:endParaRPr lang="en-US" sz="2800" dirty="0"/>
              </a:p>
              <a:p>
                <a:pPr marL="517525" lvl="1" indent="0">
                  <a:buFontTx/>
                  <a:buNone/>
                </a:pPr>
                <a:endParaRPr lang="en-US" sz="2400" dirty="0"/>
              </a:p>
              <a:p>
                <a:pPr marL="974725" lvl="1" indent="-457200"/>
                <a:r>
                  <a:rPr lang="en-US" sz="2800" dirty="0"/>
                  <a:t>Key observation: we want users to find answers and complete tasks quickly, so </a:t>
                </a:r>
                <a:r>
                  <a:rPr lang="en-US" sz="2800" b="1" dirty="0"/>
                  <a:t>queries/session </a:t>
                </a:r>
                <a:r>
                  <a:rPr lang="en-US" sz="2800" dirty="0"/>
                  <a:t>should be </a:t>
                </a:r>
                <a:r>
                  <a:rPr lang="en-US" sz="2800" dirty="0">
                    <a:highlight>
                      <a:srgbClr val="FFFF00"/>
                    </a:highlight>
                  </a:rPr>
                  <a:t>minimized</a:t>
                </a:r>
              </a:p>
              <a:p>
                <a:pPr marL="974725" lvl="1" indent="-457200"/>
                <a:r>
                  <a:rPr lang="en-US" sz="2800" b="1" dirty="0"/>
                  <a:t>Sessions/user </a:t>
                </a:r>
                <a:r>
                  <a:rPr lang="en-US" sz="2800" dirty="0"/>
                  <a:t>should be </a:t>
                </a:r>
                <a:r>
                  <a:rPr lang="en-US" sz="2800" dirty="0">
                    <a:highlight>
                      <a:srgbClr val="FFFF00"/>
                    </a:highlight>
                  </a:rPr>
                  <a:t>maximized</a:t>
                </a:r>
                <a:r>
                  <a:rPr lang="en-US" sz="2800" dirty="0"/>
                  <a:t>.  </a:t>
                </a:r>
                <a:br>
                  <a:rPr lang="en-US" sz="2800" dirty="0"/>
                </a:br>
                <a:r>
                  <a:rPr lang="en-US" sz="2800" dirty="0"/>
                  <a:t>This is very appealing: repeat usage.  The holy grail. </a:t>
                </a:r>
              </a:p>
              <a:p>
                <a:pPr marL="974725" lvl="1" indent="-457200"/>
                <a:r>
                  <a:rPr lang="en-US" sz="2800" dirty="0"/>
                  <a:t>A controlled experiment, the variants get (approximately) the same number of users by design, so the last term is about equal</a:t>
                </a:r>
              </a:p>
              <a:p>
                <a:r>
                  <a:rPr lang="en-US" sz="2800" dirty="0"/>
                  <a:t>We have multiple metrics around sessions (queries/session, time to success, success as Boolean, </a:t>
                </a:r>
                <a:r>
                  <a:rPr lang="en-US" sz="2800" dirty="0" err="1"/>
                  <a:t>etc</a:t>
                </a:r>
                <a:r>
                  <a:rPr lang="en-US" sz="2800"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2169" y="1667434"/>
                <a:ext cx="11227324" cy="4617752"/>
              </a:xfrm>
              <a:blipFill>
                <a:blip r:embed="rId2"/>
                <a:stretch>
                  <a:fillRect l="-1629" t="-2774" r="-1357" b="-343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Ronny Kohavi</a:t>
            </a:r>
            <a:endParaRPr lang="en-US" dirty="0"/>
          </a:p>
        </p:txBody>
      </p:sp>
      <p:sp>
        <p:nvSpPr>
          <p:cNvPr id="5" name="Slide Number Placeholder 4"/>
          <p:cNvSpPr>
            <a:spLocks noGrp="1"/>
          </p:cNvSpPr>
          <p:nvPr>
            <p:ph type="sldNum" sz="quarter" idx="12"/>
          </p:nvPr>
        </p:nvSpPr>
        <p:spPr/>
        <p:txBody>
          <a:bodyPr/>
          <a:lstStyle/>
          <a:p>
            <a:fld id="{629637A9-119A-49DA-BD12-AAC58B377D80}" type="slidenum">
              <a:rPr lang="en-US" smtClean="0"/>
              <a:pPr/>
              <a:t>4</a:t>
            </a:fld>
            <a:endParaRPr lang="en-US" dirty="0"/>
          </a:p>
        </p:txBody>
      </p:sp>
      <p:cxnSp>
        <p:nvCxnSpPr>
          <p:cNvPr id="8" name="Straight Arrow Connector 7">
            <a:extLst>
              <a:ext uri="{FF2B5EF4-FFF2-40B4-BE49-F238E27FC236}">
                <a16:creationId xmlns:a16="http://schemas.microsoft.com/office/drawing/2014/main" id="{5134BE0E-4B99-42FF-8152-5C11536B8BD3}"/>
              </a:ext>
            </a:extLst>
          </p:cNvPr>
          <p:cNvCxnSpPr/>
          <p:nvPr/>
        </p:nvCxnSpPr>
        <p:spPr>
          <a:xfrm>
            <a:off x="6022427" y="2270234"/>
            <a:ext cx="0" cy="893380"/>
          </a:xfrm>
          <a:prstGeom prst="straightConnector1">
            <a:avLst/>
          </a:prstGeom>
          <a:ln w="889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37D1A4A-9190-47A2-8142-519C4CCADE06}"/>
              </a:ext>
            </a:extLst>
          </p:cNvPr>
          <p:cNvCxnSpPr>
            <a:cxnSpLocks/>
          </p:cNvCxnSpPr>
          <p:nvPr/>
        </p:nvCxnSpPr>
        <p:spPr>
          <a:xfrm flipV="1">
            <a:off x="7772400" y="2041635"/>
            <a:ext cx="0" cy="985344"/>
          </a:xfrm>
          <a:prstGeom prst="straightConnector1">
            <a:avLst/>
          </a:prstGeom>
          <a:ln w="889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54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FE8FF-3F36-4FCC-8446-EBC9C501E85C}"/>
              </a:ext>
            </a:extLst>
          </p:cNvPr>
          <p:cNvSpPr>
            <a:spLocks noGrp="1"/>
          </p:cNvSpPr>
          <p:nvPr>
            <p:ph type="title"/>
          </p:nvPr>
        </p:nvSpPr>
        <p:spPr/>
        <p:txBody>
          <a:bodyPr/>
          <a:lstStyle/>
          <a:p>
            <a:r>
              <a:rPr lang="en-US" dirty="0"/>
              <a:t>Pitfall #1 (a trivial observation really)</a:t>
            </a:r>
          </a:p>
        </p:txBody>
      </p:sp>
      <p:sp>
        <p:nvSpPr>
          <p:cNvPr id="3" name="Content Placeholder 2">
            <a:extLst>
              <a:ext uri="{FF2B5EF4-FFF2-40B4-BE49-F238E27FC236}">
                <a16:creationId xmlns:a16="http://schemas.microsoft.com/office/drawing/2014/main" id="{0B5296B8-FC9D-4521-A0F0-E1AE05A14A82}"/>
              </a:ext>
            </a:extLst>
          </p:cNvPr>
          <p:cNvSpPr>
            <a:spLocks noGrp="1"/>
          </p:cNvSpPr>
          <p:nvPr>
            <p:ph idx="1"/>
          </p:nvPr>
        </p:nvSpPr>
        <p:spPr/>
        <p:txBody>
          <a:bodyPr/>
          <a:lstStyle/>
          <a:p>
            <a:r>
              <a:rPr lang="en-US" dirty="0"/>
              <a:t>If the Sessions/user metric changes, session-level metrics may be invalid</a:t>
            </a:r>
          </a:p>
          <a:p>
            <a:pPr lvl="1"/>
            <a:r>
              <a:rPr lang="en-US" dirty="0"/>
              <a:t>Example: suppose we </a:t>
            </a:r>
            <a:r>
              <a:rPr lang="en-US" dirty="0" err="1"/>
              <a:t>sessionize</a:t>
            </a:r>
            <a:r>
              <a:rPr lang="en-US" dirty="0"/>
              <a:t> by 20 minutes of inactivity in treatment instead of 30 minutes in control</a:t>
            </a:r>
          </a:p>
          <a:p>
            <a:pPr lvl="1"/>
            <a:r>
              <a:rPr lang="en-US" dirty="0"/>
              <a:t>Empirically, Sessions/user is a REALLY hard metric to improve, so this rarely matters.</a:t>
            </a:r>
            <a:br>
              <a:rPr lang="en-US" dirty="0"/>
            </a:br>
            <a:r>
              <a:rPr lang="en-US" dirty="0"/>
              <a:t>In CODE 2015, I mentioned that two out of 10K experiments improve this metric</a:t>
            </a:r>
            <a:br>
              <a:rPr lang="en-US" dirty="0"/>
            </a:br>
            <a:endParaRPr lang="en-US" sz="2000" dirty="0"/>
          </a:p>
          <a:p>
            <a:r>
              <a:rPr lang="en-US" dirty="0"/>
              <a:t>If Pages/user metric changes, then all click-through metrics may be invalid</a:t>
            </a:r>
          </a:p>
          <a:p>
            <a:pPr lvl="1"/>
            <a:r>
              <a:rPr lang="en-US" dirty="0"/>
              <a:t>Example: MSN implemented auto-refresh of the home page every few minutes.</a:t>
            </a:r>
            <a:br>
              <a:rPr lang="en-US" dirty="0"/>
            </a:br>
            <a:r>
              <a:rPr lang="en-US" dirty="0"/>
              <a:t>Fresh news due to refresh is good for the users, but click-through rate is much </a:t>
            </a:r>
            <a:r>
              <a:rPr lang="en-US" dirty="0" err="1"/>
              <a:t>much</a:t>
            </a:r>
            <a:r>
              <a:rPr lang="en-US" dirty="0"/>
              <a:t> </a:t>
            </a:r>
            <a:r>
              <a:rPr lang="en-US" dirty="0" err="1"/>
              <a:t>much</a:t>
            </a:r>
            <a:r>
              <a:rPr lang="en-US" dirty="0"/>
              <a:t> lower</a:t>
            </a:r>
          </a:p>
          <a:p>
            <a:r>
              <a:rPr lang="en-US" dirty="0"/>
              <a:t>Detection: if the denominator changes between control and treatment for ratio metrics like click-through rates, it invalidates the ratio metrics</a:t>
            </a:r>
          </a:p>
        </p:txBody>
      </p:sp>
      <p:sp>
        <p:nvSpPr>
          <p:cNvPr id="4" name="Date Placeholder 3">
            <a:extLst>
              <a:ext uri="{FF2B5EF4-FFF2-40B4-BE49-F238E27FC236}">
                <a16:creationId xmlns:a16="http://schemas.microsoft.com/office/drawing/2014/main" id="{E255CDBB-FCD9-4145-8AF6-B5DA1170821D}"/>
              </a:ext>
            </a:extLst>
          </p:cNvPr>
          <p:cNvSpPr>
            <a:spLocks noGrp="1"/>
          </p:cNvSpPr>
          <p:nvPr>
            <p:ph type="dt" sz="half" idx="10"/>
          </p:nvPr>
        </p:nvSpPr>
        <p:spPr/>
        <p:txBody>
          <a:bodyPr/>
          <a:lstStyle/>
          <a:p>
            <a:r>
              <a:rPr lang="en-US"/>
              <a:t>Ronny Kohavi</a:t>
            </a:r>
            <a:endParaRPr lang="en-US" dirty="0"/>
          </a:p>
        </p:txBody>
      </p:sp>
      <p:sp>
        <p:nvSpPr>
          <p:cNvPr id="5" name="Slide Number Placeholder 4">
            <a:extLst>
              <a:ext uri="{FF2B5EF4-FFF2-40B4-BE49-F238E27FC236}">
                <a16:creationId xmlns:a16="http://schemas.microsoft.com/office/drawing/2014/main" id="{EC8C7342-3927-46A5-B0C2-E0B747E1DF7B}"/>
              </a:ext>
            </a:extLst>
          </p:cNvPr>
          <p:cNvSpPr>
            <a:spLocks noGrp="1"/>
          </p:cNvSpPr>
          <p:nvPr>
            <p:ph type="sldNum" sz="quarter" idx="12"/>
          </p:nvPr>
        </p:nvSpPr>
        <p:spPr/>
        <p:txBody>
          <a:bodyPr/>
          <a:lstStyle/>
          <a:p>
            <a:fld id="{629637A9-119A-49DA-BD12-AAC58B377D80}" type="slidenum">
              <a:rPr lang="en-US" smtClean="0"/>
              <a:pPr/>
              <a:t>5</a:t>
            </a:fld>
            <a:endParaRPr lang="en-US" dirty="0"/>
          </a:p>
        </p:txBody>
      </p:sp>
    </p:spTree>
    <p:extLst>
      <p:ext uri="{BB962C8B-B14F-4D97-AF65-F5344CB8AC3E}">
        <p14:creationId xmlns:p14="http://schemas.microsoft.com/office/powerpoint/2010/main" val="425923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99536-0A3F-48A9-98B3-8B952357911C}"/>
              </a:ext>
            </a:extLst>
          </p:cNvPr>
          <p:cNvSpPr>
            <a:spLocks noGrp="1"/>
          </p:cNvSpPr>
          <p:nvPr>
            <p:ph type="title"/>
          </p:nvPr>
        </p:nvSpPr>
        <p:spPr/>
        <p:txBody>
          <a:bodyPr/>
          <a:lstStyle/>
          <a:p>
            <a:r>
              <a:rPr lang="en-US" dirty="0"/>
              <a:t>Puzzling Result: Opening Links in New Tab</a:t>
            </a:r>
          </a:p>
        </p:txBody>
      </p:sp>
      <p:sp>
        <p:nvSpPr>
          <p:cNvPr id="3" name="Content Placeholder 2">
            <a:extLst>
              <a:ext uri="{FF2B5EF4-FFF2-40B4-BE49-F238E27FC236}">
                <a16:creationId xmlns:a16="http://schemas.microsoft.com/office/drawing/2014/main" id="{9316D703-B9D4-4498-A818-5C814E124F32}"/>
              </a:ext>
            </a:extLst>
          </p:cNvPr>
          <p:cNvSpPr>
            <a:spLocks noGrp="1"/>
          </p:cNvSpPr>
          <p:nvPr>
            <p:ph idx="1"/>
          </p:nvPr>
        </p:nvSpPr>
        <p:spPr>
          <a:xfrm>
            <a:off x="174944" y="1667433"/>
            <a:ext cx="11674549" cy="5190566"/>
          </a:xfrm>
        </p:spPr>
        <p:txBody>
          <a:bodyPr>
            <a:normAutofit fontScale="92500" lnSpcReduction="10000"/>
          </a:bodyPr>
          <a:lstStyle/>
          <a:p>
            <a:r>
              <a:rPr lang="en-US" dirty="0">
                <a:hlinkClick r:id="rId2"/>
              </a:rPr>
              <a:t>In 2009</a:t>
            </a:r>
            <a:r>
              <a:rPr lang="en-US" dirty="0"/>
              <a:t> paper: opening Hotmail/Outlook.com link in a new tab at MSN showed significant benefits</a:t>
            </a:r>
          </a:p>
          <a:p>
            <a:r>
              <a:rPr lang="en-US"/>
              <a:t>Recent experiment </a:t>
            </a:r>
            <a:r>
              <a:rPr lang="en-US" dirty="0"/>
              <a:t>opened news articles in new tab</a:t>
            </a:r>
          </a:p>
          <a:p>
            <a:r>
              <a:rPr lang="en-US" dirty="0"/>
              <a:t>Surprising result: 8% </a:t>
            </a:r>
            <a:r>
              <a:rPr lang="en-US" b="1" dirty="0"/>
              <a:t>increase</a:t>
            </a:r>
            <a:r>
              <a:rPr lang="en-US" dirty="0"/>
              <a:t> (degradation) in page load time (measured at 75th percentile)</a:t>
            </a:r>
          </a:p>
          <a:p>
            <a:r>
              <a:rPr lang="en-US" dirty="0"/>
              <a:t>Why? Similar to Clickthrough rate issue on prior slide, but less obvious</a:t>
            </a:r>
          </a:p>
          <a:p>
            <a:r>
              <a:rPr lang="en-US" dirty="0"/>
              <a:t>Fewer pages in treatment (8.4M vs. 9.2M)</a:t>
            </a:r>
          </a:p>
          <a:p>
            <a:r>
              <a:rPr lang="en-US" dirty="0"/>
              <a:t>Control: users hit back button to go back</a:t>
            </a:r>
            <a:br>
              <a:rPr lang="en-US" dirty="0"/>
            </a:br>
            <a:r>
              <a:rPr lang="en-US" dirty="0"/>
              <a:t>from news to home page, which refreshes</a:t>
            </a:r>
          </a:p>
          <a:p>
            <a:r>
              <a:rPr lang="en-US" dirty="0"/>
              <a:t>Treatment: there is no back button.  Users kill</a:t>
            </a:r>
            <a:br>
              <a:rPr lang="en-US" dirty="0"/>
            </a:br>
            <a:r>
              <a:rPr lang="en-US" dirty="0"/>
              <a:t>the tab and see the previous tab with home page</a:t>
            </a:r>
          </a:p>
          <a:p>
            <a:r>
              <a:rPr lang="en-US" dirty="0"/>
              <a:t>Reloading the home page is faster than average</a:t>
            </a:r>
            <a:br>
              <a:rPr lang="en-US" dirty="0"/>
            </a:br>
            <a:r>
              <a:rPr lang="en-US" dirty="0"/>
              <a:t>page due to caching effects (e.g., images cached),</a:t>
            </a:r>
            <a:br>
              <a:rPr lang="en-US" dirty="0"/>
            </a:br>
            <a:r>
              <a:rPr lang="en-US" dirty="0"/>
              <a:t>and treatment has fewer of these loads, so</a:t>
            </a:r>
            <a:br>
              <a:rPr lang="en-US" dirty="0"/>
            </a:br>
            <a:r>
              <a:rPr lang="en-US" dirty="0"/>
              <a:t>it looks …slower by metrics (it’s actually faster!)</a:t>
            </a:r>
          </a:p>
        </p:txBody>
      </p:sp>
      <p:sp>
        <p:nvSpPr>
          <p:cNvPr id="4" name="Date Placeholder 3">
            <a:extLst>
              <a:ext uri="{FF2B5EF4-FFF2-40B4-BE49-F238E27FC236}">
                <a16:creationId xmlns:a16="http://schemas.microsoft.com/office/drawing/2014/main" id="{A9199B89-F356-45C1-B1E7-1EAB1A2A8461}"/>
              </a:ext>
            </a:extLst>
          </p:cNvPr>
          <p:cNvSpPr>
            <a:spLocks noGrp="1"/>
          </p:cNvSpPr>
          <p:nvPr>
            <p:ph type="dt" sz="half" idx="10"/>
          </p:nvPr>
        </p:nvSpPr>
        <p:spPr/>
        <p:txBody>
          <a:bodyPr/>
          <a:lstStyle/>
          <a:p>
            <a:r>
              <a:rPr lang="en-US"/>
              <a:t>Ronny Kohavi</a:t>
            </a:r>
            <a:endParaRPr lang="en-US" dirty="0"/>
          </a:p>
        </p:txBody>
      </p:sp>
      <p:sp>
        <p:nvSpPr>
          <p:cNvPr id="5" name="Slide Number Placeholder 4">
            <a:extLst>
              <a:ext uri="{FF2B5EF4-FFF2-40B4-BE49-F238E27FC236}">
                <a16:creationId xmlns:a16="http://schemas.microsoft.com/office/drawing/2014/main" id="{24510270-1F00-4D9A-B34F-6B06563BD3A1}"/>
              </a:ext>
            </a:extLst>
          </p:cNvPr>
          <p:cNvSpPr>
            <a:spLocks noGrp="1"/>
          </p:cNvSpPr>
          <p:nvPr>
            <p:ph type="sldNum" sz="quarter" idx="12"/>
          </p:nvPr>
        </p:nvSpPr>
        <p:spPr/>
        <p:txBody>
          <a:bodyPr/>
          <a:lstStyle/>
          <a:p>
            <a:fld id="{629637A9-119A-49DA-BD12-AAC58B377D80}" type="slidenum">
              <a:rPr lang="en-US" smtClean="0"/>
              <a:pPr/>
              <a:t>6</a:t>
            </a:fld>
            <a:endParaRPr lang="en-US" dirty="0"/>
          </a:p>
        </p:txBody>
      </p:sp>
      <p:pic>
        <p:nvPicPr>
          <p:cNvPr id="6" name="Picture 5">
            <a:extLst>
              <a:ext uri="{FF2B5EF4-FFF2-40B4-BE49-F238E27FC236}">
                <a16:creationId xmlns:a16="http://schemas.microsoft.com/office/drawing/2014/main" id="{B2596D4F-23C1-458A-8552-B354D4C1388B}"/>
              </a:ext>
            </a:extLst>
          </p:cNvPr>
          <p:cNvPicPr>
            <a:picLocks noChangeAspect="1"/>
          </p:cNvPicPr>
          <p:nvPr/>
        </p:nvPicPr>
        <p:blipFill>
          <a:blip r:embed="rId3"/>
          <a:stretch>
            <a:fillRect/>
          </a:stretch>
        </p:blipFill>
        <p:spPr>
          <a:xfrm>
            <a:off x="6204260" y="3742660"/>
            <a:ext cx="5987739" cy="3115339"/>
          </a:xfrm>
          <a:prstGeom prst="rect">
            <a:avLst/>
          </a:prstGeom>
        </p:spPr>
      </p:pic>
    </p:spTree>
    <p:extLst>
      <p:ext uri="{BB962C8B-B14F-4D97-AF65-F5344CB8AC3E}">
        <p14:creationId xmlns:p14="http://schemas.microsoft.com/office/powerpoint/2010/main" val="328354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636C6-F859-4532-A7C4-5C7DB59CBBC9}"/>
              </a:ext>
            </a:extLst>
          </p:cNvPr>
          <p:cNvSpPr>
            <a:spLocks noGrp="1"/>
          </p:cNvSpPr>
          <p:nvPr>
            <p:ph type="title"/>
          </p:nvPr>
        </p:nvSpPr>
        <p:spPr/>
        <p:txBody>
          <a:bodyPr/>
          <a:lstStyle/>
          <a:p>
            <a:r>
              <a:rPr lang="en-US" dirty="0"/>
              <a:t>Pitfall #2: Heterogenous Treatment Effects</a:t>
            </a:r>
          </a:p>
        </p:txBody>
      </p:sp>
      <p:sp>
        <p:nvSpPr>
          <p:cNvPr id="3" name="Content Placeholder 2">
            <a:extLst>
              <a:ext uri="{FF2B5EF4-FFF2-40B4-BE49-F238E27FC236}">
                <a16:creationId xmlns:a16="http://schemas.microsoft.com/office/drawing/2014/main" id="{77824C88-44E9-469D-91B3-3DEAA2098939}"/>
              </a:ext>
            </a:extLst>
          </p:cNvPr>
          <p:cNvSpPr>
            <a:spLocks noGrp="1"/>
          </p:cNvSpPr>
          <p:nvPr>
            <p:ph idx="1"/>
          </p:nvPr>
        </p:nvSpPr>
        <p:spPr/>
        <p:txBody>
          <a:bodyPr/>
          <a:lstStyle/>
          <a:p>
            <a:r>
              <a:rPr lang="en-US" dirty="0"/>
              <a:t>The hot topic in last year’s CODE, many speakers (including me) mentioned that this is important and we’ve implemented algorithms to detect these</a:t>
            </a:r>
          </a:p>
          <a:p>
            <a:r>
              <a:rPr lang="en-US" dirty="0"/>
              <a:t>Puzzling experiment</a:t>
            </a:r>
          </a:p>
          <a:p>
            <a:pPr lvl="1"/>
            <a:r>
              <a:rPr lang="en-US" dirty="0"/>
              <a:t>Two segments showed a stat-sig, positive, treatment effect to sessions/user.</a:t>
            </a:r>
            <a:br>
              <a:rPr lang="en-US" dirty="0"/>
            </a:br>
            <a:r>
              <a:rPr lang="en-US" dirty="0"/>
              <a:t>A huge cause for celebration, as such movements are very rare.</a:t>
            </a:r>
          </a:p>
          <a:p>
            <a:pPr lvl="1"/>
            <a:r>
              <a:rPr lang="en-US" dirty="0"/>
              <a:t>These were complementary segments: mutually exclusive and exhaustive,</a:t>
            </a:r>
            <a:br>
              <a:rPr lang="en-US" dirty="0"/>
            </a:br>
            <a:r>
              <a:rPr lang="en-US" dirty="0"/>
              <a:t>and the treatment helped users in both segments.  Wow!</a:t>
            </a:r>
          </a:p>
          <a:p>
            <a:pPr lvl="1"/>
            <a:r>
              <a:rPr lang="en-US" dirty="0"/>
              <a:t>But… the overall average treatment effect for sessions/user was basically zero: far from stat-sig</a:t>
            </a:r>
          </a:p>
          <a:p>
            <a:r>
              <a:rPr lang="en-US" dirty="0"/>
              <a:t>What’s going on?  </a:t>
            </a:r>
          </a:p>
        </p:txBody>
      </p:sp>
      <p:sp>
        <p:nvSpPr>
          <p:cNvPr id="4" name="Date Placeholder 3">
            <a:extLst>
              <a:ext uri="{FF2B5EF4-FFF2-40B4-BE49-F238E27FC236}">
                <a16:creationId xmlns:a16="http://schemas.microsoft.com/office/drawing/2014/main" id="{F7652F0F-D26B-4959-B67B-3800C30EA901}"/>
              </a:ext>
            </a:extLst>
          </p:cNvPr>
          <p:cNvSpPr>
            <a:spLocks noGrp="1"/>
          </p:cNvSpPr>
          <p:nvPr>
            <p:ph type="dt" sz="half" idx="10"/>
          </p:nvPr>
        </p:nvSpPr>
        <p:spPr/>
        <p:txBody>
          <a:bodyPr/>
          <a:lstStyle/>
          <a:p>
            <a:r>
              <a:rPr lang="en-US"/>
              <a:t>Ronny Kohavi</a:t>
            </a:r>
            <a:endParaRPr lang="en-US" dirty="0"/>
          </a:p>
        </p:txBody>
      </p:sp>
      <p:sp>
        <p:nvSpPr>
          <p:cNvPr id="5" name="Slide Number Placeholder 4">
            <a:extLst>
              <a:ext uri="{FF2B5EF4-FFF2-40B4-BE49-F238E27FC236}">
                <a16:creationId xmlns:a16="http://schemas.microsoft.com/office/drawing/2014/main" id="{AA62DB3F-8EC6-4B28-AA2A-A6FF8C0D3BE8}"/>
              </a:ext>
            </a:extLst>
          </p:cNvPr>
          <p:cNvSpPr>
            <a:spLocks noGrp="1"/>
          </p:cNvSpPr>
          <p:nvPr>
            <p:ph type="sldNum" sz="quarter" idx="12"/>
          </p:nvPr>
        </p:nvSpPr>
        <p:spPr/>
        <p:txBody>
          <a:bodyPr/>
          <a:lstStyle/>
          <a:p>
            <a:fld id="{629637A9-119A-49DA-BD12-AAC58B377D80}" type="slidenum">
              <a:rPr lang="en-US" smtClean="0"/>
              <a:pPr/>
              <a:t>7</a:t>
            </a:fld>
            <a:endParaRPr lang="en-US" dirty="0"/>
          </a:p>
        </p:txBody>
      </p:sp>
    </p:spTree>
    <p:extLst>
      <p:ext uri="{BB962C8B-B14F-4D97-AF65-F5344CB8AC3E}">
        <p14:creationId xmlns:p14="http://schemas.microsoft.com/office/powerpoint/2010/main" val="86544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1CA53-7398-409E-AF6D-77424CA594C2}"/>
              </a:ext>
            </a:extLst>
          </p:cNvPr>
          <p:cNvSpPr>
            <a:spLocks noGrp="1"/>
          </p:cNvSpPr>
          <p:nvPr>
            <p:ph type="title"/>
          </p:nvPr>
        </p:nvSpPr>
        <p:spPr/>
        <p:txBody>
          <a:bodyPr/>
          <a:lstStyle/>
          <a:p>
            <a:r>
              <a:rPr lang="en-US" dirty="0"/>
              <a:t>Pitfall #1</a:t>
            </a:r>
          </a:p>
        </p:txBody>
      </p:sp>
      <p:sp>
        <p:nvSpPr>
          <p:cNvPr id="3" name="Content Placeholder 2">
            <a:extLst>
              <a:ext uri="{FF2B5EF4-FFF2-40B4-BE49-F238E27FC236}">
                <a16:creationId xmlns:a16="http://schemas.microsoft.com/office/drawing/2014/main" id="{650FCFBE-ED49-4147-BB91-8B9C008C6F40}"/>
              </a:ext>
            </a:extLst>
          </p:cNvPr>
          <p:cNvSpPr>
            <a:spLocks noGrp="1"/>
          </p:cNvSpPr>
          <p:nvPr>
            <p:ph idx="1"/>
          </p:nvPr>
        </p:nvSpPr>
        <p:spPr>
          <a:xfrm>
            <a:off x="622169" y="1667434"/>
            <a:ext cx="11227324" cy="4596732"/>
          </a:xfrm>
        </p:spPr>
        <p:txBody>
          <a:bodyPr>
            <a:normAutofit/>
          </a:bodyPr>
          <a:lstStyle/>
          <a:p>
            <a:r>
              <a:rPr lang="en-US" dirty="0"/>
              <a:t>Famous story (hypothetical, no political motives):</a:t>
            </a:r>
            <a:br>
              <a:rPr lang="en-US" dirty="0"/>
            </a:br>
            <a:r>
              <a:rPr lang="en-US" dirty="0"/>
              <a:t>When President X ended his presidency and went from Washington DC back to his home state, the average IQ in both DC and his home state went up</a:t>
            </a:r>
          </a:p>
          <a:p>
            <a:r>
              <a:rPr lang="en-US" dirty="0"/>
              <a:t>Nothing wrong here.  It’s definitely possible.  Variant of Simpson’s paradox.</a:t>
            </a:r>
            <a:br>
              <a:rPr lang="en-US" dirty="0"/>
            </a:br>
            <a:r>
              <a:rPr lang="en-US" dirty="0"/>
              <a:t>His IQ has to be lower than the average in DC, and higher than in his home state.</a:t>
            </a:r>
          </a:p>
          <a:p>
            <a:pPr lvl="1"/>
            <a:r>
              <a:rPr lang="en-US" dirty="0"/>
              <a:t>Remove a below-average-IQ person in DC, and the average goes up.</a:t>
            </a:r>
          </a:p>
          <a:p>
            <a:pPr lvl="1"/>
            <a:r>
              <a:rPr lang="en-US" dirty="0"/>
              <a:t>Add an above-average-IQ person to the home-state, and it also goes up</a:t>
            </a:r>
          </a:p>
          <a:p>
            <a:r>
              <a:rPr lang="en-US" dirty="0"/>
              <a:t>In our experiment, users shifted from one segment to another</a:t>
            </a:r>
          </a:p>
          <a:p>
            <a:r>
              <a:rPr lang="en-US" dirty="0"/>
              <a:t>Prevention: don’t allow segments that could be impacted by treatment</a:t>
            </a:r>
            <a:br>
              <a:rPr lang="en-US" dirty="0"/>
            </a:br>
            <a:r>
              <a:rPr lang="en-US" dirty="0"/>
              <a:t>(too restrictive for us)</a:t>
            </a:r>
          </a:p>
          <a:p>
            <a:r>
              <a:rPr lang="en-US" dirty="0"/>
              <a:t>Detection: alert if there is a ratio mismatch </a:t>
            </a:r>
          </a:p>
        </p:txBody>
      </p:sp>
      <p:sp>
        <p:nvSpPr>
          <p:cNvPr id="4" name="Date Placeholder 3">
            <a:extLst>
              <a:ext uri="{FF2B5EF4-FFF2-40B4-BE49-F238E27FC236}">
                <a16:creationId xmlns:a16="http://schemas.microsoft.com/office/drawing/2014/main" id="{8D899D32-A98D-4B8A-A286-ACFB30F2628B}"/>
              </a:ext>
            </a:extLst>
          </p:cNvPr>
          <p:cNvSpPr>
            <a:spLocks noGrp="1"/>
          </p:cNvSpPr>
          <p:nvPr>
            <p:ph type="dt" sz="half" idx="10"/>
          </p:nvPr>
        </p:nvSpPr>
        <p:spPr/>
        <p:txBody>
          <a:bodyPr/>
          <a:lstStyle/>
          <a:p>
            <a:r>
              <a:rPr lang="en-US"/>
              <a:t>Ronny Kohavi</a:t>
            </a:r>
            <a:endParaRPr lang="en-US" dirty="0"/>
          </a:p>
        </p:txBody>
      </p:sp>
      <p:sp>
        <p:nvSpPr>
          <p:cNvPr id="5" name="Slide Number Placeholder 4">
            <a:extLst>
              <a:ext uri="{FF2B5EF4-FFF2-40B4-BE49-F238E27FC236}">
                <a16:creationId xmlns:a16="http://schemas.microsoft.com/office/drawing/2014/main" id="{21B73805-DF5D-437B-8E89-3A36AD3B63B1}"/>
              </a:ext>
            </a:extLst>
          </p:cNvPr>
          <p:cNvSpPr>
            <a:spLocks noGrp="1"/>
          </p:cNvSpPr>
          <p:nvPr>
            <p:ph type="sldNum" sz="quarter" idx="12"/>
          </p:nvPr>
        </p:nvSpPr>
        <p:spPr/>
        <p:txBody>
          <a:bodyPr/>
          <a:lstStyle/>
          <a:p>
            <a:fld id="{629637A9-119A-49DA-BD12-AAC58B377D80}" type="slidenum">
              <a:rPr lang="en-US" smtClean="0"/>
              <a:pPr/>
              <a:t>8</a:t>
            </a:fld>
            <a:endParaRPr lang="en-US" dirty="0"/>
          </a:p>
        </p:txBody>
      </p:sp>
      <p:grpSp>
        <p:nvGrpSpPr>
          <p:cNvPr id="17" name="Group 16">
            <a:extLst>
              <a:ext uri="{FF2B5EF4-FFF2-40B4-BE49-F238E27FC236}">
                <a16:creationId xmlns:a16="http://schemas.microsoft.com/office/drawing/2014/main" id="{2664B723-32F3-43EF-AE4F-626C68E3E59D}"/>
              </a:ext>
            </a:extLst>
          </p:cNvPr>
          <p:cNvGrpSpPr/>
          <p:nvPr/>
        </p:nvGrpSpPr>
        <p:grpSpPr>
          <a:xfrm>
            <a:off x="10370572" y="3699918"/>
            <a:ext cx="1683821" cy="1564497"/>
            <a:chOff x="10370572" y="3699918"/>
            <a:chExt cx="1683821" cy="1564497"/>
          </a:xfrm>
        </p:grpSpPr>
        <p:grpSp>
          <p:nvGrpSpPr>
            <p:cNvPr id="32" name="Group 31">
              <a:extLst>
                <a:ext uri="{FF2B5EF4-FFF2-40B4-BE49-F238E27FC236}">
                  <a16:creationId xmlns:a16="http://schemas.microsoft.com/office/drawing/2014/main" id="{68B2A585-474A-412C-B792-DD64649AFFC1}"/>
                </a:ext>
              </a:extLst>
            </p:cNvPr>
            <p:cNvGrpSpPr/>
            <p:nvPr/>
          </p:nvGrpSpPr>
          <p:grpSpPr>
            <a:xfrm>
              <a:off x="10370572" y="3699918"/>
              <a:ext cx="1683821" cy="1564497"/>
              <a:chOff x="10370572" y="3699918"/>
              <a:chExt cx="1683821" cy="1564497"/>
            </a:xfrm>
          </p:grpSpPr>
          <p:grpSp>
            <p:nvGrpSpPr>
              <p:cNvPr id="29" name="Group 28">
                <a:extLst>
                  <a:ext uri="{FF2B5EF4-FFF2-40B4-BE49-F238E27FC236}">
                    <a16:creationId xmlns:a16="http://schemas.microsoft.com/office/drawing/2014/main" id="{194BFD43-45B2-4697-ABD6-C5BC21EA596D}"/>
                  </a:ext>
                </a:extLst>
              </p:cNvPr>
              <p:cNvGrpSpPr/>
              <p:nvPr/>
            </p:nvGrpSpPr>
            <p:grpSpPr>
              <a:xfrm>
                <a:off x="10370572" y="3699918"/>
                <a:ext cx="1683821" cy="1564497"/>
                <a:chOff x="9952723" y="4067780"/>
                <a:chExt cx="1683821" cy="1564497"/>
              </a:xfrm>
            </p:grpSpPr>
            <p:grpSp>
              <p:nvGrpSpPr>
                <p:cNvPr id="28" name="Group 27">
                  <a:extLst>
                    <a:ext uri="{FF2B5EF4-FFF2-40B4-BE49-F238E27FC236}">
                      <a16:creationId xmlns:a16="http://schemas.microsoft.com/office/drawing/2014/main" id="{95EA1FD1-EF06-4988-9B1D-894D57E0D92E}"/>
                    </a:ext>
                  </a:extLst>
                </p:cNvPr>
                <p:cNvGrpSpPr/>
                <p:nvPr/>
              </p:nvGrpSpPr>
              <p:grpSpPr>
                <a:xfrm>
                  <a:off x="9952723" y="4067780"/>
                  <a:ext cx="1683821" cy="1564497"/>
                  <a:chOff x="9354207" y="3626069"/>
                  <a:chExt cx="1683821" cy="1564497"/>
                </a:xfrm>
              </p:grpSpPr>
              <p:sp>
                <p:nvSpPr>
                  <p:cNvPr id="6" name="Rectangle 5">
                    <a:extLst>
                      <a:ext uri="{FF2B5EF4-FFF2-40B4-BE49-F238E27FC236}">
                        <a16:creationId xmlns:a16="http://schemas.microsoft.com/office/drawing/2014/main" id="{56B54164-35DA-44CA-9D24-1D3C5FD06B18}"/>
                      </a:ext>
                    </a:extLst>
                  </p:cNvPr>
                  <p:cNvSpPr/>
                  <p:nvPr/>
                </p:nvSpPr>
                <p:spPr>
                  <a:xfrm>
                    <a:off x="9354207" y="3626069"/>
                    <a:ext cx="704193" cy="129277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D929640-E410-4BCE-985E-46981932E295}"/>
                      </a:ext>
                    </a:extLst>
                  </p:cNvPr>
                  <p:cNvSpPr/>
                  <p:nvPr/>
                </p:nvSpPr>
                <p:spPr>
                  <a:xfrm>
                    <a:off x="10333835" y="3897794"/>
                    <a:ext cx="704193" cy="129277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4248C9A-6367-4209-B987-2D0D5B1FEFCF}"/>
                      </a:ext>
                    </a:extLst>
                  </p:cNvPr>
                  <p:cNvCxnSpPr/>
                  <p:nvPr/>
                </p:nvCxnSpPr>
                <p:spPr>
                  <a:xfrm>
                    <a:off x="10344345" y="4528414"/>
                    <a:ext cx="693683" cy="0"/>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807E3D9-AEB8-4A50-8FD1-CB468A7AA361}"/>
                      </a:ext>
                    </a:extLst>
                  </p:cNvPr>
                  <p:cNvCxnSpPr/>
                  <p:nvPr/>
                </p:nvCxnSpPr>
                <p:spPr>
                  <a:xfrm>
                    <a:off x="9806152" y="4288221"/>
                    <a:ext cx="914400" cy="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8" name="Straight Connector 7">
                  <a:extLst>
                    <a:ext uri="{FF2B5EF4-FFF2-40B4-BE49-F238E27FC236}">
                      <a16:creationId xmlns:a16="http://schemas.microsoft.com/office/drawing/2014/main" id="{126D3C26-B435-4FEA-A2C2-A11779992DC8}"/>
                    </a:ext>
                  </a:extLst>
                </p:cNvPr>
                <p:cNvCxnSpPr/>
                <p:nvPr/>
              </p:nvCxnSpPr>
              <p:spPr>
                <a:xfrm>
                  <a:off x="9952723" y="4591751"/>
                  <a:ext cx="693683" cy="0"/>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1F3F491B-30C9-4B28-BE9E-58EDEF229B73}"/>
                  </a:ext>
                </a:extLst>
              </p:cNvPr>
              <p:cNvSpPr/>
              <p:nvPr/>
            </p:nvSpPr>
            <p:spPr>
              <a:xfrm>
                <a:off x="10514734" y="4267476"/>
                <a:ext cx="195207" cy="15765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817AF085-18C6-4663-BF73-338C483ED5D8}"/>
                  </a:ext>
                </a:extLst>
              </p:cNvPr>
              <p:cNvSpPr/>
              <p:nvPr/>
            </p:nvSpPr>
            <p:spPr>
              <a:xfrm>
                <a:off x="11751889" y="4295634"/>
                <a:ext cx="195207" cy="15765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 name="Straight Arrow Connector 8">
              <a:extLst>
                <a:ext uri="{FF2B5EF4-FFF2-40B4-BE49-F238E27FC236}">
                  <a16:creationId xmlns:a16="http://schemas.microsoft.com/office/drawing/2014/main" id="{6FAB8AFE-AA34-44DF-9211-A449081D2A95}"/>
                </a:ext>
              </a:extLst>
            </p:cNvPr>
            <p:cNvCxnSpPr>
              <a:cxnSpLocks/>
            </p:cNvCxnSpPr>
            <p:nvPr/>
          </p:nvCxnSpPr>
          <p:spPr>
            <a:xfrm flipV="1">
              <a:off x="10709941" y="4040622"/>
              <a:ext cx="0" cy="183268"/>
            </a:xfrm>
            <a:prstGeom prst="straightConnector1">
              <a:avLst/>
            </a:prstGeom>
            <a:ln w="444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52A5AD8-EF5B-4F6C-8DC5-35AB434C92C2}"/>
                </a:ext>
              </a:extLst>
            </p:cNvPr>
            <p:cNvCxnSpPr>
              <a:cxnSpLocks/>
            </p:cNvCxnSpPr>
            <p:nvPr/>
          </p:nvCxnSpPr>
          <p:spPr>
            <a:xfrm flipV="1">
              <a:off x="11736917" y="4425131"/>
              <a:ext cx="0" cy="177132"/>
            </a:xfrm>
            <a:prstGeom prst="straightConnector1">
              <a:avLst/>
            </a:prstGeom>
            <a:ln w="4445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3610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BE50B-3A17-4A84-9184-653C2EAAA967}"/>
              </a:ext>
            </a:extLst>
          </p:cNvPr>
          <p:cNvSpPr>
            <a:spLocks noGrp="1"/>
          </p:cNvSpPr>
          <p:nvPr>
            <p:ph type="title"/>
          </p:nvPr>
        </p:nvSpPr>
        <p:spPr/>
        <p:txBody>
          <a:bodyPr/>
          <a:lstStyle/>
          <a:p>
            <a:r>
              <a:rPr lang="en-US" dirty="0"/>
              <a:t>The App Store Rating Trick</a:t>
            </a:r>
          </a:p>
        </p:txBody>
      </p:sp>
      <p:sp>
        <p:nvSpPr>
          <p:cNvPr id="3" name="Content Placeholder 2">
            <a:extLst>
              <a:ext uri="{FF2B5EF4-FFF2-40B4-BE49-F238E27FC236}">
                <a16:creationId xmlns:a16="http://schemas.microsoft.com/office/drawing/2014/main" id="{BF1E02EA-874C-4750-9C3B-255C60FAFDEF}"/>
              </a:ext>
            </a:extLst>
          </p:cNvPr>
          <p:cNvSpPr>
            <a:spLocks noGrp="1"/>
          </p:cNvSpPr>
          <p:nvPr>
            <p:ph idx="1"/>
          </p:nvPr>
        </p:nvSpPr>
        <p:spPr>
          <a:xfrm>
            <a:off x="622169" y="1667434"/>
            <a:ext cx="7176507" cy="3987131"/>
          </a:xfrm>
        </p:spPr>
        <p:txBody>
          <a:bodyPr>
            <a:normAutofit fontScale="92500" lnSpcReduction="10000"/>
          </a:bodyPr>
          <a:lstStyle/>
          <a:p>
            <a:r>
              <a:rPr lang="en-US" dirty="0"/>
              <a:t>A variant of this is now commonly used by mobile apps to improve their app-store rating</a:t>
            </a:r>
          </a:p>
          <a:p>
            <a:r>
              <a:rPr lang="en-US" dirty="0"/>
              <a:t>Think of three segments</a:t>
            </a:r>
          </a:p>
          <a:p>
            <a:pPr marL="658368" lvl="1" indent="-457200">
              <a:buFont typeface="+mj-lt"/>
              <a:buAutoNum type="arabicPeriod"/>
            </a:pPr>
            <a:r>
              <a:rPr lang="en-US" dirty="0"/>
              <a:t>Users that rate the app high (4-5 stars)</a:t>
            </a:r>
          </a:p>
          <a:p>
            <a:pPr marL="658368" lvl="1" indent="-457200">
              <a:buFont typeface="+mj-lt"/>
              <a:buAutoNum type="arabicPeriod"/>
            </a:pPr>
            <a:r>
              <a:rPr lang="en-US" dirty="0"/>
              <a:t>Users that rate the app low (1-3 stars)</a:t>
            </a:r>
          </a:p>
          <a:p>
            <a:pPr marL="658368" lvl="1" indent="-457200">
              <a:buFont typeface="+mj-lt"/>
              <a:buAutoNum type="arabicPeriod"/>
            </a:pPr>
            <a:r>
              <a:rPr lang="en-US" dirty="0"/>
              <a:t>Users that don’t rate the app</a:t>
            </a:r>
          </a:p>
          <a:p>
            <a:r>
              <a:rPr lang="en-US" dirty="0"/>
              <a:t>What if instead of improving the product (really hard),</a:t>
            </a:r>
            <a:br>
              <a:rPr lang="en-US" dirty="0"/>
            </a:br>
            <a:r>
              <a:rPr lang="en-US" dirty="0"/>
              <a:t>you could just shift users from #2 to #3?</a:t>
            </a:r>
          </a:p>
          <a:p>
            <a:r>
              <a:rPr lang="en-US" dirty="0"/>
              <a:t>It turns out it’s pretty easy. </a:t>
            </a:r>
            <a:br>
              <a:rPr lang="en-US" dirty="0"/>
            </a:br>
            <a:r>
              <a:rPr lang="en-US" dirty="0"/>
              <a:t>Ask a question that correlates with high rating, </a:t>
            </a:r>
            <a:br>
              <a:rPr lang="en-US" dirty="0"/>
            </a:br>
            <a:r>
              <a:rPr lang="en-US" dirty="0"/>
              <a:t>such as “Enjoying &lt;product&gt;?” </a:t>
            </a:r>
          </a:p>
          <a:p>
            <a:endParaRPr lang="en-US" dirty="0"/>
          </a:p>
        </p:txBody>
      </p:sp>
      <p:sp>
        <p:nvSpPr>
          <p:cNvPr id="4" name="Date Placeholder 3">
            <a:extLst>
              <a:ext uri="{FF2B5EF4-FFF2-40B4-BE49-F238E27FC236}">
                <a16:creationId xmlns:a16="http://schemas.microsoft.com/office/drawing/2014/main" id="{8D8A41CB-EDF0-456F-B8C1-79485AC08AB7}"/>
              </a:ext>
            </a:extLst>
          </p:cNvPr>
          <p:cNvSpPr>
            <a:spLocks noGrp="1"/>
          </p:cNvSpPr>
          <p:nvPr>
            <p:ph type="dt" sz="half" idx="10"/>
          </p:nvPr>
        </p:nvSpPr>
        <p:spPr/>
        <p:txBody>
          <a:bodyPr/>
          <a:lstStyle/>
          <a:p>
            <a:r>
              <a:rPr lang="en-US"/>
              <a:t>Ronny Kohavi</a:t>
            </a:r>
            <a:endParaRPr lang="en-US" dirty="0"/>
          </a:p>
        </p:txBody>
      </p:sp>
      <p:sp>
        <p:nvSpPr>
          <p:cNvPr id="5" name="Slide Number Placeholder 4">
            <a:extLst>
              <a:ext uri="{FF2B5EF4-FFF2-40B4-BE49-F238E27FC236}">
                <a16:creationId xmlns:a16="http://schemas.microsoft.com/office/drawing/2014/main" id="{56427E23-5673-4B0E-9E8E-9F7D225E1883}"/>
              </a:ext>
            </a:extLst>
          </p:cNvPr>
          <p:cNvSpPr>
            <a:spLocks noGrp="1"/>
          </p:cNvSpPr>
          <p:nvPr>
            <p:ph type="sldNum" sz="quarter" idx="12"/>
          </p:nvPr>
        </p:nvSpPr>
        <p:spPr/>
        <p:txBody>
          <a:bodyPr/>
          <a:lstStyle/>
          <a:p>
            <a:fld id="{629637A9-119A-49DA-BD12-AAC58B377D80}" type="slidenum">
              <a:rPr lang="en-US" smtClean="0"/>
              <a:pPr/>
              <a:t>9</a:t>
            </a:fld>
            <a:endParaRPr lang="en-US" dirty="0"/>
          </a:p>
        </p:txBody>
      </p:sp>
      <p:grpSp>
        <p:nvGrpSpPr>
          <p:cNvPr id="16" name="Group 15">
            <a:extLst>
              <a:ext uri="{FF2B5EF4-FFF2-40B4-BE49-F238E27FC236}">
                <a16:creationId xmlns:a16="http://schemas.microsoft.com/office/drawing/2014/main" id="{382D997F-4119-4465-8FE2-752EE443B250}"/>
              </a:ext>
            </a:extLst>
          </p:cNvPr>
          <p:cNvGrpSpPr/>
          <p:nvPr/>
        </p:nvGrpSpPr>
        <p:grpSpPr>
          <a:xfrm>
            <a:off x="4856178" y="3287110"/>
            <a:ext cx="483476" cy="286408"/>
            <a:chOff x="4876800" y="3145220"/>
            <a:chExt cx="483476" cy="286408"/>
          </a:xfrm>
        </p:grpSpPr>
        <p:cxnSp>
          <p:nvCxnSpPr>
            <p:cNvPr id="13" name="Straight Connector 12">
              <a:extLst>
                <a:ext uri="{FF2B5EF4-FFF2-40B4-BE49-F238E27FC236}">
                  <a16:creationId xmlns:a16="http://schemas.microsoft.com/office/drawing/2014/main" id="{DA21D030-6D91-4F2F-ACAD-C55E10AC2A16}"/>
                </a:ext>
              </a:extLst>
            </p:cNvPr>
            <p:cNvCxnSpPr/>
            <p:nvPr/>
          </p:nvCxnSpPr>
          <p:spPr>
            <a:xfrm>
              <a:off x="5360276" y="3145220"/>
              <a:ext cx="0" cy="283780"/>
            </a:xfrm>
            <a:prstGeom prst="line">
              <a:avLst/>
            </a:prstGeom>
            <a:ln w="539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D49E771-00EA-4430-8DA0-30A672CE1C41}"/>
                </a:ext>
              </a:extLst>
            </p:cNvPr>
            <p:cNvCxnSpPr/>
            <p:nvPr/>
          </p:nvCxnSpPr>
          <p:spPr>
            <a:xfrm flipH="1">
              <a:off x="4876800" y="3431628"/>
              <a:ext cx="483476" cy="0"/>
            </a:xfrm>
            <a:prstGeom prst="straightConnector1">
              <a:avLst/>
            </a:prstGeom>
            <a:ln w="53975">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pic>
        <p:nvPicPr>
          <p:cNvPr id="1026" name="Picture 1" descr="cid:image001.png@01D33C47.FB1C5940">
            <a:extLst>
              <a:ext uri="{FF2B5EF4-FFF2-40B4-BE49-F238E27FC236}">
                <a16:creationId xmlns:a16="http://schemas.microsoft.com/office/drawing/2014/main" id="{406F1E5D-3584-44A9-AE24-2C9F0A6B98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9756" y="3287110"/>
            <a:ext cx="5082244" cy="358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741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fade">
                                      <p:cBhvr>
                                        <p:cTn id="2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14302</TotalTime>
  <Words>715</Words>
  <Application>Microsoft Office PowerPoint</Application>
  <PresentationFormat>Widescreen</PresentationFormat>
  <Paragraphs>164</Paragraphs>
  <Slides>15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Calibri Light</vt:lpstr>
      <vt:lpstr>Cambria Math</vt:lpstr>
      <vt:lpstr>Courier New</vt:lpstr>
      <vt:lpstr>Wingdings</vt:lpstr>
      <vt:lpstr>Retrospect</vt:lpstr>
      <vt:lpstr>  Metric Pitfalls in Online Controlled Experiments  Slides at https://bit.ly/CODE2017Kohavi  </vt:lpstr>
      <vt:lpstr>About the Team</vt:lpstr>
      <vt:lpstr>Background: Session Metrics for Bing</vt:lpstr>
      <vt:lpstr>Key Insight: Sessions are Critical</vt:lpstr>
      <vt:lpstr>Pitfall #1 (a trivial observation really)</vt:lpstr>
      <vt:lpstr>Puzzling Result: Opening Links in New Tab</vt:lpstr>
      <vt:lpstr>Pitfall #2: Heterogenous Treatment Effects</vt:lpstr>
      <vt:lpstr>Pitfall #1</vt:lpstr>
      <vt:lpstr>The App Store Rating Trick</vt:lpstr>
      <vt:lpstr>Pitfall #3: Ignoring Twyman’s Law</vt:lpstr>
      <vt:lpstr>Pitfall #3 (continued)</vt:lpstr>
      <vt:lpstr>Summary</vt:lpstr>
      <vt:lpstr>Appendix</vt:lpstr>
      <vt:lpstr>Background: Observations to Metrics</vt:lpstr>
      <vt:lpstr>Double Aggregation to User Level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Ronny Kohavi (EXP)</dc:creator>
  <cp:lastModifiedBy>Ronny Kohavi (EXP)</cp:lastModifiedBy>
  <cp:revision>262</cp:revision>
  <dcterms:created xsi:type="dcterms:W3CDTF">2014-02-11T00:22:00Z</dcterms:created>
  <dcterms:modified xsi:type="dcterms:W3CDTF">2017-10-27T02:51:16Z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Ref">
    <vt:lpwstr>https://api.informationprotection.azure.com/api/72f988bf-86f1-41af-91ab-2d7cd011db47</vt:lpwstr>
  </property>
  <property fmtid="{D5CDD505-2E9C-101B-9397-08002B2CF9AE}" pid="5" name="MSIP_Label_f42aa342-8706-4288-bd11-ebb85995028c_Owner">
    <vt:lpwstr>ronnyk@microsoft.com</vt:lpwstr>
  </property>
  <property fmtid="{D5CDD505-2E9C-101B-9397-08002B2CF9AE}" pid="6" name="MSIP_Label_f42aa342-8706-4288-bd11-ebb85995028c_SetDate">
    <vt:lpwstr>2017-10-10T07:59:11.0550343-07:00</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