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2" r:id="rId3"/>
    <p:sldId id="257" r:id="rId4"/>
    <p:sldId id="321" r:id="rId5"/>
    <p:sldId id="316" r:id="rId6"/>
    <p:sldId id="284" r:id="rId7"/>
    <p:sldId id="285" r:id="rId8"/>
    <p:sldId id="281" r:id="rId9"/>
    <p:sldId id="259" r:id="rId10"/>
    <p:sldId id="312" r:id="rId11"/>
    <p:sldId id="318" r:id="rId12"/>
    <p:sldId id="286" r:id="rId13"/>
    <p:sldId id="323" r:id="rId14"/>
    <p:sldId id="324" r:id="rId15"/>
    <p:sldId id="319" r:id="rId16"/>
    <p:sldId id="264" r:id="rId17"/>
    <p:sldId id="301" r:id="rId18"/>
    <p:sldId id="325" r:id="rId19"/>
    <p:sldId id="304" r:id="rId20"/>
    <p:sldId id="305" r:id="rId21"/>
    <p:sldId id="293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94670" autoAdjust="0"/>
  </p:normalViewPr>
  <p:slideViewPr>
    <p:cSldViewPr>
      <p:cViewPr varScale="1">
        <p:scale>
          <a:sx n="109" d="100"/>
          <a:sy n="109" d="100"/>
        </p:scale>
        <p:origin x="16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8BDC7FA-8D43-4CF6-96A6-3083E30580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98BC0416-B30A-4AD2-8AB3-BC9744B1498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4BA344F5-47BB-4A63-8FB9-651D0CB94A5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130C89FF-DE74-4561-8D24-74E1B58AA4C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EB250E7-D3D3-4B4E-A99A-4536B03C78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E4E3CE-7A88-4714-A5B6-286AF4F1FA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F64A2D-50AB-48FC-AF59-2A8FA9E40B3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/>
              </a:defRPr>
            </a:lvl1pPr>
          </a:lstStyle>
          <a:p>
            <a:pPr>
              <a:defRPr/>
            </a:pPr>
            <a:fld id="{220EFFA6-5323-4780-AC6D-DBBF9AE9D785}" type="datetimeFigureOut">
              <a:rPr lang="en-US"/>
              <a:pPr>
                <a:defRPr/>
              </a:pPr>
              <a:t>5/6/2019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687A587-6D85-40AB-AA67-AF32EF8E5D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48AC2C-522C-41C2-A61B-863C0ADA1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F3FD3-AC32-40D4-9F72-4048B4E6CD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E8225-0318-4AF6-8BF1-7CAFBACA3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FECBA2-C81F-42B9-B6A8-5463AE75A1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ECBA2-C81F-42B9-B6A8-5463AE75A1A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05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4FEA19-96CE-4074-AE82-F21C2B219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D5A8FC-F082-4649-AA8F-5C0BF1DEBB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3B4128-42E9-47CD-9B4F-804CB9D72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C6FC96-31C6-40C3-B316-743E4242D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84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83554B-40AB-48DC-9048-24BC75F0C5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E993F6-7F72-4C84-A328-B83462F9D1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7EE916-3E2B-451A-BF34-0FA9276FB4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0BFF43-5909-4187-A7F9-D0BFD4D55F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03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F31C9E-A011-4C57-8827-EC8BE2D68E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9C0A72-5138-4518-B3FE-243589CF90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61CF78-AF38-4988-94E3-6470403896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4E06A-00FB-482F-8D90-8D6F9C32F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27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2127B2-612C-4901-8577-9D565966C2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7B19C4-F4A3-4124-81BC-8AF415C8C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39B91A-1E0D-4866-8966-BE3750F942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7C984-D8C5-4D5C-8350-31110EC4E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564171-C886-4606-AB22-EE00A7AA4C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49E133-0E05-4456-A114-3A3BA967B6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408E1B-D1C0-4CFC-98FF-2D65D9FABC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D2CFD-7AA9-490F-B91B-5B5E62AEAC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19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D16576-7DAF-41A4-96BB-C00D8B1808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C6C1D2-67DC-429D-9B47-FA5D584A4D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31432-A3D8-4B8F-BCB8-1DC223FC16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27176-A1AD-4379-B781-30B6111EF1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308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41C45F2-4F89-4205-91E5-E27A47D9BA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1F1D14-D7BF-437A-B6B4-45121D323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D2F4068-9BAD-45F0-836D-17CD01A7B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DB9B66-0595-47D3-A7A4-5DA589B592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18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B087D0F-2C6C-4726-A526-C0E62EDF5F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39B35D-E335-4F40-88F0-D1202EEE35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005519-B26A-4D3D-9234-6A732F527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D63ECE-AAD8-41B5-A6F0-92EC9D4B8A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934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F5BDC65-819A-4E9A-9FED-07619E684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FD7801A-D128-4A2F-9D24-24CD51D389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4500DC0-C1B3-4D3F-ACC4-131AD654B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2B8C6-066A-4422-9DC8-D70011E52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97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2AE9DF-CE23-4F7F-9D51-5D3682EC1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2D1112-0765-4192-8FC5-C9EAF66C4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DF02B7-DFA0-4D0C-AECF-CBACE8B717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70ABE-B865-4F22-9278-16C91E37F9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10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BF33EA-9ADA-4426-94BB-10A0AA7B4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E082D8-4B3C-4F7D-BE82-35E4E0C66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A467C7-08AD-4AAB-9A1C-19FA19112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87372-5815-4E5D-A73E-39B81AE14E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96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CF5660F-B92B-4864-957D-967303AFF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96EA78-A7A8-4934-966B-8666154BA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B2AA7A9F-A728-42BB-AF03-AD5B64E910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FC895380-18FC-4D59-B609-1EEFB4C265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D196656D-98FE-4944-92CD-C52A2F6739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953DD0-84EC-42D4-BE8B-72AD6B3E7C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18B0570-C612-4F5E-9D72-4F75AB7FA3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447800"/>
          </a:xfrm>
        </p:spPr>
        <p:txBody>
          <a:bodyPr/>
          <a:lstStyle/>
          <a:p>
            <a:r>
              <a:rPr lang="en-US" altLang="en-US" b="1" dirty="0" smtClean="0"/>
              <a:t>DCF </a:t>
            </a:r>
            <a:r>
              <a:rPr lang="en-US" altLang="en-US" b="1" dirty="0"/>
              <a:t>Fiscal Update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0E86AB7-92E1-4570-ADC5-173572525E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WHSFMA Conference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May 8, 2019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John Tuohy, DCF Regional Operations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1F269F-9901-4769-8E88-0FFDC5DB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C96-31C6-40C3-B316-743E4242D1F7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23622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:a16="http://schemas.microsoft.com/office/drawing/2014/main" id="{79C5785C-FDEB-42A8-B7DC-2C64A4C76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Child Welfare Funding</a:t>
            </a:r>
            <a:r>
              <a:rPr lang="en-US" alt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In-Home Safety Services (IHSS)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/>
              <a:t>Extending 2018 contracts into 2019.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/>
              <a:t>Change to cost reimbursement for 2020.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Post-reunification Services (PS)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/>
              <a:t>Phased out due to federal IV-E waiver ending.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/>
              <a:t>Can claim expenses through 9/30/2019 for persons enrolled as of 9/30/2018.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Reimbursement for OHC costs of trafficked youth – </a:t>
            </a:r>
            <a:r>
              <a:rPr lang="en-US" altLang="en-US" sz="2400" dirty="0"/>
              <a:t>see DSP Memo 2019-10.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0CE1D97D-5B78-47AA-A195-B8D53D2A17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03376"/>
            <a:ext cx="7772400" cy="573024"/>
          </a:xfrm>
        </p:spPr>
        <p:txBody>
          <a:bodyPr/>
          <a:lstStyle/>
          <a:p>
            <a:r>
              <a:rPr lang="en-US" altLang="en-US" b="1" dirty="0"/>
              <a:t>Child Welfare Updates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6085A5-6B36-40F7-A700-A112C3096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C984-D8C5-4D5C-8350-31110EC4E0CA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224"/>
            <a:ext cx="1853184" cy="4541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F0C2-30C1-4979-9AB7-4C7DA6CA3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03376"/>
            <a:ext cx="7772400" cy="801624"/>
          </a:xfrm>
        </p:spPr>
        <p:txBody>
          <a:bodyPr/>
          <a:lstStyle/>
          <a:p>
            <a:r>
              <a:rPr lang="en-US" b="1" dirty="0"/>
              <a:t>Child Welfare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0EC20-8A64-4136-8FF5-99C398C11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Child Welfare Funding, Cont</a:t>
            </a:r>
            <a:r>
              <a:rPr lang="en-US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Children and Families Allocation – CY 2020 base amount same as CY 2019 </a:t>
            </a:r>
            <a:r>
              <a:rPr lang="en-US" altLang="en-US" sz="2400" dirty="0"/>
              <a:t>(not counting proposed increase in 2019-21 budget)</a:t>
            </a:r>
            <a:r>
              <a:rPr lang="en-US" altLang="en-US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Kinship Care: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/>
              <a:t>Important to report benefit payment costs timely due to SFY limits on TANF appropriations to DCF.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altLang="en-US" dirty="0"/>
              <a:t>Increased Kinship Care caseload statewide.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5886C-7873-4410-B87C-707D1416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C984-D8C5-4D5C-8350-31110EC4E0CA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224"/>
            <a:ext cx="1853184" cy="4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00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80D9127-ECBA-4FF6-9847-6DB6AA8D11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685800"/>
          </a:xfrm>
        </p:spPr>
        <p:txBody>
          <a:bodyPr/>
          <a:lstStyle/>
          <a:p>
            <a:r>
              <a:rPr lang="en-US" altLang="en-US" b="1"/>
              <a:t>Child Welfare Updates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5A2972A-DB98-46CD-A3CF-B8EAD6003C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47345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US" altLang="en-US" b="1" dirty="0"/>
              <a:t>2019-21 Biennial Budget</a:t>
            </a:r>
            <a:r>
              <a:rPr lang="en-US" altLang="en-US" sz="2800" b="1" dirty="0"/>
              <a:t>:</a:t>
            </a:r>
            <a:endParaRPr lang="en-US" altLang="en-US" sz="2400" dirty="0"/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dirty="0"/>
              <a:t>Governor proposed $15 million for Children and Families Allocation; counties seeking $30 million.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dirty="0"/>
              <a:t>Increase IHSS funding for statewide expansion.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dirty="0"/>
              <a:t>Increase Home Visiting funding for additional grants.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dirty="0"/>
              <a:t>2.5% foster care rate increases in 1/2020 and 1/2021.  Funds added to Children and Families Allocation.</a:t>
            </a:r>
          </a:p>
          <a:p>
            <a:pPr marL="457200" lvl="1" indent="0">
              <a:lnSpc>
                <a:spcPct val="80000"/>
              </a:lnSpc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B058A9-AF91-4555-A52F-89A28EEBA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C984-D8C5-4D5C-8350-31110EC4E0CA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224"/>
            <a:ext cx="1853184" cy="4541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E769E-B139-466A-9E01-BB6A1721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03376"/>
            <a:ext cx="7772400" cy="725424"/>
          </a:xfrm>
        </p:spPr>
        <p:txBody>
          <a:bodyPr/>
          <a:lstStyle/>
          <a:p>
            <a:r>
              <a:rPr lang="en-US" b="1" dirty="0"/>
              <a:t>Child Welfare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041DF-3778-408D-A534-15E19B95B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2019-21 Biennial Budget, cont</a:t>
            </a:r>
            <a:r>
              <a:rPr lang="en-US" dirty="0"/>
              <a:t>.</a:t>
            </a:r>
          </a:p>
          <a:p>
            <a:r>
              <a:rPr lang="en-US" sz="2800" dirty="0"/>
              <a:t>Children can be placed with parents in AODA treatment programs </a:t>
            </a:r>
            <a:r>
              <a:rPr lang="en-US" sz="2400" dirty="0"/>
              <a:t>(part of Family First Act</a:t>
            </a:r>
            <a:r>
              <a:rPr lang="en-US" dirty="0"/>
              <a:t>).</a:t>
            </a:r>
          </a:p>
          <a:p>
            <a:r>
              <a:rPr lang="en-US" sz="2800" dirty="0"/>
              <a:t>Increase in Tribal Family Services Program funding.</a:t>
            </a:r>
          </a:p>
          <a:p>
            <a:r>
              <a:rPr lang="en-US" sz="2800" dirty="0"/>
              <a:t>Additional funding for CCWIS system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EA338-BE63-44C6-918F-36038E07F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C984-D8C5-4D5C-8350-31110EC4E0CA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224"/>
            <a:ext cx="1853184" cy="4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30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EE5C-0621-4220-A0C7-10977D4B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685800"/>
          </a:xfrm>
        </p:spPr>
        <p:txBody>
          <a:bodyPr/>
          <a:lstStyle/>
          <a:p>
            <a:r>
              <a:rPr lang="en-US" b="1" dirty="0"/>
              <a:t>Child Welfare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6417D-7732-45E7-962C-0B5163CD0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IV-E Updates</a:t>
            </a:r>
          </a:p>
          <a:p>
            <a:r>
              <a:rPr lang="en-US" sz="2800" dirty="0"/>
              <a:t>Federal IV-E waiver expires.  Need to protect the IV-E claim and prepare for federal IV-E reviews.</a:t>
            </a:r>
          </a:p>
          <a:p>
            <a:r>
              <a:rPr lang="en-US" sz="2800" dirty="0"/>
              <a:t>Financial metrics for payments – DCF will develop report to monitor these metrics: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In process checks.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Outstanding overpayments.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Over limit trust accounts.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F252-3BD1-486D-9DCE-AFB805C3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C984-D8C5-4D5C-8350-31110EC4E0CA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224"/>
            <a:ext cx="1853184" cy="4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92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A8F4-B043-41A4-9DF4-8E13B8E8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03376"/>
            <a:ext cx="7772400" cy="649224"/>
          </a:xfrm>
        </p:spPr>
        <p:txBody>
          <a:bodyPr/>
          <a:lstStyle/>
          <a:p>
            <a:r>
              <a:rPr lang="en-US" b="1" dirty="0"/>
              <a:t>Child Welfare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5D783-3C92-4005-86CD-3BB100C63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 marL="57150" indent="0">
              <a:lnSpc>
                <a:spcPct val="80000"/>
              </a:lnSpc>
              <a:buNone/>
              <a:defRPr/>
            </a:pPr>
            <a:r>
              <a:rPr lang="en-US" altLang="en-US" b="1" dirty="0"/>
              <a:t>Program Updates</a:t>
            </a:r>
            <a:endParaRPr lang="en-US" altLang="en-US" dirty="0"/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800" dirty="0"/>
              <a:t>Child and Family Services Review PIP being finalized with federal government.</a:t>
            </a:r>
          </a:p>
          <a:p>
            <a:r>
              <a:rPr lang="en-US" sz="2800" dirty="0"/>
              <a:t>Family First Prevention Services Act: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State requested extension until Fall 2021.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IV-E funding for in-home services to prevent removal of children.  Services must be evidence based.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Limits IV-E funding for congregate care placements.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Kinship navigator grants.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State background checks for RCC/group home staff.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2DBB4-49B8-44A4-BF60-ED9BB3BB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C984-D8C5-4D5C-8350-31110EC4E0CA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224"/>
            <a:ext cx="1853184" cy="4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DBF5E01-0687-4A2C-9A80-0F6D7C7E0F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r>
              <a:rPr lang="en-US" altLang="en-US" b="1" dirty="0"/>
              <a:t>Youth Justice Updates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4F2BCD35-8900-4F02-A32B-48D58E314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2133600"/>
            <a:ext cx="62103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2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2F6FAC-8120-45A8-B52C-46A688ABD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C984-D8C5-4D5C-8350-31110EC4E0CA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5" name="Picture 4" descr="&#10;Description automatically generated">
            <a:extLst>
              <a:ext uri="{FF2B5EF4-FFF2-40B4-BE49-F238E27FC236}">
                <a16:creationId xmlns:a16="http://schemas.microsoft.com/office/drawing/2014/main" id="{471DFF2F-3CB7-4E58-92B2-B470B377C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92349"/>
            <a:ext cx="5181600" cy="3427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224"/>
            <a:ext cx="1853184" cy="4541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3053A043-D425-45C2-AED8-2B0CEF89A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838200"/>
          </a:xfrm>
        </p:spPr>
        <p:txBody>
          <a:bodyPr/>
          <a:lstStyle/>
          <a:p>
            <a:r>
              <a:rPr lang="en-US" altLang="en-US" b="1"/>
              <a:t>Youth Justice Updates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03047D52-F232-410B-8C8D-9DCF21FEB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9800"/>
            <a:ext cx="77724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/>
              </a:defRPr>
            </a:lvl1pPr>
            <a:lvl2pPr marL="7429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2800" b="1" dirty="0"/>
              <a:t>Youth Justice Allocations: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400" dirty="0"/>
              <a:t>Youth Aids statewide amount for 2020 same as 2019.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400" dirty="0"/>
              <a:t>No change to youth Aids funding in 2019-21 budget.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400" dirty="0"/>
              <a:t>Youth Aids, Community Intervention Program and Emergency funding formulas/criteria remain the same.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400" dirty="0"/>
              <a:t>2019-21 budget directs review of Youth Aids formula.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400" dirty="0"/>
              <a:t>Innovation grants instead of early intervention grants.</a:t>
            </a:r>
          </a:p>
          <a:p>
            <a:pPr indent="-342900">
              <a:lnSpc>
                <a:spcPct val="80000"/>
              </a:lnSpc>
              <a:buNone/>
              <a:defRPr/>
            </a:pPr>
            <a:r>
              <a:rPr lang="en-US" altLang="en-US" sz="2800" b="1" dirty="0"/>
              <a:t>Youth Risk Assessment Tool</a:t>
            </a:r>
            <a:r>
              <a:rPr lang="en-US" altLang="en-US" sz="2800" dirty="0"/>
              <a:t>: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400" dirty="0"/>
              <a:t>YASI assessment tool selected for state wide use.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400" dirty="0"/>
              <a:t>Phase 1 counties start in mid 2019, phase 2 in 2020.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2F2D7-F1DD-406B-B3D9-DAD58A21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C984-D8C5-4D5C-8350-31110EC4E0CA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224"/>
            <a:ext cx="1853184" cy="4541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E0F0-AD2B-463F-A4B1-8C831E40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03376"/>
            <a:ext cx="7772400" cy="649224"/>
          </a:xfrm>
        </p:spPr>
        <p:txBody>
          <a:bodyPr/>
          <a:lstStyle/>
          <a:p>
            <a:r>
              <a:rPr lang="en-US" b="1" dirty="0"/>
              <a:t>Youth Justice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9DF8B-C46D-4C57-9B80-66F4A4A81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2800" b="1" dirty="0"/>
              <a:t>Youth Corrections Redesign: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400" dirty="0"/>
              <a:t>Counties submitted letters of interest in March for Secure Residential Care Centers for Children and Youth (SRCCCY).  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400" dirty="0"/>
              <a:t>Act 185 provided $40 million to DOC for SRCCCY construction grants.  Governor request for additional bonding in capital budget denied by Legislature.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en-US" sz="2400" dirty="0"/>
              <a:t>Legislation introduced to modify Act 185 timeframes and make technical corrections.  Status is unclear.</a:t>
            </a:r>
          </a:p>
          <a:p>
            <a:r>
              <a:rPr lang="en-US" sz="2800" b="1" dirty="0"/>
              <a:t>17 Year </a:t>
            </a:r>
            <a:r>
              <a:rPr lang="en-US" sz="2800" b="1" dirty="0" err="1"/>
              <a:t>Olds</a:t>
            </a:r>
            <a:endParaRPr lang="en-US" sz="28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Governor proposed returning 17 Y.O. to youth justice system with $5 million funding in 2019-21 budget.  Proposal will be pulled from the budget bill as policy.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51AEC-1555-4872-BDD2-AA95F8807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C984-D8C5-4D5C-8350-31110EC4E0CA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224"/>
            <a:ext cx="1853184" cy="4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06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0025092-AA4B-4B9C-A735-BC027BF8E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679450"/>
          </a:xfrm>
        </p:spPr>
        <p:txBody>
          <a:bodyPr/>
          <a:lstStyle/>
          <a:p>
            <a:r>
              <a:rPr lang="en-US" altLang="en-US" b="1" dirty="0"/>
              <a:t>Child Support Updates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1434786-7ADA-40CB-9297-5539F7F96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09800"/>
            <a:ext cx="53340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endParaRPr lang="en-US" altLang="en-US" sz="24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9DF8C7-9976-400C-983F-759732AB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C984-D8C5-4D5C-8350-31110EC4E0CA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7" name="Picture 6" descr="&#10;&#10;Description automatically generated">
            <a:extLst>
              <a:ext uri="{FF2B5EF4-FFF2-40B4-BE49-F238E27FC236}">
                <a16:creationId xmlns:a16="http://schemas.microsoft.com/office/drawing/2014/main" id="{38064652-AF8E-48E8-BB4D-AC55C86F4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09799"/>
            <a:ext cx="5791200" cy="3440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224"/>
            <a:ext cx="1853184" cy="454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B540-D915-423A-B1DA-CC96A97A2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838200"/>
          </a:xfrm>
        </p:spPr>
        <p:txBody>
          <a:bodyPr/>
          <a:lstStyle/>
          <a:p>
            <a:r>
              <a:rPr lang="en-US" dirty="0"/>
              <a:t>Navigating the Big Muddy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E592B-2DAF-4CBF-AE2E-FF09BE5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C984-D8C5-4D5C-8350-31110EC4E0CA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9" name="Content Placeholder 8" descr="&#10;&#10;Description automatically generated">
            <a:extLst>
              <a:ext uri="{FF2B5EF4-FFF2-40B4-BE49-F238E27FC236}">
                <a16:creationId xmlns:a16="http://schemas.microsoft.com/office/drawing/2014/main" id="{24348ED6-CC86-46AB-904D-B2918D898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09800"/>
            <a:ext cx="5334000" cy="3657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224"/>
            <a:ext cx="1853184" cy="4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33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7347EBA-294C-4CC4-9984-375867945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838200"/>
          </a:xfrm>
        </p:spPr>
        <p:txBody>
          <a:bodyPr/>
          <a:lstStyle/>
          <a:p>
            <a:r>
              <a:rPr lang="en-US" altLang="en-US" b="1" dirty="0"/>
              <a:t>Child Support Updates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B4ABD40-7ACC-4DCE-9FA0-49240ED37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09800"/>
            <a:ext cx="77724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/>
              </a:defRPr>
            </a:lvl9pPr>
          </a:lstStyle>
          <a:p>
            <a:pPr marL="4000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Funding formula for 2020 same as 2019.</a:t>
            </a:r>
          </a:p>
          <a:p>
            <a:pPr marL="4000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2019-21 budget includes increased GPR funds for child support agency operation.  </a:t>
            </a:r>
          </a:p>
          <a:p>
            <a:pPr marL="4000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2019-21 budget eliminates birth cost recovery; proposal is opposed by child support agencies.</a:t>
            </a:r>
          </a:p>
          <a:p>
            <a:pPr marL="4000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Expanding non-custodial parent support projects.</a:t>
            </a:r>
          </a:p>
          <a:p>
            <a:pPr marL="4000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Modified cooperative agreements to include indirect costs.</a:t>
            </a:r>
          </a:p>
          <a:p>
            <a:pPr marL="40005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/>
              <a:t>May require additional cost detail for CY 2020.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4E80EA-EF3A-4987-8575-F2F4B3E2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C984-D8C5-4D5C-8350-31110EC4E0CA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224"/>
            <a:ext cx="1853184" cy="45415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B223C89-61EE-4898-AF45-07C79AD4E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447800"/>
          </a:xfrm>
        </p:spPr>
        <p:txBody>
          <a:bodyPr/>
          <a:lstStyle/>
          <a:p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 smtClean="0"/>
              <a:t>Questions?</a:t>
            </a:r>
            <a:br>
              <a:rPr lang="en-US" altLang="en-US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sz="2400" b="1" dirty="0" smtClean="0"/>
              <a:t>John Tuohy, DCF Director of Regional Operations</a:t>
            </a:r>
            <a:br>
              <a:rPr lang="en-US" altLang="en-US" sz="2400" b="1" dirty="0" smtClean="0"/>
            </a:br>
            <a:r>
              <a:rPr lang="en-US" altLang="en-US" sz="2400" b="1" dirty="0" smtClean="0"/>
              <a:t>John.Tuohy@Wisconsin.gov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alt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ADBEBD-9DA7-45DA-A1B1-DF9F9241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C984-D8C5-4D5C-8350-31110EC4E0CA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7" name="Picture 6" descr="&#10;Description automatically generated">
            <a:extLst>
              <a:ext uri="{FF2B5EF4-FFF2-40B4-BE49-F238E27FC236}">
                <a16:creationId xmlns:a16="http://schemas.microsoft.com/office/drawing/2014/main" id="{F246CCE1-C37A-4BCB-89E1-D71F3802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124200"/>
            <a:ext cx="5410200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224"/>
            <a:ext cx="1853184" cy="4541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9DAB514-3A58-4D68-899F-BF10DCD30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990600"/>
          </a:xfrm>
        </p:spPr>
        <p:txBody>
          <a:bodyPr/>
          <a:lstStyle/>
          <a:p>
            <a:r>
              <a:rPr lang="en-US" altLang="en-US" b="1" dirty="0"/>
              <a:t>Topics for DCF Presentation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6BA5E5A-D05B-444F-8E78-5052F0D8FC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General Fiscal Updates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Child Care Updates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Child Welfare Updates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Youth Justice Updates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Child Support Updates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Questions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6918D5-23CE-4D65-AE8F-EC2065D8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C984-D8C5-4D5C-8350-31110EC4E0CA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224"/>
            <a:ext cx="1853184" cy="4541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CB44B-E27A-4B9D-A974-BD3C5F7A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03376"/>
            <a:ext cx="7772400" cy="801624"/>
          </a:xfrm>
        </p:spPr>
        <p:txBody>
          <a:bodyPr/>
          <a:lstStyle/>
          <a:p>
            <a:r>
              <a:rPr lang="en-US" b="1" dirty="0"/>
              <a:t>General Fiscal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44EEB-7E31-406F-A86B-9542BC177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C984-D8C5-4D5C-8350-31110EC4E0CA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9" name="Content Placeholder 8" descr="A picture containing sky&#10;&#10;Description automatically generated">
            <a:extLst>
              <a:ext uri="{FF2B5EF4-FFF2-40B4-BE49-F238E27FC236}">
                <a16:creationId xmlns:a16="http://schemas.microsoft.com/office/drawing/2014/main" id="{FB354378-FA92-45FD-ACE1-09A403552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9" y="1981200"/>
            <a:ext cx="5595582" cy="411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224"/>
            <a:ext cx="1853184" cy="4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1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F1FED-E691-4F10-B1B5-FF35EB9D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General </a:t>
            </a:r>
            <a:r>
              <a:rPr lang="en-US" b="1" dirty="0"/>
              <a:t>Fiscal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BC1F3-72B7-4065-84FA-C24C0C04E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Report </a:t>
            </a:r>
            <a:r>
              <a:rPr lang="en-US" sz="2800" dirty="0"/>
              <a:t>instances of misuse of DCF systems</a:t>
            </a:r>
          </a:p>
          <a:p>
            <a:pPr marL="0" indent="0">
              <a:buNone/>
            </a:pPr>
            <a:r>
              <a:rPr lang="en-US" sz="2400" dirty="0"/>
              <a:t>     https://dcf.wisconsin.gov/form/report-system-misuse</a:t>
            </a:r>
          </a:p>
          <a:p>
            <a:r>
              <a:rPr lang="en-US" sz="2800" dirty="0"/>
              <a:t>Late final expense reports: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Not accepted for child care administration.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Provide justification for late expenses.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DCF 1 Uniform Fee Rule – still working on a draft rule.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0691B-DCB6-4406-BED2-987BD8EE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C984-D8C5-4D5C-8350-31110EC4E0CA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224"/>
            <a:ext cx="1853184" cy="4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95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6EDDB2F-2CB4-4D88-B6BF-44BC4F697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685800"/>
          </a:xfrm>
        </p:spPr>
        <p:txBody>
          <a:bodyPr/>
          <a:lstStyle/>
          <a:p>
            <a:r>
              <a:rPr lang="en-US" altLang="en-US" b="1" dirty="0"/>
              <a:t>Child Care Updates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E767DF2-D122-4394-BFE6-9B82DEA99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702050"/>
          </a:xfrm>
          <a:noFill/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dirty="0"/>
          </a:p>
          <a:p>
            <a:pPr lvl="1">
              <a:lnSpc>
                <a:spcPct val="80000"/>
              </a:lnSpc>
            </a:pP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AEE06-52AF-4D92-8277-E73E5667E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C984-D8C5-4D5C-8350-31110EC4E0CA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Picture 4" descr="&#10;&#10;Description automatically generated">
            <a:extLst>
              <a:ext uri="{FF2B5EF4-FFF2-40B4-BE49-F238E27FC236}">
                <a16:creationId xmlns:a16="http://schemas.microsoft.com/office/drawing/2014/main" id="{A8A24D3A-DE13-4BA4-9C6D-6947A75AA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43163"/>
            <a:ext cx="6553200" cy="34242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224"/>
            <a:ext cx="1853184" cy="4541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FF9146C-28AB-4650-AF25-84BA0C3105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r>
              <a:rPr lang="en-US" altLang="en-US" b="1" dirty="0"/>
              <a:t>Child Care Updates</a:t>
            </a:r>
            <a:endParaRPr lang="en-US" altLang="en-US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257B46E-1C24-44C0-8ABA-68FABBF967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419600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b="1" dirty="0"/>
              <a:t>Child Care Administration Contract</a:t>
            </a:r>
            <a:r>
              <a:rPr lang="en-US" altLang="en-US" sz="2800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CY 2018 contract closeout – have enough underspending to cover all overspending.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CY 2018 </a:t>
            </a:r>
            <a:r>
              <a:rPr lang="en-US" altLang="en-US" dirty="0" err="1"/>
              <a:t>deob</a:t>
            </a:r>
            <a:r>
              <a:rPr lang="en-US" altLang="en-US" dirty="0"/>
              <a:t>/</a:t>
            </a:r>
            <a:r>
              <a:rPr lang="en-US" altLang="en-US" dirty="0" err="1"/>
              <a:t>reobs</a:t>
            </a:r>
            <a:r>
              <a:rPr lang="en-US" altLang="en-US" dirty="0"/>
              <a:t> being processed.  Contract amendments will be sent in May.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Base funding level will be used for CY 2020 allocations.  Allocations based on county share of caseload.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C61291-CD3B-472B-B236-06947BB6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C984-D8C5-4D5C-8350-31110EC4E0CA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224"/>
            <a:ext cx="1853184" cy="4541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3199D67-7C11-49E1-8839-0934841A2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r>
              <a:rPr lang="en-US" altLang="en-US" b="1" dirty="0"/>
              <a:t>Child Care Updates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45B57D2-FE89-4199-B3E3-DAAB0999D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267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b="1" dirty="0"/>
              <a:t>2019-21 Biennial Budget</a:t>
            </a:r>
            <a:r>
              <a:rPr lang="en-US" altLang="en-US" sz="2800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Increase Shares reimbursement rates to child care providers – cover 50% of providers.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Increase Shares reimbursement rate for certified providers to be the same as licensed family providers.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/>
              <a:t>Full funding for rate increases implemented in SFY 2019.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D76E7A-3534-49E2-9EE8-5AF74A38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C984-D8C5-4D5C-8350-31110EC4E0CA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224"/>
            <a:ext cx="1853184" cy="4541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DB07FC5-3419-4E9F-9BED-0DE7113F69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8229600" cy="762000"/>
          </a:xfrm>
        </p:spPr>
        <p:txBody>
          <a:bodyPr/>
          <a:lstStyle/>
          <a:p>
            <a:r>
              <a:rPr lang="en-US" altLang="en-US" b="1" dirty="0"/>
              <a:t>Child Welfare Updates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C68CE2-8F90-4EFF-A214-07C31FD1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C984-D8C5-4D5C-8350-31110EC4E0CA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4" name="Picture 3" descr="&#10;&#10;Description automatically generated">
            <a:extLst>
              <a:ext uri="{FF2B5EF4-FFF2-40B4-BE49-F238E27FC236}">
                <a16:creationId xmlns:a16="http://schemas.microsoft.com/office/drawing/2014/main" id="{CDA810DE-0EF2-4186-B76A-02128A338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185987"/>
            <a:ext cx="5715000" cy="3148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49224"/>
            <a:ext cx="1853184" cy="4541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2356</TotalTime>
  <Words>802</Words>
  <Application>Microsoft Office PowerPoint</Application>
  <PresentationFormat>On-screen Show (4:3)</PresentationFormat>
  <Paragraphs>124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BLANK</vt:lpstr>
      <vt:lpstr>DCF Fiscal Update</vt:lpstr>
      <vt:lpstr>Navigating the Big Muddy</vt:lpstr>
      <vt:lpstr>Topics for DCF Presentation</vt:lpstr>
      <vt:lpstr>General Fiscal Updates</vt:lpstr>
      <vt:lpstr> General Fiscal Updates</vt:lpstr>
      <vt:lpstr>Child Care Updates</vt:lpstr>
      <vt:lpstr>Child Care Updates</vt:lpstr>
      <vt:lpstr>Child Care Updates</vt:lpstr>
      <vt:lpstr>Child Welfare Updates</vt:lpstr>
      <vt:lpstr>Child Welfare Updates</vt:lpstr>
      <vt:lpstr>Child Welfare Updates</vt:lpstr>
      <vt:lpstr>Child Welfare Updates</vt:lpstr>
      <vt:lpstr>Child Welfare Updates</vt:lpstr>
      <vt:lpstr>Child Welfare Updates</vt:lpstr>
      <vt:lpstr>Child Welfare Updates</vt:lpstr>
      <vt:lpstr>Youth Justice Updates</vt:lpstr>
      <vt:lpstr>Youth Justice Updates</vt:lpstr>
      <vt:lpstr>Youth Justice Updates</vt:lpstr>
      <vt:lpstr>Child Support Updates</vt:lpstr>
      <vt:lpstr>Child Support Updates</vt:lpstr>
      <vt:lpstr>  Questions?  John Tuohy, DCF Director of Regional Operations John.Tuohy@Wisconsin.gov </vt:lpstr>
    </vt:vector>
  </TitlesOfParts>
  <Company>DCF - State of Wisconsin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DOOLATH</dc:creator>
  <cp:lastModifiedBy>Tuohy, John O - DCF</cp:lastModifiedBy>
  <cp:revision>222</cp:revision>
  <cp:lastPrinted>2019-05-06T13:17:43Z</cp:lastPrinted>
  <dcterms:created xsi:type="dcterms:W3CDTF">2011-05-05T20:51:24Z</dcterms:created>
  <dcterms:modified xsi:type="dcterms:W3CDTF">2019-05-06T22:55:49Z</dcterms:modified>
</cp:coreProperties>
</file>